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7" r:id="rId5"/>
    <p:sldId id="258" r:id="rId6"/>
    <p:sldId id="269" r:id="rId7"/>
    <p:sldId id="270" r:id="rId8"/>
    <p:sldId id="279" r:id="rId9"/>
    <p:sldId id="272" r:id="rId10"/>
    <p:sldId id="273" r:id="rId11"/>
    <p:sldId id="274" r:id="rId12"/>
    <p:sldId id="275" r:id="rId13"/>
    <p:sldId id="276" r:id="rId14"/>
    <p:sldId id="277" r:id="rId15"/>
    <p:sldId id="278" r:id="rId16"/>
    <p:sldId id="268" r:id="rId17"/>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01127E-96A7-4181-9BA0-2FF24DE9EC7A}" v="89" dt="2026-08-11T06:58:20.4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4902" autoAdjust="0"/>
  </p:normalViewPr>
  <p:slideViewPr>
    <p:cSldViewPr snapToGrid="0">
      <p:cViewPr varScale="1">
        <p:scale>
          <a:sx n="57" d="100"/>
          <a:sy n="57" d="100"/>
        </p:scale>
        <p:origin x="25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modSld">
      <pc:chgData name="Megan Botes" userId="70568131-745a-489b-b4fe-9e78c579dd6d" providerId="ADAL" clId="{E3DEF142-CC7A-44CA-B5B4-48BABF1A3E75}" dt="2026-08-11T06:58:19.888" v="55" actId="20577"/>
      <pc:docMkLst>
        <pc:docMk/>
      </pc:docMkLst>
      <pc:sldChg chg="modSp">
        <pc:chgData name="Megan Botes" userId="70568131-745a-489b-b4fe-9e78c579dd6d" providerId="ADAL" clId="{E3DEF142-CC7A-44CA-B5B4-48BABF1A3E75}" dt="2026-08-07T06:40:59.264" v="11" actId="113"/>
        <pc:sldMkLst>
          <pc:docMk/>
          <pc:sldMk cId="3442328389" sldId="258"/>
        </pc:sldMkLst>
        <pc:graphicFrameChg chg="mod">
          <ac:chgData name="Megan Botes" userId="70568131-745a-489b-b4fe-9e78c579dd6d" providerId="ADAL" clId="{E3DEF142-CC7A-44CA-B5B4-48BABF1A3E75}" dt="2026-08-07T06:40:59.264" v="11" actId="113"/>
          <ac:graphicFrameMkLst>
            <pc:docMk/>
            <pc:sldMk cId="3442328389" sldId="258"/>
            <ac:graphicFrameMk id="8" creationId="{381FAE15-62BE-7D0A-1B88-8256D1EDBE27}"/>
          </ac:graphicFrameMkLst>
        </pc:graphicFrameChg>
      </pc:sldChg>
      <pc:sldChg chg="modSp modAnim">
        <pc:chgData name="Megan Botes" userId="70568131-745a-489b-b4fe-9e78c579dd6d" providerId="ADAL" clId="{E3DEF142-CC7A-44CA-B5B4-48BABF1A3E75}" dt="2026-08-07T07:02:12.682" v="46"/>
        <pc:sldMkLst>
          <pc:docMk/>
          <pc:sldMk cId="1072385004" sldId="269"/>
        </pc:sldMkLst>
        <pc:spChg chg="mod">
          <ac:chgData name="Megan Botes" userId="70568131-745a-489b-b4fe-9e78c579dd6d" providerId="ADAL" clId="{E3DEF142-CC7A-44CA-B5B4-48BABF1A3E75}" dt="2026-08-07T06:41:43.599" v="12"/>
          <ac:spMkLst>
            <pc:docMk/>
            <pc:sldMk cId="1072385004" sldId="269"/>
            <ac:spMk id="2" creationId="{C9A11AC4-16AD-FE7A-4F2F-8A951535E7BE}"/>
          </ac:spMkLst>
        </pc:spChg>
      </pc:sldChg>
      <pc:sldChg chg="modSp">
        <pc:chgData name="Megan Botes" userId="70568131-745a-489b-b4fe-9e78c579dd6d" providerId="ADAL" clId="{E3DEF142-CC7A-44CA-B5B4-48BABF1A3E75}" dt="2026-08-07T07:17:22.826" v="49" actId="478"/>
        <pc:sldMkLst>
          <pc:docMk/>
          <pc:sldMk cId="1592381955" sldId="270"/>
        </pc:sldMkLst>
        <pc:spChg chg="mod">
          <ac:chgData name="Megan Botes" userId="70568131-745a-489b-b4fe-9e78c579dd6d" providerId="ADAL" clId="{E3DEF142-CC7A-44CA-B5B4-48BABF1A3E75}" dt="2026-08-07T06:42:34.938" v="14"/>
          <ac:spMkLst>
            <pc:docMk/>
            <pc:sldMk cId="1592381955" sldId="270"/>
            <ac:spMk id="2" creationId="{452F00D5-B860-E964-87C6-BA80617E9F46}"/>
          </ac:spMkLst>
        </pc:spChg>
        <pc:graphicFrameChg chg="mod">
          <ac:chgData name="Megan Botes" userId="70568131-745a-489b-b4fe-9e78c579dd6d" providerId="ADAL" clId="{E3DEF142-CC7A-44CA-B5B4-48BABF1A3E75}" dt="2026-08-07T07:17:22.826" v="49" actId="478"/>
          <ac:graphicFrameMkLst>
            <pc:docMk/>
            <pc:sldMk cId="1592381955" sldId="270"/>
            <ac:graphicFrameMk id="5" creationId="{CBCBED62-77B1-7B13-2E23-0A50AA8595EE}"/>
          </ac:graphicFrameMkLst>
        </pc:graphicFrameChg>
      </pc:sldChg>
      <pc:sldChg chg="modSp">
        <pc:chgData name="Megan Botes" userId="70568131-745a-489b-b4fe-9e78c579dd6d" providerId="ADAL" clId="{E3DEF142-CC7A-44CA-B5B4-48BABF1A3E75}" dt="2026-08-07T06:44:30.064" v="23"/>
        <pc:sldMkLst>
          <pc:docMk/>
          <pc:sldMk cId="1692736483" sldId="272"/>
        </pc:sldMkLst>
        <pc:spChg chg="mod">
          <ac:chgData name="Megan Botes" userId="70568131-745a-489b-b4fe-9e78c579dd6d" providerId="ADAL" clId="{E3DEF142-CC7A-44CA-B5B4-48BABF1A3E75}" dt="2026-08-07T06:44:10.223" v="20"/>
          <ac:spMkLst>
            <pc:docMk/>
            <pc:sldMk cId="1692736483" sldId="272"/>
            <ac:spMk id="2" creationId="{1171D928-FFCD-F07C-EF7D-3A0F7E417805}"/>
          </ac:spMkLst>
        </pc:spChg>
      </pc:sldChg>
      <pc:sldChg chg="modSp">
        <pc:chgData name="Megan Botes" userId="70568131-745a-489b-b4fe-9e78c579dd6d" providerId="ADAL" clId="{E3DEF142-CC7A-44CA-B5B4-48BABF1A3E75}" dt="2026-08-07T06:45:00.265" v="25"/>
        <pc:sldMkLst>
          <pc:docMk/>
          <pc:sldMk cId="3105294764" sldId="273"/>
        </pc:sldMkLst>
        <pc:spChg chg="mod">
          <ac:chgData name="Megan Botes" userId="70568131-745a-489b-b4fe-9e78c579dd6d" providerId="ADAL" clId="{E3DEF142-CC7A-44CA-B5B4-48BABF1A3E75}" dt="2026-08-07T06:44:43.231" v="24"/>
          <ac:spMkLst>
            <pc:docMk/>
            <pc:sldMk cId="3105294764" sldId="273"/>
            <ac:spMk id="2" creationId="{C5587437-E9BC-6DA1-9725-33A8818E1F37}"/>
          </ac:spMkLst>
        </pc:spChg>
      </pc:sldChg>
      <pc:sldChg chg="modSp">
        <pc:chgData name="Megan Botes" userId="70568131-745a-489b-b4fe-9e78c579dd6d" providerId="ADAL" clId="{E3DEF142-CC7A-44CA-B5B4-48BABF1A3E75}" dt="2026-08-07T06:53:12.853" v="36"/>
        <pc:sldMkLst>
          <pc:docMk/>
          <pc:sldMk cId="3233856447" sldId="274"/>
        </pc:sldMkLst>
        <pc:spChg chg="mod">
          <ac:chgData name="Megan Botes" userId="70568131-745a-489b-b4fe-9e78c579dd6d" providerId="ADAL" clId="{E3DEF142-CC7A-44CA-B5B4-48BABF1A3E75}" dt="2026-08-07T06:53:12.853" v="36"/>
          <ac:spMkLst>
            <pc:docMk/>
            <pc:sldMk cId="3233856447" sldId="274"/>
            <ac:spMk id="6" creationId="{0797CD7D-05CC-5F43-E1A1-7BA5F66AC09D}"/>
          </ac:spMkLst>
        </pc:spChg>
      </pc:sldChg>
      <pc:sldChg chg="modSp">
        <pc:chgData name="Megan Botes" userId="70568131-745a-489b-b4fe-9e78c579dd6d" providerId="ADAL" clId="{E3DEF142-CC7A-44CA-B5B4-48BABF1A3E75}" dt="2026-08-07T06:53:25.005" v="37"/>
        <pc:sldMkLst>
          <pc:docMk/>
          <pc:sldMk cId="3950419838" sldId="275"/>
        </pc:sldMkLst>
        <pc:spChg chg="mod">
          <ac:chgData name="Megan Botes" userId="70568131-745a-489b-b4fe-9e78c579dd6d" providerId="ADAL" clId="{E3DEF142-CC7A-44CA-B5B4-48BABF1A3E75}" dt="2026-08-07T06:53:25.005" v="37"/>
          <ac:spMkLst>
            <pc:docMk/>
            <pc:sldMk cId="3950419838" sldId="275"/>
            <ac:spMk id="6" creationId="{D522C0DC-540D-5371-4DE8-ADCF21F802AA}"/>
          </ac:spMkLst>
        </pc:spChg>
      </pc:sldChg>
      <pc:sldChg chg="modSp">
        <pc:chgData name="Megan Botes" userId="70568131-745a-489b-b4fe-9e78c579dd6d" providerId="ADAL" clId="{E3DEF142-CC7A-44CA-B5B4-48BABF1A3E75}" dt="2026-08-07T06:53:44.610" v="38"/>
        <pc:sldMkLst>
          <pc:docMk/>
          <pc:sldMk cId="3756881030" sldId="276"/>
        </pc:sldMkLst>
        <pc:spChg chg="mod">
          <ac:chgData name="Megan Botes" userId="70568131-745a-489b-b4fe-9e78c579dd6d" providerId="ADAL" clId="{E3DEF142-CC7A-44CA-B5B4-48BABF1A3E75}" dt="2026-08-07T06:53:44.610" v="38"/>
          <ac:spMkLst>
            <pc:docMk/>
            <pc:sldMk cId="3756881030" sldId="276"/>
            <ac:spMk id="6" creationId="{EAF970DA-966A-B672-9DD9-96AAE3E92730}"/>
          </ac:spMkLst>
        </pc:spChg>
      </pc:sldChg>
      <pc:sldChg chg="modSp">
        <pc:chgData name="Megan Botes" userId="70568131-745a-489b-b4fe-9e78c579dd6d" providerId="ADAL" clId="{E3DEF142-CC7A-44CA-B5B4-48BABF1A3E75}" dt="2026-08-07T07:41:51.722" v="53" actId="12100"/>
        <pc:sldMkLst>
          <pc:docMk/>
          <pc:sldMk cId="1026244260" sldId="277"/>
        </pc:sldMkLst>
        <pc:spChg chg="mod">
          <ac:chgData name="Megan Botes" userId="70568131-745a-489b-b4fe-9e78c579dd6d" providerId="ADAL" clId="{E3DEF142-CC7A-44CA-B5B4-48BABF1A3E75}" dt="2026-08-07T06:55:19.394" v="39"/>
          <ac:spMkLst>
            <pc:docMk/>
            <pc:sldMk cId="1026244260" sldId="277"/>
            <ac:spMk id="2" creationId="{C991F629-7882-E0AC-1C1B-E617C92CD48C}"/>
          </ac:spMkLst>
        </pc:spChg>
        <pc:graphicFrameChg chg="mod">
          <ac:chgData name="Megan Botes" userId="70568131-745a-489b-b4fe-9e78c579dd6d" providerId="ADAL" clId="{E3DEF142-CC7A-44CA-B5B4-48BABF1A3E75}" dt="2026-08-07T07:41:51.722" v="53" actId="12100"/>
          <ac:graphicFrameMkLst>
            <pc:docMk/>
            <pc:sldMk cId="1026244260" sldId="277"/>
            <ac:graphicFrameMk id="21" creationId="{A9653132-6ED2-9F32-F41E-F2FEEC9ECE80}"/>
          </ac:graphicFrameMkLst>
        </pc:graphicFrameChg>
      </pc:sldChg>
      <pc:sldChg chg="modSp">
        <pc:chgData name="Megan Botes" userId="70568131-745a-489b-b4fe-9e78c579dd6d" providerId="ADAL" clId="{E3DEF142-CC7A-44CA-B5B4-48BABF1A3E75}" dt="2026-08-07T07:05:25.382" v="48" actId="207"/>
        <pc:sldMkLst>
          <pc:docMk/>
          <pc:sldMk cId="3655726484" sldId="278"/>
        </pc:sldMkLst>
        <pc:spChg chg="mod">
          <ac:chgData name="Megan Botes" userId="70568131-745a-489b-b4fe-9e78c579dd6d" providerId="ADAL" clId="{E3DEF142-CC7A-44CA-B5B4-48BABF1A3E75}" dt="2026-08-07T06:55:53.260" v="41"/>
          <ac:spMkLst>
            <pc:docMk/>
            <pc:sldMk cId="3655726484" sldId="278"/>
            <ac:spMk id="2" creationId="{42AE16C6-A93E-020E-228D-0FFFD92B1D89}"/>
          </ac:spMkLst>
        </pc:spChg>
        <pc:graphicFrameChg chg="mod">
          <ac:chgData name="Megan Botes" userId="70568131-745a-489b-b4fe-9e78c579dd6d" providerId="ADAL" clId="{E3DEF142-CC7A-44CA-B5B4-48BABF1A3E75}" dt="2026-08-07T07:05:25.382" v="48" actId="207"/>
          <ac:graphicFrameMkLst>
            <pc:docMk/>
            <pc:sldMk cId="3655726484" sldId="278"/>
            <ac:graphicFrameMk id="5" creationId="{8C09C7BE-2F2E-60C5-5181-A5443E74A3B7}"/>
          </ac:graphicFrameMkLst>
        </pc:graphicFrameChg>
      </pc:sldChg>
      <pc:sldChg chg="addSp delSp modSp modNotesTx">
        <pc:chgData name="Megan Botes" userId="70568131-745a-489b-b4fe-9e78c579dd6d" providerId="ADAL" clId="{E3DEF142-CC7A-44CA-B5B4-48BABF1A3E75}" dt="2026-08-11T06:58:19.888" v="55" actId="20577"/>
        <pc:sldMkLst>
          <pc:docMk/>
          <pc:sldMk cId="1409970754" sldId="279"/>
        </pc:sldMkLst>
        <pc:spChg chg="mod">
          <ac:chgData name="Megan Botes" userId="70568131-745a-489b-b4fe-9e78c579dd6d" providerId="ADAL" clId="{E3DEF142-CC7A-44CA-B5B4-48BABF1A3E75}" dt="2026-08-07T07:18:50.804" v="51"/>
          <ac:spMkLst>
            <pc:docMk/>
            <pc:sldMk cId="1409970754" sldId="279"/>
            <ac:spMk id="2" creationId="{3E8B075C-5EDF-C84C-400D-C06D09712D06}"/>
          </ac:spMkLst>
        </pc:spChg>
        <pc:graphicFrameChg chg="add mod">
          <ac:chgData name="Megan Botes" userId="70568131-745a-489b-b4fe-9e78c579dd6d" providerId="ADAL" clId="{E3DEF142-CC7A-44CA-B5B4-48BABF1A3E75}" dt="2026-08-07T07:18:43.865" v="50"/>
          <ac:graphicFrameMkLst>
            <pc:docMk/>
            <pc:sldMk cId="1409970754" sldId="279"/>
            <ac:graphicFrameMk id="5" creationId="{92459EDA-961E-A6E6-55FF-281DCF3E8792}"/>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7E080C-645F-417A-BD93-D1D18C7B0377}"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af-ZA"/>
        </a:p>
      </dgm:t>
    </dgm:pt>
    <dgm:pt modelId="{2B970375-F0DF-4BE3-B221-999384301A62}">
      <dgm:prSet custT="1"/>
      <dgm:spPr/>
      <dgm:t>
        <a:bodyPr/>
        <a:lstStyle/>
        <a:p>
          <a:r>
            <a:rPr lang="en-ZA" sz="2000" dirty="0"/>
            <a:t>Define </a:t>
          </a:r>
          <a:r>
            <a:rPr lang="en-ZA" sz="2000" b="1" dirty="0"/>
            <a:t>examination writing skills</a:t>
          </a:r>
          <a:r>
            <a:rPr lang="en-ZA" sz="2000" dirty="0"/>
            <a:t>.</a:t>
          </a:r>
          <a:endParaRPr lang="af-ZA" sz="2000" dirty="0"/>
        </a:p>
      </dgm:t>
    </dgm:pt>
    <dgm:pt modelId="{4C2E05B5-350A-439B-8D94-268609603D76}" type="parTrans" cxnId="{7FB0742A-0947-4068-8B8A-4F241B5854C4}">
      <dgm:prSet/>
      <dgm:spPr/>
      <dgm:t>
        <a:bodyPr/>
        <a:lstStyle/>
        <a:p>
          <a:endParaRPr lang="af-ZA" sz="2400"/>
        </a:p>
      </dgm:t>
    </dgm:pt>
    <dgm:pt modelId="{E9FABE7D-94EC-4E63-B2BD-9E07286FE2B2}" type="sibTrans" cxnId="{7FB0742A-0947-4068-8B8A-4F241B5854C4}">
      <dgm:prSet/>
      <dgm:spPr/>
      <dgm:t>
        <a:bodyPr/>
        <a:lstStyle/>
        <a:p>
          <a:endParaRPr lang="af-ZA" sz="2400"/>
        </a:p>
      </dgm:t>
    </dgm:pt>
    <dgm:pt modelId="{7C5C195A-35F7-40D1-9ED9-6E69E84BE7DA}">
      <dgm:prSet custT="1"/>
      <dgm:spPr/>
      <dgm:t>
        <a:bodyPr/>
        <a:lstStyle/>
        <a:p>
          <a:r>
            <a:rPr lang="en-ZA" sz="2000" dirty="0"/>
            <a:t>Identify suitable examination-writing skills </a:t>
          </a:r>
          <a:r>
            <a:rPr lang="en-ZA" sz="2000" b="1" dirty="0"/>
            <a:t>before, during and after an examination</a:t>
          </a:r>
          <a:r>
            <a:rPr lang="en-ZA" sz="2000" dirty="0"/>
            <a:t>.</a:t>
          </a:r>
          <a:endParaRPr lang="af-ZA" sz="2000" dirty="0"/>
        </a:p>
      </dgm:t>
    </dgm:pt>
    <dgm:pt modelId="{C7478BDB-E5F2-49EB-9286-C43C586B60A5}" type="parTrans" cxnId="{AD384DB6-AC10-4759-B3D3-1A56BA39A2E1}">
      <dgm:prSet/>
      <dgm:spPr/>
      <dgm:t>
        <a:bodyPr/>
        <a:lstStyle/>
        <a:p>
          <a:endParaRPr lang="af-ZA" sz="2400"/>
        </a:p>
      </dgm:t>
    </dgm:pt>
    <dgm:pt modelId="{A7700A52-90FB-4F87-A18A-626B4949064B}" type="sibTrans" cxnId="{AD384DB6-AC10-4759-B3D3-1A56BA39A2E1}">
      <dgm:prSet/>
      <dgm:spPr/>
      <dgm:t>
        <a:bodyPr/>
        <a:lstStyle/>
        <a:p>
          <a:endParaRPr lang="af-ZA" sz="2400"/>
        </a:p>
      </dgm:t>
    </dgm:pt>
    <dgm:pt modelId="{6EE49065-D57A-44B1-B678-3E4254DD1869}">
      <dgm:prSet custT="1"/>
      <dgm:spPr/>
      <dgm:t>
        <a:bodyPr/>
        <a:lstStyle/>
        <a:p>
          <a:r>
            <a:rPr lang="en-ZA" sz="2000" dirty="0"/>
            <a:t>Interpret </a:t>
          </a:r>
          <a:r>
            <a:rPr lang="en-ZA" sz="2000" b="1" dirty="0"/>
            <a:t>action words </a:t>
          </a:r>
          <a:r>
            <a:rPr lang="en-ZA" sz="2000" dirty="0"/>
            <a:t>and </a:t>
          </a:r>
          <a:r>
            <a:rPr lang="en-ZA" sz="2000" b="1" dirty="0"/>
            <a:t>mark allocations </a:t>
          </a:r>
          <a:r>
            <a:rPr lang="en-ZA" sz="2000" dirty="0"/>
            <a:t>to determine how examination questions should be answered.</a:t>
          </a:r>
          <a:endParaRPr lang="af-ZA" sz="2000" dirty="0"/>
        </a:p>
      </dgm:t>
    </dgm:pt>
    <dgm:pt modelId="{C3CCA43C-6E3D-4CCA-9373-0A4B9EF4C2CE}" type="parTrans" cxnId="{D496BA80-3478-4F57-B854-7DEC78B970E3}">
      <dgm:prSet/>
      <dgm:spPr/>
      <dgm:t>
        <a:bodyPr/>
        <a:lstStyle/>
        <a:p>
          <a:endParaRPr lang="af-ZA" sz="2400"/>
        </a:p>
      </dgm:t>
    </dgm:pt>
    <dgm:pt modelId="{D5C33BF0-2977-4432-808B-DF2819447850}" type="sibTrans" cxnId="{D496BA80-3478-4F57-B854-7DEC78B970E3}">
      <dgm:prSet/>
      <dgm:spPr/>
      <dgm:t>
        <a:bodyPr/>
        <a:lstStyle/>
        <a:p>
          <a:endParaRPr lang="af-ZA" sz="2400"/>
        </a:p>
      </dgm:t>
    </dgm:pt>
    <dgm:pt modelId="{D6611C7A-EBF4-4CAE-B299-F391B0E77929}">
      <dgm:prSet phldrT="[Text]" custT="1"/>
      <dgm:spPr/>
      <dgm:t>
        <a:bodyPr/>
        <a:lstStyle/>
        <a:p>
          <a:pPr>
            <a:buFont typeface="Symbol" panose="05050102010706020507" pitchFamily="18" charset="2"/>
            <a:buChar char="-"/>
          </a:pPr>
          <a:r>
            <a:rPr lang="en-ZA" sz="2000" dirty="0"/>
            <a:t>Complete a </a:t>
          </a:r>
          <a:r>
            <a:rPr lang="en-ZA" sz="2000" b="1" dirty="0"/>
            <a:t>personal development plan </a:t>
          </a:r>
          <a:r>
            <a:rPr lang="en-ZA" sz="2000" dirty="0"/>
            <a:t>by identifying a goal, actions, timeframe, obstacles, solutions and a way to monitor progress.</a:t>
          </a:r>
          <a:endParaRPr lang="af-ZA" sz="2000" dirty="0"/>
        </a:p>
      </dgm:t>
    </dgm:pt>
    <dgm:pt modelId="{03E9D148-6B2F-4707-8439-64277C5EB70D}" type="parTrans" cxnId="{E074225A-F22B-49CC-A4B3-C5D499B8CEAC}">
      <dgm:prSet/>
      <dgm:spPr/>
      <dgm:t>
        <a:bodyPr/>
        <a:lstStyle/>
        <a:p>
          <a:endParaRPr lang="af-ZA" sz="2400"/>
        </a:p>
      </dgm:t>
    </dgm:pt>
    <dgm:pt modelId="{FB9EF5BA-093A-4CFE-A025-7F0CBD479F08}" type="sibTrans" cxnId="{E074225A-F22B-49CC-A4B3-C5D499B8CEAC}">
      <dgm:prSet/>
      <dgm:spPr/>
      <dgm:t>
        <a:bodyPr/>
        <a:lstStyle/>
        <a:p>
          <a:endParaRPr lang="af-ZA" sz="2400"/>
        </a:p>
      </dgm:t>
    </dgm:pt>
    <dgm:pt modelId="{3EE8F1CE-4FDF-4F1C-96B2-0C2A67EB4365}">
      <dgm:prSet phldrT="[Text]" custT="1"/>
      <dgm:spPr/>
      <dgm:t>
        <a:bodyPr/>
        <a:lstStyle/>
        <a:p>
          <a:pPr>
            <a:buFont typeface="Symbol" panose="05050102010706020507" pitchFamily="18" charset="2"/>
            <a:buChar char="-"/>
          </a:pPr>
          <a:r>
            <a:rPr lang="en-ZA" sz="2000" dirty="0"/>
            <a:t>Apply the personal development plan framework to a </a:t>
          </a:r>
          <a:r>
            <a:rPr lang="en-ZA" sz="2000" b="1" dirty="0"/>
            <a:t>personal study, health or fitness goal</a:t>
          </a:r>
          <a:r>
            <a:rPr lang="en-ZA" sz="2000" dirty="0"/>
            <a:t>.</a:t>
          </a:r>
          <a:endParaRPr lang="af-ZA" sz="2000" dirty="0"/>
        </a:p>
      </dgm:t>
    </dgm:pt>
    <dgm:pt modelId="{42AE258F-DB6C-4111-8126-58F3843E8273}" type="parTrans" cxnId="{2DA03A56-1678-498B-A35E-A15C97AEF148}">
      <dgm:prSet/>
      <dgm:spPr/>
      <dgm:t>
        <a:bodyPr/>
        <a:lstStyle/>
        <a:p>
          <a:endParaRPr lang="af-ZA" sz="2400"/>
        </a:p>
      </dgm:t>
    </dgm:pt>
    <dgm:pt modelId="{CE60CF45-BAEF-493A-88AB-48F4B14B652E}" type="sibTrans" cxnId="{2DA03A56-1678-498B-A35E-A15C97AEF148}">
      <dgm:prSet/>
      <dgm:spPr/>
      <dgm:t>
        <a:bodyPr/>
        <a:lstStyle/>
        <a:p>
          <a:endParaRPr lang="af-ZA" sz="2400"/>
        </a:p>
      </dgm:t>
    </dgm:pt>
    <dgm:pt modelId="{2ED9154C-0D29-4A1B-92D0-0064892A4074}" type="pres">
      <dgm:prSet presAssocID="{457E080C-645F-417A-BD93-D1D18C7B0377}" presName="linear" presStyleCnt="0">
        <dgm:presLayoutVars>
          <dgm:animLvl val="lvl"/>
          <dgm:resizeHandles val="exact"/>
        </dgm:presLayoutVars>
      </dgm:prSet>
      <dgm:spPr/>
    </dgm:pt>
    <dgm:pt modelId="{953D1BCE-CF0B-4387-9A56-87F3F672C1C9}" type="pres">
      <dgm:prSet presAssocID="{2B970375-F0DF-4BE3-B221-999384301A62}" presName="parentText" presStyleLbl="node1" presStyleIdx="0" presStyleCnt="5">
        <dgm:presLayoutVars>
          <dgm:chMax val="0"/>
          <dgm:bulletEnabled val="1"/>
        </dgm:presLayoutVars>
      </dgm:prSet>
      <dgm:spPr/>
    </dgm:pt>
    <dgm:pt modelId="{59CF9179-F76D-4FF3-87C0-6CE5EA16694E}" type="pres">
      <dgm:prSet presAssocID="{E9FABE7D-94EC-4E63-B2BD-9E07286FE2B2}" presName="spacer" presStyleCnt="0"/>
      <dgm:spPr/>
    </dgm:pt>
    <dgm:pt modelId="{C9D9F1A5-7BA6-44FA-B5DA-1C721138383E}" type="pres">
      <dgm:prSet presAssocID="{7C5C195A-35F7-40D1-9ED9-6E69E84BE7DA}" presName="parentText" presStyleLbl="node1" presStyleIdx="1" presStyleCnt="5">
        <dgm:presLayoutVars>
          <dgm:chMax val="0"/>
          <dgm:bulletEnabled val="1"/>
        </dgm:presLayoutVars>
      </dgm:prSet>
      <dgm:spPr/>
    </dgm:pt>
    <dgm:pt modelId="{821FF05D-5F06-4DDD-80DA-3925C2E5ACDE}" type="pres">
      <dgm:prSet presAssocID="{A7700A52-90FB-4F87-A18A-626B4949064B}" presName="spacer" presStyleCnt="0"/>
      <dgm:spPr/>
    </dgm:pt>
    <dgm:pt modelId="{BB4D95A0-05EC-4AD8-8DEF-5F731CC3671A}" type="pres">
      <dgm:prSet presAssocID="{6EE49065-D57A-44B1-B678-3E4254DD1869}" presName="parentText" presStyleLbl="node1" presStyleIdx="2" presStyleCnt="5">
        <dgm:presLayoutVars>
          <dgm:chMax val="0"/>
          <dgm:bulletEnabled val="1"/>
        </dgm:presLayoutVars>
      </dgm:prSet>
      <dgm:spPr/>
    </dgm:pt>
    <dgm:pt modelId="{B17F5AF5-3271-450F-9F9B-BCE703F8573F}" type="pres">
      <dgm:prSet presAssocID="{D5C33BF0-2977-4432-808B-DF2819447850}" presName="spacer" presStyleCnt="0"/>
      <dgm:spPr/>
    </dgm:pt>
    <dgm:pt modelId="{0D7ADEAB-99BE-403A-B98D-7DDE96AE3871}" type="pres">
      <dgm:prSet presAssocID="{D6611C7A-EBF4-4CAE-B299-F391B0E77929}" presName="parentText" presStyleLbl="node1" presStyleIdx="3" presStyleCnt="5">
        <dgm:presLayoutVars>
          <dgm:chMax val="0"/>
          <dgm:bulletEnabled val="1"/>
        </dgm:presLayoutVars>
      </dgm:prSet>
      <dgm:spPr/>
    </dgm:pt>
    <dgm:pt modelId="{605D780D-D9B8-4329-B698-EC4E321862CF}" type="pres">
      <dgm:prSet presAssocID="{FB9EF5BA-093A-4CFE-A025-7F0CBD479F08}" presName="spacer" presStyleCnt="0"/>
      <dgm:spPr/>
    </dgm:pt>
    <dgm:pt modelId="{D1B0340E-937A-4785-8F28-2B3C515BA985}" type="pres">
      <dgm:prSet presAssocID="{3EE8F1CE-4FDF-4F1C-96B2-0C2A67EB4365}" presName="parentText" presStyleLbl="node1" presStyleIdx="4" presStyleCnt="5">
        <dgm:presLayoutVars>
          <dgm:chMax val="0"/>
          <dgm:bulletEnabled val="1"/>
        </dgm:presLayoutVars>
      </dgm:prSet>
      <dgm:spPr/>
    </dgm:pt>
  </dgm:ptLst>
  <dgm:cxnLst>
    <dgm:cxn modelId="{7B7F1821-A085-4EB8-9657-BF997561BAE9}" type="presOf" srcId="{457E080C-645F-417A-BD93-D1D18C7B0377}" destId="{2ED9154C-0D29-4A1B-92D0-0064892A4074}" srcOrd="0" destOrd="0" presId="urn:microsoft.com/office/officeart/2005/8/layout/vList2"/>
    <dgm:cxn modelId="{699D7624-712F-4AB9-8549-B878A75B7DF0}" type="presOf" srcId="{6EE49065-D57A-44B1-B678-3E4254DD1869}" destId="{BB4D95A0-05EC-4AD8-8DEF-5F731CC3671A}" srcOrd="0" destOrd="0" presId="urn:microsoft.com/office/officeart/2005/8/layout/vList2"/>
    <dgm:cxn modelId="{91501A25-7528-4439-B012-3DA41EBE9AC6}" type="presOf" srcId="{3EE8F1CE-4FDF-4F1C-96B2-0C2A67EB4365}" destId="{D1B0340E-937A-4785-8F28-2B3C515BA985}" srcOrd="0" destOrd="0" presId="urn:microsoft.com/office/officeart/2005/8/layout/vList2"/>
    <dgm:cxn modelId="{7FB0742A-0947-4068-8B8A-4F241B5854C4}" srcId="{457E080C-645F-417A-BD93-D1D18C7B0377}" destId="{2B970375-F0DF-4BE3-B221-999384301A62}" srcOrd="0" destOrd="0" parTransId="{4C2E05B5-350A-439B-8D94-268609603D76}" sibTransId="{E9FABE7D-94EC-4E63-B2BD-9E07286FE2B2}"/>
    <dgm:cxn modelId="{95C4BC42-1834-48E1-997A-8D406B51B68D}" type="presOf" srcId="{D6611C7A-EBF4-4CAE-B299-F391B0E77929}" destId="{0D7ADEAB-99BE-403A-B98D-7DDE96AE3871}" srcOrd="0" destOrd="0" presId="urn:microsoft.com/office/officeart/2005/8/layout/vList2"/>
    <dgm:cxn modelId="{380D8B67-F069-4FA8-A81B-375C8A9B89FF}" type="presOf" srcId="{7C5C195A-35F7-40D1-9ED9-6E69E84BE7DA}" destId="{C9D9F1A5-7BA6-44FA-B5DA-1C721138383E}" srcOrd="0" destOrd="0" presId="urn:microsoft.com/office/officeart/2005/8/layout/vList2"/>
    <dgm:cxn modelId="{2DA03A56-1678-498B-A35E-A15C97AEF148}" srcId="{457E080C-645F-417A-BD93-D1D18C7B0377}" destId="{3EE8F1CE-4FDF-4F1C-96B2-0C2A67EB4365}" srcOrd="4" destOrd="0" parTransId="{42AE258F-DB6C-4111-8126-58F3843E8273}" sibTransId="{CE60CF45-BAEF-493A-88AB-48F4B14B652E}"/>
    <dgm:cxn modelId="{E074225A-F22B-49CC-A4B3-C5D499B8CEAC}" srcId="{457E080C-645F-417A-BD93-D1D18C7B0377}" destId="{D6611C7A-EBF4-4CAE-B299-F391B0E77929}" srcOrd="3" destOrd="0" parTransId="{03E9D148-6B2F-4707-8439-64277C5EB70D}" sibTransId="{FB9EF5BA-093A-4CFE-A025-7F0CBD479F08}"/>
    <dgm:cxn modelId="{D496BA80-3478-4F57-B854-7DEC78B970E3}" srcId="{457E080C-645F-417A-BD93-D1D18C7B0377}" destId="{6EE49065-D57A-44B1-B678-3E4254DD1869}" srcOrd="2" destOrd="0" parTransId="{C3CCA43C-6E3D-4CCA-9373-0A4B9EF4C2CE}" sibTransId="{D5C33BF0-2977-4432-808B-DF2819447850}"/>
    <dgm:cxn modelId="{AD384DB6-AC10-4759-B3D3-1A56BA39A2E1}" srcId="{457E080C-645F-417A-BD93-D1D18C7B0377}" destId="{7C5C195A-35F7-40D1-9ED9-6E69E84BE7DA}" srcOrd="1" destOrd="0" parTransId="{C7478BDB-E5F2-49EB-9286-C43C586B60A5}" sibTransId="{A7700A52-90FB-4F87-A18A-626B4949064B}"/>
    <dgm:cxn modelId="{A8673CDF-0E7D-449E-9292-5D04ED976AB6}" type="presOf" srcId="{2B970375-F0DF-4BE3-B221-999384301A62}" destId="{953D1BCE-CF0B-4387-9A56-87F3F672C1C9}" srcOrd="0" destOrd="0" presId="urn:microsoft.com/office/officeart/2005/8/layout/vList2"/>
    <dgm:cxn modelId="{1A147E75-AD8F-4674-9653-1E69064A56BA}" type="presParOf" srcId="{2ED9154C-0D29-4A1B-92D0-0064892A4074}" destId="{953D1BCE-CF0B-4387-9A56-87F3F672C1C9}" srcOrd="0" destOrd="0" presId="urn:microsoft.com/office/officeart/2005/8/layout/vList2"/>
    <dgm:cxn modelId="{BF66F868-047A-40AE-95FB-5ACC71BE7E69}" type="presParOf" srcId="{2ED9154C-0D29-4A1B-92D0-0064892A4074}" destId="{59CF9179-F76D-4FF3-87C0-6CE5EA16694E}" srcOrd="1" destOrd="0" presId="urn:microsoft.com/office/officeart/2005/8/layout/vList2"/>
    <dgm:cxn modelId="{1C823DAA-A743-4F85-A44F-6333B7B0C68A}" type="presParOf" srcId="{2ED9154C-0D29-4A1B-92D0-0064892A4074}" destId="{C9D9F1A5-7BA6-44FA-B5DA-1C721138383E}" srcOrd="2" destOrd="0" presId="urn:microsoft.com/office/officeart/2005/8/layout/vList2"/>
    <dgm:cxn modelId="{360F6A64-3D6C-4719-9BDA-6CB1C1C1F810}" type="presParOf" srcId="{2ED9154C-0D29-4A1B-92D0-0064892A4074}" destId="{821FF05D-5F06-4DDD-80DA-3925C2E5ACDE}" srcOrd="3" destOrd="0" presId="urn:microsoft.com/office/officeart/2005/8/layout/vList2"/>
    <dgm:cxn modelId="{473CEEE2-4C24-441C-B634-F35FCDF8B229}" type="presParOf" srcId="{2ED9154C-0D29-4A1B-92D0-0064892A4074}" destId="{BB4D95A0-05EC-4AD8-8DEF-5F731CC3671A}" srcOrd="4" destOrd="0" presId="urn:microsoft.com/office/officeart/2005/8/layout/vList2"/>
    <dgm:cxn modelId="{E4DB0FF7-124E-4C0D-AE9D-89AEBCC56322}" type="presParOf" srcId="{2ED9154C-0D29-4A1B-92D0-0064892A4074}" destId="{B17F5AF5-3271-450F-9F9B-BCE703F8573F}" srcOrd="5" destOrd="0" presId="urn:microsoft.com/office/officeart/2005/8/layout/vList2"/>
    <dgm:cxn modelId="{988BA94D-4AF2-45A6-A8CA-33E7AE1A3E8F}" type="presParOf" srcId="{2ED9154C-0D29-4A1B-92D0-0064892A4074}" destId="{0D7ADEAB-99BE-403A-B98D-7DDE96AE3871}" srcOrd="6" destOrd="0" presId="urn:microsoft.com/office/officeart/2005/8/layout/vList2"/>
    <dgm:cxn modelId="{883575CC-4916-4135-B703-D8EEDFA279B2}" type="presParOf" srcId="{2ED9154C-0D29-4A1B-92D0-0064892A4074}" destId="{605D780D-D9B8-4329-B698-EC4E321862CF}" srcOrd="7" destOrd="0" presId="urn:microsoft.com/office/officeart/2005/8/layout/vList2"/>
    <dgm:cxn modelId="{42E6C2E8-630B-4A1D-9029-5F2198B2F712}" type="presParOf" srcId="{2ED9154C-0D29-4A1B-92D0-0064892A4074}" destId="{D1B0340E-937A-4785-8F28-2B3C515BA985}"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6793A7-2A31-485D-A73E-C4C819CAEFAD}"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0692EFEF-9D94-43DB-AE49-7CBC670E6737}">
      <dgm:prSet/>
      <dgm:spPr/>
      <dgm:t>
        <a:bodyPr/>
        <a:lstStyle/>
        <a:p>
          <a:r>
            <a:rPr lang="af-ZA"/>
            <a:t>These are strategies that help you:</a:t>
          </a:r>
          <a:endParaRPr lang="en-US"/>
        </a:p>
      </dgm:t>
    </dgm:pt>
    <dgm:pt modelId="{E3C8C110-D44A-4FA2-B6A3-024564FA7CC2}" type="parTrans" cxnId="{372460FF-1E9E-44ED-A720-843620BB0FA9}">
      <dgm:prSet/>
      <dgm:spPr/>
      <dgm:t>
        <a:bodyPr/>
        <a:lstStyle/>
        <a:p>
          <a:endParaRPr lang="en-US"/>
        </a:p>
      </dgm:t>
    </dgm:pt>
    <dgm:pt modelId="{1FB115CA-47FB-4E97-BECE-B25999C92434}" type="sibTrans" cxnId="{372460FF-1E9E-44ED-A720-843620BB0FA9}">
      <dgm:prSet/>
      <dgm:spPr/>
      <dgm:t>
        <a:bodyPr/>
        <a:lstStyle/>
        <a:p>
          <a:endParaRPr lang="en-US"/>
        </a:p>
      </dgm:t>
    </dgm:pt>
    <dgm:pt modelId="{B19203EE-2BA5-4CF2-A274-A146361F377B}">
      <dgm:prSet/>
      <dgm:spPr/>
      <dgm:t>
        <a:bodyPr/>
        <a:lstStyle/>
        <a:p>
          <a:r>
            <a:rPr lang="af-ZA"/>
            <a:t>understand questions. </a:t>
          </a:r>
          <a:endParaRPr lang="en-US"/>
        </a:p>
      </dgm:t>
    </dgm:pt>
    <dgm:pt modelId="{6D30ADB2-0791-44C2-8795-2257F3C2BA0A}" type="parTrans" cxnId="{14C14A7A-BCFB-4057-ACF7-F5F770A4F1DC}">
      <dgm:prSet/>
      <dgm:spPr/>
      <dgm:t>
        <a:bodyPr/>
        <a:lstStyle/>
        <a:p>
          <a:endParaRPr lang="en-US"/>
        </a:p>
      </dgm:t>
    </dgm:pt>
    <dgm:pt modelId="{E57825F2-B717-4E0A-841C-3FF7009F182E}" type="sibTrans" cxnId="{14C14A7A-BCFB-4057-ACF7-F5F770A4F1DC}">
      <dgm:prSet/>
      <dgm:spPr/>
      <dgm:t>
        <a:bodyPr/>
        <a:lstStyle/>
        <a:p>
          <a:endParaRPr lang="en-US"/>
        </a:p>
      </dgm:t>
    </dgm:pt>
    <dgm:pt modelId="{CB65CA43-1CB9-43FE-8F34-C69F5C62D0D3}">
      <dgm:prSet/>
      <dgm:spPr/>
      <dgm:t>
        <a:bodyPr/>
        <a:lstStyle/>
        <a:p>
          <a:r>
            <a:rPr lang="af-ZA"/>
            <a:t>plan and present answers. </a:t>
          </a:r>
          <a:endParaRPr lang="en-US"/>
        </a:p>
      </dgm:t>
    </dgm:pt>
    <dgm:pt modelId="{68B6E8C3-6A2B-4C62-9764-1E424DFE4624}" type="parTrans" cxnId="{97226D84-C255-44F5-BAAF-A730740C52B5}">
      <dgm:prSet/>
      <dgm:spPr/>
      <dgm:t>
        <a:bodyPr/>
        <a:lstStyle/>
        <a:p>
          <a:endParaRPr lang="en-US"/>
        </a:p>
      </dgm:t>
    </dgm:pt>
    <dgm:pt modelId="{99902FCA-6729-4A20-9178-8F98993494E6}" type="sibTrans" cxnId="{97226D84-C255-44F5-BAAF-A730740C52B5}">
      <dgm:prSet/>
      <dgm:spPr/>
      <dgm:t>
        <a:bodyPr/>
        <a:lstStyle/>
        <a:p>
          <a:endParaRPr lang="en-US"/>
        </a:p>
      </dgm:t>
    </dgm:pt>
    <dgm:pt modelId="{827A1E48-C573-49E2-B8A5-68B2ECF35BAB}">
      <dgm:prSet/>
      <dgm:spPr/>
      <dgm:t>
        <a:bodyPr/>
        <a:lstStyle/>
        <a:p>
          <a:r>
            <a:rPr lang="af-ZA"/>
            <a:t>manage your time. </a:t>
          </a:r>
          <a:endParaRPr lang="en-US"/>
        </a:p>
      </dgm:t>
    </dgm:pt>
    <dgm:pt modelId="{87DC456F-C89A-474F-ABD1-8CF00B5E47BA}" type="parTrans" cxnId="{E1B34987-90BF-4078-94E7-95F4227479E0}">
      <dgm:prSet/>
      <dgm:spPr/>
      <dgm:t>
        <a:bodyPr/>
        <a:lstStyle/>
        <a:p>
          <a:endParaRPr lang="en-US"/>
        </a:p>
      </dgm:t>
    </dgm:pt>
    <dgm:pt modelId="{8D8EA749-5A9F-4A29-B9E3-BC24E4666CC9}" type="sibTrans" cxnId="{E1B34987-90BF-4078-94E7-95F4227479E0}">
      <dgm:prSet/>
      <dgm:spPr/>
      <dgm:t>
        <a:bodyPr/>
        <a:lstStyle/>
        <a:p>
          <a:endParaRPr lang="en-US"/>
        </a:p>
      </dgm:t>
    </dgm:pt>
    <dgm:pt modelId="{23E9DCF8-D4CE-4D9D-9FF3-9B8F5D97A40B}">
      <dgm:prSet/>
      <dgm:spPr/>
      <dgm:t>
        <a:bodyPr/>
        <a:lstStyle/>
        <a:p>
          <a:r>
            <a:rPr lang="af-ZA"/>
            <a:t>communicate your knowledge effectively. </a:t>
          </a:r>
          <a:endParaRPr lang="en-US"/>
        </a:p>
      </dgm:t>
    </dgm:pt>
    <dgm:pt modelId="{8137AEDE-AE0D-43A5-8E3A-C62DBF695EB6}" type="parTrans" cxnId="{5CC033E7-8B4F-49D3-AB4C-74BFBCB14E81}">
      <dgm:prSet/>
      <dgm:spPr/>
      <dgm:t>
        <a:bodyPr/>
        <a:lstStyle/>
        <a:p>
          <a:endParaRPr lang="en-US"/>
        </a:p>
      </dgm:t>
    </dgm:pt>
    <dgm:pt modelId="{BD7174A8-F442-4C06-87C5-60CF373ACFA7}" type="sibTrans" cxnId="{5CC033E7-8B4F-49D3-AB4C-74BFBCB14E81}">
      <dgm:prSet/>
      <dgm:spPr/>
      <dgm:t>
        <a:bodyPr/>
        <a:lstStyle/>
        <a:p>
          <a:endParaRPr lang="en-US"/>
        </a:p>
      </dgm:t>
    </dgm:pt>
    <dgm:pt modelId="{03B97120-B3D7-4BA5-B97F-56F9EC8C8E88}">
      <dgm:prSet/>
      <dgm:spPr/>
      <dgm:t>
        <a:bodyPr/>
        <a:lstStyle/>
        <a:p>
          <a:r>
            <a:rPr lang="af-ZA" dirty="0" err="1"/>
            <a:t>What</a:t>
          </a:r>
          <a:r>
            <a:rPr lang="af-ZA" dirty="0"/>
            <a:t> </a:t>
          </a:r>
          <a:r>
            <a:rPr lang="af-ZA" dirty="0" err="1"/>
            <a:t>to</a:t>
          </a:r>
          <a:r>
            <a:rPr lang="af-ZA" dirty="0"/>
            <a:t> do </a:t>
          </a:r>
          <a:r>
            <a:rPr lang="af-ZA" b="1" dirty="0" err="1"/>
            <a:t>before</a:t>
          </a:r>
          <a:r>
            <a:rPr lang="af-ZA" b="1" dirty="0"/>
            <a:t>, </a:t>
          </a:r>
          <a:r>
            <a:rPr lang="af-ZA" b="1" dirty="0" err="1"/>
            <a:t>during</a:t>
          </a:r>
          <a:r>
            <a:rPr lang="af-ZA" b="1" dirty="0"/>
            <a:t> </a:t>
          </a:r>
          <a:r>
            <a:rPr lang="af-ZA" b="1" dirty="0" err="1"/>
            <a:t>and</a:t>
          </a:r>
          <a:r>
            <a:rPr lang="af-ZA" b="1" dirty="0"/>
            <a:t> </a:t>
          </a:r>
          <a:r>
            <a:rPr lang="af-ZA" b="1" dirty="0" err="1"/>
            <a:t>after</a:t>
          </a:r>
          <a:r>
            <a:rPr lang="af-ZA" dirty="0"/>
            <a:t> </a:t>
          </a:r>
          <a:r>
            <a:rPr lang="af-ZA" dirty="0" err="1"/>
            <a:t>an</a:t>
          </a:r>
          <a:r>
            <a:rPr lang="af-ZA" dirty="0"/>
            <a:t> </a:t>
          </a:r>
          <a:r>
            <a:rPr lang="af-ZA" dirty="0" err="1"/>
            <a:t>examination</a:t>
          </a:r>
          <a:r>
            <a:rPr lang="af-ZA" dirty="0"/>
            <a:t>.</a:t>
          </a:r>
          <a:endParaRPr lang="en-US" dirty="0"/>
        </a:p>
      </dgm:t>
    </dgm:pt>
    <dgm:pt modelId="{DBA72A2E-E072-4E19-A3C3-F9213D29553E}" type="parTrans" cxnId="{CE8DD2CD-3511-4FDB-9676-7673E5C65F3D}">
      <dgm:prSet/>
      <dgm:spPr/>
      <dgm:t>
        <a:bodyPr/>
        <a:lstStyle/>
        <a:p>
          <a:endParaRPr lang="en-US"/>
        </a:p>
      </dgm:t>
    </dgm:pt>
    <dgm:pt modelId="{7FBAEDBD-B001-4B11-87BA-AB05D8CF31AB}" type="sibTrans" cxnId="{CE8DD2CD-3511-4FDB-9676-7673E5C65F3D}">
      <dgm:prSet/>
      <dgm:spPr/>
      <dgm:t>
        <a:bodyPr/>
        <a:lstStyle/>
        <a:p>
          <a:endParaRPr lang="en-US"/>
        </a:p>
      </dgm:t>
    </dgm:pt>
    <dgm:pt modelId="{6C465EEB-3570-4BF1-95DF-73459A3831D5}" type="pres">
      <dgm:prSet presAssocID="{576793A7-2A31-485D-A73E-C4C819CAEFAD}" presName="Name0" presStyleCnt="0">
        <dgm:presLayoutVars>
          <dgm:dir/>
          <dgm:animLvl val="lvl"/>
          <dgm:resizeHandles val="exact"/>
        </dgm:presLayoutVars>
      </dgm:prSet>
      <dgm:spPr/>
    </dgm:pt>
    <dgm:pt modelId="{6AD69870-BEE2-4BB7-918A-E450FC4ACFD2}" type="pres">
      <dgm:prSet presAssocID="{03B97120-B3D7-4BA5-B97F-56F9EC8C8E88}" presName="boxAndChildren" presStyleCnt="0"/>
      <dgm:spPr/>
    </dgm:pt>
    <dgm:pt modelId="{BBDEC6EB-FA14-4393-B4C1-1D128F3BD367}" type="pres">
      <dgm:prSet presAssocID="{03B97120-B3D7-4BA5-B97F-56F9EC8C8E88}" presName="parentTextBox" presStyleLbl="node1" presStyleIdx="0" presStyleCnt="2"/>
      <dgm:spPr/>
    </dgm:pt>
    <dgm:pt modelId="{1AB09245-96C4-409D-B610-B083779617EC}" type="pres">
      <dgm:prSet presAssocID="{1FB115CA-47FB-4E97-BECE-B25999C92434}" presName="sp" presStyleCnt="0"/>
      <dgm:spPr/>
    </dgm:pt>
    <dgm:pt modelId="{AA069E92-FA1A-45A4-83F6-C7B0B0FC0A13}" type="pres">
      <dgm:prSet presAssocID="{0692EFEF-9D94-43DB-AE49-7CBC670E6737}" presName="arrowAndChildren" presStyleCnt="0"/>
      <dgm:spPr/>
    </dgm:pt>
    <dgm:pt modelId="{7DB9E4BF-DF24-4DB3-91B8-59F6660026E5}" type="pres">
      <dgm:prSet presAssocID="{0692EFEF-9D94-43DB-AE49-7CBC670E6737}" presName="parentTextArrow" presStyleLbl="node1" presStyleIdx="0" presStyleCnt="2"/>
      <dgm:spPr/>
    </dgm:pt>
    <dgm:pt modelId="{AC538561-8DC1-4630-B6D4-FEA2C09C8D68}" type="pres">
      <dgm:prSet presAssocID="{0692EFEF-9D94-43DB-AE49-7CBC670E6737}" presName="arrow" presStyleLbl="node1" presStyleIdx="1" presStyleCnt="2"/>
      <dgm:spPr/>
    </dgm:pt>
    <dgm:pt modelId="{5B8A3D09-7922-4EC8-AFB4-CBDC05CAD0B1}" type="pres">
      <dgm:prSet presAssocID="{0692EFEF-9D94-43DB-AE49-7CBC670E6737}" presName="descendantArrow" presStyleCnt="0"/>
      <dgm:spPr/>
    </dgm:pt>
    <dgm:pt modelId="{B037B543-F533-4BD8-AD80-4CCD15308EB4}" type="pres">
      <dgm:prSet presAssocID="{B19203EE-2BA5-4CF2-A274-A146361F377B}" presName="childTextArrow" presStyleLbl="fgAccFollowNode1" presStyleIdx="0" presStyleCnt="4">
        <dgm:presLayoutVars>
          <dgm:bulletEnabled val="1"/>
        </dgm:presLayoutVars>
      </dgm:prSet>
      <dgm:spPr/>
    </dgm:pt>
    <dgm:pt modelId="{928F6F4A-5A59-4CC3-A7A3-646270D620F7}" type="pres">
      <dgm:prSet presAssocID="{CB65CA43-1CB9-43FE-8F34-C69F5C62D0D3}" presName="childTextArrow" presStyleLbl="fgAccFollowNode1" presStyleIdx="1" presStyleCnt="4">
        <dgm:presLayoutVars>
          <dgm:bulletEnabled val="1"/>
        </dgm:presLayoutVars>
      </dgm:prSet>
      <dgm:spPr/>
    </dgm:pt>
    <dgm:pt modelId="{B9988751-FF03-4066-BBF6-681858CE6EC6}" type="pres">
      <dgm:prSet presAssocID="{827A1E48-C573-49E2-B8A5-68B2ECF35BAB}" presName="childTextArrow" presStyleLbl="fgAccFollowNode1" presStyleIdx="2" presStyleCnt="4">
        <dgm:presLayoutVars>
          <dgm:bulletEnabled val="1"/>
        </dgm:presLayoutVars>
      </dgm:prSet>
      <dgm:spPr/>
    </dgm:pt>
    <dgm:pt modelId="{91FE3153-89B3-4FCE-999E-7223361B30EE}" type="pres">
      <dgm:prSet presAssocID="{23E9DCF8-D4CE-4D9D-9FF3-9B8F5D97A40B}" presName="childTextArrow" presStyleLbl="fgAccFollowNode1" presStyleIdx="3" presStyleCnt="4">
        <dgm:presLayoutVars>
          <dgm:bulletEnabled val="1"/>
        </dgm:presLayoutVars>
      </dgm:prSet>
      <dgm:spPr/>
    </dgm:pt>
  </dgm:ptLst>
  <dgm:cxnLst>
    <dgm:cxn modelId="{4B6FCC13-7DDB-46F0-B794-2CB558357460}" type="presOf" srcId="{23E9DCF8-D4CE-4D9D-9FF3-9B8F5D97A40B}" destId="{91FE3153-89B3-4FCE-999E-7223361B30EE}" srcOrd="0" destOrd="0" presId="urn:microsoft.com/office/officeart/2005/8/layout/process4"/>
    <dgm:cxn modelId="{D29BA11E-6A26-4AEC-8151-EA6D33F4C6D8}" type="presOf" srcId="{0692EFEF-9D94-43DB-AE49-7CBC670E6737}" destId="{AC538561-8DC1-4630-B6D4-FEA2C09C8D68}" srcOrd="1" destOrd="0" presId="urn:microsoft.com/office/officeart/2005/8/layout/process4"/>
    <dgm:cxn modelId="{01B72122-320E-4AB5-B154-FDFF1A081B5B}" type="presOf" srcId="{B19203EE-2BA5-4CF2-A274-A146361F377B}" destId="{B037B543-F533-4BD8-AD80-4CCD15308EB4}" srcOrd="0" destOrd="0" presId="urn:microsoft.com/office/officeart/2005/8/layout/process4"/>
    <dgm:cxn modelId="{BAB85A4A-8899-44D0-B534-B73DAE05ED56}" type="presOf" srcId="{CB65CA43-1CB9-43FE-8F34-C69F5C62D0D3}" destId="{928F6F4A-5A59-4CC3-A7A3-646270D620F7}" srcOrd="0" destOrd="0" presId="urn:microsoft.com/office/officeart/2005/8/layout/process4"/>
    <dgm:cxn modelId="{C217E36E-DCAF-4971-A379-541CAE58017C}" type="presOf" srcId="{0692EFEF-9D94-43DB-AE49-7CBC670E6737}" destId="{7DB9E4BF-DF24-4DB3-91B8-59F6660026E5}" srcOrd="0" destOrd="0" presId="urn:microsoft.com/office/officeart/2005/8/layout/process4"/>
    <dgm:cxn modelId="{14C14A7A-BCFB-4057-ACF7-F5F770A4F1DC}" srcId="{0692EFEF-9D94-43DB-AE49-7CBC670E6737}" destId="{B19203EE-2BA5-4CF2-A274-A146361F377B}" srcOrd="0" destOrd="0" parTransId="{6D30ADB2-0791-44C2-8795-2257F3C2BA0A}" sibTransId="{E57825F2-B717-4E0A-841C-3FF7009F182E}"/>
    <dgm:cxn modelId="{D272F980-DE3A-443A-A28B-50CCD648058E}" type="presOf" srcId="{03B97120-B3D7-4BA5-B97F-56F9EC8C8E88}" destId="{BBDEC6EB-FA14-4393-B4C1-1D128F3BD367}" srcOrd="0" destOrd="0" presId="urn:microsoft.com/office/officeart/2005/8/layout/process4"/>
    <dgm:cxn modelId="{97226D84-C255-44F5-BAAF-A730740C52B5}" srcId="{0692EFEF-9D94-43DB-AE49-7CBC670E6737}" destId="{CB65CA43-1CB9-43FE-8F34-C69F5C62D0D3}" srcOrd="1" destOrd="0" parTransId="{68B6E8C3-6A2B-4C62-9764-1E424DFE4624}" sibTransId="{99902FCA-6729-4A20-9178-8F98993494E6}"/>
    <dgm:cxn modelId="{E1B34987-90BF-4078-94E7-95F4227479E0}" srcId="{0692EFEF-9D94-43DB-AE49-7CBC670E6737}" destId="{827A1E48-C573-49E2-B8A5-68B2ECF35BAB}" srcOrd="2" destOrd="0" parTransId="{87DC456F-C89A-474F-ABD1-8CF00B5E47BA}" sibTransId="{8D8EA749-5A9F-4A29-B9E3-BC24E4666CC9}"/>
    <dgm:cxn modelId="{81E7B690-E2DA-45B1-9385-F429E51C0125}" type="presOf" srcId="{576793A7-2A31-485D-A73E-C4C819CAEFAD}" destId="{6C465EEB-3570-4BF1-95DF-73459A3831D5}" srcOrd="0" destOrd="0" presId="urn:microsoft.com/office/officeart/2005/8/layout/process4"/>
    <dgm:cxn modelId="{CE8DD2CD-3511-4FDB-9676-7673E5C65F3D}" srcId="{576793A7-2A31-485D-A73E-C4C819CAEFAD}" destId="{03B97120-B3D7-4BA5-B97F-56F9EC8C8E88}" srcOrd="1" destOrd="0" parTransId="{DBA72A2E-E072-4E19-A3C3-F9213D29553E}" sibTransId="{7FBAEDBD-B001-4B11-87BA-AB05D8CF31AB}"/>
    <dgm:cxn modelId="{5CC033E7-8B4F-49D3-AB4C-74BFBCB14E81}" srcId="{0692EFEF-9D94-43DB-AE49-7CBC670E6737}" destId="{23E9DCF8-D4CE-4D9D-9FF3-9B8F5D97A40B}" srcOrd="3" destOrd="0" parTransId="{8137AEDE-AE0D-43A5-8E3A-C62DBF695EB6}" sibTransId="{BD7174A8-F442-4C06-87C5-60CF373ACFA7}"/>
    <dgm:cxn modelId="{740A39FF-304C-4DCC-A5A8-5D53C5CB6E88}" type="presOf" srcId="{827A1E48-C573-49E2-B8A5-68B2ECF35BAB}" destId="{B9988751-FF03-4066-BBF6-681858CE6EC6}" srcOrd="0" destOrd="0" presId="urn:microsoft.com/office/officeart/2005/8/layout/process4"/>
    <dgm:cxn modelId="{372460FF-1E9E-44ED-A720-843620BB0FA9}" srcId="{576793A7-2A31-485D-A73E-C4C819CAEFAD}" destId="{0692EFEF-9D94-43DB-AE49-7CBC670E6737}" srcOrd="0" destOrd="0" parTransId="{E3C8C110-D44A-4FA2-B6A3-024564FA7CC2}" sibTransId="{1FB115CA-47FB-4E97-BECE-B25999C92434}"/>
    <dgm:cxn modelId="{B7D42390-CD64-4C28-9CF4-ACCB69233C36}" type="presParOf" srcId="{6C465EEB-3570-4BF1-95DF-73459A3831D5}" destId="{6AD69870-BEE2-4BB7-918A-E450FC4ACFD2}" srcOrd="0" destOrd="0" presId="urn:microsoft.com/office/officeart/2005/8/layout/process4"/>
    <dgm:cxn modelId="{38345F02-53C8-4C85-BFAA-90695701712B}" type="presParOf" srcId="{6AD69870-BEE2-4BB7-918A-E450FC4ACFD2}" destId="{BBDEC6EB-FA14-4393-B4C1-1D128F3BD367}" srcOrd="0" destOrd="0" presId="urn:microsoft.com/office/officeart/2005/8/layout/process4"/>
    <dgm:cxn modelId="{22C0603F-11A7-495C-B2A6-1BC85203686D}" type="presParOf" srcId="{6C465EEB-3570-4BF1-95DF-73459A3831D5}" destId="{1AB09245-96C4-409D-B610-B083779617EC}" srcOrd="1" destOrd="0" presId="urn:microsoft.com/office/officeart/2005/8/layout/process4"/>
    <dgm:cxn modelId="{76BB109E-AAFC-4722-BA39-E20D334E68D1}" type="presParOf" srcId="{6C465EEB-3570-4BF1-95DF-73459A3831D5}" destId="{AA069E92-FA1A-45A4-83F6-C7B0B0FC0A13}" srcOrd="2" destOrd="0" presId="urn:microsoft.com/office/officeart/2005/8/layout/process4"/>
    <dgm:cxn modelId="{7AC8779F-DCD8-4B57-AF52-BDF59D56765C}" type="presParOf" srcId="{AA069E92-FA1A-45A4-83F6-C7B0B0FC0A13}" destId="{7DB9E4BF-DF24-4DB3-91B8-59F6660026E5}" srcOrd="0" destOrd="0" presId="urn:microsoft.com/office/officeart/2005/8/layout/process4"/>
    <dgm:cxn modelId="{82B9D062-17D0-41D8-A89D-6FED35CEA514}" type="presParOf" srcId="{AA069E92-FA1A-45A4-83F6-C7B0B0FC0A13}" destId="{AC538561-8DC1-4630-B6D4-FEA2C09C8D68}" srcOrd="1" destOrd="0" presId="urn:microsoft.com/office/officeart/2005/8/layout/process4"/>
    <dgm:cxn modelId="{DCC4BFEC-659C-4B74-A00A-A743BA2C9D66}" type="presParOf" srcId="{AA069E92-FA1A-45A4-83F6-C7B0B0FC0A13}" destId="{5B8A3D09-7922-4EC8-AFB4-CBDC05CAD0B1}" srcOrd="2" destOrd="0" presId="urn:microsoft.com/office/officeart/2005/8/layout/process4"/>
    <dgm:cxn modelId="{1302A2BF-E7B6-4A26-9402-7019188EC004}" type="presParOf" srcId="{5B8A3D09-7922-4EC8-AFB4-CBDC05CAD0B1}" destId="{B037B543-F533-4BD8-AD80-4CCD15308EB4}" srcOrd="0" destOrd="0" presId="urn:microsoft.com/office/officeart/2005/8/layout/process4"/>
    <dgm:cxn modelId="{77DF03C7-F4C4-4A9D-A2FF-D7427B3500FE}" type="presParOf" srcId="{5B8A3D09-7922-4EC8-AFB4-CBDC05CAD0B1}" destId="{928F6F4A-5A59-4CC3-A7A3-646270D620F7}" srcOrd="1" destOrd="0" presId="urn:microsoft.com/office/officeart/2005/8/layout/process4"/>
    <dgm:cxn modelId="{16D8A3A9-274E-488F-B9E7-E9A8A2FDA8DC}" type="presParOf" srcId="{5B8A3D09-7922-4EC8-AFB4-CBDC05CAD0B1}" destId="{B9988751-FF03-4066-BBF6-681858CE6EC6}" srcOrd="2" destOrd="0" presId="urn:microsoft.com/office/officeart/2005/8/layout/process4"/>
    <dgm:cxn modelId="{8B5E7E42-6388-4FE1-8468-78907007672B}" type="presParOf" srcId="{5B8A3D09-7922-4EC8-AFB4-CBDC05CAD0B1}" destId="{91FE3153-89B3-4FCE-999E-7223361B30EE}"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DBED1F-4193-4F5D-9B84-E25FD1609AE6}" type="doc">
      <dgm:prSet loTypeId="urn:microsoft.com/office/officeart/2016/7/layout/RepeatingBendingProcessNew" loCatId="process" qsTypeId="urn:microsoft.com/office/officeart/2005/8/quickstyle/simple5" qsCatId="simple" csTypeId="urn:microsoft.com/office/officeart/2005/8/colors/accent6_2" csCatId="accent6" phldr="1"/>
      <dgm:spPr/>
      <dgm:t>
        <a:bodyPr/>
        <a:lstStyle/>
        <a:p>
          <a:endParaRPr lang="en-US"/>
        </a:p>
      </dgm:t>
    </dgm:pt>
    <dgm:pt modelId="{FBC2A625-ECD1-42D1-B3EE-7D4775E04ACF}">
      <dgm:prSet/>
      <dgm:spPr/>
      <dgm:t>
        <a:bodyPr/>
        <a:lstStyle/>
        <a:p>
          <a:r>
            <a:rPr lang="af-ZA"/>
            <a:t>Follow a realistic study plan </a:t>
          </a:r>
          <a:endParaRPr lang="en-US"/>
        </a:p>
      </dgm:t>
    </dgm:pt>
    <dgm:pt modelId="{8797A984-2592-4EDD-AC76-9A6B08CDBEB1}" type="parTrans" cxnId="{87368136-086D-4E19-82C0-9F3EBCF3ECB3}">
      <dgm:prSet/>
      <dgm:spPr/>
      <dgm:t>
        <a:bodyPr/>
        <a:lstStyle/>
        <a:p>
          <a:endParaRPr lang="en-US"/>
        </a:p>
      </dgm:t>
    </dgm:pt>
    <dgm:pt modelId="{49DCF072-D47B-433F-96AA-F14AB915BF07}" type="sibTrans" cxnId="{87368136-086D-4E19-82C0-9F3EBCF3ECB3}">
      <dgm:prSet phldrT="1"/>
      <dgm:spPr/>
      <dgm:t>
        <a:bodyPr/>
        <a:lstStyle/>
        <a:p>
          <a:endParaRPr lang="en-US" dirty="0"/>
        </a:p>
      </dgm:t>
    </dgm:pt>
    <dgm:pt modelId="{34A8239D-16A8-4C00-B88D-AFAA52436C17}">
      <dgm:prSet/>
      <dgm:spPr/>
      <dgm:t>
        <a:bodyPr/>
        <a:lstStyle/>
        <a:p>
          <a:r>
            <a:rPr lang="af-ZA"/>
            <a:t>Practise past questions </a:t>
          </a:r>
          <a:endParaRPr lang="en-US"/>
        </a:p>
      </dgm:t>
    </dgm:pt>
    <dgm:pt modelId="{D8691C30-E2C4-441A-9959-5155703E1C7C}" type="parTrans" cxnId="{CDD8557E-0D62-44D5-B1C5-795374BC9D56}">
      <dgm:prSet/>
      <dgm:spPr/>
      <dgm:t>
        <a:bodyPr/>
        <a:lstStyle/>
        <a:p>
          <a:endParaRPr lang="en-US"/>
        </a:p>
      </dgm:t>
    </dgm:pt>
    <dgm:pt modelId="{99FC159C-DCF8-4449-B7C9-2A951AB0B660}" type="sibTrans" cxnId="{CDD8557E-0D62-44D5-B1C5-795374BC9D56}">
      <dgm:prSet phldrT="2"/>
      <dgm:spPr/>
      <dgm:t>
        <a:bodyPr/>
        <a:lstStyle/>
        <a:p>
          <a:endParaRPr lang="en-US" dirty="0"/>
        </a:p>
      </dgm:t>
    </dgm:pt>
    <dgm:pt modelId="{DC99B875-82AC-4C02-98BC-E436E44F4DFB}">
      <dgm:prSet/>
      <dgm:spPr/>
      <dgm:t>
        <a:bodyPr/>
        <a:lstStyle/>
        <a:p>
          <a:r>
            <a:rPr lang="af-ZA"/>
            <a:t>Revise weak topics </a:t>
          </a:r>
          <a:endParaRPr lang="en-US"/>
        </a:p>
      </dgm:t>
    </dgm:pt>
    <dgm:pt modelId="{4F8813C3-E3F8-4F4C-8098-9B269374F013}" type="parTrans" cxnId="{04DA587A-F536-427E-9350-C2638134FC39}">
      <dgm:prSet/>
      <dgm:spPr/>
      <dgm:t>
        <a:bodyPr/>
        <a:lstStyle/>
        <a:p>
          <a:endParaRPr lang="en-US"/>
        </a:p>
      </dgm:t>
    </dgm:pt>
    <dgm:pt modelId="{42BD319C-0EF8-4313-B017-D6CE06D0D452}" type="sibTrans" cxnId="{04DA587A-F536-427E-9350-C2638134FC39}">
      <dgm:prSet phldrT="3"/>
      <dgm:spPr/>
      <dgm:t>
        <a:bodyPr/>
        <a:lstStyle/>
        <a:p>
          <a:endParaRPr lang="en-US" dirty="0"/>
        </a:p>
      </dgm:t>
    </dgm:pt>
    <dgm:pt modelId="{E3241FC0-4CEE-45F2-AC0D-AC1C105280B3}">
      <dgm:prSet/>
      <dgm:spPr/>
      <dgm:t>
        <a:bodyPr/>
        <a:lstStyle/>
        <a:p>
          <a:r>
            <a:rPr lang="af-ZA"/>
            <a:t>Practise under timed conditions </a:t>
          </a:r>
          <a:endParaRPr lang="en-US"/>
        </a:p>
      </dgm:t>
    </dgm:pt>
    <dgm:pt modelId="{FEFD2CE3-9DFF-47D4-866B-0014246C335B}" type="parTrans" cxnId="{31DC81C6-CAAA-45AD-A0FD-EB3962BBA7E9}">
      <dgm:prSet/>
      <dgm:spPr/>
      <dgm:t>
        <a:bodyPr/>
        <a:lstStyle/>
        <a:p>
          <a:endParaRPr lang="en-US"/>
        </a:p>
      </dgm:t>
    </dgm:pt>
    <dgm:pt modelId="{B43665C3-022A-4352-A917-46EBCAF09FE6}" type="sibTrans" cxnId="{31DC81C6-CAAA-45AD-A0FD-EB3962BBA7E9}">
      <dgm:prSet phldrT="4"/>
      <dgm:spPr/>
      <dgm:t>
        <a:bodyPr/>
        <a:lstStyle/>
        <a:p>
          <a:endParaRPr lang="en-US" dirty="0"/>
        </a:p>
      </dgm:t>
    </dgm:pt>
    <dgm:pt modelId="{7CA3E598-79DF-4050-A4DC-C8AC692685D1}">
      <dgm:prSet/>
      <dgm:spPr/>
      <dgm:t>
        <a:bodyPr/>
        <a:lstStyle/>
        <a:p>
          <a:r>
            <a:rPr lang="af-ZA"/>
            <a:t>Know the examination format </a:t>
          </a:r>
          <a:endParaRPr lang="en-US"/>
        </a:p>
      </dgm:t>
    </dgm:pt>
    <dgm:pt modelId="{D62F3ABE-4EA1-471D-83F0-1EE9BF13E391}" type="parTrans" cxnId="{966D9F5A-9CB4-4F5F-A852-D618A413D1DE}">
      <dgm:prSet/>
      <dgm:spPr/>
      <dgm:t>
        <a:bodyPr/>
        <a:lstStyle/>
        <a:p>
          <a:endParaRPr lang="en-US"/>
        </a:p>
      </dgm:t>
    </dgm:pt>
    <dgm:pt modelId="{C6CAF763-2007-4FE4-B542-8A7A2263408C}" type="sibTrans" cxnId="{966D9F5A-9CB4-4F5F-A852-D618A413D1DE}">
      <dgm:prSet phldrT="5"/>
      <dgm:spPr/>
      <dgm:t>
        <a:bodyPr/>
        <a:lstStyle/>
        <a:p>
          <a:endParaRPr lang="en-US" dirty="0"/>
        </a:p>
      </dgm:t>
    </dgm:pt>
    <dgm:pt modelId="{7EC537EE-73E5-414D-A92C-9318272E7D77}">
      <dgm:prSet/>
      <dgm:spPr/>
      <dgm:t>
        <a:bodyPr/>
        <a:lstStyle/>
        <a:p>
          <a:r>
            <a:rPr lang="af-ZA"/>
            <a:t>Prepare equipment </a:t>
          </a:r>
          <a:endParaRPr lang="en-US"/>
        </a:p>
      </dgm:t>
    </dgm:pt>
    <dgm:pt modelId="{463552C0-091A-4516-981E-A31A0FB706AF}" type="parTrans" cxnId="{B3DCB60E-AC77-426E-8775-D1F77818E88B}">
      <dgm:prSet/>
      <dgm:spPr/>
      <dgm:t>
        <a:bodyPr/>
        <a:lstStyle/>
        <a:p>
          <a:endParaRPr lang="en-US"/>
        </a:p>
      </dgm:t>
    </dgm:pt>
    <dgm:pt modelId="{ED4FFAED-DB4E-471F-BF21-514052659ABB}" type="sibTrans" cxnId="{B3DCB60E-AC77-426E-8775-D1F77818E88B}">
      <dgm:prSet phldrT="6"/>
      <dgm:spPr/>
      <dgm:t>
        <a:bodyPr/>
        <a:lstStyle/>
        <a:p>
          <a:endParaRPr lang="en-US" dirty="0"/>
        </a:p>
      </dgm:t>
    </dgm:pt>
    <dgm:pt modelId="{2D17A40E-0636-4F80-968E-D22BB0C0B797}">
      <dgm:prSet/>
      <dgm:spPr/>
      <dgm:t>
        <a:bodyPr/>
        <a:lstStyle/>
        <a:p>
          <a:r>
            <a:rPr lang="af-ZA"/>
            <a:t>Get enough sleep</a:t>
          </a:r>
          <a:endParaRPr lang="en-US"/>
        </a:p>
      </dgm:t>
    </dgm:pt>
    <dgm:pt modelId="{0F4FCA29-5FB1-4812-80AA-F1953CD42F0E}" type="parTrans" cxnId="{1F6F1795-3B91-411D-B5AF-06668DDABF47}">
      <dgm:prSet/>
      <dgm:spPr/>
      <dgm:t>
        <a:bodyPr/>
        <a:lstStyle/>
        <a:p>
          <a:endParaRPr lang="en-US"/>
        </a:p>
      </dgm:t>
    </dgm:pt>
    <dgm:pt modelId="{3F1DC6AC-44CD-4864-9035-C85422FD2E93}" type="sibTrans" cxnId="{1F6F1795-3B91-411D-B5AF-06668DDABF47}">
      <dgm:prSet phldrT="7"/>
      <dgm:spPr/>
      <dgm:t>
        <a:bodyPr/>
        <a:lstStyle/>
        <a:p>
          <a:endParaRPr lang="en-US"/>
        </a:p>
      </dgm:t>
    </dgm:pt>
    <dgm:pt modelId="{8450D58D-BD87-469E-9C67-67B39AFF96D9}" type="pres">
      <dgm:prSet presAssocID="{B2DBED1F-4193-4F5D-9B84-E25FD1609AE6}" presName="Name0" presStyleCnt="0">
        <dgm:presLayoutVars>
          <dgm:dir/>
          <dgm:resizeHandles val="exact"/>
        </dgm:presLayoutVars>
      </dgm:prSet>
      <dgm:spPr/>
    </dgm:pt>
    <dgm:pt modelId="{5F1B31C2-9CB8-4A5A-A600-C5820A5231D7}" type="pres">
      <dgm:prSet presAssocID="{FBC2A625-ECD1-42D1-B3EE-7D4775E04ACF}" presName="node" presStyleLbl="node1" presStyleIdx="0" presStyleCnt="7">
        <dgm:presLayoutVars>
          <dgm:bulletEnabled val="1"/>
        </dgm:presLayoutVars>
      </dgm:prSet>
      <dgm:spPr/>
    </dgm:pt>
    <dgm:pt modelId="{B72EA775-AC34-497F-9D58-437187DBC6CC}" type="pres">
      <dgm:prSet presAssocID="{49DCF072-D47B-433F-96AA-F14AB915BF07}" presName="sibTrans" presStyleLbl="sibTrans1D1" presStyleIdx="0" presStyleCnt="6"/>
      <dgm:spPr/>
    </dgm:pt>
    <dgm:pt modelId="{BB8BD90C-5C00-4480-B9B8-2493B9A78463}" type="pres">
      <dgm:prSet presAssocID="{49DCF072-D47B-433F-96AA-F14AB915BF07}" presName="connectorText" presStyleLbl="sibTrans1D1" presStyleIdx="0" presStyleCnt="6"/>
      <dgm:spPr/>
    </dgm:pt>
    <dgm:pt modelId="{55F8A963-52C0-42D7-B782-434C307902B4}" type="pres">
      <dgm:prSet presAssocID="{34A8239D-16A8-4C00-B88D-AFAA52436C17}" presName="node" presStyleLbl="node1" presStyleIdx="1" presStyleCnt="7">
        <dgm:presLayoutVars>
          <dgm:bulletEnabled val="1"/>
        </dgm:presLayoutVars>
      </dgm:prSet>
      <dgm:spPr/>
    </dgm:pt>
    <dgm:pt modelId="{698797EA-85E1-4E61-8516-81B592AA0BDF}" type="pres">
      <dgm:prSet presAssocID="{99FC159C-DCF8-4449-B7C9-2A951AB0B660}" presName="sibTrans" presStyleLbl="sibTrans1D1" presStyleIdx="1" presStyleCnt="6"/>
      <dgm:spPr/>
    </dgm:pt>
    <dgm:pt modelId="{B096D7C4-6193-4D57-B1A2-68B644530815}" type="pres">
      <dgm:prSet presAssocID="{99FC159C-DCF8-4449-B7C9-2A951AB0B660}" presName="connectorText" presStyleLbl="sibTrans1D1" presStyleIdx="1" presStyleCnt="6"/>
      <dgm:spPr/>
    </dgm:pt>
    <dgm:pt modelId="{D37D50BB-3DCC-4A4E-8966-CE20DA2B35C6}" type="pres">
      <dgm:prSet presAssocID="{DC99B875-82AC-4C02-98BC-E436E44F4DFB}" presName="node" presStyleLbl="node1" presStyleIdx="2" presStyleCnt="7">
        <dgm:presLayoutVars>
          <dgm:bulletEnabled val="1"/>
        </dgm:presLayoutVars>
      </dgm:prSet>
      <dgm:spPr/>
    </dgm:pt>
    <dgm:pt modelId="{D2551FB9-5F07-4891-A541-056B25229142}" type="pres">
      <dgm:prSet presAssocID="{42BD319C-0EF8-4313-B017-D6CE06D0D452}" presName="sibTrans" presStyleLbl="sibTrans1D1" presStyleIdx="2" presStyleCnt="6"/>
      <dgm:spPr/>
    </dgm:pt>
    <dgm:pt modelId="{C7380408-67E6-4347-BB34-952FDFE0CC0A}" type="pres">
      <dgm:prSet presAssocID="{42BD319C-0EF8-4313-B017-D6CE06D0D452}" presName="connectorText" presStyleLbl="sibTrans1D1" presStyleIdx="2" presStyleCnt="6"/>
      <dgm:spPr/>
    </dgm:pt>
    <dgm:pt modelId="{D0089761-200B-4ED6-95DD-637E4664557D}" type="pres">
      <dgm:prSet presAssocID="{E3241FC0-4CEE-45F2-AC0D-AC1C105280B3}" presName="node" presStyleLbl="node1" presStyleIdx="3" presStyleCnt="7">
        <dgm:presLayoutVars>
          <dgm:bulletEnabled val="1"/>
        </dgm:presLayoutVars>
      </dgm:prSet>
      <dgm:spPr/>
    </dgm:pt>
    <dgm:pt modelId="{CEFD697B-B9CD-4C2E-AF15-1C8546E2A05C}" type="pres">
      <dgm:prSet presAssocID="{B43665C3-022A-4352-A917-46EBCAF09FE6}" presName="sibTrans" presStyleLbl="sibTrans1D1" presStyleIdx="3" presStyleCnt="6"/>
      <dgm:spPr/>
    </dgm:pt>
    <dgm:pt modelId="{DCE2A916-F964-4E65-9841-43A58FBE9AF8}" type="pres">
      <dgm:prSet presAssocID="{B43665C3-022A-4352-A917-46EBCAF09FE6}" presName="connectorText" presStyleLbl="sibTrans1D1" presStyleIdx="3" presStyleCnt="6"/>
      <dgm:spPr/>
    </dgm:pt>
    <dgm:pt modelId="{1A8ED9D5-8AE3-499A-B2DE-949B8F1D50B8}" type="pres">
      <dgm:prSet presAssocID="{7CA3E598-79DF-4050-A4DC-C8AC692685D1}" presName="node" presStyleLbl="node1" presStyleIdx="4" presStyleCnt="7">
        <dgm:presLayoutVars>
          <dgm:bulletEnabled val="1"/>
        </dgm:presLayoutVars>
      </dgm:prSet>
      <dgm:spPr/>
    </dgm:pt>
    <dgm:pt modelId="{1E75F175-4939-4903-AD06-76AF62B9CB17}" type="pres">
      <dgm:prSet presAssocID="{C6CAF763-2007-4FE4-B542-8A7A2263408C}" presName="sibTrans" presStyleLbl="sibTrans1D1" presStyleIdx="4" presStyleCnt="6"/>
      <dgm:spPr/>
    </dgm:pt>
    <dgm:pt modelId="{B69191A4-B351-41F1-81E3-7C4BD63A4E8F}" type="pres">
      <dgm:prSet presAssocID="{C6CAF763-2007-4FE4-B542-8A7A2263408C}" presName="connectorText" presStyleLbl="sibTrans1D1" presStyleIdx="4" presStyleCnt="6"/>
      <dgm:spPr/>
    </dgm:pt>
    <dgm:pt modelId="{1EC430A2-276E-4BD2-AC3A-C4850919E7AF}" type="pres">
      <dgm:prSet presAssocID="{7EC537EE-73E5-414D-A92C-9318272E7D77}" presName="node" presStyleLbl="node1" presStyleIdx="5" presStyleCnt="7">
        <dgm:presLayoutVars>
          <dgm:bulletEnabled val="1"/>
        </dgm:presLayoutVars>
      </dgm:prSet>
      <dgm:spPr/>
    </dgm:pt>
    <dgm:pt modelId="{7DC74AF6-78BC-45FF-97A5-830C15BCF5A1}" type="pres">
      <dgm:prSet presAssocID="{ED4FFAED-DB4E-471F-BF21-514052659ABB}" presName="sibTrans" presStyleLbl="sibTrans1D1" presStyleIdx="5" presStyleCnt="6"/>
      <dgm:spPr/>
    </dgm:pt>
    <dgm:pt modelId="{9E5495B3-5E79-45FF-BB22-32753E529822}" type="pres">
      <dgm:prSet presAssocID="{ED4FFAED-DB4E-471F-BF21-514052659ABB}" presName="connectorText" presStyleLbl="sibTrans1D1" presStyleIdx="5" presStyleCnt="6"/>
      <dgm:spPr/>
    </dgm:pt>
    <dgm:pt modelId="{01CD21B6-0A8B-4D72-8467-3918AE4D010B}" type="pres">
      <dgm:prSet presAssocID="{2D17A40E-0636-4F80-968E-D22BB0C0B797}" presName="node" presStyleLbl="node1" presStyleIdx="6" presStyleCnt="7">
        <dgm:presLayoutVars>
          <dgm:bulletEnabled val="1"/>
        </dgm:presLayoutVars>
      </dgm:prSet>
      <dgm:spPr/>
    </dgm:pt>
  </dgm:ptLst>
  <dgm:cxnLst>
    <dgm:cxn modelId="{9B9F8D02-F2BC-4271-99CE-77C3B168E022}" type="presOf" srcId="{99FC159C-DCF8-4449-B7C9-2A951AB0B660}" destId="{B096D7C4-6193-4D57-B1A2-68B644530815}" srcOrd="1" destOrd="0" presId="urn:microsoft.com/office/officeart/2016/7/layout/RepeatingBendingProcessNew"/>
    <dgm:cxn modelId="{B3DCB60E-AC77-426E-8775-D1F77818E88B}" srcId="{B2DBED1F-4193-4F5D-9B84-E25FD1609AE6}" destId="{7EC537EE-73E5-414D-A92C-9318272E7D77}" srcOrd="5" destOrd="0" parTransId="{463552C0-091A-4516-981E-A31A0FB706AF}" sibTransId="{ED4FFAED-DB4E-471F-BF21-514052659ABB}"/>
    <dgm:cxn modelId="{919B7D10-0249-4319-A1B3-F80D0E6243FE}" type="presOf" srcId="{34A8239D-16A8-4C00-B88D-AFAA52436C17}" destId="{55F8A963-52C0-42D7-B782-434C307902B4}" srcOrd="0" destOrd="0" presId="urn:microsoft.com/office/officeart/2016/7/layout/RepeatingBendingProcessNew"/>
    <dgm:cxn modelId="{F58BEB26-05F9-4BE6-A1F2-4DD8ED94646E}" type="presOf" srcId="{42BD319C-0EF8-4313-B017-D6CE06D0D452}" destId="{C7380408-67E6-4347-BB34-952FDFE0CC0A}" srcOrd="1" destOrd="0" presId="urn:microsoft.com/office/officeart/2016/7/layout/RepeatingBendingProcessNew"/>
    <dgm:cxn modelId="{E822A02B-440C-400D-8641-A3B5655718CA}" type="presOf" srcId="{B2DBED1F-4193-4F5D-9B84-E25FD1609AE6}" destId="{8450D58D-BD87-469E-9C67-67B39AFF96D9}" srcOrd="0" destOrd="0" presId="urn:microsoft.com/office/officeart/2016/7/layout/RepeatingBendingProcessNew"/>
    <dgm:cxn modelId="{87368136-086D-4E19-82C0-9F3EBCF3ECB3}" srcId="{B2DBED1F-4193-4F5D-9B84-E25FD1609AE6}" destId="{FBC2A625-ECD1-42D1-B3EE-7D4775E04ACF}" srcOrd="0" destOrd="0" parTransId="{8797A984-2592-4EDD-AC76-9A6B08CDBEB1}" sibTransId="{49DCF072-D47B-433F-96AA-F14AB915BF07}"/>
    <dgm:cxn modelId="{0FC2E638-F593-4477-A9ED-290A1E6F0C28}" type="presOf" srcId="{B43665C3-022A-4352-A917-46EBCAF09FE6}" destId="{CEFD697B-B9CD-4C2E-AF15-1C8546E2A05C}" srcOrd="0" destOrd="0" presId="urn:microsoft.com/office/officeart/2016/7/layout/RepeatingBendingProcessNew"/>
    <dgm:cxn modelId="{4C09585C-A4D7-4B3C-84B5-09DD61224C2F}" type="presOf" srcId="{C6CAF763-2007-4FE4-B542-8A7A2263408C}" destId="{B69191A4-B351-41F1-81E3-7C4BD63A4E8F}" srcOrd="1" destOrd="0" presId="urn:microsoft.com/office/officeart/2016/7/layout/RepeatingBendingProcessNew"/>
    <dgm:cxn modelId="{A5431565-9F28-4FC4-A9F6-E33E9F410988}" type="presOf" srcId="{ED4FFAED-DB4E-471F-BF21-514052659ABB}" destId="{7DC74AF6-78BC-45FF-97A5-830C15BCF5A1}" srcOrd="0" destOrd="0" presId="urn:microsoft.com/office/officeart/2016/7/layout/RepeatingBendingProcessNew"/>
    <dgm:cxn modelId="{1D7B526B-C176-473C-A6F7-A3ACFDC9F670}" type="presOf" srcId="{49DCF072-D47B-433F-96AA-F14AB915BF07}" destId="{B72EA775-AC34-497F-9D58-437187DBC6CC}" srcOrd="0" destOrd="0" presId="urn:microsoft.com/office/officeart/2016/7/layout/RepeatingBendingProcessNew"/>
    <dgm:cxn modelId="{D235BC4C-F88B-4D0F-979A-50B913043E03}" type="presOf" srcId="{E3241FC0-4CEE-45F2-AC0D-AC1C105280B3}" destId="{D0089761-200B-4ED6-95DD-637E4664557D}" srcOrd="0" destOrd="0" presId="urn:microsoft.com/office/officeart/2016/7/layout/RepeatingBendingProcessNew"/>
    <dgm:cxn modelId="{0C5A7A52-DF93-4C60-8C88-5F442DCA8868}" type="presOf" srcId="{C6CAF763-2007-4FE4-B542-8A7A2263408C}" destId="{1E75F175-4939-4903-AD06-76AF62B9CB17}" srcOrd="0" destOrd="0" presId="urn:microsoft.com/office/officeart/2016/7/layout/RepeatingBendingProcessNew"/>
    <dgm:cxn modelId="{9AA5C757-C9A0-4EE6-B0F7-AA2AFCD9CA04}" type="presOf" srcId="{B43665C3-022A-4352-A917-46EBCAF09FE6}" destId="{DCE2A916-F964-4E65-9841-43A58FBE9AF8}" srcOrd="1" destOrd="0" presId="urn:microsoft.com/office/officeart/2016/7/layout/RepeatingBendingProcessNew"/>
    <dgm:cxn modelId="{04DA587A-F536-427E-9350-C2638134FC39}" srcId="{B2DBED1F-4193-4F5D-9B84-E25FD1609AE6}" destId="{DC99B875-82AC-4C02-98BC-E436E44F4DFB}" srcOrd="2" destOrd="0" parTransId="{4F8813C3-E3F8-4F4C-8098-9B269374F013}" sibTransId="{42BD319C-0EF8-4313-B017-D6CE06D0D452}"/>
    <dgm:cxn modelId="{966D9F5A-9CB4-4F5F-A852-D618A413D1DE}" srcId="{B2DBED1F-4193-4F5D-9B84-E25FD1609AE6}" destId="{7CA3E598-79DF-4050-A4DC-C8AC692685D1}" srcOrd="4" destOrd="0" parTransId="{D62F3ABE-4EA1-471D-83F0-1EE9BF13E391}" sibTransId="{C6CAF763-2007-4FE4-B542-8A7A2263408C}"/>
    <dgm:cxn modelId="{CDD8557E-0D62-44D5-B1C5-795374BC9D56}" srcId="{B2DBED1F-4193-4F5D-9B84-E25FD1609AE6}" destId="{34A8239D-16A8-4C00-B88D-AFAA52436C17}" srcOrd="1" destOrd="0" parTransId="{D8691C30-E2C4-441A-9959-5155703E1C7C}" sibTransId="{99FC159C-DCF8-4449-B7C9-2A951AB0B660}"/>
    <dgm:cxn modelId="{CB512591-B84D-44E8-B2B6-51F6D51F9499}" type="presOf" srcId="{99FC159C-DCF8-4449-B7C9-2A951AB0B660}" destId="{698797EA-85E1-4E61-8516-81B592AA0BDF}" srcOrd="0" destOrd="0" presId="urn:microsoft.com/office/officeart/2016/7/layout/RepeatingBendingProcessNew"/>
    <dgm:cxn modelId="{1F6F1795-3B91-411D-B5AF-06668DDABF47}" srcId="{B2DBED1F-4193-4F5D-9B84-E25FD1609AE6}" destId="{2D17A40E-0636-4F80-968E-D22BB0C0B797}" srcOrd="6" destOrd="0" parTransId="{0F4FCA29-5FB1-4812-80AA-F1953CD42F0E}" sibTransId="{3F1DC6AC-44CD-4864-9035-C85422FD2E93}"/>
    <dgm:cxn modelId="{C0431B96-2A85-451A-BB00-CC06217FCA0E}" type="presOf" srcId="{FBC2A625-ECD1-42D1-B3EE-7D4775E04ACF}" destId="{5F1B31C2-9CB8-4A5A-A600-C5820A5231D7}" srcOrd="0" destOrd="0" presId="urn:microsoft.com/office/officeart/2016/7/layout/RepeatingBendingProcessNew"/>
    <dgm:cxn modelId="{EDB1EDC0-96DB-4D50-9235-644182032661}" type="presOf" srcId="{2D17A40E-0636-4F80-968E-D22BB0C0B797}" destId="{01CD21B6-0A8B-4D72-8467-3918AE4D010B}" srcOrd="0" destOrd="0" presId="urn:microsoft.com/office/officeart/2016/7/layout/RepeatingBendingProcessNew"/>
    <dgm:cxn modelId="{DB3D10C5-CE82-4AA4-892A-FED312DA86B7}" type="presOf" srcId="{ED4FFAED-DB4E-471F-BF21-514052659ABB}" destId="{9E5495B3-5E79-45FF-BB22-32753E529822}" srcOrd="1" destOrd="0" presId="urn:microsoft.com/office/officeart/2016/7/layout/RepeatingBendingProcessNew"/>
    <dgm:cxn modelId="{31DC81C6-CAAA-45AD-A0FD-EB3962BBA7E9}" srcId="{B2DBED1F-4193-4F5D-9B84-E25FD1609AE6}" destId="{E3241FC0-4CEE-45F2-AC0D-AC1C105280B3}" srcOrd="3" destOrd="0" parTransId="{FEFD2CE3-9DFF-47D4-866B-0014246C335B}" sibTransId="{B43665C3-022A-4352-A917-46EBCAF09FE6}"/>
    <dgm:cxn modelId="{1E2C60D4-EE11-4DCB-9DD1-302313AB40DF}" type="presOf" srcId="{7EC537EE-73E5-414D-A92C-9318272E7D77}" destId="{1EC430A2-276E-4BD2-AC3A-C4850919E7AF}" srcOrd="0" destOrd="0" presId="urn:microsoft.com/office/officeart/2016/7/layout/RepeatingBendingProcessNew"/>
    <dgm:cxn modelId="{A00F17D7-4B4D-4885-BADB-9DF2A53C31F2}" type="presOf" srcId="{42BD319C-0EF8-4313-B017-D6CE06D0D452}" destId="{D2551FB9-5F07-4891-A541-056B25229142}" srcOrd="0" destOrd="0" presId="urn:microsoft.com/office/officeart/2016/7/layout/RepeatingBendingProcessNew"/>
    <dgm:cxn modelId="{463E74F5-5A0A-416D-8052-D514E5067287}" type="presOf" srcId="{49DCF072-D47B-433F-96AA-F14AB915BF07}" destId="{BB8BD90C-5C00-4480-B9B8-2493B9A78463}" srcOrd="1" destOrd="0" presId="urn:microsoft.com/office/officeart/2016/7/layout/RepeatingBendingProcessNew"/>
    <dgm:cxn modelId="{8968E1F9-0A83-479A-AAAE-1668F0E33AAA}" type="presOf" srcId="{DC99B875-82AC-4C02-98BC-E436E44F4DFB}" destId="{D37D50BB-3DCC-4A4E-8966-CE20DA2B35C6}" srcOrd="0" destOrd="0" presId="urn:microsoft.com/office/officeart/2016/7/layout/RepeatingBendingProcessNew"/>
    <dgm:cxn modelId="{C9C298FD-ED68-402F-AD0A-FA9499DBDB96}" type="presOf" srcId="{7CA3E598-79DF-4050-A4DC-C8AC692685D1}" destId="{1A8ED9D5-8AE3-499A-B2DE-949B8F1D50B8}" srcOrd="0" destOrd="0" presId="urn:microsoft.com/office/officeart/2016/7/layout/RepeatingBendingProcessNew"/>
    <dgm:cxn modelId="{9CA00BFB-1646-482A-838E-58A733D6D7C8}" type="presParOf" srcId="{8450D58D-BD87-469E-9C67-67B39AFF96D9}" destId="{5F1B31C2-9CB8-4A5A-A600-C5820A5231D7}" srcOrd="0" destOrd="0" presId="urn:microsoft.com/office/officeart/2016/7/layout/RepeatingBendingProcessNew"/>
    <dgm:cxn modelId="{FC67288D-2F81-4A37-98E4-87A1FE4387C1}" type="presParOf" srcId="{8450D58D-BD87-469E-9C67-67B39AFF96D9}" destId="{B72EA775-AC34-497F-9D58-437187DBC6CC}" srcOrd="1" destOrd="0" presId="urn:microsoft.com/office/officeart/2016/7/layout/RepeatingBendingProcessNew"/>
    <dgm:cxn modelId="{35CA7CB7-97FD-4730-9DAF-C67BD6DF87AE}" type="presParOf" srcId="{B72EA775-AC34-497F-9D58-437187DBC6CC}" destId="{BB8BD90C-5C00-4480-B9B8-2493B9A78463}" srcOrd="0" destOrd="0" presId="urn:microsoft.com/office/officeart/2016/7/layout/RepeatingBendingProcessNew"/>
    <dgm:cxn modelId="{E0DFFF8E-96BD-4393-8ED8-18850F878D84}" type="presParOf" srcId="{8450D58D-BD87-469E-9C67-67B39AFF96D9}" destId="{55F8A963-52C0-42D7-B782-434C307902B4}" srcOrd="2" destOrd="0" presId="urn:microsoft.com/office/officeart/2016/7/layout/RepeatingBendingProcessNew"/>
    <dgm:cxn modelId="{A837C218-91F3-4306-96EA-F6FA07EC0D74}" type="presParOf" srcId="{8450D58D-BD87-469E-9C67-67B39AFF96D9}" destId="{698797EA-85E1-4E61-8516-81B592AA0BDF}" srcOrd="3" destOrd="0" presId="urn:microsoft.com/office/officeart/2016/7/layout/RepeatingBendingProcessNew"/>
    <dgm:cxn modelId="{B413C23C-F920-4FEE-A45A-2D9E2F87DC51}" type="presParOf" srcId="{698797EA-85E1-4E61-8516-81B592AA0BDF}" destId="{B096D7C4-6193-4D57-B1A2-68B644530815}" srcOrd="0" destOrd="0" presId="urn:microsoft.com/office/officeart/2016/7/layout/RepeatingBendingProcessNew"/>
    <dgm:cxn modelId="{311FBEDE-DE5A-4C06-8E9B-1817D1ECF7DB}" type="presParOf" srcId="{8450D58D-BD87-469E-9C67-67B39AFF96D9}" destId="{D37D50BB-3DCC-4A4E-8966-CE20DA2B35C6}" srcOrd="4" destOrd="0" presId="urn:microsoft.com/office/officeart/2016/7/layout/RepeatingBendingProcessNew"/>
    <dgm:cxn modelId="{3D5E48A5-52A7-4E28-862A-B221218123F5}" type="presParOf" srcId="{8450D58D-BD87-469E-9C67-67B39AFF96D9}" destId="{D2551FB9-5F07-4891-A541-056B25229142}" srcOrd="5" destOrd="0" presId="urn:microsoft.com/office/officeart/2016/7/layout/RepeatingBendingProcessNew"/>
    <dgm:cxn modelId="{4C36F7BD-AAA6-49C9-BAFD-822285198398}" type="presParOf" srcId="{D2551FB9-5F07-4891-A541-056B25229142}" destId="{C7380408-67E6-4347-BB34-952FDFE0CC0A}" srcOrd="0" destOrd="0" presId="urn:microsoft.com/office/officeart/2016/7/layout/RepeatingBendingProcessNew"/>
    <dgm:cxn modelId="{E387F715-BFFC-4F68-B346-2F128FC64FE7}" type="presParOf" srcId="{8450D58D-BD87-469E-9C67-67B39AFF96D9}" destId="{D0089761-200B-4ED6-95DD-637E4664557D}" srcOrd="6" destOrd="0" presId="urn:microsoft.com/office/officeart/2016/7/layout/RepeatingBendingProcessNew"/>
    <dgm:cxn modelId="{E4E65326-655B-4B88-A07E-178FA8F8A03C}" type="presParOf" srcId="{8450D58D-BD87-469E-9C67-67B39AFF96D9}" destId="{CEFD697B-B9CD-4C2E-AF15-1C8546E2A05C}" srcOrd="7" destOrd="0" presId="urn:microsoft.com/office/officeart/2016/7/layout/RepeatingBendingProcessNew"/>
    <dgm:cxn modelId="{22402DE0-E3BF-445F-92F5-97B627F506A8}" type="presParOf" srcId="{CEFD697B-B9CD-4C2E-AF15-1C8546E2A05C}" destId="{DCE2A916-F964-4E65-9841-43A58FBE9AF8}" srcOrd="0" destOrd="0" presId="urn:microsoft.com/office/officeart/2016/7/layout/RepeatingBendingProcessNew"/>
    <dgm:cxn modelId="{366470DD-3B3F-471E-AA21-0C96FC266249}" type="presParOf" srcId="{8450D58D-BD87-469E-9C67-67B39AFF96D9}" destId="{1A8ED9D5-8AE3-499A-B2DE-949B8F1D50B8}" srcOrd="8" destOrd="0" presId="urn:microsoft.com/office/officeart/2016/7/layout/RepeatingBendingProcessNew"/>
    <dgm:cxn modelId="{6E6B5F96-10C2-496A-BE6E-04A3802569CF}" type="presParOf" srcId="{8450D58D-BD87-469E-9C67-67B39AFF96D9}" destId="{1E75F175-4939-4903-AD06-76AF62B9CB17}" srcOrd="9" destOrd="0" presId="urn:microsoft.com/office/officeart/2016/7/layout/RepeatingBendingProcessNew"/>
    <dgm:cxn modelId="{64AB71A1-0036-452C-B58C-678FAA9CE35B}" type="presParOf" srcId="{1E75F175-4939-4903-AD06-76AF62B9CB17}" destId="{B69191A4-B351-41F1-81E3-7C4BD63A4E8F}" srcOrd="0" destOrd="0" presId="urn:microsoft.com/office/officeart/2016/7/layout/RepeatingBendingProcessNew"/>
    <dgm:cxn modelId="{4A011DAF-056D-42AB-94F4-81E3554CEBE7}" type="presParOf" srcId="{8450D58D-BD87-469E-9C67-67B39AFF96D9}" destId="{1EC430A2-276E-4BD2-AC3A-C4850919E7AF}" srcOrd="10" destOrd="0" presId="urn:microsoft.com/office/officeart/2016/7/layout/RepeatingBendingProcessNew"/>
    <dgm:cxn modelId="{C1A03292-4B1C-4665-A96F-37336DA9D479}" type="presParOf" srcId="{8450D58D-BD87-469E-9C67-67B39AFF96D9}" destId="{7DC74AF6-78BC-45FF-97A5-830C15BCF5A1}" srcOrd="11" destOrd="0" presId="urn:microsoft.com/office/officeart/2016/7/layout/RepeatingBendingProcessNew"/>
    <dgm:cxn modelId="{A924032E-4A1C-488C-9708-0F4133BD6DD3}" type="presParOf" srcId="{7DC74AF6-78BC-45FF-97A5-830C15BCF5A1}" destId="{9E5495B3-5E79-45FF-BB22-32753E529822}" srcOrd="0" destOrd="0" presId="urn:microsoft.com/office/officeart/2016/7/layout/RepeatingBendingProcessNew"/>
    <dgm:cxn modelId="{EAA23946-3C5D-4169-977A-D1603B2A5389}" type="presParOf" srcId="{8450D58D-BD87-469E-9C67-67B39AFF96D9}" destId="{01CD21B6-0A8B-4D72-8467-3918AE4D010B}" srcOrd="1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619AC7-13E8-4C3E-9959-88576D04F8DD}" type="doc">
      <dgm:prSet loTypeId="urn:microsoft.com/office/officeart/2016/7/layout/RepeatingBendingProcessNew" loCatId="process" qsTypeId="urn:microsoft.com/office/officeart/2005/8/quickstyle/simple4" qsCatId="simple" csTypeId="urn:microsoft.com/office/officeart/2005/8/colors/colorful2" csCatId="colorful"/>
      <dgm:spPr/>
      <dgm:t>
        <a:bodyPr/>
        <a:lstStyle/>
        <a:p>
          <a:endParaRPr lang="en-US"/>
        </a:p>
      </dgm:t>
    </dgm:pt>
    <dgm:pt modelId="{3A1AF89A-4AB9-4097-8FC7-EE454E54A17E}">
      <dgm:prSet custT="1"/>
      <dgm:spPr/>
      <dgm:t>
        <a:bodyPr/>
        <a:lstStyle/>
        <a:p>
          <a:r>
            <a:rPr lang="af-ZA" sz="2400"/>
            <a:t>Read the instructions. </a:t>
          </a:r>
          <a:endParaRPr lang="en-US" sz="2400"/>
        </a:p>
      </dgm:t>
    </dgm:pt>
    <dgm:pt modelId="{14648B98-FDEE-4EBF-B5DD-FA97880AA186}" type="parTrans" cxnId="{6295823B-14F9-4E5E-AB9A-2C57AA631870}">
      <dgm:prSet/>
      <dgm:spPr/>
      <dgm:t>
        <a:bodyPr/>
        <a:lstStyle/>
        <a:p>
          <a:endParaRPr lang="en-US" sz="2000"/>
        </a:p>
      </dgm:t>
    </dgm:pt>
    <dgm:pt modelId="{20DA4C07-05A8-457B-A651-A02FF907CEA0}" type="sibTrans" cxnId="{6295823B-14F9-4E5E-AB9A-2C57AA631870}">
      <dgm:prSet custT="1"/>
      <dgm:spPr/>
      <dgm:t>
        <a:bodyPr/>
        <a:lstStyle/>
        <a:p>
          <a:endParaRPr lang="en-US" sz="600"/>
        </a:p>
      </dgm:t>
    </dgm:pt>
    <dgm:pt modelId="{BB0F305E-B0B0-4917-8216-F5DF62100212}">
      <dgm:prSet custT="1"/>
      <dgm:spPr/>
      <dgm:t>
        <a:bodyPr/>
        <a:lstStyle/>
        <a:p>
          <a:r>
            <a:rPr lang="af-ZA" sz="2400"/>
            <a:t>Analyse each question. </a:t>
          </a:r>
          <a:endParaRPr lang="en-US" sz="2400"/>
        </a:p>
      </dgm:t>
    </dgm:pt>
    <dgm:pt modelId="{02B57747-FAD8-4E69-B712-40D605AB4876}" type="parTrans" cxnId="{A7B5C50F-CE86-4152-94AB-5685BC803AF9}">
      <dgm:prSet/>
      <dgm:spPr/>
      <dgm:t>
        <a:bodyPr/>
        <a:lstStyle/>
        <a:p>
          <a:endParaRPr lang="en-US" sz="2000"/>
        </a:p>
      </dgm:t>
    </dgm:pt>
    <dgm:pt modelId="{925D84D9-910A-44C3-B433-6EF191D0409C}" type="sibTrans" cxnId="{A7B5C50F-CE86-4152-94AB-5685BC803AF9}">
      <dgm:prSet custT="1"/>
      <dgm:spPr/>
      <dgm:t>
        <a:bodyPr/>
        <a:lstStyle/>
        <a:p>
          <a:endParaRPr lang="en-US" sz="600"/>
        </a:p>
      </dgm:t>
    </dgm:pt>
    <dgm:pt modelId="{CA2B4488-5E5F-469D-847F-5DDD80DC053B}">
      <dgm:prSet custT="1"/>
      <dgm:spPr/>
      <dgm:t>
        <a:bodyPr/>
        <a:lstStyle/>
        <a:p>
          <a:r>
            <a:rPr lang="af-ZA" sz="2400"/>
            <a:t>Identify </a:t>
          </a:r>
          <a:r>
            <a:rPr lang="af-ZA" sz="2400" b="1"/>
            <a:t>content, context and action word</a:t>
          </a:r>
          <a:r>
            <a:rPr lang="af-ZA" sz="2400"/>
            <a:t>. </a:t>
          </a:r>
          <a:endParaRPr lang="en-US" sz="2400"/>
        </a:p>
      </dgm:t>
    </dgm:pt>
    <dgm:pt modelId="{7C3BFD61-60F1-4D69-B2CF-DC1C964166B4}" type="parTrans" cxnId="{66D55AF8-FD91-45F1-A09F-B531A587ADFC}">
      <dgm:prSet/>
      <dgm:spPr/>
      <dgm:t>
        <a:bodyPr/>
        <a:lstStyle/>
        <a:p>
          <a:endParaRPr lang="en-US" sz="2000"/>
        </a:p>
      </dgm:t>
    </dgm:pt>
    <dgm:pt modelId="{F5D5AFA2-9D36-4D3E-BDCA-A24B61C094E8}" type="sibTrans" cxnId="{66D55AF8-FD91-45F1-A09F-B531A587ADFC}">
      <dgm:prSet custT="1"/>
      <dgm:spPr/>
      <dgm:t>
        <a:bodyPr/>
        <a:lstStyle/>
        <a:p>
          <a:endParaRPr lang="en-US" sz="600"/>
        </a:p>
      </dgm:t>
    </dgm:pt>
    <dgm:pt modelId="{06B84148-D5ED-4155-8B93-5DEE2F2C0BFD}">
      <dgm:prSet custT="1"/>
      <dgm:spPr/>
      <dgm:t>
        <a:bodyPr/>
        <a:lstStyle/>
        <a:p>
          <a:r>
            <a:rPr lang="af-ZA" sz="2400"/>
            <a:t>Use the mark allocation. </a:t>
          </a:r>
          <a:endParaRPr lang="en-US" sz="2400"/>
        </a:p>
      </dgm:t>
    </dgm:pt>
    <dgm:pt modelId="{5E564283-005D-4BA9-994B-F07D3E8F91B1}" type="parTrans" cxnId="{B3ECB3A8-D093-4ADA-91D4-DBEF3A9DACA5}">
      <dgm:prSet/>
      <dgm:spPr/>
      <dgm:t>
        <a:bodyPr/>
        <a:lstStyle/>
        <a:p>
          <a:endParaRPr lang="en-US" sz="2000"/>
        </a:p>
      </dgm:t>
    </dgm:pt>
    <dgm:pt modelId="{EDAEC4CE-DF00-4915-8C03-31CF0184C825}" type="sibTrans" cxnId="{B3ECB3A8-D093-4ADA-91D4-DBEF3A9DACA5}">
      <dgm:prSet custT="1"/>
      <dgm:spPr/>
      <dgm:t>
        <a:bodyPr/>
        <a:lstStyle/>
        <a:p>
          <a:endParaRPr lang="en-US" sz="600"/>
        </a:p>
      </dgm:t>
    </dgm:pt>
    <dgm:pt modelId="{C19A23D7-3A3F-4D9F-ACE1-0A5090CD8B0F}">
      <dgm:prSet custT="1"/>
      <dgm:spPr/>
      <dgm:t>
        <a:bodyPr/>
        <a:lstStyle/>
        <a:p>
          <a:r>
            <a:rPr lang="af-ZA" sz="2400"/>
            <a:t>Manage your time. </a:t>
          </a:r>
          <a:endParaRPr lang="en-US" sz="2400"/>
        </a:p>
      </dgm:t>
    </dgm:pt>
    <dgm:pt modelId="{D87508DB-6882-452D-8CC4-90F5B7923692}" type="parTrans" cxnId="{C20FCEB8-CE8C-40B2-B834-3BBDED00CE87}">
      <dgm:prSet/>
      <dgm:spPr/>
      <dgm:t>
        <a:bodyPr/>
        <a:lstStyle/>
        <a:p>
          <a:endParaRPr lang="en-US" sz="2000"/>
        </a:p>
      </dgm:t>
    </dgm:pt>
    <dgm:pt modelId="{7A47E46B-150D-41AB-BFDD-DE6CF9702A18}" type="sibTrans" cxnId="{C20FCEB8-CE8C-40B2-B834-3BBDED00CE87}">
      <dgm:prSet custT="1"/>
      <dgm:spPr/>
      <dgm:t>
        <a:bodyPr/>
        <a:lstStyle/>
        <a:p>
          <a:endParaRPr lang="en-US" sz="600"/>
        </a:p>
      </dgm:t>
    </dgm:pt>
    <dgm:pt modelId="{94E60A67-108E-49D9-A1C9-51528E153486}">
      <dgm:prSet custT="1"/>
      <dgm:spPr/>
      <dgm:t>
        <a:bodyPr/>
        <a:lstStyle/>
        <a:p>
          <a:r>
            <a:rPr lang="af-ZA" sz="2400" dirty="0" err="1"/>
            <a:t>Attempt</a:t>
          </a:r>
          <a:r>
            <a:rPr lang="af-ZA" sz="2400" dirty="0"/>
            <a:t> </a:t>
          </a:r>
          <a:r>
            <a:rPr lang="af-ZA" sz="2400" dirty="0" err="1"/>
            <a:t>every</a:t>
          </a:r>
          <a:r>
            <a:rPr lang="af-ZA" sz="2400" dirty="0"/>
            <a:t> </a:t>
          </a:r>
          <a:r>
            <a:rPr lang="af-ZA" sz="2400" dirty="0" err="1"/>
            <a:t>question</a:t>
          </a:r>
          <a:r>
            <a:rPr lang="af-ZA" sz="2400" dirty="0"/>
            <a:t>. </a:t>
          </a:r>
          <a:endParaRPr lang="en-US" sz="2400" dirty="0"/>
        </a:p>
      </dgm:t>
    </dgm:pt>
    <dgm:pt modelId="{3666D212-751A-41AD-B870-3B98DCA47519}" type="parTrans" cxnId="{6A8F1978-C8F9-4E22-83D1-886C38F0B6D2}">
      <dgm:prSet/>
      <dgm:spPr/>
      <dgm:t>
        <a:bodyPr/>
        <a:lstStyle/>
        <a:p>
          <a:endParaRPr lang="en-US" sz="2000"/>
        </a:p>
      </dgm:t>
    </dgm:pt>
    <dgm:pt modelId="{4CF97087-E7EC-450F-BE68-8BBAFC3CF5CF}" type="sibTrans" cxnId="{6A8F1978-C8F9-4E22-83D1-886C38F0B6D2}">
      <dgm:prSet custT="1"/>
      <dgm:spPr/>
      <dgm:t>
        <a:bodyPr/>
        <a:lstStyle/>
        <a:p>
          <a:endParaRPr lang="en-US" sz="600"/>
        </a:p>
      </dgm:t>
    </dgm:pt>
    <dgm:pt modelId="{BF30DD80-879D-4C18-B8F8-642EC1609643}">
      <dgm:prSet custT="1"/>
      <dgm:spPr/>
      <dgm:t>
        <a:bodyPr/>
        <a:lstStyle/>
        <a:p>
          <a:r>
            <a:rPr lang="af-ZA" sz="2400"/>
            <a:t>Present answers clearly. </a:t>
          </a:r>
          <a:endParaRPr lang="en-US" sz="2400"/>
        </a:p>
      </dgm:t>
    </dgm:pt>
    <dgm:pt modelId="{E377BA39-AC97-4908-BA06-7451F4C10971}" type="parTrans" cxnId="{9AE583DE-03A4-4393-8942-949199F6C8B3}">
      <dgm:prSet/>
      <dgm:spPr/>
      <dgm:t>
        <a:bodyPr/>
        <a:lstStyle/>
        <a:p>
          <a:endParaRPr lang="en-US" sz="2000"/>
        </a:p>
      </dgm:t>
    </dgm:pt>
    <dgm:pt modelId="{5A4C39A1-9712-4D18-B6DC-1B6C4520758A}" type="sibTrans" cxnId="{9AE583DE-03A4-4393-8942-949199F6C8B3}">
      <dgm:prSet custT="1"/>
      <dgm:spPr/>
      <dgm:t>
        <a:bodyPr/>
        <a:lstStyle/>
        <a:p>
          <a:endParaRPr lang="en-US" sz="600"/>
        </a:p>
      </dgm:t>
    </dgm:pt>
    <dgm:pt modelId="{0206E23F-3FF6-4277-9E2A-084EA1A91121}">
      <dgm:prSet custT="1"/>
      <dgm:spPr/>
      <dgm:t>
        <a:bodyPr/>
        <a:lstStyle/>
        <a:p>
          <a:r>
            <a:rPr lang="af-ZA" sz="2400"/>
            <a:t>Manage stress. </a:t>
          </a:r>
          <a:endParaRPr lang="en-US" sz="2400"/>
        </a:p>
      </dgm:t>
    </dgm:pt>
    <dgm:pt modelId="{01C0F5EB-5EFA-4E70-B1C1-BC049B90B56C}" type="parTrans" cxnId="{D2C1E3FE-2F40-4912-8898-DA1CB6384519}">
      <dgm:prSet/>
      <dgm:spPr/>
      <dgm:t>
        <a:bodyPr/>
        <a:lstStyle/>
        <a:p>
          <a:endParaRPr lang="en-US" sz="2000"/>
        </a:p>
      </dgm:t>
    </dgm:pt>
    <dgm:pt modelId="{2CB0FCDD-6252-4457-A373-3FD04AFECA9E}" type="sibTrans" cxnId="{D2C1E3FE-2F40-4912-8898-DA1CB6384519}">
      <dgm:prSet/>
      <dgm:spPr/>
      <dgm:t>
        <a:bodyPr/>
        <a:lstStyle/>
        <a:p>
          <a:endParaRPr lang="en-US" sz="2000"/>
        </a:p>
      </dgm:t>
    </dgm:pt>
    <dgm:pt modelId="{D7D82259-B4CB-4014-A965-D0C84CD696B5}" type="pres">
      <dgm:prSet presAssocID="{1E619AC7-13E8-4C3E-9959-88576D04F8DD}" presName="Name0" presStyleCnt="0">
        <dgm:presLayoutVars>
          <dgm:dir/>
          <dgm:resizeHandles val="exact"/>
        </dgm:presLayoutVars>
      </dgm:prSet>
      <dgm:spPr/>
    </dgm:pt>
    <dgm:pt modelId="{4019EC78-5E71-49EA-9AA8-E0CD4CC3BB6B}" type="pres">
      <dgm:prSet presAssocID="{3A1AF89A-4AB9-4097-8FC7-EE454E54A17E}" presName="node" presStyleLbl="node1" presStyleIdx="0" presStyleCnt="8">
        <dgm:presLayoutVars>
          <dgm:bulletEnabled val="1"/>
        </dgm:presLayoutVars>
      </dgm:prSet>
      <dgm:spPr/>
    </dgm:pt>
    <dgm:pt modelId="{F0199FE6-B6FC-4DB4-8684-F7AF7AF3FA14}" type="pres">
      <dgm:prSet presAssocID="{20DA4C07-05A8-457B-A651-A02FF907CEA0}" presName="sibTrans" presStyleLbl="sibTrans1D1" presStyleIdx="0" presStyleCnt="7"/>
      <dgm:spPr/>
    </dgm:pt>
    <dgm:pt modelId="{8B0AA866-CA69-4E40-A6E6-435C8AA14ECE}" type="pres">
      <dgm:prSet presAssocID="{20DA4C07-05A8-457B-A651-A02FF907CEA0}" presName="connectorText" presStyleLbl="sibTrans1D1" presStyleIdx="0" presStyleCnt="7"/>
      <dgm:spPr/>
    </dgm:pt>
    <dgm:pt modelId="{168253BF-F0F5-462C-BF80-DE299D1C4BAA}" type="pres">
      <dgm:prSet presAssocID="{BB0F305E-B0B0-4917-8216-F5DF62100212}" presName="node" presStyleLbl="node1" presStyleIdx="1" presStyleCnt="8">
        <dgm:presLayoutVars>
          <dgm:bulletEnabled val="1"/>
        </dgm:presLayoutVars>
      </dgm:prSet>
      <dgm:spPr/>
    </dgm:pt>
    <dgm:pt modelId="{FB469817-7314-4EA3-AACA-581ECE6DB14B}" type="pres">
      <dgm:prSet presAssocID="{925D84D9-910A-44C3-B433-6EF191D0409C}" presName="sibTrans" presStyleLbl="sibTrans1D1" presStyleIdx="1" presStyleCnt="7"/>
      <dgm:spPr/>
    </dgm:pt>
    <dgm:pt modelId="{9A9415AD-0EE0-4D0A-80A4-F42A2F1AF87B}" type="pres">
      <dgm:prSet presAssocID="{925D84D9-910A-44C3-B433-6EF191D0409C}" presName="connectorText" presStyleLbl="sibTrans1D1" presStyleIdx="1" presStyleCnt="7"/>
      <dgm:spPr/>
    </dgm:pt>
    <dgm:pt modelId="{F4C357DA-2D57-4E8C-B83F-6576C5FFE494}" type="pres">
      <dgm:prSet presAssocID="{CA2B4488-5E5F-469D-847F-5DDD80DC053B}" presName="node" presStyleLbl="node1" presStyleIdx="2" presStyleCnt="8">
        <dgm:presLayoutVars>
          <dgm:bulletEnabled val="1"/>
        </dgm:presLayoutVars>
      </dgm:prSet>
      <dgm:spPr/>
    </dgm:pt>
    <dgm:pt modelId="{F6D6CCCE-E65D-4A69-A6F5-DA67AB9D2390}" type="pres">
      <dgm:prSet presAssocID="{F5D5AFA2-9D36-4D3E-BDCA-A24B61C094E8}" presName="sibTrans" presStyleLbl="sibTrans1D1" presStyleIdx="2" presStyleCnt="7"/>
      <dgm:spPr/>
    </dgm:pt>
    <dgm:pt modelId="{3FDE7E3F-8A1E-472F-8EEC-9F1FE259E703}" type="pres">
      <dgm:prSet presAssocID="{F5D5AFA2-9D36-4D3E-BDCA-A24B61C094E8}" presName="connectorText" presStyleLbl="sibTrans1D1" presStyleIdx="2" presStyleCnt="7"/>
      <dgm:spPr/>
    </dgm:pt>
    <dgm:pt modelId="{929BFD58-D2BE-404F-AB5F-AA022243271C}" type="pres">
      <dgm:prSet presAssocID="{06B84148-D5ED-4155-8B93-5DEE2F2C0BFD}" presName="node" presStyleLbl="node1" presStyleIdx="3" presStyleCnt="8">
        <dgm:presLayoutVars>
          <dgm:bulletEnabled val="1"/>
        </dgm:presLayoutVars>
      </dgm:prSet>
      <dgm:spPr/>
    </dgm:pt>
    <dgm:pt modelId="{38711BB3-C4F1-4B11-9D22-D4D4D674EA2A}" type="pres">
      <dgm:prSet presAssocID="{EDAEC4CE-DF00-4915-8C03-31CF0184C825}" presName="sibTrans" presStyleLbl="sibTrans1D1" presStyleIdx="3" presStyleCnt="7"/>
      <dgm:spPr/>
    </dgm:pt>
    <dgm:pt modelId="{4CC2831D-A7AF-4653-A1B4-52468CC16EB0}" type="pres">
      <dgm:prSet presAssocID="{EDAEC4CE-DF00-4915-8C03-31CF0184C825}" presName="connectorText" presStyleLbl="sibTrans1D1" presStyleIdx="3" presStyleCnt="7"/>
      <dgm:spPr/>
    </dgm:pt>
    <dgm:pt modelId="{542AA022-7E25-475A-A07B-52A38B731318}" type="pres">
      <dgm:prSet presAssocID="{C19A23D7-3A3F-4D9F-ACE1-0A5090CD8B0F}" presName="node" presStyleLbl="node1" presStyleIdx="4" presStyleCnt="8">
        <dgm:presLayoutVars>
          <dgm:bulletEnabled val="1"/>
        </dgm:presLayoutVars>
      </dgm:prSet>
      <dgm:spPr/>
    </dgm:pt>
    <dgm:pt modelId="{0A347C7B-342E-4550-9CBA-798EB96290CD}" type="pres">
      <dgm:prSet presAssocID="{7A47E46B-150D-41AB-BFDD-DE6CF9702A18}" presName="sibTrans" presStyleLbl="sibTrans1D1" presStyleIdx="4" presStyleCnt="7"/>
      <dgm:spPr/>
    </dgm:pt>
    <dgm:pt modelId="{96446A3C-276B-4797-BB2A-22E4E3500202}" type="pres">
      <dgm:prSet presAssocID="{7A47E46B-150D-41AB-BFDD-DE6CF9702A18}" presName="connectorText" presStyleLbl="sibTrans1D1" presStyleIdx="4" presStyleCnt="7"/>
      <dgm:spPr/>
    </dgm:pt>
    <dgm:pt modelId="{3AEEF292-D1FB-4616-A9E8-D486E3AEB982}" type="pres">
      <dgm:prSet presAssocID="{94E60A67-108E-49D9-A1C9-51528E153486}" presName="node" presStyleLbl="node1" presStyleIdx="5" presStyleCnt="8">
        <dgm:presLayoutVars>
          <dgm:bulletEnabled val="1"/>
        </dgm:presLayoutVars>
      </dgm:prSet>
      <dgm:spPr/>
    </dgm:pt>
    <dgm:pt modelId="{2939C035-7EDD-4DD9-AAD7-AAFDC3877335}" type="pres">
      <dgm:prSet presAssocID="{4CF97087-E7EC-450F-BE68-8BBAFC3CF5CF}" presName="sibTrans" presStyleLbl="sibTrans1D1" presStyleIdx="5" presStyleCnt="7"/>
      <dgm:spPr/>
    </dgm:pt>
    <dgm:pt modelId="{A3F20425-8B6A-4956-B8ED-30A99ECFFBA4}" type="pres">
      <dgm:prSet presAssocID="{4CF97087-E7EC-450F-BE68-8BBAFC3CF5CF}" presName="connectorText" presStyleLbl="sibTrans1D1" presStyleIdx="5" presStyleCnt="7"/>
      <dgm:spPr/>
    </dgm:pt>
    <dgm:pt modelId="{AD8D0B89-F90B-4096-8809-4812B95FE4E6}" type="pres">
      <dgm:prSet presAssocID="{BF30DD80-879D-4C18-B8F8-642EC1609643}" presName="node" presStyleLbl="node1" presStyleIdx="6" presStyleCnt="8">
        <dgm:presLayoutVars>
          <dgm:bulletEnabled val="1"/>
        </dgm:presLayoutVars>
      </dgm:prSet>
      <dgm:spPr/>
    </dgm:pt>
    <dgm:pt modelId="{11E438C9-1814-4AE4-85BB-327033751F71}" type="pres">
      <dgm:prSet presAssocID="{5A4C39A1-9712-4D18-B6DC-1B6C4520758A}" presName="sibTrans" presStyleLbl="sibTrans1D1" presStyleIdx="6" presStyleCnt="7"/>
      <dgm:spPr/>
    </dgm:pt>
    <dgm:pt modelId="{3EEC9E0E-FB25-4DCD-B6A0-E3CD1B196373}" type="pres">
      <dgm:prSet presAssocID="{5A4C39A1-9712-4D18-B6DC-1B6C4520758A}" presName="connectorText" presStyleLbl="sibTrans1D1" presStyleIdx="6" presStyleCnt="7"/>
      <dgm:spPr/>
    </dgm:pt>
    <dgm:pt modelId="{604FDC24-9EB1-4868-92F7-6015E81CB082}" type="pres">
      <dgm:prSet presAssocID="{0206E23F-3FF6-4277-9E2A-084EA1A91121}" presName="node" presStyleLbl="node1" presStyleIdx="7" presStyleCnt="8">
        <dgm:presLayoutVars>
          <dgm:bulletEnabled val="1"/>
        </dgm:presLayoutVars>
      </dgm:prSet>
      <dgm:spPr/>
    </dgm:pt>
  </dgm:ptLst>
  <dgm:cxnLst>
    <dgm:cxn modelId="{262C150B-4C95-45D8-9FB1-565B9ECAF846}" type="presOf" srcId="{CA2B4488-5E5F-469D-847F-5DDD80DC053B}" destId="{F4C357DA-2D57-4E8C-B83F-6576C5FFE494}" srcOrd="0" destOrd="0" presId="urn:microsoft.com/office/officeart/2016/7/layout/RepeatingBendingProcessNew"/>
    <dgm:cxn modelId="{1767620F-9C8D-4B46-A895-C98F53C6DAE9}" type="presOf" srcId="{BB0F305E-B0B0-4917-8216-F5DF62100212}" destId="{168253BF-F0F5-462C-BF80-DE299D1C4BAA}" srcOrd="0" destOrd="0" presId="urn:microsoft.com/office/officeart/2016/7/layout/RepeatingBendingProcessNew"/>
    <dgm:cxn modelId="{A7B5C50F-CE86-4152-94AB-5685BC803AF9}" srcId="{1E619AC7-13E8-4C3E-9959-88576D04F8DD}" destId="{BB0F305E-B0B0-4917-8216-F5DF62100212}" srcOrd="1" destOrd="0" parTransId="{02B57747-FAD8-4E69-B712-40D605AB4876}" sibTransId="{925D84D9-910A-44C3-B433-6EF191D0409C}"/>
    <dgm:cxn modelId="{7BB81731-8BCF-4D48-927E-9A2A52DE0830}" type="presOf" srcId="{20DA4C07-05A8-457B-A651-A02FF907CEA0}" destId="{8B0AA866-CA69-4E40-A6E6-435C8AA14ECE}" srcOrd="1" destOrd="0" presId="urn:microsoft.com/office/officeart/2016/7/layout/RepeatingBendingProcessNew"/>
    <dgm:cxn modelId="{91D7E437-7E08-44A1-B5B0-03FFC6EC11FD}" type="presOf" srcId="{925D84D9-910A-44C3-B433-6EF191D0409C}" destId="{FB469817-7314-4EA3-AACA-581ECE6DB14B}" srcOrd="0" destOrd="0" presId="urn:microsoft.com/office/officeart/2016/7/layout/RepeatingBendingProcessNew"/>
    <dgm:cxn modelId="{6F502B39-BDD9-4339-9AE7-1CA0E5F29C0D}" type="presOf" srcId="{1E619AC7-13E8-4C3E-9959-88576D04F8DD}" destId="{D7D82259-B4CB-4014-A965-D0C84CD696B5}" srcOrd="0" destOrd="0" presId="urn:microsoft.com/office/officeart/2016/7/layout/RepeatingBendingProcessNew"/>
    <dgm:cxn modelId="{C3269539-6E4D-46C3-88BD-6E42717D386C}" type="presOf" srcId="{7A47E46B-150D-41AB-BFDD-DE6CF9702A18}" destId="{0A347C7B-342E-4550-9CBA-798EB96290CD}" srcOrd="0" destOrd="0" presId="urn:microsoft.com/office/officeart/2016/7/layout/RepeatingBendingProcessNew"/>
    <dgm:cxn modelId="{6295823B-14F9-4E5E-AB9A-2C57AA631870}" srcId="{1E619AC7-13E8-4C3E-9959-88576D04F8DD}" destId="{3A1AF89A-4AB9-4097-8FC7-EE454E54A17E}" srcOrd="0" destOrd="0" parTransId="{14648B98-FDEE-4EBF-B5DD-FA97880AA186}" sibTransId="{20DA4C07-05A8-457B-A651-A02FF907CEA0}"/>
    <dgm:cxn modelId="{851A564B-B3CA-4CBE-B03F-CCB5D9F34DD8}" type="presOf" srcId="{EDAEC4CE-DF00-4915-8C03-31CF0184C825}" destId="{38711BB3-C4F1-4B11-9D22-D4D4D674EA2A}" srcOrd="0" destOrd="0" presId="urn:microsoft.com/office/officeart/2016/7/layout/RepeatingBendingProcessNew"/>
    <dgm:cxn modelId="{A0605B6E-4A85-4366-B9FE-345C85E78725}" type="presOf" srcId="{C19A23D7-3A3F-4D9F-ACE1-0A5090CD8B0F}" destId="{542AA022-7E25-475A-A07B-52A38B731318}" srcOrd="0" destOrd="0" presId="urn:microsoft.com/office/officeart/2016/7/layout/RepeatingBendingProcessNew"/>
    <dgm:cxn modelId="{B703EE50-8A8C-472C-B0C2-4329FA001DF6}" type="presOf" srcId="{20DA4C07-05A8-457B-A651-A02FF907CEA0}" destId="{F0199FE6-B6FC-4DB4-8684-F7AF7AF3FA14}" srcOrd="0" destOrd="0" presId="urn:microsoft.com/office/officeart/2016/7/layout/RepeatingBendingProcessNew"/>
    <dgm:cxn modelId="{9C3BCC73-4381-40B6-B5A6-46E5FC37A885}" type="presOf" srcId="{BF30DD80-879D-4C18-B8F8-642EC1609643}" destId="{AD8D0B89-F90B-4096-8809-4812B95FE4E6}" srcOrd="0" destOrd="0" presId="urn:microsoft.com/office/officeart/2016/7/layout/RepeatingBendingProcessNew"/>
    <dgm:cxn modelId="{6A8F1978-C8F9-4E22-83D1-886C38F0B6D2}" srcId="{1E619AC7-13E8-4C3E-9959-88576D04F8DD}" destId="{94E60A67-108E-49D9-A1C9-51528E153486}" srcOrd="5" destOrd="0" parTransId="{3666D212-751A-41AD-B870-3B98DCA47519}" sibTransId="{4CF97087-E7EC-450F-BE68-8BBAFC3CF5CF}"/>
    <dgm:cxn modelId="{6F390C7A-538B-4332-89DB-FD7C443F463A}" type="presOf" srcId="{F5D5AFA2-9D36-4D3E-BDCA-A24B61C094E8}" destId="{3FDE7E3F-8A1E-472F-8EEC-9F1FE259E703}" srcOrd="1" destOrd="0" presId="urn:microsoft.com/office/officeart/2016/7/layout/RepeatingBendingProcessNew"/>
    <dgm:cxn modelId="{79AB1E7F-D8CC-41D8-A3A7-0899E65CF05B}" type="presOf" srcId="{06B84148-D5ED-4155-8B93-5DEE2F2C0BFD}" destId="{929BFD58-D2BE-404F-AB5F-AA022243271C}" srcOrd="0" destOrd="0" presId="urn:microsoft.com/office/officeart/2016/7/layout/RepeatingBendingProcessNew"/>
    <dgm:cxn modelId="{14E73F8A-AF38-4593-A706-9CF39230BE39}" type="presOf" srcId="{5A4C39A1-9712-4D18-B6DC-1B6C4520758A}" destId="{3EEC9E0E-FB25-4DCD-B6A0-E3CD1B196373}" srcOrd="1" destOrd="0" presId="urn:microsoft.com/office/officeart/2016/7/layout/RepeatingBendingProcessNew"/>
    <dgm:cxn modelId="{0BF0108C-262A-4F77-8394-FDDD720F9481}" type="presOf" srcId="{3A1AF89A-4AB9-4097-8FC7-EE454E54A17E}" destId="{4019EC78-5E71-49EA-9AA8-E0CD4CC3BB6B}" srcOrd="0" destOrd="0" presId="urn:microsoft.com/office/officeart/2016/7/layout/RepeatingBendingProcessNew"/>
    <dgm:cxn modelId="{A363058D-926F-4159-8174-AD0ABFE6031E}" type="presOf" srcId="{0206E23F-3FF6-4277-9E2A-084EA1A91121}" destId="{604FDC24-9EB1-4868-92F7-6015E81CB082}" srcOrd="0" destOrd="0" presId="urn:microsoft.com/office/officeart/2016/7/layout/RepeatingBendingProcessNew"/>
    <dgm:cxn modelId="{8AA3058F-6811-47FA-B5D7-F935A6961EE1}" type="presOf" srcId="{4CF97087-E7EC-450F-BE68-8BBAFC3CF5CF}" destId="{A3F20425-8B6A-4956-B8ED-30A99ECFFBA4}" srcOrd="1" destOrd="0" presId="urn:microsoft.com/office/officeart/2016/7/layout/RepeatingBendingProcessNew"/>
    <dgm:cxn modelId="{B3ECB3A8-D093-4ADA-91D4-DBEF3A9DACA5}" srcId="{1E619AC7-13E8-4C3E-9959-88576D04F8DD}" destId="{06B84148-D5ED-4155-8B93-5DEE2F2C0BFD}" srcOrd="3" destOrd="0" parTransId="{5E564283-005D-4BA9-994B-F07D3E8F91B1}" sibTransId="{EDAEC4CE-DF00-4915-8C03-31CF0184C825}"/>
    <dgm:cxn modelId="{5BF8AFAA-8EFE-42BA-A2F1-DB5E4294A280}" type="presOf" srcId="{EDAEC4CE-DF00-4915-8C03-31CF0184C825}" destId="{4CC2831D-A7AF-4653-A1B4-52468CC16EB0}" srcOrd="1" destOrd="0" presId="urn:microsoft.com/office/officeart/2016/7/layout/RepeatingBendingProcessNew"/>
    <dgm:cxn modelId="{169F2BAB-850D-4BD6-8FCD-7FB3E760C669}" type="presOf" srcId="{F5D5AFA2-9D36-4D3E-BDCA-A24B61C094E8}" destId="{F6D6CCCE-E65D-4A69-A6F5-DA67AB9D2390}" srcOrd="0" destOrd="0" presId="urn:microsoft.com/office/officeart/2016/7/layout/RepeatingBendingProcessNew"/>
    <dgm:cxn modelId="{F4C8D5AB-1757-40D4-A5B5-12163B43FD3A}" type="presOf" srcId="{5A4C39A1-9712-4D18-B6DC-1B6C4520758A}" destId="{11E438C9-1814-4AE4-85BB-327033751F71}" srcOrd="0" destOrd="0" presId="urn:microsoft.com/office/officeart/2016/7/layout/RepeatingBendingProcessNew"/>
    <dgm:cxn modelId="{B35F4CAF-80EA-47D5-8250-B5D3E39D1B03}" type="presOf" srcId="{4CF97087-E7EC-450F-BE68-8BBAFC3CF5CF}" destId="{2939C035-7EDD-4DD9-AAD7-AAFDC3877335}" srcOrd="0" destOrd="0" presId="urn:microsoft.com/office/officeart/2016/7/layout/RepeatingBendingProcessNew"/>
    <dgm:cxn modelId="{7C9904B6-657A-4F16-BFA5-C4FE8D55F07B}" type="presOf" srcId="{925D84D9-910A-44C3-B433-6EF191D0409C}" destId="{9A9415AD-0EE0-4D0A-80A4-F42A2F1AF87B}" srcOrd="1" destOrd="0" presId="urn:microsoft.com/office/officeart/2016/7/layout/RepeatingBendingProcessNew"/>
    <dgm:cxn modelId="{C20FCEB8-CE8C-40B2-B834-3BBDED00CE87}" srcId="{1E619AC7-13E8-4C3E-9959-88576D04F8DD}" destId="{C19A23D7-3A3F-4D9F-ACE1-0A5090CD8B0F}" srcOrd="4" destOrd="0" parTransId="{D87508DB-6882-452D-8CC4-90F5B7923692}" sibTransId="{7A47E46B-150D-41AB-BFDD-DE6CF9702A18}"/>
    <dgm:cxn modelId="{9AE583DE-03A4-4393-8942-949199F6C8B3}" srcId="{1E619AC7-13E8-4C3E-9959-88576D04F8DD}" destId="{BF30DD80-879D-4C18-B8F8-642EC1609643}" srcOrd="6" destOrd="0" parTransId="{E377BA39-AC97-4908-BA06-7451F4C10971}" sibTransId="{5A4C39A1-9712-4D18-B6DC-1B6C4520758A}"/>
    <dgm:cxn modelId="{7CE4DBDE-0F8F-4754-B89E-9E38B835F598}" type="presOf" srcId="{7A47E46B-150D-41AB-BFDD-DE6CF9702A18}" destId="{96446A3C-276B-4797-BB2A-22E4E3500202}" srcOrd="1" destOrd="0" presId="urn:microsoft.com/office/officeart/2016/7/layout/RepeatingBendingProcessNew"/>
    <dgm:cxn modelId="{533664F4-F3B6-4741-85C2-AE4D4C3992ED}" type="presOf" srcId="{94E60A67-108E-49D9-A1C9-51528E153486}" destId="{3AEEF292-D1FB-4616-A9E8-D486E3AEB982}" srcOrd="0" destOrd="0" presId="urn:microsoft.com/office/officeart/2016/7/layout/RepeatingBendingProcessNew"/>
    <dgm:cxn modelId="{66D55AF8-FD91-45F1-A09F-B531A587ADFC}" srcId="{1E619AC7-13E8-4C3E-9959-88576D04F8DD}" destId="{CA2B4488-5E5F-469D-847F-5DDD80DC053B}" srcOrd="2" destOrd="0" parTransId="{7C3BFD61-60F1-4D69-B2CF-DC1C964166B4}" sibTransId="{F5D5AFA2-9D36-4D3E-BDCA-A24B61C094E8}"/>
    <dgm:cxn modelId="{D2C1E3FE-2F40-4912-8898-DA1CB6384519}" srcId="{1E619AC7-13E8-4C3E-9959-88576D04F8DD}" destId="{0206E23F-3FF6-4277-9E2A-084EA1A91121}" srcOrd="7" destOrd="0" parTransId="{01C0F5EB-5EFA-4E70-B1C1-BC049B90B56C}" sibTransId="{2CB0FCDD-6252-4457-A373-3FD04AFECA9E}"/>
    <dgm:cxn modelId="{A9AAB082-73EF-4F65-8CB4-B855D73C07BC}" type="presParOf" srcId="{D7D82259-B4CB-4014-A965-D0C84CD696B5}" destId="{4019EC78-5E71-49EA-9AA8-E0CD4CC3BB6B}" srcOrd="0" destOrd="0" presId="urn:microsoft.com/office/officeart/2016/7/layout/RepeatingBendingProcessNew"/>
    <dgm:cxn modelId="{7A2FF2AA-E43F-4B95-A154-1142A7024B69}" type="presParOf" srcId="{D7D82259-B4CB-4014-A965-D0C84CD696B5}" destId="{F0199FE6-B6FC-4DB4-8684-F7AF7AF3FA14}" srcOrd="1" destOrd="0" presId="urn:microsoft.com/office/officeart/2016/7/layout/RepeatingBendingProcessNew"/>
    <dgm:cxn modelId="{B1B90AA1-8553-4C1D-926C-0514D476BFAF}" type="presParOf" srcId="{F0199FE6-B6FC-4DB4-8684-F7AF7AF3FA14}" destId="{8B0AA866-CA69-4E40-A6E6-435C8AA14ECE}" srcOrd="0" destOrd="0" presId="urn:microsoft.com/office/officeart/2016/7/layout/RepeatingBendingProcessNew"/>
    <dgm:cxn modelId="{83E3983B-8900-4749-9F4F-41D284721660}" type="presParOf" srcId="{D7D82259-B4CB-4014-A965-D0C84CD696B5}" destId="{168253BF-F0F5-462C-BF80-DE299D1C4BAA}" srcOrd="2" destOrd="0" presId="urn:microsoft.com/office/officeart/2016/7/layout/RepeatingBendingProcessNew"/>
    <dgm:cxn modelId="{43AD0B18-10F4-4F51-858C-89EDF0EB3C3A}" type="presParOf" srcId="{D7D82259-B4CB-4014-A965-D0C84CD696B5}" destId="{FB469817-7314-4EA3-AACA-581ECE6DB14B}" srcOrd="3" destOrd="0" presId="urn:microsoft.com/office/officeart/2016/7/layout/RepeatingBendingProcessNew"/>
    <dgm:cxn modelId="{791B2331-B3B8-424A-9DD8-1369D87C762C}" type="presParOf" srcId="{FB469817-7314-4EA3-AACA-581ECE6DB14B}" destId="{9A9415AD-0EE0-4D0A-80A4-F42A2F1AF87B}" srcOrd="0" destOrd="0" presId="urn:microsoft.com/office/officeart/2016/7/layout/RepeatingBendingProcessNew"/>
    <dgm:cxn modelId="{D731C966-8ED2-4C9E-BDCD-844366EBE871}" type="presParOf" srcId="{D7D82259-B4CB-4014-A965-D0C84CD696B5}" destId="{F4C357DA-2D57-4E8C-B83F-6576C5FFE494}" srcOrd="4" destOrd="0" presId="urn:microsoft.com/office/officeart/2016/7/layout/RepeatingBendingProcessNew"/>
    <dgm:cxn modelId="{00F0ACEB-2A6D-4DD5-99E2-E440CF0B5175}" type="presParOf" srcId="{D7D82259-B4CB-4014-A965-D0C84CD696B5}" destId="{F6D6CCCE-E65D-4A69-A6F5-DA67AB9D2390}" srcOrd="5" destOrd="0" presId="urn:microsoft.com/office/officeart/2016/7/layout/RepeatingBendingProcessNew"/>
    <dgm:cxn modelId="{14F9B1D2-EE5E-4559-AD14-5B5911E5D903}" type="presParOf" srcId="{F6D6CCCE-E65D-4A69-A6F5-DA67AB9D2390}" destId="{3FDE7E3F-8A1E-472F-8EEC-9F1FE259E703}" srcOrd="0" destOrd="0" presId="urn:microsoft.com/office/officeart/2016/7/layout/RepeatingBendingProcessNew"/>
    <dgm:cxn modelId="{F3E376EC-B700-4395-9E65-0EB76C479E06}" type="presParOf" srcId="{D7D82259-B4CB-4014-A965-D0C84CD696B5}" destId="{929BFD58-D2BE-404F-AB5F-AA022243271C}" srcOrd="6" destOrd="0" presId="urn:microsoft.com/office/officeart/2016/7/layout/RepeatingBendingProcessNew"/>
    <dgm:cxn modelId="{6A5A9A08-D9C5-49EF-82DD-C0CC48BF816A}" type="presParOf" srcId="{D7D82259-B4CB-4014-A965-D0C84CD696B5}" destId="{38711BB3-C4F1-4B11-9D22-D4D4D674EA2A}" srcOrd="7" destOrd="0" presId="urn:microsoft.com/office/officeart/2016/7/layout/RepeatingBendingProcessNew"/>
    <dgm:cxn modelId="{E1F9554F-7102-4B41-98AF-2CCDF67DDD0E}" type="presParOf" srcId="{38711BB3-C4F1-4B11-9D22-D4D4D674EA2A}" destId="{4CC2831D-A7AF-4653-A1B4-52468CC16EB0}" srcOrd="0" destOrd="0" presId="urn:microsoft.com/office/officeart/2016/7/layout/RepeatingBendingProcessNew"/>
    <dgm:cxn modelId="{F469808E-2395-4888-84D9-7754D440DE5E}" type="presParOf" srcId="{D7D82259-B4CB-4014-A965-D0C84CD696B5}" destId="{542AA022-7E25-475A-A07B-52A38B731318}" srcOrd="8" destOrd="0" presId="urn:microsoft.com/office/officeart/2016/7/layout/RepeatingBendingProcessNew"/>
    <dgm:cxn modelId="{59980A22-16DF-49E2-8F6A-C7F272289520}" type="presParOf" srcId="{D7D82259-B4CB-4014-A965-D0C84CD696B5}" destId="{0A347C7B-342E-4550-9CBA-798EB96290CD}" srcOrd="9" destOrd="0" presId="urn:microsoft.com/office/officeart/2016/7/layout/RepeatingBendingProcessNew"/>
    <dgm:cxn modelId="{22B21583-EFEA-4CB7-8F07-0F533744DEB2}" type="presParOf" srcId="{0A347C7B-342E-4550-9CBA-798EB96290CD}" destId="{96446A3C-276B-4797-BB2A-22E4E3500202}" srcOrd="0" destOrd="0" presId="urn:microsoft.com/office/officeart/2016/7/layout/RepeatingBendingProcessNew"/>
    <dgm:cxn modelId="{EA3A7DE4-9FEA-45F7-ACD0-26F79F0A7486}" type="presParOf" srcId="{D7D82259-B4CB-4014-A965-D0C84CD696B5}" destId="{3AEEF292-D1FB-4616-A9E8-D486E3AEB982}" srcOrd="10" destOrd="0" presId="urn:microsoft.com/office/officeart/2016/7/layout/RepeatingBendingProcessNew"/>
    <dgm:cxn modelId="{BDBCAEBE-5215-4445-8648-328AFECDC2BE}" type="presParOf" srcId="{D7D82259-B4CB-4014-A965-D0C84CD696B5}" destId="{2939C035-7EDD-4DD9-AAD7-AAFDC3877335}" srcOrd="11" destOrd="0" presId="urn:microsoft.com/office/officeart/2016/7/layout/RepeatingBendingProcessNew"/>
    <dgm:cxn modelId="{53345176-D772-444A-BDF8-6E5883040CFB}" type="presParOf" srcId="{2939C035-7EDD-4DD9-AAD7-AAFDC3877335}" destId="{A3F20425-8B6A-4956-B8ED-30A99ECFFBA4}" srcOrd="0" destOrd="0" presId="urn:microsoft.com/office/officeart/2016/7/layout/RepeatingBendingProcessNew"/>
    <dgm:cxn modelId="{44F2C3A5-CE4B-475D-A2C7-741765DA4CB3}" type="presParOf" srcId="{D7D82259-B4CB-4014-A965-D0C84CD696B5}" destId="{AD8D0B89-F90B-4096-8809-4812B95FE4E6}" srcOrd="12" destOrd="0" presId="urn:microsoft.com/office/officeart/2016/7/layout/RepeatingBendingProcessNew"/>
    <dgm:cxn modelId="{CFF0DA14-7432-447A-A909-FB138BC7E447}" type="presParOf" srcId="{D7D82259-B4CB-4014-A965-D0C84CD696B5}" destId="{11E438C9-1814-4AE4-85BB-327033751F71}" srcOrd="13" destOrd="0" presId="urn:microsoft.com/office/officeart/2016/7/layout/RepeatingBendingProcessNew"/>
    <dgm:cxn modelId="{B3C48C35-F576-4E1D-B562-6185324732B4}" type="presParOf" srcId="{11E438C9-1814-4AE4-85BB-327033751F71}" destId="{3EEC9E0E-FB25-4DCD-B6A0-E3CD1B196373}" srcOrd="0" destOrd="0" presId="urn:microsoft.com/office/officeart/2016/7/layout/RepeatingBendingProcessNew"/>
    <dgm:cxn modelId="{3EEDB033-5F01-4AA4-9BB4-248DB1016791}" type="presParOf" srcId="{D7D82259-B4CB-4014-A965-D0C84CD696B5}" destId="{604FDC24-9EB1-4868-92F7-6015E81CB082}" srcOrd="14"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7CBC15-9267-4162-AC78-91B47923BE43}" type="doc">
      <dgm:prSet loTypeId="urn:microsoft.com/office/officeart/2005/8/layout/list1" loCatId="list" qsTypeId="urn:microsoft.com/office/officeart/2005/8/quickstyle/simple4" qsCatId="simple" csTypeId="urn:microsoft.com/office/officeart/2005/8/colors/colorful2" csCatId="colorful"/>
      <dgm:spPr/>
      <dgm:t>
        <a:bodyPr/>
        <a:lstStyle/>
        <a:p>
          <a:endParaRPr lang="en-US"/>
        </a:p>
      </dgm:t>
    </dgm:pt>
    <dgm:pt modelId="{EF7CBF6E-9A1B-40D0-B5F1-C1EAD519D2EA}">
      <dgm:prSet/>
      <dgm:spPr/>
      <dgm:t>
        <a:bodyPr/>
        <a:lstStyle/>
        <a:p>
          <a:r>
            <a:rPr lang="af-ZA"/>
            <a:t>Before submitting:</a:t>
          </a:r>
          <a:endParaRPr lang="en-US"/>
        </a:p>
      </dgm:t>
    </dgm:pt>
    <dgm:pt modelId="{D501147F-5A30-4490-BD5A-AB76C58AC36E}" type="parTrans" cxnId="{5FEB210E-F327-4B7E-B769-E02BF6C11650}">
      <dgm:prSet/>
      <dgm:spPr/>
      <dgm:t>
        <a:bodyPr/>
        <a:lstStyle/>
        <a:p>
          <a:endParaRPr lang="en-US"/>
        </a:p>
      </dgm:t>
    </dgm:pt>
    <dgm:pt modelId="{F5138498-BECC-43DE-9DA7-DC00EADFEF9E}" type="sibTrans" cxnId="{5FEB210E-F327-4B7E-B769-E02BF6C11650}">
      <dgm:prSet/>
      <dgm:spPr/>
      <dgm:t>
        <a:bodyPr/>
        <a:lstStyle/>
        <a:p>
          <a:endParaRPr lang="en-US"/>
        </a:p>
      </dgm:t>
    </dgm:pt>
    <dgm:pt modelId="{F95372AE-9C68-4730-96A0-FE7B92122482}">
      <dgm:prSet/>
      <dgm:spPr/>
      <dgm:t>
        <a:bodyPr/>
        <a:lstStyle/>
        <a:p>
          <a:r>
            <a:rPr lang="af-ZA"/>
            <a:t>Check that all questions are answered. </a:t>
          </a:r>
          <a:endParaRPr lang="en-US"/>
        </a:p>
      </dgm:t>
    </dgm:pt>
    <dgm:pt modelId="{9F65DE25-D811-44B2-86F3-0B7F082829CB}" type="parTrans" cxnId="{2D30C940-3A99-4C27-B631-D2EF61982802}">
      <dgm:prSet/>
      <dgm:spPr/>
      <dgm:t>
        <a:bodyPr/>
        <a:lstStyle/>
        <a:p>
          <a:endParaRPr lang="en-US"/>
        </a:p>
      </dgm:t>
    </dgm:pt>
    <dgm:pt modelId="{414252C7-016B-4844-AED8-BC721BDE356F}" type="sibTrans" cxnId="{2D30C940-3A99-4C27-B631-D2EF61982802}">
      <dgm:prSet/>
      <dgm:spPr/>
      <dgm:t>
        <a:bodyPr/>
        <a:lstStyle/>
        <a:p>
          <a:endParaRPr lang="en-US"/>
        </a:p>
      </dgm:t>
    </dgm:pt>
    <dgm:pt modelId="{114D7A96-1E4A-40D5-906E-B4615C40DDA3}">
      <dgm:prSet/>
      <dgm:spPr/>
      <dgm:t>
        <a:bodyPr/>
        <a:lstStyle/>
        <a:p>
          <a:r>
            <a:rPr lang="af-ZA"/>
            <a:t>Correct obvious errors. </a:t>
          </a:r>
          <a:endParaRPr lang="en-US"/>
        </a:p>
      </dgm:t>
    </dgm:pt>
    <dgm:pt modelId="{FCE0599F-3D39-4483-97AF-1B9A3E6D5D63}" type="parTrans" cxnId="{4C33994A-19F4-415E-8A01-E19CF95C4E5B}">
      <dgm:prSet/>
      <dgm:spPr/>
      <dgm:t>
        <a:bodyPr/>
        <a:lstStyle/>
        <a:p>
          <a:endParaRPr lang="en-US"/>
        </a:p>
      </dgm:t>
    </dgm:pt>
    <dgm:pt modelId="{678D953C-CE98-4E01-91F7-451777D538A9}" type="sibTrans" cxnId="{4C33994A-19F4-415E-8A01-E19CF95C4E5B}">
      <dgm:prSet/>
      <dgm:spPr/>
      <dgm:t>
        <a:bodyPr/>
        <a:lstStyle/>
        <a:p>
          <a:endParaRPr lang="en-US"/>
        </a:p>
      </dgm:t>
    </dgm:pt>
    <dgm:pt modelId="{46F9E75C-60DE-446D-96DF-C65B00BB5030}">
      <dgm:prSet/>
      <dgm:spPr/>
      <dgm:t>
        <a:bodyPr/>
        <a:lstStyle/>
        <a:p>
          <a:r>
            <a:rPr lang="af-ZA"/>
            <a:t>Afterwards:</a:t>
          </a:r>
          <a:endParaRPr lang="en-US"/>
        </a:p>
      </dgm:t>
    </dgm:pt>
    <dgm:pt modelId="{93D8E07A-33C2-48E3-9073-73434DEDBE93}" type="parTrans" cxnId="{DC0F0BFF-CC67-4BF8-B27B-E284DB053636}">
      <dgm:prSet/>
      <dgm:spPr/>
      <dgm:t>
        <a:bodyPr/>
        <a:lstStyle/>
        <a:p>
          <a:endParaRPr lang="en-US"/>
        </a:p>
      </dgm:t>
    </dgm:pt>
    <dgm:pt modelId="{71CF4DC1-2AD1-470D-B4DA-F1DCF6454305}" type="sibTrans" cxnId="{DC0F0BFF-CC67-4BF8-B27B-E284DB053636}">
      <dgm:prSet/>
      <dgm:spPr/>
      <dgm:t>
        <a:bodyPr/>
        <a:lstStyle/>
        <a:p>
          <a:endParaRPr lang="en-US"/>
        </a:p>
      </dgm:t>
    </dgm:pt>
    <dgm:pt modelId="{C1092749-2E99-48F7-AF4D-0967CD2B4045}">
      <dgm:prSet/>
      <dgm:spPr/>
      <dgm:t>
        <a:bodyPr/>
        <a:lstStyle/>
        <a:p>
          <a:r>
            <a:rPr lang="af-ZA"/>
            <a:t>Reflect on your time management. </a:t>
          </a:r>
          <a:endParaRPr lang="en-US"/>
        </a:p>
      </dgm:t>
    </dgm:pt>
    <dgm:pt modelId="{33813C7A-91B0-498F-B606-0121732F67A8}" type="parTrans" cxnId="{E176690F-BD81-414D-AE87-6760F61175E2}">
      <dgm:prSet/>
      <dgm:spPr/>
      <dgm:t>
        <a:bodyPr/>
        <a:lstStyle/>
        <a:p>
          <a:endParaRPr lang="en-US"/>
        </a:p>
      </dgm:t>
    </dgm:pt>
    <dgm:pt modelId="{C9565F18-DF41-4629-952D-A0518865E7E2}" type="sibTrans" cxnId="{E176690F-BD81-414D-AE87-6760F61175E2}">
      <dgm:prSet/>
      <dgm:spPr/>
      <dgm:t>
        <a:bodyPr/>
        <a:lstStyle/>
        <a:p>
          <a:endParaRPr lang="en-US"/>
        </a:p>
      </dgm:t>
    </dgm:pt>
    <dgm:pt modelId="{201ECE57-5637-4A91-A309-08C4CC3D0CCB}">
      <dgm:prSet/>
      <dgm:spPr/>
      <dgm:t>
        <a:bodyPr/>
        <a:lstStyle/>
        <a:p>
          <a:r>
            <a:rPr lang="af-ZA"/>
            <a:t>Identify difficult content or questions. </a:t>
          </a:r>
          <a:endParaRPr lang="en-US"/>
        </a:p>
      </dgm:t>
    </dgm:pt>
    <dgm:pt modelId="{F9BD1AEC-EDF5-43FB-B946-DAB1CB24B588}" type="parTrans" cxnId="{DD0B39A5-A65A-4D4D-AB90-8339FE719C4A}">
      <dgm:prSet/>
      <dgm:spPr/>
      <dgm:t>
        <a:bodyPr/>
        <a:lstStyle/>
        <a:p>
          <a:endParaRPr lang="en-US"/>
        </a:p>
      </dgm:t>
    </dgm:pt>
    <dgm:pt modelId="{269F3DA4-B242-45A2-BCED-264CCA2E7C5F}" type="sibTrans" cxnId="{DD0B39A5-A65A-4D4D-AB90-8339FE719C4A}">
      <dgm:prSet/>
      <dgm:spPr/>
      <dgm:t>
        <a:bodyPr/>
        <a:lstStyle/>
        <a:p>
          <a:endParaRPr lang="en-US"/>
        </a:p>
      </dgm:t>
    </dgm:pt>
    <dgm:pt modelId="{1AADEEEE-D402-4431-ACEF-77B0BC1755BA}">
      <dgm:prSet/>
      <dgm:spPr/>
      <dgm:t>
        <a:bodyPr/>
        <a:lstStyle/>
        <a:p>
          <a:r>
            <a:rPr lang="af-ZA"/>
            <a:t>Review your marked paper and feedback. </a:t>
          </a:r>
          <a:endParaRPr lang="en-US"/>
        </a:p>
      </dgm:t>
    </dgm:pt>
    <dgm:pt modelId="{AAEC9FC3-636F-4742-858C-83DFA160350C}" type="parTrans" cxnId="{65A0AFAF-B3C2-4519-A2F1-103CD533C8D4}">
      <dgm:prSet/>
      <dgm:spPr/>
      <dgm:t>
        <a:bodyPr/>
        <a:lstStyle/>
        <a:p>
          <a:endParaRPr lang="en-US"/>
        </a:p>
      </dgm:t>
    </dgm:pt>
    <dgm:pt modelId="{D755E290-298B-44AF-B320-C2E45D5F8E45}" type="sibTrans" cxnId="{65A0AFAF-B3C2-4519-A2F1-103CD533C8D4}">
      <dgm:prSet/>
      <dgm:spPr/>
      <dgm:t>
        <a:bodyPr/>
        <a:lstStyle/>
        <a:p>
          <a:endParaRPr lang="en-US"/>
        </a:p>
      </dgm:t>
    </dgm:pt>
    <dgm:pt modelId="{19E11266-1C6C-4EF4-96DD-5B6DD2E19412}">
      <dgm:prSet/>
      <dgm:spPr/>
      <dgm:t>
        <a:bodyPr/>
        <a:lstStyle/>
        <a:p>
          <a:r>
            <a:rPr lang="af-ZA"/>
            <a:t>Decide what to improve next time.</a:t>
          </a:r>
          <a:endParaRPr lang="en-US"/>
        </a:p>
      </dgm:t>
    </dgm:pt>
    <dgm:pt modelId="{9E40638C-90AF-4DA2-BBE5-75FDA3D4F130}" type="parTrans" cxnId="{CFCC09C0-E77D-4B85-9E75-BC7A695062F1}">
      <dgm:prSet/>
      <dgm:spPr/>
      <dgm:t>
        <a:bodyPr/>
        <a:lstStyle/>
        <a:p>
          <a:endParaRPr lang="en-US"/>
        </a:p>
      </dgm:t>
    </dgm:pt>
    <dgm:pt modelId="{0157EA0B-DAC2-4D26-84BE-1E35D9993248}" type="sibTrans" cxnId="{CFCC09C0-E77D-4B85-9E75-BC7A695062F1}">
      <dgm:prSet/>
      <dgm:spPr/>
      <dgm:t>
        <a:bodyPr/>
        <a:lstStyle/>
        <a:p>
          <a:endParaRPr lang="en-US"/>
        </a:p>
      </dgm:t>
    </dgm:pt>
    <dgm:pt modelId="{E835A41B-A7FC-44CF-8AF9-2E37C5E7AFB4}" type="pres">
      <dgm:prSet presAssocID="{C87CBC15-9267-4162-AC78-91B47923BE43}" presName="linear" presStyleCnt="0">
        <dgm:presLayoutVars>
          <dgm:dir/>
          <dgm:animLvl val="lvl"/>
          <dgm:resizeHandles val="exact"/>
        </dgm:presLayoutVars>
      </dgm:prSet>
      <dgm:spPr/>
    </dgm:pt>
    <dgm:pt modelId="{86105832-C2C8-4202-B292-3B7CFF370C32}" type="pres">
      <dgm:prSet presAssocID="{EF7CBF6E-9A1B-40D0-B5F1-C1EAD519D2EA}" presName="parentLin" presStyleCnt="0"/>
      <dgm:spPr/>
    </dgm:pt>
    <dgm:pt modelId="{54D517F0-1F95-49EB-8819-E98E6549CB5C}" type="pres">
      <dgm:prSet presAssocID="{EF7CBF6E-9A1B-40D0-B5F1-C1EAD519D2EA}" presName="parentLeftMargin" presStyleLbl="node1" presStyleIdx="0" presStyleCnt="2"/>
      <dgm:spPr/>
    </dgm:pt>
    <dgm:pt modelId="{713904DB-F24D-4DEC-9EB7-47B05637CD73}" type="pres">
      <dgm:prSet presAssocID="{EF7CBF6E-9A1B-40D0-B5F1-C1EAD519D2EA}" presName="parentText" presStyleLbl="node1" presStyleIdx="0" presStyleCnt="2">
        <dgm:presLayoutVars>
          <dgm:chMax val="0"/>
          <dgm:bulletEnabled val="1"/>
        </dgm:presLayoutVars>
      </dgm:prSet>
      <dgm:spPr/>
    </dgm:pt>
    <dgm:pt modelId="{79C6740C-87DE-4E58-9D19-9229ED80DFEC}" type="pres">
      <dgm:prSet presAssocID="{EF7CBF6E-9A1B-40D0-B5F1-C1EAD519D2EA}" presName="negativeSpace" presStyleCnt="0"/>
      <dgm:spPr/>
    </dgm:pt>
    <dgm:pt modelId="{A8EEFDE4-E965-4534-A95C-601FB2550795}" type="pres">
      <dgm:prSet presAssocID="{EF7CBF6E-9A1B-40D0-B5F1-C1EAD519D2EA}" presName="childText" presStyleLbl="conFgAcc1" presStyleIdx="0" presStyleCnt="2">
        <dgm:presLayoutVars>
          <dgm:bulletEnabled val="1"/>
        </dgm:presLayoutVars>
      </dgm:prSet>
      <dgm:spPr/>
    </dgm:pt>
    <dgm:pt modelId="{CF54181A-0865-4CCA-888B-232C68D7F868}" type="pres">
      <dgm:prSet presAssocID="{F5138498-BECC-43DE-9DA7-DC00EADFEF9E}" presName="spaceBetweenRectangles" presStyleCnt="0"/>
      <dgm:spPr/>
    </dgm:pt>
    <dgm:pt modelId="{BDB0B01B-2781-4A70-9A55-09DB49BD4BE8}" type="pres">
      <dgm:prSet presAssocID="{46F9E75C-60DE-446D-96DF-C65B00BB5030}" presName="parentLin" presStyleCnt="0"/>
      <dgm:spPr/>
    </dgm:pt>
    <dgm:pt modelId="{936A4FBA-4E7E-4AC8-81EC-E0093BE19F1D}" type="pres">
      <dgm:prSet presAssocID="{46F9E75C-60DE-446D-96DF-C65B00BB5030}" presName="parentLeftMargin" presStyleLbl="node1" presStyleIdx="0" presStyleCnt="2"/>
      <dgm:spPr/>
    </dgm:pt>
    <dgm:pt modelId="{84C0E6B2-40DE-417C-96ED-CDEDA8C71165}" type="pres">
      <dgm:prSet presAssocID="{46F9E75C-60DE-446D-96DF-C65B00BB5030}" presName="parentText" presStyleLbl="node1" presStyleIdx="1" presStyleCnt="2">
        <dgm:presLayoutVars>
          <dgm:chMax val="0"/>
          <dgm:bulletEnabled val="1"/>
        </dgm:presLayoutVars>
      </dgm:prSet>
      <dgm:spPr/>
    </dgm:pt>
    <dgm:pt modelId="{A841E112-E035-4411-8DA1-51A9BBAEB97D}" type="pres">
      <dgm:prSet presAssocID="{46F9E75C-60DE-446D-96DF-C65B00BB5030}" presName="negativeSpace" presStyleCnt="0"/>
      <dgm:spPr/>
    </dgm:pt>
    <dgm:pt modelId="{F9CCE6EF-18AC-4119-B661-D44EE6987534}" type="pres">
      <dgm:prSet presAssocID="{46F9E75C-60DE-446D-96DF-C65B00BB5030}" presName="childText" presStyleLbl="conFgAcc1" presStyleIdx="1" presStyleCnt="2">
        <dgm:presLayoutVars>
          <dgm:bulletEnabled val="1"/>
        </dgm:presLayoutVars>
      </dgm:prSet>
      <dgm:spPr/>
    </dgm:pt>
  </dgm:ptLst>
  <dgm:cxnLst>
    <dgm:cxn modelId="{5FEB210E-F327-4B7E-B769-E02BF6C11650}" srcId="{C87CBC15-9267-4162-AC78-91B47923BE43}" destId="{EF7CBF6E-9A1B-40D0-B5F1-C1EAD519D2EA}" srcOrd="0" destOrd="0" parTransId="{D501147F-5A30-4490-BD5A-AB76C58AC36E}" sibTransId="{F5138498-BECC-43DE-9DA7-DC00EADFEF9E}"/>
    <dgm:cxn modelId="{E176690F-BD81-414D-AE87-6760F61175E2}" srcId="{46F9E75C-60DE-446D-96DF-C65B00BB5030}" destId="{C1092749-2E99-48F7-AF4D-0967CD2B4045}" srcOrd="0" destOrd="0" parTransId="{33813C7A-91B0-498F-B606-0121732F67A8}" sibTransId="{C9565F18-DF41-4629-952D-A0518865E7E2}"/>
    <dgm:cxn modelId="{16631921-8E58-4918-9FC7-39B42CB3796F}" type="presOf" srcId="{201ECE57-5637-4A91-A309-08C4CC3D0CCB}" destId="{F9CCE6EF-18AC-4119-B661-D44EE6987534}" srcOrd="0" destOrd="1" presId="urn:microsoft.com/office/officeart/2005/8/layout/list1"/>
    <dgm:cxn modelId="{2D30C940-3A99-4C27-B631-D2EF61982802}" srcId="{EF7CBF6E-9A1B-40D0-B5F1-C1EAD519D2EA}" destId="{F95372AE-9C68-4730-96A0-FE7B92122482}" srcOrd="0" destOrd="0" parTransId="{9F65DE25-D811-44B2-86F3-0B7F082829CB}" sibTransId="{414252C7-016B-4844-AED8-BC721BDE356F}"/>
    <dgm:cxn modelId="{5AB2445E-1F66-491E-848A-F7DD28A5B19F}" type="presOf" srcId="{EF7CBF6E-9A1B-40D0-B5F1-C1EAD519D2EA}" destId="{54D517F0-1F95-49EB-8819-E98E6549CB5C}" srcOrd="0" destOrd="0" presId="urn:microsoft.com/office/officeart/2005/8/layout/list1"/>
    <dgm:cxn modelId="{83571B68-B922-4D8F-BD10-3EF738844017}" type="presOf" srcId="{EF7CBF6E-9A1B-40D0-B5F1-C1EAD519D2EA}" destId="{713904DB-F24D-4DEC-9EB7-47B05637CD73}" srcOrd="1" destOrd="0" presId="urn:microsoft.com/office/officeart/2005/8/layout/list1"/>
    <dgm:cxn modelId="{4C33994A-19F4-415E-8A01-E19CF95C4E5B}" srcId="{EF7CBF6E-9A1B-40D0-B5F1-C1EAD519D2EA}" destId="{114D7A96-1E4A-40D5-906E-B4615C40DDA3}" srcOrd="1" destOrd="0" parTransId="{FCE0599F-3D39-4483-97AF-1B9A3E6D5D63}" sibTransId="{678D953C-CE98-4E01-91F7-451777D538A9}"/>
    <dgm:cxn modelId="{B2836F54-7886-40B8-8B02-1AABA089555F}" type="presOf" srcId="{F95372AE-9C68-4730-96A0-FE7B92122482}" destId="{A8EEFDE4-E965-4534-A95C-601FB2550795}" srcOrd="0" destOrd="0" presId="urn:microsoft.com/office/officeart/2005/8/layout/list1"/>
    <dgm:cxn modelId="{BAC88B54-4E2B-47B3-8837-313C3B5C4372}" type="presOf" srcId="{19E11266-1C6C-4EF4-96DD-5B6DD2E19412}" destId="{F9CCE6EF-18AC-4119-B661-D44EE6987534}" srcOrd="0" destOrd="3" presId="urn:microsoft.com/office/officeart/2005/8/layout/list1"/>
    <dgm:cxn modelId="{A491F659-869A-4681-8957-8B79C820216B}" type="presOf" srcId="{46F9E75C-60DE-446D-96DF-C65B00BB5030}" destId="{936A4FBA-4E7E-4AC8-81EC-E0093BE19F1D}" srcOrd="0" destOrd="0" presId="urn:microsoft.com/office/officeart/2005/8/layout/list1"/>
    <dgm:cxn modelId="{DD0B39A5-A65A-4D4D-AB90-8339FE719C4A}" srcId="{46F9E75C-60DE-446D-96DF-C65B00BB5030}" destId="{201ECE57-5637-4A91-A309-08C4CC3D0CCB}" srcOrd="1" destOrd="0" parTransId="{F9BD1AEC-EDF5-43FB-B946-DAB1CB24B588}" sibTransId="{269F3DA4-B242-45A2-BCED-264CCA2E7C5F}"/>
    <dgm:cxn modelId="{65A0AFAF-B3C2-4519-A2F1-103CD533C8D4}" srcId="{46F9E75C-60DE-446D-96DF-C65B00BB5030}" destId="{1AADEEEE-D402-4431-ACEF-77B0BC1755BA}" srcOrd="2" destOrd="0" parTransId="{AAEC9FC3-636F-4742-858C-83DFA160350C}" sibTransId="{D755E290-298B-44AF-B320-C2E45D5F8E45}"/>
    <dgm:cxn modelId="{AA0FA5B1-C83A-406D-A7C1-1D58289795A2}" type="presOf" srcId="{1AADEEEE-D402-4431-ACEF-77B0BC1755BA}" destId="{F9CCE6EF-18AC-4119-B661-D44EE6987534}" srcOrd="0" destOrd="2" presId="urn:microsoft.com/office/officeart/2005/8/layout/list1"/>
    <dgm:cxn modelId="{CFCC09C0-E77D-4B85-9E75-BC7A695062F1}" srcId="{46F9E75C-60DE-446D-96DF-C65B00BB5030}" destId="{19E11266-1C6C-4EF4-96DD-5B6DD2E19412}" srcOrd="3" destOrd="0" parTransId="{9E40638C-90AF-4DA2-BBE5-75FDA3D4F130}" sibTransId="{0157EA0B-DAC2-4D26-84BE-1E35D9993248}"/>
    <dgm:cxn modelId="{D4D87DC2-BE4F-4358-8001-A3F69B5ABC1D}" type="presOf" srcId="{114D7A96-1E4A-40D5-906E-B4615C40DDA3}" destId="{A8EEFDE4-E965-4534-A95C-601FB2550795}" srcOrd="0" destOrd="1" presId="urn:microsoft.com/office/officeart/2005/8/layout/list1"/>
    <dgm:cxn modelId="{EB53B0DA-7C56-4015-9134-FA3DDAAF5E11}" type="presOf" srcId="{46F9E75C-60DE-446D-96DF-C65B00BB5030}" destId="{84C0E6B2-40DE-417C-96ED-CDEDA8C71165}" srcOrd="1" destOrd="0" presId="urn:microsoft.com/office/officeart/2005/8/layout/list1"/>
    <dgm:cxn modelId="{49DA39F6-7CA1-48B3-9901-D60161F8C881}" type="presOf" srcId="{C1092749-2E99-48F7-AF4D-0967CD2B4045}" destId="{F9CCE6EF-18AC-4119-B661-D44EE6987534}" srcOrd="0" destOrd="0" presId="urn:microsoft.com/office/officeart/2005/8/layout/list1"/>
    <dgm:cxn modelId="{30334CF7-C7D5-4CEB-963A-2DC869F5F4A8}" type="presOf" srcId="{C87CBC15-9267-4162-AC78-91B47923BE43}" destId="{E835A41B-A7FC-44CF-8AF9-2E37C5E7AFB4}" srcOrd="0" destOrd="0" presId="urn:microsoft.com/office/officeart/2005/8/layout/list1"/>
    <dgm:cxn modelId="{DC0F0BFF-CC67-4BF8-B27B-E284DB053636}" srcId="{C87CBC15-9267-4162-AC78-91B47923BE43}" destId="{46F9E75C-60DE-446D-96DF-C65B00BB5030}" srcOrd="1" destOrd="0" parTransId="{93D8E07A-33C2-48E3-9073-73434DEDBE93}" sibTransId="{71CF4DC1-2AD1-470D-B4DA-F1DCF6454305}"/>
    <dgm:cxn modelId="{49FE84BF-5129-4169-8203-B08A07162AF1}" type="presParOf" srcId="{E835A41B-A7FC-44CF-8AF9-2E37C5E7AFB4}" destId="{86105832-C2C8-4202-B292-3B7CFF370C32}" srcOrd="0" destOrd="0" presId="urn:microsoft.com/office/officeart/2005/8/layout/list1"/>
    <dgm:cxn modelId="{F32CC7B1-F338-4823-A1FE-A910E51AED92}" type="presParOf" srcId="{86105832-C2C8-4202-B292-3B7CFF370C32}" destId="{54D517F0-1F95-49EB-8819-E98E6549CB5C}" srcOrd="0" destOrd="0" presId="urn:microsoft.com/office/officeart/2005/8/layout/list1"/>
    <dgm:cxn modelId="{598B958D-E604-4509-9DBB-37549979A78C}" type="presParOf" srcId="{86105832-C2C8-4202-B292-3B7CFF370C32}" destId="{713904DB-F24D-4DEC-9EB7-47B05637CD73}" srcOrd="1" destOrd="0" presId="urn:microsoft.com/office/officeart/2005/8/layout/list1"/>
    <dgm:cxn modelId="{14CB61FB-97F8-499A-BA3A-DCAAB063D2BD}" type="presParOf" srcId="{E835A41B-A7FC-44CF-8AF9-2E37C5E7AFB4}" destId="{79C6740C-87DE-4E58-9D19-9229ED80DFEC}" srcOrd="1" destOrd="0" presId="urn:microsoft.com/office/officeart/2005/8/layout/list1"/>
    <dgm:cxn modelId="{D3145066-D928-494E-9B38-12BD3CE61318}" type="presParOf" srcId="{E835A41B-A7FC-44CF-8AF9-2E37C5E7AFB4}" destId="{A8EEFDE4-E965-4534-A95C-601FB2550795}" srcOrd="2" destOrd="0" presId="urn:microsoft.com/office/officeart/2005/8/layout/list1"/>
    <dgm:cxn modelId="{C4E262E6-31DD-4B68-B4E4-84BF9DD86BC3}" type="presParOf" srcId="{E835A41B-A7FC-44CF-8AF9-2E37C5E7AFB4}" destId="{CF54181A-0865-4CCA-888B-232C68D7F868}" srcOrd="3" destOrd="0" presId="urn:microsoft.com/office/officeart/2005/8/layout/list1"/>
    <dgm:cxn modelId="{7138314C-1CA0-4C1A-A132-723C855A4D3B}" type="presParOf" srcId="{E835A41B-A7FC-44CF-8AF9-2E37C5E7AFB4}" destId="{BDB0B01B-2781-4A70-9A55-09DB49BD4BE8}" srcOrd="4" destOrd="0" presId="urn:microsoft.com/office/officeart/2005/8/layout/list1"/>
    <dgm:cxn modelId="{73EA4439-FB10-4D96-A3A5-3CAFB97F3F19}" type="presParOf" srcId="{BDB0B01B-2781-4A70-9A55-09DB49BD4BE8}" destId="{936A4FBA-4E7E-4AC8-81EC-E0093BE19F1D}" srcOrd="0" destOrd="0" presId="urn:microsoft.com/office/officeart/2005/8/layout/list1"/>
    <dgm:cxn modelId="{C62F6A4F-8352-4744-B0B0-C2AB247BA7FA}" type="presParOf" srcId="{BDB0B01B-2781-4A70-9A55-09DB49BD4BE8}" destId="{84C0E6B2-40DE-417C-96ED-CDEDA8C71165}" srcOrd="1" destOrd="0" presId="urn:microsoft.com/office/officeart/2005/8/layout/list1"/>
    <dgm:cxn modelId="{6DCB6D9C-1A52-49D2-8853-B87C0452E01C}" type="presParOf" srcId="{E835A41B-A7FC-44CF-8AF9-2E37C5E7AFB4}" destId="{A841E112-E035-4411-8DA1-51A9BBAEB97D}" srcOrd="5" destOrd="0" presId="urn:microsoft.com/office/officeart/2005/8/layout/list1"/>
    <dgm:cxn modelId="{73E0D54B-89FC-4F09-A798-239E245D104D}" type="presParOf" srcId="{E835A41B-A7FC-44CF-8AF9-2E37C5E7AFB4}" destId="{F9CCE6EF-18AC-4119-B661-D44EE6987534}"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36F233-D7FE-45AE-9670-27D2040B6757}"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B3E50754-6E7B-4BF7-931A-45B7604629DB}">
      <dgm:prSet/>
      <dgm:spPr/>
      <dgm:t>
        <a:bodyPr/>
        <a:lstStyle/>
        <a:p>
          <a:r>
            <a:rPr lang="af-ZA"/>
            <a:t>Action words tell you </a:t>
          </a:r>
          <a:r>
            <a:rPr lang="af-ZA" b="1"/>
            <a:t>how to answer</a:t>
          </a:r>
          <a:r>
            <a:rPr lang="af-ZA"/>
            <a:t> a question.</a:t>
          </a:r>
          <a:endParaRPr lang="en-US"/>
        </a:p>
      </dgm:t>
    </dgm:pt>
    <dgm:pt modelId="{57AF2F5F-901B-496C-BB13-DA048AA5B19E}" type="parTrans" cxnId="{83A87797-FCB9-451E-8BF9-D9E8DBE78AD9}">
      <dgm:prSet/>
      <dgm:spPr/>
      <dgm:t>
        <a:bodyPr/>
        <a:lstStyle/>
        <a:p>
          <a:endParaRPr lang="en-US"/>
        </a:p>
      </dgm:t>
    </dgm:pt>
    <dgm:pt modelId="{B4AEEE6F-3119-4CA0-94A5-34675AD797FF}" type="sibTrans" cxnId="{83A87797-FCB9-451E-8BF9-D9E8DBE78AD9}">
      <dgm:prSet/>
      <dgm:spPr/>
      <dgm:t>
        <a:bodyPr/>
        <a:lstStyle/>
        <a:p>
          <a:endParaRPr lang="en-US"/>
        </a:p>
      </dgm:t>
    </dgm:pt>
    <dgm:pt modelId="{67DC4555-88D5-4015-8207-B04D44282753}">
      <dgm:prSet/>
      <dgm:spPr/>
      <dgm:t>
        <a:bodyPr/>
        <a:lstStyle/>
        <a:p>
          <a:r>
            <a:rPr lang="af-ZA"/>
            <a:t>Always consider:</a:t>
          </a:r>
          <a:endParaRPr lang="en-US"/>
        </a:p>
      </dgm:t>
    </dgm:pt>
    <dgm:pt modelId="{CA0588F5-4619-4A9A-8305-4693EE68ABDA}" type="parTrans" cxnId="{74DB61B8-5CFA-4046-B7CC-3DC469240E22}">
      <dgm:prSet/>
      <dgm:spPr/>
      <dgm:t>
        <a:bodyPr/>
        <a:lstStyle/>
        <a:p>
          <a:endParaRPr lang="en-US"/>
        </a:p>
      </dgm:t>
    </dgm:pt>
    <dgm:pt modelId="{5D9D23C5-0E0D-4F1C-89AD-FA1450D02743}" type="sibTrans" cxnId="{74DB61B8-5CFA-4046-B7CC-3DC469240E22}">
      <dgm:prSet/>
      <dgm:spPr/>
      <dgm:t>
        <a:bodyPr/>
        <a:lstStyle/>
        <a:p>
          <a:endParaRPr lang="en-US"/>
        </a:p>
      </dgm:t>
    </dgm:pt>
    <dgm:pt modelId="{5BBE3D49-12AB-4EC9-BDD8-480F37098E54}">
      <dgm:prSet/>
      <dgm:spPr/>
      <dgm:t>
        <a:bodyPr/>
        <a:lstStyle/>
        <a:p>
          <a:r>
            <a:rPr lang="af-ZA"/>
            <a:t>the action word </a:t>
          </a:r>
          <a:endParaRPr lang="en-US"/>
        </a:p>
      </dgm:t>
    </dgm:pt>
    <dgm:pt modelId="{2C3B7A0F-2394-44E0-AB9A-A5476624BE47}" type="parTrans" cxnId="{3697098B-3508-42E0-91DB-8585BBE776B9}">
      <dgm:prSet/>
      <dgm:spPr/>
      <dgm:t>
        <a:bodyPr/>
        <a:lstStyle/>
        <a:p>
          <a:endParaRPr lang="en-US"/>
        </a:p>
      </dgm:t>
    </dgm:pt>
    <dgm:pt modelId="{1E3F3A85-AD59-47FD-BFA0-E5E0F1C6B699}" type="sibTrans" cxnId="{3697098B-3508-42E0-91DB-8585BBE776B9}">
      <dgm:prSet/>
      <dgm:spPr/>
      <dgm:t>
        <a:bodyPr/>
        <a:lstStyle/>
        <a:p>
          <a:endParaRPr lang="en-US"/>
        </a:p>
      </dgm:t>
    </dgm:pt>
    <dgm:pt modelId="{8B040F9E-5E24-4BC2-9B94-2CEC05F0BD9C}">
      <dgm:prSet/>
      <dgm:spPr/>
      <dgm:t>
        <a:bodyPr/>
        <a:lstStyle/>
        <a:p>
          <a:r>
            <a:rPr lang="af-ZA"/>
            <a:t>the full question </a:t>
          </a:r>
          <a:endParaRPr lang="en-US"/>
        </a:p>
      </dgm:t>
    </dgm:pt>
    <dgm:pt modelId="{D5406CC8-6F96-43FF-B90F-6154DDF6530D}" type="parTrans" cxnId="{6060D12B-ED81-4D28-BFBB-32B10A052EC7}">
      <dgm:prSet/>
      <dgm:spPr/>
      <dgm:t>
        <a:bodyPr/>
        <a:lstStyle/>
        <a:p>
          <a:endParaRPr lang="en-US"/>
        </a:p>
      </dgm:t>
    </dgm:pt>
    <dgm:pt modelId="{3D2CC969-5D25-435E-B6ED-0D061CEA52AC}" type="sibTrans" cxnId="{6060D12B-ED81-4D28-BFBB-32B10A052EC7}">
      <dgm:prSet/>
      <dgm:spPr/>
      <dgm:t>
        <a:bodyPr/>
        <a:lstStyle/>
        <a:p>
          <a:endParaRPr lang="en-US"/>
        </a:p>
      </dgm:t>
    </dgm:pt>
    <dgm:pt modelId="{82A44F5B-8CC3-46AB-8A45-C3EC539525D9}">
      <dgm:prSet/>
      <dgm:spPr/>
      <dgm:t>
        <a:bodyPr/>
        <a:lstStyle/>
        <a:p>
          <a:r>
            <a:rPr lang="af-ZA"/>
            <a:t>the mark allocation </a:t>
          </a:r>
          <a:endParaRPr lang="en-US"/>
        </a:p>
      </dgm:t>
    </dgm:pt>
    <dgm:pt modelId="{9716FC86-45F1-46ED-8947-3FD3FD6AF9CA}" type="parTrans" cxnId="{6BD96C42-A807-4E25-9871-BDB8D7EA4968}">
      <dgm:prSet/>
      <dgm:spPr/>
      <dgm:t>
        <a:bodyPr/>
        <a:lstStyle/>
        <a:p>
          <a:endParaRPr lang="en-US"/>
        </a:p>
      </dgm:t>
    </dgm:pt>
    <dgm:pt modelId="{4B2BDBBA-5A37-4358-A13D-4DFB0ADF302B}" type="sibTrans" cxnId="{6BD96C42-A807-4E25-9871-BDB8D7EA4968}">
      <dgm:prSet/>
      <dgm:spPr/>
      <dgm:t>
        <a:bodyPr/>
        <a:lstStyle/>
        <a:p>
          <a:endParaRPr lang="en-US"/>
        </a:p>
      </dgm:t>
    </dgm:pt>
    <dgm:pt modelId="{CE3684DC-DC91-4BEF-BCB5-59E67B93A7AD}">
      <dgm:prSet/>
      <dgm:spPr/>
      <dgm:t>
        <a:bodyPr/>
        <a:lstStyle/>
        <a:p>
          <a:r>
            <a:rPr lang="af-ZA"/>
            <a:t>Different action words require different levels of detail. </a:t>
          </a:r>
          <a:endParaRPr lang="en-US"/>
        </a:p>
      </dgm:t>
    </dgm:pt>
    <dgm:pt modelId="{97C9517F-C80B-43C0-879F-A2558F47C19D}" type="parTrans" cxnId="{D020895E-30AB-4F72-8795-05152691AF83}">
      <dgm:prSet/>
      <dgm:spPr/>
      <dgm:t>
        <a:bodyPr/>
        <a:lstStyle/>
        <a:p>
          <a:endParaRPr lang="en-US"/>
        </a:p>
      </dgm:t>
    </dgm:pt>
    <dgm:pt modelId="{D643E460-615A-4B5C-B29C-0877FA6CE65E}" type="sibTrans" cxnId="{D020895E-30AB-4F72-8795-05152691AF83}">
      <dgm:prSet/>
      <dgm:spPr/>
      <dgm:t>
        <a:bodyPr/>
        <a:lstStyle/>
        <a:p>
          <a:endParaRPr lang="en-US"/>
        </a:p>
      </dgm:t>
    </dgm:pt>
    <dgm:pt modelId="{4C3795FC-A31B-4BD9-A944-09EE91493E1C}" type="pres">
      <dgm:prSet presAssocID="{9636F233-D7FE-45AE-9670-27D2040B6757}" presName="Name0" presStyleCnt="0">
        <dgm:presLayoutVars>
          <dgm:dir/>
          <dgm:animLvl val="lvl"/>
          <dgm:resizeHandles val="exact"/>
        </dgm:presLayoutVars>
      </dgm:prSet>
      <dgm:spPr/>
    </dgm:pt>
    <dgm:pt modelId="{3AECED48-E4A8-44B9-BE74-A9172953AA51}" type="pres">
      <dgm:prSet presAssocID="{CE3684DC-DC91-4BEF-BCB5-59E67B93A7AD}" presName="boxAndChildren" presStyleCnt="0"/>
      <dgm:spPr/>
    </dgm:pt>
    <dgm:pt modelId="{C4F0BD14-EC6F-4072-B0B2-B8F2A52747AC}" type="pres">
      <dgm:prSet presAssocID="{CE3684DC-DC91-4BEF-BCB5-59E67B93A7AD}" presName="parentTextBox" presStyleLbl="node1" presStyleIdx="0" presStyleCnt="3"/>
      <dgm:spPr/>
    </dgm:pt>
    <dgm:pt modelId="{D2FB18E2-3062-447D-9289-CEB3C4D68A82}" type="pres">
      <dgm:prSet presAssocID="{5D9D23C5-0E0D-4F1C-89AD-FA1450D02743}" presName="sp" presStyleCnt="0"/>
      <dgm:spPr/>
    </dgm:pt>
    <dgm:pt modelId="{EFB5BB37-E898-47B5-89F6-74EF1A364C1A}" type="pres">
      <dgm:prSet presAssocID="{67DC4555-88D5-4015-8207-B04D44282753}" presName="arrowAndChildren" presStyleCnt="0"/>
      <dgm:spPr/>
    </dgm:pt>
    <dgm:pt modelId="{815649FB-6BA6-4562-85EC-EF77F54C0F03}" type="pres">
      <dgm:prSet presAssocID="{67DC4555-88D5-4015-8207-B04D44282753}" presName="parentTextArrow" presStyleLbl="node1" presStyleIdx="0" presStyleCnt="3"/>
      <dgm:spPr/>
    </dgm:pt>
    <dgm:pt modelId="{D9A0A935-81D2-4CCA-BD8D-4C74DF847009}" type="pres">
      <dgm:prSet presAssocID="{67DC4555-88D5-4015-8207-B04D44282753}" presName="arrow" presStyleLbl="node1" presStyleIdx="1" presStyleCnt="3"/>
      <dgm:spPr/>
    </dgm:pt>
    <dgm:pt modelId="{082C009A-E8DD-4B24-A074-96F52C246F94}" type="pres">
      <dgm:prSet presAssocID="{67DC4555-88D5-4015-8207-B04D44282753}" presName="descendantArrow" presStyleCnt="0"/>
      <dgm:spPr/>
    </dgm:pt>
    <dgm:pt modelId="{85AABF00-BA2C-487E-ACD6-E769F366AB98}" type="pres">
      <dgm:prSet presAssocID="{5BBE3D49-12AB-4EC9-BDD8-480F37098E54}" presName="childTextArrow" presStyleLbl="fgAccFollowNode1" presStyleIdx="0" presStyleCnt="3">
        <dgm:presLayoutVars>
          <dgm:bulletEnabled val="1"/>
        </dgm:presLayoutVars>
      </dgm:prSet>
      <dgm:spPr/>
    </dgm:pt>
    <dgm:pt modelId="{99E858B7-2630-40EA-B688-4320869D9BD5}" type="pres">
      <dgm:prSet presAssocID="{8B040F9E-5E24-4BC2-9B94-2CEC05F0BD9C}" presName="childTextArrow" presStyleLbl="fgAccFollowNode1" presStyleIdx="1" presStyleCnt="3">
        <dgm:presLayoutVars>
          <dgm:bulletEnabled val="1"/>
        </dgm:presLayoutVars>
      </dgm:prSet>
      <dgm:spPr/>
    </dgm:pt>
    <dgm:pt modelId="{EB54C8F9-8067-435F-A4C5-A7CABE3FABA0}" type="pres">
      <dgm:prSet presAssocID="{82A44F5B-8CC3-46AB-8A45-C3EC539525D9}" presName="childTextArrow" presStyleLbl="fgAccFollowNode1" presStyleIdx="2" presStyleCnt="3">
        <dgm:presLayoutVars>
          <dgm:bulletEnabled val="1"/>
        </dgm:presLayoutVars>
      </dgm:prSet>
      <dgm:spPr/>
    </dgm:pt>
    <dgm:pt modelId="{9AB0B9E7-6433-4984-838E-53E3E62F9334}" type="pres">
      <dgm:prSet presAssocID="{B4AEEE6F-3119-4CA0-94A5-34675AD797FF}" presName="sp" presStyleCnt="0"/>
      <dgm:spPr/>
    </dgm:pt>
    <dgm:pt modelId="{F6C7416C-B83F-46B3-A71C-ED3F2DCD6B9C}" type="pres">
      <dgm:prSet presAssocID="{B3E50754-6E7B-4BF7-931A-45B7604629DB}" presName="arrowAndChildren" presStyleCnt="0"/>
      <dgm:spPr/>
    </dgm:pt>
    <dgm:pt modelId="{E6D736B1-BCAA-48D7-A789-FD46AFE8429E}" type="pres">
      <dgm:prSet presAssocID="{B3E50754-6E7B-4BF7-931A-45B7604629DB}" presName="parentTextArrow" presStyleLbl="node1" presStyleIdx="2" presStyleCnt="3"/>
      <dgm:spPr/>
    </dgm:pt>
  </dgm:ptLst>
  <dgm:cxnLst>
    <dgm:cxn modelId="{6060D12B-ED81-4D28-BFBB-32B10A052EC7}" srcId="{67DC4555-88D5-4015-8207-B04D44282753}" destId="{8B040F9E-5E24-4BC2-9B94-2CEC05F0BD9C}" srcOrd="1" destOrd="0" parTransId="{D5406CC8-6F96-43FF-B90F-6154DDF6530D}" sibTransId="{3D2CC969-5D25-435E-B6ED-0D061CEA52AC}"/>
    <dgm:cxn modelId="{D020895E-30AB-4F72-8795-05152691AF83}" srcId="{9636F233-D7FE-45AE-9670-27D2040B6757}" destId="{CE3684DC-DC91-4BEF-BCB5-59E67B93A7AD}" srcOrd="2" destOrd="0" parTransId="{97C9517F-C80B-43C0-879F-A2558F47C19D}" sibTransId="{D643E460-615A-4B5C-B29C-0877FA6CE65E}"/>
    <dgm:cxn modelId="{6BD96C42-A807-4E25-9871-BDB8D7EA4968}" srcId="{67DC4555-88D5-4015-8207-B04D44282753}" destId="{82A44F5B-8CC3-46AB-8A45-C3EC539525D9}" srcOrd="2" destOrd="0" parTransId="{9716FC86-45F1-46ED-8947-3FD3FD6AF9CA}" sibTransId="{4B2BDBBA-5A37-4358-A13D-4DFB0ADF302B}"/>
    <dgm:cxn modelId="{64AB5364-C86D-45AE-B244-09E0C77BC573}" type="presOf" srcId="{67DC4555-88D5-4015-8207-B04D44282753}" destId="{815649FB-6BA6-4562-85EC-EF77F54C0F03}" srcOrd="0" destOrd="0" presId="urn:microsoft.com/office/officeart/2005/8/layout/process4"/>
    <dgm:cxn modelId="{E50C7E67-14D0-4579-B2C6-C947074FD8E4}" type="presOf" srcId="{CE3684DC-DC91-4BEF-BCB5-59E67B93A7AD}" destId="{C4F0BD14-EC6F-4072-B0B2-B8F2A52747AC}" srcOrd="0" destOrd="0" presId="urn:microsoft.com/office/officeart/2005/8/layout/process4"/>
    <dgm:cxn modelId="{8CE1B249-EA28-4A58-918B-479F1AF0C819}" type="presOf" srcId="{8B040F9E-5E24-4BC2-9B94-2CEC05F0BD9C}" destId="{99E858B7-2630-40EA-B688-4320869D9BD5}" srcOrd="0" destOrd="0" presId="urn:microsoft.com/office/officeart/2005/8/layout/process4"/>
    <dgm:cxn modelId="{6E9ABD54-03BD-4770-92F8-B4EF97765A32}" type="presOf" srcId="{5BBE3D49-12AB-4EC9-BDD8-480F37098E54}" destId="{85AABF00-BA2C-487E-ACD6-E769F366AB98}" srcOrd="0" destOrd="0" presId="urn:microsoft.com/office/officeart/2005/8/layout/process4"/>
    <dgm:cxn modelId="{3697098B-3508-42E0-91DB-8585BBE776B9}" srcId="{67DC4555-88D5-4015-8207-B04D44282753}" destId="{5BBE3D49-12AB-4EC9-BDD8-480F37098E54}" srcOrd="0" destOrd="0" parTransId="{2C3B7A0F-2394-44E0-AB9A-A5476624BE47}" sibTransId="{1E3F3A85-AD59-47FD-BFA0-E5E0F1C6B699}"/>
    <dgm:cxn modelId="{3D25A791-D9C2-4826-BB59-34E94201BAB6}" type="presOf" srcId="{67DC4555-88D5-4015-8207-B04D44282753}" destId="{D9A0A935-81D2-4CCA-BD8D-4C74DF847009}" srcOrd="1" destOrd="0" presId="urn:microsoft.com/office/officeart/2005/8/layout/process4"/>
    <dgm:cxn modelId="{83A87797-FCB9-451E-8BF9-D9E8DBE78AD9}" srcId="{9636F233-D7FE-45AE-9670-27D2040B6757}" destId="{B3E50754-6E7B-4BF7-931A-45B7604629DB}" srcOrd="0" destOrd="0" parTransId="{57AF2F5F-901B-496C-BB13-DA048AA5B19E}" sibTransId="{B4AEEE6F-3119-4CA0-94A5-34675AD797FF}"/>
    <dgm:cxn modelId="{DE6D089C-F0DE-4453-922D-7F9C05A72C1F}" type="presOf" srcId="{9636F233-D7FE-45AE-9670-27D2040B6757}" destId="{4C3795FC-A31B-4BD9-A944-09EE91493E1C}" srcOrd="0" destOrd="0" presId="urn:microsoft.com/office/officeart/2005/8/layout/process4"/>
    <dgm:cxn modelId="{AF8C3FA0-B321-4D87-9691-F3C118F2EE50}" type="presOf" srcId="{B3E50754-6E7B-4BF7-931A-45B7604629DB}" destId="{E6D736B1-BCAA-48D7-A789-FD46AFE8429E}" srcOrd="0" destOrd="0" presId="urn:microsoft.com/office/officeart/2005/8/layout/process4"/>
    <dgm:cxn modelId="{13B50FA7-B4DB-4918-A80C-FD3E50397567}" type="presOf" srcId="{82A44F5B-8CC3-46AB-8A45-C3EC539525D9}" destId="{EB54C8F9-8067-435F-A4C5-A7CABE3FABA0}" srcOrd="0" destOrd="0" presId="urn:microsoft.com/office/officeart/2005/8/layout/process4"/>
    <dgm:cxn modelId="{74DB61B8-5CFA-4046-B7CC-3DC469240E22}" srcId="{9636F233-D7FE-45AE-9670-27D2040B6757}" destId="{67DC4555-88D5-4015-8207-B04D44282753}" srcOrd="1" destOrd="0" parTransId="{CA0588F5-4619-4A9A-8305-4693EE68ABDA}" sibTransId="{5D9D23C5-0E0D-4F1C-89AD-FA1450D02743}"/>
    <dgm:cxn modelId="{994F3028-2274-4374-B1DF-FCA01BA5DB90}" type="presParOf" srcId="{4C3795FC-A31B-4BD9-A944-09EE91493E1C}" destId="{3AECED48-E4A8-44B9-BE74-A9172953AA51}" srcOrd="0" destOrd="0" presId="urn:microsoft.com/office/officeart/2005/8/layout/process4"/>
    <dgm:cxn modelId="{8E3DA67E-5E5F-4986-A6F6-8ED49C8528BC}" type="presParOf" srcId="{3AECED48-E4A8-44B9-BE74-A9172953AA51}" destId="{C4F0BD14-EC6F-4072-B0B2-B8F2A52747AC}" srcOrd="0" destOrd="0" presId="urn:microsoft.com/office/officeart/2005/8/layout/process4"/>
    <dgm:cxn modelId="{1DA5476E-F488-48D6-8E23-3D6B96B1EC04}" type="presParOf" srcId="{4C3795FC-A31B-4BD9-A944-09EE91493E1C}" destId="{D2FB18E2-3062-447D-9289-CEB3C4D68A82}" srcOrd="1" destOrd="0" presId="urn:microsoft.com/office/officeart/2005/8/layout/process4"/>
    <dgm:cxn modelId="{93837BD2-0237-422A-8CB4-22C66A849CED}" type="presParOf" srcId="{4C3795FC-A31B-4BD9-A944-09EE91493E1C}" destId="{EFB5BB37-E898-47B5-89F6-74EF1A364C1A}" srcOrd="2" destOrd="0" presId="urn:microsoft.com/office/officeart/2005/8/layout/process4"/>
    <dgm:cxn modelId="{23CC310A-4939-4F3A-904A-4B70653C6F3F}" type="presParOf" srcId="{EFB5BB37-E898-47B5-89F6-74EF1A364C1A}" destId="{815649FB-6BA6-4562-85EC-EF77F54C0F03}" srcOrd="0" destOrd="0" presId="urn:microsoft.com/office/officeart/2005/8/layout/process4"/>
    <dgm:cxn modelId="{48BBEC22-66F6-444A-B77F-C0183FC9D2BB}" type="presParOf" srcId="{EFB5BB37-E898-47B5-89F6-74EF1A364C1A}" destId="{D9A0A935-81D2-4CCA-BD8D-4C74DF847009}" srcOrd="1" destOrd="0" presId="urn:microsoft.com/office/officeart/2005/8/layout/process4"/>
    <dgm:cxn modelId="{6467747B-1A19-4A4E-8F82-F58A02571F2A}" type="presParOf" srcId="{EFB5BB37-E898-47B5-89F6-74EF1A364C1A}" destId="{082C009A-E8DD-4B24-A074-96F52C246F94}" srcOrd="2" destOrd="0" presId="urn:microsoft.com/office/officeart/2005/8/layout/process4"/>
    <dgm:cxn modelId="{E940A334-ACA0-4B98-A664-47893D9FBA2B}" type="presParOf" srcId="{082C009A-E8DD-4B24-A074-96F52C246F94}" destId="{85AABF00-BA2C-487E-ACD6-E769F366AB98}" srcOrd="0" destOrd="0" presId="urn:microsoft.com/office/officeart/2005/8/layout/process4"/>
    <dgm:cxn modelId="{EB1D8DE8-4201-4746-947A-048C2233715E}" type="presParOf" srcId="{082C009A-E8DD-4B24-A074-96F52C246F94}" destId="{99E858B7-2630-40EA-B688-4320869D9BD5}" srcOrd="1" destOrd="0" presId="urn:microsoft.com/office/officeart/2005/8/layout/process4"/>
    <dgm:cxn modelId="{C87C955F-95A9-4870-AB69-F2E393EAE53D}" type="presParOf" srcId="{082C009A-E8DD-4B24-A074-96F52C246F94}" destId="{EB54C8F9-8067-435F-A4C5-A7CABE3FABA0}" srcOrd="2" destOrd="0" presId="urn:microsoft.com/office/officeart/2005/8/layout/process4"/>
    <dgm:cxn modelId="{857F0F96-9E97-40A0-97FC-BDFE5FCB811F}" type="presParOf" srcId="{4C3795FC-A31B-4BD9-A944-09EE91493E1C}" destId="{9AB0B9E7-6433-4984-838E-53E3E62F9334}" srcOrd="3" destOrd="0" presId="urn:microsoft.com/office/officeart/2005/8/layout/process4"/>
    <dgm:cxn modelId="{CC6F156B-77E0-43F7-B45F-9D1F8F6238FF}" type="presParOf" srcId="{4C3795FC-A31B-4BD9-A944-09EE91493E1C}" destId="{F6C7416C-B83F-46B3-A71C-ED3F2DCD6B9C}" srcOrd="4" destOrd="0" presId="urn:microsoft.com/office/officeart/2005/8/layout/process4"/>
    <dgm:cxn modelId="{74BC1B42-9346-4875-B4B2-718A7CAC2EC8}" type="presParOf" srcId="{F6C7416C-B83F-46B3-A71C-ED3F2DCD6B9C}" destId="{E6D736B1-BCAA-48D7-A789-FD46AFE8429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D45B65-618F-4B65-BCBC-1705DEE6ACEC}"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7F9B4517-D3B9-4611-9B35-AF816806F9E4}">
      <dgm:prSet/>
      <dgm:spPr/>
      <dgm:t>
        <a:bodyPr/>
        <a:lstStyle/>
        <a:p>
          <a:r>
            <a:rPr lang="af-ZA" b="1" dirty="0"/>
            <a:t>Area</a:t>
          </a:r>
          <a:r>
            <a:rPr lang="af-ZA" dirty="0"/>
            <a:t> </a:t>
          </a:r>
          <a:endParaRPr lang="en-US" dirty="0"/>
        </a:p>
      </dgm:t>
    </dgm:pt>
    <dgm:pt modelId="{3222805F-DA10-40FC-9E99-A11B3E96668B}" type="parTrans" cxnId="{969B73E4-276C-4F6C-B788-8C61924C521D}">
      <dgm:prSet/>
      <dgm:spPr/>
      <dgm:t>
        <a:bodyPr/>
        <a:lstStyle/>
        <a:p>
          <a:endParaRPr lang="en-US"/>
        </a:p>
      </dgm:t>
    </dgm:pt>
    <dgm:pt modelId="{6066DF1E-4D07-40AF-9F76-CB04DAB1A631}" type="sibTrans" cxnId="{969B73E4-276C-4F6C-B788-8C61924C521D}">
      <dgm:prSet/>
      <dgm:spPr/>
      <dgm:t>
        <a:bodyPr/>
        <a:lstStyle/>
        <a:p>
          <a:endParaRPr lang="en-US"/>
        </a:p>
      </dgm:t>
    </dgm:pt>
    <dgm:pt modelId="{033B95DD-1FF1-4EA6-98B3-09B2163AC68A}">
      <dgm:prSet/>
      <dgm:spPr/>
      <dgm:t>
        <a:bodyPr/>
        <a:lstStyle/>
        <a:p>
          <a:r>
            <a:rPr lang="af-ZA"/>
            <a:t>What do I want to improve? </a:t>
          </a:r>
          <a:endParaRPr lang="en-US"/>
        </a:p>
      </dgm:t>
    </dgm:pt>
    <dgm:pt modelId="{F76AE815-14BF-4E1B-B9EE-C525B386440B}" type="parTrans" cxnId="{E93C74EA-011F-493A-A134-44FD8891F593}">
      <dgm:prSet/>
      <dgm:spPr/>
      <dgm:t>
        <a:bodyPr/>
        <a:lstStyle/>
        <a:p>
          <a:endParaRPr lang="en-US"/>
        </a:p>
      </dgm:t>
    </dgm:pt>
    <dgm:pt modelId="{38483909-4C2C-4CBF-9D71-5E080A281728}" type="sibTrans" cxnId="{E93C74EA-011F-493A-A134-44FD8891F593}">
      <dgm:prSet/>
      <dgm:spPr/>
      <dgm:t>
        <a:bodyPr/>
        <a:lstStyle/>
        <a:p>
          <a:endParaRPr lang="en-US"/>
        </a:p>
      </dgm:t>
    </dgm:pt>
    <dgm:pt modelId="{0C09B827-F691-4080-9A79-CD60B3F8442C}">
      <dgm:prSet/>
      <dgm:spPr/>
      <dgm:t>
        <a:bodyPr/>
        <a:lstStyle/>
        <a:p>
          <a:r>
            <a:rPr lang="af-ZA"/>
            <a:t>What do I want to achieve? </a:t>
          </a:r>
          <a:endParaRPr lang="en-US"/>
        </a:p>
      </dgm:t>
    </dgm:pt>
    <dgm:pt modelId="{CDE43C4A-D9AB-48E0-BDB2-7B5DB64D1B0D}" type="parTrans" cxnId="{8BE231EA-7FFA-4A0F-B98A-2BE7ACED29CC}">
      <dgm:prSet/>
      <dgm:spPr/>
      <dgm:t>
        <a:bodyPr/>
        <a:lstStyle/>
        <a:p>
          <a:endParaRPr lang="en-US"/>
        </a:p>
      </dgm:t>
    </dgm:pt>
    <dgm:pt modelId="{095EE768-A954-4253-B291-C5EE75372837}" type="sibTrans" cxnId="{8BE231EA-7FFA-4A0F-B98A-2BE7ACED29CC}">
      <dgm:prSet/>
      <dgm:spPr/>
      <dgm:t>
        <a:bodyPr/>
        <a:lstStyle/>
        <a:p>
          <a:endParaRPr lang="en-US"/>
        </a:p>
      </dgm:t>
    </dgm:pt>
    <dgm:pt modelId="{0B2052DE-E13D-4A3D-9DCB-0516606E5F0A}">
      <dgm:prSet/>
      <dgm:spPr/>
      <dgm:t>
        <a:bodyPr/>
        <a:lstStyle/>
        <a:p>
          <a:r>
            <a:rPr lang="af-ZA" b="1" dirty="0" err="1"/>
            <a:t>Actions</a:t>
          </a:r>
          <a:r>
            <a:rPr lang="af-ZA" dirty="0"/>
            <a:t> </a:t>
          </a:r>
          <a:endParaRPr lang="en-US" dirty="0"/>
        </a:p>
      </dgm:t>
    </dgm:pt>
    <dgm:pt modelId="{FAC8EEB9-50E0-403D-BF24-EB469B985196}" type="parTrans" cxnId="{7A1391BE-E907-4BBC-AF7A-1A9CC480CBC2}">
      <dgm:prSet/>
      <dgm:spPr/>
      <dgm:t>
        <a:bodyPr/>
        <a:lstStyle/>
        <a:p>
          <a:endParaRPr lang="en-US"/>
        </a:p>
      </dgm:t>
    </dgm:pt>
    <dgm:pt modelId="{64CA7408-BFBF-42A6-928C-3BD13FF5EC33}" type="sibTrans" cxnId="{7A1391BE-E907-4BBC-AF7A-1A9CC480CBC2}">
      <dgm:prSet/>
      <dgm:spPr/>
      <dgm:t>
        <a:bodyPr/>
        <a:lstStyle/>
        <a:p>
          <a:endParaRPr lang="en-US"/>
        </a:p>
      </dgm:t>
    </dgm:pt>
    <dgm:pt modelId="{C7E49509-E089-4904-950A-0B3B820D69B4}">
      <dgm:prSet/>
      <dgm:spPr/>
      <dgm:t>
        <a:bodyPr/>
        <a:lstStyle/>
        <a:p>
          <a:r>
            <a:rPr lang="af-ZA"/>
            <a:t>What will I do? </a:t>
          </a:r>
          <a:endParaRPr lang="en-US"/>
        </a:p>
      </dgm:t>
    </dgm:pt>
    <dgm:pt modelId="{BEA853A7-9287-4B83-9FD4-BF6229E5EE79}" type="parTrans" cxnId="{6996F62B-5039-4319-8D9A-A660BA165CC9}">
      <dgm:prSet/>
      <dgm:spPr/>
      <dgm:t>
        <a:bodyPr/>
        <a:lstStyle/>
        <a:p>
          <a:endParaRPr lang="en-US"/>
        </a:p>
      </dgm:t>
    </dgm:pt>
    <dgm:pt modelId="{A721D8B5-A7F6-45A5-BCFF-E31666271B16}" type="sibTrans" cxnId="{6996F62B-5039-4319-8D9A-A660BA165CC9}">
      <dgm:prSet/>
      <dgm:spPr/>
      <dgm:t>
        <a:bodyPr/>
        <a:lstStyle/>
        <a:p>
          <a:endParaRPr lang="en-US"/>
        </a:p>
      </dgm:t>
    </dgm:pt>
    <dgm:pt modelId="{F7BF3CD7-DC1E-4765-9CF9-DD30844E9015}">
      <dgm:prSet/>
      <dgm:spPr/>
      <dgm:t>
        <a:bodyPr/>
        <a:lstStyle/>
        <a:p>
          <a:r>
            <a:rPr lang="af-ZA" b="1" dirty="0" err="1"/>
            <a:t>Timeframe</a:t>
          </a:r>
          <a:r>
            <a:rPr lang="af-ZA" dirty="0"/>
            <a:t> </a:t>
          </a:r>
          <a:endParaRPr lang="en-US" dirty="0"/>
        </a:p>
      </dgm:t>
    </dgm:pt>
    <dgm:pt modelId="{F9A632E0-55D8-41CD-9945-E693B29C9725}" type="parTrans" cxnId="{3E0BD308-9077-4740-9CB6-C7543C88A5AD}">
      <dgm:prSet/>
      <dgm:spPr/>
      <dgm:t>
        <a:bodyPr/>
        <a:lstStyle/>
        <a:p>
          <a:endParaRPr lang="en-US"/>
        </a:p>
      </dgm:t>
    </dgm:pt>
    <dgm:pt modelId="{B4F9CE38-A324-4EA8-9A06-6D4A14492BEB}" type="sibTrans" cxnId="{3E0BD308-9077-4740-9CB6-C7543C88A5AD}">
      <dgm:prSet/>
      <dgm:spPr/>
      <dgm:t>
        <a:bodyPr/>
        <a:lstStyle/>
        <a:p>
          <a:endParaRPr lang="en-US"/>
        </a:p>
      </dgm:t>
    </dgm:pt>
    <dgm:pt modelId="{CF3A6494-3044-43D1-AEB0-0FBC8B8A3296}">
      <dgm:prSet/>
      <dgm:spPr/>
      <dgm:t>
        <a:bodyPr/>
        <a:lstStyle/>
        <a:p>
          <a:r>
            <a:rPr lang="af-ZA"/>
            <a:t>By when? </a:t>
          </a:r>
          <a:endParaRPr lang="en-US"/>
        </a:p>
      </dgm:t>
    </dgm:pt>
    <dgm:pt modelId="{3AA851A9-A3DC-4B5A-8E1D-3591403ABB32}" type="parTrans" cxnId="{8EC1499B-AFEB-4B95-B805-9EF251914016}">
      <dgm:prSet/>
      <dgm:spPr/>
      <dgm:t>
        <a:bodyPr/>
        <a:lstStyle/>
        <a:p>
          <a:endParaRPr lang="en-US"/>
        </a:p>
      </dgm:t>
    </dgm:pt>
    <dgm:pt modelId="{331F40EA-C1D3-412B-8F04-30DAA64C02BD}" type="sibTrans" cxnId="{8EC1499B-AFEB-4B95-B805-9EF251914016}">
      <dgm:prSet/>
      <dgm:spPr/>
      <dgm:t>
        <a:bodyPr/>
        <a:lstStyle/>
        <a:p>
          <a:endParaRPr lang="en-US"/>
        </a:p>
      </dgm:t>
    </dgm:pt>
    <dgm:pt modelId="{6AE50713-81F8-4D5F-84AF-1BC4DAA68FE2}">
      <dgm:prSet/>
      <dgm:spPr/>
      <dgm:t>
        <a:bodyPr/>
        <a:lstStyle/>
        <a:p>
          <a:r>
            <a:rPr lang="af-ZA" b="1" dirty="0" err="1"/>
            <a:t>Obstacles</a:t>
          </a:r>
          <a:r>
            <a:rPr lang="af-ZA" b="1" dirty="0"/>
            <a:t> </a:t>
          </a:r>
          <a:r>
            <a:rPr lang="af-ZA" b="1" dirty="0" err="1"/>
            <a:t>and</a:t>
          </a:r>
          <a:r>
            <a:rPr lang="af-ZA" b="1" dirty="0"/>
            <a:t> </a:t>
          </a:r>
          <a:r>
            <a:rPr lang="af-ZA" b="1" dirty="0" err="1"/>
            <a:t>solutions</a:t>
          </a:r>
          <a:r>
            <a:rPr lang="af-ZA" dirty="0"/>
            <a:t> </a:t>
          </a:r>
          <a:endParaRPr lang="en-US" dirty="0"/>
        </a:p>
      </dgm:t>
    </dgm:pt>
    <dgm:pt modelId="{87F69B21-DBDF-4E3B-9609-8490A7B662DC}" type="parTrans" cxnId="{0C51BEC7-3949-4B47-BE6E-51AFE5436B49}">
      <dgm:prSet/>
      <dgm:spPr/>
      <dgm:t>
        <a:bodyPr/>
        <a:lstStyle/>
        <a:p>
          <a:endParaRPr lang="en-US"/>
        </a:p>
      </dgm:t>
    </dgm:pt>
    <dgm:pt modelId="{476B757E-617E-43F4-AA86-6387F5492DA2}" type="sibTrans" cxnId="{0C51BEC7-3949-4B47-BE6E-51AFE5436B49}">
      <dgm:prSet/>
      <dgm:spPr/>
      <dgm:t>
        <a:bodyPr/>
        <a:lstStyle/>
        <a:p>
          <a:endParaRPr lang="en-US"/>
        </a:p>
      </dgm:t>
    </dgm:pt>
    <dgm:pt modelId="{DC661E0F-1D39-464E-BC2D-4DD298131AF5}">
      <dgm:prSet/>
      <dgm:spPr/>
      <dgm:t>
        <a:bodyPr/>
        <a:lstStyle/>
        <a:p>
          <a:r>
            <a:rPr lang="af-ZA"/>
            <a:t>What could interfere? </a:t>
          </a:r>
          <a:endParaRPr lang="en-US"/>
        </a:p>
      </dgm:t>
    </dgm:pt>
    <dgm:pt modelId="{BF745352-01ED-47FF-8EA5-CBC80555C0DA}" type="parTrans" cxnId="{2C2FB68A-51FB-4A78-81E1-C2E54FA0975D}">
      <dgm:prSet/>
      <dgm:spPr/>
      <dgm:t>
        <a:bodyPr/>
        <a:lstStyle/>
        <a:p>
          <a:endParaRPr lang="en-US"/>
        </a:p>
      </dgm:t>
    </dgm:pt>
    <dgm:pt modelId="{4613C13D-1334-4E90-BA78-0A2610F4A3F0}" type="sibTrans" cxnId="{2C2FB68A-51FB-4A78-81E1-C2E54FA0975D}">
      <dgm:prSet/>
      <dgm:spPr/>
      <dgm:t>
        <a:bodyPr/>
        <a:lstStyle/>
        <a:p>
          <a:endParaRPr lang="en-US"/>
        </a:p>
      </dgm:t>
    </dgm:pt>
    <dgm:pt modelId="{D6E0933A-EB93-44AC-A77F-E2D9FD28D6C6}">
      <dgm:prSet/>
      <dgm:spPr/>
      <dgm:t>
        <a:bodyPr/>
        <a:lstStyle/>
        <a:p>
          <a:r>
            <a:rPr lang="af-ZA" b="1" dirty="0" err="1"/>
            <a:t>Monitoring</a:t>
          </a:r>
          <a:r>
            <a:rPr lang="af-ZA" dirty="0"/>
            <a:t> </a:t>
          </a:r>
          <a:endParaRPr lang="en-US" dirty="0"/>
        </a:p>
      </dgm:t>
    </dgm:pt>
    <dgm:pt modelId="{22227830-E970-4104-AF84-9F07402366A3}" type="parTrans" cxnId="{B3605761-33B8-4589-9DC9-26B28989B5BD}">
      <dgm:prSet/>
      <dgm:spPr/>
      <dgm:t>
        <a:bodyPr/>
        <a:lstStyle/>
        <a:p>
          <a:endParaRPr lang="en-US"/>
        </a:p>
      </dgm:t>
    </dgm:pt>
    <dgm:pt modelId="{6ADAF7CA-80D9-4091-87E3-DEA0949E14DB}" type="sibTrans" cxnId="{B3605761-33B8-4589-9DC9-26B28989B5BD}">
      <dgm:prSet/>
      <dgm:spPr/>
      <dgm:t>
        <a:bodyPr/>
        <a:lstStyle/>
        <a:p>
          <a:endParaRPr lang="en-US"/>
        </a:p>
      </dgm:t>
    </dgm:pt>
    <dgm:pt modelId="{F189A9F0-D973-445D-85DC-BC7D70C34040}">
      <dgm:prSet/>
      <dgm:spPr/>
      <dgm:t>
        <a:bodyPr/>
        <a:lstStyle/>
        <a:p>
          <a:r>
            <a:rPr lang="af-ZA"/>
            <a:t>How will I track progress? </a:t>
          </a:r>
          <a:endParaRPr lang="en-US"/>
        </a:p>
      </dgm:t>
    </dgm:pt>
    <dgm:pt modelId="{5B7A6DC8-9001-4A20-8A95-D5D938CE9A8F}" type="parTrans" cxnId="{C7ED80B7-EF45-4FE8-9D86-83DDA69CE3CC}">
      <dgm:prSet/>
      <dgm:spPr/>
      <dgm:t>
        <a:bodyPr/>
        <a:lstStyle/>
        <a:p>
          <a:endParaRPr lang="en-US"/>
        </a:p>
      </dgm:t>
    </dgm:pt>
    <dgm:pt modelId="{97E85EF7-7A24-46FE-9769-45DC559EB161}" type="sibTrans" cxnId="{C7ED80B7-EF45-4FE8-9D86-83DDA69CE3CC}">
      <dgm:prSet/>
      <dgm:spPr/>
      <dgm:t>
        <a:bodyPr/>
        <a:lstStyle/>
        <a:p>
          <a:endParaRPr lang="en-US"/>
        </a:p>
      </dgm:t>
    </dgm:pt>
    <dgm:pt modelId="{5007126D-BA1A-4DA7-B8E2-3C5BED17EA3B}">
      <dgm:prSet/>
      <dgm:spPr/>
      <dgm:t>
        <a:bodyPr/>
        <a:lstStyle/>
        <a:p>
          <a:r>
            <a:rPr lang="af-ZA" b="1" dirty="0" err="1"/>
            <a:t>Goal</a:t>
          </a:r>
          <a:r>
            <a:rPr lang="af-ZA" dirty="0"/>
            <a:t> </a:t>
          </a:r>
          <a:endParaRPr lang="en-US" dirty="0"/>
        </a:p>
      </dgm:t>
    </dgm:pt>
    <dgm:pt modelId="{710911E9-F059-4F40-8EB4-7E7F1B6ED65A}" type="sibTrans" cxnId="{6E5CA8B4-C36C-49A3-8E36-B57938E5BEAE}">
      <dgm:prSet/>
      <dgm:spPr/>
      <dgm:t>
        <a:bodyPr/>
        <a:lstStyle/>
        <a:p>
          <a:endParaRPr lang="en-US"/>
        </a:p>
      </dgm:t>
    </dgm:pt>
    <dgm:pt modelId="{F1F465CF-D7E9-40F9-9D69-A11374CB3CD9}" type="parTrans" cxnId="{6E5CA8B4-C36C-49A3-8E36-B57938E5BEAE}">
      <dgm:prSet/>
      <dgm:spPr/>
      <dgm:t>
        <a:bodyPr/>
        <a:lstStyle/>
        <a:p>
          <a:endParaRPr lang="en-US"/>
        </a:p>
      </dgm:t>
    </dgm:pt>
    <dgm:pt modelId="{46250123-6708-49DE-8C90-1771F3FDBD97}" type="pres">
      <dgm:prSet presAssocID="{92D45B65-618F-4B65-BCBC-1705DEE6ACEC}" presName="Name0" presStyleCnt="0">
        <dgm:presLayoutVars>
          <dgm:dir/>
          <dgm:animLvl val="lvl"/>
          <dgm:resizeHandles val="exact"/>
        </dgm:presLayoutVars>
      </dgm:prSet>
      <dgm:spPr/>
    </dgm:pt>
    <dgm:pt modelId="{49DC55C4-B19A-46CA-B52D-E6D37744CAC3}" type="pres">
      <dgm:prSet presAssocID="{7F9B4517-D3B9-4611-9B35-AF816806F9E4}" presName="linNode" presStyleCnt="0"/>
      <dgm:spPr/>
    </dgm:pt>
    <dgm:pt modelId="{01AD01C8-B05F-4811-83BE-E5FB2138BFE1}" type="pres">
      <dgm:prSet presAssocID="{7F9B4517-D3B9-4611-9B35-AF816806F9E4}" presName="parentText" presStyleLbl="node1" presStyleIdx="0" presStyleCnt="6">
        <dgm:presLayoutVars>
          <dgm:chMax val="1"/>
          <dgm:bulletEnabled val="1"/>
        </dgm:presLayoutVars>
      </dgm:prSet>
      <dgm:spPr/>
    </dgm:pt>
    <dgm:pt modelId="{38E8DD95-7A16-4ECA-9D3C-9E204FCBA7E1}" type="pres">
      <dgm:prSet presAssocID="{7F9B4517-D3B9-4611-9B35-AF816806F9E4}" presName="descendantText" presStyleLbl="alignAccFollowNode1" presStyleIdx="0" presStyleCnt="6">
        <dgm:presLayoutVars>
          <dgm:bulletEnabled val="1"/>
        </dgm:presLayoutVars>
      </dgm:prSet>
      <dgm:spPr/>
    </dgm:pt>
    <dgm:pt modelId="{AC496EE7-8642-483E-BE26-4F48734A2A16}" type="pres">
      <dgm:prSet presAssocID="{6066DF1E-4D07-40AF-9F76-CB04DAB1A631}" presName="sp" presStyleCnt="0"/>
      <dgm:spPr/>
    </dgm:pt>
    <dgm:pt modelId="{3ED71762-9F2A-4702-B378-A71F13BC0DF8}" type="pres">
      <dgm:prSet presAssocID="{5007126D-BA1A-4DA7-B8E2-3C5BED17EA3B}" presName="linNode" presStyleCnt="0"/>
      <dgm:spPr/>
    </dgm:pt>
    <dgm:pt modelId="{CD428B3F-E34A-4970-8D7A-58131B37A7D6}" type="pres">
      <dgm:prSet presAssocID="{5007126D-BA1A-4DA7-B8E2-3C5BED17EA3B}" presName="parentText" presStyleLbl="node1" presStyleIdx="1" presStyleCnt="6">
        <dgm:presLayoutVars>
          <dgm:chMax val="1"/>
          <dgm:bulletEnabled val="1"/>
        </dgm:presLayoutVars>
      </dgm:prSet>
      <dgm:spPr/>
    </dgm:pt>
    <dgm:pt modelId="{F3ED4898-8B92-4479-B6B7-4E6BC08932C2}" type="pres">
      <dgm:prSet presAssocID="{5007126D-BA1A-4DA7-B8E2-3C5BED17EA3B}" presName="descendantText" presStyleLbl="alignAccFollowNode1" presStyleIdx="1" presStyleCnt="6">
        <dgm:presLayoutVars>
          <dgm:bulletEnabled val="1"/>
        </dgm:presLayoutVars>
      </dgm:prSet>
      <dgm:spPr/>
    </dgm:pt>
    <dgm:pt modelId="{0658E4E2-4666-4E55-8321-676681DBF558}" type="pres">
      <dgm:prSet presAssocID="{710911E9-F059-4F40-8EB4-7E7F1B6ED65A}" presName="sp" presStyleCnt="0"/>
      <dgm:spPr/>
    </dgm:pt>
    <dgm:pt modelId="{5F9A3A22-996B-41F9-9C63-B86A973A50F7}" type="pres">
      <dgm:prSet presAssocID="{0B2052DE-E13D-4A3D-9DCB-0516606E5F0A}" presName="linNode" presStyleCnt="0"/>
      <dgm:spPr/>
    </dgm:pt>
    <dgm:pt modelId="{554CDB86-F3EA-4758-8D54-B3E901746B20}" type="pres">
      <dgm:prSet presAssocID="{0B2052DE-E13D-4A3D-9DCB-0516606E5F0A}" presName="parentText" presStyleLbl="node1" presStyleIdx="2" presStyleCnt="6">
        <dgm:presLayoutVars>
          <dgm:chMax val="1"/>
          <dgm:bulletEnabled val="1"/>
        </dgm:presLayoutVars>
      </dgm:prSet>
      <dgm:spPr/>
    </dgm:pt>
    <dgm:pt modelId="{4D24A818-7DCF-4EA3-B873-0F33BD422A63}" type="pres">
      <dgm:prSet presAssocID="{0B2052DE-E13D-4A3D-9DCB-0516606E5F0A}" presName="descendantText" presStyleLbl="alignAccFollowNode1" presStyleIdx="2" presStyleCnt="6">
        <dgm:presLayoutVars>
          <dgm:bulletEnabled val="1"/>
        </dgm:presLayoutVars>
      </dgm:prSet>
      <dgm:spPr/>
    </dgm:pt>
    <dgm:pt modelId="{B75FCC07-16CE-4C71-9299-18DF0AC43731}" type="pres">
      <dgm:prSet presAssocID="{64CA7408-BFBF-42A6-928C-3BD13FF5EC33}" presName="sp" presStyleCnt="0"/>
      <dgm:spPr/>
    </dgm:pt>
    <dgm:pt modelId="{CAEED49D-1174-4D99-8002-E49BE98ACD44}" type="pres">
      <dgm:prSet presAssocID="{F7BF3CD7-DC1E-4765-9CF9-DD30844E9015}" presName="linNode" presStyleCnt="0"/>
      <dgm:spPr/>
    </dgm:pt>
    <dgm:pt modelId="{97599538-5C59-4A4D-8503-DF3743E7E0BA}" type="pres">
      <dgm:prSet presAssocID="{F7BF3CD7-DC1E-4765-9CF9-DD30844E9015}" presName="parentText" presStyleLbl="node1" presStyleIdx="3" presStyleCnt="6">
        <dgm:presLayoutVars>
          <dgm:chMax val="1"/>
          <dgm:bulletEnabled val="1"/>
        </dgm:presLayoutVars>
      </dgm:prSet>
      <dgm:spPr/>
    </dgm:pt>
    <dgm:pt modelId="{4B33EFFB-44B0-4787-BE82-692D4358F952}" type="pres">
      <dgm:prSet presAssocID="{F7BF3CD7-DC1E-4765-9CF9-DD30844E9015}" presName="descendantText" presStyleLbl="alignAccFollowNode1" presStyleIdx="3" presStyleCnt="6">
        <dgm:presLayoutVars>
          <dgm:bulletEnabled val="1"/>
        </dgm:presLayoutVars>
      </dgm:prSet>
      <dgm:spPr/>
    </dgm:pt>
    <dgm:pt modelId="{F47B645F-A0A5-47DE-9268-F393EBA51CB5}" type="pres">
      <dgm:prSet presAssocID="{B4F9CE38-A324-4EA8-9A06-6D4A14492BEB}" presName="sp" presStyleCnt="0"/>
      <dgm:spPr/>
    </dgm:pt>
    <dgm:pt modelId="{40032B9F-1958-4E49-B6F4-1007A34F6584}" type="pres">
      <dgm:prSet presAssocID="{6AE50713-81F8-4D5F-84AF-1BC4DAA68FE2}" presName="linNode" presStyleCnt="0"/>
      <dgm:spPr/>
    </dgm:pt>
    <dgm:pt modelId="{DA2F771C-33C6-4ABE-8A2F-AA8050D8C996}" type="pres">
      <dgm:prSet presAssocID="{6AE50713-81F8-4D5F-84AF-1BC4DAA68FE2}" presName="parentText" presStyleLbl="node1" presStyleIdx="4" presStyleCnt="6">
        <dgm:presLayoutVars>
          <dgm:chMax val="1"/>
          <dgm:bulletEnabled val="1"/>
        </dgm:presLayoutVars>
      </dgm:prSet>
      <dgm:spPr/>
    </dgm:pt>
    <dgm:pt modelId="{28D9880C-1DAF-41DD-BB0C-729363D697C3}" type="pres">
      <dgm:prSet presAssocID="{6AE50713-81F8-4D5F-84AF-1BC4DAA68FE2}" presName="descendantText" presStyleLbl="alignAccFollowNode1" presStyleIdx="4" presStyleCnt="6">
        <dgm:presLayoutVars>
          <dgm:bulletEnabled val="1"/>
        </dgm:presLayoutVars>
      </dgm:prSet>
      <dgm:spPr/>
    </dgm:pt>
    <dgm:pt modelId="{A7507F86-8CA0-4B19-B241-D8A9FBBEDF5A}" type="pres">
      <dgm:prSet presAssocID="{476B757E-617E-43F4-AA86-6387F5492DA2}" presName="sp" presStyleCnt="0"/>
      <dgm:spPr/>
    </dgm:pt>
    <dgm:pt modelId="{7E985044-6B99-49DD-8650-2DB6F8833D3A}" type="pres">
      <dgm:prSet presAssocID="{D6E0933A-EB93-44AC-A77F-E2D9FD28D6C6}" presName="linNode" presStyleCnt="0"/>
      <dgm:spPr/>
    </dgm:pt>
    <dgm:pt modelId="{3EC5EA3C-BCF3-4197-8C9B-68915B3EE7C5}" type="pres">
      <dgm:prSet presAssocID="{D6E0933A-EB93-44AC-A77F-E2D9FD28D6C6}" presName="parentText" presStyleLbl="node1" presStyleIdx="5" presStyleCnt="6">
        <dgm:presLayoutVars>
          <dgm:chMax val="1"/>
          <dgm:bulletEnabled val="1"/>
        </dgm:presLayoutVars>
      </dgm:prSet>
      <dgm:spPr/>
    </dgm:pt>
    <dgm:pt modelId="{A7D765B2-58FC-406D-9424-F73779CDD53F}" type="pres">
      <dgm:prSet presAssocID="{D6E0933A-EB93-44AC-A77F-E2D9FD28D6C6}" presName="descendantText" presStyleLbl="alignAccFollowNode1" presStyleIdx="5" presStyleCnt="6">
        <dgm:presLayoutVars>
          <dgm:bulletEnabled val="1"/>
        </dgm:presLayoutVars>
      </dgm:prSet>
      <dgm:spPr/>
    </dgm:pt>
  </dgm:ptLst>
  <dgm:cxnLst>
    <dgm:cxn modelId="{EF382A07-61FB-4639-A273-E72CCD68A2AE}" type="presOf" srcId="{5007126D-BA1A-4DA7-B8E2-3C5BED17EA3B}" destId="{CD428B3F-E34A-4970-8D7A-58131B37A7D6}" srcOrd="0" destOrd="0" presId="urn:microsoft.com/office/officeart/2005/8/layout/vList5"/>
    <dgm:cxn modelId="{3E0BD308-9077-4740-9CB6-C7543C88A5AD}" srcId="{92D45B65-618F-4B65-BCBC-1705DEE6ACEC}" destId="{F7BF3CD7-DC1E-4765-9CF9-DD30844E9015}" srcOrd="3" destOrd="0" parTransId="{F9A632E0-55D8-41CD-9945-E693B29C9725}" sibTransId="{B4F9CE38-A324-4EA8-9A06-6D4A14492BEB}"/>
    <dgm:cxn modelId="{6996F62B-5039-4319-8D9A-A660BA165CC9}" srcId="{0B2052DE-E13D-4A3D-9DCB-0516606E5F0A}" destId="{C7E49509-E089-4904-950A-0B3B820D69B4}" srcOrd="0" destOrd="0" parTransId="{BEA853A7-9287-4B83-9FD4-BF6229E5EE79}" sibTransId="{A721D8B5-A7F6-45A5-BCFF-E31666271B16}"/>
    <dgm:cxn modelId="{2DF6FD2C-FD07-4DE4-BA7A-389D2930B24F}" type="presOf" srcId="{0C09B827-F691-4080-9A79-CD60B3F8442C}" destId="{F3ED4898-8B92-4479-B6B7-4E6BC08932C2}" srcOrd="0" destOrd="0" presId="urn:microsoft.com/office/officeart/2005/8/layout/vList5"/>
    <dgm:cxn modelId="{3ECE782E-4E9A-4E98-8E57-616BEE55C2C1}" type="presOf" srcId="{92D45B65-618F-4B65-BCBC-1705DEE6ACEC}" destId="{46250123-6708-49DE-8C90-1771F3FDBD97}" srcOrd="0" destOrd="0" presId="urn:microsoft.com/office/officeart/2005/8/layout/vList5"/>
    <dgm:cxn modelId="{B3605761-33B8-4589-9DC9-26B28989B5BD}" srcId="{92D45B65-618F-4B65-BCBC-1705DEE6ACEC}" destId="{D6E0933A-EB93-44AC-A77F-E2D9FD28D6C6}" srcOrd="5" destOrd="0" parTransId="{22227830-E970-4104-AF84-9F07402366A3}" sibTransId="{6ADAF7CA-80D9-4091-87E3-DEA0949E14DB}"/>
    <dgm:cxn modelId="{81E21165-E7F9-44AD-9D9B-6F13C90AC25D}" type="presOf" srcId="{0B2052DE-E13D-4A3D-9DCB-0516606E5F0A}" destId="{554CDB86-F3EA-4758-8D54-B3E901746B20}" srcOrd="0" destOrd="0" presId="urn:microsoft.com/office/officeart/2005/8/layout/vList5"/>
    <dgm:cxn modelId="{6DC8146C-ADFF-4529-ADF2-7E0C871FDE5B}" type="presOf" srcId="{033B95DD-1FF1-4EA6-98B3-09B2163AC68A}" destId="{38E8DD95-7A16-4ECA-9D3C-9E204FCBA7E1}" srcOrd="0" destOrd="0" presId="urn:microsoft.com/office/officeart/2005/8/layout/vList5"/>
    <dgm:cxn modelId="{4077036F-671A-4135-AFE9-DD289A4FEEFC}" type="presOf" srcId="{F7BF3CD7-DC1E-4765-9CF9-DD30844E9015}" destId="{97599538-5C59-4A4D-8503-DF3743E7E0BA}" srcOrd="0" destOrd="0" presId="urn:microsoft.com/office/officeart/2005/8/layout/vList5"/>
    <dgm:cxn modelId="{07DC8277-68E2-4EE0-9839-F4D1E4EB2469}" type="presOf" srcId="{D6E0933A-EB93-44AC-A77F-E2D9FD28D6C6}" destId="{3EC5EA3C-BCF3-4197-8C9B-68915B3EE7C5}" srcOrd="0" destOrd="0" presId="urn:microsoft.com/office/officeart/2005/8/layout/vList5"/>
    <dgm:cxn modelId="{5CC00C78-DF83-4DE9-BC45-2F5A8D8A5E1C}" type="presOf" srcId="{6AE50713-81F8-4D5F-84AF-1BC4DAA68FE2}" destId="{DA2F771C-33C6-4ABE-8A2F-AA8050D8C996}" srcOrd="0" destOrd="0" presId="urn:microsoft.com/office/officeart/2005/8/layout/vList5"/>
    <dgm:cxn modelId="{2C2FB68A-51FB-4A78-81E1-C2E54FA0975D}" srcId="{6AE50713-81F8-4D5F-84AF-1BC4DAA68FE2}" destId="{DC661E0F-1D39-464E-BC2D-4DD298131AF5}" srcOrd="0" destOrd="0" parTransId="{BF745352-01ED-47FF-8EA5-CBC80555C0DA}" sibTransId="{4613C13D-1334-4E90-BA78-0A2610F4A3F0}"/>
    <dgm:cxn modelId="{7AF2BD8C-C9C6-429C-BA52-5049AC5B8C8F}" type="presOf" srcId="{F189A9F0-D973-445D-85DC-BC7D70C34040}" destId="{A7D765B2-58FC-406D-9424-F73779CDD53F}" srcOrd="0" destOrd="0" presId="urn:microsoft.com/office/officeart/2005/8/layout/vList5"/>
    <dgm:cxn modelId="{8EC1499B-AFEB-4B95-B805-9EF251914016}" srcId="{F7BF3CD7-DC1E-4765-9CF9-DD30844E9015}" destId="{CF3A6494-3044-43D1-AEB0-0FBC8B8A3296}" srcOrd="0" destOrd="0" parTransId="{3AA851A9-A3DC-4B5A-8E1D-3591403ABB32}" sibTransId="{331F40EA-C1D3-412B-8F04-30DAA64C02BD}"/>
    <dgm:cxn modelId="{6E5CA8B4-C36C-49A3-8E36-B57938E5BEAE}" srcId="{92D45B65-618F-4B65-BCBC-1705DEE6ACEC}" destId="{5007126D-BA1A-4DA7-B8E2-3C5BED17EA3B}" srcOrd="1" destOrd="0" parTransId="{F1F465CF-D7E9-40F9-9D69-A11374CB3CD9}" sibTransId="{710911E9-F059-4F40-8EB4-7E7F1B6ED65A}"/>
    <dgm:cxn modelId="{EECAD3B4-7974-46D5-A27E-39F09FD8C942}" type="presOf" srcId="{DC661E0F-1D39-464E-BC2D-4DD298131AF5}" destId="{28D9880C-1DAF-41DD-BB0C-729363D697C3}" srcOrd="0" destOrd="0" presId="urn:microsoft.com/office/officeart/2005/8/layout/vList5"/>
    <dgm:cxn modelId="{C7ED80B7-EF45-4FE8-9D86-83DDA69CE3CC}" srcId="{D6E0933A-EB93-44AC-A77F-E2D9FD28D6C6}" destId="{F189A9F0-D973-445D-85DC-BC7D70C34040}" srcOrd="0" destOrd="0" parTransId="{5B7A6DC8-9001-4A20-8A95-D5D938CE9A8F}" sibTransId="{97E85EF7-7A24-46FE-9769-45DC559EB161}"/>
    <dgm:cxn modelId="{71EF56B9-FA7A-4658-A94A-B29982E9B75B}" type="presOf" srcId="{CF3A6494-3044-43D1-AEB0-0FBC8B8A3296}" destId="{4B33EFFB-44B0-4787-BE82-692D4358F952}" srcOrd="0" destOrd="0" presId="urn:microsoft.com/office/officeart/2005/8/layout/vList5"/>
    <dgm:cxn modelId="{7A1391BE-E907-4BBC-AF7A-1A9CC480CBC2}" srcId="{92D45B65-618F-4B65-BCBC-1705DEE6ACEC}" destId="{0B2052DE-E13D-4A3D-9DCB-0516606E5F0A}" srcOrd="2" destOrd="0" parTransId="{FAC8EEB9-50E0-403D-BF24-EB469B985196}" sibTransId="{64CA7408-BFBF-42A6-928C-3BD13FF5EC33}"/>
    <dgm:cxn modelId="{0C51BEC7-3949-4B47-BE6E-51AFE5436B49}" srcId="{92D45B65-618F-4B65-BCBC-1705DEE6ACEC}" destId="{6AE50713-81F8-4D5F-84AF-1BC4DAA68FE2}" srcOrd="4" destOrd="0" parTransId="{87F69B21-DBDF-4E3B-9609-8490A7B662DC}" sibTransId="{476B757E-617E-43F4-AA86-6387F5492DA2}"/>
    <dgm:cxn modelId="{9796A8D7-8733-4C3D-BDC7-F481AD7E725B}" type="presOf" srcId="{7F9B4517-D3B9-4611-9B35-AF816806F9E4}" destId="{01AD01C8-B05F-4811-83BE-E5FB2138BFE1}" srcOrd="0" destOrd="0" presId="urn:microsoft.com/office/officeart/2005/8/layout/vList5"/>
    <dgm:cxn modelId="{969B73E4-276C-4F6C-B788-8C61924C521D}" srcId="{92D45B65-618F-4B65-BCBC-1705DEE6ACEC}" destId="{7F9B4517-D3B9-4611-9B35-AF816806F9E4}" srcOrd="0" destOrd="0" parTransId="{3222805F-DA10-40FC-9E99-A11B3E96668B}" sibTransId="{6066DF1E-4D07-40AF-9F76-CB04DAB1A631}"/>
    <dgm:cxn modelId="{8BE231EA-7FFA-4A0F-B98A-2BE7ACED29CC}" srcId="{5007126D-BA1A-4DA7-B8E2-3C5BED17EA3B}" destId="{0C09B827-F691-4080-9A79-CD60B3F8442C}" srcOrd="0" destOrd="0" parTransId="{CDE43C4A-D9AB-48E0-BDB2-7B5DB64D1B0D}" sibTransId="{095EE768-A954-4253-B291-C5EE75372837}"/>
    <dgm:cxn modelId="{E93C74EA-011F-493A-A134-44FD8891F593}" srcId="{7F9B4517-D3B9-4611-9B35-AF816806F9E4}" destId="{033B95DD-1FF1-4EA6-98B3-09B2163AC68A}" srcOrd="0" destOrd="0" parTransId="{F76AE815-14BF-4E1B-B9EE-C525B386440B}" sibTransId="{38483909-4C2C-4CBF-9D71-5E080A281728}"/>
    <dgm:cxn modelId="{EB3B09FE-C2D6-4C84-9B65-A9C3751714FD}" type="presOf" srcId="{C7E49509-E089-4904-950A-0B3B820D69B4}" destId="{4D24A818-7DCF-4EA3-B873-0F33BD422A63}" srcOrd="0" destOrd="0" presId="urn:microsoft.com/office/officeart/2005/8/layout/vList5"/>
    <dgm:cxn modelId="{02ADC24D-4102-4B92-8D40-4FF07479EA19}" type="presParOf" srcId="{46250123-6708-49DE-8C90-1771F3FDBD97}" destId="{49DC55C4-B19A-46CA-B52D-E6D37744CAC3}" srcOrd="0" destOrd="0" presId="urn:microsoft.com/office/officeart/2005/8/layout/vList5"/>
    <dgm:cxn modelId="{1AD49420-3CA5-47EC-AE83-43D3EA786691}" type="presParOf" srcId="{49DC55C4-B19A-46CA-B52D-E6D37744CAC3}" destId="{01AD01C8-B05F-4811-83BE-E5FB2138BFE1}" srcOrd="0" destOrd="0" presId="urn:microsoft.com/office/officeart/2005/8/layout/vList5"/>
    <dgm:cxn modelId="{8E4A5B0C-E4A0-4AA3-9338-1A65B96DB99C}" type="presParOf" srcId="{49DC55C4-B19A-46CA-B52D-E6D37744CAC3}" destId="{38E8DD95-7A16-4ECA-9D3C-9E204FCBA7E1}" srcOrd="1" destOrd="0" presId="urn:microsoft.com/office/officeart/2005/8/layout/vList5"/>
    <dgm:cxn modelId="{993AE6F9-ABEE-4705-A3CD-E299D7DC0DBC}" type="presParOf" srcId="{46250123-6708-49DE-8C90-1771F3FDBD97}" destId="{AC496EE7-8642-483E-BE26-4F48734A2A16}" srcOrd="1" destOrd="0" presId="urn:microsoft.com/office/officeart/2005/8/layout/vList5"/>
    <dgm:cxn modelId="{008E1B40-E7F3-44ED-A691-FA8D3008FC5C}" type="presParOf" srcId="{46250123-6708-49DE-8C90-1771F3FDBD97}" destId="{3ED71762-9F2A-4702-B378-A71F13BC0DF8}" srcOrd="2" destOrd="0" presId="urn:microsoft.com/office/officeart/2005/8/layout/vList5"/>
    <dgm:cxn modelId="{84DA8927-A994-43A1-9943-67C1666ACE00}" type="presParOf" srcId="{3ED71762-9F2A-4702-B378-A71F13BC0DF8}" destId="{CD428B3F-E34A-4970-8D7A-58131B37A7D6}" srcOrd="0" destOrd="0" presId="urn:microsoft.com/office/officeart/2005/8/layout/vList5"/>
    <dgm:cxn modelId="{190E9968-ADB4-44A7-94FB-6076768DEA9F}" type="presParOf" srcId="{3ED71762-9F2A-4702-B378-A71F13BC0DF8}" destId="{F3ED4898-8B92-4479-B6B7-4E6BC08932C2}" srcOrd="1" destOrd="0" presId="urn:microsoft.com/office/officeart/2005/8/layout/vList5"/>
    <dgm:cxn modelId="{0BC4BEA7-DEEF-4EBE-8B55-0DD04D043FF8}" type="presParOf" srcId="{46250123-6708-49DE-8C90-1771F3FDBD97}" destId="{0658E4E2-4666-4E55-8321-676681DBF558}" srcOrd="3" destOrd="0" presId="urn:microsoft.com/office/officeart/2005/8/layout/vList5"/>
    <dgm:cxn modelId="{745EC0F3-859B-4F4C-A3AF-1678E063E355}" type="presParOf" srcId="{46250123-6708-49DE-8C90-1771F3FDBD97}" destId="{5F9A3A22-996B-41F9-9C63-B86A973A50F7}" srcOrd="4" destOrd="0" presId="urn:microsoft.com/office/officeart/2005/8/layout/vList5"/>
    <dgm:cxn modelId="{8BD80867-CEEB-408A-A9AE-EA998B949A35}" type="presParOf" srcId="{5F9A3A22-996B-41F9-9C63-B86A973A50F7}" destId="{554CDB86-F3EA-4758-8D54-B3E901746B20}" srcOrd="0" destOrd="0" presId="urn:microsoft.com/office/officeart/2005/8/layout/vList5"/>
    <dgm:cxn modelId="{AC11DEBA-FCEC-4625-B20B-CE203CFE6340}" type="presParOf" srcId="{5F9A3A22-996B-41F9-9C63-B86A973A50F7}" destId="{4D24A818-7DCF-4EA3-B873-0F33BD422A63}" srcOrd="1" destOrd="0" presId="urn:microsoft.com/office/officeart/2005/8/layout/vList5"/>
    <dgm:cxn modelId="{AFAFC02D-4044-4E37-95C8-7821D0F5351E}" type="presParOf" srcId="{46250123-6708-49DE-8C90-1771F3FDBD97}" destId="{B75FCC07-16CE-4C71-9299-18DF0AC43731}" srcOrd="5" destOrd="0" presId="urn:microsoft.com/office/officeart/2005/8/layout/vList5"/>
    <dgm:cxn modelId="{8929182D-EEE8-4D6C-AB61-BDC33139F949}" type="presParOf" srcId="{46250123-6708-49DE-8C90-1771F3FDBD97}" destId="{CAEED49D-1174-4D99-8002-E49BE98ACD44}" srcOrd="6" destOrd="0" presId="urn:microsoft.com/office/officeart/2005/8/layout/vList5"/>
    <dgm:cxn modelId="{4447ACA9-C9C8-4A28-9446-9274C6D8B7BC}" type="presParOf" srcId="{CAEED49D-1174-4D99-8002-E49BE98ACD44}" destId="{97599538-5C59-4A4D-8503-DF3743E7E0BA}" srcOrd="0" destOrd="0" presId="urn:microsoft.com/office/officeart/2005/8/layout/vList5"/>
    <dgm:cxn modelId="{8856A2CB-281F-4427-9DBE-78BF773080A0}" type="presParOf" srcId="{CAEED49D-1174-4D99-8002-E49BE98ACD44}" destId="{4B33EFFB-44B0-4787-BE82-692D4358F952}" srcOrd="1" destOrd="0" presId="urn:microsoft.com/office/officeart/2005/8/layout/vList5"/>
    <dgm:cxn modelId="{889D6F46-042D-4562-A199-846351FB605A}" type="presParOf" srcId="{46250123-6708-49DE-8C90-1771F3FDBD97}" destId="{F47B645F-A0A5-47DE-9268-F393EBA51CB5}" srcOrd="7" destOrd="0" presId="urn:microsoft.com/office/officeart/2005/8/layout/vList5"/>
    <dgm:cxn modelId="{D1372528-8836-4E2B-A0DE-F510B86A8F74}" type="presParOf" srcId="{46250123-6708-49DE-8C90-1771F3FDBD97}" destId="{40032B9F-1958-4E49-B6F4-1007A34F6584}" srcOrd="8" destOrd="0" presId="urn:microsoft.com/office/officeart/2005/8/layout/vList5"/>
    <dgm:cxn modelId="{3B95ED99-AA5B-4CCD-A5CE-60B848349D84}" type="presParOf" srcId="{40032B9F-1958-4E49-B6F4-1007A34F6584}" destId="{DA2F771C-33C6-4ABE-8A2F-AA8050D8C996}" srcOrd="0" destOrd="0" presId="urn:microsoft.com/office/officeart/2005/8/layout/vList5"/>
    <dgm:cxn modelId="{05C2DD32-4E05-443F-B8A0-E3A9DEACD3E8}" type="presParOf" srcId="{40032B9F-1958-4E49-B6F4-1007A34F6584}" destId="{28D9880C-1DAF-41DD-BB0C-729363D697C3}" srcOrd="1" destOrd="0" presId="urn:microsoft.com/office/officeart/2005/8/layout/vList5"/>
    <dgm:cxn modelId="{B1EC91B6-9BC4-4251-A5F4-EC4F4E006DF4}" type="presParOf" srcId="{46250123-6708-49DE-8C90-1771F3FDBD97}" destId="{A7507F86-8CA0-4B19-B241-D8A9FBBEDF5A}" srcOrd="9" destOrd="0" presId="urn:microsoft.com/office/officeart/2005/8/layout/vList5"/>
    <dgm:cxn modelId="{CD3DA3D3-B899-4EC4-8D71-E0E658E57BE3}" type="presParOf" srcId="{46250123-6708-49DE-8C90-1771F3FDBD97}" destId="{7E985044-6B99-49DD-8650-2DB6F8833D3A}" srcOrd="10" destOrd="0" presId="urn:microsoft.com/office/officeart/2005/8/layout/vList5"/>
    <dgm:cxn modelId="{66D51B17-D48D-458E-AED9-0351252D447B}" type="presParOf" srcId="{7E985044-6B99-49DD-8650-2DB6F8833D3A}" destId="{3EC5EA3C-BCF3-4197-8C9B-68915B3EE7C5}" srcOrd="0" destOrd="0" presId="urn:microsoft.com/office/officeart/2005/8/layout/vList5"/>
    <dgm:cxn modelId="{ED228F8D-873E-4207-A012-17BDC4EA83F9}" type="presParOf" srcId="{7E985044-6B99-49DD-8650-2DB6F8833D3A}" destId="{A7D765B2-58FC-406D-9424-F73779CDD53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189C641-932F-4345-9E98-5797B967D3DC}"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n-US"/>
        </a:p>
      </dgm:t>
    </dgm:pt>
    <dgm:pt modelId="{82AA8B7E-7ACE-4662-AAE7-06DCBA7C24DA}">
      <dgm:prSet/>
      <dgm:spPr/>
      <dgm:t>
        <a:bodyPr/>
        <a:lstStyle/>
        <a:p>
          <a:r>
            <a:rPr lang="af-ZA" b="1" dirty="0"/>
            <a:t>Long-term </a:t>
          </a:r>
          <a:r>
            <a:rPr lang="af-ZA" b="1" dirty="0" err="1"/>
            <a:t>goal</a:t>
          </a:r>
          <a:r>
            <a:rPr lang="af-ZA" b="1" dirty="0"/>
            <a:t>:</a:t>
          </a:r>
          <a:br>
            <a:rPr lang="af-ZA" dirty="0"/>
          </a:br>
          <a:r>
            <a:rPr lang="af-ZA" dirty="0" err="1"/>
            <a:t>Become</a:t>
          </a:r>
          <a:r>
            <a:rPr lang="af-ZA" dirty="0"/>
            <a:t> a </a:t>
          </a:r>
          <a:r>
            <a:rPr lang="af-ZA" dirty="0" err="1"/>
            <a:t>lawyer</a:t>
          </a:r>
          <a:r>
            <a:rPr lang="af-ZA" dirty="0"/>
            <a:t>.</a:t>
          </a:r>
          <a:endParaRPr lang="en-US" dirty="0"/>
        </a:p>
      </dgm:t>
    </dgm:pt>
    <dgm:pt modelId="{A2B986DB-DE85-43B1-8F2D-4072CEEFB7D4}" type="parTrans" cxnId="{B5751501-52AB-4ADF-9624-88E9D4E9B454}">
      <dgm:prSet/>
      <dgm:spPr/>
      <dgm:t>
        <a:bodyPr/>
        <a:lstStyle/>
        <a:p>
          <a:endParaRPr lang="en-US"/>
        </a:p>
      </dgm:t>
    </dgm:pt>
    <dgm:pt modelId="{397DEDC3-1B5A-4AF8-999A-BC430F1901BA}" type="sibTrans" cxnId="{B5751501-52AB-4ADF-9624-88E9D4E9B454}">
      <dgm:prSet/>
      <dgm:spPr/>
      <dgm:t>
        <a:bodyPr/>
        <a:lstStyle/>
        <a:p>
          <a:endParaRPr lang="en-US"/>
        </a:p>
      </dgm:t>
    </dgm:pt>
    <dgm:pt modelId="{52D63F7B-E7F1-4E1A-BD7E-372071EECA3C}">
      <dgm:prSet/>
      <dgm:spPr/>
      <dgm:t>
        <a:bodyPr/>
        <a:lstStyle/>
        <a:p>
          <a:r>
            <a:rPr lang="af-ZA" b="1" dirty="0"/>
            <a:t>Short-term </a:t>
          </a:r>
          <a:r>
            <a:rPr lang="af-ZA" b="1" dirty="0" err="1"/>
            <a:t>goal</a:t>
          </a:r>
          <a:r>
            <a:rPr lang="af-ZA" b="1" dirty="0"/>
            <a:t>:</a:t>
          </a:r>
          <a:br>
            <a:rPr lang="af-ZA" dirty="0"/>
          </a:br>
          <a:r>
            <a:rPr lang="af-ZA" dirty="0"/>
            <a:t>Pass Grade 11 </a:t>
          </a:r>
          <a:r>
            <a:rPr lang="af-ZA" dirty="0" err="1"/>
            <a:t>and</a:t>
          </a:r>
          <a:r>
            <a:rPr lang="af-ZA" dirty="0"/>
            <a:t> </a:t>
          </a:r>
          <a:r>
            <a:rPr lang="af-ZA" dirty="0" err="1"/>
            <a:t>improve</a:t>
          </a:r>
          <a:r>
            <a:rPr lang="af-ZA" dirty="0"/>
            <a:t> </a:t>
          </a:r>
          <a:r>
            <a:rPr lang="af-ZA" dirty="0" err="1"/>
            <a:t>English</a:t>
          </a:r>
          <a:r>
            <a:rPr lang="af-ZA" dirty="0"/>
            <a:t> </a:t>
          </a:r>
          <a:r>
            <a:rPr lang="af-ZA" dirty="0" err="1"/>
            <a:t>and</a:t>
          </a:r>
          <a:r>
            <a:rPr lang="af-ZA" dirty="0"/>
            <a:t> </a:t>
          </a:r>
          <a:r>
            <a:rPr lang="af-ZA" dirty="0" err="1"/>
            <a:t>History</a:t>
          </a:r>
          <a:r>
            <a:rPr lang="af-ZA" dirty="0"/>
            <a:t>.</a:t>
          </a:r>
          <a:endParaRPr lang="en-US" dirty="0"/>
        </a:p>
      </dgm:t>
    </dgm:pt>
    <dgm:pt modelId="{B5B1C145-D5BE-474E-9A5C-9A003E296D7F}" type="parTrans" cxnId="{94FA3B39-D965-4C05-BC62-DF8C375244B7}">
      <dgm:prSet/>
      <dgm:spPr/>
      <dgm:t>
        <a:bodyPr/>
        <a:lstStyle/>
        <a:p>
          <a:endParaRPr lang="en-US"/>
        </a:p>
      </dgm:t>
    </dgm:pt>
    <dgm:pt modelId="{28DC7A26-1FB7-43D9-8120-3CBCACB65743}" type="sibTrans" cxnId="{94FA3B39-D965-4C05-BC62-DF8C375244B7}">
      <dgm:prSet/>
      <dgm:spPr/>
      <dgm:t>
        <a:bodyPr/>
        <a:lstStyle/>
        <a:p>
          <a:endParaRPr lang="en-US"/>
        </a:p>
      </dgm:t>
    </dgm:pt>
    <dgm:pt modelId="{1A0A5D7A-A63A-4052-AE90-5E94DCEC958D}">
      <dgm:prSet/>
      <dgm:spPr/>
      <dgm:t>
        <a:bodyPr/>
        <a:lstStyle/>
        <a:p>
          <a:r>
            <a:rPr lang="af-ZA" b="1"/>
            <a:t>Actions:</a:t>
          </a:r>
          <a:endParaRPr lang="en-US"/>
        </a:p>
      </dgm:t>
    </dgm:pt>
    <dgm:pt modelId="{5E2FAEC9-355C-4C4C-BFDB-B7A1C8DB395E}" type="parTrans" cxnId="{408FEAC2-7BFB-443A-9AAA-80916C55C622}">
      <dgm:prSet/>
      <dgm:spPr/>
      <dgm:t>
        <a:bodyPr/>
        <a:lstStyle/>
        <a:p>
          <a:endParaRPr lang="en-US"/>
        </a:p>
      </dgm:t>
    </dgm:pt>
    <dgm:pt modelId="{0935AE16-01BB-4532-8E6B-4462EC8BA032}" type="sibTrans" cxnId="{408FEAC2-7BFB-443A-9AAA-80916C55C622}">
      <dgm:prSet/>
      <dgm:spPr/>
      <dgm:t>
        <a:bodyPr/>
        <a:lstStyle/>
        <a:p>
          <a:endParaRPr lang="en-US"/>
        </a:p>
      </dgm:t>
    </dgm:pt>
    <dgm:pt modelId="{48CE0F9C-54C5-4A92-A5E2-E8C14743EC3A}">
      <dgm:prSet/>
      <dgm:spPr/>
      <dgm:t>
        <a:bodyPr/>
        <a:lstStyle/>
        <a:p>
          <a:r>
            <a:rPr lang="af-ZA"/>
            <a:t>Follow a study plan. </a:t>
          </a:r>
          <a:endParaRPr lang="en-US"/>
        </a:p>
      </dgm:t>
    </dgm:pt>
    <dgm:pt modelId="{182D4462-DE87-4597-8F26-BFCACD015B9F}" type="parTrans" cxnId="{19BC9659-9AA3-42C9-A58C-454CF5DF712C}">
      <dgm:prSet/>
      <dgm:spPr/>
      <dgm:t>
        <a:bodyPr/>
        <a:lstStyle/>
        <a:p>
          <a:endParaRPr lang="en-US"/>
        </a:p>
      </dgm:t>
    </dgm:pt>
    <dgm:pt modelId="{B9168809-EB7F-417A-8CF5-29372D5F2781}" type="sibTrans" cxnId="{19BC9659-9AA3-42C9-A58C-454CF5DF712C}">
      <dgm:prSet/>
      <dgm:spPr/>
      <dgm:t>
        <a:bodyPr/>
        <a:lstStyle/>
        <a:p>
          <a:endParaRPr lang="en-US"/>
        </a:p>
      </dgm:t>
    </dgm:pt>
    <dgm:pt modelId="{B35B55F0-B34D-46A6-A2FB-3CB154F60240}">
      <dgm:prSet/>
      <dgm:spPr/>
      <dgm:t>
        <a:bodyPr/>
        <a:lstStyle/>
        <a:p>
          <a:r>
            <a:rPr lang="af-ZA"/>
            <a:t>Revise three times per week. </a:t>
          </a:r>
          <a:endParaRPr lang="en-US"/>
        </a:p>
      </dgm:t>
    </dgm:pt>
    <dgm:pt modelId="{ACE19684-9264-44D2-AEEC-E41A295DA0FC}" type="parTrans" cxnId="{1275B918-657A-4E93-8D2D-962CB94F71C2}">
      <dgm:prSet/>
      <dgm:spPr/>
      <dgm:t>
        <a:bodyPr/>
        <a:lstStyle/>
        <a:p>
          <a:endParaRPr lang="en-US"/>
        </a:p>
      </dgm:t>
    </dgm:pt>
    <dgm:pt modelId="{77EB07E7-8D81-48CE-BCBD-0C4E332D722B}" type="sibTrans" cxnId="{1275B918-657A-4E93-8D2D-962CB94F71C2}">
      <dgm:prSet/>
      <dgm:spPr/>
      <dgm:t>
        <a:bodyPr/>
        <a:lstStyle/>
        <a:p>
          <a:endParaRPr lang="en-US"/>
        </a:p>
      </dgm:t>
    </dgm:pt>
    <dgm:pt modelId="{05B75DDE-AF8F-4E43-802A-650FCDDDA728}">
      <dgm:prSet/>
      <dgm:spPr/>
      <dgm:t>
        <a:bodyPr/>
        <a:lstStyle/>
        <a:p>
          <a:r>
            <a:rPr lang="af-ZA"/>
            <a:t>Complete past examination questions. </a:t>
          </a:r>
          <a:endParaRPr lang="en-US"/>
        </a:p>
      </dgm:t>
    </dgm:pt>
    <dgm:pt modelId="{840190CA-4FE5-45BC-8653-416AD9546ABE}" type="parTrans" cxnId="{7779997C-FD5C-4022-980D-898E2B87F27A}">
      <dgm:prSet/>
      <dgm:spPr/>
      <dgm:t>
        <a:bodyPr/>
        <a:lstStyle/>
        <a:p>
          <a:endParaRPr lang="en-US"/>
        </a:p>
      </dgm:t>
    </dgm:pt>
    <dgm:pt modelId="{FDDB9E06-04CE-4EC6-8F26-39B0C6B4A309}" type="sibTrans" cxnId="{7779997C-FD5C-4022-980D-898E2B87F27A}">
      <dgm:prSet/>
      <dgm:spPr/>
      <dgm:t>
        <a:bodyPr/>
        <a:lstStyle/>
        <a:p>
          <a:endParaRPr lang="en-US"/>
        </a:p>
      </dgm:t>
    </dgm:pt>
    <dgm:pt modelId="{54E82634-B373-4E3C-9448-A8A4CD983901}">
      <dgm:prSet/>
      <dgm:spPr>
        <a:solidFill>
          <a:schemeClr val="accent5">
            <a:lumMod val="75000"/>
          </a:schemeClr>
        </a:solidFill>
      </dgm:spPr>
      <dgm:t>
        <a:bodyPr/>
        <a:lstStyle/>
        <a:p>
          <a:r>
            <a:rPr lang="af-ZA" dirty="0" err="1"/>
            <a:t>Complete</a:t>
          </a:r>
          <a:r>
            <a:rPr lang="af-ZA" dirty="0"/>
            <a:t> </a:t>
          </a:r>
          <a:r>
            <a:rPr lang="af-ZA" dirty="0" err="1"/>
            <a:t>the</a:t>
          </a:r>
          <a:r>
            <a:rPr lang="af-ZA" dirty="0"/>
            <a:t> </a:t>
          </a:r>
          <a:r>
            <a:rPr lang="af-ZA" dirty="0" err="1"/>
            <a:t>rest</a:t>
          </a:r>
          <a:r>
            <a:rPr lang="af-ZA" dirty="0"/>
            <a:t> of </a:t>
          </a:r>
          <a:r>
            <a:rPr lang="af-ZA" dirty="0" err="1"/>
            <a:t>the</a:t>
          </a:r>
          <a:r>
            <a:rPr lang="af-ZA" dirty="0"/>
            <a:t> plan </a:t>
          </a:r>
          <a:r>
            <a:rPr lang="af-ZA" dirty="0" err="1"/>
            <a:t>with</a:t>
          </a:r>
          <a:r>
            <a:rPr lang="af-ZA" dirty="0"/>
            <a:t> a </a:t>
          </a:r>
          <a:r>
            <a:rPr lang="af-ZA" dirty="0" err="1"/>
            <a:t>partner</a:t>
          </a:r>
          <a:r>
            <a:rPr lang="af-ZA" dirty="0"/>
            <a:t>.</a:t>
          </a:r>
          <a:endParaRPr lang="en-US" dirty="0"/>
        </a:p>
      </dgm:t>
    </dgm:pt>
    <dgm:pt modelId="{344BD792-306A-4C34-942B-7248A7C3E3E5}" type="parTrans" cxnId="{2E4B2E4D-FB7A-4750-B0BA-3A528DC64508}">
      <dgm:prSet/>
      <dgm:spPr/>
      <dgm:t>
        <a:bodyPr/>
        <a:lstStyle/>
        <a:p>
          <a:endParaRPr lang="en-US"/>
        </a:p>
      </dgm:t>
    </dgm:pt>
    <dgm:pt modelId="{5FF6C283-5C09-4B79-917F-6089BEF929A9}" type="sibTrans" cxnId="{2E4B2E4D-FB7A-4750-B0BA-3A528DC64508}">
      <dgm:prSet/>
      <dgm:spPr/>
      <dgm:t>
        <a:bodyPr/>
        <a:lstStyle/>
        <a:p>
          <a:endParaRPr lang="en-US"/>
        </a:p>
      </dgm:t>
    </dgm:pt>
    <dgm:pt modelId="{B800BA57-4C4C-4889-AC65-A73ED7561F7F}" type="pres">
      <dgm:prSet presAssocID="{F189C641-932F-4345-9E98-5797B967D3DC}" presName="Name0" presStyleCnt="0">
        <dgm:presLayoutVars>
          <dgm:dir/>
          <dgm:animLvl val="lvl"/>
          <dgm:resizeHandles val="exact"/>
        </dgm:presLayoutVars>
      </dgm:prSet>
      <dgm:spPr/>
    </dgm:pt>
    <dgm:pt modelId="{A74F9CED-31EF-46CE-B242-29105AC8D589}" type="pres">
      <dgm:prSet presAssocID="{54E82634-B373-4E3C-9448-A8A4CD983901}" presName="boxAndChildren" presStyleCnt="0"/>
      <dgm:spPr/>
    </dgm:pt>
    <dgm:pt modelId="{D11265BC-D078-463C-800C-5FDF6E56B443}" type="pres">
      <dgm:prSet presAssocID="{54E82634-B373-4E3C-9448-A8A4CD983901}" presName="parentTextBox" presStyleLbl="node1" presStyleIdx="0" presStyleCnt="4"/>
      <dgm:spPr/>
    </dgm:pt>
    <dgm:pt modelId="{46003018-C251-4852-9345-0FE2B8FEC433}" type="pres">
      <dgm:prSet presAssocID="{0935AE16-01BB-4532-8E6B-4462EC8BA032}" presName="sp" presStyleCnt="0"/>
      <dgm:spPr/>
    </dgm:pt>
    <dgm:pt modelId="{491E22F0-2EE2-483D-AE2A-8CEB817025C0}" type="pres">
      <dgm:prSet presAssocID="{1A0A5D7A-A63A-4052-AE90-5E94DCEC958D}" presName="arrowAndChildren" presStyleCnt="0"/>
      <dgm:spPr/>
    </dgm:pt>
    <dgm:pt modelId="{46306810-8668-45D7-BF89-4428EA058EC5}" type="pres">
      <dgm:prSet presAssocID="{1A0A5D7A-A63A-4052-AE90-5E94DCEC958D}" presName="parentTextArrow" presStyleLbl="node1" presStyleIdx="0" presStyleCnt="4"/>
      <dgm:spPr/>
    </dgm:pt>
    <dgm:pt modelId="{908939A0-6437-4E57-AFB2-C50A325BE283}" type="pres">
      <dgm:prSet presAssocID="{1A0A5D7A-A63A-4052-AE90-5E94DCEC958D}" presName="arrow" presStyleLbl="node1" presStyleIdx="1" presStyleCnt="4"/>
      <dgm:spPr/>
    </dgm:pt>
    <dgm:pt modelId="{CA4D47B6-956B-4370-B02B-7C0CF6E73181}" type="pres">
      <dgm:prSet presAssocID="{1A0A5D7A-A63A-4052-AE90-5E94DCEC958D}" presName="descendantArrow" presStyleCnt="0"/>
      <dgm:spPr/>
    </dgm:pt>
    <dgm:pt modelId="{3CBB7D0B-7960-4AFC-9A44-1A8EF3F0A7DF}" type="pres">
      <dgm:prSet presAssocID="{48CE0F9C-54C5-4A92-A5E2-E8C14743EC3A}" presName="childTextArrow" presStyleLbl="fgAccFollowNode1" presStyleIdx="0" presStyleCnt="3">
        <dgm:presLayoutVars>
          <dgm:bulletEnabled val="1"/>
        </dgm:presLayoutVars>
      </dgm:prSet>
      <dgm:spPr/>
    </dgm:pt>
    <dgm:pt modelId="{19113C58-52E9-4FA4-AFE2-38D9E5B483B0}" type="pres">
      <dgm:prSet presAssocID="{B35B55F0-B34D-46A6-A2FB-3CB154F60240}" presName="childTextArrow" presStyleLbl="fgAccFollowNode1" presStyleIdx="1" presStyleCnt="3">
        <dgm:presLayoutVars>
          <dgm:bulletEnabled val="1"/>
        </dgm:presLayoutVars>
      </dgm:prSet>
      <dgm:spPr/>
    </dgm:pt>
    <dgm:pt modelId="{85C03A21-88AD-4BE3-8FB4-B784D1DACBEB}" type="pres">
      <dgm:prSet presAssocID="{05B75DDE-AF8F-4E43-802A-650FCDDDA728}" presName="childTextArrow" presStyleLbl="fgAccFollowNode1" presStyleIdx="2" presStyleCnt="3">
        <dgm:presLayoutVars>
          <dgm:bulletEnabled val="1"/>
        </dgm:presLayoutVars>
      </dgm:prSet>
      <dgm:spPr/>
    </dgm:pt>
    <dgm:pt modelId="{F4508C28-9EED-4E0F-BBF8-F5CFA73D93E4}" type="pres">
      <dgm:prSet presAssocID="{28DC7A26-1FB7-43D9-8120-3CBCACB65743}" presName="sp" presStyleCnt="0"/>
      <dgm:spPr/>
    </dgm:pt>
    <dgm:pt modelId="{F51C6A72-58BD-4556-BAB4-CEBB52C0AE40}" type="pres">
      <dgm:prSet presAssocID="{52D63F7B-E7F1-4E1A-BD7E-372071EECA3C}" presName="arrowAndChildren" presStyleCnt="0"/>
      <dgm:spPr/>
    </dgm:pt>
    <dgm:pt modelId="{D0FC85E1-0F94-4045-ABCE-57F273CAC3A4}" type="pres">
      <dgm:prSet presAssocID="{52D63F7B-E7F1-4E1A-BD7E-372071EECA3C}" presName="parentTextArrow" presStyleLbl="node1" presStyleIdx="2" presStyleCnt="4"/>
      <dgm:spPr/>
    </dgm:pt>
    <dgm:pt modelId="{4400FF9D-B6BF-4EE1-BECE-F1C3C2D0BE45}" type="pres">
      <dgm:prSet presAssocID="{397DEDC3-1B5A-4AF8-999A-BC430F1901BA}" presName="sp" presStyleCnt="0"/>
      <dgm:spPr/>
    </dgm:pt>
    <dgm:pt modelId="{44DA94BA-D663-438B-BF7B-6D30FAF17CB3}" type="pres">
      <dgm:prSet presAssocID="{82AA8B7E-7ACE-4662-AAE7-06DCBA7C24DA}" presName="arrowAndChildren" presStyleCnt="0"/>
      <dgm:spPr/>
    </dgm:pt>
    <dgm:pt modelId="{58F2C680-4746-4789-BB3F-75744E5E384F}" type="pres">
      <dgm:prSet presAssocID="{82AA8B7E-7ACE-4662-AAE7-06DCBA7C24DA}" presName="parentTextArrow" presStyleLbl="node1" presStyleIdx="3" presStyleCnt="4"/>
      <dgm:spPr/>
    </dgm:pt>
  </dgm:ptLst>
  <dgm:cxnLst>
    <dgm:cxn modelId="{B5751501-52AB-4ADF-9624-88E9D4E9B454}" srcId="{F189C641-932F-4345-9E98-5797B967D3DC}" destId="{82AA8B7E-7ACE-4662-AAE7-06DCBA7C24DA}" srcOrd="0" destOrd="0" parTransId="{A2B986DB-DE85-43B1-8F2D-4072CEEFB7D4}" sibTransId="{397DEDC3-1B5A-4AF8-999A-BC430F1901BA}"/>
    <dgm:cxn modelId="{68AA2F0E-5A9B-4801-94F4-097F1B738207}" type="presOf" srcId="{1A0A5D7A-A63A-4052-AE90-5E94DCEC958D}" destId="{908939A0-6437-4E57-AFB2-C50A325BE283}" srcOrd="1" destOrd="0" presId="urn:microsoft.com/office/officeart/2005/8/layout/process4"/>
    <dgm:cxn modelId="{1275B918-657A-4E93-8D2D-962CB94F71C2}" srcId="{1A0A5D7A-A63A-4052-AE90-5E94DCEC958D}" destId="{B35B55F0-B34D-46A6-A2FB-3CB154F60240}" srcOrd="1" destOrd="0" parTransId="{ACE19684-9264-44D2-AEEC-E41A295DA0FC}" sibTransId="{77EB07E7-8D81-48CE-BCBD-0C4E332D722B}"/>
    <dgm:cxn modelId="{A08F0C20-0B5A-452E-92C7-F4F0C43663AE}" type="presOf" srcId="{1A0A5D7A-A63A-4052-AE90-5E94DCEC958D}" destId="{46306810-8668-45D7-BF89-4428EA058EC5}" srcOrd="0" destOrd="0" presId="urn:microsoft.com/office/officeart/2005/8/layout/process4"/>
    <dgm:cxn modelId="{8759002D-1235-4D7B-BBDC-DFF23DD4AD33}" type="presOf" srcId="{48CE0F9C-54C5-4A92-A5E2-E8C14743EC3A}" destId="{3CBB7D0B-7960-4AFC-9A44-1A8EF3F0A7DF}" srcOrd="0" destOrd="0" presId="urn:microsoft.com/office/officeart/2005/8/layout/process4"/>
    <dgm:cxn modelId="{94FA3B39-D965-4C05-BC62-DF8C375244B7}" srcId="{F189C641-932F-4345-9E98-5797B967D3DC}" destId="{52D63F7B-E7F1-4E1A-BD7E-372071EECA3C}" srcOrd="1" destOrd="0" parTransId="{B5B1C145-D5BE-474E-9A5C-9A003E296D7F}" sibTransId="{28DC7A26-1FB7-43D9-8120-3CBCACB65743}"/>
    <dgm:cxn modelId="{2E4B2E4D-FB7A-4750-B0BA-3A528DC64508}" srcId="{F189C641-932F-4345-9E98-5797B967D3DC}" destId="{54E82634-B373-4E3C-9448-A8A4CD983901}" srcOrd="3" destOrd="0" parTransId="{344BD792-306A-4C34-942B-7248A7C3E3E5}" sibTransId="{5FF6C283-5C09-4B79-917F-6089BEF929A9}"/>
    <dgm:cxn modelId="{D632936F-4FEA-4EA8-9082-44E69854850D}" type="presOf" srcId="{F189C641-932F-4345-9E98-5797B967D3DC}" destId="{B800BA57-4C4C-4889-AC65-A73ED7561F7F}" srcOrd="0" destOrd="0" presId="urn:microsoft.com/office/officeart/2005/8/layout/process4"/>
    <dgm:cxn modelId="{AE041278-4FD3-45E7-BC43-E2F600A6E4B7}" type="presOf" srcId="{05B75DDE-AF8F-4E43-802A-650FCDDDA728}" destId="{85C03A21-88AD-4BE3-8FB4-B784D1DACBEB}" srcOrd="0" destOrd="0" presId="urn:microsoft.com/office/officeart/2005/8/layout/process4"/>
    <dgm:cxn modelId="{19BC9659-9AA3-42C9-A58C-454CF5DF712C}" srcId="{1A0A5D7A-A63A-4052-AE90-5E94DCEC958D}" destId="{48CE0F9C-54C5-4A92-A5E2-E8C14743EC3A}" srcOrd="0" destOrd="0" parTransId="{182D4462-DE87-4597-8F26-BFCACD015B9F}" sibTransId="{B9168809-EB7F-417A-8CF5-29372D5F2781}"/>
    <dgm:cxn modelId="{7779997C-FD5C-4022-980D-898E2B87F27A}" srcId="{1A0A5D7A-A63A-4052-AE90-5E94DCEC958D}" destId="{05B75DDE-AF8F-4E43-802A-650FCDDDA728}" srcOrd="2" destOrd="0" parTransId="{840190CA-4FE5-45BC-8653-416AD9546ABE}" sibTransId="{FDDB9E06-04CE-4EC6-8F26-39B0C6B4A309}"/>
    <dgm:cxn modelId="{7E8BBFB6-04C4-44CA-94FC-E34441A73D1D}" type="presOf" srcId="{52D63F7B-E7F1-4E1A-BD7E-372071EECA3C}" destId="{D0FC85E1-0F94-4045-ABCE-57F273CAC3A4}" srcOrd="0" destOrd="0" presId="urn:microsoft.com/office/officeart/2005/8/layout/process4"/>
    <dgm:cxn modelId="{FA5800B9-313F-47C5-85C6-626C7530551C}" type="presOf" srcId="{54E82634-B373-4E3C-9448-A8A4CD983901}" destId="{D11265BC-D078-463C-800C-5FDF6E56B443}" srcOrd="0" destOrd="0" presId="urn:microsoft.com/office/officeart/2005/8/layout/process4"/>
    <dgm:cxn modelId="{408FEAC2-7BFB-443A-9AAA-80916C55C622}" srcId="{F189C641-932F-4345-9E98-5797B967D3DC}" destId="{1A0A5D7A-A63A-4052-AE90-5E94DCEC958D}" srcOrd="2" destOrd="0" parTransId="{5E2FAEC9-355C-4C4C-BFDB-B7A1C8DB395E}" sibTransId="{0935AE16-01BB-4532-8E6B-4462EC8BA032}"/>
    <dgm:cxn modelId="{EB8499D2-39D7-46C3-A332-614062D6CB5A}" type="presOf" srcId="{B35B55F0-B34D-46A6-A2FB-3CB154F60240}" destId="{19113C58-52E9-4FA4-AFE2-38D9E5B483B0}" srcOrd="0" destOrd="0" presId="urn:microsoft.com/office/officeart/2005/8/layout/process4"/>
    <dgm:cxn modelId="{C0B52BDD-5795-4997-8FB6-1AE05F6F6333}" type="presOf" srcId="{82AA8B7E-7ACE-4662-AAE7-06DCBA7C24DA}" destId="{58F2C680-4746-4789-BB3F-75744E5E384F}" srcOrd="0" destOrd="0" presId="urn:microsoft.com/office/officeart/2005/8/layout/process4"/>
    <dgm:cxn modelId="{FB7E9E73-B4AE-472A-A39C-4B58B8441DFC}" type="presParOf" srcId="{B800BA57-4C4C-4889-AC65-A73ED7561F7F}" destId="{A74F9CED-31EF-46CE-B242-29105AC8D589}" srcOrd="0" destOrd="0" presId="urn:microsoft.com/office/officeart/2005/8/layout/process4"/>
    <dgm:cxn modelId="{F9AE333E-82B3-4FB3-9747-52EB891DDCF6}" type="presParOf" srcId="{A74F9CED-31EF-46CE-B242-29105AC8D589}" destId="{D11265BC-D078-463C-800C-5FDF6E56B443}" srcOrd="0" destOrd="0" presId="urn:microsoft.com/office/officeart/2005/8/layout/process4"/>
    <dgm:cxn modelId="{791ABF89-E2D2-40F8-BDB4-914D3F2BE905}" type="presParOf" srcId="{B800BA57-4C4C-4889-AC65-A73ED7561F7F}" destId="{46003018-C251-4852-9345-0FE2B8FEC433}" srcOrd="1" destOrd="0" presId="urn:microsoft.com/office/officeart/2005/8/layout/process4"/>
    <dgm:cxn modelId="{6C72159B-9983-450B-B763-AA4A216C1611}" type="presParOf" srcId="{B800BA57-4C4C-4889-AC65-A73ED7561F7F}" destId="{491E22F0-2EE2-483D-AE2A-8CEB817025C0}" srcOrd="2" destOrd="0" presId="urn:microsoft.com/office/officeart/2005/8/layout/process4"/>
    <dgm:cxn modelId="{202600FF-B5C6-4E88-9906-A94C8B2C815D}" type="presParOf" srcId="{491E22F0-2EE2-483D-AE2A-8CEB817025C0}" destId="{46306810-8668-45D7-BF89-4428EA058EC5}" srcOrd="0" destOrd="0" presId="urn:microsoft.com/office/officeart/2005/8/layout/process4"/>
    <dgm:cxn modelId="{A9B48E40-A716-4178-8E6C-F94A03B2E1CE}" type="presParOf" srcId="{491E22F0-2EE2-483D-AE2A-8CEB817025C0}" destId="{908939A0-6437-4E57-AFB2-C50A325BE283}" srcOrd="1" destOrd="0" presId="urn:microsoft.com/office/officeart/2005/8/layout/process4"/>
    <dgm:cxn modelId="{3D78FA31-8C5F-4844-955E-B33E5207E914}" type="presParOf" srcId="{491E22F0-2EE2-483D-AE2A-8CEB817025C0}" destId="{CA4D47B6-956B-4370-B02B-7C0CF6E73181}" srcOrd="2" destOrd="0" presId="urn:microsoft.com/office/officeart/2005/8/layout/process4"/>
    <dgm:cxn modelId="{5FE2BB5E-E1F3-4063-86BA-332C510D5177}" type="presParOf" srcId="{CA4D47B6-956B-4370-B02B-7C0CF6E73181}" destId="{3CBB7D0B-7960-4AFC-9A44-1A8EF3F0A7DF}" srcOrd="0" destOrd="0" presId="urn:microsoft.com/office/officeart/2005/8/layout/process4"/>
    <dgm:cxn modelId="{05083D79-D461-4EFA-8E78-61BE54247D8D}" type="presParOf" srcId="{CA4D47B6-956B-4370-B02B-7C0CF6E73181}" destId="{19113C58-52E9-4FA4-AFE2-38D9E5B483B0}" srcOrd="1" destOrd="0" presId="urn:microsoft.com/office/officeart/2005/8/layout/process4"/>
    <dgm:cxn modelId="{967B5CE8-6AE6-4C01-8F1E-D53995E27766}" type="presParOf" srcId="{CA4D47B6-956B-4370-B02B-7C0CF6E73181}" destId="{85C03A21-88AD-4BE3-8FB4-B784D1DACBEB}" srcOrd="2" destOrd="0" presId="urn:microsoft.com/office/officeart/2005/8/layout/process4"/>
    <dgm:cxn modelId="{4FDABDE0-1B1C-43F9-B3C9-5CCF5E857A84}" type="presParOf" srcId="{B800BA57-4C4C-4889-AC65-A73ED7561F7F}" destId="{F4508C28-9EED-4E0F-BBF8-F5CFA73D93E4}" srcOrd="3" destOrd="0" presId="urn:microsoft.com/office/officeart/2005/8/layout/process4"/>
    <dgm:cxn modelId="{5C7A6358-F606-424B-947B-77A7C7FE8D1F}" type="presParOf" srcId="{B800BA57-4C4C-4889-AC65-A73ED7561F7F}" destId="{F51C6A72-58BD-4556-BAB4-CEBB52C0AE40}" srcOrd="4" destOrd="0" presId="urn:microsoft.com/office/officeart/2005/8/layout/process4"/>
    <dgm:cxn modelId="{C88AB1BD-3902-4C6D-92C3-BAD45A8CB9CB}" type="presParOf" srcId="{F51C6A72-58BD-4556-BAB4-CEBB52C0AE40}" destId="{D0FC85E1-0F94-4045-ABCE-57F273CAC3A4}" srcOrd="0" destOrd="0" presId="urn:microsoft.com/office/officeart/2005/8/layout/process4"/>
    <dgm:cxn modelId="{66DECFFE-FE4A-4199-A988-42CD9F92215A}" type="presParOf" srcId="{B800BA57-4C4C-4889-AC65-A73ED7561F7F}" destId="{4400FF9D-B6BF-4EE1-BECE-F1C3C2D0BE45}" srcOrd="5" destOrd="0" presId="urn:microsoft.com/office/officeart/2005/8/layout/process4"/>
    <dgm:cxn modelId="{1A0F34EF-56B1-4BED-A7F6-4D14CDEE1046}" type="presParOf" srcId="{B800BA57-4C4C-4889-AC65-A73ED7561F7F}" destId="{44DA94BA-D663-438B-BF7B-6D30FAF17CB3}" srcOrd="6" destOrd="0" presId="urn:microsoft.com/office/officeart/2005/8/layout/process4"/>
    <dgm:cxn modelId="{54511B74-57A6-4D86-89AB-6DD0CC012160}" type="presParOf" srcId="{44DA94BA-D663-438B-BF7B-6D30FAF17CB3}" destId="{58F2C680-4746-4789-BB3F-75744E5E384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D1BCE-CF0B-4387-9A56-87F3F672C1C9}">
      <dsp:nvSpPr>
        <dsp:cNvPr id="0" name=""/>
        <dsp:cNvSpPr/>
      </dsp:nvSpPr>
      <dsp:spPr>
        <a:xfrm>
          <a:off x="0" y="46237"/>
          <a:ext cx="8681720" cy="86112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ZA" sz="2000" kern="1200" dirty="0"/>
            <a:t>Define </a:t>
          </a:r>
          <a:r>
            <a:rPr lang="en-ZA" sz="2000" b="1" kern="1200" dirty="0"/>
            <a:t>examination writing skills</a:t>
          </a:r>
          <a:r>
            <a:rPr lang="en-ZA" sz="2000" kern="1200" dirty="0"/>
            <a:t>.</a:t>
          </a:r>
          <a:endParaRPr lang="af-ZA" sz="2000" kern="1200" dirty="0"/>
        </a:p>
      </dsp:txBody>
      <dsp:txXfrm>
        <a:off x="42036" y="88273"/>
        <a:ext cx="8597648" cy="777048"/>
      </dsp:txXfrm>
    </dsp:sp>
    <dsp:sp modelId="{C9D9F1A5-7BA6-44FA-B5DA-1C721138383E}">
      <dsp:nvSpPr>
        <dsp:cNvPr id="0" name=""/>
        <dsp:cNvSpPr/>
      </dsp:nvSpPr>
      <dsp:spPr>
        <a:xfrm>
          <a:off x="0" y="1039837"/>
          <a:ext cx="8681720" cy="861120"/>
        </a:xfrm>
        <a:prstGeom prst="roundRect">
          <a:avLst/>
        </a:prstGeom>
        <a:solidFill>
          <a:schemeClr val="accent3">
            <a:hueOff val="-284339"/>
            <a:satOff val="-1172"/>
            <a:lumOff val="-24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ZA" sz="2000" kern="1200" dirty="0"/>
            <a:t>Identify suitable examination-writing skills </a:t>
          </a:r>
          <a:r>
            <a:rPr lang="en-ZA" sz="2000" b="1" kern="1200" dirty="0"/>
            <a:t>before, during and after an examination</a:t>
          </a:r>
          <a:r>
            <a:rPr lang="en-ZA" sz="2000" kern="1200" dirty="0"/>
            <a:t>.</a:t>
          </a:r>
          <a:endParaRPr lang="af-ZA" sz="2000" kern="1200" dirty="0"/>
        </a:p>
      </dsp:txBody>
      <dsp:txXfrm>
        <a:off x="42036" y="1081873"/>
        <a:ext cx="8597648" cy="777048"/>
      </dsp:txXfrm>
    </dsp:sp>
    <dsp:sp modelId="{BB4D95A0-05EC-4AD8-8DEF-5F731CC3671A}">
      <dsp:nvSpPr>
        <dsp:cNvPr id="0" name=""/>
        <dsp:cNvSpPr/>
      </dsp:nvSpPr>
      <dsp:spPr>
        <a:xfrm>
          <a:off x="0" y="2033437"/>
          <a:ext cx="8681720" cy="861120"/>
        </a:xfrm>
        <a:prstGeom prst="roundRect">
          <a:avLst/>
        </a:prstGeom>
        <a:solidFill>
          <a:schemeClr val="accent3">
            <a:hueOff val="-568678"/>
            <a:satOff val="-2344"/>
            <a:lumOff val="-49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ZA" sz="2000" kern="1200" dirty="0"/>
            <a:t>Interpret </a:t>
          </a:r>
          <a:r>
            <a:rPr lang="en-ZA" sz="2000" b="1" kern="1200" dirty="0"/>
            <a:t>action words </a:t>
          </a:r>
          <a:r>
            <a:rPr lang="en-ZA" sz="2000" kern="1200" dirty="0"/>
            <a:t>and </a:t>
          </a:r>
          <a:r>
            <a:rPr lang="en-ZA" sz="2000" b="1" kern="1200" dirty="0"/>
            <a:t>mark allocations </a:t>
          </a:r>
          <a:r>
            <a:rPr lang="en-ZA" sz="2000" kern="1200" dirty="0"/>
            <a:t>to determine how examination questions should be answered.</a:t>
          </a:r>
          <a:endParaRPr lang="af-ZA" sz="2000" kern="1200" dirty="0"/>
        </a:p>
      </dsp:txBody>
      <dsp:txXfrm>
        <a:off x="42036" y="2075473"/>
        <a:ext cx="8597648" cy="777048"/>
      </dsp:txXfrm>
    </dsp:sp>
    <dsp:sp modelId="{0D7ADEAB-99BE-403A-B98D-7DDE96AE3871}">
      <dsp:nvSpPr>
        <dsp:cNvPr id="0" name=""/>
        <dsp:cNvSpPr/>
      </dsp:nvSpPr>
      <dsp:spPr>
        <a:xfrm>
          <a:off x="0" y="3027037"/>
          <a:ext cx="8681720" cy="861120"/>
        </a:xfrm>
        <a:prstGeom prst="roundRect">
          <a:avLst/>
        </a:prstGeom>
        <a:solidFill>
          <a:schemeClr val="accent3">
            <a:hueOff val="-853018"/>
            <a:satOff val="-3517"/>
            <a:lumOff val="-73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Symbol" panose="05050102010706020507" pitchFamily="18" charset="2"/>
            <a:buNone/>
          </a:pPr>
          <a:r>
            <a:rPr lang="en-ZA" sz="2000" kern="1200" dirty="0"/>
            <a:t>Complete a </a:t>
          </a:r>
          <a:r>
            <a:rPr lang="en-ZA" sz="2000" b="1" kern="1200" dirty="0"/>
            <a:t>personal development plan </a:t>
          </a:r>
          <a:r>
            <a:rPr lang="en-ZA" sz="2000" kern="1200" dirty="0"/>
            <a:t>by identifying a goal, actions, timeframe, obstacles, solutions and a way to monitor progress.</a:t>
          </a:r>
          <a:endParaRPr lang="af-ZA" sz="2000" kern="1200" dirty="0"/>
        </a:p>
      </dsp:txBody>
      <dsp:txXfrm>
        <a:off x="42036" y="3069073"/>
        <a:ext cx="8597648" cy="777048"/>
      </dsp:txXfrm>
    </dsp:sp>
    <dsp:sp modelId="{D1B0340E-937A-4785-8F28-2B3C515BA985}">
      <dsp:nvSpPr>
        <dsp:cNvPr id="0" name=""/>
        <dsp:cNvSpPr/>
      </dsp:nvSpPr>
      <dsp:spPr>
        <a:xfrm>
          <a:off x="0" y="4020637"/>
          <a:ext cx="8681720" cy="861120"/>
        </a:xfrm>
        <a:prstGeom prst="roundRect">
          <a:avLst/>
        </a:prstGeom>
        <a:solidFill>
          <a:schemeClr val="accent3">
            <a:hueOff val="-1137357"/>
            <a:satOff val="-4689"/>
            <a:lumOff val="-9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Symbol" panose="05050102010706020507" pitchFamily="18" charset="2"/>
            <a:buNone/>
          </a:pPr>
          <a:r>
            <a:rPr lang="en-ZA" sz="2000" kern="1200" dirty="0"/>
            <a:t>Apply the personal development plan framework to a </a:t>
          </a:r>
          <a:r>
            <a:rPr lang="en-ZA" sz="2000" b="1" kern="1200" dirty="0"/>
            <a:t>personal study, health or fitness goal</a:t>
          </a:r>
          <a:r>
            <a:rPr lang="en-ZA" sz="2000" kern="1200" dirty="0"/>
            <a:t>.</a:t>
          </a:r>
          <a:endParaRPr lang="af-ZA" sz="2000" kern="1200" dirty="0"/>
        </a:p>
      </dsp:txBody>
      <dsp:txXfrm>
        <a:off x="42036" y="4062673"/>
        <a:ext cx="8597648" cy="777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EC6EB-FA14-4393-B4C1-1D128F3BD367}">
      <dsp:nvSpPr>
        <dsp:cNvPr id="0" name=""/>
        <dsp:cNvSpPr/>
      </dsp:nvSpPr>
      <dsp:spPr>
        <a:xfrm>
          <a:off x="0" y="3291729"/>
          <a:ext cx="6666833" cy="215973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af-ZA" sz="3300" kern="1200" dirty="0" err="1"/>
            <a:t>What</a:t>
          </a:r>
          <a:r>
            <a:rPr lang="af-ZA" sz="3300" kern="1200" dirty="0"/>
            <a:t> </a:t>
          </a:r>
          <a:r>
            <a:rPr lang="af-ZA" sz="3300" kern="1200" dirty="0" err="1"/>
            <a:t>to</a:t>
          </a:r>
          <a:r>
            <a:rPr lang="af-ZA" sz="3300" kern="1200" dirty="0"/>
            <a:t> do </a:t>
          </a:r>
          <a:r>
            <a:rPr lang="af-ZA" sz="3300" b="1" kern="1200" dirty="0" err="1"/>
            <a:t>before</a:t>
          </a:r>
          <a:r>
            <a:rPr lang="af-ZA" sz="3300" b="1" kern="1200" dirty="0"/>
            <a:t>, </a:t>
          </a:r>
          <a:r>
            <a:rPr lang="af-ZA" sz="3300" b="1" kern="1200" dirty="0" err="1"/>
            <a:t>during</a:t>
          </a:r>
          <a:r>
            <a:rPr lang="af-ZA" sz="3300" b="1" kern="1200" dirty="0"/>
            <a:t> </a:t>
          </a:r>
          <a:r>
            <a:rPr lang="af-ZA" sz="3300" b="1" kern="1200" dirty="0" err="1"/>
            <a:t>and</a:t>
          </a:r>
          <a:r>
            <a:rPr lang="af-ZA" sz="3300" b="1" kern="1200" dirty="0"/>
            <a:t> </a:t>
          </a:r>
          <a:r>
            <a:rPr lang="af-ZA" sz="3300" b="1" kern="1200" dirty="0" err="1"/>
            <a:t>after</a:t>
          </a:r>
          <a:r>
            <a:rPr lang="af-ZA" sz="3300" kern="1200" dirty="0"/>
            <a:t> </a:t>
          </a:r>
          <a:r>
            <a:rPr lang="af-ZA" sz="3300" kern="1200" dirty="0" err="1"/>
            <a:t>an</a:t>
          </a:r>
          <a:r>
            <a:rPr lang="af-ZA" sz="3300" kern="1200" dirty="0"/>
            <a:t> </a:t>
          </a:r>
          <a:r>
            <a:rPr lang="af-ZA" sz="3300" kern="1200" dirty="0" err="1"/>
            <a:t>examination</a:t>
          </a:r>
          <a:r>
            <a:rPr lang="af-ZA" sz="3300" kern="1200" dirty="0"/>
            <a:t>.</a:t>
          </a:r>
          <a:endParaRPr lang="en-US" sz="3300" kern="1200" dirty="0"/>
        </a:p>
      </dsp:txBody>
      <dsp:txXfrm>
        <a:off x="0" y="3291729"/>
        <a:ext cx="6666833" cy="2159731"/>
      </dsp:txXfrm>
    </dsp:sp>
    <dsp:sp modelId="{AC538561-8DC1-4630-B6D4-FEA2C09C8D68}">
      <dsp:nvSpPr>
        <dsp:cNvPr id="0" name=""/>
        <dsp:cNvSpPr/>
      </dsp:nvSpPr>
      <dsp:spPr>
        <a:xfrm rot="10800000">
          <a:off x="0" y="2459"/>
          <a:ext cx="6666833" cy="3321666"/>
        </a:xfrm>
        <a:prstGeom prst="upArrowCallou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34696" tIns="234696" rIns="234696" bIns="234696" numCol="1" spcCol="1270" anchor="ctr" anchorCtr="0">
          <a:noAutofit/>
        </a:bodyPr>
        <a:lstStyle/>
        <a:p>
          <a:pPr marL="0" lvl="0" indent="0" algn="ctr" defTabSz="1466850">
            <a:lnSpc>
              <a:spcPct val="90000"/>
            </a:lnSpc>
            <a:spcBef>
              <a:spcPct val="0"/>
            </a:spcBef>
            <a:spcAft>
              <a:spcPct val="35000"/>
            </a:spcAft>
            <a:buNone/>
          </a:pPr>
          <a:r>
            <a:rPr lang="af-ZA" sz="3300" kern="1200"/>
            <a:t>These are strategies that help you:</a:t>
          </a:r>
          <a:endParaRPr lang="en-US" sz="3300" kern="1200"/>
        </a:p>
      </dsp:txBody>
      <dsp:txXfrm rot="-10800000">
        <a:off x="0" y="2459"/>
        <a:ext cx="6666833" cy="1165904"/>
      </dsp:txXfrm>
    </dsp:sp>
    <dsp:sp modelId="{B037B543-F533-4BD8-AD80-4CCD15308EB4}">
      <dsp:nvSpPr>
        <dsp:cNvPr id="0" name=""/>
        <dsp:cNvSpPr/>
      </dsp:nvSpPr>
      <dsp:spPr>
        <a:xfrm>
          <a:off x="0" y="1168364"/>
          <a:ext cx="1666708" cy="99317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a:t>understand questions. </a:t>
          </a:r>
          <a:endParaRPr lang="en-US" sz="1600" kern="1200"/>
        </a:p>
      </dsp:txBody>
      <dsp:txXfrm>
        <a:off x="0" y="1168364"/>
        <a:ext cx="1666708" cy="993178"/>
      </dsp:txXfrm>
    </dsp:sp>
    <dsp:sp modelId="{928F6F4A-5A59-4CC3-A7A3-646270D620F7}">
      <dsp:nvSpPr>
        <dsp:cNvPr id="0" name=""/>
        <dsp:cNvSpPr/>
      </dsp:nvSpPr>
      <dsp:spPr>
        <a:xfrm>
          <a:off x="1666708" y="1168364"/>
          <a:ext cx="1666708" cy="993178"/>
        </a:xfrm>
        <a:prstGeom prst="rect">
          <a:avLst/>
        </a:prstGeom>
        <a:solidFill>
          <a:schemeClr val="accent2">
            <a:tint val="40000"/>
            <a:alpha val="90000"/>
            <a:hueOff val="-484193"/>
            <a:satOff val="-44"/>
            <a:lumOff val="13"/>
            <a:alphaOff val="0"/>
          </a:schemeClr>
        </a:solidFill>
        <a:ln w="12700" cap="flat" cmpd="sng" algn="ctr">
          <a:solidFill>
            <a:schemeClr val="accent2">
              <a:tint val="40000"/>
              <a:alpha val="90000"/>
              <a:hueOff val="-484193"/>
              <a:satOff val="-44"/>
              <a:lumOff val="1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a:t>plan and present answers. </a:t>
          </a:r>
          <a:endParaRPr lang="en-US" sz="1600" kern="1200"/>
        </a:p>
      </dsp:txBody>
      <dsp:txXfrm>
        <a:off x="1666708" y="1168364"/>
        <a:ext cx="1666708" cy="993178"/>
      </dsp:txXfrm>
    </dsp:sp>
    <dsp:sp modelId="{B9988751-FF03-4066-BBF6-681858CE6EC6}">
      <dsp:nvSpPr>
        <dsp:cNvPr id="0" name=""/>
        <dsp:cNvSpPr/>
      </dsp:nvSpPr>
      <dsp:spPr>
        <a:xfrm>
          <a:off x="3333416" y="1168364"/>
          <a:ext cx="1666708" cy="993178"/>
        </a:xfrm>
        <a:prstGeom prst="rect">
          <a:avLst/>
        </a:prstGeom>
        <a:solidFill>
          <a:schemeClr val="accent2">
            <a:tint val="40000"/>
            <a:alpha val="90000"/>
            <a:hueOff val="-968386"/>
            <a:satOff val="-89"/>
            <a:lumOff val="26"/>
            <a:alphaOff val="0"/>
          </a:schemeClr>
        </a:solidFill>
        <a:ln w="12700" cap="flat" cmpd="sng" algn="ctr">
          <a:solidFill>
            <a:schemeClr val="accent2">
              <a:tint val="40000"/>
              <a:alpha val="90000"/>
              <a:hueOff val="-968386"/>
              <a:satOff val="-89"/>
              <a:lumOff val="2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a:t>manage your time. </a:t>
          </a:r>
          <a:endParaRPr lang="en-US" sz="1600" kern="1200"/>
        </a:p>
      </dsp:txBody>
      <dsp:txXfrm>
        <a:off x="3333416" y="1168364"/>
        <a:ext cx="1666708" cy="993178"/>
      </dsp:txXfrm>
    </dsp:sp>
    <dsp:sp modelId="{91FE3153-89B3-4FCE-999E-7223361B30EE}">
      <dsp:nvSpPr>
        <dsp:cNvPr id="0" name=""/>
        <dsp:cNvSpPr/>
      </dsp:nvSpPr>
      <dsp:spPr>
        <a:xfrm>
          <a:off x="5000124" y="1168364"/>
          <a:ext cx="1666708" cy="993178"/>
        </a:xfrm>
        <a:prstGeom prst="rect">
          <a:avLst/>
        </a:prstGeom>
        <a:solidFill>
          <a:schemeClr val="accent2">
            <a:tint val="40000"/>
            <a:alpha val="90000"/>
            <a:hueOff val="-1452578"/>
            <a:satOff val="-133"/>
            <a:lumOff val="39"/>
            <a:alphaOff val="0"/>
          </a:schemeClr>
        </a:solidFill>
        <a:ln w="12700" cap="flat" cmpd="sng" algn="ctr">
          <a:solidFill>
            <a:schemeClr val="accent2">
              <a:tint val="40000"/>
              <a:alpha val="90000"/>
              <a:hueOff val="-1452578"/>
              <a:satOff val="-133"/>
              <a:lumOff val="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af-ZA" sz="1600" kern="1200"/>
            <a:t>communicate your knowledge effectively. </a:t>
          </a:r>
          <a:endParaRPr lang="en-US" sz="1600" kern="1200"/>
        </a:p>
      </dsp:txBody>
      <dsp:txXfrm>
        <a:off x="5000124" y="1168364"/>
        <a:ext cx="1666708" cy="9931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EA775-AC34-497F-9D58-437187DBC6CC}">
      <dsp:nvSpPr>
        <dsp:cNvPr id="0" name=""/>
        <dsp:cNvSpPr/>
      </dsp:nvSpPr>
      <dsp:spPr>
        <a:xfrm>
          <a:off x="2241532" y="1199834"/>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471087" y="1242976"/>
        <a:ext cx="25774" cy="5154"/>
      </dsp:txXfrm>
    </dsp:sp>
    <dsp:sp modelId="{5F1B31C2-9CB8-4A5A-A600-C5820A5231D7}">
      <dsp:nvSpPr>
        <dsp:cNvPr id="0" name=""/>
        <dsp:cNvSpPr/>
      </dsp:nvSpPr>
      <dsp:spPr>
        <a:xfrm>
          <a:off x="2092" y="573182"/>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a:t>Follow a realistic study plan </a:t>
          </a:r>
          <a:endParaRPr lang="en-US" sz="2600" kern="1200"/>
        </a:p>
      </dsp:txBody>
      <dsp:txXfrm>
        <a:off x="2092" y="573182"/>
        <a:ext cx="2241239" cy="1344743"/>
      </dsp:txXfrm>
    </dsp:sp>
    <dsp:sp modelId="{698797EA-85E1-4E61-8516-81B592AA0BDF}">
      <dsp:nvSpPr>
        <dsp:cNvPr id="0" name=""/>
        <dsp:cNvSpPr/>
      </dsp:nvSpPr>
      <dsp:spPr>
        <a:xfrm>
          <a:off x="4998257" y="1199834"/>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227812" y="1242976"/>
        <a:ext cx="25774" cy="5154"/>
      </dsp:txXfrm>
    </dsp:sp>
    <dsp:sp modelId="{55F8A963-52C0-42D7-B782-434C307902B4}">
      <dsp:nvSpPr>
        <dsp:cNvPr id="0" name=""/>
        <dsp:cNvSpPr/>
      </dsp:nvSpPr>
      <dsp:spPr>
        <a:xfrm>
          <a:off x="2758817" y="573182"/>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a:t>Practise past questions </a:t>
          </a:r>
          <a:endParaRPr lang="en-US" sz="2600" kern="1200"/>
        </a:p>
      </dsp:txBody>
      <dsp:txXfrm>
        <a:off x="2758817" y="573182"/>
        <a:ext cx="2241239" cy="1344743"/>
      </dsp:txXfrm>
    </dsp:sp>
    <dsp:sp modelId="{D2551FB9-5F07-4891-A541-056B25229142}">
      <dsp:nvSpPr>
        <dsp:cNvPr id="0" name=""/>
        <dsp:cNvSpPr/>
      </dsp:nvSpPr>
      <dsp:spPr>
        <a:xfrm>
          <a:off x="7754982" y="1199834"/>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7984537" y="1242976"/>
        <a:ext cx="25774" cy="5154"/>
      </dsp:txXfrm>
    </dsp:sp>
    <dsp:sp modelId="{D37D50BB-3DCC-4A4E-8966-CE20DA2B35C6}">
      <dsp:nvSpPr>
        <dsp:cNvPr id="0" name=""/>
        <dsp:cNvSpPr/>
      </dsp:nvSpPr>
      <dsp:spPr>
        <a:xfrm>
          <a:off x="5515542" y="573182"/>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a:t>Revise weak topics </a:t>
          </a:r>
          <a:endParaRPr lang="en-US" sz="2600" kern="1200"/>
        </a:p>
      </dsp:txBody>
      <dsp:txXfrm>
        <a:off x="5515542" y="573182"/>
        <a:ext cx="2241239" cy="1344743"/>
      </dsp:txXfrm>
    </dsp:sp>
    <dsp:sp modelId="{CEFD697B-B9CD-4C2E-AF15-1C8546E2A05C}">
      <dsp:nvSpPr>
        <dsp:cNvPr id="0" name=""/>
        <dsp:cNvSpPr/>
      </dsp:nvSpPr>
      <dsp:spPr>
        <a:xfrm>
          <a:off x="1122712" y="1916126"/>
          <a:ext cx="8270175" cy="484885"/>
        </a:xfrm>
        <a:custGeom>
          <a:avLst/>
          <a:gdLst/>
          <a:ahLst/>
          <a:cxnLst/>
          <a:rect l="0" t="0" r="0" b="0"/>
          <a:pathLst>
            <a:path>
              <a:moveTo>
                <a:pt x="8270175" y="0"/>
              </a:moveTo>
              <a:lnTo>
                <a:pt x="8270175" y="259542"/>
              </a:lnTo>
              <a:lnTo>
                <a:pt x="0" y="259542"/>
              </a:lnTo>
              <a:lnTo>
                <a:pt x="0" y="484885"/>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050644" y="2155991"/>
        <a:ext cx="414311" cy="5154"/>
      </dsp:txXfrm>
    </dsp:sp>
    <dsp:sp modelId="{D0089761-200B-4ED6-95DD-637E4664557D}">
      <dsp:nvSpPr>
        <dsp:cNvPr id="0" name=""/>
        <dsp:cNvSpPr/>
      </dsp:nvSpPr>
      <dsp:spPr>
        <a:xfrm>
          <a:off x="8272267" y="573182"/>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a:t>Practise under timed conditions </a:t>
          </a:r>
          <a:endParaRPr lang="en-US" sz="2600" kern="1200"/>
        </a:p>
      </dsp:txBody>
      <dsp:txXfrm>
        <a:off x="8272267" y="573182"/>
        <a:ext cx="2241239" cy="1344743"/>
      </dsp:txXfrm>
    </dsp:sp>
    <dsp:sp modelId="{1E75F175-4939-4903-AD06-76AF62B9CB17}">
      <dsp:nvSpPr>
        <dsp:cNvPr id="0" name=""/>
        <dsp:cNvSpPr/>
      </dsp:nvSpPr>
      <dsp:spPr>
        <a:xfrm>
          <a:off x="2241532" y="3060063"/>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471087" y="3103206"/>
        <a:ext cx="25774" cy="5154"/>
      </dsp:txXfrm>
    </dsp:sp>
    <dsp:sp modelId="{1A8ED9D5-8AE3-499A-B2DE-949B8F1D50B8}">
      <dsp:nvSpPr>
        <dsp:cNvPr id="0" name=""/>
        <dsp:cNvSpPr/>
      </dsp:nvSpPr>
      <dsp:spPr>
        <a:xfrm>
          <a:off x="2092" y="2433411"/>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a:t>Know the examination format </a:t>
          </a:r>
          <a:endParaRPr lang="en-US" sz="2600" kern="1200"/>
        </a:p>
      </dsp:txBody>
      <dsp:txXfrm>
        <a:off x="2092" y="2433411"/>
        <a:ext cx="2241239" cy="1344743"/>
      </dsp:txXfrm>
    </dsp:sp>
    <dsp:sp modelId="{7DC74AF6-78BC-45FF-97A5-830C15BCF5A1}">
      <dsp:nvSpPr>
        <dsp:cNvPr id="0" name=""/>
        <dsp:cNvSpPr/>
      </dsp:nvSpPr>
      <dsp:spPr>
        <a:xfrm>
          <a:off x="4998257" y="3060063"/>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227812" y="3103206"/>
        <a:ext cx="25774" cy="5154"/>
      </dsp:txXfrm>
    </dsp:sp>
    <dsp:sp modelId="{1EC430A2-276E-4BD2-AC3A-C4850919E7AF}">
      <dsp:nvSpPr>
        <dsp:cNvPr id="0" name=""/>
        <dsp:cNvSpPr/>
      </dsp:nvSpPr>
      <dsp:spPr>
        <a:xfrm>
          <a:off x="2758817" y="2433411"/>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a:t>Prepare equipment </a:t>
          </a:r>
          <a:endParaRPr lang="en-US" sz="2600" kern="1200"/>
        </a:p>
      </dsp:txBody>
      <dsp:txXfrm>
        <a:off x="2758817" y="2433411"/>
        <a:ext cx="2241239" cy="1344743"/>
      </dsp:txXfrm>
    </dsp:sp>
    <dsp:sp modelId="{01CD21B6-0A8B-4D72-8467-3918AE4D010B}">
      <dsp:nvSpPr>
        <dsp:cNvPr id="0" name=""/>
        <dsp:cNvSpPr/>
      </dsp:nvSpPr>
      <dsp:spPr>
        <a:xfrm>
          <a:off x="5515542" y="2433411"/>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a:t>Get enough sleep</a:t>
          </a:r>
          <a:endParaRPr lang="en-US" sz="2600" kern="1200"/>
        </a:p>
      </dsp:txBody>
      <dsp:txXfrm>
        <a:off x="5515542" y="2433411"/>
        <a:ext cx="2241239" cy="13447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9FE6-B6FC-4DB4-8684-F7AF7AF3FA14}">
      <dsp:nvSpPr>
        <dsp:cNvPr id="0" name=""/>
        <dsp:cNvSpPr/>
      </dsp:nvSpPr>
      <dsp:spPr>
        <a:xfrm>
          <a:off x="2370849" y="1340214"/>
          <a:ext cx="512745" cy="91440"/>
        </a:xfrm>
        <a:custGeom>
          <a:avLst/>
          <a:gdLst/>
          <a:ahLst/>
          <a:cxnLst/>
          <a:rect l="0" t="0" r="0" b="0"/>
          <a:pathLst>
            <a:path>
              <a:moveTo>
                <a:pt x="0" y="45720"/>
              </a:moveTo>
              <a:lnTo>
                <a:pt x="512745"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613638" y="1383215"/>
        <a:ext cx="27167" cy="5438"/>
      </dsp:txXfrm>
    </dsp:sp>
    <dsp:sp modelId="{4019EC78-5E71-49EA-9AA8-E0CD4CC3BB6B}">
      <dsp:nvSpPr>
        <dsp:cNvPr id="0" name=""/>
        <dsp:cNvSpPr/>
      </dsp:nvSpPr>
      <dsp:spPr>
        <a:xfrm>
          <a:off x="10276" y="677222"/>
          <a:ext cx="2362372" cy="141742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a:t>Read the instructions. </a:t>
          </a:r>
          <a:endParaRPr lang="en-US" sz="2400" kern="1200"/>
        </a:p>
      </dsp:txBody>
      <dsp:txXfrm>
        <a:off x="10276" y="677222"/>
        <a:ext cx="2362372" cy="1417423"/>
      </dsp:txXfrm>
    </dsp:sp>
    <dsp:sp modelId="{FB469817-7314-4EA3-AACA-581ECE6DB14B}">
      <dsp:nvSpPr>
        <dsp:cNvPr id="0" name=""/>
        <dsp:cNvSpPr/>
      </dsp:nvSpPr>
      <dsp:spPr>
        <a:xfrm>
          <a:off x="5276567" y="1340214"/>
          <a:ext cx="512745" cy="91440"/>
        </a:xfrm>
        <a:custGeom>
          <a:avLst/>
          <a:gdLst/>
          <a:ahLst/>
          <a:cxnLst/>
          <a:rect l="0" t="0" r="0" b="0"/>
          <a:pathLst>
            <a:path>
              <a:moveTo>
                <a:pt x="0" y="45720"/>
              </a:moveTo>
              <a:lnTo>
                <a:pt x="512745" y="45720"/>
              </a:lnTo>
            </a:path>
          </a:pathLst>
        </a:custGeom>
        <a:noFill/>
        <a:ln w="12700" cap="flat" cmpd="sng" algn="ctr">
          <a:solidFill>
            <a:schemeClr val="accent2">
              <a:hueOff val="-139687"/>
              <a:satOff val="-1610"/>
              <a:lumOff val="36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5519356" y="1383215"/>
        <a:ext cx="27167" cy="5438"/>
      </dsp:txXfrm>
    </dsp:sp>
    <dsp:sp modelId="{168253BF-F0F5-462C-BF80-DE299D1C4BAA}">
      <dsp:nvSpPr>
        <dsp:cNvPr id="0" name=""/>
        <dsp:cNvSpPr/>
      </dsp:nvSpPr>
      <dsp:spPr>
        <a:xfrm>
          <a:off x="2915994" y="677222"/>
          <a:ext cx="2362372" cy="1417423"/>
        </a:xfrm>
        <a:prstGeom prst="rect">
          <a:avLst/>
        </a:prstGeom>
        <a:gradFill rotWithShape="0">
          <a:gsLst>
            <a:gs pos="0">
              <a:schemeClr val="accent2">
                <a:hueOff val="-119732"/>
                <a:satOff val="-1380"/>
                <a:lumOff val="308"/>
                <a:alphaOff val="0"/>
                <a:satMod val="103000"/>
                <a:lumMod val="102000"/>
                <a:tint val="94000"/>
              </a:schemeClr>
            </a:gs>
            <a:gs pos="50000">
              <a:schemeClr val="accent2">
                <a:hueOff val="-119732"/>
                <a:satOff val="-1380"/>
                <a:lumOff val="308"/>
                <a:alphaOff val="0"/>
                <a:satMod val="110000"/>
                <a:lumMod val="100000"/>
                <a:shade val="100000"/>
              </a:schemeClr>
            </a:gs>
            <a:gs pos="100000">
              <a:schemeClr val="accent2">
                <a:hueOff val="-119732"/>
                <a:satOff val="-1380"/>
                <a:lumOff val="3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a:t>Analyse each question. </a:t>
          </a:r>
          <a:endParaRPr lang="en-US" sz="2400" kern="1200"/>
        </a:p>
      </dsp:txBody>
      <dsp:txXfrm>
        <a:off x="2915994" y="677222"/>
        <a:ext cx="2362372" cy="1417423"/>
      </dsp:txXfrm>
    </dsp:sp>
    <dsp:sp modelId="{F6D6CCCE-E65D-4A69-A6F5-DA67AB9D2390}">
      <dsp:nvSpPr>
        <dsp:cNvPr id="0" name=""/>
        <dsp:cNvSpPr/>
      </dsp:nvSpPr>
      <dsp:spPr>
        <a:xfrm>
          <a:off x="1191463" y="2092846"/>
          <a:ext cx="5811435" cy="512745"/>
        </a:xfrm>
        <a:custGeom>
          <a:avLst/>
          <a:gdLst/>
          <a:ahLst/>
          <a:cxnLst/>
          <a:rect l="0" t="0" r="0" b="0"/>
          <a:pathLst>
            <a:path>
              <a:moveTo>
                <a:pt x="5811435" y="0"/>
              </a:moveTo>
              <a:lnTo>
                <a:pt x="5811435" y="273472"/>
              </a:lnTo>
              <a:lnTo>
                <a:pt x="0" y="273472"/>
              </a:lnTo>
              <a:lnTo>
                <a:pt x="0" y="512745"/>
              </a:lnTo>
            </a:path>
          </a:pathLst>
        </a:custGeom>
        <a:noFill/>
        <a:ln w="12700" cap="flat" cmpd="sng" algn="ctr">
          <a:solidFill>
            <a:schemeClr val="accent2">
              <a:hueOff val="-279374"/>
              <a:satOff val="-3219"/>
              <a:lumOff val="72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951261" y="2346499"/>
        <a:ext cx="291839" cy="5438"/>
      </dsp:txXfrm>
    </dsp:sp>
    <dsp:sp modelId="{F4C357DA-2D57-4E8C-B83F-6576C5FFE494}">
      <dsp:nvSpPr>
        <dsp:cNvPr id="0" name=""/>
        <dsp:cNvSpPr/>
      </dsp:nvSpPr>
      <dsp:spPr>
        <a:xfrm>
          <a:off x="5821712" y="677222"/>
          <a:ext cx="2362372" cy="1417423"/>
        </a:xfrm>
        <a:prstGeom prst="rect">
          <a:avLst/>
        </a:prstGeom>
        <a:gradFill rotWithShape="0">
          <a:gsLst>
            <a:gs pos="0">
              <a:schemeClr val="accent2">
                <a:hueOff val="-239464"/>
                <a:satOff val="-2759"/>
                <a:lumOff val="617"/>
                <a:alphaOff val="0"/>
                <a:satMod val="103000"/>
                <a:lumMod val="102000"/>
                <a:tint val="94000"/>
              </a:schemeClr>
            </a:gs>
            <a:gs pos="50000">
              <a:schemeClr val="accent2">
                <a:hueOff val="-239464"/>
                <a:satOff val="-2759"/>
                <a:lumOff val="617"/>
                <a:alphaOff val="0"/>
                <a:satMod val="110000"/>
                <a:lumMod val="100000"/>
                <a:shade val="100000"/>
              </a:schemeClr>
            </a:gs>
            <a:gs pos="100000">
              <a:schemeClr val="accent2">
                <a:hueOff val="-239464"/>
                <a:satOff val="-2759"/>
                <a:lumOff val="61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a:t>Identify </a:t>
          </a:r>
          <a:r>
            <a:rPr lang="af-ZA" sz="2400" b="1" kern="1200"/>
            <a:t>content, context and action word</a:t>
          </a:r>
          <a:r>
            <a:rPr lang="af-ZA" sz="2400" kern="1200"/>
            <a:t>. </a:t>
          </a:r>
          <a:endParaRPr lang="en-US" sz="2400" kern="1200"/>
        </a:p>
      </dsp:txBody>
      <dsp:txXfrm>
        <a:off x="5821712" y="677222"/>
        <a:ext cx="2362372" cy="1417423"/>
      </dsp:txXfrm>
    </dsp:sp>
    <dsp:sp modelId="{38711BB3-C4F1-4B11-9D22-D4D4D674EA2A}">
      <dsp:nvSpPr>
        <dsp:cNvPr id="0" name=""/>
        <dsp:cNvSpPr/>
      </dsp:nvSpPr>
      <dsp:spPr>
        <a:xfrm>
          <a:off x="2370849" y="3300983"/>
          <a:ext cx="512745" cy="91440"/>
        </a:xfrm>
        <a:custGeom>
          <a:avLst/>
          <a:gdLst/>
          <a:ahLst/>
          <a:cxnLst/>
          <a:rect l="0" t="0" r="0" b="0"/>
          <a:pathLst>
            <a:path>
              <a:moveTo>
                <a:pt x="0" y="45720"/>
              </a:moveTo>
              <a:lnTo>
                <a:pt x="512745" y="45720"/>
              </a:lnTo>
            </a:path>
          </a:pathLst>
        </a:custGeom>
        <a:noFill/>
        <a:ln w="12700" cap="flat" cmpd="sng" algn="ctr">
          <a:solidFill>
            <a:schemeClr val="accent2">
              <a:hueOff val="-419062"/>
              <a:satOff val="-4829"/>
              <a:lumOff val="107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613638" y="3343984"/>
        <a:ext cx="27167" cy="5438"/>
      </dsp:txXfrm>
    </dsp:sp>
    <dsp:sp modelId="{929BFD58-D2BE-404F-AB5F-AA022243271C}">
      <dsp:nvSpPr>
        <dsp:cNvPr id="0" name=""/>
        <dsp:cNvSpPr/>
      </dsp:nvSpPr>
      <dsp:spPr>
        <a:xfrm>
          <a:off x="10276" y="2637991"/>
          <a:ext cx="2362372" cy="1417423"/>
        </a:xfrm>
        <a:prstGeom prst="rect">
          <a:avLst/>
        </a:prstGeom>
        <a:gradFill rotWithShape="0">
          <a:gsLst>
            <a:gs pos="0">
              <a:schemeClr val="accent2">
                <a:hueOff val="-359196"/>
                <a:satOff val="-4139"/>
                <a:lumOff val="925"/>
                <a:alphaOff val="0"/>
                <a:satMod val="103000"/>
                <a:lumMod val="102000"/>
                <a:tint val="94000"/>
              </a:schemeClr>
            </a:gs>
            <a:gs pos="50000">
              <a:schemeClr val="accent2">
                <a:hueOff val="-359196"/>
                <a:satOff val="-4139"/>
                <a:lumOff val="925"/>
                <a:alphaOff val="0"/>
                <a:satMod val="110000"/>
                <a:lumMod val="100000"/>
                <a:shade val="100000"/>
              </a:schemeClr>
            </a:gs>
            <a:gs pos="100000">
              <a:schemeClr val="accent2">
                <a:hueOff val="-359196"/>
                <a:satOff val="-4139"/>
                <a:lumOff val="9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a:t>Use the mark allocation. </a:t>
          </a:r>
          <a:endParaRPr lang="en-US" sz="2400" kern="1200"/>
        </a:p>
      </dsp:txBody>
      <dsp:txXfrm>
        <a:off x="10276" y="2637991"/>
        <a:ext cx="2362372" cy="1417423"/>
      </dsp:txXfrm>
    </dsp:sp>
    <dsp:sp modelId="{0A347C7B-342E-4550-9CBA-798EB96290CD}">
      <dsp:nvSpPr>
        <dsp:cNvPr id="0" name=""/>
        <dsp:cNvSpPr/>
      </dsp:nvSpPr>
      <dsp:spPr>
        <a:xfrm>
          <a:off x="5276567" y="3300983"/>
          <a:ext cx="512745" cy="91440"/>
        </a:xfrm>
        <a:custGeom>
          <a:avLst/>
          <a:gdLst/>
          <a:ahLst/>
          <a:cxnLst/>
          <a:rect l="0" t="0" r="0" b="0"/>
          <a:pathLst>
            <a:path>
              <a:moveTo>
                <a:pt x="0" y="45720"/>
              </a:moveTo>
              <a:lnTo>
                <a:pt x="512745" y="45720"/>
              </a:lnTo>
            </a:path>
          </a:pathLst>
        </a:custGeom>
        <a:noFill/>
        <a:ln w="12700" cap="flat" cmpd="sng" algn="ctr">
          <a:solidFill>
            <a:schemeClr val="accent2">
              <a:hueOff val="-558749"/>
              <a:satOff val="-6439"/>
              <a:lumOff val="143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5519356" y="3343984"/>
        <a:ext cx="27167" cy="5438"/>
      </dsp:txXfrm>
    </dsp:sp>
    <dsp:sp modelId="{542AA022-7E25-475A-A07B-52A38B731318}">
      <dsp:nvSpPr>
        <dsp:cNvPr id="0" name=""/>
        <dsp:cNvSpPr/>
      </dsp:nvSpPr>
      <dsp:spPr>
        <a:xfrm>
          <a:off x="2915994" y="2637991"/>
          <a:ext cx="2362372" cy="1417423"/>
        </a:xfrm>
        <a:prstGeom prst="rect">
          <a:avLst/>
        </a:prstGeom>
        <a:gradFill rotWithShape="0">
          <a:gsLst>
            <a:gs pos="0">
              <a:schemeClr val="accent2">
                <a:hueOff val="-478928"/>
                <a:satOff val="-5519"/>
                <a:lumOff val="1234"/>
                <a:alphaOff val="0"/>
                <a:satMod val="103000"/>
                <a:lumMod val="102000"/>
                <a:tint val="94000"/>
              </a:schemeClr>
            </a:gs>
            <a:gs pos="50000">
              <a:schemeClr val="accent2">
                <a:hueOff val="-478928"/>
                <a:satOff val="-5519"/>
                <a:lumOff val="1234"/>
                <a:alphaOff val="0"/>
                <a:satMod val="110000"/>
                <a:lumMod val="100000"/>
                <a:shade val="100000"/>
              </a:schemeClr>
            </a:gs>
            <a:gs pos="100000">
              <a:schemeClr val="accent2">
                <a:hueOff val="-478928"/>
                <a:satOff val="-5519"/>
                <a:lumOff val="123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a:t>Manage your time. </a:t>
          </a:r>
          <a:endParaRPr lang="en-US" sz="2400" kern="1200"/>
        </a:p>
      </dsp:txBody>
      <dsp:txXfrm>
        <a:off x="2915994" y="2637991"/>
        <a:ext cx="2362372" cy="1417423"/>
      </dsp:txXfrm>
    </dsp:sp>
    <dsp:sp modelId="{2939C035-7EDD-4DD9-AAD7-AAFDC3877335}">
      <dsp:nvSpPr>
        <dsp:cNvPr id="0" name=""/>
        <dsp:cNvSpPr/>
      </dsp:nvSpPr>
      <dsp:spPr>
        <a:xfrm>
          <a:off x="1191463" y="4053615"/>
          <a:ext cx="5811435" cy="512745"/>
        </a:xfrm>
        <a:custGeom>
          <a:avLst/>
          <a:gdLst/>
          <a:ahLst/>
          <a:cxnLst/>
          <a:rect l="0" t="0" r="0" b="0"/>
          <a:pathLst>
            <a:path>
              <a:moveTo>
                <a:pt x="5811435" y="0"/>
              </a:moveTo>
              <a:lnTo>
                <a:pt x="5811435" y="273472"/>
              </a:lnTo>
              <a:lnTo>
                <a:pt x="0" y="273472"/>
              </a:lnTo>
              <a:lnTo>
                <a:pt x="0" y="512745"/>
              </a:lnTo>
            </a:path>
          </a:pathLst>
        </a:custGeom>
        <a:noFill/>
        <a:ln w="12700" cap="flat" cmpd="sng" algn="ctr">
          <a:solidFill>
            <a:schemeClr val="accent2">
              <a:hueOff val="-698436"/>
              <a:satOff val="-8048"/>
              <a:lumOff val="179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951261" y="4307268"/>
        <a:ext cx="291839" cy="5438"/>
      </dsp:txXfrm>
    </dsp:sp>
    <dsp:sp modelId="{3AEEF292-D1FB-4616-A9E8-D486E3AEB982}">
      <dsp:nvSpPr>
        <dsp:cNvPr id="0" name=""/>
        <dsp:cNvSpPr/>
      </dsp:nvSpPr>
      <dsp:spPr>
        <a:xfrm>
          <a:off x="5821712" y="2637991"/>
          <a:ext cx="2362372" cy="1417423"/>
        </a:xfrm>
        <a:prstGeom prst="rect">
          <a:avLst/>
        </a:prstGeom>
        <a:gradFill rotWithShape="0">
          <a:gsLst>
            <a:gs pos="0">
              <a:schemeClr val="accent2">
                <a:hueOff val="-598659"/>
                <a:satOff val="-6899"/>
                <a:lumOff val="1542"/>
                <a:alphaOff val="0"/>
                <a:satMod val="103000"/>
                <a:lumMod val="102000"/>
                <a:tint val="94000"/>
              </a:schemeClr>
            </a:gs>
            <a:gs pos="50000">
              <a:schemeClr val="accent2">
                <a:hueOff val="-598659"/>
                <a:satOff val="-6899"/>
                <a:lumOff val="1542"/>
                <a:alphaOff val="0"/>
                <a:satMod val="110000"/>
                <a:lumMod val="100000"/>
                <a:shade val="100000"/>
              </a:schemeClr>
            </a:gs>
            <a:gs pos="100000">
              <a:schemeClr val="accent2">
                <a:hueOff val="-598659"/>
                <a:satOff val="-6899"/>
                <a:lumOff val="154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dirty="0" err="1"/>
            <a:t>Attempt</a:t>
          </a:r>
          <a:r>
            <a:rPr lang="af-ZA" sz="2400" kern="1200" dirty="0"/>
            <a:t> </a:t>
          </a:r>
          <a:r>
            <a:rPr lang="af-ZA" sz="2400" kern="1200" dirty="0" err="1"/>
            <a:t>every</a:t>
          </a:r>
          <a:r>
            <a:rPr lang="af-ZA" sz="2400" kern="1200" dirty="0"/>
            <a:t> </a:t>
          </a:r>
          <a:r>
            <a:rPr lang="af-ZA" sz="2400" kern="1200" dirty="0" err="1"/>
            <a:t>question</a:t>
          </a:r>
          <a:r>
            <a:rPr lang="af-ZA" sz="2400" kern="1200" dirty="0"/>
            <a:t>. </a:t>
          </a:r>
          <a:endParaRPr lang="en-US" sz="2400" kern="1200" dirty="0"/>
        </a:p>
      </dsp:txBody>
      <dsp:txXfrm>
        <a:off x="5821712" y="2637991"/>
        <a:ext cx="2362372" cy="1417423"/>
      </dsp:txXfrm>
    </dsp:sp>
    <dsp:sp modelId="{11E438C9-1814-4AE4-85BB-327033751F71}">
      <dsp:nvSpPr>
        <dsp:cNvPr id="0" name=""/>
        <dsp:cNvSpPr/>
      </dsp:nvSpPr>
      <dsp:spPr>
        <a:xfrm>
          <a:off x="2370849" y="5261752"/>
          <a:ext cx="512745" cy="91440"/>
        </a:xfrm>
        <a:custGeom>
          <a:avLst/>
          <a:gdLst/>
          <a:ahLst/>
          <a:cxnLst/>
          <a:rect l="0" t="0" r="0" b="0"/>
          <a:pathLst>
            <a:path>
              <a:moveTo>
                <a:pt x="0" y="45720"/>
              </a:moveTo>
              <a:lnTo>
                <a:pt x="512745" y="45720"/>
              </a:lnTo>
            </a:path>
          </a:pathLst>
        </a:custGeom>
        <a:noFill/>
        <a:ln w="12700" cap="flat" cmpd="sng" algn="ctr">
          <a:solidFill>
            <a:schemeClr val="accent2">
              <a:hueOff val="-838123"/>
              <a:satOff val="-9658"/>
              <a:lumOff val="215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613638" y="5304753"/>
        <a:ext cx="27167" cy="5438"/>
      </dsp:txXfrm>
    </dsp:sp>
    <dsp:sp modelId="{AD8D0B89-F90B-4096-8809-4812B95FE4E6}">
      <dsp:nvSpPr>
        <dsp:cNvPr id="0" name=""/>
        <dsp:cNvSpPr/>
      </dsp:nvSpPr>
      <dsp:spPr>
        <a:xfrm>
          <a:off x="10276" y="4598760"/>
          <a:ext cx="2362372" cy="1417423"/>
        </a:xfrm>
        <a:prstGeom prst="rect">
          <a:avLst/>
        </a:prstGeom>
        <a:gradFill rotWithShape="0">
          <a:gsLst>
            <a:gs pos="0">
              <a:schemeClr val="accent2">
                <a:hueOff val="-718391"/>
                <a:satOff val="-8278"/>
                <a:lumOff val="1851"/>
                <a:alphaOff val="0"/>
                <a:satMod val="103000"/>
                <a:lumMod val="102000"/>
                <a:tint val="94000"/>
              </a:schemeClr>
            </a:gs>
            <a:gs pos="50000">
              <a:schemeClr val="accent2">
                <a:hueOff val="-718391"/>
                <a:satOff val="-8278"/>
                <a:lumOff val="1851"/>
                <a:alphaOff val="0"/>
                <a:satMod val="110000"/>
                <a:lumMod val="100000"/>
                <a:shade val="100000"/>
              </a:schemeClr>
            </a:gs>
            <a:gs pos="100000">
              <a:schemeClr val="accent2">
                <a:hueOff val="-718391"/>
                <a:satOff val="-8278"/>
                <a:lumOff val="185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a:t>Present answers clearly. </a:t>
          </a:r>
          <a:endParaRPr lang="en-US" sz="2400" kern="1200"/>
        </a:p>
      </dsp:txBody>
      <dsp:txXfrm>
        <a:off x="10276" y="4598760"/>
        <a:ext cx="2362372" cy="1417423"/>
      </dsp:txXfrm>
    </dsp:sp>
    <dsp:sp modelId="{604FDC24-9EB1-4868-92F7-6015E81CB082}">
      <dsp:nvSpPr>
        <dsp:cNvPr id="0" name=""/>
        <dsp:cNvSpPr/>
      </dsp:nvSpPr>
      <dsp:spPr>
        <a:xfrm>
          <a:off x="2915994" y="4598760"/>
          <a:ext cx="2362372" cy="1417423"/>
        </a:xfrm>
        <a:prstGeom prst="rec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a:t>Manage stress. </a:t>
          </a:r>
          <a:endParaRPr lang="en-US" sz="2400" kern="1200"/>
        </a:p>
      </dsp:txBody>
      <dsp:txXfrm>
        <a:off x="2915994" y="4598760"/>
        <a:ext cx="2362372" cy="14174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EEFDE4-E965-4534-A95C-601FB2550795}">
      <dsp:nvSpPr>
        <dsp:cNvPr id="0" name=""/>
        <dsp:cNvSpPr/>
      </dsp:nvSpPr>
      <dsp:spPr>
        <a:xfrm>
          <a:off x="0" y="592272"/>
          <a:ext cx="6666833" cy="145687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520700" rIns="517420" bIns="177800" numCol="1" spcCol="1270" anchor="t" anchorCtr="0">
          <a:noAutofit/>
        </a:bodyPr>
        <a:lstStyle/>
        <a:p>
          <a:pPr marL="228600" lvl="1" indent="-228600" algn="l" defTabSz="1111250">
            <a:lnSpc>
              <a:spcPct val="90000"/>
            </a:lnSpc>
            <a:spcBef>
              <a:spcPct val="0"/>
            </a:spcBef>
            <a:spcAft>
              <a:spcPct val="15000"/>
            </a:spcAft>
            <a:buChar char="•"/>
          </a:pPr>
          <a:r>
            <a:rPr lang="af-ZA" sz="2500" kern="1200"/>
            <a:t>Check that all questions are answered. </a:t>
          </a:r>
          <a:endParaRPr lang="en-US" sz="2500" kern="1200"/>
        </a:p>
        <a:p>
          <a:pPr marL="228600" lvl="1" indent="-228600" algn="l" defTabSz="1111250">
            <a:lnSpc>
              <a:spcPct val="90000"/>
            </a:lnSpc>
            <a:spcBef>
              <a:spcPct val="0"/>
            </a:spcBef>
            <a:spcAft>
              <a:spcPct val="15000"/>
            </a:spcAft>
            <a:buChar char="•"/>
          </a:pPr>
          <a:r>
            <a:rPr lang="af-ZA" sz="2500" kern="1200"/>
            <a:t>Correct obvious errors. </a:t>
          </a:r>
          <a:endParaRPr lang="en-US" sz="2500" kern="1200"/>
        </a:p>
      </dsp:txBody>
      <dsp:txXfrm>
        <a:off x="0" y="592272"/>
        <a:ext cx="6666833" cy="1456875"/>
      </dsp:txXfrm>
    </dsp:sp>
    <dsp:sp modelId="{713904DB-F24D-4DEC-9EB7-47B05637CD73}">
      <dsp:nvSpPr>
        <dsp:cNvPr id="0" name=""/>
        <dsp:cNvSpPr/>
      </dsp:nvSpPr>
      <dsp:spPr>
        <a:xfrm>
          <a:off x="333341" y="223272"/>
          <a:ext cx="4666783" cy="73800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111250">
            <a:lnSpc>
              <a:spcPct val="90000"/>
            </a:lnSpc>
            <a:spcBef>
              <a:spcPct val="0"/>
            </a:spcBef>
            <a:spcAft>
              <a:spcPct val="35000"/>
            </a:spcAft>
            <a:buNone/>
          </a:pPr>
          <a:r>
            <a:rPr lang="af-ZA" sz="2500" kern="1200"/>
            <a:t>Before submitting:</a:t>
          </a:r>
          <a:endParaRPr lang="en-US" sz="2500" kern="1200"/>
        </a:p>
      </dsp:txBody>
      <dsp:txXfrm>
        <a:off x="369367" y="259298"/>
        <a:ext cx="4594731" cy="665948"/>
      </dsp:txXfrm>
    </dsp:sp>
    <dsp:sp modelId="{F9CCE6EF-18AC-4119-B661-D44EE6987534}">
      <dsp:nvSpPr>
        <dsp:cNvPr id="0" name=""/>
        <dsp:cNvSpPr/>
      </dsp:nvSpPr>
      <dsp:spPr>
        <a:xfrm>
          <a:off x="0" y="2553147"/>
          <a:ext cx="6666833" cy="2677500"/>
        </a:xfrm>
        <a:prstGeom prst="rect">
          <a:avLst/>
        </a:prstGeom>
        <a:solidFill>
          <a:schemeClr val="lt1">
            <a:alpha val="90000"/>
            <a:hueOff val="0"/>
            <a:satOff val="0"/>
            <a:lumOff val="0"/>
            <a:alphaOff val="0"/>
          </a:schemeClr>
        </a:solidFill>
        <a:ln w="12700" cap="flat" cmpd="sng" algn="ctr">
          <a:solidFill>
            <a:schemeClr val="accent2">
              <a:hueOff val="-838123"/>
              <a:satOff val="-9658"/>
              <a:lumOff val="215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520700" rIns="517420" bIns="177800" numCol="1" spcCol="1270" anchor="t" anchorCtr="0">
          <a:noAutofit/>
        </a:bodyPr>
        <a:lstStyle/>
        <a:p>
          <a:pPr marL="228600" lvl="1" indent="-228600" algn="l" defTabSz="1111250">
            <a:lnSpc>
              <a:spcPct val="90000"/>
            </a:lnSpc>
            <a:spcBef>
              <a:spcPct val="0"/>
            </a:spcBef>
            <a:spcAft>
              <a:spcPct val="15000"/>
            </a:spcAft>
            <a:buChar char="•"/>
          </a:pPr>
          <a:r>
            <a:rPr lang="af-ZA" sz="2500" kern="1200"/>
            <a:t>Reflect on your time management. </a:t>
          </a:r>
          <a:endParaRPr lang="en-US" sz="2500" kern="1200"/>
        </a:p>
        <a:p>
          <a:pPr marL="228600" lvl="1" indent="-228600" algn="l" defTabSz="1111250">
            <a:lnSpc>
              <a:spcPct val="90000"/>
            </a:lnSpc>
            <a:spcBef>
              <a:spcPct val="0"/>
            </a:spcBef>
            <a:spcAft>
              <a:spcPct val="15000"/>
            </a:spcAft>
            <a:buChar char="•"/>
          </a:pPr>
          <a:r>
            <a:rPr lang="af-ZA" sz="2500" kern="1200"/>
            <a:t>Identify difficult content or questions. </a:t>
          </a:r>
          <a:endParaRPr lang="en-US" sz="2500" kern="1200"/>
        </a:p>
        <a:p>
          <a:pPr marL="228600" lvl="1" indent="-228600" algn="l" defTabSz="1111250">
            <a:lnSpc>
              <a:spcPct val="90000"/>
            </a:lnSpc>
            <a:spcBef>
              <a:spcPct val="0"/>
            </a:spcBef>
            <a:spcAft>
              <a:spcPct val="15000"/>
            </a:spcAft>
            <a:buChar char="•"/>
          </a:pPr>
          <a:r>
            <a:rPr lang="af-ZA" sz="2500" kern="1200"/>
            <a:t>Review your marked paper and feedback. </a:t>
          </a:r>
          <a:endParaRPr lang="en-US" sz="2500" kern="1200"/>
        </a:p>
        <a:p>
          <a:pPr marL="228600" lvl="1" indent="-228600" algn="l" defTabSz="1111250">
            <a:lnSpc>
              <a:spcPct val="90000"/>
            </a:lnSpc>
            <a:spcBef>
              <a:spcPct val="0"/>
            </a:spcBef>
            <a:spcAft>
              <a:spcPct val="15000"/>
            </a:spcAft>
            <a:buChar char="•"/>
          </a:pPr>
          <a:r>
            <a:rPr lang="af-ZA" sz="2500" kern="1200"/>
            <a:t>Decide what to improve next time.</a:t>
          </a:r>
          <a:endParaRPr lang="en-US" sz="2500" kern="1200"/>
        </a:p>
      </dsp:txBody>
      <dsp:txXfrm>
        <a:off x="0" y="2553147"/>
        <a:ext cx="6666833" cy="2677500"/>
      </dsp:txXfrm>
    </dsp:sp>
    <dsp:sp modelId="{84C0E6B2-40DE-417C-96ED-CDEDA8C71165}">
      <dsp:nvSpPr>
        <dsp:cNvPr id="0" name=""/>
        <dsp:cNvSpPr/>
      </dsp:nvSpPr>
      <dsp:spPr>
        <a:xfrm>
          <a:off x="333341" y="2184147"/>
          <a:ext cx="4666783" cy="738000"/>
        </a:xfrm>
        <a:prstGeom prst="roundRec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111250">
            <a:lnSpc>
              <a:spcPct val="90000"/>
            </a:lnSpc>
            <a:spcBef>
              <a:spcPct val="0"/>
            </a:spcBef>
            <a:spcAft>
              <a:spcPct val="35000"/>
            </a:spcAft>
            <a:buNone/>
          </a:pPr>
          <a:r>
            <a:rPr lang="af-ZA" sz="2500" kern="1200"/>
            <a:t>Afterwards:</a:t>
          </a:r>
          <a:endParaRPr lang="en-US" sz="2500" kern="1200"/>
        </a:p>
      </dsp:txBody>
      <dsp:txXfrm>
        <a:off x="369367" y="2220173"/>
        <a:ext cx="4594731" cy="6659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0BD14-EC6F-4072-B0B2-B8F2A52747AC}">
      <dsp:nvSpPr>
        <dsp:cNvPr id="0" name=""/>
        <dsp:cNvSpPr/>
      </dsp:nvSpPr>
      <dsp:spPr>
        <a:xfrm>
          <a:off x="0" y="4105454"/>
          <a:ext cx="6666833" cy="13475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af-ZA" sz="2500" kern="1200"/>
            <a:t>Different action words require different levels of detail. </a:t>
          </a:r>
          <a:endParaRPr lang="en-US" sz="2500" kern="1200"/>
        </a:p>
      </dsp:txBody>
      <dsp:txXfrm>
        <a:off x="0" y="4105454"/>
        <a:ext cx="6666833" cy="1347501"/>
      </dsp:txXfrm>
    </dsp:sp>
    <dsp:sp modelId="{D9A0A935-81D2-4CCA-BD8D-4C74DF847009}">
      <dsp:nvSpPr>
        <dsp:cNvPr id="0" name=""/>
        <dsp:cNvSpPr/>
      </dsp:nvSpPr>
      <dsp:spPr>
        <a:xfrm rot="10800000">
          <a:off x="0" y="2053209"/>
          <a:ext cx="6666833" cy="2072457"/>
        </a:xfrm>
        <a:prstGeom prst="upArrowCallout">
          <a:avLst/>
        </a:prstGeom>
        <a:gradFill rotWithShape="0">
          <a:gsLst>
            <a:gs pos="0">
              <a:schemeClr val="accent2">
                <a:hueOff val="-419062"/>
                <a:satOff val="-4829"/>
                <a:lumOff val="1079"/>
                <a:alphaOff val="0"/>
                <a:satMod val="103000"/>
                <a:lumMod val="102000"/>
                <a:tint val="94000"/>
              </a:schemeClr>
            </a:gs>
            <a:gs pos="50000">
              <a:schemeClr val="accent2">
                <a:hueOff val="-419062"/>
                <a:satOff val="-4829"/>
                <a:lumOff val="1079"/>
                <a:alphaOff val="0"/>
                <a:satMod val="110000"/>
                <a:lumMod val="100000"/>
                <a:shade val="100000"/>
              </a:schemeClr>
            </a:gs>
            <a:gs pos="100000">
              <a:schemeClr val="accent2">
                <a:hueOff val="-419062"/>
                <a:satOff val="-4829"/>
                <a:lumOff val="10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af-ZA" sz="2500" kern="1200"/>
            <a:t>Always consider:</a:t>
          </a:r>
          <a:endParaRPr lang="en-US" sz="2500" kern="1200"/>
        </a:p>
      </dsp:txBody>
      <dsp:txXfrm rot="-10800000">
        <a:off x="0" y="2053209"/>
        <a:ext cx="6666833" cy="727432"/>
      </dsp:txXfrm>
    </dsp:sp>
    <dsp:sp modelId="{85AABF00-BA2C-487E-ACD6-E769F366AB98}">
      <dsp:nvSpPr>
        <dsp:cNvPr id="0" name=""/>
        <dsp:cNvSpPr/>
      </dsp:nvSpPr>
      <dsp:spPr>
        <a:xfrm>
          <a:off x="3255" y="2780641"/>
          <a:ext cx="2220107" cy="61966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t>the action word </a:t>
          </a:r>
          <a:endParaRPr lang="en-US" sz="2000" kern="1200"/>
        </a:p>
      </dsp:txBody>
      <dsp:txXfrm>
        <a:off x="3255" y="2780641"/>
        <a:ext cx="2220107" cy="619664"/>
      </dsp:txXfrm>
    </dsp:sp>
    <dsp:sp modelId="{99E858B7-2630-40EA-B688-4320869D9BD5}">
      <dsp:nvSpPr>
        <dsp:cNvPr id="0" name=""/>
        <dsp:cNvSpPr/>
      </dsp:nvSpPr>
      <dsp:spPr>
        <a:xfrm>
          <a:off x="2223362" y="2780641"/>
          <a:ext cx="2220107" cy="619664"/>
        </a:xfrm>
        <a:prstGeom prst="rect">
          <a:avLst/>
        </a:prstGeom>
        <a:solidFill>
          <a:schemeClr val="accent2">
            <a:tint val="40000"/>
            <a:alpha val="90000"/>
            <a:hueOff val="-726289"/>
            <a:satOff val="-67"/>
            <a:lumOff val="19"/>
            <a:alphaOff val="0"/>
          </a:schemeClr>
        </a:solidFill>
        <a:ln w="12700" cap="flat" cmpd="sng" algn="ctr">
          <a:solidFill>
            <a:schemeClr val="accent2">
              <a:tint val="40000"/>
              <a:alpha val="90000"/>
              <a:hueOff val="-726289"/>
              <a:satOff val="-67"/>
              <a:lumOff val="1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t>the full question </a:t>
          </a:r>
          <a:endParaRPr lang="en-US" sz="2000" kern="1200"/>
        </a:p>
      </dsp:txBody>
      <dsp:txXfrm>
        <a:off x="2223362" y="2780641"/>
        <a:ext cx="2220107" cy="619664"/>
      </dsp:txXfrm>
    </dsp:sp>
    <dsp:sp modelId="{EB54C8F9-8067-435F-A4C5-A7CABE3FABA0}">
      <dsp:nvSpPr>
        <dsp:cNvPr id="0" name=""/>
        <dsp:cNvSpPr/>
      </dsp:nvSpPr>
      <dsp:spPr>
        <a:xfrm>
          <a:off x="4443470" y="2780641"/>
          <a:ext cx="2220107" cy="619664"/>
        </a:xfrm>
        <a:prstGeom prst="rect">
          <a:avLst/>
        </a:prstGeom>
        <a:solidFill>
          <a:schemeClr val="accent2">
            <a:tint val="40000"/>
            <a:alpha val="90000"/>
            <a:hueOff val="-1452578"/>
            <a:satOff val="-133"/>
            <a:lumOff val="39"/>
            <a:alphaOff val="0"/>
          </a:schemeClr>
        </a:solidFill>
        <a:ln w="12700" cap="flat" cmpd="sng" algn="ctr">
          <a:solidFill>
            <a:schemeClr val="accent2">
              <a:tint val="40000"/>
              <a:alpha val="90000"/>
              <a:hueOff val="-1452578"/>
              <a:satOff val="-133"/>
              <a:lumOff val="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a:t>the mark allocation </a:t>
          </a:r>
          <a:endParaRPr lang="en-US" sz="2000" kern="1200"/>
        </a:p>
      </dsp:txBody>
      <dsp:txXfrm>
        <a:off x="4443470" y="2780641"/>
        <a:ext cx="2220107" cy="619664"/>
      </dsp:txXfrm>
    </dsp:sp>
    <dsp:sp modelId="{E6D736B1-BCAA-48D7-A789-FD46AFE8429E}">
      <dsp:nvSpPr>
        <dsp:cNvPr id="0" name=""/>
        <dsp:cNvSpPr/>
      </dsp:nvSpPr>
      <dsp:spPr>
        <a:xfrm rot="10800000">
          <a:off x="0" y="964"/>
          <a:ext cx="6666833" cy="2072457"/>
        </a:xfrm>
        <a:prstGeom prst="upArrowCallou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af-ZA" sz="2500" kern="1200"/>
            <a:t>Action words tell you </a:t>
          </a:r>
          <a:r>
            <a:rPr lang="af-ZA" sz="2500" b="1" kern="1200"/>
            <a:t>how to answer</a:t>
          </a:r>
          <a:r>
            <a:rPr lang="af-ZA" sz="2500" kern="1200"/>
            <a:t> a question.</a:t>
          </a:r>
          <a:endParaRPr lang="en-US" sz="2500" kern="1200"/>
        </a:p>
      </dsp:txBody>
      <dsp:txXfrm rot="10800000">
        <a:off x="0" y="964"/>
        <a:ext cx="6666833" cy="13466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E8DD95-7A16-4ECA-9D3C-9E204FCBA7E1}">
      <dsp:nvSpPr>
        <dsp:cNvPr id="0" name=""/>
        <dsp:cNvSpPr/>
      </dsp:nvSpPr>
      <dsp:spPr>
        <a:xfrm rot="5400000">
          <a:off x="3201239" y="-1294525"/>
          <a:ext cx="540865" cy="3267456"/>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a:t>What do I want to improve? </a:t>
          </a:r>
          <a:endParaRPr lang="en-US" sz="1900" kern="1200"/>
        </a:p>
      </dsp:txBody>
      <dsp:txXfrm rot="-5400000">
        <a:off x="1837944" y="95173"/>
        <a:ext cx="3241053" cy="488059"/>
      </dsp:txXfrm>
    </dsp:sp>
    <dsp:sp modelId="{01AD01C8-B05F-4811-83BE-E5FB2138BFE1}">
      <dsp:nvSpPr>
        <dsp:cNvPr id="0" name=""/>
        <dsp:cNvSpPr/>
      </dsp:nvSpPr>
      <dsp:spPr>
        <a:xfrm>
          <a:off x="0" y="1161"/>
          <a:ext cx="1837944" cy="67608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a:t>Area</a:t>
          </a:r>
          <a:r>
            <a:rPr lang="af-ZA" sz="1900" kern="1200" dirty="0"/>
            <a:t> </a:t>
          </a:r>
          <a:endParaRPr lang="en-US" sz="1900" kern="1200" dirty="0"/>
        </a:p>
      </dsp:txBody>
      <dsp:txXfrm>
        <a:off x="33004" y="34165"/>
        <a:ext cx="1771936" cy="610074"/>
      </dsp:txXfrm>
    </dsp:sp>
    <dsp:sp modelId="{F3ED4898-8B92-4479-B6B7-4E6BC08932C2}">
      <dsp:nvSpPr>
        <dsp:cNvPr id="0" name=""/>
        <dsp:cNvSpPr/>
      </dsp:nvSpPr>
      <dsp:spPr>
        <a:xfrm rot="5400000">
          <a:off x="3201239" y="-584638"/>
          <a:ext cx="540865" cy="3267456"/>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a:t>What do I want to achieve? </a:t>
          </a:r>
          <a:endParaRPr lang="en-US" sz="1900" kern="1200"/>
        </a:p>
      </dsp:txBody>
      <dsp:txXfrm rot="-5400000">
        <a:off x="1837944" y="805060"/>
        <a:ext cx="3241053" cy="488059"/>
      </dsp:txXfrm>
    </dsp:sp>
    <dsp:sp modelId="{CD428B3F-E34A-4970-8D7A-58131B37A7D6}">
      <dsp:nvSpPr>
        <dsp:cNvPr id="0" name=""/>
        <dsp:cNvSpPr/>
      </dsp:nvSpPr>
      <dsp:spPr>
        <a:xfrm>
          <a:off x="0" y="711047"/>
          <a:ext cx="1837944" cy="67608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err="1"/>
            <a:t>Goal</a:t>
          </a:r>
          <a:r>
            <a:rPr lang="af-ZA" sz="1900" kern="1200" dirty="0"/>
            <a:t> </a:t>
          </a:r>
          <a:endParaRPr lang="en-US" sz="1900" kern="1200" dirty="0"/>
        </a:p>
      </dsp:txBody>
      <dsp:txXfrm>
        <a:off x="33004" y="744051"/>
        <a:ext cx="1771936" cy="610074"/>
      </dsp:txXfrm>
    </dsp:sp>
    <dsp:sp modelId="{4D24A818-7DCF-4EA3-B873-0F33BD422A63}">
      <dsp:nvSpPr>
        <dsp:cNvPr id="0" name=""/>
        <dsp:cNvSpPr/>
      </dsp:nvSpPr>
      <dsp:spPr>
        <a:xfrm rot="5400000">
          <a:off x="3201239" y="125247"/>
          <a:ext cx="540865" cy="3267456"/>
        </a:xfrm>
        <a:prstGeom prst="round2Same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a:t>What will I do? </a:t>
          </a:r>
          <a:endParaRPr lang="en-US" sz="1900" kern="1200"/>
        </a:p>
      </dsp:txBody>
      <dsp:txXfrm rot="-5400000">
        <a:off x="1837944" y="1514946"/>
        <a:ext cx="3241053" cy="488059"/>
      </dsp:txXfrm>
    </dsp:sp>
    <dsp:sp modelId="{554CDB86-F3EA-4758-8D54-B3E901746B20}">
      <dsp:nvSpPr>
        <dsp:cNvPr id="0" name=""/>
        <dsp:cNvSpPr/>
      </dsp:nvSpPr>
      <dsp:spPr>
        <a:xfrm>
          <a:off x="0" y="1420934"/>
          <a:ext cx="1837944" cy="67608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err="1"/>
            <a:t>Actions</a:t>
          </a:r>
          <a:r>
            <a:rPr lang="af-ZA" sz="1900" kern="1200" dirty="0"/>
            <a:t> </a:t>
          </a:r>
          <a:endParaRPr lang="en-US" sz="1900" kern="1200" dirty="0"/>
        </a:p>
      </dsp:txBody>
      <dsp:txXfrm>
        <a:off x="33004" y="1453938"/>
        <a:ext cx="1771936" cy="610074"/>
      </dsp:txXfrm>
    </dsp:sp>
    <dsp:sp modelId="{4B33EFFB-44B0-4787-BE82-692D4358F952}">
      <dsp:nvSpPr>
        <dsp:cNvPr id="0" name=""/>
        <dsp:cNvSpPr/>
      </dsp:nvSpPr>
      <dsp:spPr>
        <a:xfrm rot="5400000">
          <a:off x="3201239" y="835134"/>
          <a:ext cx="540865" cy="3267456"/>
        </a:xfrm>
        <a:prstGeom prst="round2Same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a:t>By when? </a:t>
          </a:r>
          <a:endParaRPr lang="en-US" sz="1900" kern="1200"/>
        </a:p>
      </dsp:txBody>
      <dsp:txXfrm rot="-5400000">
        <a:off x="1837944" y="2224833"/>
        <a:ext cx="3241053" cy="488059"/>
      </dsp:txXfrm>
    </dsp:sp>
    <dsp:sp modelId="{97599538-5C59-4A4D-8503-DF3743E7E0BA}">
      <dsp:nvSpPr>
        <dsp:cNvPr id="0" name=""/>
        <dsp:cNvSpPr/>
      </dsp:nvSpPr>
      <dsp:spPr>
        <a:xfrm>
          <a:off x="0" y="2130821"/>
          <a:ext cx="1837944" cy="67608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err="1"/>
            <a:t>Timeframe</a:t>
          </a:r>
          <a:r>
            <a:rPr lang="af-ZA" sz="1900" kern="1200" dirty="0"/>
            <a:t> </a:t>
          </a:r>
          <a:endParaRPr lang="en-US" sz="1900" kern="1200" dirty="0"/>
        </a:p>
      </dsp:txBody>
      <dsp:txXfrm>
        <a:off x="33004" y="2163825"/>
        <a:ext cx="1771936" cy="610074"/>
      </dsp:txXfrm>
    </dsp:sp>
    <dsp:sp modelId="{28D9880C-1DAF-41DD-BB0C-729363D697C3}">
      <dsp:nvSpPr>
        <dsp:cNvPr id="0" name=""/>
        <dsp:cNvSpPr/>
      </dsp:nvSpPr>
      <dsp:spPr>
        <a:xfrm rot="5400000">
          <a:off x="3201239" y="1545020"/>
          <a:ext cx="540865" cy="3267456"/>
        </a:xfrm>
        <a:prstGeom prst="round2SameRect">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a:t>What could interfere? </a:t>
          </a:r>
          <a:endParaRPr lang="en-US" sz="1900" kern="1200"/>
        </a:p>
      </dsp:txBody>
      <dsp:txXfrm rot="-5400000">
        <a:off x="1837944" y="2934719"/>
        <a:ext cx="3241053" cy="488059"/>
      </dsp:txXfrm>
    </dsp:sp>
    <dsp:sp modelId="{DA2F771C-33C6-4ABE-8A2F-AA8050D8C996}">
      <dsp:nvSpPr>
        <dsp:cNvPr id="0" name=""/>
        <dsp:cNvSpPr/>
      </dsp:nvSpPr>
      <dsp:spPr>
        <a:xfrm>
          <a:off x="0" y="2840707"/>
          <a:ext cx="1837944" cy="676082"/>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err="1"/>
            <a:t>Obstacles</a:t>
          </a:r>
          <a:r>
            <a:rPr lang="af-ZA" sz="1900" b="1" kern="1200" dirty="0"/>
            <a:t> </a:t>
          </a:r>
          <a:r>
            <a:rPr lang="af-ZA" sz="1900" b="1" kern="1200" dirty="0" err="1"/>
            <a:t>and</a:t>
          </a:r>
          <a:r>
            <a:rPr lang="af-ZA" sz="1900" b="1" kern="1200" dirty="0"/>
            <a:t> </a:t>
          </a:r>
          <a:r>
            <a:rPr lang="af-ZA" sz="1900" b="1" kern="1200" dirty="0" err="1"/>
            <a:t>solutions</a:t>
          </a:r>
          <a:r>
            <a:rPr lang="af-ZA" sz="1900" kern="1200" dirty="0"/>
            <a:t> </a:t>
          </a:r>
          <a:endParaRPr lang="en-US" sz="1900" kern="1200" dirty="0"/>
        </a:p>
      </dsp:txBody>
      <dsp:txXfrm>
        <a:off x="33004" y="2873711"/>
        <a:ext cx="1771936" cy="610074"/>
      </dsp:txXfrm>
    </dsp:sp>
    <dsp:sp modelId="{A7D765B2-58FC-406D-9424-F73779CDD53F}">
      <dsp:nvSpPr>
        <dsp:cNvPr id="0" name=""/>
        <dsp:cNvSpPr/>
      </dsp:nvSpPr>
      <dsp:spPr>
        <a:xfrm rot="5400000">
          <a:off x="3201239" y="2254907"/>
          <a:ext cx="540865" cy="3267456"/>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af-ZA" sz="1900" kern="1200"/>
            <a:t>How will I track progress? </a:t>
          </a:r>
          <a:endParaRPr lang="en-US" sz="1900" kern="1200"/>
        </a:p>
      </dsp:txBody>
      <dsp:txXfrm rot="-5400000">
        <a:off x="1837944" y="3644606"/>
        <a:ext cx="3241053" cy="488059"/>
      </dsp:txXfrm>
    </dsp:sp>
    <dsp:sp modelId="{3EC5EA3C-BCF3-4197-8C9B-68915B3EE7C5}">
      <dsp:nvSpPr>
        <dsp:cNvPr id="0" name=""/>
        <dsp:cNvSpPr/>
      </dsp:nvSpPr>
      <dsp:spPr>
        <a:xfrm>
          <a:off x="0" y="3550594"/>
          <a:ext cx="1837944" cy="67608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err="1"/>
            <a:t>Monitoring</a:t>
          </a:r>
          <a:r>
            <a:rPr lang="af-ZA" sz="1900" kern="1200" dirty="0"/>
            <a:t> </a:t>
          </a:r>
          <a:endParaRPr lang="en-US" sz="1900" kern="1200" dirty="0"/>
        </a:p>
      </dsp:txBody>
      <dsp:txXfrm>
        <a:off x="33004" y="3583598"/>
        <a:ext cx="1771936" cy="6100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265BC-D078-463C-800C-5FDF6E56B443}">
      <dsp:nvSpPr>
        <dsp:cNvPr id="0" name=""/>
        <dsp:cNvSpPr/>
      </dsp:nvSpPr>
      <dsp:spPr>
        <a:xfrm>
          <a:off x="0" y="4564179"/>
          <a:ext cx="6735443" cy="998530"/>
        </a:xfrm>
        <a:prstGeom prst="rect">
          <a:avLst/>
        </a:prstGeom>
        <a:solidFill>
          <a:schemeClr val="accent5">
            <a:lumMod val="7500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af-ZA" sz="1900" kern="1200" dirty="0" err="1"/>
            <a:t>Complete</a:t>
          </a:r>
          <a:r>
            <a:rPr lang="af-ZA" sz="1900" kern="1200" dirty="0"/>
            <a:t> </a:t>
          </a:r>
          <a:r>
            <a:rPr lang="af-ZA" sz="1900" kern="1200" dirty="0" err="1"/>
            <a:t>the</a:t>
          </a:r>
          <a:r>
            <a:rPr lang="af-ZA" sz="1900" kern="1200" dirty="0"/>
            <a:t> </a:t>
          </a:r>
          <a:r>
            <a:rPr lang="af-ZA" sz="1900" kern="1200" dirty="0" err="1"/>
            <a:t>rest</a:t>
          </a:r>
          <a:r>
            <a:rPr lang="af-ZA" sz="1900" kern="1200" dirty="0"/>
            <a:t> of </a:t>
          </a:r>
          <a:r>
            <a:rPr lang="af-ZA" sz="1900" kern="1200" dirty="0" err="1"/>
            <a:t>the</a:t>
          </a:r>
          <a:r>
            <a:rPr lang="af-ZA" sz="1900" kern="1200" dirty="0"/>
            <a:t> plan </a:t>
          </a:r>
          <a:r>
            <a:rPr lang="af-ZA" sz="1900" kern="1200" dirty="0" err="1"/>
            <a:t>with</a:t>
          </a:r>
          <a:r>
            <a:rPr lang="af-ZA" sz="1900" kern="1200" dirty="0"/>
            <a:t> a </a:t>
          </a:r>
          <a:r>
            <a:rPr lang="af-ZA" sz="1900" kern="1200" dirty="0" err="1"/>
            <a:t>partner</a:t>
          </a:r>
          <a:r>
            <a:rPr lang="af-ZA" sz="1900" kern="1200" dirty="0"/>
            <a:t>.</a:t>
          </a:r>
          <a:endParaRPr lang="en-US" sz="1900" kern="1200" dirty="0"/>
        </a:p>
      </dsp:txBody>
      <dsp:txXfrm>
        <a:off x="0" y="4564179"/>
        <a:ext cx="6735443" cy="998530"/>
      </dsp:txXfrm>
    </dsp:sp>
    <dsp:sp modelId="{908939A0-6437-4E57-AFB2-C50A325BE283}">
      <dsp:nvSpPr>
        <dsp:cNvPr id="0" name=""/>
        <dsp:cNvSpPr/>
      </dsp:nvSpPr>
      <dsp:spPr>
        <a:xfrm rot="10800000">
          <a:off x="0" y="3043416"/>
          <a:ext cx="6735443" cy="1535740"/>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af-ZA" sz="1900" b="1" kern="1200"/>
            <a:t>Actions:</a:t>
          </a:r>
          <a:endParaRPr lang="en-US" sz="1900" kern="1200"/>
        </a:p>
      </dsp:txBody>
      <dsp:txXfrm rot="-10800000">
        <a:off x="0" y="3043416"/>
        <a:ext cx="6735443" cy="539044"/>
      </dsp:txXfrm>
    </dsp:sp>
    <dsp:sp modelId="{3CBB7D0B-7960-4AFC-9A44-1A8EF3F0A7DF}">
      <dsp:nvSpPr>
        <dsp:cNvPr id="0" name=""/>
        <dsp:cNvSpPr/>
      </dsp:nvSpPr>
      <dsp:spPr>
        <a:xfrm>
          <a:off x="3288" y="3582461"/>
          <a:ext cx="2242955" cy="45918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Follow a study plan. </a:t>
          </a:r>
          <a:endParaRPr lang="en-US" sz="1500" kern="1200"/>
        </a:p>
      </dsp:txBody>
      <dsp:txXfrm>
        <a:off x="3288" y="3582461"/>
        <a:ext cx="2242955" cy="459186"/>
      </dsp:txXfrm>
    </dsp:sp>
    <dsp:sp modelId="{19113C58-52E9-4FA4-AFE2-38D9E5B483B0}">
      <dsp:nvSpPr>
        <dsp:cNvPr id="0" name=""/>
        <dsp:cNvSpPr/>
      </dsp:nvSpPr>
      <dsp:spPr>
        <a:xfrm>
          <a:off x="2246243" y="3582461"/>
          <a:ext cx="2242955" cy="45918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Revise three times per week. </a:t>
          </a:r>
          <a:endParaRPr lang="en-US" sz="1500" kern="1200"/>
        </a:p>
      </dsp:txBody>
      <dsp:txXfrm>
        <a:off x="2246243" y="3582461"/>
        <a:ext cx="2242955" cy="459186"/>
      </dsp:txXfrm>
    </dsp:sp>
    <dsp:sp modelId="{85C03A21-88AD-4BE3-8FB4-B784D1DACBEB}">
      <dsp:nvSpPr>
        <dsp:cNvPr id="0" name=""/>
        <dsp:cNvSpPr/>
      </dsp:nvSpPr>
      <dsp:spPr>
        <a:xfrm>
          <a:off x="4489199" y="3582461"/>
          <a:ext cx="2242955" cy="45918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Complete past examination questions. </a:t>
          </a:r>
          <a:endParaRPr lang="en-US" sz="1500" kern="1200"/>
        </a:p>
      </dsp:txBody>
      <dsp:txXfrm>
        <a:off x="4489199" y="3582461"/>
        <a:ext cx="2242955" cy="459186"/>
      </dsp:txXfrm>
    </dsp:sp>
    <dsp:sp modelId="{D0FC85E1-0F94-4045-ABCE-57F273CAC3A4}">
      <dsp:nvSpPr>
        <dsp:cNvPr id="0" name=""/>
        <dsp:cNvSpPr/>
      </dsp:nvSpPr>
      <dsp:spPr>
        <a:xfrm rot="10800000">
          <a:off x="0" y="1522654"/>
          <a:ext cx="6735443" cy="1535740"/>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af-ZA" sz="1900" b="1" kern="1200" dirty="0"/>
            <a:t>Short-term </a:t>
          </a:r>
          <a:r>
            <a:rPr lang="af-ZA" sz="1900" b="1" kern="1200" dirty="0" err="1"/>
            <a:t>goal</a:t>
          </a:r>
          <a:r>
            <a:rPr lang="af-ZA" sz="1900" b="1" kern="1200" dirty="0"/>
            <a:t>:</a:t>
          </a:r>
          <a:br>
            <a:rPr lang="af-ZA" sz="1900" kern="1200" dirty="0"/>
          </a:br>
          <a:r>
            <a:rPr lang="af-ZA" sz="1900" kern="1200" dirty="0"/>
            <a:t>Pass Grade 11 </a:t>
          </a:r>
          <a:r>
            <a:rPr lang="af-ZA" sz="1900" kern="1200" dirty="0" err="1"/>
            <a:t>and</a:t>
          </a:r>
          <a:r>
            <a:rPr lang="af-ZA" sz="1900" kern="1200" dirty="0"/>
            <a:t> </a:t>
          </a:r>
          <a:r>
            <a:rPr lang="af-ZA" sz="1900" kern="1200" dirty="0" err="1"/>
            <a:t>improve</a:t>
          </a:r>
          <a:r>
            <a:rPr lang="af-ZA" sz="1900" kern="1200" dirty="0"/>
            <a:t> </a:t>
          </a:r>
          <a:r>
            <a:rPr lang="af-ZA" sz="1900" kern="1200" dirty="0" err="1"/>
            <a:t>English</a:t>
          </a:r>
          <a:r>
            <a:rPr lang="af-ZA" sz="1900" kern="1200" dirty="0"/>
            <a:t> </a:t>
          </a:r>
          <a:r>
            <a:rPr lang="af-ZA" sz="1900" kern="1200" dirty="0" err="1"/>
            <a:t>and</a:t>
          </a:r>
          <a:r>
            <a:rPr lang="af-ZA" sz="1900" kern="1200" dirty="0"/>
            <a:t> </a:t>
          </a:r>
          <a:r>
            <a:rPr lang="af-ZA" sz="1900" kern="1200" dirty="0" err="1"/>
            <a:t>History</a:t>
          </a:r>
          <a:r>
            <a:rPr lang="af-ZA" sz="1900" kern="1200" dirty="0"/>
            <a:t>.</a:t>
          </a:r>
          <a:endParaRPr lang="en-US" sz="1900" kern="1200" dirty="0"/>
        </a:p>
      </dsp:txBody>
      <dsp:txXfrm rot="10800000">
        <a:off x="0" y="1522654"/>
        <a:ext cx="6735443" cy="997878"/>
      </dsp:txXfrm>
    </dsp:sp>
    <dsp:sp modelId="{58F2C680-4746-4789-BB3F-75744E5E384F}">
      <dsp:nvSpPr>
        <dsp:cNvPr id="0" name=""/>
        <dsp:cNvSpPr/>
      </dsp:nvSpPr>
      <dsp:spPr>
        <a:xfrm rot="10800000">
          <a:off x="0" y="1891"/>
          <a:ext cx="6735443" cy="1535740"/>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af-ZA" sz="1900" b="1" kern="1200" dirty="0"/>
            <a:t>Long-term </a:t>
          </a:r>
          <a:r>
            <a:rPr lang="af-ZA" sz="1900" b="1" kern="1200" dirty="0" err="1"/>
            <a:t>goal</a:t>
          </a:r>
          <a:r>
            <a:rPr lang="af-ZA" sz="1900" b="1" kern="1200" dirty="0"/>
            <a:t>:</a:t>
          </a:r>
          <a:br>
            <a:rPr lang="af-ZA" sz="1900" kern="1200" dirty="0"/>
          </a:br>
          <a:r>
            <a:rPr lang="af-ZA" sz="1900" kern="1200" dirty="0" err="1"/>
            <a:t>Become</a:t>
          </a:r>
          <a:r>
            <a:rPr lang="af-ZA" sz="1900" kern="1200" dirty="0"/>
            <a:t> a </a:t>
          </a:r>
          <a:r>
            <a:rPr lang="af-ZA" sz="1900" kern="1200" dirty="0" err="1"/>
            <a:t>lawyer</a:t>
          </a:r>
          <a:r>
            <a:rPr lang="af-ZA" sz="1900" kern="1200" dirty="0"/>
            <a:t>.</a:t>
          </a:r>
          <a:endParaRPr lang="en-US" sz="1900" kern="1200" dirty="0"/>
        </a:p>
      </dsp:txBody>
      <dsp:txXfrm rot="10800000">
        <a:off x="0" y="1891"/>
        <a:ext cx="6735443" cy="9978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354D4A-C006-42B4-922E-37E86A26FFA3}" type="datetimeFigureOut">
              <a:rPr lang="af-ZA" smtClean="0"/>
              <a:t>2026-08-11</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ED13B1-11D0-4FB7-9137-98B9314E129B}" type="slidenum">
              <a:rPr lang="af-ZA" smtClean="0"/>
              <a:t>‹#›</a:t>
            </a:fld>
            <a:endParaRPr lang="af-ZA"/>
          </a:p>
        </p:txBody>
      </p:sp>
    </p:spTree>
    <p:extLst>
      <p:ext uri="{BB962C8B-B14F-4D97-AF65-F5344CB8AC3E}">
        <p14:creationId xmlns:p14="http://schemas.microsoft.com/office/powerpoint/2010/main" val="1475380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a:rPr>
              <a:t>Slide 1: </a:t>
            </a:r>
            <a:r>
              <a:rPr lang="en-ZA" sz="1200" dirty="0">
                <a:solidFill>
                  <a:srgbClr val="000000"/>
                </a:solidFill>
                <a:effectLst/>
                <a:latin typeface="Calibri" panose="020F0502020204030204" pitchFamily="34" charset="0"/>
                <a:ea typeface="Calibri" panose="020F0502020204030204" pitchFamily="34" charset="0"/>
                <a:cs typeface="Noto Sans Symbols"/>
              </a:rPr>
              <a:t>Good day, Grade </a:t>
            </a:r>
            <a:r>
              <a:rPr lang="en-ZA" sz="1200" dirty="0" err="1">
                <a:solidFill>
                  <a:srgbClr val="000000"/>
                </a:solidFill>
                <a:effectLst/>
                <a:latin typeface="Calibri" panose="020F0502020204030204" pitchFamily="34" charset="0"/>
                <a:ea typeface="Calibri" panose="020F0502020204030204" pitchFamily="34" charset="0"/>
                <a:cs typeface="Noto Sans Symbols"/>
              </a:rPr>
              <a:t>11s</a:t>
            </a:r>
            <a:r>
              <a:rPr lang="en-ZA" sz="1200" dirty="0">
                <a:solidFill>
                  <a:srgbClr val="000000"/>
                </a:solidFill>
                <a:effectLst/>
                <a:latin typeface="Calibri" panose="020F0502020204030204" pitchFamily="34" charset="0"/>
                <a:ea typeface="Calibri" panose="020F0502020204030204" pitchFamily="34" charset="0"/>
                <a:cs typeface="Noto Sans Symbols"/>
              </a:rPr>
              <a:t>. Welcome back to our lesson series on study skills. </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In Lesson 2, we discussed study styles and study strategies and how these can help you approach different learning tasks.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Today, we are moving one step further. Knowing your work is important, but you also need to know how to show what you know during an examination.</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Have you ever walked out of an examination knowing that you understood the content, but feeling that you did not answer the questions properly? Perhaps you ran out of time, misunderstood an action word or did not provide enough detail.</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Today, we will look at </a:t>
            </a:r>
            <a:r>
              <a:rPr lang="en-ZA" sz="1200" b="1" dirty="0">
                <a:solidFill>
                  <a:srgbClr val="000000"/>
                </a:solidFill>
                <a:effectLst/>
                <a:latin typeface="Calibri" panose="020F0502020204030204" pitchFamily="34" charset="0"/>
                <a:ea typeface="Calibri" panose="020F0502020204030204" pitchFamily="34" charset="0"/>
                <a:cs typeface="Noto Sans Symbols"/>
              </a:rPr>
              <a:t>examination-writing skills</a:t>
            </a:r>
            <a:r>
              <a:rPr lang="en-ZA" sz="1200" dirty="0">
                <a:solidFill>
                  <a:srgbClr val="000000"/>
                </a:solidFill>
                <a:effectLst/>
                <a:latin typeface="Calibri" panose="020F0502020204030204" pitchFamily="34" charset="0"/>
                <a:ea typeface="Calibri" panose="020F0502020204030204" pitchFamily="34" charset="0"/>
                <a:cs typeface="Noto Sans Symbols"/>
              </a:rPr>
              <a:t> that can help you avoid these problems.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We will also look at </a:t>
            </a:r>
            <a:r>
              <a:rPr lang="en-ZA" sz="1200" b="1" dirty="0">
                <a:solidFill>
                  <a:srgbClr val="000000"/>
                </a:solidFill>
                <a:effectLst/>
                <a:latin typeface="Calibri" panose="020F0502020204030204" pitchFamily="34" charset="0"/>
                <a:ea typeface="Calibri" panose="020F0502020204030204" pitchFamily="34" charset="0"/>
                <a:cs typeface="Noto Sans Symbols"/>
              </a:rPr>
              <a:t>personal development goals</a:t>
            </a:r>
            <a:r>
              <a:rPr lang="en-ZA" sz="1200" dirty="0">
                <a:solidFill>
                  <a:srgbClr val="000000"/>
                </a:solidFill>
                <a:effectLst/>
                <a:latin typeface="Calibri" panose="020F0502020204030204" pitchFamily="34" charset="0"/>
                <a:ea typeface="Calibri" panose="020F0502020204030204" pitchFamily="34" charset="0"/>
                <a:cs typeface="Noto Sans Symbols"/>
              </a:rPr>
              <a:t> regarding your studies, health and fitness. These goals can help you work towards both your immediate Grade 11 goals and your longer-term plans.</a:t>
            </a:r>
            <a:endParaRPr lang="af-ZA" sz="1200" dirty="0">
              <a:effectLst/>
              <a:latin typeface="Noto Sans Symbols"/>
              <a:ea typeface="Noto Sans Symbols"/>
              <a:cs typeface="Noto Sans Symbols"/>
            </a:endParaRP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4FB57-3AA5-4ABF-ACD4-9975DA23EB71}"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2283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10:</a:t>
            </a:r>
            <a:r>
              <a:rPr lang="en-ZA" sz="1200" dirty="0">
                <a:solidFill>
                  <a:srgbClr val="000000"/>
                </a:solidFill>
                <a:effectLst/>
                <a:latin typeface="Calibri" panose="020F0502020204030204" pitchFamily="34" charset="0"/>
                <a:ea typeface="Calibri" panose="020F0502020204030204" pitchFamily="34" charset="0"/>
              </a:rPr>
              <a:t> Question 3: </a:t>
            </a:r>
            <a:r>
              <a:rPr lang="en-ZA" sz="1200" b="1" dirty="0">
                <a:solidFill>
                  <a:srgbClr val="000000"/>
                </a:solidFill>
                <a:effectLst/>
                <a:latin typeface="Calibri" panose="020F0502020204030204" pitchFamily="34" charset="0"/>
                <a:ea typeface="Calibri" panose="020F0502020204030204" pitchFamily="34" charset="0"/>
              </a:rPr>
              <a:t>Evaluate the effectiveness of completing past papers when preparing for an examination. (1 × 4) (4)</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is the action word?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40385">
              <a:lnSpc>
                <a:spcPct val="115000"/>
              </a:lnSpc>
              <a:buNone/>
            </a:pPr>
            <a:r>
              <a:rPr lang="en-ZA" sz="1200" dirty="0">
                <a:solidFill>
                  <a:srgbClr val="000000"/>
                </a:solidFill>
                <a:effectLst/>
                <a:latin typeface="Calibri" panose="020F0502020204030204" pitchFamily="34" charset="0"/>
                <a:ea typeface="Calibri" panose="020F0502020204030204" pitchFamily="34" charset="0"/>
              </a:rPr>
              <a:t>The action word is evaluate.</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many marks are available and how will it be allocated?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40385">
              <a:lnSpc>
                <a:spcPct val="115000"/>
              </a:lnSpc>
              <a:buNone/>
            </a:pPr>
            <a:r>
              <a:rPr lang="en-ZA" sz="1200" dirty="0">
                <a:solidFill>
                  <a:srgbClr val="000000"/>
                </a:solidFill>
                <a:effectLst/>
                <a:latin typeface="Calibri" panose="020F0502020204030204" pitchFamily="34" charset="0"/>
                <a:ea typeface="Calibri" panose="020F0502020204030204" pitchFamily="34" charset="0"/>
              </a:rPr>
              <a:t>Four marks are available. One mark is awarded for a positive statement, one mark for its explanation, one mark for a possible limitation and one mark for the explanation of the limitation.</a:t>
            </a:r>
          </a:p>
          <a:p>
            <a:pPr marL="540385">
              <a:lnSpc>
                <a:spcPct val="115000"/>
              </a:lnSpc>
              <a:buNone/>
            </a:pP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Now you will have an opportunity to put this into practice by answering these questions.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Learners to complete </a:t>
            </a:r>
            <a:r>
              <a:rPr lang="en-ZA" sz="1200" b="1" i="1" dirty="0">
                <a:solidFill>
                  <a:srgbClr val="000000"/>
                </a:solidFill>
                <a:effectLst/>
                <a:latin typeface="Calibri" panose="020F0502020204030204" pitchFamily="34" charset="0"/>
                <a:ea typeface="Calibri" panose="020F0502020204030204" pitchFamily="34" charset="0"/>
                <a:cs typeface="Noto Sans Symbols"/>
              </a:rPr>
              <a:t>Activity 1</a:t>
            </a:r>
            <a:r>
              <a:rPr lang="en-ZA" sz="1200" dirty="0">
                <a:solidFill>
                  <a:srgbClr val="000000"/>
                </a:solidFill>
                <a:effectLst/>
                <a:latin typeface="Calibri" panose="020F0502020204030204" pitchFamily="34" charset="0"/>
                <a:ea typeface="Calibri" panose="020F0502020204030204" pitchFamily="34" charset="0"/>
                <a:cs typeface="Noto Sans Symbols"/>
              </a:rPr>
              <a:t> (</a:t>
            </a:r>
            <a:r>
              <a:rPr lang="en-ZA" sz="1200" b="1" i="1" u="sng" dirty="0">
                <a:solidFill>
                  <a:srgbClr val="000000"/>
                </a:solidFill>
                <a:effectLst/>
                <a:latin typeface="Calibri" panose="020F0502020204030204" pitchFamily="34" charset="0"/>
                <a:ea typeface="Calibri" panose="020F0502020204030204" pitchFamily="34" charset="0"/>
                <a:cs typeface="Noto Sans Symbols"/>
              </a:rPr>
              <a:t>Lesson 1 – Worksheet</a:t>
            </a:r>
            <a:r>
              <a:rPr lang="en-ZA" sz="1200" dirty="0">
                <a:solidFill>
                  <a:srgbClr val="000000"/>
                </a:solidFill>
                <a:effectLst/>
                <a:latin typeface="Calibri" panose="020F0502020204030204" pitchFamily="34" charset="0"/>
                <a:ea typeface="Calibri" panose="020F0502020204030204" pitchFamily="34" charset="0"/>
                <a:cs typeface="Noto Sans Symbols"/>
              </a:rPr>
              <a:t>) where they answer the above questions. </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Answers are available in the </a:t>
            </a:r>
            <a:r>
              <a:rPr lang="en-ZA" sz="1200" b="1" i="1" u="sng" dirty="0">
                <a:solidFill>
                  <a:srgbClr val="000000"/>
                </a:solidFill>
                <a:effectLst/>
                <a:latin typeface="Calibri" panose="020F0502020204030204" pitchFamily="34" charset="0"/>
                <a:ea typeface="Calibri" panose="020F0502020204030204" pitchFamily="34" charset="0"/>
                <a:cs typeface="Noto Sans Symbols"/>
              </a:rPr>
              <a:t>Lesson 1 – Worksheet MEMO</a:t>
            </a:r>
            <a:r>
              <a:rPr lang="en-ZA" sz="1200" dirty="0">
                <a:solidFill>
                  <a:srgbClr val="000000"/>
                </a:solidFill>
                <a:effectLst/>
                <a:latin typeface="Calibri" panose="020F0502020204030204" pitchFamily="34" charset="0"/>
                <a:ea typeface="Calibri" panose="020F0502020204030204" pitchFamily="34" charset="0"/>
                <a:cs typeface="Noto Sans Symbols"/>
              </a:rPr>
              <a:t>. </a:t>
            </a:r>
            <a:endParaRPr lang="af-ZA" sz="1200" dirty="0">
              <a:effectLst/>
              <a:latin typeface="Noto Sans Symbols"/>
              <a:ea typeface="Noto Sans Symbols"/>
              <a:cs typeface="Noto Sans Symbols"/>
            </a:endParaRPr>
          </a:p>
          <a:p>
            <a:pPr>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10</a:t>
            </a:fld>
            <a:endParaRPr lang="af-ZA"/>
          </a:p>
        </p:txBody>
      </p:sp>
    </p:spTree>
    <p:extLst>
      <p:ext uri="{BB962C8B-B14F-4D97-AF65-F5344CB8AC3E}">
        <p14:creationId xmlns:p14="http://schemas.microsoft.com/office/powerpoint/2010/main" val="3032493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11: Personal development goals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We are now moving on to personal development goals regarding your studies, health and fitness.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Think about something you would like to improve. It may be your marks in a subject, your sleeping habits, the way you manage stress or your level of physical fitness.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Having a goal is a good starting point, but a goal becomes more useful when you identify the actions you will take to achieve it.</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 </a:t>
            </a:r>
            <a:r>
              <a:rPr lang="en-ZA" sz="1200" b="1" dirty="0">
                <a:solidFill>
                  <a:srgbClr val="000000"/>
                </a:solidFill>
                <a:effectLst/>
                <a:latin typeface="Calibri" panose="020F0502020204030204" pitchFamily="34" charset="0"/>
                <a:ea typeface="Calibri" panose="020F0502020204030204" pitchFamily="34" charset="0"/>
              </a:rPr>
              <a:t>personal development plan</a:t>
            </a:r>
            <a:r>
              <a:rPr lang="en-ZA" sz="1200" dirty="0">
                <a:solidFill>
                  <a:srgbClr val="000000"/>
                </a:solidFill>
                <a:effectLst/>
                <a:latin typeface="Calibri" panose="020F0502020204030204" pitchFamily="34" charset="0"/>
                <a:ea typeface="Calibri" panose="020F0502020204030204" pitchFamily="34" charset="0"/>
              </a:rPr>
              <a:t> is a written plan that identifies what you want to achieve and the actions you will take to reach your goals. It may include study, health and fitness goals.</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Let’s look at what should be included in your personal development plan.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Area for improvement:</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study, health or fitness area you want to develop.</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Goal:</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 short-term and/or long-term goal.</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Actions: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steps required to achieve the goal.</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Timeframe: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 realistic period for completing the goal.</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Obstacles and solutions: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Possible difficulties and ways to overcome them.</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Monitoring:</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 method for reviewing progress and making adjustments.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11</a:t>
            </a:fld>
            <a:endParaRPr lang="af-ZA"/>
          </a:p>
        </p:txBody>
      </p:sp>
    </p:spTree>
    <p:extLst>
      <p:ext uri="{BB962C8B-B14F-4D97-AF65-F5344CB8AC3E}">
        <p14:creationId xmlns:p14="http://schemas.microsoft.com/office/powerpoint/2010/main" val="236759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12: Developing a personal development plan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Let’s work through an example of a personal development plan that focuses on studying.</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This learner has a long-term career goal, but they also need shorter-term study goals that will help them work towards it.</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Long-term goal:</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 want to become a lawyer.</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Short-term study goal:</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 want to pass Grade 11 and improve my English and History results.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Actions: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Follow my study plan consistently; revise English and History three times per week; complete past examination questions.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The learner has identified a goal and possible actions, but we still need to complete the rest of the plan.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Together with a partner, complete the rest of the plan in </a:t>
            </a:r>
            <a:r>
              <a:rPr lang="en-ZA" sz="1200" b="1" i="1" dirty="0">
                <a:solidFill>
                  <a:srgbClr val="000000"/>
                </a:solidFill>
                <a:effectLst/>
                <a:latin typeface="Calibri" panose="020F0502020204030204" pitchFamily="34" charset="0"/>
                <a:ea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3 – Worksheet</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After learners have completed the activity, ask one or two pairs to provide feedback. Possible answers are available in the </a:t>
            </a:r>
            <a:r>
              <a:rPr lang="en-ZA" sz="1200" b="1" i="1" u="sng" dirty="0">
                <a:solidFill>
                  <a:srgbClr val="000000"/>
                </a:solidFill>
                <a:effectLst/>
                <a:latin typeface="Calibri" panose="020F0502020204030204" pitchFamily="34" charset="0"/>
                <a:ea typeface="Calibri" panose="020F0502020204030204" pitchFamily="34" charset="0"/>
              </a:rPr>
              <a:t>Lesson 3 – Worksheet MEMO</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Remember that short-term study goals should support your long-term education and career goals.</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12</a:t>
            </a:fld>
            <a:endParaRPr lang="af-ZA"/>
          </a:p>
        </p:txBody>
      </p:sp>
    </p:spTree>
    <p:extLst>
      <p:ext uri="{BB962C8B-B14F-4D97-AF65-F5344CB8AC3E}">
        <p14:creationId xmlns:p14="http://schemas.microsoft.com/office/powerpoint/2010/main" val="240625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13:</a:t>
            </a:r>
            <a:r>
              <a:rPr lang="en-ZA" sz="1200" dirty="0">
                <a:solidFill>
                  <a:srgbClr val="000000"/>
                </a:solidFill>
                <a:effectLst/>
                <a:latin typeface="Calibri" panose="020F0502020204030204" pitchFamily="34" charset="0"/>
                <a:ea typeface="Calibri" panose="020F0502020204030204" pitchFamily="34" charset="0"/>
              </a:rPr>
              <a:t> You will now have the opportunity to apply your goal-setting skills by developing a study, health or fitness goal by completing </a:t>
            </a:r>
            <a:r>
              <a:rPr lang="en-ZA" sz="1200" b="1" i="1" dirty="0">
                <a:solidFill>
                  <a:srgbClr val="000000"/>
                </a:solidFill>
                <a:effectLst/>
                <a:latin typeface="Calibri" panose="020F0502020204030204" pitchFamily="34" charset="0"/>
                <a:ea typeface="Calibri" panose="020F0502020204030204" pitchFamily="34" charset="0"/>
              </a:rPr>
              <a:t>Activity 3</a:t>
            </a:r>
            <a:r>
              <a:rPr lang="en-ZA" sz="1200" dirty="0">
                <a:solidFill>
                  <a:srgbClr val="000000"/>
                </a:solidFill>
                <a:effectLst/>
                <a:latin typeface="Calibri" panose="020F0502020204030204" pitchFamily="34" charset="0"/>
                <a:ea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rPr>
              <a:t>Lesson 3 – Worksheet</a:t>
            </a:r>
            <a:r>
              <a:rPr lang="en-ZA" sz="1200" dirty="0">
                <a:solidFill>
                  <a:srgbClr val="000000"/>
                </a:solidFill>
                <a:effectLst/>
                <a:latin typeface="Calibri" panose="020F0502020204030204" pitchFamily="34" charset="0"/>
                <a:ea typeface="Calibri" panose="020F0502020204030204" pitchFamily="34" charset="0"/>
              </a:rPr>
              <a:t>). If there is not enough time to complete this activity in class, it must be completed as </a:t>
            </a:r>
            <a:r>
              <a:rPr lang="en-ZA" sz="1200" b="1" dirty="0">
                <a:solidFill>
                  <a:srgbClr val="000000"/>
                </a:solidFill>
                <a:effectLst/>
                <a:highlight>
                  <a:srgbClr val="FFFF00"/>
                </a:highlight>
                <a:latin typeface="Calibri" panose="020F0502020204030204" pitchFamily="34" charset="0"/>
                <a:ea typeface="Calibri" panose="020F0502020204030204" pitchFamily="34" charset="0"/>
              </a:rPr>
              <a:t>homework</a:t>
            </a: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lnSpc>
                <a:spcPct val="115000"/>
              </a:lnSpc>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4FB57-3AA5-4ABF-ACD4-9975DA23EB71}"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452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a:rPr>
              <a:t>Slide 2:</a:t>
            </a:r>
            <a:r>
              <a:rPr lang="en-ZA" sz="1200" dirty="0">
                <a:solidFill>
                  <a:srgbClr val="000000"/>
                </a:solidFill>
                <a:effectLst/>
                <a:latin typeface="Calibri" panose="020F0502020204030204" pitchFamily="34" charset="0"/>
                <a:ea typeface="Calibri" panose="020F0502020204030204" pitchFamily="34" charset="0"/>
                <a:cs typeface="Noto Sans Symbols"/>
              </a:rPr>
              <a:t> By the end of this lesson, you should be able to:</a:t>
            </a:r>
            <a:endParaRPr lang="af-ZA" sz="1200" dirty="0">
              <a:effectLst/>
              <a:latin typeface="Noto Sans Symbols"/>
              <a:ea typeface="Noto Sans Symbols"/>
              <a:cs typeface="Noto Sans Symbols"/>
            </a:endParaRPr>
          </a:p>
          <a:p>
            <a:pPr marL="742950" lvl="1" indent="-28575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Define examination writing skills.</a:t>
            </a:r>
            <a:endParaRPr lang="af-ZA"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Identify suitable examination-writing skills before, during and after an examination.</a:t>
            </a:r>
            <a:endParaRPr lang="af-ZA"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Interpret action words and mark allocations to determine how examination questions should be answered.</a:t>
            </a:r>
            <a:endParaRPr lang="af-ZA"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Complete a personal development plan by identifying a goal, actions, timeframe, obstacles, solutions and a way to monitor progress.</a:t>
            </a:r>
            <a:endParaRPr lang="af-ZA"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Apply the personal development plan framework to a personal study, health or fitness goal.</a:t>
            </a:r>
            <a:endParaRPr lang="af-ZA"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4FB57-3AA5-4ABF-ACD4-9975DA23EB71}"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3036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a:rPr>
              <a:t>Slide 3: Examination-writing skills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Let’s start with examination-writing skills. What do you think this term means?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Studying is obviously an important part of preparing for an examination, but it is not the only part.</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You may know the content very well, but you could still lose marks if you misread the question, misunderstand the action word, run out of time or present your answer unclearly.</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Examination-writing skills are the techniques and strategies you use to understand questions, plan and present answers, manage your time and communicate your knowledge effectively during tests and examinations.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We are going to look at what you should do before, during and after an examination.</a:t>
            </a:r>
            <a:endParaRPr lang="af-ZA" sz="1200" dirty="0">
              <a:effectLst/>
              <a:latin typeface="Noto Sans Symbols"/>
              <a:ea typeface="Noto Sans Symbols"/>
              <a:cs typeface="Noto Sans Symbols"/>
            </a:endParaRPr>
          </a:p>
          <a:p>
            <a:pPr>
              <a:buNone/>
            </a:pPr>
            <a:br>
              <a:rPr lang="en-ZA" sz="1200" dirty="0">
                <a:solidFill>
                  <a:srgbClr val="000000"/>
                </a:solidFill>
                <a:effectLst/>
                <a:latin typeface="Calibri" panose="020F0502020204030204" pitchFamily="34" charset="0"/>
                <a:ea typeface="Calibri" panose="020F0502020204030204" pitchFamily="34" charset="0"/>
              </a:rPr>
            </a:br>
            <a:endParaRPr lang="af-ZA" dirty="0">
              <a:effectLst/>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3</a:t>
            </a:fld>
            <a:endParaRPr lang="af-ZA"/>
          </a:p>
        </p:txBody>
      </p:sp>
    </p:spTree>
    <p:extLst>
      <p:ext uri="{BB962C8B-B14F-4D97-AF65-F5344CB8AC3E}">
        <p14:creationId xmlns:p14="http://schemas.microsoft.com/office/powerpoint/2010/main" val="2039816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a:rPr>
              <a:t>Slide 4: Before the examination</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Let’s begin with what happens before you enter the examination room.</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Think about the night before an examination. Do you want to be searching for a calculator, trying to learn an entire section for the first time and wondering what the paper will look like?</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Effective preparation can help you feel more confident and reduce unnecessary stress.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Before an examination:</a:t>
            </a:r>
            <a:endParaRPr lang="af-ZA" sz="1200" dirty="0">
              <a:effectLst/>
              <a:latin typeface="Noto Sans Symbols"/>
              <a:ea typeface="Noto Sans Symbols"/>
              <a:cs typeface="Noto Sans Symbols"/>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Study the relevant content thoroughly.</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Revise according to a realistic study plan.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Complete practice questions and past examination papers.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Practise answering questions within the allocated time.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Identify and revise topics that require additional attention.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Familiarise yourself with the examination format and instructions.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Make sure that you have the stationery and equipment you need.</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Get enough sleep and maintain a balanced routine.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Ask learners to quietly reflect on the following questions: </a:t>
            </a:r>
            <a:r>
              <a:rPr lang="en-ZA" sz="1200" i="1" dirty="0">
                <a:solidFill>
                  <a:srgbClr val="000000"/>
                </a:solidFill>
                <a:effectLst/>
                <a:latin typeface="Calibri" panose="020F0502020204030204" pitchFamily="34" charset="0"/>
                <a:ea typeface="Calibri" panose="020F0502020204030204" pitchFamily="34" charset="0"/>
                <a:cs typeface="Noto Sans Symbols"/>
              </a:rPr>
              <a:t>Which of these are you already doing well? Which one do you need to improve before your final examinations?</a:t>
            </a:r>
            <a:endParaRPr lang="af-ZA" sz="1200" dirty="0">
              <a:effectLst/>
              <a:latin typeface="Noto Sans Symbols"/>
              <a:ea typeface="Noto Sans Symbols"/>
              <a:cs typeface="Noto Sans Symbols"/>
            </a:endParaRPr>
          </a:p>
          <a:p>
            <a:pPr marL="270510">
              <a:lnSpc>
                <a:spcPct val="115000"/>
              </a:lnSpc>
              <a:buNone/>
            </a:pPr>
            <a:r>
              <a:rPr lang="en-ZA" sz="1200" i="1"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4</a:t>
            </a:fld>
            <a:endParaRPr lang="af-ZA"/>
          </a:p>
        </p:txBody>
      </p:sp>
    </p:spTree>
    <p:extLst>
      <p:ext uri="{BB962C8B-B14F-4D97-AF65-F5344CB8AC3E}">
        <p14:creationId xmlns:p14="http://schemas.microsoft.com/office/powerpoint/2010/main" val="3745622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a:rPr>
              <a:t>Slide 5: During an examination</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Now imagine that the examination paper is in front of you. What should you do first?</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It can be tempting to start writing immediately, especially when you are nervous, but taking a moment to read the instructions can prevent unnecessary mistakes.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Let’s work through the skills you should use while writing.</a:t>
            </a:r>
            <a:endParaRPr lang="af-ZA" sz="1200" dirty="0">
              <a:effectLst/>
              <a:latin typeface="Noto Sans Symbols"/>
              <a:ea typeface="Noto Sans Symbols"/>
              <a:cs typeface="Noto Sans Symbols"/>
            </a:endParaRPr>
          </a:p>
          <a:p>
            <a:pPr marL="342900" lvl="0" indent="-342900">
              <a:lnSpc>
                <a:spcPct val="115000"/>
              </a:lnSpc>
              <a:buSzPts val="10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Check the instructions: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Read all instructions before beginning. Check for compulsory questions and sections from which you must choose.</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Analyse each question: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Read the question again when necessary. Identify the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content</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topic),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context</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situation in which knowledge must be applied) and </a:t>
            </a: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action word</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(how the question must be answered). Highlight or underline this important information.</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Use the mark allocation: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marks indicate how much information and detail are required. Provide enough points to earn all the available marks.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Manage your time:</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Allocate time according to the marks for each question or section. Do not spend too long on one answer, and leave time to check your work.</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Attempt every question:</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Do not leave questions blank. Attempt an answer even when uncertain, as partial marks may be awarded. </a:t>
            </a:r>
            <a:r>
              <a:rPr lang="en-ZA" sz="1200" kern="1200">
                <a:solidFill>
                  <a:schemeClr val="tx1"/>
                </a:solidFill>
                <a:effectLst/>
                <a:latin typeface="+mn-lt"/>
                <a:ea typeface="+mn-ea"/>
                <a:cs typeface="+mn-cs"/>
              </a:rPr>
              <a:t>Never leave out multiple-choice questions.</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Present answers clearly:</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Use the correct numbering, write legibly, follow the required examination format, organise longer answers into paragraphs and keep responses relevant.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Manage stress:</a:t>
            </a: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Pause briefly, take a few slow breaths and reread the question. Continue with a question you can answer, then return to the difficult question later.</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5</a:t>
            </a:fld>
            <a:endParaRPr lang="af-ZA"/>
          </a:p>
        </p:txBody>
      </p:sp>
    </p:spTree>
    <p:extLst>
      <p:ext uri="{BB962C8B-B14F-4D97-AF65-F5344CB8AC3E}">
        <p14:creationId xmlns:p14="http://schemas.microsoft.com/office/powerpoint/2010/main" val="2358370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a:rPr>
              <a:t>Slide 6: After the examination</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Once you reach the end of the paper, resist the urge to close it immediately. Use any remaining time to ensure that you answered all the required questions and correct obvious errors.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When you leave the exam venue, consider how effectively you managed your time and identify question types or content that you found difficult.</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Your reflection should also continue after the marked paper is returned.</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Instead of only looking at the mark, ask yourself: Where did I lose marks, and what could I do differently next time?  Review marked scripts and feedback to improve your preparation and examination-writing skills.</a:t>
            </a:r>
            <a:endParaRPr lang="af-ZA" sz="1200" dirty="0">
              <a:effectLst/>
              <a:latin typeface="Noto Sans Symbols"/>
              <a:ea typeface="Noto Sans Symbols"/>
              <a:cs typeface="Noto Sans Symbols"/>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6</a:t>
            </a:fld>
            <a:endParaRPr lang="af-ZA"/>
          </a:p>
        </p:txBody>
      </p:sp>
    </p:spTree>
    <p:extLst>
      <p:ext uri="{BB962C8B-B14F-4D97-AF65-F5344CB8AC3E}">
        <p14:creationId xmlns:p14="http://schemas.microsoft.com/office/powerpoint/2010/main" val="3221964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a:rPr>
              <a:t>Slide 7: Understanding action words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We have already mentioned action words, but let’s look at them more closely.</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What is the difference between being asked to </a:t>
            </a:r>
            <a:r>
              <a:rPr lang="en-ZA" sz="1200" b="1" dirty="0">
                <a:solidFill>
                  <a:srgbClr val="000000"/>
                </a:solidFill>
                <a:effectLst/>
                <a:latin typeface="Calibri" panose="020F0502020204030204" pitchFamily="34" charset="0"/>
                <a:ea typeface="Calibri" panose="020F0502020204030204" pitchFamily="34" charset="0"/>
                <a:cs typeface="Noto Sans Symbols"/>
              </a:rPr>
              <a:t>state</a:t>
            </a:r>
            <a:r>
              <a:rPr lang="en-ZA" sz="1200" dirty="0">
                <a:solidFill>
                  <a:srgbClr val="000000"/>
                </a:solidFill>
                <a:effectLst/>
                <a:latin typeface="Calibri" panose="020F0502020204030204" pitchFamily="34" charset="0"/>
                <a:ea typeface="Calibri" panose="020F0502020204030204" pitchFamily="34" charset="0"/>
                <a:cs typeface="Noto Sans Symbols"/>
              </a:rPr>
              <a:t>, </a:t>
            </a:r>
            <a:r>
              <a:rPr lang="en-ZA" sz="1200" b="1" dirty="0">
                <a:solidFill>
                  <a:srgbClr val="000000"/>
                </a:solidFill>
                <a:effectLst/>
                <a:latin typeface="Calibri" panose="020F0502020204030204" pitchFamily="34" charset="0"/>
                <a:ea typeface="Calibri" panose="020F0502020204030204" pitchFamily="34" charset="0"/>
                <a:cs typeface="Noto Sans Symbols"/>
              </a:rPr>
              <a:t>explain</a:t>
            </a:r>
            <a:r>
              <a:rPr lang="en-ZA" sz="1200" dirty="0">
                <a:solidFill>
                  <a:srgbClr val="000000"/>
                </a:solidFill>
                <a:effectLst/>
                <a:latin typeface="Calibri" panose="020F0502020204030204" pitchFamily="34" charset="0"/>
                <a:ea typeface="Calibri" panose="020F0502020204030204" pitchFamily="34" charset="0"/>
                <a:cs typeface="Noto Sans Symbols"/>
              </a:rPr>
              <a:t> and </a:t>
            </a:r>
            <a:r>
              <a:rPr lang="en-ZA" sz="1200" b="1" dirty="0">
                <a:solidFill>
                  <a:srgbClr val="000000"/>
                </a:solidFill>
                <a:effectLst/>
                <a:latin typeface="Calibri" panose="020F0502020204030204" pitchFamily="34" charset="0"/>
                <a:ea typeface="Calibri" panose="020F0502020204030204" pitchFamily="34" charset="0"/>
                <a:cs typeface="Noto Sans Symbols"/>
              </a:rPr>
              <a:t>evaluate</a:t>
            </a:r>
            <a:r>
              <a:rPr lang="en-ZA" sz="1200" dirty="0">
                <a:solidFill>
                  <a:srgbClr val="000000"/>
                </a:solidFill>
                <a:effectLst/>
                <a:latin typeface="Calibri" panose="020F0502020204030204" pitchFamily="34" charset="0"/>
                <a:ea typeface="Calibri" panose="020F0502020204030204" pitchFamily="34" charset="0"/>
                <a:cs typeface="Noto Sans Symbols"/>
              </a:rPr>
              <a:t> something?</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You might know the topic, but you will not earn all the available marks if you do not respond in the way the action word requires.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Action words tell you </a:t>
            </a:r>
            <a:r>
              <a:rPr lang="en-ZA" sz="1200" b="1" dirty="0">
                <a:solidFill>
                  <a:srgbClr val="000000"/>
                </a:solidFill>
                <a:effectLst/>
                <a:latin typeface="Calibri" panose="020F0502020204030204" pitchFamily="34" charset="0"/>
                <a:ea typeface="Calibri" panose="020F0502020204030204" pitchFamily="34" charset="0"/>
                <a:cs typeface="Noto Sans Symbols"/>
              </a:rPr>
              <a:t>how</a:t>
            </a:r>
            <a:r>
              <a:rPr lang="en-ZA" sz="1200" dirty="0">
                <a:solidFill>
                  <a:srgbClr val="000000"/>
                </a:solidFill>
                <a:effectLst/>
                <a:latin typeface="Calibri" panose="020F0502020204030204" pitchFamily="34" charset="0"/>
                <a:ea typeface="Calibri" panose="020F0502020204030204" pitchFamily="34" charset="0"/>
                <a:cs typeface="Noto Sans Symbols"/>
              </a:rPr>
              <a:t> to answer an examination question. Understanding them helps you identify what the question expects and how much detail to provide. The best way to understand action words is to practise applying them to examination questions.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Remember that you must read the action word together with the full question and the </a:t>
            </a:r>
            <a:r>
              <a:rPr lang="en-ZA" sz="1200" b="1" dirty="0">
                <a:solidFill>
                  <a:srgbClr val="000000"/>
                </a:solidFill>
                <a:effectLst/>
                <a:latin typeface="Calibri" panose="020F0502020204030204" pitchFamily="34" charset="0"/>
                <a:ea typeface="Calibri" panose="020F0502020204030204" pitchFamily="34" charset="0"/>
                <a:cs typeface="Noto Sans Symbols"/>
              </a:rPr>
              <a:t>mark allocation</a:t>
            </a:r>
            <a:r>
              <a:rPr lang="en-ZA" sz="1200" dirty="0">
                <a:solidFill>
                  <a:srgbClr val="000000"/>
                </a:solidFill>
                <a:effectLst/>
                <a:latin typeface="Calibri" panose="020F0502020204030204" pitchFamily="34" charset="0"/>
                <a:ea typeface="Calibri" panose="020F0502020204030204" pitchFamily="34" charset="0"/>
                <a:cs typeface="Noto Sans Symbols"/>
              </a:rPr>
              <a:t>.</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b="1" dirty="0">
                <a:solidFill>
                  <a:srgbClr val="EE0000"/>
                </a:solidFill>
                <a:effectLst/>
                <a:latin typeface="Calibri" panose="020F0502020204030204" pitchFamily="34" charset="0"/>
                <a:ea typeface="Calibri" panose="020F0502020204030204" pitchFamily="34" charset="0"/>
                <a:cs typeface="Noto Sans Symbols"/>
              </a:rPr>
              <a:t>Note to teacher:</a:t>
            </a:r>
            <a:r>
              <a:rPr lang="en-ZA" sz="1200" dirty="0">
                <a:solidFill>
                  <a:srgbClr val="EE0000"/>
                </a:solidFill>
                <a:effectLst/>
                <a:latin typeface="Calibri" panose="020F0502020204030204" pitchFamily="34" charset="0"/>
                <a:ea typeface="Calibri" panose="020F0502020204030204" pitchFamily="34" charset="0"/>
                <a:cs typeface="Noto Sans Symbols"/>
              </a:rPr>
              <a:t> </a:t>
            </a:r>
            <a:r>
              <a:rPr lang="en-ZA" sz="1200" dirty="0">
                <a:solidFill>
                  <a:srgbClr val="000000"/>
                </a:solidFill>
                <a:effectLst/>
                <a:latin typeface="Calibri" panose="020F0502020204030204" pitchFamily="34" charset="0"/>
                <a:ea typeface="Calibri" panose="020F0502020204030204" pitchFamily="34" charset="0"/>
                <a:cs typeface="Noto Sans Symbols"/>
              </a:rPr>
              <a:t>A list of action words and their requirements is available in the </a:t>
            </a:r>
            <a:r>
              <a:rPr lang="en-ZA" sz="1200" b="1" i="1" u="sng" dirty="0">
                <a:solidFill>
                  <a:srgbClr val="000000"/>
                </a:solidFill>
                <a:effectLst/>
                <a:latin typeface="Calibri" panose="020F0502020204030204" pitchFamily="34" charset="0"/>
                <a:ea typeface="Calibri" panose="020F0502020204030204" pitchFamily="34" charset="0"/>
                <a:cs typeface="Noto Sans Symbols"/>
              </a:rPr>
              <a:t>Content Summary</a:t>
            </a:r>
            <a:r>
              <a:rPr lang="en-ZA" sz="1200" dirty="0">
                <a:solidFill>
                  <a:srgbClr val="000000"/>
                </a:solidFill>
                <a:effectLst/>
                <a:latin typeface="Calibri" panose="020F0502020204030204" pitchFamily="34" charset="0"/>
                <a:ea typeface="Calibri" panose="020F0502020204030204" pitchFamily="34" charset="0"/>
                <a:cs typeface="Noto Sans Symbols"/>
              </a:rPr>
              <a:t>. </a:t>
            </a:r>
            <a:endParaRPr lang="af-ZA" sz="1200" dirty="0">
              <a:effectLst/>
              <a:latin typeface="Noto Sans Symbols"/>
              <a:ea typeface="Noto Sans Symbols"/>
              <a:cs typeface="Noto Sans Symbols"/>
            </a:endParaRPr>
          </a:p>
          <a:p>
            <a:pPr marL="270510">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7</a:t>
            </a:fld>
            <a:endParaRPr lang="af-ZA"/>
          </a:p>
        </p:txBody>
      </p:sp>
    </p:spTree>
    <p:extLst>
      <p:ext uri="{BB962C8B-B14F-4D97-AF65-F5344CB8AC3E}">
        <p14:creationId xmlns:p14="http://schemas.microsoft.com/office/powerpoint/2010/main" val="1108401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dirty="0">
                <a:solidFill>
                  <a:srgbClr val="000000"/>
                </a:solidFill>
                <a:effectLst/>
                <a:latin typeface="Calibri" panose="020F0502020204030204" pitchFamily="34" charset="0"/>
                <a:ea typeface="Calibri" panose="020F0502020204030204" pitchFamily="34" charset="0"/>
                <a:cs typeface="Noto Sans Symbols"/>
              </a:rPr>
              <a:t>Slide 8: Applying action words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Let’s see how the action word changes the type of answer you need to give.</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en-ZA" sz="1200" dirty="0">
                <a:solidFill>
                  <a:srgbClr val="000000"/>
                </a:solidFill>
                <a:effectLst/>
                <a:latin typeface="Calibri" panose="020F0502020204030204" pitchFamily="34" charset="0"/>
                <a:ea typeface="Calibri" panose="020F0502020204030204" pitchFamily="34" charset="0"/>
                <a:cs typeface="Noto Sans Symbols"/>
              </a:rPr>
              <a:t>I am going to show you three questions. For each one, tell me:</a:t>
            </a:r>
            <a:endParaRPr lang="af-ZA" sz="1200" dirty="0">
              <a:effectLst/>
              <a:latin typeface="Noto Sans Symbols"/>
              <a:ea typeface="Noto Sans Symbols"/>
              <a:cs typeface="Noto Sans Symbols"/>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is the action word?</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many marks are available and how will it be allocated?</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rPr>
              <a:t>Question 1: </a:t>
            </a:r>
            <a:r>
              <a:rPr lang="en-ZA" sz="1200" b="1" dirty="0">
                <a:solidFill>
                  <a:srgbClr val="000000"/>
                </a:solidFill>
                <a:effectLst/>
                <a:latin typeface="Calibri" panose="020F0502020204030204" pitchFamily="34" charset="0"/>
                <a:ea typeface="Calibri" panose="020F0502020204030204" pitchFamily="34" charset="0"/>
              </a:rPr>
              <a:t>State TWO examination-writing skills. (2 × 1) (2)</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is the action word?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40385">
              <a:lnSpc>
                <a:spcPct val="115000"/>
              </a:lnSpc>
              <a:buNone/>
            </a:pPr>
            <a:r>
              <a:rPr lang="en-ZA" sz="1200" dirty="0">
                <a:solidFill>
                  <a:srgbClr val="000000"/>
                </a:solidFill>
                <a:effectLst/>
                <a:latin typeface="Calibri" panose="020F0502020204030204" pitchFamily="34" charset="0"/>
                <a:ea typeface="Calibri" panose="020F0502020204030204" pitchFamily="34" charset="0"/>
              </a:rPr>
              <a:t>The action word is state.</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many marks are available and how will it be allocated?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40385">
              <a:lnSpc>
                <a:spcPct val="115000"/>
              </a:lnSpc>
              <a:buNone/>
            </a:pPr>
            <a:r>
              <a:rPr lang="en-ZA" sz="1200" dirty="0">
                <a:solidFill>
                  <a:srgbClr val="000000"/>
                </a:solidFill>
                <a:effectLst/>
                <a:latin typeface="Calibri" panose="020F0502020204030204" pitchFamily="34" charset="0"/>
                <a:ea typeface="Calibri" panose="020F0502020204030204" pitchFamily="34" charset="0"/>
              </a:rPr>
              <a:t>Two marks are available. One mark is awarded for each examination-writing skill. No explanation is required because the question only asks you to state the skills.</a:t>
            </a:r>
            <a:endParaRPr lang="af-ZA" sz="1200" dirty="0">
              <a:effectLst/>
              <a:latin typeface="Times New Roman" panose="02020603050405020304" pitchFamily="18" charset="0"/>
              <a:ea typeface="Times New Roman" panose="02020603050405020304" pitchFamily="18" charset="0"/>
            </a:endParaRPr>
          </a:p>
          <a:p>
            <a:pPr>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8</a:t>
            </a:fld>
            <a:endParaRPr lang="af-ZA"/>
          </a:p>
        </p:txBody>
      </p:sp>
    </p:spTree>
    <p:extLst>
      <p:ext uri="{BB962C8B-B14F-4D97-AF65-F5344CB8AC3E}">
        <p14:creationId xmlns:p14="http://schemas.microsoft.com/office/powerpoint/2010/main" val="893832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rPr>
              <a:t>Slide 9:</a:t>
            </a:r>
            <a:r>
              <a:rPr lang="en-ZA" sz="1200" dirty="0">
                <a:solidFill>
                  <a:srgbClr val="000000"/>
                </a:solidFill>
                <a:effectLst/>
                <a:latin typeface="Calibri" panose="020F0502020204030204" pitchFamily="34" charset="0"/>
                <a:ea typeface="Calibri" panose="020F0502020204030204" pitchFamily="34" charset="0"/>
              </a:rPr>
              <a:t> Question 2: </a:t>
            </a:r>
            <a:r>
              <a:rPr lang="en-ZA" sz="1200" b="1" dirty="0">
                <a:solidFill>
                  <a:srgbClr val="000000"/>
                </a:solidFill>
                <a:effectLst/>
                <a:latin typeface="Calibri" panose="020F0502020204030204" pitchFamily="34" charset="0"/>
                <a:ea typeface="Calibri" panose="020F0502020204030204" pitchFamily="34" charset="0"/>
              </a:rPr>
              <a:t>Explain how time management can help learners during an examination. (1 × 2) (2)</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What is the action word?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40385">
              <a:lnSpc>
                <a:spcPct val="115000"/>
              </a:lnSpc>
              <a:buNone/>
            </a:pPr>
            <a:r>
              <a:rPr lang="en-ZA" sz="1200" dirty="0">
                <a:solidFill>
                  <a:srgbClr val="000000"/>
                </a:solidFill>
                <a:effectLst/>
                <a:latin typeface="Calibri" panose="020F0502020204030204" pitchFamily="34" charset="0"/>
                <a:ea typeface="Calibri" panose="020F0502020204030204" pitchFamily="34" charset="0"/>
              </a:rPr>
              <a:t>The action word is explain.</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Courier New" panose="02070309020205020404" pitchFamily="49" charset="0"/>
              <a:buChar char="-"/>
            </a:pPr>
            <a:r>
              <a:rPr lang="en-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many marks are available and how will it be allocated? </a:t>
            </a:r>
            <a:endParaRPr lang="af-Z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40385">
              <a:buNone/>
            </a:pPr>
            <a:r>
              <a:rPr lang="en-ZA" sz="1200" dirty="0">
                <a:solidFill>
                  <a:srgbClr val="000000"/>
                </a:solidFill>
                <a:effectLst/>
                <a:latin typeface="Calibri" panose="020F0502020204030204" pitchFamily="34" charset="0"/>
                <a:ea typeface="Calibri" panose="020F0502020204030204" pitchFamily="34" charset="0"/>
              </a:rPr>
              <a:t>Two marks are available. One mark is awarded for the statement and one mark for the explanation of how it could help learners.</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9</a:t>
            </a:fld>
            <a:endParaRPr lang="af-ZA"/>
          </a:p>
        </p:txBody>
      </p:sp>
    </p:spTree>
    <p:extLst>
      <p:ext uri="{BB962C8B-B14F-4D97-AF65-F5344CB8AC3E}">
        <p14:creationId xmlns:p14="http://schemas.microsoft.com/office/powerpoint/2010/main" val="4120680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F24AF-DC95-1F3C-FA53-7048F33708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C5D8ED0F-4F11-8581-EEF7-469245A55D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7BD5A28F-BBBC-B185-278B-056762CBECAA}"/>
              </a:ext>
            </a:extLst>
          </p:cNvPr>
          <p:cNvSpPr>
            <a:spLocks noGrp="1"/>
          </p:cNvSpPr>
          <p:nvPr>
            <p:ph type="dt" sz="half" idx="10"/>
          </p:nvPr>
        </p:nvSpPr>
        <p:spPr/>
        <p:txBody>
          <a:bodyPr/>
          <a:lstStyle/>
          <a:p>
            <a:fld id="{6444479B-705B-4489-957E-7E8A228BDFA0}" type="datetime1">
              <a:rPr lang="en-US" smtClean="0"/>
              <a:t>8/11/2026</a:t>
            </a:fld>
            <a:endParaRPr lang="en-US"/>
          </a:p>
        </p:txBody>
      </p:sp>
      <p:sp>
        <p:nvSpPr>
          <p:cNvPr id="5" name="Footer Placeholder 4">
            <a:extLst>
              <a:ext uri="{FF2B5EF4-FFF2-40B4-BE49-F238E27FC236}">
                <a16:creationId xmlns:a16="http://schemas.microsoft.com/office/drawing/2014/main" id="{D03FCA11-1D44-A13B-1D7C-5721B3AC2B7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808A145-7EF1-A390-C7B8-6EB89D61B935}"/>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463887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6DA5C-4C88-520D-227B-FC532081A8B0}"/>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5B5221D6-D148-EB2D-5A53-A679A52795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95BD793-D019-AB58-4A94-B608882C74A7}"/>
              </a:ext>
            </a:extLst>
          </p:cNvPr>
          <p:cNvSpPr>
            <a:spLocks noGrp="1"/>
          </p:cNvSpPr>
          <p:nvPr>
            <p:ph type="dt" sz="half" idx="10"/>
          </p:nvPr>
        </p:nvSpPr>
        <p:spPr/>
        <p:txBody>
          <a:bodyPr/>
          <a:lstStyle/>
          <a:p>
            <a:fld id="{C07B66AD-7C08-490A-ADA4-B47E10FB2407}" type="datetime1">
              <a:rPr lang="en-US" smtClean="0"/>
              <a:t>8/11/2026</a:t>
            </a:fld>
            <a:endParaRPr lang="en-US"/>
          </a:p>
        </p:txBody>
      </p:sp>
      <p:sp>
        <p:nvSpPr>
          <p:cNvPr id="5" name="Footer Placeholder 4">
            <a:extLst>
              <a:ext uri="{FF2B5EF4-FFF2-40B4-BE49-F238E27FC236}">
                <a16:creationId xmlns:a16="http://schemas.microsoft.com/office/drawing/2014/main" id="{646FF4F7-1966-82CD-EBBE-10A79B79F6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DA771B-58FD-1F76-79D2-4F5A4781371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822319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53D6DD-B9DE-8866-EA81-CC55EA4460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3F29D0B-435F-1DB9-5A8D-EF577B89B2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3D6FF9F-326A-698B-B2DB-8994ABDEF97E}"/>
              </a:ext>
            </a:extLst>
          </p:cNvPr>
          <p:cNvSpPr>
            <a:spLocks noGrp="1"/>
          </p:cNvSpPr>
          <p:nvPr>
            <p:ph type="dt" sz="half" idx="10"/>
          </p:nvPr>
        </p:nvSpPr>
        <p:spPr/>
        <p:txBody>
          <a:bodyPr/>
          <a:lstStyle/>
          <a:p>
            <a:fld id="{05B95027-4255-49E7-9841-CD21BCC99996}" type="datetime1">
              <a:rPr lang="en-US" smtClean="0"/>
              <a:t>8/11/2026</a:t>
            </a:fld>
            <a:endParaRPr lang="en-US"/>
          </a:p>
        </p:txBody>
      </p:sp>
      <p:sp>
        <p:nvSpPr>
          <p:cNvPr id="5" name="Footer Placeholder 4">
            <a:extLst>
              <a:ext uri="{FF2B5EF4-FFF2-40B4-BE49-F238E27FC236}">
                <a16:creationId xmlns:a16="http://schemas.microsoft.com/office/drawing/2014/main" id="{77F9A723-9D62-CB34-57AF-AB292486FA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1891EAF-C86B-C589-B2DD-6D4B313B8942}"/>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961695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914C8-DA1B-AEC9-557C-2558239BF8D6}"/>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82F3D7F-D0A4-C7FA-AD07-7A37146854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2FE04828-F188-C151-9606-DE1243BC58F4}"/>
              </a:ext>
            </a:extLst>
          </p:cNvPr>
          <p:cNvSpPr>
            <a:spLocks noGrp="1"/>
          </p:cNvSpPr>
          <p:nvPr>
            <p:ph type="dt" sz="half" idx="10"/>
          </p:nvPr>
        </p:nvSpPr>
        <p:spPr/>
        <p:txBody>
          <a:bodyPr/>
          <a:lstStyle/>
          <a:p>
            <a:fld id="{9F89F774-3FA6-43B8-9241-99959C8FD463}" type="datetime1">
              <a:rPr lang="en-US" smtClean="0"/>
              <a:t>8/11/2026</a:t>
            </a:fld>
            <a:endParaRPr lang="en-US"/>
          </a:p>
        </p:txBody>
      </p:sp>
      <p:sp>
        <p:nvSpPr>
          <p:cNvPr id="5" name="Footer Placeholder 4">
            <a:extLst>
              <a:ext uri="{FF2B5EF4-FFF2-40B4-BE49-F238E27FC236}">
                <a16:creationId xmlns:a16="http://schemas.microsoft.com/office/drawing/2014/main" id="{89A1D4B5-7BAE-3DB5-6D12-612D1DA7C2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E4F95B-0075-D83E-9073-8C22D88E9869}"/>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088130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56D7-502C-DA6E-C113-CD2911A264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1925C700-4207-3FB1-2ECA-CA46BA59C8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E4357D-0690-6B62-F794-0BDABC63B83D}"/>
              </a:ext>
            </a:extLst>
          </p:cNvPr>
          <p:cNvSpPr>
            <a:spLocks noGrp="1"/>
          </p:cNvSpPr>
          <p:nvPr>
            <p:ph type="dt" sz="half" idx="10"/>
          </p:nvPr>
        </p:nvSpPr>
        <p:spPr/>
        <p:txBody>
          <a:bodyPr/>
          <a:lstStyle/>
          <a:p>
            <a:fld id="{F9504452-5DCC-4FE2-A5C9-8A5EF6714D65}" type="datetime1">
              <a:rPr lang="en-US" smtClean="0"/>
              <a:t>8/11/2026</a:t>
            </a:fld>
            <a:endParaRPr lang="en-US"/>
          </a:p>
        </p:txBody>
      </p:sp>
      <p:sp>
        <p:nvSpPr>
          <p:cNvPr id="5" name="Footer Placeholder 4">
            <a:extLst>
              <a:ext uri="{FF2B5EF4-FFF2-40B4-BE49-F238E27FC236}">
                <a16:creationId xmlns:a16="http://schemas.microsoft.com/office/drawing/2014/main" id="{90A818BD-2014-359D-9E53-A60AF6EA15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7542892-BF35-6F45-D547-098CD1E1F496}"/>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725685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CCBB1-5DB7-2548-5C80-DD79E1B8E77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FBD53A00-F512-E9ED-CAB9-FC6B3A60BA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CD68BF6F-0BEB-B3B2-25AE-51B72D157F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FC9C72EE-D009-2C3E-2210-A72A2DAD74C7}"/>
              </a:ext>
            </a:extLst>
          </p:cNvPr>
          <p:cNvSpPr>
            <a:spLocks noGrp="1"/>
          </p:cNvSpPr>
          <p:nvPr>
            <p:ph type="dt" sz="half" idx="10"/>
          </p:nvPr>
        </p:nvSpPr>
        <p:spPr/>
        <p:txBody>
          <a:bodyPr/>
          <a:lstStyle/>
          <a:p>
            <a:fld id="{E579ABC2-0180-4F3A-A895-A85BC724D472}" type="datetime1">
              <a:rPr lang="en-US" smtClean="0"/>
              <a:t>8/11/2026</a:t>
            </a:fld>
            <a:endParaRPr lang="en-US"/>
          </a:p>
        </p:txBody>
      </p:sp>
      <p:sp>
        <p:nvSpPr>
          <p:cNvPr id="6" name="Footer Placeholder 5">
            <a:extLst>
              <a:ext uri="{FF2B5EF4-FFF2-40B4-BE49-F238E27FC236}">
                <a16:creationId xmlns:a16="http://schemas.microsoft.com/office/drawing/2014/main" id="{C11A07EA-D5B0-BE80-AE2B-F24103F758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5DD84F4-92D5-D937-1790-093048BFA1F9}"/>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983602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C7FCD-C06F-4474-32BF-FEE828FC3665}"/>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4AD2440E-EE6E-8915-134C-2895F29A1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70A0AD-6D7A-98C0-E899-7B22FECC25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27BB1D00-053C-7086-C718-EB48B77983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03030B-212C-D808-D701-3940A58363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8441B6E4-16C5-AA90-225F-C8D3DCE5C087}"/>
              </a:ext>
            </a:extLst>
          </p:cNvPr>
          <p:cNvSpPr>
            <a:spLocks noGrp="1"/>
          </p:cNvSpPr>
          <p:nvPr>
            <p:ph type="dt" sz="half" idx="10"/>
          </p:nvPr>
        </p:nvSpPr>
        <p:spPr/>
        <p:txBody>
          <a:bodyPr/>
          <a:lstStyle/>
          <a:p>
            <a:fld id="{6AEEA9BA-4E8F-439E-BEA4-91FBA01E3F5F}" type="datetime1">
              <a:rPr lang="en-US" smtClean="0"/>
              <a:t>8/11/2026</a:t>
            </a:fld>
            <a:endParaRPr lang="en-US"/>
          </a:p>
        </p:txBody>
      </p:sp>
      <p:sp>
        <p:nvSpPr>
          <p:cNvPr id="8" name="Footer Placeholder 7">
            <a:extLst>
              <a:ext uri="{FF2B5EF4-FFF2-40B4-BE49-F238E27FC236}">
                <a16:creationId xmlns:a16="http://schemas.microsoft.com/office/drawing/2014/main" id="{23241E13-7908-1F49-2C62-9AFC6A756A5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F4D71DD-D426-7A18-B127-2255FC6AC5B5}"/>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69956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CED15-0409-2FA1-8762-8A0ECE38BED0}"/>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C79B6A7A-C326-4236-16EF-40B6D38B163C}"/>
              </a:ext>
            </a:extLst>
          </p:cNvPr>
          <p:cNvSpPr>
            <a:spLocks noGrp="1"/>
          </p:cNvSpPr>
          <p:nvPr>
            <p:ph type="dt" sz="half" idx="10"/>
          </p:nvPr>
        </p:nvSpPr>
        <p:spPr/>
        <p:txBody>
          <a:bodyPr/>
          <a:lstStyle/>
          <a:p>
            <a:fld id="{BE15BF18-0007-481C-AA29-413124BC3EE7}" type="datetime1">
              <a:rPr lang="en-US" smtClean="0"/>
              <a:t>8/11/2026</a:t>
            </a:fld>
            <a:endParaRPr lang="en-US"/>
          </a:p>
        </p:txBody>
      </p:sp>
      <p:sp>
        <p:nvSpPr>
          <p:cNvPr id="4" name="Footer Placeholder 3">
            <a:extLst>
              <a:ext uri="{FF2B5EF4-FFF2-40B4-BE49-F238E27FC236}">
                <a16:creationId xmlns:a16="http://schemas.microsoft.com/office/drawing/2014/main" id="{D0367885-BAE6-D1E5-79D9-E9F2A30AD51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969BE55-6C6E-D6D4-FA4B-85B7675538E6}"/>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2100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10CA2D-F095-A09C-0887-F9EF817F4E9F}"/>
              </a:ext>
            </a:extLst>
          </p:cNvPr>
          <p:cNvSpPr>
            <a:spLocks noGrp="1"/>
          </p:cNvSpPr>
          <p:nvPr>
            <p:ph type="dt" sz="half" idx="10"/>
          </p:nvPr>
        </p:nvSpPr>
        <p:spPr/>
        <p:txBody>
          <a:bodyPr/>
          <a:lstStyle/>
          <a:p>
            <a:fld id="{09BE9870-3748-43AD-B547-02A075CB4A1D}" type="datetime1">
              <a:rPr lang="en-US" smtClean="0"/>
              <a:t>8/11/2026</a:t>
            </a:fld>
            <a:endParaRPr lang="en-US"/>
          </a:p>
        </p:txBody>
      </p:sp>
      <p:sp>
        <p:nvSpPr>
          <p:cNvPr id="3" name="Footer Placeholder 2">
            <a:extLst>
              <a:ext uri="{FF2B5EF4-FFF2-40B4-BE49-F238E27FC236}">
                <a16:creationId xmlns:a16="http://schemas.microsoft.com/office/drawing/2014/main" id="{C5DCA655-066C-61AD-ADCF-AB22BB6CCC7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676C3E-F6E2-E29E-5680-D7C502A4DDCD}"/>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4888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E5ADC-F6FC-B817-9779-5EE292D083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F9E82AA0-0B9B-3600-8376-A3F9080CB5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A22D1F6F-8644-1742-F275-24FAFF2F31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1727BD-5319-518B-8192-CAD0F6902B2D}"/>
              </a:ext>
            </a:extLst>
          </p:cNvPr>
          <p:cNvSpPr>
            <a:spLocks noGrp="1"/>
          </p:cNvSpPr>
          <p:nvPr>
            <p:ph type="dt" sz="half" idx="10"/>
          </p:nvPr>
        </p:nvSpPr>
        <p:spPr/>
        <p:txBody>
          <a:bodyPr/>
          <a:lstStyle/>
          <a:p>
            <a:fld id="{558E7897-33C5-4F1A-9307-D068E37F3DC7}" type="datetime1">
              <a:rPr lang="en-US" smtClean="0"/>
              <a:t>8/11/2026</a:t>
            </a:fld>
            <a:endParaRPr lang="en-US"/>
          </a:p>
        </p:txBody>
      </p:sp>
      <p:sp>
        <p:nvSpPr>
          <p:cNvPr id="6" name="Footer Placeholder 5">
            <a:extLst>
              <a:ext uri="{FF2B5EF4-FFF2-40B4-BE49-F238E27FC236}">
                <a16:creationId xmlns:a16="http://schemas.microsoft.com/office/drawing/2014/main" id="{D0F24FEB-15C8-0C00-FC09-04BF54EF07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4A35727-FA0E-9158-7522-61C3A7FE2BB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390640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08158-D68A-AD3F-821B-8F72E745B8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6E1C540E-EB22-D01C-5819-EC2046D659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86A6B5E9-7F35-9593-5B70-AEBB2AFAE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533514-FA74-0D96-3334-D8D1AC933400}"/>
              </a:ext>
            </a:extLst>
          </p:cNvPr>
          <p:cNvSpPr>
            <a:spLocks noGrp="1"/>
          </p:cNvSpPr>
          <p:nvPr>
            <p:ph type="dt" sz="half" idx="10"/>
          </p:nvPr>
        </p:nvSpPr>
        <p:spPr/>
        <p:txBody>
          <a:bodyPr/>
          <a:lstStyle/>
          <a:p>
            <a:fld id="{82E171BA-CC09-47C8-A6DF-F5C5CB59CEEC}" type="datetime1">
              <a:rPr lang="en-US" smtClean="0"/>
              <a:t>8/11/2026</a:t>
            </a:fld>
            <a:endParaRPr lang="en-US"/>
          </a:p>
        </p:txBody>
      </p:sp>
      <p:sp>
        <p:nvSpPr>
          <p:cNvPr id="6" name="Footer Placeholder 5">
            <a:extLst>
              <a:ext uri="{FF2B5EF4-FFF2-40B4-BE49-F238E27FC236}">
                <a16:creationId xmlns:a16="http://schemas.microsoft.com/office/drawing/2014/main" id="{6255FB82-4A6F-5F21-56A0-1F1B3996703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2716EB-B390-9F93-32A8-7DC691FA249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748550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2BFEBF-A8E7-3C49-CA3F-717542A9D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E0D9478-B4B0-9826-2FE0-4234C505C8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DDC4DE9-A6BB-D11D-6C4D-0053CB154E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A38F49-B3E2-4BF0-BEC7-C30D34ABBB8D}" type="datetime1">
              <a:rPr lang="en-US" smtClean="0"/>
              <a:t>8/11/2026</a:t>
            </a:fld>
            <a:endParaRPr lang="en-US"/>
          </a:p>
        </p:txBody>
      </p:sp>
      <p:sp>
        <p:nvSpPr>
          <p:cNvPr id="5" name="Footer Placeholder 4">
            <a:extLst>
              <a:ext uri="{FF2B5EF4-FFF2-40B4-BE49-F238E27FC236}">
                <a16:creationId xmlns:a16="http://schemas.microsoft.com/office/drawing/2014/main" id="{9C47FDB8-57EF-B8F4-8D05-C9E96083E8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71E9700-AD87-6B2A-08C4-2D0268AA7B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4024427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g"/></Relationships>
</file>

<file path=ppt/slides/_rels/slide1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g"/></Relationships>
</file>

<file path=ppt/slides/_rels/slide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g"/></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g"/></Relationships>
</file>

<file path=ppt/slides/_rels/slide6.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97DCD2F3-A824-7CDB-D25E-C12E8D9C9CA2}"/>
              </a:ext>
            </a:extLst>
          </p:cNvPr>
          <p:cNvPicPr>
            <a:picLocks noChangeAspect="1"/>
          </p:cNvPicPr>
          <p:nvPr/>
        </p:nvPicPr>
        <p:blipFill>
          <a:blip r:embed="rId3"/>
          <a:srcRect l="1929" r="18759"/>
          <a:stretch>
            <a:fillRect/>
          </a:stretch>
        </p:blipFill>
        <p:spPr>
          <a:xfrm>
            <a:off x="1" y="10"/>
            <a:ext cx="9669642" cy="6857990"/>
          </a:xfrm>
          <a:prstGeom prst="rect">
            <a:avLst/>
          </a:prstGeom>
        </p:spPr>
      </p:pic>
      <p:sp>
        <p:nvSpPr>
          <p:cNvPr id="31" name="Rectangle 3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3B80895-2FE4-5D69-4AD6-6A6626F9DE62}"/>
              </a:ext>
            </a:extLst>
          </p:cNvPr>
          <p:cNvSpPr>
            <a:spLocks noGrp="1"/>
          </p:cNvSpPr>
          <p:nvPr>
            <p:ph type="ctrTitle"/>
          </p:nvPr>
        </p:nvSpPr>
        <p:spPr>
          <a:xfrm>
            <a:off x="7935402" y="743447"/>
            <a:ext cx="3445765" cy="3692028"/>
          </a:xfrm>
          <a:noFill/>
        </p:spPr>
        <p:txBody>
          <a:bodyPr>
            <a:normAutofit/>
          </a:bodyPr>
          <a:lstStyle/>
          <a:p>
            <a:pPr algn="l"/>
            <a:r>
              <a:rPr lang="en-GB" sz="5200">
                <a:latin typeface="Arial" panose="020B0604020202020204" pitchFamily="34" charset="0"/>
                <a:cs typeface="Arial" panose="020B0604020202020204" pitchFamily="34" charset="0"/>
              </a:rPr>
              <a:t>Grade 11</a:t>
            </a:r>
            <a:endParaRPr lang="af-ZA" sz="52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76D6293-BAA6-F69C-BD8F-4F3EDAB5B8C0}"/>
              </a:ext>
            </a:extLst>
          </p:cNvPr>
          <p:cNvSpPr>
            <a:spLocks noGrp="1"/>
          </p:cNvSpPr>
          <p:nvPr>
            <p:ph type="subTitle" idx="1"/>
          </p:nvPr>
        </p:nvSpPr>
        <p:spPr>
          <a:xfrm>
            <a:off x="7935402" y="4629234"/>
            <a:ext cx="3768917" cy="1485319"/>
          </a:xfrm>
          <a:noFill/>
        </p:spPr>
        <p:txBody>
          <a:bodyPr>
            <a:normAutofit/>
          </a:bodyPr>
          <a:lstStyle/>
          <a:p>
            <a:pPr algn="l"/>
            <a:r>
              <a:rPr lang="en-GB" sz="2200" dirty="0">
                <a:latin typeface="Arial" panose="020B0604020202020204" pitchFamily="34" charset="0"/>
                <a:cs typeface="Arial" panose="020B0604020202020204" pitchFamily="34" charset="0"/>
              </a:rPr>
              <a:t>Term 4 | </a:t>
            </a:r>
            <a:r>
              <a:rPr lang="en-GB" sz="2200" b="0" dirty="0">
                <a:latin typeface="Arial" panose="020B0604020202020204" pitchFamily="34" charset="0"/>
                <a:cs typeface="Arial" panose="020B0604020202020204" pitchFamily="34" charset="0"/>
              </a:rPr>
              <a:t>Study Skills</a:t>
            </a:r>
          </a:p>
          <a:p>
            <a:pPr algn="l"/>
            <a:r>
              <a:rPr lang="en-GB" sz="2200" b="1" dirty="0">
                <a:latin typeface="Arial" panose="020B0604020202020204" pitchFamily="34" charset="0"/>
                <a:cs typeface="Arial" panose="020B0604020202020204" pitchFamily="34" charset="0"/>
              </a:rPr>
              <a:t>Lesson 3: </a:t>
            </a:r>
            <a:r>
              <a:rPr lang="en-GB" sz="2200" b="0" dirty="0">
                <a:latin typeface="Arial" panose="020B0604020202020204" pitchFamily="34" charset="0"/>
                <a:cs typeface="Arial" panose="020B0604020202020204" pitchFamily="34" charset="0"/>
              </a:rPr>
              <a:t>Examination-writing skills &amp; personal development goals</a:t>
            </a:r>
            <a:endParaRPr lang="af-ZA" sz="2200" b="0" dirty="0">
              <a:latin typeface="Arial" panose="020B0604020202020204" pitchFamily="34" charset="0"/>
              <a:cs typeface="Arial" panose="020B0604020202020204" pitchFamily="34" charset="0"/>
            </a:endParaRPr>
          </a:p>
        </p:txBody>
      </p:sp>
      <p:pic>
        <p:nvPicPr>
          <p:cNvPr id="9" name="Google Shape;218;p1">
            <a:extLst>
              <a:ext uri="{FF2B5EF4-FFF2-40B4-BE49-F238E27FC236}">
                <a16:creationId xmlns:a16="http://schemas.microsoft.com/office/drawing/2014/main" id="{DC5F4410-B575-1E80-8B23-0DEC17F699D8}"/>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035183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BF4DD2-B7FF-2297-95BF-49AC45F2D8F5}"/>
            </a:ext>
          </a:extLst>
        </p:cNvPr>
        <p:cNvGrpSpPr/>
        <p:nvPr/>
      </p:nvGrpSpPr>
      <p:grpSpPr>
        <a:xfrm>
          <a:off x="0" y="0"/>
          <a:ext cx="0" cy="0"/>
          <a:chOff x="0" y="0"/>
          <a:chExt cx="0" cy="0"/>
        </a:xfrm>
      </p:grpSpPr>
      <p:sp useBgFill="1">
        <p:nvSpPr>
          <p:cNvPr id="13"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C2616E71-7702-4514-BCE4-BAADB22ED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6" name="Color Cover">
              <a:extLst>
                <a:ext uri="{FF2B5EF4-FFF2-40B4-BE49-F238E27FC236}">
                  <a16:creationId xmlns:a16="http://schemas.microsoft.com/office/drawing/2014/main" id="{15F9A7D7-E8EB-49D7-ACB0-13481EF1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Cover">
              <a:extLst>
                <a:ext uri="{FF2B5EF4-FFF2-40B4-BE49-F238E27FC236}">
                  <a16:creationId xmlns:a16="http://schemas.microsoft.com/office/drawing/2014/main" id="{044CB560-3BF4-4256-8C60-8864DA0AB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A2840072-D6EC-480D-9A1B-928B36F923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0" name="Color">
              <a:extLst>
                <a:ext uri="{FF2B5EF4-FFF2-40B4-BE49-F238E27FC236}">
                  <a16:creationId xmlns:a16="http://schemas.microsoft.com/office/drawing/2014/main" id="{CADDA0B4-EE72-46AA-A7BB-C271924B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B2519E48-483B-4612-935D-790A10605F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a:extLst>
              <a:ext uri="{FF2B5EF4-FFF2-40B4-BE49-F238E27FC236}">
                <a16:creationId xmlns:a16="http://schemas.microsoft.com/office/drawing/2014/main" id="{E50D4BED-E9F1-53C1-2641-B464FFBB31C2}"/>
              </a:ext>
            </a:extLst>
          </p:cNvPr>
          <p:cNvPicPr>
            <a:picLocks noChangeAspect="1"/>
          </p:cNvPicPr>
          <p:nvPr/>
        </p:nvPicPr>
        <p:blipFill>
          <a:blip r:embed="rId3"/>
          <a:stretch>
            <a:fillRect/>
          </a:stretch>
        </p:blipFill>
        <p:spPr>
          <a:xfrm>
            <a:off x="6677026" y="1143584"/>
            <a:ext cx="4571936" cy="4549075"/>
          </a:xfrm>
          <a:prstGeom prst="rect">
            <a:avLst/>
          </a:prstGeom>
        </p:spPr>
      </p:pic>
      <p:grpSp>
        <p:nvGrpSpPr>
          <p:cNvPr id="23" name="Group 2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4" name="Freeform: Shape 2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EAF970DA-966A-B672-9DD9-96AAE3E92730}"/>
              </a:ext>
            </a:extLst>
          </p:cNvPr>
          <p:cNvSpPr>
            <a:spLocks noGrp="1"/>
          </p:cNvSpPr>
          <p:nvPr>
            <p:ph type="title"/>
          </p:nvPr>
        </p:nvSpPr>
        <p:spPr>
          <a:xfrm>
            <a:off x="1014168" y="1404956"/>
            <a:ext cx="6685079" cy="2782723"/>
          </a:xfrm>
        </p:spPr>
        <p:txBody>
          <a:bodyPr vert="horz" lIns="91440" tIns="45720" rIns="91440" bIns="45720" rtlCol="0" anchor="b">
            <a:normAutofit/>
          </a:bodyPr>
          <a:lstStyle/>
          <a:p>
            <a:r>
              <a:rPr lang="en-US" sz="3700" kern="1200" dirty="0">
                <a:solidFill>
                  <a:schemeClr val="bg1"/>
                </a:solidFill>
                <a:latin typeface="+mj-lt"/>
                <a:ea typeface="+mj-ea"/>
                <a:cs typeface="+mj-cs"/>
              </a:rPr>
              <a:t>Evaluate the effectiveness of completing past papers when preparing for an examination. </a:t>
            </a:r>
            <a:br>
              <a:rPr lang="en-US" sz="3700" kern="1200" dirty="0">
                <a:solidFill>
                  <a:schemeClr val="bg1"/>
                </a:solidFill>
                <a:latin typeface="+mj-lt"/>
                <a:ea typeface="+mj-ea"/>
                <a:cs typeface="+mj-cs"/>
              </a:rPr>
            </a:br>
            <a:r>
              <a:rPr lang="en-US" sz="3700" kern="1200" dirty="0">
                <a:solidFill>
                  <a:schemeClr val="bg1"/>
                </a:solidFill>
                <a:latin typeface="+mj-lt"/>
                <a:ea typeface="+mj-ea"/>
                <a:cs typeface="+mj-cs"/>
              </a:rPr>
              <a:t>(1 × 4) (4)</a:t>
            </a:r>
          </a:p>
        </p:txBody>
      </p:sp>
      <p:pic>
        <p:nvPicPr>
          <p:cNvPr id="10" name="Google Shape;218;p1">
            <a:extLst>
              <a:ext uri="{FF2B5EF4-FFF2-40B4-BE49-F238E27FC236}">
                <a16:creationId xmlns:a16="http://schemas.microsoft.com/office/drawing/2014/main" id="{7E29F44C-5B01-3D3C-2029-CA3D68BDB21F}"/>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756881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3C26840-F248-D1D1-A770-096729F70527}"/>
              </a:ext>
            </a:extLst>
          </p:cNvPr>
          <p:cNvPicPr>
            <a:picLocks noChangeAspect="1"/>
          </p:cNvPicPr>
          <p:nvPr/>
        </p:nvPicPr>
        <p:blipFill>
          <a:blip r:embed="rId3"/>
          <a:srcRect l="20688"/>
          <a:stretch>
            <a:fillRect/>
          </a:stretch>
        </p:blipFill>
        <p:spPr>
          <a:xfrm>
            <a:off x="2522356" y="10"/>
            <a:ext cx="9669642" cy="6857990"/>
          </a:xfrm>
          <a:prstGeom prst="rect">
            <a:avLst/>
          </a:prstGeom>
        </p:spPr>
      </p:pic>
      <p:sp>
        <p:nvSpPr>
          <p:cNvPr id="28" name="Rectangle 2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991F629-7882-E0AC-1C1B-E617C92CD48C}"/>
              </a:ext>
            </a:extLst>
          </p:cNvPr>
          <p:cNvSpPr>
            <a:spLocks noGrp="1"/>
          </p:cNvSpPr>
          <p:nvPr>
            <p:ph type="title"/>
          </p:nvPr>
        </p:nvSpPr>
        <p:spPr>
          <a:xfrm>
            <a:off x="838200" y="365125"/>
            <a:ext cx="4410456" cy="1899912"/>
          </a:xfrm>
        </p:spPr>
        <p:txBody>
          <a:bodyPr>
            <a:normAutofit/>
          </a:bodyPr>
          <a:lstStyle/>
          <a:p>
            <a:r>
              <a:rPr lang="af-ZA" sz="4000"/>
              <a:t>Personal development </a:t>
            </a:r>
            <a:r>
              <a:rPr lang="af-ZA" sz="4000" dirty="0"/>
              <a:t>plan</a:t>
            </a:r>
          </a:p>
        </p:txBody>
      </p:sp>
      <p:graphicFrame>
        <p:nvGraphicFramePr>
          <p:cNvPr id="21" name="Content Placeholder 2">
            <a:extLst>
              <a:ext uri="{FF2B5EF4-FFF2-40B4-BE49-F238E27FC236}">
                <a16:creationId xmlns:a16="http://schemas.microsoft.com/office/drawing/2014/main" id="{A9653132-6ED2-9F32-F41E-F2FEEC9ECE80}"/>
              </a:ext>
            </a:extLst>
          </p:cNvPr>
          <p:cNvGraphicFramePr>
            <a:graphicFrameLocks noGrp="1"/>
          </p:cNvGraphicFramePr>
          <p:nvPr>
            <p:ph idx="1"/>
            <p:extLst>
              <p:ext uri="{D42A27DB-BD31-4B8C-83A1-F6EECF244321}">
                <p14:modId xmlns:p14="http://schemas.microsoft.com/office/powerpoint/2010/main" val="3492288482"/>
              </p:ext>
            </p:extLst>
          </p:nvPr>
        </p:nvGraphicFramePr>
        <p:xfrm>
          <a:off x="838200" y="2265037"/>
          <a:ext cx="5105400" cy="42278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Google Shape;218;p1">
            <a:extLst>
              <a:ext uri="{FF2B5EF4-FFF2-40B4-BE49-F238E27FC236}">
                <a16:creationId xmlns:a16="http://schemas.microsoft.com/office/drawing/2014/main" id="{FE2AD4C2-8342-E09E-0257-83C73264AAD1}"/>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026244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AE16C6-A93E-020E-228D-0FFFD92B1D89}"/>
              </a:ext>
            </a:extLst>
          </p:cNvPr>
          <p:cNvSpPr>
            <a:spLocks noGrp="1"/>
          </p:cNvSpPr>
          <p:nvPr>
            <p:ph type="title"/>
          </p:nvPr>
        </p:nvSpPr>
        <p:spPr>
          <a:xfrm>
            <a:off x="838200" y="643467"/>
            <a:ext cx="2951205" cy="5571066"/>
          </a:xfrm>
        </p:spPr>
        <p:txBody>
          <a:bodyPr>
            <a:normAutofit/>
          </a:bodyPr>
          <a:lstStyle/>
          <a:p>
            <a:r>
              <a:rPr lang="af-ZA">
                <a:solidFill>
                  <a:srgbClr val="FFFFFF"/>
                </a:solidFill>
              </a:rPr>
              <a:t>Example study goal</a:t>
            </a:r>
          </a:p>
        </p:txBody>
      </p:sp>
      <p:sp>
        <p:nvSpPr>
          <p:cNvPr id="14" name="Rectangle: Rounded Corners 13">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C09C7BE-2F2E-60C5-5181-A5443E74A3B7}"/>
              </a:ext>
            </a:extLst>
          </p:cNvPr>
          <p:cNvGraphicFramePr>
            <a:graphicFrameLocks noGrp="1"/>
          </p:cNvGraphicFramePr>
          <p:nvPr>
            <p:ph idx="1"/>
            <p:extLst>
              <p:ext uri="{D42A27DB-BD31-4B8C-83A1-F6EECF244321}">
                <p14:modId xmlns:p14="http://schemas.microsoft.com/office/powerpoint/2010/main" val="3703268624"/>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8BEC3A37-BE0F-839B-F6B2-4316B482FCEF}"/>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655726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55F20-1776-ED74-E1D1-56B430020CFB}"/>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3248973-567F-6E79-85E8-DD59A84B1C7A}"/>
              </a:ext>
            </a:extLst>
          </p:cNvPr>
          <p:cNvSpPr>
            <a:spLocks noGrp="1"/>
          </p:cNvSpPr>
          <p:nvPr>
            <p:ph type="title"/>
          </p:nvPr>
        </p:nvSpPr>
        <p:spPr>
          <a:xfrm>
            <a:off x="2276475" y="2247900"/>
            <a:ext cx="7581900" cy="2514600"/>
          </a:xfrm>
        </p:spPr>
        <p:txBody>
          <a:bodyPr vert="horz" lIns="91440" tIns="45720" rIns="91440" bIns="45720" rtlCol="0" anchor="ctr">
            <a:normAutofit/>
          </a:bodyPr>
          <a:lstStyle/>
          <a:p>
            <a:pPr algn="ctr"/>
            <a:r>
              <a:rPr lang="en-US" sz="6600" dirty="0">
                <a:solidFill>
                  <a:schemeClr val="tx1">
                    <a:lumMod val="75000"/>
                    <a:lumOff val="25000"/>
                  </a:schemeClr>
                </a:solidFill>
              </a:rPr>
              <a:t>Personal development goal</a:t>
            </a:r>
          </a:p>
        </p:txBody>
      </p:sp>
      <p:pic>
        <p:nvPicPr>
          <p:cNvPr id="7" name="Google Shape;218;p1">
            <a:extLst>
              <a:ext uri="{FF2B5EF4-FFF2-40B4-BE49-F238E27FC236}">
                <a16:creationId xmlns:a16="http://schemas.microsoft.com/office/drawing/2014/main" id="{78A91872-65E4-62F8-B228-CE2B8032AD3C}"/>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174455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84B3F999-D694-DC67-3D11-C4BAB8173B4D}"/>
              </a:ext>
            </a:extLst>
          </p:cNvPr>
          <p:cNvPicPr>
            <a:picLocks noChangeAspect="1"/>
          </p:cNvPicPr>
          <p:nvPr/>
        </p:nvPicPr>
        <p:blipFill>
          <a:blip r:embed="rId3"/>
          <a:srcRect l="8070" r="12619"/>
          <a:stretch>
            <a:fillRect/>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9A07F80-E47D-8D80-0111-EEF5881B9AD1}"/>
              </a:ext>
            </a:extLst>
          </p:cNvPr>
          <p:cNvSpPr>
            <a:spLocks noGrp="1"/>
          </p:cNvSpPr>
          <p:nvPr>
            <p:ph type="title"/>
          </p:nvPr>
        </p:nvSpPr>
        <p:spPr>
          <a:xfrm>
            <a:off x="838200" y="521829"/>
            <a:ext cx="10515599" cy="928751"/>
          </a:xfrm>
        </p:spPr>
        <p:txBody>
          <a:bodyPr>
            <a:normAutofit/>
          </a:bodyPr>
          <a:lstStyle/>
          <a:p>
            <a:r>
              <a:rPr lang="en-ZA" sz="4000" dirty="0"/>
              <a:t>By the end of this lesson, you should be able to:</a:t>
            </a:r>
            <a:endParaRPr lang="af-ZA" sz="4000" dirty="0"/>
          </a:p>
        </p:txBody>
      </p:sp>
      <p:graphicFrame>
        <p:nvGraphicFramePr>
          <p:cNvPr id="8" name="Content Placeholder 7">
            <a:extLst>
              <a:ext uri="{FF2B5EF4-FFF2-40B4-BE49-F238E27FC236}">
                <a16:creationId xmlns:a16="http://schemas.microsoft.com/office/drawing/2014/main" id="{381FAE15-62BE-7D0A-1B88-8256D1EDBE27}"/>
              </a:ext>
            </a:extLst>
          </p:cNvPr>
          <p:cNvGraphicFramePr>
            <a:graphicFrameLocks noGrp="1"/>
          </p:cNvGraphicFramePr>
          <p:nvPr>
            <p:ph idx="1"/>
            <p:extLst>
              <p:ext uri="{D42A27DB-BD31-4B8C-83A1-F6EECF244321}">
                <p14:modId xmlns:p14="http://schemas.microsoft.com/office/powerpoint/2010/main" val="726859485"/>
              </p:ext>
            </p:extLst>
          </p:nvPr>
        </p:nvGraphicFramePr>
        <p:xfrm>
          <a:off x="838200" y="1523605"/>
          <a:ext cx="8681720" cy="49279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Google Shape;218;p1">
            <a:extLst>
              <a:ext uri="{FF2B5EF4-FFF2-40B4-BE49-F238E27FC236}">
                <a16:creationId xmlns:a16="http://schemas.microsoft.com/office/drawing/2014/main" id="{0AF3EDB1-EE63-92EB-C26D-636623161C06}"/>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442328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A11AC4-16AD-FE7A-4F2F-8A951535E7BE}"/>
              </a:ext>
            </a:extLst>
          </p:cNvPr>
          <p:cNvSpPr>
            <a:spLocks noGrp="1"/>
          </p:cNvSpPr>
          <p:nvPr>
            <p:ph type="title"/>
          </p:nvPr>
        </p:nvSpPr>
        <p:spPr>
          <a:xfrm>
            <a:off x="586478" y="1683756"/>
            <a:ext cx="3115265" cy="2396359"/>
          </a:xfrm>
        </p:spPr>
        <p:txBody>
          <a:bodyPr anchor="b">
            <a:normAutofit/>
          </a:bodyPr>
          <a:lstStyle/>
          <a:p>
            <a:pPr algn="r"/>
            <a:r>
              <a:rPr lang="af-ZA" sz="4000">
                <a:solidFill>
                  <a:srgbClr val="FFFFFF"/>
                </a:solidFill>
              </a:rPr>
              <a:t>Examination-writing skills</a:t>
            </a:r>
          </a:p>
        </p:txBody>
      </p:sp>
      <p:graphicFrame>
        <p:nvGraphicFramePr>
          <p:cNvPr id="5" name="Content Placeholder 2">
            <a:extLst>
              <a:ext uri="{FF2B5EF4-FFF2-40B4-BE49-F238E27FC236}">
                <a16:creationId xmlns:a16="http://schemas.microsoft.com/office/drawing/2014/main" id="{DEDA3239-772B-BF59-1AE9-1561C3CF03F5}"/>
              </a:ext>
            </a:extLst>
          </p:cNvPr>
          <p:cNvGraphicFramePr>
            <a:graphicFrameLocks noGrp="1"/>
          </p:cNvGraphicFramePr>
          <p:nvPr>
            <p:ph idx="1"/>
            <p:extLst>
              <p:ext uri="{D42A27DB-BD31-4B8C-83A1-F6EECF244321}">
                <p14:modId xmlns:p14="http://schemas.microsoft.com/office/powerpoint/2010/main" val="347907107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0D994B8A-072B-5D6D-7252-9E71964F216F}"/>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07238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6A807FD-D7E2-B7D8-F01D-CBD9DD1F0723}"/>
              </a:ext>
            </a:extLst>
          </p:cNvPr>
          <p:cNvPicPr>
            <a:picLocks noChangeAspect="1"/>
          </p:cNvPicPr>
          <p:nvPr/>
        </p:nvPicPr>
        <p:blipFill>
          <a:blip r:embed="rId3">
            <a:alphaModFix amt="50000"/>
          </a:blip>
          <a:srcRect t="4694" b="11037"/>
          <a:stretch>
            <a:fillRect/>
          </a:stretch>
        </p:blipFill>
        <p:spPr>
          <a:xfrm>
            <a:off x="20" y="0"/>
            <a:ext cx="12191980" cy="6857990"/>
          </a:xfrm>
          <a:prstGeom prst="rect">
            <a:avLst/>
          </a:prstGeom>
        </p:spPr>
      </p:pic>
      <p:sp>
        <p:nvSpPr>
          <p:cNvPr id="2" name="Title 1">
            <a:extLst>
              <a:ext uri="{FF2B5EF4-FFF2-40B4-BE49-F238E27FC236}">
                <a16:creationId xmlns:a16="http://schemas.microsoft.com/office/drawing/2014/main" id="{452F00D5-B860-E964-87C6-BA80617E9F46}"/>
              </a:ext>
            </a:extLst>
          </p:cNvPr>
          <p:cNvSpPr>
            <a:spLocks noGrp="1"/>
          </p:cNvSpPr>
          <p:nvPr>
            <p:ph type="title"/>
          </p:nvPr>
        </p:nvSpPr>
        <p:spPr>
          <a:xfrm>
            <a:off x="838200" y="365125"/>
            <a:ext cx="10515600" cy="1325563"/>
          </a:xfrm>
        </p:spPr>
        <p:txBody>
          <a:bodyPr>
            <a:normAutofit/>
          </a:bodyPr>
          <a:lstStyle/>
          <a:p>
            <a:r>
              <a:rPr lang="af-ZA"/>
              <a:t>Before the examination</a:t>
            </a:r>
          </a:p>
        </p:txBody>
      </p:sp>
      <p:graphicFrame>
        <p:nvGraphicFramePr>
          <p:cNvPr id="5" name="Content Placeholder 2">
            <a:extLst>
              <a:ext uri="{FF2B5EF4-FFF2-40B4-BE49-F238E27FC236}">
                <a16:creationId xmlns:a16="http://schemas.microsoft.com/office/drawing/2014/main" id="{CBCBED62-77B1-7B13-2E23-0A50AA8595EE}"/>
              </a:ext>
            </a:extLst>
          </p:cNvPr>
          <p:cNvGraphicFramePr>
            <a:graphicFrameLocks noGrp="1"/>
          </p:cNvGraphicFramePr>
          <p:nvPr>
            <p:ph idx="1"/>
            <p:extLst>
              <p:ext uri="{D42A27DB-BD31-4B8C-83A1-F6EECF244321}">
                <p14:modId xmlns:p14="http://schemas.microsoft.com/office/powerpoint/2010/main" val="213029006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Google Shape;218;p1">
            <a:extLst>
              <a:ext uri="{FF2B5EF4-FFF2-40B4-BE49-F238E27FC236}">
                <a16:creationId xmlns:a16="http://schemas.microsoft.com/office/drawing/2014/main" id="{823EC068-A2BA-199A-A042-AA5F417C022E}"/>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59238195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4FEA30-A310-DFFA-B6A5-D26E3F2910AF}"/>
              </a:ext>
            </a:extLst>
          </p:cNvPr>
          <p:cNvPicPr>
            <a:picLocks noChangeAspect="1"/>
          </p:cNvPicPr>
          <p:nvPr/>
        </p:nvPicPr>
        <p:blipFill>
          <a:blip r:embed="rId3"/>
          <a:srcRect r="6006"/>
          <a:stretch>
            <a:fillRect/>
          </a:stretch>
        </p:blipFill>
        <p:spPr>
          <a:xfrm>
            <a:off x="3606156" y="-1"/>
            <a:ext cx="8585844" cy="6858000"/>
          </a:xfrm>
          <a:prstGeom prst="rect">
            <a:avLst/>
          </a:prstGeom>
        </p:spPr>
      </p:pic>
      <p:sp>
        <p:nvSpPr>
          <p:cNvPr id="2" name="Title 1">
            <a:extLst>
              <a:ext uri="{FF2B5EF4-FFF2-40B4-BE49-F238E27FC236}">
                <a16:creationId xmlns:a16="http://schemas.microsoft.com/office/drawing/2014/main" id="{3E8B075C-5EDF-C84C-400D-C06D09712D06}"/>
              </a:ext>
            </a:extLst>
          </p:cNvPr>
          <p:cNvSpPr>
            <a:spLocks noGrp="1"/>
          </p:cNvSpPr>
          <p:nvPr>
            <p:ph type="title"/>
          </p:nvPr>
        </p:nvSpPr>
        <p:spPr>
          <a:xfrm>
            <a:off x="269265" y="2542348"/>
            <a:ext cx="3019230" cy="1325563"/>
          </a:xfrm>
        </p:spPr>
        <p:txBody>
          <a:bodyPr>
            <a:normAutofit fontScale="90000"/>
          </a:bodyPr>
          <a:lstStyle/>
          <a:p>
            <a:r>
              <a:rPr lang="af-ZA" b="1" dirty="0"/>
              <a:t>During </a:t>
            </a:r>
            <a:r>
              <a:rPr lang="af-ZA" b="1" dirty="0" err="1"/>
              <a:t>the</a:t>
            </a:r>
            <a:r>
              <a:rPr lang="af-ZA" b="1" dirty="0"/>
              <a:t> </a:t>
            </a:r>
            <a:r>
              <a:rPr lang="af-ZA" b="1" dirty="0" err="1"/>
              <a:t>examination</a:t>
            </a:r>
            <a:endParaRPr lang="af-ZA" b="1" dirty="0"/>
          </a:p>
        </p:txBody>
      </p:sp>
      <p:graphicFrame>
        <p:nvGraphicFramePr>
          <p:cNvPr id="5" name="Content Placeholder 2">
            <a:extLst>
              <a:ext uri="{FF2B5EF4-FFF2-40B4-BE49-F238E27FC236}">
                <a16:creationId xmlns:a16="http://schemas.microsoft.com/office/drawing/2014/main" id="{92459EDA-961E-A6E6-55FF-281DCF3E8792}"/>
              </a:ext>
            </a:extLst>
          </p:cNvPr>
          <p:cNvGraphicFramePr>
            <a:graphicFrameLocks noGrp="1"/>
          </p:cNvGraphicFramePr>
          <p:nvPr>
            <p:ph idx="1"/>
            <p:extLst>
              <p:ext uri="{D42A27DB-BD31-4B8C-83A1-F6EECF244321}">
                <p14:modId xmlns:p14="http://schemas.microsoft.com/office/powerpoint/2010/main" val="57128351"/>
              </p:ext>
            </p:extLst>
          </p:nvPr>
        </p:nvGraphicFramePr>
        <p:xfrm>
          <a:off x="3857430" y="164592"/>
          <a:ext cx="8194362" cy="66934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Google Shape;218;p1">
            <a:extLst>
              <a:ext uri="{FF2B5EF4-FFF2-40B4-BE49-F238E27FC236}">
                <a16:creationId xmlns:a16="http://schemas.microsoft.com/office/drawing/2014/main" id="{66F30EFD-D43B-AD08-3F8B-E240AB9242FF}"/>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409970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71D928-FFCD-F07C-EF7D-3A0F7E417805}"/>
              </a:ext>
            </a:extLst>
          </p:cNvPr>
          <p:cNvSpPr>
            <a:spLocks noGrp="1"/>
          </p:cNvSpPr>
          <p:nvPr>
            <p:ph type="title"/>
          </p:nvPr>
        </p:nvSpPr>
        <p:spPr>
          <a:xfrm>
            <a:off x="586478" y="1683756"/>
            <a:ext cx="3115265" cy="2396359"/>
          </a:xfrm>
        </p:spPr>
        <p:txBody>
          <a:bodyPr anchor="b">
            <a:normAutofit/>
          </a:bodyPr>
          <a:lstStyle/>
          <a:p>
            <a:pPr algn="r"/>
            <a:r>
              <a:rPr lang="af-ZA" sz="4000">
                <a:solidFill>
                  <a:srgbClr val="FFFFFF"/>
                </a:solidFill>
              </a:rPr>
              <a:t>After the examination</a:t>
            </a:r>
          </a:p>
        </p:txBody>
      </p:sp>
      <p:graphicFrame>
        <p:nvGraphicFramePr>
          <p:cNvPr id="5" name="Content Placeholder 2">
            <a:extLst>
              <a:ext uri="{FF2B5EF4-FFF2-40B4-BE49-F238E27FC236}">
                <a16:creationId xmlns:a16="http://schemas.microsoft.com/office/drawing/2014/main" id="{6AE26FEC-7416-F9E7-BF79-20BD476D4614}"/>
              </a:ext>
            </a:extLst>
          </p:cNvPr>
          <p:cNvGraphicFramePr>
            <a:graphicFrameLocks noGrp="1"/>
          </p:cNvGraphicFramePr>
          <p:nvPr>
            <p:ph idx="1"/>
            <p:extLst>
              <p:ext uri="{D42A27DB-BD31-4B8C-83A1-F6EECF244321}">
                <p14:modId xmlns:p14="http://schemas.microsoft.com/office/powerpoint/2010/main" val="21181421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CC6E4295-657E-2F24-EA30-2CF901628837}"/>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692736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587437-E9BC-6DA1-9725-33A8818E1F37}"/>
              </a:ext>
            </a:extLst>
          </p:cNvPr>
          <p:cNvSpPr>
            <a:spLocks noGrp="1"/>
          </p:cNvSpPr>
          <p:nvPr>
            <p:ph type="title"/>
          </p:nvPr>
        </p:nvSpPr>
        <p:spPr>
          <a:xfrm>
            <a:off x="586478" y="1683756"/>
            <a:ext cx="3115265" cy="2396359"/>
          </a:xfrm>
        </p:spPr>
        <p:txBody>
          <a:bodyPr anchor="b">
            <a:normAutofit/>
          </a:bodyPr>
          <a:lstStyle/>
          <a:p>
            <a:pPr algn="r"/>
            <a:r>
              <a:rPr lang="af-ZA" sz="3700">
                <a:solidFill>
                  <a:srgbClr val="FFFFFF"/>
                </a:solidFill>
              </a:rPr>
              <a:t>Understanding action words</a:t>
            </a:r>
          </a:p>
        </p:txBody>
      </p:sp>
      <p:graphicFrame>
        <p:nvGraphicFramePr>
          <p:cNvPr id="5" name="Content Placeholder 2">
            <a:extLst>
              <a:ext uri="{FF2B5EF4-FFF2-40B4-BE49-F238E27FC236}">
                <a16:creationId xmlns:a16="http://schemas.microsoft.com/office/drawing/2014/main" id="{530DCDBA-5F9D-0841-6657-5E45B7F778D6}"/>
              </a:ext>
            </a:extLst>
          </p:cNvPr>
          <p:cNvGraphicFramePr>
            <a:graphicFrameLocks noGrp="1"/>
          </p:cNvGraphicFramePr>
          <p:nvPr>
            <p:ph idx="1"/>
            <p:extLst>
              <p:ext uri="{D42A27DB-BD31-4B8C-83A1-F6EECF244321}">
                <p14:modId xmlns:p14="http://schemas.microsoft.com/office/powerpoint/2010/main" val="322442494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6E8EB88C-0F00-819F-43AB-095A913C08EA}"/>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105294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C2616E71-7702-4514-BCE4-BAADB22ED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8" name="Color Cover">
              <a:extLst>
                <a:ext uri="{FF2B5EF4-FFF2-40B4-BE49-F238E27FC236}">
                  <a16:creationId xmlns:a16="http://schemas.microsoft.com/office/drawing/2014/main" id="{15F9A7D7-E8EB-49D7-ACB0-13481EF1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lor Cover">
              <a:extLst>
                <a:ext uri="{FF2B5EF4-FFF2-40B4-BE49-F238E27FC236}">
                  <a16:creationId xmlns:a16="http://schemas.microsoft.com/office/drawing/2014/main" id="{044CB560-3BF4-4256-8C60-8864DA0AB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A2840072-D6EC-480D-9A1B-928B36F923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2" name="Color">
              <a:extLst>
                <a:ext uri="{FF2B5EF4-FFF2-40B4-BE49-F238E27FC236}">
                  <a16:creationId xmlns:a16="http://schemas.microsoft.com/office/drawing/2014/main" id="{CADDA0B4-EE72-46AA-A7BB-C271924B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lor">
              <a:extLst>
                <a:ext uri="{FF2B5EF4-FFF2-40B4-BE49-F238E27FC236}">
                  <a16:creationId xmlns:a16="http://schemas.microsoft.com/office/drawing/2014/main" id="{B2519E48-483B-4612-935D-790A10605F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 name="Picture 9">
            <a:extLst>
              <a:ext uri="{FF2B5EF4-FFF2-40B4-BE49-F238E27FC236}">
                <a16:creationId xmlns:a16="http://schemas.microsoft.com/office/drawing/2014/main" id="{793A735E-05C3-6A12-69BE-872A26F2703A}"/>
              </a:ext>
            </a:extLst>
          </p:cNvPr>
          <p:cNvPicPr>
            <a:picLocks noChangeAspect="1"/>
          </p:cNvPicPr>
          <p:nvPr/>
        </p:nvPicPr>
        <p:blipFill>
          <a:blip r:embed="rId3"/>
          <a:stretch>
            <a:fillRect/>
          </a:stretch>
        </p:blipFill>
        <p:spPr>
          <a:xfrm>
            <a:off x="6677026" y="1143584"/>
            <a:ext cx="4571936" cy="4549075"/>
          </a:xfrm>
          <a:prstGeom prst="rect">
            <a:avLst/>
          </a:prstGeom>
        </p:spPr>
      </p:pic>
      <p:grpSp>
        <p:nvGrpSpPr>
          <p:cNvPr id="25" name="Group 24">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6" name="Freeform: Shape 25">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0797CD7D-05CC-5F43-E1A1-7BA5F66AC09D}"/>
              </a:ext>
            </a:extLst>
          </p:cNvPr>
          <p:cNvSpPr>
            <a:spLocks noGrp="1"/>
          </p:cNvSpPr>
          <p:nvPr>
            <p:ph type="title"/>
          </p:nvPr>
        </p:nvSpPr>
        <p:spPr>
          <a:xfrm>
            <a:off x="1040620" y="1513790"/>
            <a:ext cx="6592415" cy="2782723"/>
          </a:xfrm>
        </p:spPr>
        <p:txBody>
          <a:bodyPr vert="horz" lIns="91440" tIns="45720" rIns="91440" bIns="45720" rtlCol="0" anchor="b">
            <a:normAutofit/>
          </a:bodyPr>
          <a:lstStyle/>
          <a:p>
            <a:r>
              <a:rPr lang="en-US" sz="4800" kern="1200" dirty="0">
                <a:solidFill>
                  <a:schemeClr val="bg1"/>
                </a:solidFill>
                <a:latin typeface="+mj-lt"/>
                <a:ea typeface="+mj-ea"/>
                <a:cs typeface="+mj-cs"/>
              </a:rPr>
              <a:t>State TWO examination-writing skills. 	</a:t>
            </a:r>
            <a:br>
              <a:rPr lang="en-US" sz="4800" kern="1200" dirty="0">
                <a:solidFill>
                  <a:schemeClr val="bg1"/>
                </a:solidFill>
                <a:latin typeface="+mj-lt"/>
                <a:ea typeface="+mj-ea"/>
                <a:cs typeface="+mj-cs"/>
              </a:rPr>
            </a:br>
            <a:r>
              <a:rPr lang="en-US" sz="4800" kern="1200" dirty="0">
                <a:solidFill>
                  <a:schemeClr val="bg1"/>
                </a:solidFill>
                <a:latin typeface="+mj-lt"/>
                <a:ea typeface="+mj-ea"/>
                <a:cs typeface="+mj-cs"/>
              </a:rPr>
              <a:t>(2 × 1) (2)</a:t>
            </a:r>
          </a:p>
        </p:txBody>
      </p:sp>
      <p:pic>
        <p:nvPicPr>
          <p:cNvPr id="12" name="Google Shape;218;p1">
            <a:extLst>
              <a:ext uri="{FF2B5EF4-FFF2-40B4-BE49-F238E27FC236}">
                <a16:creationId xmlns:a16="http://schemas.microsoft.com/office/drawing/2014/main" id="{F489671F-AF75-853B-CE38-F7B1D0F617BB}"/>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233856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35D534-6C4D-A191-5DB9-267F8535545D}"/>
            </a:ext>
          </a:extLst>
        </p:cNvPr>
        <p:cNvGrpSpPr/>
        <p:nvPr/>
      </p:nvGrpSpPr>
      <p:grpSpPr>
        <a:xfrm>
          <a:off x="0" y="0"/>
          <a:ext cx="0" cy="0"/>
          <a:chOff x="0" y="0"/>
          <a:chExt cx="0" cy="0"/>
        </a:xfrm>
      </p:grpSpPr>
      <p:sp useBgFill="1">
        <p:nvSpPr>
          <p:cNvPr id="13"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C2616E71-7702-4514-BCE4-BAADB22ED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6" name="Color Cover">
              <a:extLst>
                <a:ext uri="{FF2B5EF4-FFF2-40B4-BE49-F238E27FC236}">
                  <a16:creationId xmlns:a16="http://schemas.microsoft.com/office/drawing/2014/main" id="{15F9A7D7-E8EB-49D7-ACB0-13481EF1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Cover">
              <a:extLst>
                <a:ext uri="{FF2B5EF4-FFF2-40B4-BE49-F238E27FC236}">
                  <a16:creationId xmlns:a16="http://schemas.microsoft.com/office/drawing/2014/main" id="{044CB560-3BF4-4256-8C60-8864DA0AB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A2840072-D6EC-480D-9A1B-928B36F923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0" name="Color">
              <a:extLst>
                <a:ext uri="{FF2B5EF4-FFF2-40B4-BE49-F238E27FC236}">
                  <a16:creationId xmlns:a16="http://schemas.microsoft.com/office/drawing/2014/main" id="{CADDA0B4-EE72-46AA-A7BB-C271924B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B2519E48-483B-4612-935D-790A10605F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a:extLst>
              <a:ext uri="{FF2B5EF4-FFF2-40B4-BE49-F238E27FC236}">
                <a16:creationId xmlns:a16="http://schemas.microsoft.com/office/drawing/2014/main" id="{5386221E-F94D-593C-19F3-106B3288B5EA}"/>
              </a:ext>
            </a:extLst>
          </p:cNvPr>
          <p:cNvPicPr>
            <a:picLocks noChangeAspect="1"/>
          </p:cNvPicPr>
          <p:nvPr/>
        </p:nvPicPr>
        <p:blipFill>
          <a:blip r:embed="rId3"/>
          <a:stretch>
            <a:fillRect/>
          </a:stretch>
        </p:blipFill>
        <p:spPr>
          <a:xfrm>
            <a:off x="6677026" y="1143584"/>
            <a:ext cx="4571936" cy="4549075"/>
          </a:xfrm>
          <a:prstGeom prst="rect">
            <a:avLst/>
          </a:prstGeom>
        </p:spPr>
      </p:pic>
      <p:grpSp>
        <p:nvGrpSpPr>
          <p:cNvPr id="23" name="Group 2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4" name="Freeform: Shape 2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D522C0DC-540D-5371-4DE8-ADCF21F802AA}"/>
              </a:ext>
            </a:extLst>
          </p:cNvPr>
          <p:cNvSpPr>
            <a:spLocks noGrp="1"/>
          </p:cNvSpPr>
          <p:nvPr>
            <p:ph type="title"/>
          </p:nvPr>
        </p:nvSpPr>
        <p:spPr>
          <a:xfrm>
            <a:off x="982242" y="1542455"/>
            <a:ext cx="6642122" cy="2782723"/>
          </a:xfrm>
        </p:spPr>
        <p:txBody>
          <a:bodyPr vert="horz" lIns="91440" tIns="45720" rIns="91440" bIns="45720" rtlCol="0" anchor="b">
            <a:normAutofit/>
          </a:bodyPr>
          <a:lstStyle/>
          <a:p>
            <a:r>
              <a:rPr lang="en-US" sz="3700" kern="1200" dirty="0">
                <a:solidFill>
                  <a:schemeClr val="bg1"/>
                </a:solidFill>
                <a:latin typeface="+mj-lt"/>
                <a:ea typeface="+mj-ea"/>
                <a:cs typeface="+mj-cs"/>
              </a:rPr>
              <a:t>Explain how time management can help learners during an examination. 		         </a:t>
            </a:r>
            <a:br>
              <a:rPr lang="en-US" sz="3700" kern="1200" dirty="0">
                <a:solidFill>
                  <a:schemeClr val="bg1"/>
                </a:solidFill>
                <a:latin typeface="+mj-lt"/>
                <a:ea typeface="+mj-ea"/>
                <a:cs typeface="+mj-cs"/>
              </a:rPr>
            </a:br>
            <a:r>
              <a:rPr lang="en-US" sz="3700" kern="1200" dirty="0">
                <a:solidFill>
                  <a:schemeClr val="bg1"/>
                </a:solidFill>
                <a:latin typeface="+mj-lt"/>
                <a:ea typeface="+mj-ea"/>
                <a:cs typeface="+mj-cs"/>
              </a:rPr>
              <a:t>(1 × 2) (2)</a:t>
            </a:r>
          </a:p>
        </p:txBody>
      </p:sp>
      <p:pic>
        <p:nvPicPr>
          <p:cNvPr id="10" name="Google Shape;218;p1">
            <a:extLst>
              <a:ext uri="{FF2B5EF4-FFF2-40B4-BE49-F238E27FC236}">
                <a16:creationId xmlns:a16="http://schemas.microsoft.com/office/drawing/2014/main" id="{26CB9738-4943-F64F-BB89-6A150AB9D9F2}"/>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950419838"/>
      </p:ext>
    </p:extLst>
  </p:cSld>
  <p:clrMapOvr>
    <a:masterClrMapping/>
  </p:clrMapOvr>
</p:sld>
</file>

<file path=ppt/theme/theme1.xml><?xml version="1.0" encoding="utf-8"?>
<a:theme xmlns:a="http://schemas.openxmlformats.org/drawingml/2006/main" name="1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caab635-9527-4657-a12f-8c668acf6cb5">
      <Terms xmlns="http://schemas.microsoft.com/office/infopath/2007/PartnerControls"/>
    </lcf76f155ced4ddcb4097134ff3c332f>
    <TaxCatchAll xmlns="b9f929ee-2ccc-426b-9fd2-932361bc865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2AA098-E449-4502-B683-56F5D40FE33E}">
  <ds:schemaRefs>
    <ds:schemaRef ds:uri="http://schemas.microsoft.com/sharepoint/v3/contenttype/forms"/>
  </ds:schemaRefs>
</ds:datastoreItem>
</file>

<file path=customXml/itemProps2.xml><?xml version="1.0" encoding="utf-8"?>
<ds:datastoreItem xmlns:ds="http://schemas.openxmlformats.org/officeDocument/2006/customXml" ds:itemID="{2AB70AAC-C40A-4E98-9801-3AF6E42452B3}">
  <ds:schemaRefs>
    <ds:schemaRef ds:uri="http://schemas.microsoft.com/office/2006/metadata/properties"/>
    <ds:schemaRef ds:uri="http://schemas.microsoft.com/office/infopath/2007/PartnerControls"/>
    <ds:schemaRef ds:uri="3caab635-9527-4657-a12f-8c668acf6cb5"/>
    <ds:schemaRef ds:uri="b9f929ee-2ccc-426b-9fd2-932361bc865d"/>
  </ds:schemaRefs>
</ds:datastoreItem>
</file>

<file path=customXml/itemProps3.xml><?xml version="1.0" encoding="utf-8"?>
<ds:datastoreItem xmlns:ds="http://schemas.openxmlformats.org/officeDocument/2006/customXml" ds:itemID="{4E0E545D-85AF-490C-A24E-C7D46A034A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TotalTime>
  <Words>2319</Words>
  <Application>Microsoft Office PowerPoint</Application>
  <PresentationFormat>Widescreen</PresentationFormat>
  <Paragraphs>197</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Aptos Display</vt:lpstr>
      <vt:lpstr>Arial</vt:lpstr>
      <vt:lpstr>Calibri</vt:lpstr>
      <vt:lpstr>Courier New</vt:lpstr>
      <vt:lpstr>Noto Sans Symbols</vt:lpstr>
      <vt:lpstr>Symbol</vt:lpstr>
      <vt:lpstr>Times New Roman</vt:lpstr>
      <vt:lpstr>1_Office Theme</vt:lpstr>
      <vt:lpstr>Grade 11</vt:lpstr>
      <vt:lpstr>By the end of this lesson, you should be able to:</vt:lpstr>
      <vt:lpstr>Examination-writing skills</vt:lpstr>
      <vt:lpstr>Before the examination</vt:lpstr>
      <vt:lpstr>During the examination</vt:lpstr>
      <vt:lpstr>After the examination</vt:lpstr>
      <vt:lpstr>Understanding action words</vt:lpstr>
      <vt:lpstr>State TWO examination-writing skills.   (2 × 1) (2)</vt:lpstr>
      <vt:lpstr>Explain how time management can help learners during an examination.             (1 × 2) (2)</vt:lpstr>
      <vt:lpstr>Evaluate the effectiveness of completing past papers when preparing for an examination.  (1 × 4) (4)</vt:lpstr>
      <vt:lpstr>Personal development plan</vt:lpstr>
      <vt:lpstr>Example study goal</vt:lpstr>
      <vt:lpstr>Personal development goal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2026-08-07T06:28:59Z</dcterms:created>
  <dcterms:modified xsi:type="dcterms:W3CDTF">2026-08-11T06:58:25Z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0x0101004F3AB23201A38C4A8F7AAD9F2A325F0A</vt:lpwstr>
  </property>
</Properties>
</file>