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8"/>
  </p:notesMasterIdLst>
  <p:sldIdLst>
    <p:sldId id="279" r:id="rId5"/>
    <p:sldId id="280" r:id="rId6"/>
    <p:sldId id="281" r:id="rId7"/>
    <p:sldId id="282" r:id="rId8"/>
    <p:sldId id="283" r:id="rId9"/>
    <p:sldId id="284" r:id="rId10"/>
    <p:sldId id="285" r:id="rId11"/>
    <p:sldId id="286" r:id="rId12"/>
    <p:sldId id="287" r:id="rId13"/>
    <p:sldId id="288" r:id="rId14"/>
    <p:sldId id="289" r:id="rId15"/>
    <p:sldId id="290" r:id="rId16"/>
    <p:sldId id="267" r:id="rId17"/>
  </p:sldIdLst>
  <p:sldSz cx="9144000" cy="5143500" type="screen16x9"/>
  <p:notesSz cx="6858000" cy="9144000"/>
  <p:embeddedFontLst>
    <p:embeddedFont>
      <p:font typeface="Neue Haas Grotesk Text Pro" panose="020B0504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A27324-E981-47CA-A65D-E4D59F0FD7D7}" v="96" dt="2026-07-27T09:20:09.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33" autoAdjust="0"/>
  </p:normalViewPr>
  <p:slideViewPr>
    <p:cSldViewPr snapToGrid="0">
      <p:cViewPr varScale="1">
        <p:scale>
          <a:sx n="86" d="100"/>
          <a:sy n="86" d="100"/>
        </p:scale>
        <p:origin x="1282"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undo custSel modSld">
      <pc:chgData name="Kerri Cunningham" userId="d655ace8-ee12-4979-8db1-e11294b53c94" providerId="ADAL" clId="{9A3B6E74-94D3-4B69-95B1-70B7E8D8EBBA}" dt="2026-07-06T05:04:32.766" v="109" actId="1076"/>
      <pc:docMkLst>
        <pc:docMk/>
      </pc:docMkLst>
    </pc:docChg>
  </pc:docChgLst>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7-27T09:20:09.596" v="356" actId="478"/>
      <pc:docMkLst>
        <pc:docMk/>
      </pc:docMkLst>
      <pc:sldChg chg="del">
        <pc:chgData name="Megan Botes" userId="70568131-745a-489b-b4fe-9e78c579dd6d" providerId="ADAL" clId="{E3DEF142-CC7A-44CA-B5B4-48BABF1A3E75}" dt="2026-07-27T08:42:00.544" v="35" actId="47"/>
        <pc:sldMkLst>
          <pc:docMk/>
          <pc:sldMk cId="0" sldId="256"/>
        </pc:sldMkLst>
      </pc:sldChg>
      <pc:sldChg chg="del">
        <pc:chgData name="Megan Botes" userId="70568131-745a-489b-b4fe-9e78c579dd6d" providerId="ADAL" clId="{E3DEF142-CC7A-44CA-B5B4-48BABF1A3E75}" dt="2026-07-27T08:46:24.539" v="65" actId="47"/>
        <pc:sldMkLst>
          <pc:docMk/>
          <pc:sldMk cId="0" sldId="257"/>
        </pc:sldMkLst>
      </pc:sldChg>
      <pc:sldChg chg="del">
        <pc:chgData name="Megan Botes" userId="70568131-745a-489b-b4fe-9e78c579dd6d" providerId="ADAL" clId="{E3DEF142-CC7A-44CA-B5B4-48BABF1A3E75}" dt="2026-07-27T09:01:21.291" v="178" actId="47"/>
        <pc:sldMkLst>
          <pc:docMk/>
          <pc:sldMk cId="0" sldId="260"/>
        </pc:sldMkLst>
      </pc:sldChg>
      <pc:sldChg chg="del">
        <pc:chgData name="Megan Botes" userId="70568131-745a-489b-b4fe-9e78c579dd6d" providerId="ADAL" clId="{E3DEF142-CC7A-44CA-B5B4-48BABF1A3E75}" dt="2026-07-27T09:06:51.670" v="248" actId="47"/>
        <pc:sldMkLst>
          <pc:docMk/>
          <pc:sldMk cId="0" sldId="261"/>
        </pc:sldMkLst>
      </pc:sldChg>
      <pc:sldChg chg="del">
        <pc:chgData name="Megan Botes" userId="70568131-745a-489b-b4fe-9e78c579dd6d" providerId="ADAL" clId="{E3DEF142-CC7A-44CA-B5B4-48BABF1A3E75}" dt="2026-07-27T09:06:54.978" v="249" actId="47"/>
        <pc:sldMkLst>
          <pc:docMk/>
          <pc:sldMk cId="0" sldId="262"/>
        </pc:sldMkLst>
      </pc:sldChg>
      <pc:sldChg chg="del">
        <pc:chgData name="Megan Botes" userId="70568131-745a-489b-b4fe-9e78c579dd6d" providerId="ADAL" clId="{E3DEF142-CC7A-44CA-B5B4-48BABF1A3E75}" dt="2026-07-27T09:08:39.206" v="260" actId="47"/>
        <pc:sldMkLst>
          <pc:docMk/>
          <pc:sldMk cId="0" sldId="263"/>
        </pc:sldMkLst>
      </pc:sldChg>
      <pc:sldChg chg="del">
        <pc:chgData name="Megan Botes" userId="70568131-745a-489b-b4fe-9e78c579dd6d" providerId="ADAL" clId="{E3DEF142-CC7A-44CA-B5B4-48BABF1A3E75}" dt="2026-07-27T09:08:45.552" v="262" actId="47"/>
        <pc:sldMkLst>
          <pc:docMk/>
          <pc:sldMk cId="0" sldId="264"/>
        </pc:sldMkLst>
      </pc:sldChg>
      <pc:sldChg chg="del">
        <pc:chgData name="Megan Botes" userId="70568131-745a-489b-b4fe-9e78c579dd6d" providerId="ADAL" clId="{E3DEF142-CC7A-44CA-B5B4-48BABF1A3E75}" dt="2026-07-27T09:08:50.891" v="263" actId="47"/>
        <pc:sldMkLst>
          <pc:docMk/>
          <pc:sldMk cId="0" sldId="265"/>
        </pc:sldMkLst>
      </pc:sldChg>
      <pc:sldChg chg="del">
        <pc:chgData name="Megan Botes" userId="70568131-745a-489b-b4fe-9e78c579dd6d" providerId="ADAL" clId="{E3DEF142-CC7A-44CA-B5B4-48BABF1A3E75}" dt="2026-07-27T09:11:07.491" v="288" actId="47"/>
        <pc:sldMkLst>
          <pc:docMk/>
          <pc:sldMk cId="0" sldId="266"/>
        </pc:sldMkLst>
      </pc:sldChg>
      <pc:sldChg chg="addSp delSp add del mod setBg delDesignElem modNotesTx">
        <pc:chgData name="Megan Botes" userId="70568131-745a-489b-b4fe-9e78c579dd6d" providerId="ADAL" clId="{E3DEF142-CC7A-44CA-B5B4-48BABF1A3E75}" dt="2026-07-27T09:20:09.596" v="356" actId="478"/>
        <pc:sldMkLst>
          <pc:docMk/>
          <pc:sldMk cId="2967742014" sldId="267"/>
        </pc:sldMkLst>
        <pc:spChg chg="add del">
          <ac:chgData name="Megan Botes" userId="70568131-745a-489b-b4fe-9e78c579dd6d" providerId="ADAL" clId="{E3DEF142-CC7A-44CA-B5B4-48BABF1A3E75}" dt="2026-07-27T09:14:31.744" v="310"/>
          <ac:spMkLst>
            <pc:docMk/>
            <pc:sldMk cId="2967742014" sldId="267"/>
            <ac:spMk id="28" creationId="{80B98925-0550-1AFB-C1DC-02792400FB71}"/>
          </ac:spMkLst>
        </pc:spChg>
        <pc:picChg chg="add del">
          <ac:chgData name="Megan Botes" userId="70568131-745a-489b-b4fe-9e78c579dd6d" providerId="ADAL" clId="{E3DEF142-CC7A-44CA-B5B4-48BABF1A3E75}" dt="2026-07-27T09:20:09.596" v="356" actId="478"/>
          <ac:picMkLst>
            <pc:docMk/>
            <pc:sldMk cId="2967742014" sldId="267"/>
            <ac:picMk id="4" creationId="{8DF1AD1A-1C68-353B-9AFE-800585532939}"/>
          </ac:picMkLst>
        </pc:picChg>
      </pc:sldChg>
      <pc:sldChg chg="del">
        <pc:chgData name="Megan Botes" userId="70568131-745a-489b-b4fe-9e78c579dd6d" providerId="ADAL" clId="{E3DEF142-CC7A-44CA-B5B4-48BABF1A3E75}" dt="2026-07-27T09:13:52.143" v="306" actId="47"/>
        <pc:sldMkLst>
          <pc:docMk/>
          <pc:sldMk cId="0" sldId="269"/>
        </pc:sldMkLst>
      </pc:sldChg>
      <pc:sldChg chg="del">
        <pc:chgData name="Megan Botes" userId="70568131-745a-489b-b4fe-9e78c579dd6d" providerId="ADAL" clId="{E3DEF142-CC7A-44CA-B5B4-48BABF1A3E75}" dt="2026-07-27T09:14:36.699" v="313" actId="47"/>
        <pc:sldMkLst>
          <pc:docMk/>
          <pc:sldMk cId="862281814" sldId="273"/>
        </pc:sldMkLst>
      </pc:sldChg>
      <pc:sldChg chg="del">
        <pc:chgData name="Megan Botes" userId="70568131-745a-489b-b4fe-9e78c579dd6d" providerId="ADAL" clId="{E3DEF142-CC7A-44CA-B5B4-48BABF1A3E75}" dt="2026-07-27T09:14:35.006" v="312" actId="47"/>
        <pc:sldMkLst>
          <pc:docMk/>
          <pc:sldMk cId="0" sldId="274"/>
        </pc:sldMkLst>
      </pc:sldChg>
      <pc:sldChg chg="del">
        <pc:chgData name="Megan Botes" userId="70568131-745a-489b-b4fe-9e78c579dd6d" providerId="ADAL" clId="{E3DEF142-CC7A-44CA-B5B4-48BABF1A3E75}" dt="2026-07-27T08:43:19.575" v="40" actId="47"/>
        <pc:sldMkLst>
          <pc:docMk/>
          <pc:sldMk cId="0" sldId="275"/>
        </pc:sldMkLst>
      </pc:sldChg>
      <pc:sldChg chg="del">
        <pc:chgData name="Megan Botes" userId="70568131-745a-489b-b4fe-9e78c579dd6d" providerId="ADAL" clId="{E3DEF142-CC7A-44CA-B5B4-48BABF1A3E75}" dt="2026-07-27T09:08:41.419" v="261" actId="47"/>
        <pc:sldMkLst>
          <pc:docMk/>
          <pc:sldMk cId="3646332599" sldId="276"/>
        </pc:sldMkLst>
      </pc:sldChg>
      <pc:sldChg chg="addSp delSp modSp add del setBg delDesignElem modNotesTx">
        <pc:chgData name="Megan Botes" userId="70568131-745a-489b-b4fe-9e78c579dd6d" providerId="ADAL" clId="{E3DEF142-CC7A-44CA-B5B4-48BABF1A3E75}" dt="2026-07-27T09:15:49.639" v="325"/>
        <pc:sldMkLst>
          <pc:docMk/>
          <pc:sldMk cId="518240876" sldId="279"/>
        </pc:sldMkLst>
        <pc:spChg chg="mod">
          <ac:chgData name="Megan Botes" userId="70568131-745a-489b-b4fe-9e78c579dd6d" providerId="ADAL" clId="{E3DEF142-CC7A-44CA-B5B4-48BABF1A3E75}" dt="2026-07-27T08:41:50.221" v="34" actId="20577"/>
          <ac:spMkLst>
            <pc:docMk/>
            <pc:sldMk cId="518240876" sldId="279"/>
            <ac:spMk id="3" creationId="{034DEDA1-C0F3-9993-C812-084837AB68BA}"/>
          </ac:spMkLst>
        </pc:spChg>
        <pc:spChg chg="add del">
          <ac:chgData name="Megan Botes" userId="70568131-745a-489b-b4fe-9e78c579dd6d" providerId="ADAL" clId="{E3DEF142-CC7A-44CA-B5B4-48BABF1A3E75}" dt="2026-07-27T08:41:12.369" v="2"/>
          <ac:spMkLst>
            <pc:docMk/>
            <pc:sldMk cId="518240876" sldId="279"/>
            <ac:spMk id="32" creationId="{5E5473D2-DD46-DFAF-84EC-264D6CE58B94}"/>
          </ac:spMkLst>
        </pc:spChg>
      </pc:sldChg>
      <pc:sldChg chg="modSp add del modNotesTx">
        <pc:chgData name="Megan Botes" userId="70568131-745a-489b-b4fe-9e78c579dd6d" providerId="ADAL" clId="{E3DEF142-CC7A-44CA-B5B4-48BABF1A3E75}" dt="2026-07-27T09:16:01.372" v="326"/>
        <pc:sldMkLst>
          <pc:docMk/>
          <pc:sldMk cId="3773038158" sldId="280"/>
        </pc:sldMkLst>
        <pc:spChg chg="mod">
          <ac:chgData name="Megan Botes" userId="70568131-745a-489b-b4fe-9e78c579dd6d" providerId="ADAL" clId="{E3DEF142-CC7A-44CA-B5B4-48BABF1A3E75}" dt="2026-07-27T08:43:12.959" v="39"/>
          <ac:spMkLst>
            <pc:docMk/>
            <pc:sldMk cId="3773038158" sldId="280"/>
            <ac:spMk id="3" creationId="{2A7D93A0-DCEB-7B39-7650-C2B887E2D788}"/>
          </ac:spMkLst>
        </pc:spChg>
      </pc:sldChg>
      <pc:sldChg chg="addSp delSp modSp new mod setBg modNotes modNotesTx">
        <pc:chgData name="Megan Botes" userId="70568131-745a-489b-b4fe-9e78c579dd6d" providerId="ADAL" clId="{E3DEF142-CC7A-44CA-B5B4-48BABF1A3E75}" dt="2026-07-27T09:16:29.540" v="330" actId="20577"/>
        <pc:sldMkLst>
          <pc:docMk/>
          <pc:sldMk cId="2465298879" sldId="281"/>
        </pc:sldMkLst>
        <pc:spChg chg="mod">
          <ac:chgData name="Megan Botes" userId="70568131-745a-489b-b4fe-9e78c579dd6d" providerId="ADAL" clId="{E3DEF142-CC7A-44CA-B5B4-48BABF1A3E75}" dt="2026-07-27T08:45:10.431" v="55" actId="26606"/>
          <ac:spMkLst>
            <pc:docMk/>
            <pc:sldMk cId="2465298879" sldId="281"/>
            <ac:spMk id="2" creationId="{B6497FF9-FA18-3024-38C2-1C8AB52F87AF}"/>
          </ac:spMkLst>
        </pc:spChg>
        <pc:spChg chg="del mod">
          <ac:chgData name="Megan Botes" userId="70568131-745a-489b-b4fe-9e78c579dd6d" providerId="ADAL" clId="{E3DEF142-CC7A-44CA-B5B4-48BABF1A3E75}" dt="2026-07-27T08:45:10.431" v="55" actId="26606"/>
          <ac:spMkLst>
            <pc:docMk/>
            <pc:sldMk cId="2465298879" sldId="281"/>
            <ac:spMk id="3" creationId="{E1DAA0FE-9FDC-1821-9217-1356E49933DE}"/>
          </ac:spMkLst>
        </pc:spChg>
        <pc:spChg chg="add mod">
          <ac:chgData name="Megan Botes" userId="70568131-745a-489b-b4fe-9e78c579dd6d" providerId="ADAL" clId="{E3DEF142-CC7A-44CA-B5B4-48BABF1A3E75}" dt="2026-07-27T08:45:55.318" v="62" actId="113"/>
          <ac:spMkLst>
            <pc:docMk/>
            <pc:sldMk cId="2465298879" sldId="281"/>
            <ac:spMk id="6" creationId="{9F766ADA-6E95-1846-C198-2D2EDC4B76C7}"/>
          </ac:spMkLst>
        </pc:spChg>
        <pc:spChg chg="add">
          <ac:chgData name="Megan Botes" userId="70568131-745a-489b-b4fe-9e78c579dd6d" providerId="ADAL" clId="{E3DEF142-CC7A-44CA-B5B4-48BABF1A3E75}" dt="2026-07-27T08:45:10.431" v="55" actId="26606"/>
          <ac:spMkLst>
            <pc:docMk/>
            <pc:sldMk cId="2465298879" sldId="281"/>
            <ac:spMk id="9" creationId="{353CF00F-82D0-0DBA-75D5-1D01B4526C68}"/>
          </ac:spMkLst>
        </pc:spChg>
        <pc:graphicFrameChg chg="add mod">
          <ac:chgData name="Megan Botes" userId="70568131-745a-489b-b4fe-9e78c579dd6d" providerId="ADAL" clId="{E3DEF142-CC7A-44CA-B5B4-48BABF1A3E75}" dt="2026-07-27T08:46:13.562" v="64"/>
          <ac:graphicFrameMkLst>
            <pc:docMk/>
            <pc:sldMk cId="2465298879" sldId="281"/>
            <ac:graphicFrameMk id="5" creationId="{69507D67-E344-917B-27B1-C2503202D9F0}"/>
          </ac:graphicFrameMkLst>
        </pc:graphicFrameChg>
        <pc:picChg chg="add">
          <ac:chgData name="Megan Botes" userId="70568131-745a-489b-b4fe-9e78c579dd6d" providerId="ADAL" clId="{E3DEF142-CC7A-44CA-B5B4-48BABF1A3E75}" dt="2026-07-27T09:14:50.007" v="314" actId="22"/>
          <ac:picMkLst>
            <pc:docMk/>
            <pc:sldMk cId="2465298879" sldId="281"/>
            <ac:picMk id="8" creationId="{17A5FF71-E8B0-B601-C712-278F09CE42FE}"/>
          </ac:picMkLst>
        </pc:picChg>
      </pc:sldChg>
      <pc:sldChg chg="addSp delSp modSp new mod setBg modNotes modNotesTx">
        <pc:chgData name="Megan Botes" userId="70568131-745a-489b-b4fe-9e78c579dd6d" providerId="ADAL" clId="{E3DEF142-CC7A-44CA-B5B4-48BABF1A3E75}" dt="2026-07-27T09:16:49.188" v="333" actId="5793"/>
        <pc:sldMkLst>
          <pc:docMk/>
          <pc:sldMk cId="2065801088" sldId="282"/>
        </pc:sldMkLst>
        <pc:spChg chg="mod">
          <ac:chgData name="Megan Botes" userId="70568131-745a-489b-b4fe-9e78c579dd6d" providerId="ADAL" clId="{E3DEF142-CC7A-44CA-B5B4-48BABF1A3E75}" dt="2026-07-27T08:51:18.245" v="95" actId="26606"/>
          <ac:spMkLst>
            <pc:docMk/>
            <pc:sldMk cId="2065801088" sldId="282"/>
            <ac:spMk id="2" creationId="{D45958FC-4BC9-2A2E-0740-DF4546CF6969}"/>
          </ac:spMkLst>
        </pc:spChg>
        <pc:spChg chg="del mod">
          <ac:chgData name="Megan Botes" userId="70568131-745a-489b-b4fe-9e78c579dd6d" providerId="ADAL" clId="{E3DEF142-CC7A-44CA-B5B4-48BABF1A3E75}" dt="2026-07-27T08:48:45.054" v="72" actId="26606"/>
          <ac:spMkLst>
            <pc:docMk/>
            <pc:sldMk cId="2065801088" sldId="282"/>
            <ac:spMk id="3" creationId="{D349822D-E32E-B088-E30D-C1947153066F}"/>
          </ac:spMkLst>
        </pc:spChg>
        <pc:spChg chg="add del">
          <ac:chgData name="Megan Botes" userId="70568131-745a-489b-b4fe-9e78c579dd6d" providerId="ADAL" clId="{E3DEF142-CC7A-44CA-B5B4-48BABF1A3E75}" dt="2026-07-27T08:48:56.980" v="74" actId="26606"/>
          <ac:spMkLst>
            <pc:docMk/>
            <pc:sldMk cId="2065801088" sldId="282"/>
            <ac:spMk id="9" creationId="{1A466FCC-26A6-AD0C-513D-472AAABEC282}"/>
          </ac:spMkLst>
        </pc:spChg>
        <pc:spChg chg="add del">
          <ac:chgData name="Megan Botes" userId="70568131-745a-489b-b4fe-9e78c579dd6d" providerId="ADAL" clId="{E3DEF142-CC7A-44CA-B5B4-48BABF1A3E75}" dt="2026-07-27T08:50:20.778" v="79" actId="26606"/>
          <ac:spMkLst>
            <pc:docMk/>
            <pc:sldMk cId="2065801088" sldId="282"/>
            <ac:spMk id="14" creationId="{2961259D-605E-E200-FF9F-7C8C71D7C8E4}"/>
          </ac:spMkLst>
        </pc:spChg>
        <pc:spChg chg="add del">
          <ac:chgData name="Megan Botes" userId="70568131-745a-489b-b4fe-9e78c579dd6d" providerId="ADAL" clId="{E3DEF142-CC7A-44CA-B5B4-48BABF1A3E75}" dt="2026-07-27T08:50:20.691" v="78" actId="26606"/>
          <ac:spMkLst>
            <pc:docMk/>
            <pc:sldMk cId="2065801088" sldId="282"/>
            <ac:spMk id="19" creationId="{2961259D-605E-E200-FF9F-7C8C71D7C8E4}"/>
          </ac:spMkLst>
        </pc:spChg>
        <pc:spChg chg="add del">
          <ac:chgData name="Megan Botes" userId="70568131-745a-489b-b4fe-9e78c579dd6d" providerId="ADAL" clId="{E3DEF142-CC7A-44CA-B5B4-48BABF1A3E75}" dt="2026-07-27T08:50:38.224" v="81" actId="26606"/>
          <ac:spMkLst>
            <pc:docMk/>
            <pc:sldMk cId="2065801088" sldId="282"/>
            <ac:spMk id="21" creationId="{CBB0869A-0BE5-B3E9-F73D-2F3691E4D932}"/>
          </ac:spMkLst>
        </pc:spChg>
        <pc:spChg chg="add del">
          <ac:chgData name="Megan Botes" userId="70568131-745a-489b-b4fe-9e78c579dd6d" providerId="ADAL" clId="{E3DEF142-CC7A-44CA-B5B4-48BABF1A3E75}" dt="2026-07-27T08:50:51.458" v="88" actId="26606"/>
          <ac:spMkLst>
            <pc:docMk/>
            <pc:sldMk cId="2065801088" sldId="282"/>
            <ac:spMk id="26" creationId="{1A466FCC-26A6-AD0C-513D-472AAABEC282}"/>
          </ac:spMkLst>
        </pc:spChg>
        <pc:spChg chg="add del">
          <ac:chgData name="Megan Botes" userId="70568131-745a-489b-b4fe-9e78c579dd6d" providerId="ADAL" clId="{E3DEF142-CC7A-44CA-B5B4-48BABF1A3E75}" dt="2026-07-27T08:50:49.784" v="85" actId="26606"/>
          <ac:spMkLst>
            <pc:docMk/>
            <pc:sldMk cId="2065801088" sldId="282"/>
            <ac:spMk id="31" creationId="{CBB0869A-0BE5-B3E9-F73D-2F3691E4D932}"/>
          </ac:spMkLst>
        </pc:spChg>
        <pc:spChg chg="add del">
          <ac:chgData name="Megan Botes" userId="70568131-745a-489b-b4fe-9e78c579dd6d" providerId="ADAL" clId="{E3DEF142-CC7A-44CA-B5B4-48BABF1A3E75}" dt="2026-07-27T08:50:51.389" v="87" actId="26606"/>
          <ac:spMkLst>
            <pc:docMk/>
            <pc:sldMk cId="2065801088" sldId="282"/>
            <ac:spMk id="33" creationId="{BA2AFC67-0973-EC0D-F14E-710D701B20BD}"/>
          </ac:spMkLst>
        </pc:spChg>
        <pc:spChg chg="add del">
          <ac:chgData name="Megan Botes" userId="70568131-745a-489b-b4fe-9e78c579dd6d" providerId="ADAL" clId="{E3DEF142-CC7A-44CA-B5B4-48BABF1A3E75}" dt="2026-07-27T08:51:18.245" v="95" actId="26606"/>
          <ac:spMkLst>
            <pc:docMk/>
            <pc:sldMk cId="2065801088" sldId="282"/>
            <ac:spMk id="35" creationId="{CBB0869A-0BE5-B3E9-F73D-2F3691E4D932}"/>
          </ac:spMkLst>
        </pc:spChg>
        <pc:spChg chg="add">
          <ac:chgData name="Megan Botes" userId="70568131-745a-489b-b4fe-9e78c579dd6d" providerId="ADAL" clId="{E3DEF142-CC7A-44CA-B5B4-48BABF1A3E75}" dt="2026-07-27T08:51:18.245" v="95" actId="26606"/>
          <ac:spMkLst>
            <pc:docMk/>
            <pc:sldMk cId="2065801088" sldId="282"/>
            <ac:spMk id="40" creationId="{01A22726-DA03-BCB0-F12E-98258FB7E5C0}"/>
          </ac:spMkLst>
        </pc:spChg>
        <pc:graphicFrameChg chg="add mod ord modGraphic">
          <ac:chgData name="Megan Botes" userId="70568131-745a-489b-b4fe-9e78c579dd6d" providerId="ADAL" clId="{E3DEF142-CC7A-44CA-B5B4-48BABF1A3E75}" dt="2026-07-27T08:51:18.245" v="95" actId="26606"/>
          <ac:graphicFrameMkLst>
            <pc:docMk/>
            <pc:sldMk cId="2065801088" sldId="282"/>
            <ac:graphicFrameMk id="5" creationId="{AA88A4CC-89F7-78DF-2CC1-C5F34BB85408}"/>
          </ac:graphicFrameMkLst>
        </pc:graphicFrameChg>
        <pc:picChg chg="add del mod">
          <ac:chgData name="Megan Botes" userId="70568131-745a-489b-b4fe-9e78c579dd6d" providerId="ADAL" clId="{E3DEF142-CC7A-44CA-B5B4-48BABF1A3E75}" dt="2026-07-27T08:50:07.115" v="75" actId="478"/>
          <ac:picMkLst>
            <pc:docMk/>
            <pc:sldMk cId="2065801088" sldId="282"/>
            <ac:picMk id="6" creationId="{779FBAC5-6393-D349-C1B7-65A027E9AF78}"/>
          </ac:picMkLst>
        </pc:picChg>
        <pc:picChg chg="add del mod">
          <ac:chgData name="Megan Botes" userId="70568131-745a-489b-b4fe-9e78c579dd6d" providerId="ADAL" clId="{E3DEF142-CC7A-44CA-B5B4-48BABF1A3E75}" dt="2026-07-27T08:50:30.407" v="80" actId="21"/>
          <ac:picMkLst>
            <pc:docMk/>
            <pc:sldMk cId="2065801088" sldId="282"/>
            <ac:picMk id="8" creationId="{F9485BA2-70E3-7708-93CC-D558970800B8}"/>
          </ac:picMkLst>
        </pc:picChg>
        <pc:picChg chg="add del mod">
          <ac:chgData name="Megan Botes" userId="70568131-745a-489b-b4fe-9e78c579dd6d" providerId="ADAL" clId="{E3DEF142-CC7A-44CA-B5B4-48BABF1A3E75}" dt="2026-07-27T08:51:15.648" v="94" actId="478"/>
          <ac:picMkLst>
            <pc:docMk/>
            <pc:sldMk cId="2065801088" sldId="282"/>
            <ac:picMk id="11" creationId="{66D25482-1638-0DD9-2784-3F0957CF8EFA}"/>
          </ac:picMkLst>
        </pc:picChg>
        <pc:picChg chg="add mod">
          <ac:chgData name="Megan Botes" userId="70568131-745a-489b-b4fe-9e78c579dd6d" providerId="ADAL" clId="{E3DEF142-CC7A-44CA-B5B4-48BABF1A3E75}" dt="2026-07-27T08:55:10.845" v="132" actId="1076"/>
          <ac:picMkLst>
            <pc:docMk/>
            <pc:sldMk cId="2065801088" sldId="282"/>
            <ac:picMk id="13" creationId="{CBE0A703-404C-10E8-E4EF-96E506C1E3E6}"/>
          </ac:picMkLst>
        </pc:picChg>
        <pc:picChg chg="add del mod">
          <ac:chgData name="Megan Botes" userId="70568131-745a-489b-b4fe-9e78c579dd6d" providerId="ADAL" clId="{E3DEF142-CC7A-44CA-B5B4-48BABF1A3E75}" dt="2026-07-27T08:55:07.379" v="131" actId="478"/>
          <ac:picMkLst>
            <pc:docMk/>
            <pc:sldMk cId="2065801088" sldId="282"/>
            <ac:picMk id="16" creationId="{ED06ED3B-A4C8-452B-C606-65F56293F133}"/>
          </ac:picMkLst>
        </pc:picChg>
        <pc:picChg chg="add">
          <ac:chgData name="Megan Botes" userId="70568131-745a-489b-b4fe-9e78c579dd6d" providerId="ADAL" clId="{E3DEF142-CC7A-44CA-B5B4-48BABF1A3E75}" dt="2026-07-27T09:14:51.631" v="315" actId="22"/>
          <ac:picMkLst>
            <pc:docMk/>
            <pc:sldMk cId="2065801088" sldId="282"/>
            <ac:picMk id="18" creationId="{869FF1FE-5E44-024D-5C0F-365A3E94D393}"/>
          </ac:picMkLst>
        </pc:picChg>
      </pc:sldChg>
      <pc:sldChg chg="addSp delSp modSp new mod modNotes modNotesTx">
        <pc:chgData name="Megan Botes" userId="70568131-745a-489b-b4fe-9e78c579dd6d" providerId="ADAL" clId="{E3DEF142-CC7A-44CA-B5B4-48BABF1A3E75}" dt="2026-07-27T09:17:23.573" v="337" actId="5793"/>
        <pc:sldMkLst>
          <pc:docMk/>
          <pc:sldMk cId="2144595004" sldId="283"/>
        </pc:sldMkLst>
        <pc:spChg chg="mod">
          <ac:chgData name="Megan Botes" userId="70568131-745a-489b-b4fe-9e78c579dd6d" providerId="ADAL" clId="{E3DEF142-CC7A-44CA-B5B4-48BABF1A3E75}" dt="2026-07-27T08:52:04.255" v="97"/>
          <ac:spMkLst>
            <pc:docMk/>
            <pc:sldMk cId="2144595004" sldId="283"/>
            <ac:spMk id="2" creationId="{757D8DB0-58FF-3859-1155-A71D9E8B76F0}"/>
          </ac:spMkLst>
        </pc:spChg>
        <pc:spChg chg="del">
          <ac:chgData name="Megan Botes" userId="70568131-745a-489b-b4fe-9e78c579dd6d" providerId="ADAL" clId="{E3DEF142-CC7A-44CA-B5B4-48BABF1A3E75}" dt="2026-07-27T08:52:13.085" v="99"/>
          <ac:spMkLst>
            <pc:docMk/>
            <pc:sldMk cId="2144595004" sldId="283"/>
            <ac:spMk id="3" creationId="{1C24A211-06DD-FD4F-497E-F5E7393BD820}"/>
          </ac:spMkLst>
        </pc:spChg>
        <pc:picChg chg="add mod ord">
          <ac:chgData name="Megan Botes" userId="70568131-745a-489b-b4fe-9e78c579dd6d" providerId="ADAL" clId="{E3DEF142-CC7A-44CA-B5B4-48BABF1A3E75}" dt="2026-07-27T08:52:25.982" v="103" actId="167"/>
          <ac:picMkLst>
            <pc:docMk/>
            <pc:sldMk cId="2144595004" sldId="283"/>
            <ac:picMk id="5" creationId="{6B48A8A2-E90F-4E23-EA91-B2693241D927}"/>
          </ac:picMkLst>
        </pc:picChg>
        <pc:picChg chg="add">
          <ac:chgData name="Megan Botes" userId="70568131-745a-489b-b4fe-9e78c579dd6d" providerId="ADAL" clId="{E3DEF142-CC7A-44CA-B5B4-48BABF1A3E75}" dt="2026-07-27T09:14:53.239" v="316" actId="22"/>
          <ac:picMkLst>
            <pc:docMk/>
            <pc:sldMk cId="2144595004" sldId="283"/>
            <ac:picMk id="7" creationId="{716747C4-8775-96B4-7197-7D127E75C1E5}"/>
          </ac:picMkLst>
        </pc:picChg>
      </pc:sldChg>
      <pc:sldChg chg="addSp delSp modSp new mod setBg modNotes modNotesTx">
        <pc:chgData name="Megan Botes" userId="70568131-745a-489b-b4fe-9e78c579dd6d" providerId="ADAL" clId="{E3DEF142-CC7A-44CA-B5B4-48BABF1A3E75}" dt="2026-07-27T09:17:37.470" v="339"/>
        <pc:sldMkLst>
          <pc:docMk/>
          <pc:sldMk cId="3514113345" sldId="284"/>
        </pc:sldMkLst>
        <pc:spChg chg="mod">
          <ac:chgData name="Megan Botes" userId="70568131-745a-489b-b4fe-9e78c579dd6d" providerId="ADAL" clId="{E3DEF142-CC7A-44CA-B5B4-48BABF1A3E75}" dt="2026-07-27T08:53:36.409" v="117" actId="26606"/>
          <ac:spMkLst>
            <pc:docMk/>
            <pc:sldMk cId="3514113345" sldId="284"/>
            <ac:spMk id="2" creationId="{B6E31B8D-CD14-0E71-79E8-F8947BF0DFD8}"/>
          </ac:spMkLst>
        </pc:spChg>
        <pc:spChg chg="add del mod">
          <ac:chgData name="Megan Botes" userId="70568131-745a-489b-b4fe-9e78c579dd6d" providerId="ADAL" clId="{E3DEF142-CC7A-44CA-B5B4-48BABF1A3E75}" dt="2026-07-27T08:53:22.921" v="115" actId="26606"/>
          <ac:spMkLst>
            <pc:docMk/>
            <pc:sldMk cId="3514113345" sldId="284"/>
            <ac:spMk id="3" creationId="{E99E0F48-1F00-31CA-4BB4-0B9334D83C01}"/>
          </ac:spMkLst>
        </pc:spChg>
        <pc:spChg chg="add del">
          <ac:chgData name="Megan Botes" userId="70568131-745a-489b-b4fe-9e78c579dd6d" providerId="ADAL" clId="{E3DEF142-CC7A-44CA-B5B4-48BABF1A3E75}" dt="2026-07-27T08:53:22.883" v="114" actId="26606"/>
          <ac:spMkLst>
            <pc:docMk/>
            <pc:sldMk cId="3514113345" sldId="284"/>
            <ac:spMk id="9" creationId="{951922D2-D397-9EA4-A66D-55B0884D1A6A}"/>
          </ac:spMkLst>
        </pc:spChg>
        <pc:spChg chg="add del">
          <ac:chgData name="Megan Botes" userId="70568131-745a-489b-b4fe-9e78c579dd6d" providerId="ADAL" clId="{E3DEF142-CC7A-44CA-B5B4-48BABF1A3E75}" dt="2026-07-27T08:53:36.409" v="117" actId="26606"/>
          <ac:spMkLst>
            <pc:docMk/>
            <pc:sldMk cId="3514113345" sldId="284"/>
            <ac:spMk id="11" creationId="{1A466FCC-26A6-AD0C-513D-472AAABEC282}"/>
          </ac:spMkLst>
        </pc:spChg>
        <pc:spChg chg="add">
          <ac:chgData name="Megan Botes" userId="70568131-745a-489b-b4fe-9e78c579dd6d" providerId="ADAL" clId="{E3DEF142-CC7A-44CA-B5B4-48BABF1A3E75}" dt="2026-07-27T08:53:36.409" v="117" actId="26606"/>
          <ac:spMkLst>
            <pc:docMk/>
            <pc:sldMk cId="3514113345" sldId="284"/>
            <ac:spMk id="17" creationId="{80617B06-44B8-4627-86D2-CB786FC07ADC}"/>
          </ac:spMkLst>
        </pc:spChg>
        <pc:graphicFrameChg chg="add del">
          <ac:chgData name="Megan Botes" userId="70568131-745a-489b-b4fe-9e78c579dd6d" providerId="ADAL" clId="{E3DEF142-CC7A-44CA-B5B4-48BABF1A3E75}" dt="2026-07-27T08:53:22.883" v="114" actId="26606"/>
          <ac:graphicFrameMkLst>
            <pc:docMk/>
            <pc:sldMk cId="3514113345" sldId="284"/>
            <ac:graphicFrameMk id="5" creationId="{F8CACAFC-648E-0E40-F104-640B9F2DD752}"/>
          </ac:graphicFrameMkLst>
        </pc:graphicFrameChg>
        <pc:graphicFrameChg chg="add mod ord modGraphic">
          <ac:chgData name="Megan Botes" userId="70568131-745a-489b-b4fe-9e78c579dd6d" providerId="ADAL" clId="{E3DEF142-CC7A-44CA-B5B4-48BABF1A3E75}" dt="2026-07-27T08:53:36.409" v="117" actId="26606"/>
          <ac:graphicFrameMkLst>
            <pc:docMk/>
            <pc:sldMk cId="3514113345" sldId="284"/>
            <ac:graphicFrameMk id="12" creationId="{C59046A2-54F4-D45B-0876-B5A953D767DB}"/>
          </ac:graphicFrameMkLst>
        </pc:graphicFrameChg>
        <pc:picChg chg="add del mod">
          <ac:chgData name="Megan Botes" userId="70568131-745a-489b-b4fe-9e78c579dd6d" providerId="ADAL" clId="{E3DEF142-CC7A-44CA-B5B4-48BABF1A3E75}" dt="2026-07-27T08:58:24.016" v="155" actId="478"/>
          <ac:picMkLst>
            <pc:docMk/>
            <pc:sldMk cId="3514113345" sldId="284"/>
            <ac:picMk id="6" creationId="{52A9D70A-1B3D-25B8-4108-DE0EEA40C0B4}"/>
          </ac:picMkLst>
        </pc:picChg>
        <pc:picChg chg="add del mod">
          <ac:chgData name="Megan Botes" userId="70568131-745a-489b-b4fe-9e78c579dd6d" providerId="ADAL" clId="{E3DEF142-CC7A-44CA-B5B4-48BABF1A3E75}" dt="2026-07-27T09:01:57.864" v="179" actId="478"/>
          <ac:picMkLst>
            <pc:docMk/>
            <pc:sldMk cId="3514113345" sldId="284"/>
            <ac:picMk id="8" creationId="{C4881F3B-4D7C-6CD6-FEAB-F8F6146BE88C}"/>
          </ac:picMkLst>
        </pc:picChg>
        <pc:picChg chg="add mod">
          <ac:chgData name="Megan Botes" userId="70568131-745a-489b-b4fe-9e78c579dd6d" providerId="ADAL" clId="{E3DEF142-CC7A-44CA-B5B4-48BABF1A3E75}" dt="2026-07-27T09:02:37.608" v="189" actId="1076"/>
          <ac:picMkLst>
            <pc:docMk/>
            <pc:sldMk cId="3514113345" sldId="284"/>
            <ac:picMk id="13" creationId="{66842785-4F68-6B6A-1DF4-C44A13AAE92B}"/>
          </ac:picMkLst>
        </pc:picChg>
        <pc:picChg chg="add mod">
          <ac:chgData name="Megan Botes" userId="70568131-745a-489b-b4fe-9e78c579dd6d" providerId="ADAL" clId="{E3DEF142-CC7A-44CA-B5B4-48BABF1A3E75}" dt="2026-07-27T09:02:34.968" v="188" actId="1076"/>
          <ac:picMkLst>
            <pc:docMk/>
            <pc:sldMk cId="3514113345" sldId="284"/>
            <ac:picMk id="15" creationId="{BD2C4CE5-A8D6-3342-698C-4BE85BF8163B}"/>
          </ac:picMkLst>
        </pc:picChg>
        <pc:picChg chg="add">
          <ac:chgData name="Megan Botes" userId="70568131-745a-489b-b4fe-9e78c579dd6d" providerId="ADAL" clId="{E3DEF142-CC7A-44CA-B5B4-48BABF1A3E75}" dt="2026-07-27T09:14:59.738" v="317" actId="22"/>
          <ac:picMkLst>
            <pc:docMk/>
            <pc:sldMk cId="3514113345" sldId="284"/>
            <ac:picMk id="18" creationId="{474EE223-F481-0FDF-CF0E-D86DE807A371}"/>
          </ac:picMkLst>
        </pc:picChg>
      </pc:sldChg>
      <pc:sldChg chg="addSp delSp modSp new mod setBg modNotes modNotesTx">
        <pc:chgData name="Megan Botes" userId="70568131-745a-489b-b4fe-9e78c579dd6d" providerId="ADAL" clId="{E3DEF142-CC7A-44CA-B5B4-48BABF1A3E75}" dt="2026-07-27T09:18:07.724" v="342" actId="20577"/>
        <pc:sldMkLst>
          <pc:docMk/>
          <pc:sldMk cId="1444763289" sldId="285"/>
        </pc:sldMkLst>
        <pc:spChg chg="mod">
          <ac:chgData name="Megan Botes" userId="70568131-745a-489b-b4fe-9e78c579dd6d" providerId="ADAL" clId="{E3DEF142-CC7A-44CA-B5B4-48BABF1A3E75}" dt="2026-07-27T08:56:41.246" v="139" actId="26606"/>
          <ac:spMkLst>
            <pc:docMk/>
            <pc:sldMk cId="1444763289" sldId="285"/>
            <ac:spMk id="2" creationId="{AEA75777-4BAF-DC12-4F21-0A394653BFE3}"/>
          </ac:spMkLst>
        </pc:spChg>
        <pc:spChg chg="del mod">
          <ac:chgData name="Megan Botes" userId="70568131-745a-489b-b4fe-9e78c579dd6d" providerId="ADAL" clId="{E3DEF142-CC7A-44CA-B5B4-48BABF1A3E75}" dt="2026-07-27T08:56:41.246" v="139" actId="26606"/>
          <ac:spMkLst>
            <pc:docMk/>
            <pc:sldMk cId="1444763289" sldId="285"/>
            <ac:spMk id="3" creationId="{5BFA2A2C-CCD2-1F98-2DDF-38F16E741772}"/>
          </ac:spMkLst>
        </pc:spChg>
        <pc:spChg chg="add">
          <ac:chgData name="Megan Botes" userId="70568131-745a-489b-b4fe-9e78c579dd6d" providerId="ADAL" clId="{E3DEF142-CC7A-44CA-B5B4-48BABF1A3E75}" dt="2026-07-27T08:56:41.246" v="139" actId="26606"/>
          <ac:spMkLst>
            <pc:docMk/>
            <pc:sldMk cId="1444763289" sldId="285"/>
            <ac:spMk id="9" creationId="{1A466FCC-26A6-AD0C-513D-472AAABEC282}"/>
          </ac:spMkLst>
        </pc:spChg>
        <pc:graphicFrameChg chg="add">
          <ac:chgData name="Megan Botes" userId="70568131-745a-489b-b4fe-9e78c579dd6d" providerId="ADAL" clId="{E3DEF142-CC7A-44CA-B5B4-48BABF1A3E75}" dt="2026-07-27T08:56:41.246" v="139" actId="26606"/>
          <ac:graphicFrameMkLst>
            <pc:docMk/>
            <pc:sldMk cId="1444763289" sldId="285"/>
            <ac:graphicFrameMk id="5" creationId="{3C81D889-ED4E-AF6F-08A5-8FEFE9AC9EC0}"/>
          </ac:graphicFrameMkLst>
        </pc:graphicFrameChg>
        <pc:picChg chg="add mod ord">
          <ac:chgData name="Megan Botes" userId="70568131-745a-489b-b4fe-9e78c579dd6d" providerId="ADAL" clId="{E3DEF142-CC7A-44CA-B5B4-48BABF1A3E75}" dt="2026-07-27T09:08:30.900" v="259" actId="1076"/>
          <ac:picMkLst>
            <pc:docMk/>
            <pc:sldMk cId="1444763289" sldId="285"/>
            <ac:picMk id="6" creationId="{647E8F44-E0B1-5E1A-FE55-A39976944A52}"/>
          </ac:picMkLst>
        </pc:picChg>
        <pc:picChg chg="add">
          <ac:chgData name="Megan Botes" userId="70568131-745a-489b-b4fe-9e78c579dd6d" providerId="ADAL" clId="{E3DEF142-CC7A-44CA-B5B4-48BABF1A3E75}" dt="2026-07-27T09:15:01.578" v="318" actId="22"/>
          <ac:picMkLst>
            <pc:docMk/>
            <pc:sldMk cId="1444763289" sldId="285"/>
            <ac:picMk id="8" creationId="{B47210DB-FB35-E59F-ACD5-8E751B9F22EE}"/>
          </ac:picMkLst>
        </pc:picChg>
      </pc:sldChg>
      <pc:sldChg chg="addSp delSp modSp new mod setBg addAnim modNotes modNotesTx">
        <pc:chgData name="Megan Botes" userId="70568131-745a-489b-b4fe-9e78c579dd6d" providerId="ADAL" clId="{E3DEF142-CC7A-44CA-B5B4-48BABF1A3E75}" dt="2026-07-27T09:18:23.149" v="344"/>
        <pc:sldMkLst>
          <pc:docMk/>
          <pc:sldMk cId="2120601013" sldId="286"/>
        </pc:sldMkLst>
        <pc:spChg chg="mod">
          <ac:chgData name="Megan Botes" userId="70568131-745a-489b-b4fe-9e78c579dd6d" providerId="ADAL" clId="{E3DEF142-CC7A-44CA-B5B4-48BABF1A3E75}" dt="2026-07-27T08:58:12.647" v="154" actId="122"/>
          <ac:spMkLst>
            <pc:docMk/>
            <pc:sldMk cId="2120601013" sldId="286"/>
            <ac:spMk id="2" creationId="{707AB9D6-0821-221C-9BC1-18F30CCAB27E}"/>
          </ac:spMkLst>
        </pc:spChg>
        <pc:spChg chg="del">
          <ac:chgData name="Megan Botes" userId="70568131-745a-489b-b4fe-9e78c579dd6d" providerId="ADAL" clId="{E3DEF142-CC7A-44CA-B5B4-48BABF1A3E75}" dt="2026-07-27T08:57:26.268" v="147" actId="478"/>
          <ac:spMkLst>
            <pc:docMk/>
            <pc:sldMk cId="2120601013" sldId="286"/>
            <ac:spMk id="3" creationId="{C41FC898-F671-CA22-314A-47F69C67F06C}"/>
          </ac:spMkLst>
        </pc:spChg>
        <pc:spChg chg="add">
          <ac:chgData name="Megan Botes" userId="70568131-745a-489b-b4fe-9e78c579dd6d" providerId="ADAL" clId="{E3DEF142-CC7A-44CA-B5B4-48BABF1A3E75}" dt="2026-07-27T08:57:57.552" v="149" actId="26606"/>
          <ac:spMkLst>
            <pc:docMk/>
            <pc:sldMk cId="2120601013" sldId="286"/>
            <ac:spMk id="10" creationId="{01187F7A-920C-B377-65E8-1CF4CBCE3C2C}"/>
          </ac:spMkLst>
        </pc:spChg>
        <pc:picChg chg="add mod">
          <ac:chgData name="Megan Botes" userId="70568131-745a-489b-b4fe-9e78c579dd6d" providerId="ADAL" clId="{E3DEF142-CC7A-44CA-B5B4-48BABF1A3E75}" dt="2026-07-27T08:57:57.552" v="149" actId="26606"/>
          <ac:picMkLst>
            <pc:docMk/>
            <pc:sldMk cId="2120601013" sldId="286"/>
            <ac:picMk id="5" creationId="{7F94B88C-991B-8C81-06CB-306ABCED56D7}"/>
          </ac:picMkLst>
        </pc:picChg>
        <pc:picChg chg="add">
          <ac:chgData name="Megan Botes" userId="70568131-745a-489b-b4fe-9e78c579dd6d" providerId="ADAL" clId="{E3DEF142-CC7A-44CA-B5B4-48BABF1A3E75}" dt="2026-07-27T09:15:05.209" v="319" actId="22"/>
          <ac:picMkLst>
            <pc:docMk/>
            <pc:sldMk cId="2120601013" sldId="286"/>
            <ac:picMk id="7" creationId="{29F72186-8A4C-B97D-A95B-08923D6A1F39}"/>
          </ac:picMkLst>
        </pc:picChg>
      </pc:sldChg>
      <pc:sldChg chg="addSp delSp modSp new mod setBg addAnim setClrOvrMap modNotes modNotesTx">
        <pc:chgData name="Megan Botes" userId="70568131-745a-489b-b4fe-9e78c579dd6d" providerId="ADAL" clId="{E3DEF142-CC7A-44CA-B5B4-48BABF1A3E75}" dt="2026-07-27T09:18:39.806" v="346"/>
        <pc:sldMkLst>
          <pc:docMk/>
          <pc:sldMk cId="2522499613" sldId="287"/>
        </pc:sldMkLst>
        <pc:spChg chg="mod ord">
          <ac:chgData name="Megan Botes" userId="70568131-745a-489b-b4fe-9e78c579dd6d" providerId="ADAL" clId="{E3DEF142-CC7A-44CA-B5B4-48BABF1A3E75}" dt="2026-07-27T09:01:17.639" v="177" actId="207"/>
          <ac:spMkLst>
            <pc:docMk/>
            <pc:sldMk cId="2522499613" sldId="287"/>
            <ac:spMk id="2" creationId="{06A72217-6C68-E918-C89B-B2D135429F1A}"/>
          </ac:spMkLst>
        </pc:spChg>
        <pc:spChg chg="del">
          <ac:chgData name="Megan Botes" userId="70568131-745a-489b-b4fe-9e78c579dd6d" providerId="ADAL" clId="{E3DEF142-CC7A-44CA-B5B4-48BABF1A3E75}" dt="2026-07-27T08:59:48.130" v="166" actId="478"/>
          <ac:spMkLst>
            <pc:docMk/>
            <pc:sldMk cId="2522499613" sldId="287"/>
            <ac:spMk id="3" creationId="{0BDA4DAB-20AE-872F-EEAF-B679D2D734BB}"/>
          </ac:spMkLst>
        </pc:spChg>
        <pc:spChg chg="add">
          <ac:chgData name="Megan Botes" userId="70568131-745a-489b-b4fe-9e78c579dd6d" providerId="ADAL" clId="{E3DEF142-CC7A-44CA-B5B4-48BABF1A3E75}" dt="2026-07-27T09:00:37.950" v="168" actId="26606"/>
          <ac:spMkLst>
            <pc:docMk/>
            <pc:sldMk cId="2522499613" sldId="287"/>
            <ac:spMk id="10" creationId="{D1BA7680-B1FB-4B6B-2155-45DD5D6C4CF8}"/>
          </ac:spMkLst>
        </pc:spChg>
        <pc:spChg chg="add">
          <ac:chgData name="Megan Botes" userId="70568131-745a-489b-b4fe-9e78c579dd6d" providerId="ADAL" clId="{E3DEF142-CC7A-44CA-B5B4-48BABF1A3E75}" dt="2026-07-27T09:00:37.950" v="168" actId="26606"/>
          <ac:spMkLst>
            <pc:docMk/>
            <pc:sldMk cId="2522499613" sldId="287"/>
            <ac:spMk id="12" creationId="{A9CCD9CD-49AE-3D3E-923B-81ECD3FBF75F}"/>
          </ac:spMkLst>
        </pc:spChg>
        <pc:picChg chg="add mod">
          <ac:chgData name="Megan Botes" userId="70568131-745a-489b-b4fe-9e78c579dd6d" providerId="ADAL" clId="{E3DEF142-CC7A-44CA-B5B4-48BABF1A3E75}" dt="2026-07-27T09:00:37.950" v="168" actId="26606"/>
          <ac:picMkLst>
            <pc:docMk/>
            <pc:sldMk cId="2522499613" sldId="287"/>
            <ac:picMk id="5" creationId="{7B242F75-59A5-2542-5067-28C76741AF7E}"/>
          </ac:picMkLst>
        </pc:picChg>
        <pc:picChg chg="add">
          <ac:chgData name="Megan Botes" userId="70568131-745a-489b-b4fe-9e78c579dd6d" providerId="ADAL" clId="{E3DEF142-CC7A-44CA-B5B4-48BABF1A3E75}" dt="2026-07-27T09:15:06.089" v="320" actId="22"/>
          <ac:picMkLst>
            <pc:docMk/>
            <pc:sldMk cId="2522499613" sldId="287"/>
            <ac:picMk id="7" creationId="{34F72894-7B78-B19F-AACD-BCAB41A8F747}"/>
          </ac:picMkLst>
        </pc:picChg>
      </pc:sldChg>
      <pc:sldChg chg="addSp delSp modSp new mod setBg modNotes modNotesTx">
        <pc:chgData name="Megan Botes" userId="70568131-745a-489b-b4fe-9e78c579dd6d" providerId="ADAL" clId="{E3DEF142-CC7A-44CA-B5B4-48BABF1A3E75}" dt="2026-07-27T09:18:58.018" v="348"/>
        <pc:sldMkLst>
          <pc:docMk/>
          <pc:sldMk cId="3128429239" sldId="288"/>
        </pc:sldMkLst>
        <pc:spChg chg="mod">
          <ac:chgData name="Megan Botes" userId="70568131-745a-489b-b4fe-9e78c579dd6d" providerId="ADAL" clId="{E3DEF142-CC7A-44CA-B5B4-48BABF1A3E75}" dt="2026-07-27T09:06:38.807" v="247" actId="26606"/>
          <ac:spMkLst>
            <pc:docMk/>
            <pc:sldMk cId="3128429239" sldId="288"/>
            <ac:spMk id="2" creationId="{EA75BF75-503E-8CA3-CEB1-AEB91F4E3505}"/>
          </ac:spMkLst>
        </pc:spChg>
        <pc:spChg chg="add del mod ord">
          <ac:chgData name="Megan Botes" userId="70568131-745a-489b-b4fe-9e78c579dd6d" providerId="ADAL" clId="{E3DEF142-CC7A-44CA-B5B4-48BABF1A3E75}" dt="2026-07-27T09:06:38.807" v="247" actId="26606"/>
          <ac:spMkLst>
            <pc:docMk/>
            <pc:sldMk cId="3128429239" sldId="288"/>
            <ac:spMk id="3" creationId="{F4AC31D5-1EA0-67B5-3B90-46AA5BA1295A}"/>
          </ac:spMkLst>
        </pc:spChg>
        <pc:spChg chg="add del">
          <ac:chgData name="Megan Botes" userId="70568131-745a-489b-b4fe-9e78c579dd6d" providerId="ADAL" clId="{E3DEF142-CC7A-44CA-B5B4-48BABF1A3E75}" dt="2026-07-27T09:06:30.545" v="245" actId="26606"/>
          <ac:spMkLst>
            <pc:docMk/>
            <pc:sldMk cId="3128429239" sldId="288"/>
            <ac:spMk id="9" creationId="{01A22726-DA03-BCB0-F12E-98258FB7E5C0}"/>
          </ac:spMkLst>
        </pc:spChg>
        <pc:spChg chg="add">
          <ac:chgData name="Megan Botes" userId="70568131-745a-489b-b4fe-9e78c579dd6d" providerId="ADAL" clId="{E3DEF142-CC7A-44CA-B5B4-48BABF1A3E75}" dt="2026-07-27T09:06:38.807" v="247" actId="26606"/>
          <ac:spMkLst>
            <pc:docMk/>
            <pc:sldMk cId="3128429239" sldId="288"/>
            <ac:spMk id="13" creationId="{5E8D3B17-7638-DFD3-18E4-8A6D611749CF}"/>
          </ac:spMkLst>
        </pc:spChg>
        <pc:graphicFrameChg chg="add del mod">
          <ac:chgData name="Megan Botes" userId="70568131-745a-489b-b4fe-9e78c579dd6d" providerId="ADAL" clId="{E3DEF142-CC7A-44CA-B5B4-48BABF1A3E75}" dt="2026-07-27T09:06:30.545" v="245" actId="26606"/>
          <ac:graphicFrameMkLst>
            <pc:docMk/>
            <pc:sldMk cId="3128429239" sldId="288"/>
            <ac:graphicFrameMk id="5" creationId="{8B2EEC3E-7961-002B-5DCA-2ED1FFAE0BA6}"/>
          </ac:graphicFrameMkLst>
        </pc:graphicFrameChg>
        <pc:picChg chg="add del">
          <ac:chgData name="Megan Botes" userId="70568131-745a-489b-b4fe-9e78c579dd6d" providerId="ADAL" clId="{E3DEF142-CC7A-44CA-B5B4-48BABF1A3E75}" dt="2026-07-27T09:06:27.593" v="241" actId="22"/>
          <ac:picMkLst>
            <pc:docMk/>
            <pc:sldMk cId="3128429239" sldId="288"/>
            <ac:picMk id="6" creationId="{31E04667-C811-1541-BD81-A116DD2F8038}"/>
          </ac:picMkLst>
        </pc:picChg>
        <pc:picChg chg="add mod">
          <ac:chgData name="Megan Botes" userId="70568131-745a-489b-b4fe-9e78c579dd6d" providerId="ADAL" clId="{E3DEF142-CC7A-44CA-B5B4-48BABF1A3E75}" dt="2026-07-27T09:06:38.807" v="247" actId="26606"/>
          <ac:picMkLst>
            <pc:docMk/>
            <pc:sldMk cId="3128429239" sldId="288"/>
            <ac:picMk id="8" creationId="{A8CC664F-3C7C-BBDA-1B25-00968309D612}"/>
          </ac:picMkLst>
        </pc:picChg>
        <pc:picChg chg="add">
          <ac:chgData name="Megan Botes" userId="70568131-745a-489b-b4fe-9e78c579dd6d" providerId="ADAL" clId="{E3DEF142-CC7A-44CA-B5B4-48BABF1A3E75}" dt="2026-07-27T09:15:07.337" v="321" actId="22"/>
          <ac:picMkLst>
            <pc:docMk/>
            <pc:sldMk cId="3128429239" sldId="288"/>
            <ac:picMk id="11" creationId="{3E0783EF-12B9-B665-2D9E-86AA8B2F0C22}"/>
          </ac:picMkLst>
        </pc:picChg>
      </pc:sldChg>
      <pc:sldChg chg="addSp delSp modSp new mod setBg modNotes modNotesTx">
        <pc:chgData name="Megan Botes" userId="70568131-745a-489b-b4fe-9e78c579dd6d" providerId="ADAL" clId="{E3DEF142-CC7A-44CA-B5B4-48BABF1A3E75}" dt="2026-07-27T09:19:17.241" v="350"/>
        <pc:sldMkLst>
          <pc:docMk/>
          <pc:sldMk cId="140147469" sldId="289"/>
        </pc:sldMkLst>
        <pc:spChg chg="mod">
          <ac:chgData name="Megan Botes" userId="70568131-745a-489b-b4fe-9e78c579dd6d" providerId="ADAL" clId="{E3DEF142-CC7A-44CA-B5B4-48BABF1A3E75}" dt="2026-07-27T09:11:03.181" v="287" actId="1076"/>
          <ac:spMkLst>
            <pc:docMk/>
            <pc:sldMk cId="140147469" sldId="289"/>
            <ac:spMk id="2" creationId="{66D4DCD8-9455-2215-A2F2-08F8134A6737}"/>
          </ac:spMkLst>
        </pc:spChg>
        <pc:spChg chg="add del mod">
          <ac:chgData name="Megan Botes" userId="70568131-745a-489b-b4fe-9e78c579dd6d" providerId="ADAL" clId="{E3DEF142-CC7A-44CA-B5B4-48BABF1A3E75}" dt="2026-07-27T09:10:18.085" v="276" actId="26606"/>
          <ac:spMkLst>
            <pc:docMk/>
            <pc:sldMk cId="140147469" sldId="289"/>
            <ac:spMk id="3" creationId="{4CABC0A2-048C-F6D1-2D1F-01AAB3D77FFD}"/>
          </ac:spMkLst>
        </pc:spChg>
        <pc:spChg chg="add">
          <ac:chgData name="Megan Botes" userId="70568131-745a-489b-b4fe-9e78c579dd6d" providerId="ADAL" clId="{E3DEF142-CC7A-44CA-B5B4-48BABF1A3E75}" dt="2026-07-27T09:10:18.085" v="276" actId="26606"/>
          <ac:spMkLst>
            <pc:docMk/>
            <pc:sldMk cId="140147469" sldId="289"/>
            <ac:spMk id="7" creationId="{1A466FCC-26A6-AD0C-513D-472AAABEC282}"/>
          </ac:spMkLst>
        </pc:spChg>
        <pc:spChg chg="add del">
          <ac:chgData name="Megan Botes" userId="70568131-745a-489b-b4fe-9e78c579dd6d" providerId="ADAL" clId="{E3DEF142-CC7A-44CA-B5B4-48BABF1A3E75}" dt="2026-07-27T09:10:11.014" v="275" actId="26606"/>
          <ac:spMkLst>
            <pc:docMk/>
            <pc:sldMk cId="140147469" sldId="289"/>
            <ac:spMk id="9" creationId="{01A22726-DA03-BCB0-F12E-98258FB7E5C0}"/>
          </ac:spMkLst>
        </pc:spChg>
        <pc:graphicFrameChg chg="add del">
          <ac:chgData name="Megan Botes" userId="70568131-745a-489b-b4fe-9e78c579dd6d" providerId="ADAL" clId="{E3DEF142-CC7A-44CA-B5B4-48BABF1A3E75}" dt="2026-07-27T09:10:11.014" v="275" actId="26606"/>
          <ac:graphicFrameMkLst>
            <pc:docMk/>
            <pc:sldMk cId="140147469" sldId="289"/>
            <ac:graphicFrameMk id="5" creationId="{BC1D0CE0-A6A6-B620-3D72-8359906D9BA7}"/>
          </ac:graphicFrameMkLst>
        </pc:graphicFrameChg>
        <pc:graphicFrameChg chg="add mod">
          <ac:chgData name="Megan Botes" userId="70568131-745a-489b-b4fe-9e78c579dd6d" providerId="ADAL" clId="{E3DEF142-CC7A-44CA-B5B4-48BABF1A3E75}" dt="2026-07-27T09:10:42.375" v="281" actId="1076"/>
          <ac:graphicFrameMkLst>
            <pc:docMk/>
            <pc:sldMk cId="140147469" sldId="289"/>
            <ac:graphicFrameMk id="8" creationId="{3767B687-E646-1DBD-7496-86EEEA791774}"/>
          </ac:graphicFrameMkLst>
        </pc:graphicFrameChg>
        <pc:picChg chg="add del">
          <ac:chgData name="Megan Botes" userId="70568131-745a-489b-b4fe-9e78c579dd6d" providerId="ADAL" clId="{E3DEF142-CC7A-44CA-B5B4-48BABF1A3E75}" dt="2026-07-27T09:10:09.905" v="274" actId="22"/>
          <ac:picMkLst>
            <pc:docMk/>
            <pc:sldMk cId="140147469" sldId="289"/>
            <ac:picMk id="6" creationId="{9121E44F-D68C-605D-236D-6258E6E78831}"/>
          </ac:picMkLst>
        </pc:picChg>
        <pc:picChg chg="add mod">
          <ac:chgData name="Megan Botes" userId="70568131-745a-489b-b4fe-9e78c579dd6d" providerId="ADAL" clId="{E3DEF142-CC7A-44CA-B5B4-48BABF1A3E75}" dt="2026-07-27T09:10:49.811" v="284" actId="1076"/>
          <ac:picMkLst>
            <pc:docMk/>
            <pc:sldMk cId="140147469" sldId="289"/>
            <ac:picMk id="11" creationId="{6488F8B5-7FF6-EF17-FE0E-0B7858AE2EF0}"/>
          </ac:picMkLst>
        </pc:picChg>
        <pc:picChg chg="add">
          <ac:chgData name="Megan Botes" userId="70568131-745a-489b-b4fe-9e78c579dd6d" providerId="ADAL" clId="{E3DEF142-CC7A-44CA-B5B4-48BABF1A3E75}" dt="2026-07-27T09:15:09.639" v="322" actId="22"/>
          <ac:picMkLst>
            <pc:docMk/>
            <pc:sldMk cId="140147469" sldId="289"/>
            <ac:picMk id="13" creationId="{D5F76019-240C-D353-0523-E3DAFF1A8EEE}"/>
          </ac:picMkLst>
        </pc:picChg>
      </pc:sldChg>
      <pc:sldChg chg="addSp delSp modSp new mod setBg modNotes modNotesTx">
        <pc:chgData name="Megan Botes" userId="70568131-745a-489b-b4fe-9e78c579dd6d" providerId="ADAL" clId="{E3DEF142-CC7A-44CA-B5B4-48BABF1A3E75}" dt="2026-07-27T09:19:46.646" v="353" actId="20577"/>
        <pc:sldMkLst>
          <pc:docMk/>
          <pc:sldMk cId="4137757202" sldId="290"/>
        </pc:sldMkLst>
        <pc:spChg chg="mod">
          <ac:chgData name="Megan Botes" userId="70568131-745a-489b-b4fe-9e78c579dd6d" providerId="ADAL" clId="{E3DEF142-CC7A-44CA-B5B4-48BABF1A3E75}" dt="2026-07-27T09:13:56.203" v="307" actId="26606"/>
          <ac:spMkLst>
            <pc:docMk/>
            <pc:sldMk cId="4137757202" sldId="290"/>
            <ac:spMk id="2" creationId="{F92AFCA6-BD31-2473-2101-96B9884727D0}"/>
          </ac:spMkLst>
        </pc:spChg>
        <pc:spChg chg="mod ord">
          <ac:chgData name="Megan Botes" userId="70568131-745a-489b-b4fe-9e78c579dd6d" providerId="ADAL" clId="{E3DEF142-CC7A-44CA-B5B4-48BABF1A3E75}" dt="2026-07-27T09:13:56.203" v="307" actId="26606"/>
          <ac:spMkLst>
            <pc:docMk/>
            <pc:sldMk cId="4137757202" sldId="290"/>
            <ac:spMk id="3" creationId="{55F2AF67-DFFA-8C63-6654-06A49FAA9264}"/>
          </ac:spMkLst>
        </pc:spChg>
        <pc:spChg chg="add del">
          <ac:chgData name="Megan Botes" userId="70568131-745a-489b-b4fe-9e78c579dd6d" providerId="ADAL" clId="{E3DEF142-CC7A-44CA-B5B4-48BABF1A3E75}" dt="2026-07-27T09:13:20.814" v="299" actId="26606"/>
          <ac:spMkLst>
            <pc:docMk/>
            <pc:sldMk cId="4137757202" sldId="290"/>
            <ac:spMk id="10" creationId="{92CC1E4F-F1F0-B945-BE50-C72A7103E8AC}"/>
          </ac:spMkLst>
        </pc:spChg>
        <pc:spChg chg="add del">
          <ac:chgData name="Megan Botes" userId="70568131-745a-489b-b4fe-9e78c579dd6d" providerId="ADAL" clId="{E3DEF142-CC7A-44CA-B5B4-48BABF1A3E75}" dt="2026-07-27T09:13:47.701" v="305" actId="26606"/>
          <ac:spMkLst>
            <pc:docMk/>
            <pc:sldMk cId="4137757202" sldId="290"/>
            <ac:spMk id="12" creationId="{43867147-1C83-BF71-39B0-B590EE7F349F}"/>
          </ac:spMkLst>
        </pc:spChg>
        <pc:spChg chg="add del">
          <ac:chgData name="Megan Botes" userId="70568131-745a-489b-b4fe-9e78c579dd6d" providerId="ADAL" clId="{E3DEF142-CC7A-44CA-B5B4-48BABF1A3E75}" dt="2026-07-27T09:13:47.688" v="304" actId="26606"/>
          <ac:spMkLst>
            <pc:docMk/>
            <pc:sldMk cId="4137757202" sldId="290"/>
            <ac:spMk id="17" creationId="{43867147-1C83-BF71-39B0-B590EE7F349F}"/>
          </ac:spMkLst>
        </pc:spChg>
        <pc:spChg chg="add del">
          <ac:chgData name="Megan Botes" userId="70568131-745a-489b-b4fe-9e78c579dd6d" providerId="ADAL" clId="{E3DEF142-CC7A-44CA-B5B4-48BABF1A3E75}" dt="2026-07-27T09:13:56.203" v="307" actId="26606"/>
          <ac:spMkLst>
            <pc:docMk/>
            <pc:sldMk cId="4137757202" sldId="290"/>
            <ac:spMk id="19" creationId="{CBB0869A-0BE5-B3E9-F73D-2F3691E4D932}"/>
          </ac:spMkLst>
        </pc:spChg>
        <pc:spChg chg="add">
          <ac:chgData name="Megan Botes" userId="70568131-745a-489b-b4fe-9e78c579dd6d" providerId="ADAL" clId="{E3DEF142-CC7A-44CA-B5B4-48BABF1A3E75}" dt="2026-07-27T09:13:56.203" v="307" actId="26606"/>
          <ac:spMkLst>
            <pc:docMk/>
            <pc:sldMk cId="4137757202" sldId="290"/>
            <ac:spMk id="24" creationId="{BA2AFC67-0973-EC0D-F14E-710D701B20BD}"/>
          </ac:spMkLst>
        </pc:spChg>
        <pc:picChg chg="add del mod">
          <ac:chgData name="Megan Botes" userId="70568131-745a-489b-b4fe-9e78c579dd6d" providerId="ADAL" clId="{E3DEF142-CC7A-44CA-B5B4-48BABF1A3E75}" dt="2026-07-27T09:13:26.946" v="301" actId="21"/>
          <ac:picMkLst>
            <pc:docMk/>
            <pc:sldMk cId="4137757202" sldId="290"/>
            <ac:picMk id="5" creationId="{858C60F0-232D-065B-78B9-C3D932F82E9D}"/>
          </ac:picMkLst>
        </pc:picChg>
        <pc:picChg chg="add mod">
          <ac:chgData name="Megan Botes" userId="70568131-745a-489b-b4fe-9e78c579dd6d" providerId="ADAL" clId="{E3DEF142-CC7A-44CA-B5B4-48BABF1A3E75}" dt="2026-07-27T09:13:56.203" v="307" actId="26606"/>
          <ac:picMkLst>
            <pc:docMk/>
            <pc:sldMk cId="4137757202" sldId="290"/>
            <ac:picMk id="7" creationId="{78D41809-115F-9DDF-A68D-A8D8D866E63B}"/>
          </ac:picMkLst>
        </pc:picChg>
        <pc:picChg chg="add">
          <ac:chgData name="Megan Botes" userId="70568131-745a-489b-b4fe-9e78c579dd6d" providerId="ADAL" clId="{E3DEF142-CC7A-44CA-B5B4-48BABF1A3E75}" dt="2026-07-27T09:15:10.633" v="323" actId="22"/>
          <ac:picMkLst>
            <pc:docMk/>
            <pc:sldMk cId="4137757202" sldId="290"/>
            <ac:picMk id="9" creationId="{DEB0D115-9558-D16E-E2F0-7B5AED5D7D45}"/>
          </ac:picMkLst>
        </pc:picChg>
      </pc:sldChg>
      <pc:sldMasterChg chg="del delSldLayout">
        <pc:chgData name="Megan Botes" userId="70568131-745a-489b-b4fe-9e78c579dd6d" providerId="ADAL" clId="{E3DEF142-CC7A-44CA-B5B4-48BABF1A3E75}" dt="2026-07-27T09:14:36.699" v="313" actId="47"/>
        <pc:sldMasterMkLst>
          <pc:docMk/>
          <pc:sldMasterMk cId="0" sldId="2147483659"/>
        </pc:sldMasterMkLst>
        <pc:sldLayoutChg chg="del">
          <pc:chgData name="Megan Botes" userId="70568131-745a-489b-b4fe-9e78c579dd6d" providerId="ADAL" clId="{E3DEF142-CC7A-44CA-B5B4-48BABF1A3E75}" dt="2026-07-27T09:14:36.699" v="313" actId="47"/>
          <pc:sldLayoutMkLst>
            <pc:docMk/>
            <pc:sldMasterMk cId="0" sldId="2147483659"/>
            <pc:sldLayoutMk cId="0" sldId="2147483648"/>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49"/>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0"/>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1"/>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2"/>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3"/>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4"/>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5"/>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6"/>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7"/>
          </pc:sldLayoutMkLst>
        </pc:sldLayoutChg>
        <pc:sldLayoutChg chg="del">
          <pc:chgData name="Megan Botes" userId="70568131-745a-489b-b4fe-9e78c579dd6d" providerId="ADAL" clId="{E3DEF142-CC7A-44CA-B5B4-48BABF1A3E75}" dt="2026-07-27T09:14:36.699" v="313" actId="47"/>
          <pc:sldLayoutMkLst>
            <pc:docMk/>
            <pc:sldMasterMk cId="0" sldId="2147483659"/>
            <pc:sldLayoutMk cId="0" sldId="214748365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EA7189-1934-4C3F-B0F9-933CD1DE89B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35528AE-87F2-4B23-A2BE-CD6583D3FF31}">
      <dgm:prSet/>
      <dgm:spPr/>
      <dgm:t>
        <a:bodyPr/>
        <a:lstStyle/>
        <a:p>
          <a:r>
            <a:rPr lang="af-ZA" b="1"/>
            <a:t>Healthy techniques</a:t>
          </a:r>
          <a:endParaRPr lang="en-US"/>
        </a:p>
      </dgm:t>
    </dgm:pt>
    <dgm:pt modelId="{734F6515-5201-4EAE-A409-90E5BA137C96}" type="parTrans" cxnId="{311BF4B4-70D3-4C87-BFEC-D714238980C0}">
      <dgm:prSet/>
      <dgm:spPr/>
      <dgm:t>
        <a:bodyPr/>
        <a:lstStyle/>
        <a:p>
          <a:endParaRPr lang="en-US"/>
        </a:p>
      </dgm:t>
    </dgm:pt>
    <dgm:pt modelId="{293D1584-82A8-4189-98BC-E8D9C8CD5AB8}" type="sibTrans" cxnId="{311BF4B4-70D3-4C87-BFEC-D714238980C0}">
      <dgm:prSet/>
      <dgm:spPr/>
      <dgm:t>
        <a:bodyPr/>
        <a:lstStyle/>
        <a:p>
          <a:endParaRPr lang="en-US"/>
        </a:p>
      </dgm:t>
    </dgm:pt>
    <dgm:pt modelId="{D51AD0E3-DC07-4167-AE8A-A265301E27A1}">
      <dgm:prSet/>
      <dgm:spPr/>
      <dgm:t>
        <a:bodyPr/>
        <a:lstStyle/>
        <a:p>
          <a:r>
            <a:rPr lang="af-ZA" dirty="0" err="1"/>
            <a:t>Talking</a:t>
          </a:r>
          <a:r>
            <a:rPr lang="af-ZA" dirty="0"/>
            <a:t> </a:t>
          </a:r>
          <a:r>
            <a:rPr lang="af-ZA" dirty="0" err="1"/>
            <a:t>about</a:t>
          </a:r>
          <a:r>
            <a:rPr lang="af-ZA" dirty="0"/>
            <a:t> </a:t>
          </a:r>
          <a:r>
            <a:rPr lang="af-ZA" dirty="0" err="1"/>
            <a:t>your</a:t>
          </a:r>
          <a:r>
            <a:rPr lang="af-ZA" dirty="0"/>
            <a:t> </a:t>
          </a:r>
          <a:r>
            <a:rPr lang="af-ZA" dirty="0" err="1"/>
            <a:t>feelings</a:t>
          </a:r>
          <a:r>
            <a:rPr lang="af-ZA" dirty="0"/>
            <a:t> </a:t>
          </a:r>
          <a:endParaRPr lang="en-US" dirty="0"/>
        </a:p>
      </dgm:t>
    </dgm:pt>
    <dgm:pt modelId="{554B0541-4D40-408B-BD31-1E084366A3D3}" type="parTrans" cxnId="{69189C50-D128-4997-9B12-11CB7F205DA4}">
      <dgm:prSet/>
      <dgm:spPr/>
      <dgm:t>
        <a:bodyPr/>
        <a:lstStyle/>
        <a:p>
          <a:endParaRPr lang="en-US"/>
        </a:p>
      </dgm:t>
    </dgm:pt>
    <dgm:pt modelId="{49BE15D7-7245-4521-B9F7-36B81E81C1F2}" type="sibTrans" cxnId="{69189C50-D128-4997-9B12-11CB7F205DA4}">
      <dgm:prSet/>
      <dgm:spPr/>
      <dgm:t>
        <a:bodyPr/>
        <a:lstStyle/>
        <a:p>
          <a:endParaRPr lang="en-US"/>
        </a:p>
      </dgm:t>
    </dgm:pt>
    <dgm:pt modelId="{03F565F9-EF37-44A7-84D1-F58476DE8007}">
      <dgm:prSet/>
      <dgm:spPr/>
      <dgm:t>
        <a:bodyPr/>
        <a:lstStyle/>
        <a:p>
          <a:r>
            <a:rPr lang="af-ZA" dirty="0" err="1"/>
            <a:t>Exercising</a:t>
          </a:r>
          <a:r>
            <a:rPr lang="af-ZA" dirty="0"/>
            <a:t> </a:t>
          </a:r>
          <a:endParaRPr lang="en-US" dirty="0"/>
        </a:p>
      </dgm:t>
    </dgm:pt>
    <dgm:pt modelId="{E5E2D5E5-28AB-4491-AA5F-EF72B80850BA}" type="parTrans" cxnId="{0A173F5E-F572-4F49-8637-256C44E8B488}">
      <dgm:prSet/>
      <dgm:spPr/>
      <dgm:t>
        <a:bodyPr/>
        <a:lstStyle/>
        <a:p>
          <a:endParaRPr lang="en-US"/>
        </a:p>
      </dgm:t>
    </dgm:pt>
    <dgm:pt modelId="{B45DF2B3-6A83-4D3A-B64E-00C59A8BC5F7}" type="sibTrans" cxnId="{0A173F5E-F572-4F49-8637-256C44E8B488}">
      <dgm:prSet/>
      <dgm:spPr/>
      <dgm:t>
        <a:bodyPr/>
        <a:lstStyle/>
        <a:p>
          <a:endParaRPr lang="en-US"/>
        </a:p>
      </dgm:t>
    </dgm:pt>
    <dgm:pt modelId="{099CBE64-D55B-43A1-A68F-B764EA09C012}">
      <dgm:prSet/>
      <dgm:spPr/>
      <dgm:t>
        <a:bodyPr/>
        <a:lstStyle/>
        <a:p>
          <a:r>
            <a:rPr lang="af-ZA" dirty="0" err="1"/>
            <a:t>Journalling</a:t>
          </a:r>
          <a:r>
            <a:rPr lang="af-ZA" dirty="0"/>
            <a:t> </a:t>
          </a:r>
          <a:r>
            <a:rPr lang="af-ZA" dirty="0" err="1"/>
            <a:t>or</a:t>
          </a:r>
          <a:r>
            <a:rPr lang="af-ZA" dirty="0"/>
            <a:t> </a:t>
          </a:r>
          <a:r>
            <a:rPr lang="af-ZA" dirty="0" err="1"/>
            <a:t>praying</a:t>
          </a:r>
          <a:r>
            <a:rPr lang="af-ZA" dirty="0"/>
            <a:t> </a:t>
          </a:r>
          <a:endParaRPr lang="en-US" dirty="0"/>
        </a:p>
      </dgm:t>
    </dgm:pt>
    <dgm:pt modelId="{805D5239-B9EF-49A0-9B1C-14F3F843F610}" type="parTrans" cxnId="{83EF3D0B-6FA1-4480-AB58-07E291A7229B}">
      <dgm:prSet/>
      <dgm:spPr/>
      <dgm:t>
        <a:bodyPr/>
        <a:lstStyle/>
        <a:p>
          <a:endParaRPr lang="en-US"/>
        </a:p>
      </dgm:t>
    </dgm:pt>
    <dgm:pt modelId="{AFA360E5-12F5-4D4B-8E4C-37075B597B7D}" type="sibTrans" cxnId="{83EF3D0B-6FA1-4480-AB58-07E291A7229B}">
      <dgm:prSet/>
      <dgm:spPr/>
      <dgm:t>
        <a:bodyPr/>
        <a:lstStyle/>
        <a:p>
          <a:endParaRPr lang="en-US"/>
        </a:p>
      </dgm:t>
    </dgm:pt>
    <dgm:pt modelId="{4352F4E6-1342-4871-AD2F-1F27F6C7DB82}">
      <dgm:prSet/>
      <dgm:spPr/>
      <dgm:t>
        <a:bodyPr/>
        <a:lstStyle/>
        <a:p>
          <a:r>
            <a:rPr lang="af-ZA" b="1"/>
            <a:t>Counterproductive techniques</a:t>
          </a:r>
          <a:endParaRPr lang="en-US"/>
        </a:p>
      </dgm:t>
    </dgm:pt>
    <dgm:pt modelId="{1CC41B20-B107-455D-86E0-F4FD193826ED}" type="parTrans" cxnId="{DED61137-26FB-4D48-A301-8EC98B3F4FA8}">
      <dgm:prSet/>
      <dgm:spPr/>
      <dgm:t>
        <a:bodyPr/>
        <a:lstStyle/>
        <a:p>
          <a:endParaRPr lang="en-US"/>
        </a:p>
      </dgm:t>
    </dgm:pt>
    <dgm:pt modelId="{2BC799DA-B537-4B52-B5BF-5A1810177758}" type="sibTrans" cxnId="{DED61137-26FB-4D48-A301-8EC98B3F4FA8}">
      <dgm:prSet/>
      <dgm:spPr/>
      <dgm:t>
        <a:bodyPr/>
        <a:lstStyle/>
        <a:p>
          <a:endParaRPr lang="en-US"/>
        </a:p>
      </dgm:t>
    </dgm:pt>
    <dgm:pt modelId="{165676FF-1AEA-4DEF-91FA-3EA758346B63}">
      <dgm:prSet/>
      <dgm:spPr/>
      <dgm:t>
        <a:bodyPr/>
        <a:lstStyle/>
        <a:p>
          <a:r>
            <a:rPr lang="af-ZA" dirty="0" err="1"/>
            <a:t>Avoid</a:t>
          </a:r>
          <a:r>
            <a:rPr lang="af-ZA" dirty="0"/>
            <a:t> </a:t>
          </a:r>
          <a:r>
            <a:rPr lang="af-ZA" dirty="0" err="1"/>
            <a:t>or</a:t>
          </a:r>
          <a:r>
            <a:rPr lang="af-ZA" dirty="0"/>
            <a:t> </a:t>
          </a:r>
          <a:r>
            <a:rPr lang="af-ZA" dirty="0" err="1"/>
            <a:t>numb</a:t>
          </a:r>
          <a:r>
            <a:rPr lang="af-ZA" dirty="0"/>
            <a:t> </a:t>
          </a:r>
          <a:r>
            <a:rPr lang="af-ZA" dirty="0" err="1"/>
            <a:t>the</a:t>
          </a:r>
          <a:r>
            <a:rPr lang="af-ZA" dirty="0"/>
            <a:t> </a:t>
          </a:r>
          <a:r>
            <a:rPr lang="af-ZA" dirty="0" err="1"/>
            <a:t>problem</a:t>
          </a:r>
          <a:r>
            <a:rPr lang="af-ZA" dirty="0"/>
            <a:t> </a:t>
          </a:r>
          <a:endParaRPr lang="en-US" dirty="0"/>
        </a:p>
      </dgm:t>
    </dgm:pt>
    <dgm:pt modelId="{57C8BBCA-D029-409B-8C08-A053C994A1E2}" type="parTrans" cxnId="{7B6E0586-0F25-4C44-95F3-6FE3FF646002}">
      <dgm:prSet/>
      <dgm:spPr/>
      <dgm:t>
        <a:bodyPr/>
        <a:lstStyle/>
        <a:p>
          <a:endParaRPr lang="en-US"/>
        </a:p>
      </dgm:t>
    </dgm:pt>
    <dgm:pt modelId="{19DAC057-A943-421A-9203-D97900CB8AC9}" type="sibTrans" cxnId="{7B6E0586-0F25-4C44-95F3-6FE3FF646002}">
      <dgm:prSet/>
      <dgm:spPr/>
      <dgm:t>
        <a:bodyPr/>
        <a:lstStyle/>
        <a:p>
          <a:endParaRPr lang="en-US"/>
        </a:p>
      </dgm:t>
    </dgm:pt>
    <dgm:pt modelId="{D2914952-5987-4505-BC60-1B2DA10C688B}">
      <dgm:prSet/>
      <dgm:spPr/>
      <dgm:t>
        <a:bodyPr/>
        <a:lstStyle/>
        <a:p>
          <a:r>
            <a:rPr lang="af-ZA" dirty="0" err="1"/>
            <a:t>Provide</a:t>
          </a:r>
          <a:r>
            <a:rPr lang="af-ZA" dirty="0"/>
            <a:t> </a:t>
          </a:r>
          <a:r>
            <a:rPr lang="af-ZA" dirty="0" err="1"/>
            <a:t>only</a:t>
          </a:r>
          <a:r>
            <a:rPr lang="af-ZA" dirty="0"/>
            <a:t> </a:t>
          </a:r>
          <a:r>
            <a:rPr lang="af-ZA" dirty="0" err="1"/>
            <a:t>temporary</a:t>
          </a:r>
          <a:r>
            <a:rPr lang="af-ZA" dirty="0"/>
            <a:t> </a:t>
          </a:r>
          <a:r>
            <a:rPr lang="af-ZA" dirty="0" err="1"/>
            <a:t>relief</a:t>
          </a:r>
          <a:r>
            <a:rPr lang="af-ZA" dirty="0"/>
            <a:t> </a:t>
          </a:r>
          <a:endParaRPr lang="en-US" dirty="0"/>
        </a:p>
      </dgm:t>
    </dgm:pt>
    <dgm:pt modelId="{C7842DA9-BF68-4F04-A034-ECE72E64A4B3}" type="parTrans" cxnId="{1CAF3C00-83E5-4341-A2E6-D81FDFE9EB61}">
      <dgm:prSet/>
      <dgm:spPr/>
      <dgm:t>
        <a:bodyPr/>
        <a:lstStyle/>
        <a:p>
          <a:endParaRPr lang="en-US"/>
        </a:p>
      </dgm:t>
    </dgm:pt>
    <dgm:pt modelId="{09939612-B4C7-47F2-AF46-85A8E319E67F}" type="sibTrans" cxnId="{1CAF3C00-83E5-4341-A2E6-D81FDFE9EB61}">
      <dgm:prSet/>
      <dgm:spPr/>
      <dgm:t>
        <a:bodyPr/>
        <a:lstStyle/>
        <a:p>
          <a:endParaRPr lang="en-US"/>
        </a:p>
      </dgm:t>
    </dgm:pt>
    <dgm:pt modelId="{F12A826D-0ECD-4786-8174-9D64955AC6C8}">
      <dgm:prSet/>
      <dgm:spPr/>
      <dgm:t>
        <a:bodyPr/>
        <a:lstStyle/>
        <a:p>
          <a:r>
            <a:rPr lang="af-ZA" dirty="0"/>
            <a:t>May </a:t>
          </a:r>
          <a:r>
            <a:rPr lang="af-ZA" dirty="0" err="1"/>
            <a:t>create</a:t>
          </a:r>
          <a:r>
            <a:rPr lang="af-ZA" dirty="0"/>
            <a:t> </a:t>
          </a:r>
          <a:r>
            <a:rPr lang="af-ZA" dirty="0" err="1"/>
            <a:t>further</a:t>
          </a:r>
          <a:r>
            <a:rPr lang="af-ZA" dirty="0"/>
            <a:t> </a:t>
          </a:r>
          <a:r>
            <a:rPr lang="af-ZA" dirty="0" err="1"/>
            <a:t>problems</a:t>
          </a:r>
          <a:endParaRPr lang="en-US" dirty="0"/>
        </a:p>
      </dgm:t>
    </dgm:pt>
    <dgm:pt modelId="{5EC589FF-537C-4561-9AB6-66EFA9A10BCF}" type="parTrans" cxnId="{EEFE3E82-A54E-46F1-8137-92F7893FB92C}">
      <dgm:prSet/>
      <dgm:spPr/>
      <dgm:t>
        <a:bodyPr/>
        <a:lstStyle/>
        <a:p>
          <a:endParaRPr lang="en-US"/>
        </a:p>
      </dgm:t>
    </dgm:pt>
    <dgm:pt modelId="{92A7F79C-5E65-4E65-BC59-B208CD480D82}" type="sibTrans" cxnId="{EEFE3E82-A54E-46F1-8137-92F7893FB92C}">
      <dgm:prSet/>
      <dgm:spPr/>
      <dgm:t>
        <a:bodyPr/>
        <a:lstStyle/>
        <a:p>
          <a:endParaRPr lang="en-US"/>
        </a:p>
      </dgm:t>
    </dgm:pt>
    <dgm:pt modelId="{9F2678EF-CA66-4330-A19A-CE6B3A4A60BC}" type="pres">
      <dgm:prSet presAssocID="{18EA7189-1934-4C3F-B0F9-933CD1DE89BF}" presName="Name0" presStyleCnt="0">
        <dgm:presLayoutVars>
          <dgm:dir/>
          <dgm:animLvl val="lvl"/>
          <dgm:resizeHandles val="exact"/>
        </dgm:presLayoutVars>
      </dgm:prSet>
      <dgm:spPr/>
    </dgm:pt>
    <dgm:pt modelId="{E44ECF0A-B35A-4873-BED4-389AD1E57C1E}" type="pres">
      <dgm:prSet presAssocID="{635528AE-87F2-4B23-A2BE-CD6583D3FF31}" presName="composite" presStyleCnt="0"/>
      <dgm:spPr/>
    </dgm:pt>
    <dgm:pt modelId="{6031D263-65DE-498D-9099-F70B180D6982}" type="pres">
      <dgm:prSet presAssocID="{635528AE-87F2-4B23-A2BE-CD6583D3FF31}" presName="parTx" presStyleLbl="alignNode1" presStyleIdx="0" presStyleCnt="2">
        <dgm:presLayoutVars>
          <dgm:chMax val="0"/>
          <dgm:chPref val="0"/>
          <dgm:bulletEnabled val="1"/>
        </dgm:presLayoutVars>
      </dgm:prSet>
      <dgm:spPr/>
    </dgm:pt>
    <dgm:pt modelId="{2DD30BE5-7369-4C71-A635-77E617E58EB7}" type="pres">
      <dgm:prSet presAssocID="{635528AE-87F2-4B23-A2BE-CD6583D3FF31}" presName="desTx" presStyleLbl="alignAccFollowNode1" presStyleIdx="0" presStyleCnt="2">
        <dgm:presLayoutVars>
          <dgm:bulletEnabled val="1"/>
        </dgm:presLayoutVars>
      </dgm:prSet>
      <dgm:spPr/>
    </dgm:pt>
    <dgm:pt modelId="{F80F2C9B-1031-4B45-BC54-ABC6BFBB6E41}" type="pres">
      <dgm:prSet presAssocID="{293D1584-82A8-4189-98BC-E8D9C8CD5AB8}" presName="space" presStyleCnt="0"/>
      <dgm:spPr/>
    </dgm:pt>
    <dgm:pt modelId="{0887F648-7E6F-4831-95AC-5453B64DA9B9}" type="pres">
      <dgm:prSet presAssocID="{4352F4E6-1342-4871-AD2F-1F27F6C7DB82}" presName="composite" presStyleCnt="0"/>
      <dgm:spPr/>
    </dgm:pt>
    <dgm:pt modelId="{C6124140-0384-4591-BFA9-922A0752E783}" type="pres">
      <dgm:prSet presAssocID="{4352F4E6-1342-4871-AD2F-1F27F6C7DB82}" presName="parTx" presStyleLbl="alignNode1" presStyleIdx="1" presStyleCnt="2">
        <dgm:presLayoutVars>
          <dgm:chMax val="0"/>
          <dgm:chPref val="0"/>
          <dgm:bulletEnabled val="1"/>
        </dgm:presLayoutVars>
      </dgm:prSet>
      <dgm:spPr/>
    </dgm:pt>
    <dgm:pt modelId="{DD0BC81B-740B-4454-AEEF-B1872085A164}" type="pres">
      <dgm:prSet presAssocID="{4352F4E6-1342-4871-AD2F-1F27F6C7DB82}" presName="desTx" presStyleLbl="alignAccFollowNode1" presStyleIdx="1" presStyleCnt="2">
        <dgm:presLayoutVars>
          <dgm:bulletEnabled val="1"/>
        </dgm:presLayoutVars>
      </dgm:prSet>
      <dgm:spPr/>
    </dgm:pt>
  </dgm:ptLst>
  <dgm:cxnLst>
    <dgm:cxn modelId="{1CAF3C00-83E5-4341-A2E6-D81FDFE9EB61}" srcId="{4352F4E6-1342-4871-AD2F-1F27F6C7DB82}" destId="{D2914952-5987-4505-BC60-1B2DA10C688B}" srcOrd="1" destOrd="0" parTransId="{C7842DA9-BF68-4F04-A034-ECE72E64A4B3}" sibTransId="{09939612-B4C7-47F2-AF46-85A8E319E67F}"/>
    <dgm:cxn modelId="{83EF3D0B-6FA1-4480-AB58-07E291A7229B}" srcId="{635528AE-87F2-4B23-A2BE-CD6583D3FF31}" destId="{099CBE64-D55B-43A1-A68F-B764EA09C012}" srcOrd="2" destOrd="0" parTransId="{805D5239-B9EF-49A0-9B1C-14F3F843F610}" sibTransId="{AFA360E5-12F5-4D4B-8E4C-37075B597B7D}"/>
    <dgm:cxn modelId="{77DC1317-41C5-45D6-A7E5-C6B9B4E5E007}" type="presOf" srcId="{18EA7189-1934-4C3F-B0F9-933CD1DE89BF}" destId="{9F2678EF-CA66-4330-A19A-CE6B3A4A60BC}" srcOrd="0" destOrd="0" presId="urn:microsoft.com/office/officeart/2005/8/layout/hList1"/>
    <dgm:cxn modelId="{EED9A22D-A24D-4CEF-8F84-FA2F4928B140}" type="presOf" srcId="{F12A826D-0ECD-4786-8174-9D64955AC6C8}" destId="{DD0BC81B-740B-4454-AEEF-B1872085A164}" srcOrd="0" destOrd="2" presId="urn:microsoft.com/office/officeart/2005/8/layout/hList1"/>
    <dgm:cxn modelId="{71150C36-5FF6-4F68-BF13-EE74D5494C8F}" type="presOf" srcId="{D2914952-5987-4505-BC60-1B2DA10C688B}" destId="{DD0BC81B-740B-4454-AEEF-B1872085A164}" srcOrd="0" destOrd="1" presId="urn:microsoft.com/office/officeart/2005/8/layout/hList1"/>
    <dgm:cxn modelId="{DED61137-26FB-4D48-A301-8EC98B3F4FA8}" srcId="{18EA7189-1934-4C3F-B0F9-933CD1DE89BF}" destId="{4352F4E6-1342-4871-AD2F-1F27F6C7DB82}" srcOrd="1" destOrd="0" parTransId="{1CC41B20-B107-455D-86E0-F4FD193826ED}" sibTransId="{2BC799DA-B537-4B52-B5BF-5A1810177758}"/>
    <dgm:cxn modelId="{0A173F5E-F572-4F49-8637-256C44E8B488}" srcId="{635528AE-87F2-4B23-A2BE-CD6583D3FF31}" destId="{03F565F9-EF37-44A7-84D1-F58476DE8007}" srcOrd="1" destOrd="0" parTransId="{E5E2D5E5-28AB-4491-AA5F-EF72B80850BA}" sibTransId="{B45DF2B3-6A83-4D3A-B64E-00C59A8BC5F7}"/>
    <dgm:cxn modelId="{229EBE6C-8408-43FB-ACE6-158BB38E3367}" type="presOf" srcId="{635528AE-87F2-4B23-A2BE-CD6583D3FF31}" destId="{6031D263-65DE-498D-9099-F70B180D6982}" srcOrd="0" destOrd="0" presId="urn:microsoft.com/office/officeart/2005/8/layout/hList1"/>
    <dgm:cxn modelId="{69189C50-D128-4997-9B12-11CB7F205DA4}" srcId="{635528AE-87F2-4B23-A2BE-CD6583D3FF31}" destId="{D51AD0E3-DC07-4167-AE8A-A265301E27A1}" srcOrd="0" destOrd="0" parTransId="{554B0541-4D40-408B-BD31-1E084366A3D3}" sibTransId="{49BE15D7-7245-4521-B9F7-36B81E81C1F2}"/>
    <dgm:cxn modelId="{C0D15052-C2C9-4807-8078-60D321892F77}" type="presOf" srcId="{03F565F9-EF37-44A7-84D1-F58476DE8007}" destId="{2DD30BE5-7369-4C71-A635-77E617E58EB7}" srcOrd="0" destOrd="1" presId="urn:microsoft.com/office/officeart/2005/8/layout/hList1"/>
    <dgm:cxn modelId="{0C6BA059-8F48-4D20-A620-C3D0BBB56870}" type="presOf" srcId="{D51AD0E3-DC07-4167-AE8A-A265301E27A1}" destId="{2DD30BE5-7369-4C71-A635-77E617E58EB7}" srcOrd="0" destOrd="0" presId="urn:microsoft.com/office/officeart/2005/8/layout/hList1"/>
    <dgm:cxn modelId="{EEFE3E82-A54E-46F1-8137-92F7893FB92C}" srcId="{4352F4E6-1342-4871-AD2F-1F27F6C7DB82}" destId="{F12A826D-0ECD-4786-8174-9D64955AC6C8}" srcOrd="2" destOrd="0" parTransId="{5EC589FF-537C-4561-9AB6-66EFA9A10BCF}" sibTransId="{92A7F79C-5E65-4E65-BC59-B208CD480D82}"/>
    <dgm:cxn modelId="{7B6E0586-0F25-4C44-95F3-6FE3FF646002}" srcId="{4352F4E6-1342-4871-AD2F-1F27F6C7DB82}" destId="{165676FF-1AEA-4DEF-91FA-3EA758346B63}" srcOrd="0" destOrd="0" parTransId="{57C8BBCA-D029-409B-8C08-A053C994A1E2}" sibTransId="{19DAC057-A943-421A-9203-D97900CB8AC9}"/>
    <dgm:cxn modelId="{311BF4B4-70D3-4C87-BFEC-D714238980C0}" srcId="{18EA7189-1934-4C3F-B0F9-933CD1DE89BF}" destId="{635528AE-87F2-4B23-A2BE-CD6583D3FF31}" srcOrd="0" destOrd="0" parTransId="{734F6515-5201-4EAE-A409-90E5BA137C96}" sibTransId="{293D1584-82A8-4189-98BC-E8D9C8CD5AB8}"/>
    <dgm:cxn modelId="{26DBDDB6-CBDA-41B6-A841-C736A603EC54}" type="presOf" srcId="{165676FF-1AEA-4DEF-91FA-3EA758346B63}" destId="{DD0BC81B-740B-4454-AEEF-B1872085A164}" srcOrd="0" destOrd="0" presId="urn:microsoft.com/office/officeart/2005/8/layout/hList1"/>
    <dgm:cxn modelId="{DCFE18F2-486F-4828-9D0C-B800DB20C7A5}" type="presOf" srcId="{4352F4E6-1342-4871-AD2F-1F27F6C7DB82}" destId="{C6124140-0384-4591-BFA9-922A0752E783}" srcOrd="0" destOrd="0" presId="urn:microsoft.com/office/officeart/2005/8/layout/hList1"/>
    <dgm:cxn modelId="{B74DDFF4-A5C8-4599-8A4F-B9A723157E5C}" type="presOf" srcId="{099CBE64-D55B-43A1-A68F-B764EA09C012}" destId="{2DD30BE5-7369-4C71-A635-77E617E58EB7}" srcOrd="0" destOrd="2" presId="urn:microsoft.com/office/officeart/2005/8/layout/hList1"/>
    <dgm:cxn modelId="{70545027-3B34-40B9-8DD7-D44D84507F54}" type="presParOf" srcId="{9F2678EF-CA66-4330-A19A-CE6B3A4A60BC}" destId="{E44ECF0A-B35A-4873-BED4-389AD1E57C1E}" srcOrd="0" destOrd="0" presId="urn:microsoft.com/office/officeart/2005/8/layout/hList1"/>
    <dgm:cxn modelId="{D7141FC7-37B8-48F4-AEBA-D05BF623AE84}" type="presParOf" srcId="{E44ECF0A-B35A-4873-BED4-389AD1E57C1E}" destId="{6031D263-65DE-498D-9099-F70B180D6982}" srcOrd="0" destOrd="0" presId="urn:microsoft.com/office/officeart/2005/8/layout/hList1"/>
    <dgm:cxn modelId="{7386DB61-468A-4DFF-81A2-C2FB894D0F7A}" type="presParOf" srcId="{E44ECF0A-B35A-4873-BED4-389AD1E57C1E}" destId="{2DD30BE5-7369-4C71-A635-77E617E58EB7}" srcOrd="1" destOrd="0" presId="urn:microsoft.com/office/officeart/2005/8/layout/hList1"/>
    <dgm:cxn modelId="{94102028-9A34-4A12-B2DA-05D9DD94D9C2}" type="presParOf" srcId="{9F2678EF-CA66-4330-A19A-CE6B3A4A60BC}" destId="{F80F2C9B-1031-4B45-BC54-ABC6BFBB6E41}" srcOrd="1" destOrd="0" presId="urn:microsoft.com/office/officeart/2005/8/layout/hList1"/>
    <dgm:cxn modelId="{DFB490AA-7F1F-4E84-BFD5-F8C923864B02}" type="presParOf" srcId="{9F2678EF-CA66-4330-A19A-CE6B3A4A60BC}" destId="{0887F648-7E6F-4831-95AC-5453B64DA9B9}" srcOrd="2" destOrd="0" presId="urn:microsoft.com/office/officeart/2005/8/layout/hList1"/>
    <dgm:cxn modelId="{3F497B2C-A6B4-4042-A9EC-5E2E671ABC76}" type="presParOf" srcId="{0887F648-7E6F-4831-95AC-5453B64DA9B9}" destId="{C6124140-0384-4591-BFA9-922A0752E783}" srcOrd="0" destOrd="0" presId="urn:microsoft.com/office/officeart/2005/8/layout/hList1"/>
    <dgm:cxn modelId="{7E2527C5-6950-4A1C-90B5-E888864FFEE8}" type="presParOf" srcId="{0887F648-7E6F-4831-95AC-5453B64DA9B9}" destId="{DD0BC81B-740B-4454-AEEF-B1872085A16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1CEF21-4F9C-4776-914E-DEDFFC29A063}" type="doc">
      <dgm:prSet loTypeId="urn:microsoft.com/office/officeart/2005/8/layout/process4" loCatId="process" qsTypeId="urn:microsoft.com/office/officeart/2005/8/quickstyle/simple1" qsCatId="simple" csTypeId="urn:microsoft.com/office/officeart/2005/8/colors/accent6_2" csCatId="accent6"/>
      <dgm:spPr/>
      <dgm:t>
        <a:bodyPr/>
        <a:lstStyle/>
        <a:p>
          <a:endParaRPr lang="en-US"/>
        </a:p>
      </dgm:t>
    </dgm:pt>
    <dgm:pt modelId="{1AC32A86-B538-43B6-86F9-D58B512186F8}">
      <dgm:prSet/>
      <dgm:spPr/>
      <dgm:t>
        <a:bodyPr/>
        <a:lstStyle/>
        <a:p>
          <a:r>
            <a:rPr lang="af-ZA"/>
            <a:t>Some teenagers use alcohol or drugs to escape emotional pain.</a:t>
          </a:r>
          <a:endParaRPr lang="en-US"/>
        </a:p>
      </dgm:t>
    </dgm:pt>
    <dgm:pt modelId="{0F11E653-39B5-4CAD-A29E-AA6590C46851}" type="parTrans" cxnId="{556DAEA8-0979-48F2-86AF-33A55EFE286C}">
      <dgm:prSet/>
      <dgm:spPr/>
      <dgm:t>
        <a:bodyPr/>
        <a:lstStyle/>
        <a:p>
          <a:endParaRPr lang="en-US"/>
        </a:p>
      </dgm:t>
    </dgm:pt>
    <dgm:pt modelId="{8DE60DE4-8775-4121-9126-F030688B00B3}" type="sibTrans" cxnId="{556DAEA8-0979-48F2-86AF-33A55EFE286C}">
      <dgm:prSet/>
      <dgm:spPr/>
      <dgm:t>
        <a:bodyPr/>
        <a:lstStyle/>
        <a:p>
          <a:endParaRPr lang="en-US"/>
        </a:p>
      </dgm:t>
    </dgm:pt>
    <dgm:pt modelId="{FDE2CB88-28E0-4856-B2D4-28F0BA45E058}">
      <dgm:prSet/>
      <dgm:spPr/>
      <dgm:t>
        <a:bodyPr/>
        <a:lstStyle/>
        <a:p>
          <a:r>
            <a:rPr lang="af-ZA"/>
            <a:t>Possible effects:</a:t>
          </a:r>
          <a:endParaRPr lang="en-US"/>
        </a:p>
      </dgm:t>
    </dgm:pt>
    <dgm:pt modelId="{03FBADF6-8B0E-478E-AAF9-42A517627A11}" type="parTrans" cxnId="{8037A077-A1BA-44F7-BCB1-3697A4124730}">
      <dgm:prSet/>
      <dgm:spPr/>
      <dgm:t>
        <a:bodyPr/>
        <a:lstStyle/>
        <a:p>
          <a:endParaRPr lang="en-US"/>
        </a:p>
      </dgm:t>
    </dgm:pt>
    <dgm:pt modelId="{98049883-D637-4D33-B291-24EC265CE511}" type="sibTrans" cxnId="{8037A077-A1BA-44F7-BCB1-3697A4124730}">
      <dgm:prSet/>
      <dgm:spPr/>
      <dgm:t>
        <a:bodyPr/>
        <a:lstStyle/>
        <a:p>
          <a:endParaRPr lang="en-US"/>
        </a:p>
      </dgm:t>
    </dgm:pt>
    <dgm:pt modelId="{6CE5813C-E3D2-435A-B6CF-BBE0504E20AA}">
      <dgm:prSet/>
      <dgm:spPr/>
      <dgm:t>
        <a:bodyPr/>
        <a:lstStyle/>
        <a:p>
          <a:r>
            <a:rPr lang="af-ZA"/>
            <a:t>addiction </a:t>
          </a:r>
          <a:endParaRPr lang="en-US"/>
        </a:p>
      </dgm:t>
    </dgm:pt>
    <dgm:pt modelId="{7FDADA89-31C2-442B-866F-AF44C7FBB001}" type="parTrans" cxnId="{F0FB76F9-6BBC-4700-95AF-07457E2AB5C6}">
      <dgm:prSet/>
      <dgm:spPr/>
      <dgm:t>
        <a:bodyPr/>
        <a:lstStyle/>
        <a:p>
          <a:endParaRPr lang="en-US"/>
        </a:p>
      </dgm:t>
    </dgm:pt>
    <dgm:pt modelId="{6DC33449-B375-42BA-BF1F-53A9024F7CEF}" type="sibTrans" cxnId="{F0FB76F9-6BBC-4700-95AF-07457E2AB5C6}">
      <dgm:prSet/>
      <dgm:spPr/>
      <dgm:t>
        <a:bodyPr/>
        <a:lstStyle/>
        <a:p>
          <a:endParaRPr lang="en-US"/>
        </a:p>
      </dgm:t>
    </dgm:pt>
    <dgm:pt modelId="{96D40D4D-EE54-4B0C-8602-173DFF9C9076}">
      <dgm:prSet/>
      <dgm:spPr/>
      <dgm:t>
        <a:bodyPr/>
        <a:lstStyle/>
        <a:p>
          <a:r>
            <a:rPr lang="af-ZA"/>
            <a:t>impaired judgement </a:t>
          </a:r>
          <a:endParaRPr lang="en-US"/>
        </a:p>
      </dgm:t>
    </dgm:pt>
    <dgm:pt modelId="{48D3444E-BB4E-43DB-8E9A-E939B2763139}" type="parTrans" cxnId="{534A56B7-E72B-49D7-8FD3-2F5A17CF6C66}">
      <dgm:prSet/>
      <dgm:spPr/>
      <dgm:t>
        <a:bodyPr/>
        <a:lstStyle/>
        <a:p>
          <a:endParaRPr lang="en-US"/>
        </a:p>
      </dgm:t>
    </dgm:pt>
    <dgm:pt modelId="{EF7F12CF-D66E-4D77-8725-2198C327FBF5}" type="sibTrans" cxnId="{534A56B7-E72B-49D7-8FD3-2F5A17CF6C66}">
      <dgm:prSet/>
      <dgm:spPr/>
      <dgm:t>
        <a:bodyPr/>
        <a:lstStyle/>
        <a:p>
          <a:endParaRPr lang="en-US"/>
        </a:p>
      </dgm:t>
    </dgm:pt>
    <dgm:pt modelId="{AD2EDD2E-43CE-4AB4-9DD5-5A3A6D8548AB}">
      <dgm:prSet/>
      <dgm:spPr/>
      <dgm:t>
        <a:bodyPr/>
        <a:lstStyle/>
        <a:p>
          <a:r>
            <a:rPr lang="af-ZA"/>
            <a:t>unsafe behaviour </a:t>
          </a:r>
          <a:endParaRPr lang="en-US"/>
        </a:p>
      </dgm:t>
    </dgm:pt>
    <dgm:pt modelId="{668FEFA7-0702-4189-9B82-C1AF056B1530}" type="parTrans" cxnId="{A6909DDD-7079-44E8-BBA7-CD66BD3F4408}">
      <dgm:prSet/>
      <dgm:spPr/>
      <dgm:t>
        <a:bodyPr/>
        <a:lstStyle/>
        <a:p>
          <a:endParaRPr lang="en-US"/>
        </a:p>
      </dgm:t>
    </dgm:pt>
    <dgm:pt modelId="{834D5947-47AF-4E2A-8EE5-E49604C1F947}" type="sibTrans" cxnId="{A6909DDD-7079-44E8-BBA7-CD66BD3F4408}">
      <dgm:prSet/>
      <dgm:spPr/>
      <dgm:t>
        <a:bodyPr/>
        <a:lstStyle/>
        <a:p>
          <a:endParaRPr lang="en-US"/>
        </a:p>
      </dgm:t>
    </dgm:pt>
    <dgm:pt modelId="{E3956BB7-39C0-42C8-916F-2074819E30A7}">
      <dgm:prSet/>
      <dgm:spPr/>
      <dgm:t>
        <a:bodyPr/>
        <a:lstStyle/>
        <a:p>
          <a:r>
            <a:rPr lang="af-ZA"/>
            <a:t>damaged relationships </a:t>
          </a:r>
          <a:endParaRPr lang="en-US"/>
        </a:p>
      </dgm:t>
    </dgm:pt>
    <dgm:pt modelId="{B96A5579-4D33-478F-8CAB-6DFA20C1FE23}" type="parTrans" cxnId="{40EEDC46-3C80-4D9B-A7BE-031099EC89B2}">
      <dgm:prSet/>
      <dgm:spPr/>
      <dgm:t>
        <a:bodyPr/>
        <a:lstStyle/>
        <a:p>
          <a:endParaRPr lang="en-US"/>
        </a:p>
      </dgm:t>
    </dgm:pt>
    <dgm:pt modelId="{F1BE4166-4657-4F3F-88E8-5C750AFA3167}" type="sibTrans" cxnId="{40EEDC46-3C80-4D9B-A7BE-031099EC89B2}">
      <dgm:prSet/>
      <dgm:spPr/>
      <dgm:t>
        <a:bodyPr/>
        <a:lstStyle/>
        <a:p>
          <a:endParaRPr lang="en-US"/>
        </a:p>
      </dgm:t>
    </dgm:pt>
    <dgm:pt modelId="{27653583-751D-4170-A37A-2BF0C532F336}">
      <dgm:prSet/>
      <dgm:spPr/>
      <dgm:t>
        <a:bodyPr/>
        <a:lstStyle/>
        <a:p>
          <a:r>
            <a:rPr lang="af-ZA"/>
            <a:t>The original problem remains unresolved.</a:t>
          </a:r>
          <a:endParaRPr lang="en-US"/>
        </a:p>
      </dgm:t>
    </dgm:pt>
    <dgm:pt modelId="{3FDB44EB-6E04-4D53-AA95-C3936089FD1D}" type="parTrans" cxnId="{3B36FA2F-6D9D-4A77-AC23-35F1FD3077FA}">
      <dgm:prSet/>
      <dgm:spPr/>
      <dgm:t>
        <a:bodyPr/>
        <a:lstStyle/>
        <a:p>
          <a:endParaRPr lang="en-US"/>
        </a:p>
      </dgm:t>
    </dgm:pt>
    <dgm:pt modelId="{27B3964D-DF3D-4F81-A014-4DC840D28016}" type="sibTrans" cxnId="{3B36FA2F-6D9D-4A77-AC23-35F1FD3077FA}">
      <dgm:prSet/>
      <dgm:spPr/>
      <dgm:t>
        <a:bodyPr/>
        <a:lstStyle/>
        <a:p>
          <a:endParaRPr lang="en-US"/>
        </a:p>
      </dgm:t>
    </dgm:pt>
    <dgm:pt modelId="{4CBAE967-371C-4089-8453-A2B48BE3B5B2}" type="pres">
      <dgm:prSet presAssocID="{C01CEF21-4F9C-4776-914E-DEDFFC29A063}" presName="Name0" presStyleCnt="0">
        <dgm:presLayoutVars>
          <dgm:dir/>
          <dgm:animLvl val="lvl"/>
          <dgm:resizeHandles val="exact"/>
        </dgm:presLayoutVars>
      </dgm:prSet>
      <dgm:spPr/>
    </dgm:pt>
    <dgm:pt modelId="{ED6A9217-50A5-4B2C-B915-015C957AE0AD}" type="pres">
      <dgm:prSet presAssocID="{27653583-751D-4170-A37A-2BF0C532F336}" presName="boxAndChildren" presStyleCnt="0"/>
      <dgm:spPr/>
    </dgm:pt>
    <dgm:pt modelId="{9371260F-AF85-4A85-9E43-C5E007D7F46E}" type="pres">
      <dgm:prSet presAssocID="{27653583-751D-4170-A37A-2BF0C532F336}" presName="parentTextBox" presStyleLbl="node1" presStyleIdx="0" presStyleCnt="3"/>
      <dgm:spPr/>
    </dgm:pt>
    <dgm:pt modelId="{0A605D82-5EA5-4646-96E7-F22C465ACB3A}" type="pres">
      <dgm:prSet presAssocID="{98049883-D637-4D33-B291-24EC265CE511}" presName="sp" presStyleCnt="0"/>
      <dgm:spPr/>
    </dgm:pt>
    <dgm:pt modelId="{7E120E55-1162-4492-B3B1-38D13A423F47}" type="pres">
      <dgm:prSet presAssocID="{FDE2CB88-28E0-4856-B2D4-28F0BA45E058}" presName="arrowAndChildren" presStyleCnt="0"/>
      <dgm:spPr/>
    </dgm:pt>
    <dgm:pt modelId="{53D67390-7B45-4DD6-8B21-E45CA7C6D5BF}" type="pres">
      <dgm:prSet presAssocID="{FDE2CB88-28E0-4856-B2D4-28F0BA45E058}" presName="parentTextArrow" presStyleLbl="node1" presStyleIdx="0" presStyleCnt="3"/>
      <dgm:spPr/>
    </dgm:pt>
    <dgm:pt modelId="{5A2B063B-D85A-472A-9BEC-6D2E88A0585E}" type="pres">
      <dgm:prSet presAssocID="{FDE2CB88-28E0-4856-B2D4-28F0BA45E058}" presName="arrow" presStyleLbl="node1" presStyleIdx="1" presStyleCnt="3"/>
      <dgm:spPr/>
    </dgm:pt>
    <dgm:pt modelId="{2217763C-5379-4A87-86C7-3F3019B70F16}" type="pres">
      <dgm:prSet presAssocID="{FDE2CB88-28E0-4856-B2D4-28F0BA45E058}" presName="descendantArrow" presStyleCnt="0"/>
      <dgm:spPr/>
    </dgm:pt>
    <dgm:pt modelId="{1501E844-7583-4761-B65B-4BA00D4FEFD0}" type="pres">
      <dgm:prSet presAssocID="{6CE5813C-E3D2-435A-B6CF-BBE0504E20AA}" presName="childTextArrow" presStyleLbl="fgAccFollowNode1" presStyleIdx="0" presStyleCnt="4">
        <dgm:presLayoutVars>
          <dgm:bulletEnabled val="1"/>
        </dgm:presLayoutVars>
      </dgm:prSet>
      <dgm:spPr/>
    </dgm:pt>
    <dgm:pt modelId="{9646D5E4-7786-47D7-92AA-EC0B8E280388}" type="pres">
      <dgm:prSet presAssocID="{96D40D4D-EE54-4B0C-8602-173DFF9C9076}" presName="childTextArrow" presStyleLbl="fgAccFollowNode1" presStyleIdx="1" presStyleCnt="4">
        <dgm:presLayoutVars>
          <dgm:bulletEnabled val="1"/>
        </dgm:presLayoutVars>
      </dgm:prSet>
      <dgm:spPr/>
    </dgm:pt>
    <dgm:pt modelId="{35175581-B243-440D-9C8E-1AD99BBE5C7F}" type="pres">
      <dgm:prSet presAssocID="{AD2EDD2E-43CE-4AB4-9DD5-5A3A6D8548AB}" presName="childTextArrow" presStyleLbl="fgAccFollowNode1" presStyleIdx="2" presStyleCnt="4">
        <dgm:presLayoutVars>
          <dgm:bulletEnabled val="1"/>
        </dgm:presLayoutVars>
      </dgm:prSet>
      <dgm:spPr/>
    </dgm:pt>
    <dgm:pt modelId="{EECD29F5-BF02-4620-AE56-4FC9A0B785C3}" type="pres">
      <dgm:prSet presAssocID="{E3956BB7-39C0-42C8-916F-2074819E30A7}" presName="childTextArrow" presStyleLbl="fgAccFollowNode1" presStyleIdx="3" presStyleCnt="4">
        <dgm:presLayoutVars>
          <dgm:bulletEnabled val="1"/>
        </dgm:presLayoutVars>
      </dgm:prSet>
      <dgm:spPr/>
    </dgm:pt>
    <dgm:pt modelId="{40E04605-DB2F-49AC-8AF9-9D47FAFEEBA8}" type="pres">
      <dgm:prSet presAssocID="{8DE60DE4-8775-4121-9126-F030688B00B3}" presName="sp" presStyleCnt="0"/>
      <dgm:spPr/>
    </dgm:pt>
    <dgm:pt modelId="{6203A598-303A-4ADE-91DC-A0FA535BEEDB}" type="pres">
      <dgm:prSet presAssocID="{1AC32A86-B538-43B6-86F9-D58B512186F8}" presName="arrowAndChildren" presStyleCnt="0"/>
      <dgm:spPr/>
    </dgm:pt>
    <dgm:pt modelId="{D7B97F53-7B8A-4166-B451-553F665B2170}" type="pres">
      <dgm:prSet presAssocID="{1AC32A86-B538-43B6-86F9-D58B512186F8}" presName="parentTextArrow" presStyleLbl="node1" presStyleIdx="2" presStyleCnt="3"/>
      <dgm:spPr/>
    </dgm:pt>
  </dgm:ptLst>
  <dgm:cxnLst>
    <dgm:cxn modelId="{FF7D572B-9BF9-413C-AB77-DB9F3E306758}" type="presOf" srcId="{E3956BB7-39C0-42C8-916F-2074819E30A7}" destId="{EECD29F5-BF02-4620-AE56-4FC9A0B785C3}" srcOrd="0" destOrd="0" presId="urn:microsoft.com/office/officeart/2005/8/layout/process4"/>
    <dgm:cxn modelId="{3B36FA2F-6D9D-4A77-AC23-35F1FD3077FA}" srcId="{C01CEF21-4F9C-4776-914E-DEDFFC29A063}" destId="{27653583-751D-4170-A37A-2BF0C532F336}" srcOrd="2" destOrd="0" parTransId="{3FDB44EB-6E04-4D53-AA95-C3936089FD1D}" sibTransId="{27B3964D-DF3D-4F81-A014-4DC840D28016}"/>
    <dgm:cxn modelId="{E068823A-05C4-4939-94EB-E6FEC373AD06}" type="presOf" srcId="{96D40D4D-EE54-4B0C-8602-173DFF9C9076}" destId="{9646D5E4-7786-47D7-92AA-EC0B8E280388}" srcOrd="0" destOrd="0" presId="urn:microsoft.com/office/officeart/2005/8/layout/process4"/>
    <dgm:cxn modelId="{40EEDC46-3C80-4D9B-A7BE-031099EC89B2}" srcId="{FDE2CB88-28E0-4856-B2D4-28F0BA45E058}" destId="{E3956BB7-39C0-42C8-916F-2074819E30A7}" srcOrd="3" destOrd="0" parTransId="{B96A5579-4D33-478F-8CAB-6DFA20C1FE23}" sibTransId="{F1BE4166-4657-4F3F-88E8-5C750AFA3167}"/>
    <dgm:cxn modelId="{58DC9B51-4730-4661-A4BE-99D97F53EC07}" type="presOf" srcId="{FDE2CB88-28E0-4856-B2D4-28F0BA45E058}" destId="{5A2B063B-D85A-472A-9BEC-6D2E88A0585E}" srcOrd="1" destOrd="0" presId="urn:microsoft.com/office/officeart/2005/8/layout/process4"/>
    <dgm:cxn modelId="{A74E0856-5BB9-4C89-8042-3B9A952F8D96}" type="presOf" srcId="{27653583-751D-4170-A37A-2BF0C532F336}" destId="{9371260F-AF85-4A85-9E43-C5E007D7F46E}" srcOrd="0" destOrd="0" presId="urn:microsoft.com/office/officeart/2005/8/layout/process4"/>
    <dgm:cxn modelId="{8037A077-A1BA-44F7-BCB1-3697A4124730}" srcId="{C01CEF21-4F9C-4776-914E-DEDFFC29A063}" destId="{FDE2CB88-28E0-4856-B2D4-28F0BA45E058}" srcOrd="1" destOrd="0" parTransId="{03FBADF6-8B0E-478E-AAF9-42A517627A11}" sibTransId="{98049883-D637-4D33-B291-24EC265CE511}"/>
    <dgm:cxn modelId="{6A513186-71D3-4821-983D-F0A392C7B591}" type="presOf" srcId="{1AC32A86-B538-43B6-86F9-D58B512186F8}" destId="{D7B97F53-7B8A-4166-B451-553F665B2170}" srcOrd="0" destOrd="0" presId="urn:microsoft.com/office/officeart/2005/8/layout/process4"/>
    <dgm:cxn modelId="{556DAEA8-0979-48F2-86AF-33A55EFE286C}" srcId="{C01CEF21-4F9C-4776-914E-DEDFFC29A063}" destId="{1AC32A86-B538-43B6-86F9-D58B512186F8}" srcOrd="0" destOrd="0" parTransId="{0F11E653-39B5-4CAD-A29E-AA6590C46851}" sibTransId="{8DE60DE4-8775-4121-9126-F030688B00B3}"/>
    <dgm:cxn modelId="{534A56B7-E72B-49D7-8FD3-2F5A17CF6C66}" srcId="{FDE2CB88-28E0-4856-B2D4-28F0BA45E058}" destId="{96D40D4D-EE54-4B0C-8602-173DFF9C9076}" srcOrd="1" destOrd="0" parTransId="{48D3444E-BB4E-43DB-8E9A-E939B2763139}" sibTransId="{EF7F12CF-D66E-4D77-8725-2198C327FBF5}"/>
    <dgm:cxn modelId="{E79378B7-ED02-451D-A587-CDDFF1DA0A33}" type="presOf" srcId="{FDE2CB88-28E0-4856-B2D4-28F0BA45E058}" destId="{53D67390-7B45-4DD6-8B21-E45CA7C6D5BF}" srcOrd="0" destOrd="0" presId="urn:microsoft.com/office/officeart/2005/8/layout/process4"/>
    <dgm:cxn modelId="{E9B27BBC-FAF8-4743-87E4-A3B79B64F807}" type="presOf" srcId="{6CE5813C-E3D2-435A-B6CF-BBE0504E20AA}" destId="{1501E844-7583-4761-B65B-4BA00D4FEFD0}" srcOrd="0" destOrd="0" presId="urn:microsoft.com/office/officeart/2005/8/layout/process4"/>
    <dgm:cxn modelId="{42E0AFBE-2BE5-43D4-8EB8-5F86F5F45ECD}" type="presOf" srcId="{AD2EDD2E-43CE-4AB4-9DD5-5A3A6D8548AB}" destId="{35175581-B243-440D-9C8E-1AD99BBE5C7F}" srcOrd="0" destOrd="0" presId="urn:microsoft.com/office/officeart/2005/8/layout/process4"/>
    <dgm:cxn modelId="{7D0F5FBF-B7BC-4103-9312-8F50E15E8F18}" type="presOf" srcId="{C01CEF21-4F9C-4776-914E-DEDFFC29A063}" destId="{4CBAE967-371C-4089-8453-A2B48BE3B5B2}" srcOrd="0" destOrd="0" presId="urn:microsoft.com/office/officeart/2005/8/layout/process4"/>
    <dgm:cxn modelId="{A6909DDD-7079-44E8-BBA7-CD66BD3F4408}" srcId="{FDE2CB88-28E0-4856-B2D4-28F0BA45E058}" destId="{AD2EDD2E-43CE-4AB4-9DD5-5A3A6D8548AB}" srcOrd="2" destOrd="0" parTransId="{668FEFA7-0702-4189-9B82-C1AF056B1530}" sibTransId="{834D5947-47AF-4E2A-8EE5-E49604C1F947}"/>
    <dgm:cxn modelId="{F0FB76F9-6BBC-4700-95AF-07457E2AB5C6}" srcId="{FDE2CB88-28E0-4856-B2D4-28F0BA45E058}" destId="{6CE5813C-E3D2-435A-B6CF-BBE0504E20AA}" srcOrd="0" destOrd="0" parTransId="{7FDADA89-31C2-442B-866F-AF44C7FBB001}" sibTransId="{6DC33449-B375-42BA-BF1F-53A9024F7CEF}"/>
    <dgm:cxn modelId="{A5EF5CDE-39AC-4449-8D2E-1B7A06ECF74D}" type="presParOf" srcId="{4CBAE967-371C-4089-8453-A2B48BE3B5B2}" destId="{ED6A9217-50A5-4B2C-B915-015C957AE0AD}" srcOrd="0" destOrd="0" presId="urn:microsoft.com/office/officeart/2005/8/layout/process4"/>
    <dgm:cxn modelId="{0BA38911-6AE4-4A85-9F3B-46E2CC7E66BF}" type="presParOf" srcId="{ED6A9217-50A5-4B2C-B915-015C957AE0AD}" destId="{9371260F-AF85-4A85-9E43-C5E007D7F46E}" srcOrd="0" destOrd="0" presId="urn:microsoft.com/office/officeart/2005/8/layout/process4"/>
    <dgm:cxn modelId="{DA2BA2ED-8FAF-4280-A3F7-0887A8B92773}" type="presParOf" srcId="{4CBAE967-371C-4089-8453-A2B48BE3B5B2}" destId="{0A605D82-5EA5-4646-96E7-F22C465ACB3A}" srcOrd="1" destOrd="0" presId="urn:microsoft.com/office/officeart/2005/8/layout/process4"/>
    <dgm:cxn modelId="{3097DAAF-1D50-48CA-9617-B208D0653F2A}" type="presParOf" srcId="{4CBAE967-371C-4089-8453-A2B48BE3B5B2}" destId="{7E120E55-1162-4492-B3B1-38D13A423F47}" srcOrd="2" destOrd="0" presId="urn:microsoft.com/office/officeart/2005/8/layout/process4"/>
    <dgm:cxn modelId="{17DFE204-3C2B-43A4-B48A-1B955160BFA3}" type="presParOf" srcId="{7E120E55-1162-4492-B3B1-38D13A423F47}" destId="{53D67390-7B45-4DD6-8B21-E45CA7C6D5BF}" srcOrd="0" destOrd="0" presId="urn:microsoft.com/office/officeart/2005/8/layout/process4"/>
    <dgm:cxn modelId="{CA1993FC-3845-4CAA-B2F6-CFD871CCF924}" type="presParOf" srcId="{7E120E55-1162-4492-B3B1-38D13A423F47}" destId="{5A2B063B-D85A-472A-9BEC-6D2E88A0585E}" srcOrd="1" destOrd="0" presId="urn:microsoft.com/office/officeart/2005/8/layout/process4"/>
    <dgm:cxn modelId="{CADD19BC-F0FE-4634-932A-8CCA7BCFFAC5}" type="presParOf" srcId="{7E120E55-1162-4492-B3B1-38D13A423F47}" destId="{2217763C-5379-4A87-86C7-3F3019B70F16}" srcOrd="2" destOrd="0" presId="urn:microsoft.com/office/officeart/2005/8/layout/process4"/>
    <dgm:cxn modelId="{54BF5F9A-76E2-4C10-992A-D6E8836AC964}" type="presParOf" srcId="{2217763C-5379-4A87-86C7-3F3019B70F16}" destId="{1501E844-7583-4761-B65B-4BA00D4FEFD0}" srcOrd="0" destOrd="0" presId="urn:microsoft.com/office/officeart/2005/8/layout/process4"/>
    <dgm:cxn modelId="{F3C61B34-7757-4DDB-AC33-4F06A3768D73}" type="presParOf" srcId="{2217763C-5379-4A87-86C7-3F3019B70F16}" destId="{9646D5E4-7786-47D7-92AA-EC0B8E280388}" srcOrd="1" destOrd="0" presId="urn:microsoft.com/office/officeart/2005/8/layout/process4"/>
    <dgm:cxn modelId="{E51BC168-6B01-46CA-AEE7-704F48374B6D}" type="presParOf" srcId="{2217763C-5379-4A87-86C7-3F3019B70F16}" destId="{35175581-B243-440D-9C8E-1AD99BBE5C7F}" srcOrd="2" destOrd="0" presId="urn:microsoft.com/office/officeart/2005/8/layout/process4"/>
    <dgm:cxn modelId="{83228795-79A0-4FB9-9ED8-9AE2C6304A6F}" type="presParOf" srcId="{2217763C-5379-4A87-86C7-3F3019B70F16}" destId="{EECD29F5-BF02-4620-AE56-4FC9A0B785C3}" srcOrd="3" destOrd="0" presId="urn:microsoft.com/office/officeart/2005/8/layout/process4"/>
    <dgm:cxn modelId="{99DC148E-5C58-451F-903C-B2390E942B9F}" type="presParOf" srcId="{4CBAE967-371C-4089-8453-A2B48BE3B5B2}" destId="{40E04605-DB2F-49AC-8AF9-9D47FAFEEBA8}" srcOrd="3" destOrd="0" presId="urn:microsoft.com/office/officeart/2005/8/layout/process4"/>
    <dgm:cxn modelId="{D97ABA84-053E-4620-B951-3A474EAA8FE1}" type="presParOf" srcId="{4CBAE967-371C-4089-8453-A2B48BE3B5B2}" destId="{6203A598-303A-4ADE-91DC-A0FA535BEEDB}" srcOrd="4" destOrd="0" presId="urn:microsoft.com/office/officeart/2005/8/layout/process4"/>
    <dgm:cxn modelId="{D3727D1B-1B85-455B-8A13-797AEBE2F64B}" type="presParOf" srcId="{6203A598-303A-4ADE-91DC-A0FA535BEEDB}" destId="{D7B97F53-7B8A-4166-B451-553F665B217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9D153A-F872-40CE-9154-90FF8C9C31B5}" type="doc">
      <dgm:prSet loTypeId="urn:microsoft.com/office/officeart/2005/8/layout/list1" loCatId="list" qsTypeId="urn:microsoft.com/office/officeart/2005/8/quickstyle/simple5" qsCatId="simple" csTypeId="urn:microsoft.com/office/officeart/2005/8/colors/colorful1" csCatId="colorful"/>
      <dgm:spPr/>
      <dgm:t>
        <a:bodyPr/>
        <a:lstStyle/>
        <a:p>
          <a:endParaRPr lang="en-US"/>
        </a:p>
      </dgm:t>
    </dgm:pt>
    <dgm:pt modelId="{583E6684-40E3-4256-B52A-FA2CA7BBF436}">
      <dgm:prSet/>
      <dgm:spPr/>
      <dgm:t>
        <a:bodyPr/>
        <a:lstStyle/>
        <a:p>
          <a:r>
            <a:rPr lang="af-ZA" b="1"/>
            <a:t>Fighting</a:t>
          </a:r>
          <a:endParaRPr lang="en-US"/>
        </a:p>
      </dgm:t>
    </dgm:pt>
    <dgm:pt modelId="{1B7CE93E-F396-422A-8EE5-9C5CEC0FC1D2}" type="parTrans" cxnId="{74A42CAC-26E5-4FF2-A509-954E2C255ACF}">
      <dgm:prSet/>
      <dgm:spPr/>
      <dgm:t>
        <a:bodyPr/>
        <a:lstStyle/>
        <a:p>
          <a:endParaRPr lang="en-US"/>
        </a:p>
      </dgm:t>
    </dgm:pt>
    <dgm:pt modelId="{A6ABB2D6-B020-4B14-AE75-B37C6B2C06C0}" type="sibTrans" cxnId="{74A42CAC-26E5-4FF2-A509-954E2C255ACF}">
      <dgm:prSet/>
      <dgm:spPr/>
      <dgm:t>
        <a:bodyPr/>
        <a:lstStyle/>
        <a:p>
          <a:endParaRPr lang="en-US"/>
        </a:p>
      </dgm:t>
    </dgm:pt>
    <dgm:pt modelId="{CABBC1E4-FB27-4A4F-9FCD-B2575E295799}">
      <dgm:prSet/>
      <dgm:spPr/>
      <dgm:t>
        <a:bodyPr/>
        <a:lstStyle/>
        <a:p>
          <a:r>
            <a:rPr lang="af-ZA"/>
            <a:t>injury </a:t>
          </a:r>
          <a:endParaRPr lang="en-US"/>
        </a:p>
      </dgm:t>
    </dgm:pt>
    <dgm:pt modelId="{85B22100-FCE3-4B86-9EED-990B39E446AF}" type="parTrans" cxnId="{64C18BEF-AE7C-4100-A17B-71253020F91E}">
      <dgm:prSet/>
      <dgm:spPr/>
      <dgm:t>
        <a:bodyPr/>
        <a:lstStyle/>
        <a:p>
          <a:endParaRPr lang="en-US"/>
        </a:p>
      </dgm:t>
    </dgm:pt>
    <dgm:pt modelId="{9262A6E2-B15C-4608-A4CC-229D42E2010B}" type="sibTrans" cxnId="{64C18BEF-AE7C-4100-A17B-71253020F91E}">
      <dgm:prSet/>
      <dgm:spPr/>
      <dgm:t>
        <a:bodyPr/>
        <a:lstStyle/>
        <a:p>
          <a:endParaRPr lang="en-US"/>
        </a:p>
      </dgm:t>
    </dgm:pt>
    <dgm:pt modelId="{207C5E2C-A8A0-46E1-90D2-B01024EAD2BF}">
      <dgm:prSet/>
      <dgm:spPr/>
      <dgm:t>
        <a:bodyPr/>
        <a:lstStyle/>
        <a:p>
          <a:r>
            <a:rPr lang="af-ZA"/>
            <a:t>disciplinary or legal consequences </a:t>
          </a:r>
          <a:endParaRPr lang="en-US"/>
        </a:p>
      </dgm:t>
    </dgm:pt>
    <dgm:pt modelId="{35347852-B6A8-497A-9D86-9E691ACD7A96}" type="parTrans" cxnId="{2B578893-7E94-40E0-99DD-5B84F6EC8556}">
      <dgm:prSet/>
      <dgm:spPr/>
      <dgm:t>
        <a:bodyPr/>
        <a:lstStyle/>
        <a:p>
          <a:endParaRPr lang="en-US"/>
        </a:p>
      </dgm:t>
    </dgm:pt>
    <dgm:pt modelId="{B5AFBDB6-C39C-4449-863D-F3A7E4B8A35F}" type="sibTrans" cxnId="{2B578893-7E94-40E0-99DD-5B84F6EC8556}">
      <dgm:prSet/>
      <dgm:spPr/>
      <dgm:t>
        <a:bodyPr/>
        <a:lstStyle/>
        <a:p>
          <a:endParaRPr lang="en-US"/>
        </a:p>
      </dgm:t>
    </dgm:pt>
    <dgm:pt modelId="{A5E257EB-EFCA-4524-BC24-02E7A3CE2DBF}">
      <dgm:prSet/>
      <dgm:spPr/>
      <dgm:t>
        <a:bodyPr/>
        <a:lstStyle/>
        <a:p>
          <a:r>
            <a:rPr lang="af-ZA" b="1"/>
            <a:t>Self-harm</a:t>
          </a:r>
          <a:endParaRPr lang="en-US"/>
        </a:p>
      </dgm:t>
    </dgm:pt>
    <dgm:pt modelId="{20D0F076-3D48-4BAC-999F-EBF019678DDE}" type="parTrans" cxnId="{C93C1460-73CC-4EA4-A3D6-3D0A6D21E3BB}">
      <dgm:prSet/>
      <dgm:spPr/>
      <dgm:t>
        <a:bodyPr/>
        <a:lstStyle/>
        <a:p>
          <a:endParaRPr lang="en-US"/>
        </a:p>
      </dgm:t>
    </dgm:pt>
    <dgm:pt modelId="{36B62B0A-14E8-4213-8FD7-7E26F7147F01}" type="sibTrans" cxnId="{C93C1460-73CC-4EA4-A3D6-3D0A6D21E3BB}">
      <dgm:prSet/>
      <dgm:spPr/>
      <dgm:t>
        <a:bodyPr/>
        <a:lstStyle/>
        <a:p>
          <a:endParaRPr lang="en-US"/>
        </a:p>
      </dgm:t>
    </dgm:pt>
    <dgm:pt modelId="{F2AC2D42-3709-46A3-9B71-F2D29B800D85}">
      <dgm:prSet/>
      <dgm:spPr/>
      <dgm:t>
        <a:bodyPr/>
        <a:lstStyle/>
        <a:p>
          <a:r>
            <a:rPr lang="af-ZA"/>
            <a:t>serious injury </a:t>
          </a:r>
          <a:endParaRPr lang="en-US"/>
        </a:p>
      </dgm:t>
    </dgm:pt>
    <dgm:pt modelId="{D4397C02-F0B4-438F-8079-73C432194D37}" type="parTrans" cxnId="{EFA9DD61-2CA1-48DD-BB4D-D4C5F7EC80C3}">
      <dgm:prSet/>
      <dgm:spPr/>
      <dgm:t>
        <a:bodyPr/>
        <a:lstStyle/>
        <a:p>
          <a:endParaRPr lang="en-US"/>
        </a:p>
      </dgm:t>
    </dgm:pt>
    <dgm:pt modelId="{AFF8BA19-8FC1-43F4-A54D-FD4D36C58D44}" type="sibTrans" cxnId="{EFA9DD61-2CA1-48DD-BB4D-D4C5F7EC80C3}">
      <dgm:prSet/>
      <dgm:spPr/>
      <dgm:t>
        <a:bodyPr/>
        <a:lstStyle/>
        <a:p>
          <a:endParaRPr lang="en-US"/>
        </a:p>
      </dgm:t>
    </dgm:pt>
    <dgm:pt modelId="{D61B52A3-B197-45B6-BC57-E7E7173DF0D6}">
      <dgm:prSet/>
      <dgm:spPr/>
      <dgm:t>
        <a:bodyPr/>
        <a:lstStyle/>
        <a:p>
          <a:r>
            <a:rPr lang="af-ZA"/>
            <a:t>does not solve the underlying problem </a:t>
          </a:r>
          <a:endParaRPr lang="en-US"/>
        </a:p>
      </dgm:t>
    </dgm:pt>
    <dgm:pt modelId="{13A45F5D-F006-4989-9419-240C6D0E7C89}" type="parTrans" cxnId="{4C1B89AE-A364-4711-B710-F60300FC4CED}">
      <dgm:prSet/>
      <dgm:spPr/>
      <dgm:t>
        <a:bodyPr/>
        <a:lstStyle/>
        <a:p>
          <a:endParaRPr lang="en-US"/>
        </a:p>
      </dgm:t>
    </dgm:pt>
    <dgm:pt modelId="{5007962B-640A-4E9E-AF3D-7FC62A043203}" type="sibTrans" cxnId="{4C1B89AE-A364-4711-B710-F60300FC4CED}">
      <dgm:prSet/>
      <dgm:spPr/>
      <dgm:t>
        <a:bodyPr/>
        <a:lstStyle/>
        <a:p>
          <a:endParaRPr lang="en-US"/>
        </a:p>
      </dgm:t>
    </dgm:pt>
    <dgm:pt modelId="{9DDAA490-7B4B-48E3-BB8D-E52B10871AB1}">
      <dgm:prSet/>
      <dgm:spPr/>
      <dgm:t>
        <a:bodyPr/>
        <a:lstStyle/>
        <a:p>
          <a:r>
            <a:rPr lang="af-ZA" b="1"/>
            <a:t>Suicidal thoughts</a:t>
          </a:r>
          <a:endParaRPr lang="en-US"/>
        </a:p>
      </dgm:t>
    </dgm:pt>
    <dgm:pt modelId="{1B56ACBE-510A-4E31-850A-335811BA363D}" type="parTrans" cxnId="{F037066F-73BA-49AB-ADAB-BE9B45392970}">
      <dgm:prSet/>
      <dgm:spPr/>
      <dgm:t>
        <a:bodyPr/>
        <a:lstStyle/>
        <a:p>
          <a:endParaRPr lang="en-US"/>
        </a:p>
      </dgm:t>
    </dgm:pt>
    <dgm:pt modelId="{C4224592-DF7D-40BF-98C8-13D198B2630D}" type="sibTrans" cxnId="{F037066F-73BA-49AB-ADAB-BE9B45392970}">
      <dgm:prSet/>
      <dgm:spPr/>
      <dgm:t>
        <a:bodyPr/>
        <a:lstStyle/>
        <a:p>
          <a:endParaRPr lang="en-US"/>
        </a:p>
      </dgm:t>
    </dgm:pt>
    <dgm:pt modelId="{7D6E3D3A-CAA5-458A-8D7A-F12F5ADD2D5C}">
      <dgm:prSet/>
      <dgm:spPr/>
      <dgm:t>
        <a:bodyPr/>
        <a:lstStyle/>
        <a:p>
          <a:r>
            <a:rPr lang="af-ZA"/>
            <a:t>require immediate support </a:t>
          </a:r>
          <a:endParaRPr lang="en-US"/>
        </a:p>
      </dgm:t>
    </dgm:pt>
    <dgm:pt modelId="{49ED0A1F-9B67-4E27-A474-C5974AB0A77B}" type="parTrans" cxnId="{5C111A5E-19A8-49AD-B3A8-4C6FEF13F272}">
      <dgm:prSet/>
      <dgm:spPr/>
      <dgm:t>
        <a:bodyPr/>
        <a:lstStyle/>
        <a:p>
          <a:endParaRPr lang="en-US"/>
        </a:p>
      </dgm:t>
    </dgm:pt>
    <dgm:pt modelId="{97345E0A-CE58-4571-A054-9DC1C7C79580}" type="sibTrans" cxnId="{5C111A5E-19A8-49AD-B3A8-4C6FEF13F272}">
      <dgm:prSet/>
      <dgm:spPr/>
      <dgm:t>
        <a:bodyPr/>
        <a:lstStyle/>
        <a:p>
          <a:endParaRPr lang="en-US"/>
        </a:p>
      </dgm:t>
    </dgm:pt>
    <dgm:pt modelId="{16216459-E5C0-4DDC-9CE5-6647D2A0564F}">
      <dgm:prSet/>
      <dgm:spPr/>
      <dgm:t>
        <a:bodyPr/>
        <a:lstStyle/>
        <a:p>
          <a:r>
            <a:rPr lang="af-ZA"/>
            <a:t>tell a trusted adult immediately</a:t>
          </a:r>
          <a:endParaRPr lang="en-US"/>
        </a:p>
      </dgm:t>
    </dgm:pt>
    <dgm:pt modelId="{9750835C-62A8-499C-B2CF-A6D0CD00487F}" type="parTrans" cxnId="{B12A32FF-30AC-48BA-8510-37B79D42CE0D}">
      <dgm:prSet/>
      <dgm:spPr/>
      <dgm:t>
        <a:bodyPr/>
        <a:lstStyle/>
        <a:p>
          <a:endParaRPr lang="en-US"/>
        </a:p>
      </dgm:t>
    </dgm:pt>
    <dgm:pt modelId="{F1A92BEE-0BA4-4574-B409-8F2ADBE37FD0}" type="sibTrans" cxnId="{B12A32FF-30AC-48BA-8510-37B79D42CE0D}">
      <dgm:prSet/>
      <dgm:spPr/>
      <dgm:t>
        <a:bodyPr/>
        <a:lstStyle/>
        <a:p>
          <a:endParaRPr lang="en-US"/>
        </a:p>
      </dgm:t>
    </dgm:pt>
    <dgm:pt modelId="{0BA70087-6693-48B6-9290-A30209393EB8}" type="pres">
      <dgm:prSet presAssocID="{F49D153A-F872-40CE-9154-90FF8C9C31B5}" presName="linear" presStyleCnt="0">
        <dgm:presLayoutVars>
          <dgm:dir/>
          <dgm:animLvl val="lvl"/>
          <dgm:resizeHandles val="exact"/>
        </dgm:presLayoutVars>
      </dgm:prSet>
      <dgm:spPr/>
    </dgm:pt>
    <dgm:pt modelId="{6384ACE4-E4A2-4AB4-BA3A-5E1D81D9CD5C}" type="pres">
      <dgm:prSet presAssocID="{583E6684-40E3-4256-B52A-FA2CA7BBF436}" presName="parentLin" presStyleCnt="0"/>
      <dgm:spPr/>
    </dgm:pt>
    <dgm:pt modelId="{629AF07D-3E2C-4410-8DCF-64960AB11C0C}" type="pres">
      <dgm:prSet presAssocID="{583E6684-40E3-4256-B52A-FA2CA7BBF436}" presName="parentLeftMargin" presStyleLbl="node1" presStyleIdx="0" presStyleCnt="3"/>
      <dgm:spPr/>
    </dgm:pt>
    <dgm:pt modelId="{AE011FCE-1F47-4F99-A939-DFD46B6B932C}" type="pres">
      <dgm:prSet presAssocID="{583E6684-40E3-4256-B52A-FA2CA7BBF436}" presName="parentText" presStyleLbl="node1" presStyleIdx="0" presStyleCnt="3">
        <dgm:presLayoutVars>
          <dgm:chMax val="0"/>
          <dgm:bulletEnabled val="1"/>
        </dgm:presLayoutVars>
      </dgm:prSet>
      <dgm:spPr/>
    </dgm:pt>
    <dgm:pt modelId="{2BA49909-EC4C-486C-8C04-1BF22099F4DB}" type="pres">
      <dgm:prSet presAssocID="{583E6684-40E3-4256-B52A-FA2CA7BBF436}" presName="negativeSpace" presStyleCnt="0"/>
      <dgm:spPr/>
    </dgm:pt>
    <dgm:pt modelId="{97D10602-F187-49A9-BB2A-701996565A5E}" type="pres">
      <dgm:prSet presAssocID="{583E6684-40E3-4256-B52A-FA2CA7BBF436}" presName="childText" presStyleLbl="conFgAcc1" presStyleIdx="0" presStyleCnt="3">
        <dgm:presLayoutVars>
          <dgm:bulletEnabled val="1"/>
        </dgm:presLayoutVars>
      </dgm:prSet>
      <dgm:spPr/>
    </dgm:pt>
    <dgm:pt modelId="{72451BDE-2A4B-4617-AE8F-43FFA9D79672}" type="pres">
      <dgm:prSet presAssocID="{A6ABB2D6-B020-4B14-AE75-B37C6B2C06C0}" presName="spaceBetweenRectangles" presStyleCnt="0"/>
      <dgm:spPr/>
    </dgm:pt>
    <dgm:pt modelId="{A9929FB3-204E-42AB-A238-3C71D4A69139}" type="pres">
      <dgm:prSet presAssocID="{A5E257EB-EFCA-4524-BC24-02E7A3CE2DBF}" presName="parentLin" presStyleCnt="0"/>
      <dgm:spPr/>
    </dgm:pt>
    <dgm:pt modelId="{D59DD90B-456F-4A28-A7C8-18B2D3B67267}" type="pres">
      <dgm:prSet presAssocID="{A5E257EB-EFCA-4524-BC24-02E7A3CE2DBF}" presName="parentLeftMargin" presStyleLbl="node1" presStyleIdx="0" presStyleCnt="3"/>
      <dgm:spPr/>
    </dgm:pt>
    <dgm:pt modelId="{930494D9-CABF-4238-AEC4-93D0C544C822}" type="pres">
      <dgm:prSet presAssocID="{A5E257EB-EFCA-4524-BC24-02E7A3CE2DBF}" presName="parentText" presStyleLbl="node1" presStyleIdx="1" presStyleCnt="3">
        <dgm:presLayoutVars>
          <dgm:chMax val="0"/>
          <dgm:bulletEnabled val="1"/>
        </dgm:presLayoutVars>
      </dgm:prSet>
      <dgm:spPr/>
    </dgm:pt>
    <dgm:pt modelId="{D9462A1F-D206-4DB3-9D84-67CF3E8ED08D}" type="pres">
      <dgm:prSet presAssocID="{A5E257EB-EFCA-4524-BC24-02E7A3CE2DBF}" presName="negativeSpace" presStyleCnt="0"/>
      <dgm:spPr/>
    </dgm:pt>
    <dgm:pt modelId="{7E76E5C4-5297-4E0C-BC5E-2EE81FE5CB62}" type="pres">
      <dgm:prSet presAssocID="{A5E257EB-EFCA-4524-BC24-02E7A3CE2DBF}" presName="childText" presStyleLbl="conFgAcc1" presStyleIdx="1" presStyleCnt="3">
        <dgm:presLayoutVars>
          <dgm:bulletEnabled val="1"/>
        </dgm:presLayoutVars>
      </dgm:prSet>
      <dgm:spPr/>
    </dgm:pt>
    <dgm:pt modelId="{16EE2C30-6568-4BA7-886E-E79912041D36}" type="pres">
      <dgm:prSet presAssocID="{36B62B0A-14E8-4213-8FD7-7E26F7147F01}" presName="spaceBetweenRectangles" presStyleCnt="0"/>
      <dgm:spPr/>
    </dgm:pt>
    <dgm:pt modelId="{A2A27BA5-8CE7-4A05-BD25-77BEE09EB251}" type="pres">
      <dgm:prSet presAssocID="{9DDAA490-7B4B-48E3-BB8D-E52B10871AB1}" presName="parentLin" presStyleCnt="0"/>
      <dgm:spPr/>
    </dgm:pt>
    <dgm:pt modelId="{58368C2D-E6A7-4024-80D6-F09308624415}" type="pres">
      <dgm:prSet presAssocID="{9DDAA490-7B4B-48E3-BB8D-E52B10871AB1}" presName="parentLeftMargin" presStyleLbl="node1" presStyleIdx="1" presStyleCnt="3"/>
      <dgm:spPr/>
    </dgm:pt>
    <dgm:pt modelId="{5784C101-BF9B-4D4F-85E7-D9B4A573BD32}" type="pres">
      <dgm:prSet presAssocID="{9DDAA490-7B4B-48E3-BB8D-E52B10871AB1}" presName="parentText" presStyleLbl="node1" presStyleIdx="2" presStyleCnt="3">
        <dgm:presLayoutVars>
          <dgm:chMax val="0"/>
          <dgm:bulletEnabled val="1"/>
        </dgm:presLayoutVars>
      </dgm:prSet>
      <dgm:spPr/>
    </dgm:pt>
    <dgm:pt modelId="{8AD505B2-2EAA-4A8A-9D65-51B9DFF18C01}" type="pres">
      <dgm:prSet presAssocID="{9DDAA490-7B4B-48E3-BB8D-E52B10871AB1}" presName="negativeSpace" presStyleCnt="0"/>
      <dgm:spPr/>
    </dgm:pt>
    <dgm:pt modelId="{33418BFD-6159-487C-8A92-84A53FCB3316}" type="pres">
      <dgm:prSet presAssocID="{9DDAA490-7B4B-48E3-BB8D-E52B10871AB1}" presName="childText" presStyleLbl="conFgAcc1" presStyleIdx="2" presStyleCnt="3">
        <dgm:presLayoutVars>
          <dgm:bulletEnabled val="1"/>
        </dgm:presLayoutVars>
      </dgm:prSet>
      <dgm:spPr/>
    </dgm:pt>
  </dgm:ptLst>
  <dgm:cxnLst>
    <dgm:cxn modelId="{8434800A-5EED-463F-801D-A93C8822CEA2}" type="presOf" srcId="{583E6684-40E3-4256-B52A-FA2CA7BBF436}" destId="{AE011FCE-1F47-4F99-A939-DFD46B6B932C}" srcOrd="1" destOrd="0" presId="urn:microsoft.com/office/officeart/2005/8/layout/list1"/>
    <dgm:cxn modelId="{2D0A5D2D-0FB0-4518-B2DF-C59CC0FC99AB}" type="presOf" srcId="{583E6684-40E3-4256-B52A-FA2CA7BBF436}" destId="{629AF07D-3E2C-4410-8DCF-64960AB11C0C}" srcOrd="0" destOrd="0" presId="urn:microsoft.com/office/officeart/2005/8/layout/list1"/>
    <dgm:cxn modelId="{40261139-3E0F-4FAE-AF75-65915198287B}" type="presOf" srcId="{A5E257EB-EFCA-4524-BC24-02E7A3CE2DBF}" destId="{D59DD90B-456F-4A28-A7C8-18B2D3B67267}" srcOrd="0" destOrd="0" presId="urn:microsoft.com/office/officeart/2005/8/layout/list1"/>
    <dgm:cxn modelId="{BFF2F740-974D-46DD-B89D-4783674EB5A6}" type="presOf" srcId="{207C5E2C-A8A0-46E1-90D2-B01024EAD2BF}" destId="{97D10602-F187-49A9-BB2A-701996565A5E}" srcOrd="0" destOrd="1" presId="urn:microsoft.com/office/officeart/2005/8/layout/list1"/>
    <dgm:cxn modelId="{5C111A5E-19A8-49AD-B3A8-4C6FEF13F272}" srcId="{9DDAA490-7B4B-48E3-BB8D-E52B10871AB1}" destId="{7D6E3D3A-CAA5-458A-8D7A-F12F5ADD2D5C}" srcOrd="0" destOrd="0" parTransId="{49ED0A1F-9B67-4E27-A474-C5974AB0A77B}" sibTransId="{97345E0A-CE58-4571-A054-9DC1C7C79580}"/>
    <dgm:cxn modelId="{C93C1460-73CC-4EA4-A3D6-3D0A6D21E3BB}" srcId="{F49D153A-F872-40CE-9154-90FF8C9C31B5}" destId="{A5E257EB-EFCA-4524-BC24-02E7A3CE2DBF}" srcOrd="1" destOrd="0" parTransId="{20D0F076-3D48-4BAC-999F-EBF019678DDE}" sibTransId="{36B62B0A-14E8-4213-8FD7-7E26F7147F01}"/>
    <dgm:cxn modelId="{EFA9DD61-2CA1-48DD-BB4D-D4C5F7EC80C3}" srcId="{A5E257EB-EFCA-4524-BC24-02E7A3CE2DBF}" destId="{F2AC2D42-3709-46A3-9B71-F2D29B800D85}" srcOrd="0" destOrd="0" parTransId="{D4397C02-F0B4-438F-8079-73C432194D37}" sibTransId="{AFF8BA19-8FC1-43F4-A54D-FD4D36C58D44}"/>
    <dgm:cxn modelId="{F037066F-73BA-49AB-ADAB-BE9B45392970}" srcId="{F49D153A-F872-40CE-9154-90FF8C9C31B5}" destId="{9DDAA490-7B4B-48E3-BB8D-E52B10871AB1}" srcOrd="2" destOrd="0" parTransId="{1B56ACBE-510A-4E31-850A-335811BA363D}" sibTransId="{C4224592-DF7D-40BF-98C8-13D198B2630D}"/>
    <dgm:cxn modelId="{06AAA36F-93F7-4280-9357-0DF6D2A74125}" type="presOf" srcId="{D61B52A3-B197-45B6-BC57-E7E7173DF0D6}" destId="{7E76E5C4-5297-4E0C-BC5E-2EE81FE5CB62}" srcOrd="0" destOrd="1" presId="urn:microsoft.com/office/officeart/2005/8/layout/list1"/>
    <dgm:cxn modelId="{A85F3B80-2A26-4DE9-AA9F-743CDDE2510C}" type="presOf" srcId="{F2AC2D42-3709-46A3-9B71-F2D29B800D85}" destId="{7E76E5C4-5297-4E0C-BC5E-2EE81FE5CB62}" srcOrd="0" destOrd="0" presId="urn:microsoft.com/office/officeart/2005/8/layout/list1"/>
    <dgm:cxn modelId="{63E59889-E5CF-42B6-87E3-3FDE22D065C0}" type="presOf" srcId="{7D6E3D3A-CAA5-458A-8D7A-F12F5ADD2D5C}" destId="{33418BFD-6159-487C-8A92-84A53FCB3316}" srcOrd="0" destOrd="0" presId="urn:microsoft.com/office/officeart/2005/8/layout/list1"/>
    <dgm:cxn modelId="{6270E48B-2A28-4AB6-8EA2-8063693FF2D4}" type="presOf" srcId="{16216459-E5C0-4DDC-9CE5-6647D2A0564F}" destId="{33418BFD-6159-487C-8A92-84A53FCB3316}" srcOrd="0" destOrd="1" presId="urn:microsoft.com/office/officeart/2005/8/layout/list1"/>
    <dgm:cxn modelId="{7888F58E-452A-40A4-AD78-14EBA3154590}" type="presOf" srcId="{9DDAA490-7B4B-48E3-BB8D-E52B10871AB1}" destId="{58368C2D-E6A7-4024-80D6-F09308624415}" srcOrd="0" destOrd="0" presId="urn:microsoft.com/office/officeart/2005/8/layout/list1"/>
    <dgm:cxn modelId="{2B578893-7E94-40E0-99DD-5B84F6EC8556}" srcId="{583E6684-40E3-4256-B52A-FA2CA7BBF436}" destId="{207C5E2C-A8A0-46E1-90D2-B01024EAD2BF}" srcOrd="1" destOrd="0" parTransId="{35347852-B6A8-497A-9D86-9E691ACD7A96}" sibTransId="{B5AFBDB6-C39C-4449-863D-F3A7E4B8A35F}"/>
    <dgm:cxn modelId="{4636839D-48F2-455F-A301-42E7FFB893B3}" type="presOf" srcId="{F49D153A-F872-40CE-9154-90FF8C9C31B5}" destId="{0BA70087-6693-48B6-9290-A30209393EB8}" srcOrd="0" destOrd="0" presId="urn:microsoft.com/office/officeart/2005/8/layout/list1"/>
    <dgm:cxn modelId="{464FF6A8-F1EC-4B8D-A3C9-D2760060345D}" type="presOf" srcId="{A5E257EB-EFCA-4524-BC24-02E7A3CE2DBF}" destId="{930494D9-CABF-4238-AEC4-93D0C544C822}" srcOrd="1" destOrd="0" presId="urn:microsoft.com/office/officeart/2005/8/layout/list1"/>
    <dgm:cxn modelId="{74A42CAC-26E5-4FF2-A509-954E2C255ACF}" srcId="{F49D153A-F872-40CE-9154-90FF8C9C31B5}" destId="{583E6684-40E3-4256-B52A-FA2CA7BBF436}" srcOrd="0" destOrd="0" parTransId="{1B7CE93E-F396-422A-8EE5-9C5CEC0FC1D2}" sibTransId="{A6ABB2D6-B020-4B14-AE75-B37C6B2C06C0}"/>
    <dgm:cxn modelId="{4C1B89AE-A364-4711-B710-F60300FC4CED}" srcId="{A5E257EB-EFCA-4524-BC24-02E7A3CE2DBF}" destId="{D61B52A3-B197-45B6-BC57-E7E7173DF0D6}" srcOrd="1" destOrd="0" parTransId="{13A45F5D-F006-4989-9419-240C6D0E7C89}" sibTransId="{5007962B-640A-4E9E-AF3D-7FC62A043203}"/>
    <dgm:cxn modelId="{F40BADE0-91B2-4089-A42A-267996E7F77C}" type="presOf" srcId="{CABBC1E4-FB27-4A4F-9FCD-B2575E295799}" destId="{97D10602-F187-49A9-BB2A-701996565A5E}" srcOrd="0" destOrd="0" presId="urn:microsoft.com/office/officeart/2005/8/layout/list1"/>
    <dgm:cxn modelId="{64C18BEF-AE7C-4100-A17B-71253020F91E}" srcId="{583E6684-40E3-4256-B52A-FA2CA7BBF436}" destId="{CABBC1E4-FB27-4A4F-9FCD-B2575E295799}" srcOrd="0" destOrd="0" parTransId="{85B22100-FCE3-4B86-9EED-990B39E446AF}" sibTransId="{9262A6E2-B15C-4608-A4CC-229D42E2010B}"/>
    <dgm:cxn modelId="{77AADFF2-3E60-440D-A8CA-B88B57A9B477}" type="presOf" srcId="{9DDAA490-7B4B-48E3-BB8D-E52B10871AB1}" destId="{5784C101-BF9B-4D4F-85E7-D9B4A573BD32}" srcOrd="1" destOrd="0" presId="urn:microsoft.com/office/officeart/2005/8/layout/list1"/>
    <dgm:cxn modelId="{B12A32FF-30AC-48BA-8510-37B79D42CE0D}" srcId="{9DDAA490-7B4B-48E3-BB8D-E52B10871AB1}" destId="{16216459-E5C0-4DDC-9CE5-6647D2A0564F}" srcOrd="1" destOrd="0" parTransId="{9750835C-62A8-499C-B2CF-A6D0CD00487F}" sibTransId="{F1A92BEE-0BA4-4574-B409-8F2ADBE37FD0}"/>
    <dgm:cxn modelId="{62BB7DEF-2EA5-4387-B61D-E47D87235E71}" type="presParOf" srcId="{0BA70087-6693-48B6-9290-A30209393EB8}" destId="{6384ACE4-E4A2-4AB4-BA3A-5E1D81D9CD5C}" srcOrd="0" destOrd="0" presId="urn:microsoft.com/office/officeart/2005/8/layout/list1"/>
    <dgm:cxn modelId="{009B2021-F331-44DA-BDF0-A2755209D8CE}" type="presParOf" srcId="{6384ACE4-E4A2-4AB4-BA3A-5E1D81D9CD5C}" destId="{629AF07D-3E2C-4410-8DCF-64960AB11C0C}" srcOrd="0" destOrd="0" presId="urn:microsoft.com/office/officeart/2005/8/layout/list1"/>
    <dgm:cxn modelId="{6069BFA8-2D07-410A-8D0A-7C62D0F0011A}" type="presParOf" srcId="{6384ACE4-E4A2-4AB4-BA3A-5E1D81D9CD5C}" destId="{AE011FCE-1F47-4F99-A939-DFD46B6B932C}" srcOrd="1" destOrd="0" presId="urn:microsoft.com/office/officeart/2005/8/layout/list1"/>
    <dgm:cxn modelId="{B6EB4530-0649-49C2-B294-DC5656A5AA3D}" type="presParOf" srcId="{0BA70087-6693-48B6-9290-A30209393EB8}" destId="{2BA49909-EC4C-486C-8C04-1BF22099F4DB}" srcOrd="1" destOrd="0" presId="urn:microsoft.com/office/officeart/2005/8/layout/list1"/>
    <dgm:cxn modelId="{C99A5368-907F-46EF-AC38-E4B05DAA99E9}" type="presParOf" srcId="{0BA70087-6693-48B6-9290-A30209393EB8}" destId="{97D10602-F187-49A9-BB2A-701996565A5E}" srcOrd="2" destOrd="0" presId="urn:microsoft.com/office/officeart/2005/8/layout/list1"/>
    <dgm:cxn modelId="{B6757BFF-F478-406F-86EC-3A444A838EF1}" type="presParOf" srcId="{0BA70087-6693-48B6-9290-A30209393EB8}" destId="{72451BDE-2A4B-4617-AE8F-43FFA9D79672}" srcOrd="3" destOrd="0" presId="urn:microsoft.com/office/officeart/2005/8/layout/list1"/>
    <dgm:cxn modelId="{FA0CF0B7-6A7D-454F-B8AA-ED3E439B3B72}" type="presParOf" srcId="{0BA70087-6693-48B6-9290-A30209393EB8}" destId="{A9929FB3-204E-42AB-A238-3C71D4A69139}" srcOrd="4" destOrd="0" presId="urn:microsoft.com/office/officeart/2005/8/layout/list1"/>
    <dgm:cxn modelId="{3CD73287-3F78-4890-93D5-7CD43730EB49}" type="presParOf" srcId="{A9929FB3-204E-42AB-A238-3C71D4A69139}" destId="{D59DD90B-456F-4A28-A7C8-18B2D3B67267}" srcOrd="0" destOrd="0" presId="urn:microsoft.com/office/officeart/2005/8/layout/list1"/>
    <dgm:cxn modelId="{EF3DB91D-8660-4F43-8315-49869344A4CA}" type="presParOf" srcId="{A9929FB3-204E-42AB-A238-3C71D4A69139}" destId="{930494D9-CABF-4238-AEC4-93D0C544C822}" srcOrd="1" destOrd="0" presId="urn:microsoft.com/office/officeart/2005/8/layout/list1"/>
    <dgm:cxn modelId="{7B96E363-B328-4AE1-93E7-1A8B0C133D0F}" type="presParOf" srcId="{0BA70087-6693-48B6-9290-A30209393EB8}" destId="{D9462A1F-D206-4DB3-9D84-67CF3E8ED08D}" srcOrd="5" destOrd="0" presId="urn:microsoft.com/office/officeart/2005/8/layout/list1"/>
    <dgm:cxn modelId="{B72F90EB-C1B4-43BE-ADDA-35E8218EB383}" type="presParOf" srcId="{0BA70087-6693-48B6-9290-A30209393EB8}" destId="{7E76E5C4-5297-4E0C-BC5E-2EE81FE5CB62}" srcOrd="6" destOrd="0" presId="urn:microsoft.com/office/officeart/2005/8/layout/list1"/>
    <dgm:cxn modelId="{D748827B-C893-45D9-BC9D-FEC8580906BA}" type="presParOf" srcId="{0BA70087-6693-48B6-9290-A30209393EB8}" destId="{16EE2C30-6568-4BA7-886E-E79912041D36}" srcOrd="7" destOrd="0" presId="urn:microsoft.com/office/officeart/2005/8/layout/list1"/>
    <dgm:cxn modelId="{49D17EAA-4682-45B3-897C-9DA56A6B663D}" type="presParOf" srcId="{0BA70087-6693-48B6-9290-A30209393EB8}" destId="{A2A27BA5-8CE7-4A05-BD25-77BEE09EB251}" srcOrd="8" destOrd="0" presId="urn:microsoft.com/office/officeart/2005/8/layout/list1"/>
    <dgm:cxn modelId="{703BC75F-559E-491D-B3A1-7E5C022B8AE2}" type="presParOf" srcId="{A2A27BA5-8CE7-4A05-BD25-77BEE09EB251}" destId="{58368C2D-E6A7-4024-80D6-F09308624415}" srcOrd="0" destOrd="0" presId="urn:microsoft.com/office/officeart/2005/8/layout/list1"/>
    <dgm:cxn modelId="{68E52EAC-42D0-497A-A930-79E3210AFFAB}" type="presParOf" srcId="{A2A27BA5-8CE7-4A05-BD25-77BEE09EB251}" destId="{5784C101-BF9B-4D4F-85E7-D9B4A573BD32}" srcOrd="1" destOrd="0" presId="urn:microsoft.com/office/officeart/2005/8/layout/list1"/>
    <dgm:cxn modelId="{D303FD58-A373-436D-AD41-EE80BA074533}" type="presParOf" srcId="{0BA70087-6693-48B6-9290-A30209393EB8}" destId="{8AD505B2-2EAA-4A8A-9D65-51B9DFF18C01}" srcOrd="9" destOrd="0" presId="urn:microsoft.com/office/officeart/2005/8/layout/list1"/>
    <dgm:cxn modelId="{57BFE3E6-1DBB-4DEA-9783-6E346CDB45E0}" type="presParOf" srcId="{0BA70087-6693-48B6-9290-A30209393EB8}" destId="{33418BFD-6159-487C-8A92-84A53FCB33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D170D4-5A45-43F0-9534-DBDD9D443ED9}"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DCAA4E78-7588-4FF1-B08E-D8FA7D7F730F}">
      <dgm:prSet/>
      <dgm:spPr/>
      <dgm:t>
        <a:bodyPr/>
        <a:lstStyle/>
        <a:p>
          <a:r>
            <a:rPr lang="af-ZA" b="1"/>
            <a:t>Reasons for excessive use</a:t>
          </a:r>
          <a:endParaRPr lang="en-US"/>
        </a:p>
      </dgm:t>
    </dgm:pt>
    <dgm:pt modelId="{9FD3E759-5413-4F3C-ADE7-62E523F2540A}" type="parTrans" cxnId="{44F8FD08-4DC6-4B64-8324-F2F67C057EC2}">
      <dgm:prSet/>
      <dgm:spPr/>
      <dgm:t>
        <a:bodyPr/>
        <a:lstStyle/>
        <a:p>
          <a:endParaRPr lang="en-US"/>
        </a:p>
      </dgm:t>
    </dgm:pt>
    <dgm:pt modelId="{4A57EF16-FBCC-4295-8419-A8D674A3E786}" type="sibTrans" cxnId="{44F8FD08-4DC6-4B64-8324-F2F67C057EC2}">
      <dgm:prSet/>
      <dgm:spPr/>
      <dgm:t>
        <a:bodyPr/>
        <a:lstStyle/>
        <a:p>
          <a:endParaRPr lang="en-US"/>
        </a:p>
      </dgm:t>
    </dgm:pt>
    <dgm:pt modelId="{2E4C637A-8148-4709-A421-3FD47AA0A5A9}">
      <dgm:prSet/>
      <dgm:spPr/>
      <dgm:t>
        <a:bodyPr/>
        <a:lstStyle/>
        <a:p>
          <a:r>
            <a:rPr lang="af-ZA"/>
            <a:t>distraction from pain </a:t>
          </a:r>
          <a:endParaRPr lang="en-US"/>
        </a:p>
      </dgm:t>
    </dgm:pt>
    <dgm:pt modelId="{75B313F2-2157-4EB3-8C8A-225A5194B3F7}" type="parTrans" cxnId="{102115CC-9AB8-4B22-890E-3E0CC580D31B}">
      <dgm:prSet/>
      <dgm:spPr/>
      <dgm:t>
        <a:bodyPr/>
        <a:lstStyle/>
        <a:p>
          <a:endParaRPr lang="en-US"/>
        </a:p>
      </dgm:t>
    </dgm:pt>
    <dgm:pt modelId="{7BF80267-8CE9-4779-A836-FEDD10A66C00}" type="sibTrans" cxnId="{102115CC-9AB8-4B22-890E-3E0CC580D31B}">
      <dgm:prSet/>
      <dgm:spPr/>
      <dgm:t>
        <a:bodyPr/>
        <a:lstStyle/>
        <a:p>
          <a:endParaRPr lang="en-US"/>
        </a:p>
      </dgm:t>
    </dgm:pt>
    <dgm:pt modelId="{79DC5673-354B-4879-B819-0944BE6FFD0A}">
      <dgm:prSet/>
      <dgm:spPr/>
      <dgm:t>
        <a:bodyPr/>
        <a:lstStyle/>
        <a:p>
          <a:r>
            <a:rPr lang="af-ZA"/>
            <a:t>seeking validation </a:t>
          </a:r>
          <a:endParaRPr lang="en-US"/>
        </a:p>
      </dgm:t>
    </dgm:pt>
    <dgm:pt modelId="{6AA71543-9156-4B93-97EB-00D5F4EE021A}" type="parTrans" cxnId="{8B24D9F7-B90F-4684-AD00-BEF154FA7C2E}">
      <dgm:prSet/>
      <dgm:spPr/>
      <dgm:t>
        <a:bodyPr/>
        <a:lstStyle/>
        <a:p>
          <a:endParaRPr lang="en-US"/>
        </a:p>
      </dgm:t>
    </dgm:pt>
    <dgm:pt modelId="{BFA8AD04-A42C-457E-9BCE-69AA9EC37240}" type="sibTrans" cxnId="{8B24D9F7-B90F-4684-AD00-BEF154FA7C2E}">
      <dgm:prSet/>
      <dgm:spPr/>
      <dgm:t>
        <a:bodyPr/>
        <a:lstStyle/>
        <a:p>
          <a:endParaRPr lang="en-US"/>
        </a:p>
      </dgm:t>
    </dgm:pt>
    <dgm:pt modelId="{28AD3A2D-1614-47B3-A75E-20138CC234D9}">
      <dgm:prSet/>
      <dgm:spPr/>
      <dgm:t>
        <a:bodyPr/>
        <a:lstStyle/>
        <a:p>
          <a:r>
            <a:rPr lang="af-ZA"/>
            <a:t>avoiding difficult emotions </a:t>
          </a:r>
          <a:endParaRPr lang="en-US"/>
        </a:p>
      </dgm:t>
    </dgm:pt>
    <dgm:pt modelId="{465D6991-ABE7-4D02-BCAF-1B49BE67A7CF}" type="parTrans" cxnId="{DD36B587-FC4A-47B8-81D9-4FB651FC1319}">
      <dgm:prSet/>
      <dgm:spPr/>
      <dgm:t>
        <a:bodyPr/>
        <a:lstStyle/>
        <a:p>
          <a:endParaRPr lang="en-US"/>
        </a:p>
      </dgm:t>
    </dgm:pt>
    <dgm:pt modelId="{4DCDF21B-88A7-4533-A45F-F2D82F43838B}" type="sibTrans" cxnId="{DD36B587-FC4A-47B8-81D9-4FB651FC1319}">
      <dgm:prSet/>
      <dgm:spPr/>
      <dgm:t>
        <a:bodyPr/>
        <a:lstStyle/>
        <a:p>
          <a:endParaRPr lang="en-US"/>
        </a:p>
      </dgm:t>
    </dgm:pt>
    <dgm:pt modelId="{76781FE2-CEFF-4195-8F29-97CD483C639E}">
      <dgm:prSet/>
      <dgm:spPr/>
      <dgm:t>
        <a:bodyPr/>
        <a:lstStyle/>
        <a:p>
          <a:r>
            <a:rPr lang="af-ZA" b="1"/>
            <a:t>Possible effects</a:t>
          </a:r>
          <a:endParaRPr lang="en-US"/>
        </a:p>
      </dgm:t>
    </dgm:pt>
    <dgm:pt modelId="{888B1D67-BF34-42AA-B3CE-4D7D719A2482}" type="parTrans" cxnId="{BD7AEB7B-C80B-4618-BF35-34797B409C4D}">
      <dgm:prSet/>
      <dgm:spPr/>
      <dgm:t>
        <a:bodyPr/>
        <a:lstStyle/>
        <a:p>
          <a:endParaRPr lang="en-US"/>
        </a:p>
      </dgm:t>
    </dgm:pt>
    <dgm:pt modelId="{300C8181-B0E6-4E87-84CE-9897C5CFF418}" type="sibTrans" cxnId="{BD7AEB7B-C80B-4618-BF35-34797B409C4D}">
      <dgm:prSet/>
      <dgm:spPr/>
      <dgm:t>
        <a:bodyPr/>
        <a:lstStyle/>
        <a:p>
          <a:endParaRPr lang="en-US"/>
        </a:p>
      </dgm:t>
    </dgm:pt>
    <dgm:pt modelId="{F8897B65-221C-4C0F-871A-F4F48E9CAF7C}">
      <dgm:prSet/>
      <dgm:spPr/>
      <dgm:t>
        <a:bodyPr/>
        <a:lstStyle/>
        <a:p>
          <a:r>
            <a:rPr lang="af-ZA"/>
            <a:t>stress and anxiety </a:t>
          </a:r>
          <a:endParaRPr lang="en-US"/>
        </a:p>
      </dgm:t>
    </dgm:pt>
    <dgm:pt modelId="{D4D90C83-26F7-42E0-97A6-2F84E5582A8E}" type="parTrans" cxnId="{ABD36C88-F293-46D4-BEC7-E9DF1DCB7287}">
      <dgm:prSet/>
      <dgm:spPr/>
      <dgm:t>
        <a:bodyPr/>
        <a:lstStyle/>
        <a:p>
          <a:endParaRPr lang="en-US"/>
        </a:p>
      </dgm:t>
    </dgm:pt>
    <dgm:pt modelId="{F2270E26-277C-4881-91E3-A6643ECB87F4}" type="sibTrans" cxnId="{ABD36C88-F293-46D4-BEC7-E9DF1DCB7287}">
      <dgm:prSet/>
      <dgm:spPr/>
      <dgm:t>
        <a:bodyPr/>
        <a:lstStyle/>
        <a:p>
          <a:endParaRPr lang="en-US"/>
        </a:p>
      </dgm:t>
    </dgm:pt>
    <dgm:pt modelId="{0B378BDE-87B1-443E-A840-7A17DFAAE7E3}">
      <dgm:prSet/>
      <dgm:spPr/>
      <dgm:t>
        <a:bodyPr/>
        <a:lstStyle/>
        <a:p>
          <a:r>
            <a:rPr lang="af-ZA"/>
            <a:t>low self-esteem </a:t>
          </a:r>
          <a:endParaRPr lang="en-US"/>
        </a:p>
      </dgm:t>
    </dgm:pt>
    <dgm:pt modelId="{F696BF80-596B-4B2B-9B8D-FCD5EC2A3EE1}" type="parTrans" cxnId="{97798AF6-F070-4717-B8EC-0B13EA4BDAA8}">
      <dgm:prSet/>
      <dgm:spPr/>
      <dgm:t>
        <a:bodyPr/>
        <a:lstStyle/>
        <a:p>
          <a:endParaRPr lang="en-US"/>
        </a:p>
      </dgm:t>
    </dgm:pt>
    <dgm:pt modelId="{DC3323F3-FFBE-4239-BDFD-19D4B0E996E4}" type="sibTrans" cxnId="{97798AF6-F070-4717-B8EC-0B13EA4BDAA8}">
      <dgm:prSet/>
      <dgm:spPr/>
      <dgm:t>
        <a:bodyPr/>
        <a:lstStyle/>
        <a:p>
          <a:endParaRPr lang="en-US"/>
        </a:p>
      </dgm:t>
    </dgm:pt>
    <dgm:pt modelId="{5E7E64DE-9EBB-4898-9D58-E18020A649F2}">
      <dgm:prSet/>
      <dgm:spPr/>
      <dgm:t>
        <a:bodyPr/>
        <a:lstStyle/>
        <a:p>
          <a:r>
            <a:rPr lang="af-ZA"/>
            <a:t>disrupted sleep and schoolwork</a:t>
          </a:r>
          <a:endParaRPr lang="en-US"/>
        </a:p>
      </dgm:t>
    </dgm:pt>
    <dgm:pt modelId="{E537190D-EB95-464A-BC2A-DB8607068C37}" type="parTrans" cxnId="{3491F9A3-05AC-4E04-A8E1-32E3B5A0ECED}">
      <dgm:prSet/>
      <dgm:spPr/>
      <dgm:t>
        <a:bodyPr/>
        <a:lstStyle/>
        <a:p>
          <a:endParaRPr lang="en-US"/>
        </a:p>
      </dgm:t>
    </dgm:pt>
    <dgm:pt modelId="{219F7684-4950-4FF4-B1B9-650148D24E2B}" type="sibTrans" cxnId="{3491F9A3-05AC-4E04-A8E1-32E3B5A0ECED}">
      <dgm:prSet/>
      <dgm:spPr/>
      <dgm:t>
        <a:bodyPr/>
        <a:lstStyle/>
        <a:p>
          <a:endParaRPr lang="en-US"/>
        </a:p>
      </dgm:t>
    </dgm:pt>
    <dgm:pt modelId="{6B5C7D08-4CC0-4D8C-97BC-3D566CDEFE3C}" type="pres">
      <dgm:prSet presAssocID="{79D170D4-5A45-43F0-9534-DBDD9D443ED9}" presName="Name0" presStyleCnt="0">
        <dgm:presLayoutVars>
          <dgm:dir/>
          <dgm:animLvl val="lvl"/>
          <dgm:resizeHandles val="exact"/>
        </dgm:presLayoutVars>
      </dgm:prSet>
      <dgm:spPr/>
    </dgm:pt>
    <dgm:pt modelId="{40D787CC-FBFC-468F-A239-3FA57730EFFC}" type="pres">
      <dgm:prSet presAssocID="{76781FE2-CEFF-4195-8F29-97CD483C639E}" presName="boxAndChildren" presStyleCnt="0"/>
      <dgm:spPr/>
    </dgm:pt>
    <dgm:pt modelId="{5AA53D58-0902-41E0-AD7B-90C83C473FFF}" type="pres">
      <dgm:prSet presAssocID="{76781FE2-CEFF-4195-8F29-97CD483C639E}" presName="parentTextBox" presStyleLbl="node1" presStyleIdx="0" presStyleCnt="2"/>
      <dgm:spPr/>
    </dgm:pt>
    <dgm:pt modelId="{CE6A6CC4-B4D7-490F-A2F6-082EF88CC8BC}" type="pres">
      <dgm:prSet presAssocID="{76781FE2-CEFF-4195-8F29-97CD483C639E}" presName="entireBox" presStyleLbl="node1" presStyleIdx="0" presStyleCnt="2"/>
      <dgm:spPr/>
    </dgm:pt>
    <dgm:pt modelId="{B9BBEBF0-4486-46BA-860D-2092E522BCDF}" type="pres">
      <dgm:prSet presAssocID="{76781FE2-CEFF-4195-8F29-97CD483C639E}" presName="descendantBox" presStyleCnt="0"/>
      <dgm:spPr/>
    </dgm:pt>
    <dgm:pt modelId="{D30C1A0F-C254-4283-94FE-5215C0C30497}" type="pres">
      <dgm:prSet presAssocID="{F8897B65-221C-4C0F-871A-F4F48E9CAF7C}" presName="childTextBox" presStyleLbl="fgAccFollowNode1" presStyleIdx="0" presStyleCnt="6">
        <dgm:presLayoutVars>
          <dgm:bulletEnabled val="1"/>
        </dgm:presLayoutVars>
      </dgm:prSet>
      <dgm:spPr/>
    </dgm:pt>
    <dgm:pt modelId="{0CACD219-E353-47B2-93F4-6B4123FF1E2E}" type="pres">
      <dgm:prSet presAssocID="{0B378BDE-87B1-443E-A840-7A17DFAAE7E3}" presName="childTextBox" presStyleLbl="fgAccFollowNode1" presStyleIdx="1" presStyleCnt="6">
        <dgm:presLayoutVars>
          <dgm:bulletEnabled val="1"/>
        </dgm:presLayoutVars>
      </dgm:prSet>
      <dgm:spPr/>
    </dgm:pt>
    <dgm:pt modelId="{EED8A66C-2571-4F81-B444-115969C7C306}" type="pres">
      <dgm:prSet presAssocID="{5E7E64DE-9EBB-4898-9D58-E18020A649F2}" presName="childTextBox" presStyleLbl="fgAccFollowNode1" presStyleIdx="2" presStyleCnt="6">
        <dgm:presLayoutVars>
          <dgm:bulletEnabled val="1"/>
        </dgm:presLayoutVars>
      </dgm:prSet>
      <dgm:spPr/>
    </dgm:pt>
    <dgm:pt modelId="{30C3F0D4-CA93-46DD-8A5B-0FCA080A546E}" type="pres">
      <dgm:prSet presAssocID="{4A57EF16-FBCC-4295-8419-A8D674A3E786}" presName="sp" presStyleCnt="0"/>
      <dgm:spPr/>
    </dgm:pt>
    <dgm:pt modelId="{B7684B22-F3AE-4E34-8B20-4042C317885E}" type="pres">
      <dgm:prSet presAssocID="{DCAA4E78-7588-4FF1-B08E-D8FA7D7F730F}" presName="arrowAndChildren" presStyleCnt="0"/>
      <dgm:spPr/>
    </dgm:pt>
    <dgm:pt modelId="{E2D8E876-A86E-4A42-8312-A629BAAC359D}" type="pres">
      <dgm:prSet presAssocID="{DCAA4E78-7588-4FF1-B08E-D8FA7D7F730F}" presName="parentTextArrow" presStyleLbl="node1" presStyleIdx="0" presStyleCnt="2"/>
      <dgm:spPr/>
    </dgm:pt>
    <dgm:pt modelId="{C217BD24-93AE-4825-A3A3-89326854629F}" type="pres">
      <dgm:prSet presAssocID="{DCAA4E78-7588-4FF1-B08E-D8FA7D7F730F}" presName="arrow" presStyleLbl="node1" presStyleIdx="1" presStyleCnt="2"/>
      <dgm:spPr/>
    </dgm:pt>
    <dgm:pt modelId="{75A3FBA2-690B-4E95-A96C-2B370378814A}" type="pres">
      <dgm:prSet presAssocID="{DCAA4E78-7588-4FF1-B08E-D8FA7D7F730F}" presName="descendantArrow" presStyleCnt="0"/>
      <dgm:spPr/>
    </dgm:pt>
    <dgm:pt modelId="{0A157B86-2AB0-4689-BC7A-80A63C4B65DB}" type="pres">
      <dgm:prSet presAssocID="{2E4C637A-8148-4709-A421-3FD47AA0A5A9}" presName="childTextArrow" presStyleLbl="fgAccFollowNode1" presStyleIdx="3" presStyleCnt="6">
        <dgm:presLayoutVars>
          <dgm:bulletEnabled val="1"/>
        </dgm:presLayoutVars>
      </dgm:prSet>
      <dgm:spPr/>
    </dgm:pt>
    <dgm:pt modelId="{4EE31A24-C753-4B69-93EC-EE8227D29AA0}" type="pres">
      <dgm:prSet presAssocID="{79DC5673-354B-4879-B819-0944BE6FFD0A}" presName="childTextArrow" presStyleLbl="fgAccFollowNode1" presStyleIdx="4" presStyleCnt="6">
        <dgm:presLayoutVars>
          <dgm:bulletEnabled val="1"/>
        </dgm:presLayoutVars>
      </dgm:prSet>
      <dgm:spPr/>
    </dgm:pt>
    <dgm:pt modelId="{CAAFAA49-B8BB-4E57-8256-B7D015086812}" type="pres">
      <dgm:prSet presAssocID="{28AD3A2D-1614-47B3-A75E-20138CC234D9}" presName="childTextArrow" presStyleLbl="fgAccFollowNode1" presStyleIdx="5" presStyleCnt="6">
        <dgm:presLayoutVars>
          <dgm:bulletEnabled val="1"/>
        </dgm:presLayoutVars>
      </dgm:prSet>
      <dgm:spPr/>
    </dgm:pt>
  </dgm:ptLst>
  <dgm:cxnLst>
    <dgm:cxn modelId="{44F8FD08-4DC6-4B64-8324-F2F67C057EC2}" srcId="{79D170D4-5A45-43F0-9534-DBDD9D443ED9}" destId="{DCAA4E78-7588-4FF1-B08E-D8FA7D7F730F}" srcOrd="0" destOrd="0" parTransId="{9FD3E759-5413-4F3C-ADE7-62E523F2540A}" sibTransId="{4A57EF16-FBCC-4295-8419-A8D674A3E786}"/>
    <dgm:cxn modelId="{F168C825-4A35-40FE-A3C7-51F1A774B74A}" type="presOf" srcId="{F8897B65-221C-4C0F-871A-F4F48E9CAF7C}" destId="{D30C1A0F-C254-4283-94FE-5215C0C30497}" srcOrd="0" destOrd="0" presId="urn:microsoft.com/office/officeart/2005/8/layout/process4"/>
    <dgm:cxn modelId="{C55C4A28-4FDA-47AC-8993-93A44D455714}" type="presOf" srcId="{5E7E64DE-9EBB-4898-9D58-E18020A649F2}" destId="{EED8A66C-2571-4F81-B444-115969C7C306}" srcOrd="0" destOrd="0" presId="urn:microsoft.com/office/officeart/2005/8/layout/process4"/>
    <dgm:cxn modelId="{3CE8242B-DF44-4CA9-9803-8431F4AB19FA}" type="presOf" srcId="{28AD3A2D-1614-47B3-A75E-20138CC234D9}" destId="{CAAFAA49-B8BB-4E57-8256-B7D015086812}" srcOrd="0" destOrd="0" presId="urn:microsoft.com/office/officeart/2005/8/layout/process4"/>
    <dgm:cxn modelId="{1D88FA3D-2F69-4B56-B01A-8A377364CE3E}" type="presOf" srcId="{79DC5673-354B-4879-B819-0944BE6FFD0A}" destId="{4EE31A24-C753-4B69-93EC-EE8227D29AA0}" srcOrd="0" destOrd="0" presId="urn:microsoft.com/office/officeart/2005/8/layout/process4"/>
    <dgm:cxn modelId="{A06E6260-F085-4A79-B7F5-D61EC67D293C}" type="presOf" srcId="{2E4C637A-8148-4709-A421-3FD47AA0A5A9}" destId="{0A157B86-2AB0-4689-BC7A-80A63C4B65DB}" srcOrd="0" destOrd="0" presId="urn:microsoft.com/office/officeart/2005/8/layout/process4"/>
    <dgm:cxn modelId="{652A6966-123B-41B5-9F62-4EA5A364EADD}" type="presOf" srcId="{76781FE2-CEFF-4195-8F29-97CD483C639E}" destId="{5AA53D58-0902-41E0-AD7B-90C83C473FFF}" srcOrd="0" destOrd="0" presId="urn:microsoft.com/office/officeart/2005/8/layout/process4"/>
    <dgm:cxn modelId="{BD7AEB7B-C80B-4618-BF35-34797B409C4D}" srcId="{79D170D4-5A45-43F0-9534-DBDD9D443ED9}" destId="{76781FE2-CEFF-4195-8F29-97CD483C639E}" srcOrd="1" destOrd="0" parTransId="{888B1D67-BF34-42AA-B3CE-4D7D719A2482}" sibTransId="{300C8181-B0E6-4E87-84CE-9897C5CFF418}"/>
    <dgm:cxn modelId="{2880DB7C-4C5D-4A82-854B-ACBDAA80B2A7}" type="presOf" srcId="{79D170D4-5A45-43F0-9534-DBDD9D443ED9}" destId="{6B5C7D08-4CC0-4D8C-97BC-3D566CDEFE3C}" srcOrd="0" destOrd="0" presId="urn:microsoft.com/office/officeart/2005/8/layout/process4"/>
    <dgm:cxn modelId="{DD36B587-FC4A-47B8-81D9-4FB651FC1319}" srcId="{DCAA4E78-7588-4FF1-B08E-D8FA7D7F730F}" destId="{28AD3A2D-1614-47B3-A75E-20138CC234D9}" srcOrd="2" destOrd="0" parTransId="{465D6991-ABE7-4D02-BCAF-1B49BE67A7CF}" sibTransId="{4DCDF21B-88A7-4533-A45F-F2D82F43838B}"/>
    <dgm:cxn modelId="{ABD36C88-F293-46D4-BEC7-E9DF1DCB7287}" srcId="{76781FE2-CEFF-4195-8F29-97CD483C639E}" destId="{F8897B65-221C-4C0F-871A-F4F48E9CAF7C}" srcOrd="0" destOrd="0" parTransId="{D4D90C83-26F7-42E0-97A6-2F84E5582A8E}" sibTransId="{F2270E26-277C-4881-91E3-A6643ECB87F4}"/>
    <dgm:cxn modelId="{3491F9A3-05AC-4E04-A8E1-32E3B5A0ECED}" srcId="{76781FE2-CEFF-4195-8F29-97CD483C639E}" destId="{5E7E64DE-9EBB-4898-9D58-E18020A649F2}" srcOrd="2" destOrd="0" parTransId="{E537190D-EB95-464A-BC2A-DB8607068C37}" sibTransId="{219F7684-4950-4FF4-B1B9-650148D24E2B}"/>
    <dgm:cxn modelId="{292B2BB3-71F1-4689-B09A-484E8DF05A1B}" type="presOf" srcId="{DCAA4E78-7588-4FF1-B08E-D8FA7D7F730F}" destId="{E2D8E876-A86E-4A42-8312-A629BAAC359D}" srcOrd="0" destOrd="0" presId="urn:microsoft.com/office/officeart/2005/8/layout/process4"/>
    <dgm:cxn modelId="{41889ABD-2F8B-41B2-A49B-D0EC6FE08193}" type="presOf" srcId="{0B378BDE-87B1-443E-A840-7A17DFAAE7E3}" destId="{0CACD219-E353-47B2-93F4-6B4123FF1E2E}" srcOrd="0" destOrd="0" presId="urn:microsoft.com/office/officeart/2005/8/layout/process4"/>
    <dgm:cxn modelId="{102115CC-9AB8-4B22-890E-3E0CC580D31B}" srcId="{DCAA4E78-7588-4FF1-B08E-D8FA7D7F730F}" destId="{2E4C637A-8148-4709-A421-3FD47AA0A5A9}" srcOrd="0" destOrd="0" parTransId="{75B313F2-2157-4EB3-8C8A-225A5194B3F7}" sibTransId="{7BF80267-8CE9-4779-A836-FEDD10A66C00}"/>
    <dgm:cxn modelId="{3DC5CCD4-D190-4DB8-9EC9-06ADEB2BA8A8}" type="presOf" srcId="{DCAA4E78-7588-4FF1-B08E-D8FA7D7F730F}" destId="{C217BD24-93AE-4825-A3A3-89326854629F}" srcOrd="1" destOrd="0" presId="urn:microsoft.com/office/officeart/2005/8/layout/process4"/>
    <dgm:cxn modelId="{F5D717ED-C3CF-4DE9-B63E-41691E7704EF}" type="presOf" srcId="{76781FE2-CEFF-4195-8F29-97CD483C639E}" destId="{CE6A6CC4-B4D7-490F-A2F6-082EF88CC8BC}" srcOrd="1" destOrd="0" presId="urn:microsoft.com/office/officeart/2005/8/layout/process4"/>
    <dgm:cxn modelId="{97798AF6-F070-4717-B8EC-0B13EA4BDAA8}" srcId="{76781FE2-CEFF-4195-8F29-97CD483C639E}" destId="{0B378BDE-87B1-443E-A840-7A17DFAAE7E3}" srcOrd="1" destOrd="0" parTransId="{F696BF80-596B-4B2B-9B8D-FCD5EC2A3EE1}" sibTransId="{DC3323F3-FFBE-4239-BDFD-19D4B0E996E4}"/>
    <dgm:cxn modelId="{8B24D9F7-B90F-4684-AD00-BEF154FA7C2E}" srcId="{DCAA4E78-7588-4FF1-B08E-D8FA7D7F730F}" destId="{79DC5673-354B-4879-B819-0944BE6FFD0A}" srcOrd="1" destOrd="0" parTransId="{6AA71543-9156-4B93-97EB-00D5F4EE021A}" sibTransId="{BFA8AD04-A42C-457E-9BCE-69AA9EC37240}"/>
    <dgm:cxn modelId="{775F19AF-F8A2-42DB-98AB-29C8A63A3FD5}" type="presParOf" srcId="{6B5C7D08-4CC0-4D8C-97BC-3D566CDEFE3C}" destId="{40D787CC-FBFC-468F-A239-3FA57730EFFC}" srcOrd="0" destOrd="0" presId="urn:microsoft.com/office/officeart/2005/8/layout/process4"/>
    <dgm:cxn modelId="{25A141D0-52AD-4EC5-8EBD-19A5B7A80FBC}" type="presParOf" srcId="{40D787CC-FBFC-468F-A239-3FA57730EFFC}" destId="{5AA53D58-0902-41E0-AD7B-90C83C473FFF}" srcOrd="0" destOrd="0" presId="urn:microsoft.com/office/officeart/2005/8/layout/process4"/>
    <dgm:cxn modelId="{42C6C38C-29FE-49F1-9AB1-1CEF46CA9453}" type="presParOf" srcId="{40D787CC-FBFC-468F-A239-3FA57730EFFC}" destId="{CE6A6CC4-B4D7-490F-A2F6-082EF88CC8BC}" srcOrd="1" destOrd="0" presId="urn:microsoft.com/office/officeart/2005/8/layout/process4"/>
    <dgm:cxn modelId="{B2B8D1D0-18A9-4DDD-9B1C-1D221FBCAD34}" type="presParOf" srcId="{40D787CC-FBFC-468F-A239-3FA57730EFFC}" destId="{B9BBEBF0-4486-46BA-860D-2092E522BCDF}" srcOrd="2" destOrd="0" presId="urn:microsoft.com/office/officeart/2005/8/layout/process4"/>
    <dgm:cxn modelId="{EB6CEE6B-C107-4E7E-BD52-F6E1C4DC4263}" type="presParOf" srcId="{B9BBEBF0-4486-46BA-860D-2092E522BCDF}" destId="{D30C1A0F-C254-4283-94FE-5215C0C30497}" srcOrd="0" destOrd="0" presId="urn:microsoft.com/office/officeart/2005/8/layout/process4"/>
    <dgm:cxn modelId="{177047DB-2552-4C9F-8938-E5FEED35702A}" type="presParOf" srcId="{B9BBEBF0-4486-46BA-860D-2092E522BCDF}" destId="{0CACD219-E353-47B2-93F4-6B4123FF1E2E}" srcOrd="1" destOrd="0" presId="urn:microsoft.com/office/officeart/2005/8/layout/process4"/>
    <dgm:cxn modelId="{C29C6A68-7EC9-40A6-A902-AC1714F77038}" type="presParOf" srcId="{B9BBEBF0-4486-46BA-860D-2092E522BCDF}" destId="{EED8A66C-2571-4F81-B444-115969C7C306}" srcOrd="2" destOrd="0" presId="urn:microsoft.com/office/officeart/2005/8/layout/process4"/>
    <dgm:cxn modelId="{21BD8CD4-D6FF-4E16-9F36-8B1BBC9850D8}" type="presParOf" srcId="{6B5C7D08-4CC0-4D8C-97BC-3D566CDEFE3C}" destId="{30C3F0D4-CA93-46DD-8A5B-0FCA080A546E}" srcOrd="1" destOrd="0" presId="urn:microsoft.com/office/officeart/2005/8/layout/process4"/>
    <dgm:cxn modelId="{727D7BB4-0080-4BD9-AB8E-426D99CFA102}" type="presParOf" srcId="{6B5C7D08-4CC0-4D8C-97BC-3D566CDEFE3C}" destId="{B7684B22-F3AE-4E34-8B20-4042C317885E}" srcOrd="2" destOrd="0" presId="urn:microsoft.com/office/officeart/2005/8/layout/process4"/>
    <dgm:cxn modelId="{A6FF5D11-2A8D-4A68-9BD5-7A6DE7E86139}" type="presParOf" srcId="{B7684B22-F3AE-4E34-8B20-4042C317885E}" destId="{E2D8E876-A86E-4A42-8312-A629BAAC359D}" srcOrd="0" destOrd="0" presId="urn:microsoft.com/office/officeart/2005/8/layout/process4"/>
    <dgm:cxn modelId="{0AF55733-2709-4206-AD13-450ABCFD163C}" type="presParOf" srcId="{B7684B22-F3AE-4E34-8B20-4042C317885E}" destId="{C217BD24-93AE-4825-A3A3-89326854629F}" srcOrd="1" destOrd="0" presId="urn:microsoft.com/office/officeart/2005/8/layout/process4"/>
    <dgm:cxn modelId="{9735C1F3-90A2-476A-86AB-F70FC46B834E}" type="presParOf" srcId="{B7684B22-F3AE-4E34-8B20-4042C317885E}" destId="{75A3FBA2-690B-4E95-A96C-2B370378814A}" srcOrd="2" destOrd="0" presId="urn:microsoft.com/office/officeart/2005/8/layout/process4"/>
    <dgm:cxn modelId="{CD687CEF-EEA5-4FBE-967C-8E4CFC6E5FD8}" type="presParOf" srcId="{75A3FBA2-690B-4E95-A96C-2B370378814A}" destId="{0A157B86-2AB0-4689-BC7A-80A63C4B65DB}" srcOrd="0" destOrd="0" presId="urn:microsoft.com/office/officeart/2005/8/layout/process4"/>
    <dgm:cxn modelId="{70B4A24D-1AA2-4F5C-81D6-6D6C8B6ABCC0}" type="presParOf" srcId="{75A3FBA2-690B-4E95-A96C-2B370378814A}" destId="{4EE31A24-C753-4B69-93EC-EE8227D29AA0}" srcOrd="1" destOrd="0" presId="urn:microsoft.com/office/officeart/2005/8/layout/process4"/>
    <dgm:cxn modelId="{B2C5EABD-6E5D-41E6-8711-CE183C909D31}" type="presParOf" srcId="{75A3FBA2-690B-4E95-A96C-2B370378814A}" destId="{CAAFAA49-B8BB-4E57-8256-B7D015086812}" srcOrd="2"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271896-B3B1-4220-8E58-3C48599819F0}"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99E20079-9822-4CAA-9159-EC87C93D1E87}">
      <dgm:prSet/>
      <dgm:spPr/>
      <dgm:t>
        <a:bodyPr/>
        <a:lstStyle/>
        <a:p>
          <a:r>
            <a:rPr lang="af-ZA"/>
            <a:t>Lack of knowledge </a:t>
          </a:r>
          <a:endParaRPr lang="en-US"/>
        </a:p>
      </dgm:t>
    </dgm:pt>
    <dgm:pt modelId="{B7608C90-ADAD-45D1-97AB-7AC5682EBD9D}" type="parTrans" cxnId="{73D9F8DC-144D-4D24-8496-746824CC3F44}">
      <dgm:prSet/>
      <dgm:spPr/>
      <dgm:t>
        <a:bodyPr/>
        <a:lstStyle/>
        <a:p>
          <a:endParaRPr lang="en-US"/>
        </a:p>
      </dgm:t>
    </dgm:pt>
    <dgm:pt modelId="{5AB91AA6-2BFB-4BFF-AD35-24BEA427BBBD}" type="sibTrans" cxnId="{73D9F8DC-144D-4D24-8496-746824CC3F44}">
      <dgm:prSet/>
      <dgm:spPr/>
      <dgm:t>
        <a:bodyPr/>
        <a:lstStyle/>
        <a:p>
          <a:endParaRPr lang="en-US"/>
        </a:p>
      </dgm:t>
    </dgm:pt>
    <dgm:pt modelId="{6DE1FE18-DBA7-476A-B83F-8C85F6275B29}">
      <dgm:prSet/>
      <dgm:spPr/>
      <dgm:t>
        <a:bodyPr/>
        <a:lstStyle/>
        <a:p>
          <a:r>
            <a:rPr lang="af-ZA"/>
            <a:t>Financial constraints </a:t>
          </a:r>
          <a:endParaRPr lang="en-US"/>
        </a:p>
      </dgm:t>
    </dgm:pt>
    <dgm:pt modelId="{29EF01D2-36EA-4560-956C-92885F7DD784}" type="parTrans" cxnId="{7FD03A7B-4CB2-4D95-87BC-B5001DF13819}">
      <dgm:prSet/>
      <dgm:spPr/>
      <dgm:t>
        <a:bodyPr/>
        <a:lstStyle/>
        <a:p>
          <a:endParaRPr lang="en-US"/>
        </a:p>
      </dgm:t>
    </dgm:pt>
    <dgm:pt modelId="{73065E88-B2CC-464E-B796-FB02D8BAE5C7}" type="sibTrans" cxnId="{7FD03A7B-4CB2-4D95-87BC-B5001DF13819}">
      <dgm:prSet/>
      <dgm:spPr/>
      <dgm:t>
        <a:bodyPr/>
        <a:lstStyle/>
        <a:p>
          <a:endParaRPr lang="en-US"/>
        </a:p>
      </dgm:t>
    </dgm:pt>
    <dgm:pt modelId="{AB8049CC-E0D2-427D-86B1-4B44041526CD}">
      <dgm:prSet/>
      <dgm:spPr/>
      <dgm:t>
        <a:bodyPr/>
        <a:lstStyle/>
        <a:p>
          <a:r>
            <a:rPr lang="af-ZA"/>
            <a:t>Fear of judgement or stigma </a:t>
          </a:r>
          <a:endParaRPr lang="en-US"/>
        </a:p>
      </dgm:t>
    </dgm:pt>
    <dgm:pt modelId="{724BBFFF-ED46-4B3C-A218-546CCC043B9F}" type="parTrans" cxnId="{AD2327B9-E246-4347-96CD-9B4154977C9D}">
      <dgm:prSet/>
      <dgm:spPr/>
      <dgm:t>
        <a:bodyPr/>
        <a:lstStyle/>
        <a:p>
          <a:endParaRPr lang="en-US"/>
        </a:p>
      </dgm:t>
    </dgm:pt>
    <dgm:pt modelId="{61C4633B-D289-4684-9513-06ED597C86DD}" type="sibTrans" cxnId="{AD2327B9-E246-4347-96CD-9B4154977C9D}">
      <dgm:prSet/>
      <dgm:spPr/>
      <dgm:t>
        <a:bodyPr/>
        <a:lstStyle/>
        <a:p>
          <a:endParaRPr lang="en-US"/>
        </a:p>
      </dgm:t>
    </dgm:pt>
    <dgm:pt modelId="{C5FE1224-2077-4724-BEAE-3128E3B42BD3}">
      <dgm:prSet/>
      <dgm:spPr/>
      <dgm:t>
        <a:bodyPr/>
        <a:lstStyle/>
        <a:p>
          <a:r>
            <a:rPr lang="af-ZA"/>
            <a:t>Believing they must cope alone</a:t>
          </a:r>
          <a:endParaRPr lang="en-US"/>
        </a:p>
      </dgm:t>
    </dgm:pt>
    <dgm:pt modelId="{B40C30A2-D28B-4428-8DBE-2945F57233B3}" type="parTrans" cxnId="{BB937681-7A9B-415D-B3C8-E6B5220AA40C}">
      <dgm:prSet/>
      <dgm:spPr/>
      <dgm:t>
        <a:bodyPr/>
        <a:lstStyle/>
        <a:p>
          <a:endParaRPr lang="en-US"/>
        </a:p>
      </dgm:t>
    </dgm:pt>
    <dgm:pt modelId="{F2DCDC0B-64B1-43A3-9E5B-D1AB19431D5E}" type="sibTrans" cxnId="{BB937681-7A9B-415D-B3C8-E6B5220AA40C}">
      <dgm:prSet/>
      <dgm:spPr/>
      <dgm:t>
        <a:bodyPr/>
        <a:lstStyle/>
        <a:p>
          <a:endParaRPr lang="en-US"/>
        </a:p>
      </dgm:t>
    </dgm:pt>
    <dgm:pt modelId="{B6BA1D9D-31A4-49A4-9240-FF3FFDB920A0}" type="pres">
      <dgm:prSet presAssocID="{CB271896-B3B1-4220-8E58-3C48599819F0}" presName="matrix" presStyleCnt="0">
        <dgm:presLayoutVars>
          <dgm:chMax val="1"/>
          <dgm:dir/>
          <dgm:resizeHandles val="exact"/>
        </dgm:presLayoutVars>
      </dgm:prSet>
      <dgm:spPr/>
    </dgm:pt>
    <dgm:pt modelId="{704C0AD8-BFEE-4ECA-9420-F73532F733A0}" type="pres">
      <dgm:prSet presAssocID="{CB271896-B3B1-4220-8E58-3C48599819F0}" presName="diamond" presStyleLbl="bgShp" presStyleIdx="0" presStyleCnt="1"/>
      <dgm:spPr/>
    </dgm:pt>
    <dgm:pt modelId="{3851BC74-DF11-4CC2-8505-ECFAE9211A6E}" type="pres">
      <dgm:prSet presAssocID="{CB271896-B3B1-4220-8E58-3C48599819F0}" presName="quad1" presStyleLbl="node1" presStyleIdx="0" presStyleCnt="4">
        <dgm:presLayoutVars>
          <dgm:chMax val="0"/>
          <dgm:chPref val="0"/>
          <dgm:bulletEnabled val="1"/>
        </dgm:presLayoutVars>
      </dgm:prSet>
      <dgm:spPr/>
    </dgm:pt>
    <dgm:pt modelId="{0124E8AF-46B6-4E17-8684-2FCD41053B89}" type="pres">
      <dgm:prSet presAssocID="{CB271896-B3B1-4220-8E58-3C48599819F0}" presName="quad2" presStyleLbl="node1" presStyleIdx="1" presStyleCnt="4">
        <dgm:presLayoutVars>
          <dgm:chMax val="0"/>
          <dgm:chPref val="0"/>
          <dgm:bulletEnabled val="1"/>
        </dgm:presLayoutVars>
      </dgm:prSet>
      <dgm:spPr/>
    </dgm:pt>
    <dgm:pt modelId="{C5DAF897-C176-43E5-BFE8-DFD1792ECB3E}" type="pres">
      <dgm:prSet presAssocID="{CB271896-B3B1-4220-8E58-3C48599819F0}" presName="quad3" presStyleLbl="node1" presStyleIdx="2" presStyleCnt="4">
        <dgm:presLayoutVars>
          <dgm:chMax val="0"/>
          <dgm:chPref val="0"/>
          <dgm:bulletEnabled val="1"/>
        </dgm:presLayoutVars>
      </dgm:prSet>
      <dgm:spPr/>
    </dgm:pt>
    <dgm:pt modelId="{631887EC-AE37-459F-A67B-ADB5BBBDFD4F}" type="pres">
      <dgm:prSet presAssocID="{CB271896-B3B1-4220-8E58-3C48599819F0}" presName="quad4" presStyleLbl="node1" presStyleIdx="3" presStyleCnt="4">
        <dgm:presLayoutVars>
          <dgm:chMax val="0"/>
          <dgm:chPref val="0"/>
          <dgm:bulletEnabled val="1"/>
        </dgm:presLayoutVars>
      </dgm:prSet>
      <dgm:spPr/>
    </dgm:pt>
  </dgm:ptLst>
  <dgm:cxnLst>
    <dgm:cxn modelId="{CA67180B-C258-49A1-89E7-0C1BC9C65B38}" type="presOf" srcId="{99E20079-9822-4CAA-9159-EC87C93D1E87}" destId="{3851BC74-DF11-4CC2-8505-ECFAE9211A6E}" srcOrd="0" destOrd="0" presId="urn:microsoft.com/office/officeart/2005/8/layout/matrix3"/>
    <dgm:cxn modelId="{7FD03A7B-4CB2-4D95-87BC-B5001DF13819}" srcId="{CB271896-B3B1-4220-8E58-3C48599819F0}" destId="{6DE1FE18-DBA7-476A-B83F-8C85F6275B29}" srcOrd="1" destOrd="0" parTransId="{29EF01D2-36EA-4560-956C-92885F7DD784}" sibTransId="{73065E88-B2CC-464E-B796-FB02D8BAE5C7}"/>
    <dgm:cxn modelId="{BB937681-7A9B-415D-B3C8-E6B5220AA40C}" srcId="{CB271896-B3B1-4220-8E58-3C48599819F0}" destId="{C5FE1224-2077-4724-BEAE-3128E3B42BD3}" srcOrd="3" destOrd="0" parTransId="{B40C30A2-D28B-4428-8DBE-2945F57233B3}" sibTransId="{F2DCDC0B-64B1-43A3-9E5B-D1AB19431D5E}"/>
    <dgm:cxn modelId="{DA38BC87-ED2C-4CBF-AB34-4B3B23F4318D}" type="presOf" srcId="{AB8049CC-E0D2-427D-86B1-4B44041526CD}" destId="{C5DAF897-C176-43E5-BFE8-DFD1792ECB3E}" srcOrd="0" destOrd="0" presId="urn:microsoft.com/office/officeart/2005/8/layout/matrix3"/>
    <dgm:cxn modelId="{B9404AAA-3574-42EA-A0F3-00C2E3C53CA8}" type="presOf" srcId="{6DE1FE18-DBA7-476A-B83F-8C85F6275B29}" destId="{0124E8AF-46B6-4E17-8684-2FCD41053B89}" srcOrd="0" destOrd="0" presId="urn:microsoft.com/office/officeart/2005/8/layout/matrix3"/>
    <dgm:cxn modelId="{EF3D7CB1-57DC-4427-A511-07C56C4EC30F}" type="presOf" srcId="{C5FE1224-2077-4724-BEAE-3128E3B42BD3}" destId="{631887EC-AE37-459F-A67B-ADB5BBBDFD4F}" srcOrd="0" destOrd="0" presId="urn:microsoft.com/office/officeart/2005/8/layout/matrix3"/>
    <dgm:cxn modelId="{AD2327B9-E246-4347-96CD-9B4154977C9D}" srcId="{CB271896-B3B1-4220-8E58-3C48599819F0}" destId="{AB8049CC-E0D2-427D-86B1-4B44041526CD}" srcOrd="2" destOrd="0" parTransId="{724BBFFF-ED46-4B3C-A218-546CCC043B9F}" sibTransId="{61C4633B-D289-4684-9513-06ED597C86DD}"/>
    <dgm:cxn modelId="{C8A10AC7-E1B2-44CC-901D-1EE8C790672B}" type="presOf" srcId="{CB271896-B3B1-4220-8E58-3C48599819F0}" destId="{B6BA1D9D-31A4-49A4-9240-FF3FFDB920A0}" srcOrd="0" destOrd="0" presId="urn:microsoft.com/office/officeart/2005/8/layout/matrix3"/>
    <dgm:cxn modelId="{73D9F8DC-144D-4D24-8496-746824CC3F44}" srcId="{CB271896-B3B1-4220-8E58-3C48599819F0}" destId="{99E20079-9822-4CAA-9159-EC87C93D1E87}" srcOrd="0" destOrd="0" parTransId="{B7608C90-ADAD-45D1-97AB-7AC5682EBD9D}" sibTransId="{5AB91AA6-2BFB-4BFF-AD35-24BEA427BBBD}"/>
    <dgm:cxn modelId="{E9E22EE9-E4EC-4B34-8584-10C36F47082C}" type="presParOf" srcId="{B6BA1D9D-31A4-49A4-9240-FF3FFDB920A0}" destId="{704C0AD8-BFEE-4ECA-9420-F73532F733A0}" srcOrd="0" destOrd="0" presId="urn:microsoft.com/office/officeart/2005/8/layout/matrix3"/>
    <dgm:cxn modelId="{852246E4-8F8C-4BB5-A78F-4E2B885B1459}" type="presParOf" srcId="{B6BA1D9D-31A4-49A4-9240-FF3FFDB920A0}" destId="{3851BC74-DF11-4CC2-8505-ECFAE9211A6E}" srcOrd="1" destOrd="0" presId="urn:microsoft.com/office/officeart/2005/8/layout/matrix3"/>
    <dgm:cxn modelId="{A4A37307-839E-468D-B34E-DD06CB740824}" type="presParOf" srcId="{B6BA1D9D-31A4-49A4-9240-FF3FFDB920A0}" destId="{0124E8AF-46B6-4E17-8684-2FCD41053B89}" srcOrd="2" destOrd="0" presId="urn:microsoft.com/office/officeart/2005/8/layout/matrix3"/>
    <dgm:cxn modelId="{CBC9B21E-D5B7-4CEF-8B4F-8A2173A42F1A}" type="presParOf" srcId="{B6BA1D9D-31A4-49A4-9240-FF3FFDB920A0}" destId="{C5DAF897-C176-43E5-BFE8-DFD1792ECB3E}" srcOrd="3" destOrd="0" presId="urn:microsoft.com/office/officeart/2005/8/layout/matrix3"/>
    <dgm:cxn modelId="{43DB1E5F-5589-471E-88CA-DE2EF2D77261}" type="presParOf" srcId="{B6BA1D9D-31A4-49A4-9240-FF3FFDB920A0}" destId="{631887EC-AE37-459F-A67B-ADB5BBBDFD4F}" srcOrd="4" destOrd="0" presId="urn:microsoft.com/office/officeart/2005/8/layout/matrix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1D263-65DE-498D-9099-F70B180D6982}">
      <dsp:nvSpPr>
        <dsp:cNvPr id="0" name=""/>
        <dsp:cNvSpPr/>
      </dsp:nvSpPr>
      <dsp:spPr>
        <a:xfrm>
          <a:off x="40" y="13465"/>
          <a:ext cx="3835839" cy="85313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af-ZA" sz="2300" b="1" kern="1200"/>
            <a:t>Healthy techniques</a:t>
          </a:r>
          <a:endParaRPr lang="en-US" sz="2300" kern="1200"/>
        </a:p>
      </dsp:txBody>
      <dsp:txXfrm>
        <a:off x="40" y="13465"/>
        <a:ext cx="3835839" cy="853135"/>
      </dsp:txXfrm>
    </dsp:sp>
    <dsp:sp modelId="{2DD30BE5-7369-4C71-A635-77E617E58EB7}">
      <dsp:nvSpPr>
        <dsp:cNvPr id="0" name=""/>
        <dsp:cNvSpPr/>
      </dsp:nvSpPr>
      <dsp:spPr>
        <a:xfrm>
          <a:off x="40" y="866601"/>
          <a:ext cx="3835839" cy="24306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af-ZA" sz="2300" kern="1200" dirty="0" err="1"/>
            <a:t>Talking</a:t>
          </a:r>
          <a:r>
            <a:rPr lang="af-ZA" sz="2300" kern="1200" dirty="0"/>
            <a:t> </a:t>
          </a:r>
          <a:r>
            <a:rPr lang="af-ZA" sz="2300" kern="1200" dirty="0" err="1"/>
            <a:t>about</a:t>
          </a:r>
          <a:r>
            <a:rPr lang="af-ZA" sz="2300" kern="1200" dirty="0"/>
            <a:t> </a:t>
          </a:r>
          <a:r>
            <a:rPr lang="af-ZA" sz="2300" kern="1200" dirty="0" err="1"/>
            <a:t>your</a:t>
          </a:r>
          <a:r>
            <a:rPr lang="af-ZA" sz="2300" kern="1200" dirty="0"/>
            <a:t> </a:t>
          </a:r>
          <a:r>
            <a:rPr lang="af-ZA" sz="2300" kern="1200" dirty="0" err="1"/>
            <a:t>feelings</a:t>
          </a:r>
          <a:r>
            <a:rPr lang="af-ZA" sz="2300" kern="1200" dirty="0"/>
            <a:t> </a:t>
          </a:r>
          <a:endParaRPr lang="en-US" sz="2300" kern="1200" dirty="0"/>
        </a:p>
        <a:p>
          <a:pPr marL="228600" lvl="1" indent="-228600" algn="l" defTabSz="1022350">
            <a:lnSpc>
              <a:spcPct val="90000"/>
            </a:lnSpc>
            <a:spcBef>
              <a:spcPct val="0"/>
            </a:spcBef>
            <a:spcAft>
              <a:spcPct val="15000"/>
            </a:spcAft>
            <a:buChar char="•"/>
          </a:pPr>
          <a:r>
            <a:rPr lang="af-ZA" sz="2300" kern="1200" dirty="0" err="1"/>
            <a:t>Exercising</a:t>
          </a:r>
          <a:r>
            <a:rPr lang="af-ZA" sz="2300" kern="1200" dirty="0"/>
            <a:t> </a:t>
          </a:r>
          <a:endParaRPr lang="en-US" sz="2300" kern="1200" dirty="0"/>
        </a:p>
        <a:p>
          <a:pPr marL="228600" lvl="1" indent="-228600" algn="l" defTabSz="1022350">
            <a:lnSpc>
              <a:spcPct val="90000"/>
            </a:lnSpc>
            <a:spcBef>
              <a:spcPct val="0"/>
            </a:spcBef>
            <a:spcAft>
              <a:spcPct val="15000"/>
            </a:spcAft>
            <a:buChar char="•"/>
          </a:pPr>
          <a:r>
            <a:rPr lang="af-ZA" sz="2300" kern="1200" dirty="0" err="1"/>
            <a:t>Journalling</a:t>
          </a:r>
          <a:r>
            <a:rPr lang="af-ZA" sz="2300" kern="1200" dirty="0"/>
            <a:t> </a:t>
          </a:r>
          <a:r>
            <a:rPr lang="af-ZA" sz="2300" kern="1200" dirty="0" err="1"/>
            <a:t>or</a:t>
          </a:r>
          <a:r>
            <a:rPr lang="af-ZA" sz="2300" kern="1200" dirty="0"/>
            <a:t> </a:t>
          </a:r>
          <a:r>
            <a:rPr lang="af-ZA" sz="2300" kern="1200" dirty="0" err="1"/>
            <a:t>praying</a:t>
          </a:r>
          <a:r>
            <a:rPr lang="af-ZA" sz="2300" kern="1200" dirty="0"/>
            <a:t> </a:t>
          </a:r>
          <a:endParaRPr lang="en-US" sz="2300" kern="1200" dirty="0"/>
        </a:p>
      </dsp:txBody>
      <dsp:txXfrm>
        <a:off x="40" y="866601"/>
        <a:ext cx="3835839" cy="2430697"/>
      </dsp:txXfrm>
    </dsp:sp>
    <dsp:sp modelId="{C6124140-0384-4591-BFA9-922A0752E783}">
      <dsp:nvSpPr>
        <dsp:cNvPr id="0" name=""/>
        <dsp:cNvSpPr/>
      </dsp:nvSpPr>
      <dsp:spPr>
        <a:xfrm>
          <a:off x="4372897" y="13465"/>
          <a:ext cx="3835839" cy="85313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af-ZA" sz="2300" b="1" kern="1200"/>
            <a:t>Counterproductive techniques</a:t>
          </a:r>
          <a:endParaRPr lang="en-US" sz="2300" kern="1200"/>
        </a:p>
      </dsp:txBody>
      <dsp:txXfrm>
        <a:off x="4372897" y="13465"/>
        <a:ext cx="3835839" cy="853135"/>
      </dsp:txXfrm>
    </dsp:sp>
    <dsp:sp modelId="{DD0BC81B-740B-4454-AEEF-B1872085A164}">
      <dsp:nvSpPr>
        <dsp:cNvPr id="0" name=""/>
        <dsp:cNvSpPr/>
      </dsp:nvSpPr>
      <dsp:spPr>
        <a:xfrm>
          <a:off x="4372897" y="866601"/>
          <a:ext cx="3835839" cy="24306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af-ZA" sz="2300" kern="1200" dirty="0" err="1"/>
            <a:t>Avoid</a:t>
          </a:r>
          <a:r>
            <a:rPr lang="af-ZA" sz="2300" kern="1200" dirty="0"/>
            <a:t> </a:t>
          </a:r>
          <a:r>
            <a:rPr lang="af-ZA" sz="2300" kern="1200" dirty="0" err="1"/>
            <a:t>or</a:t>
          </a:r>
          <a:r>
            <a:rPr lang="af-ZA" sz="2300" kern="1200" dirty="0"/>
            <a:t> </a:t>
          </a:r>
          <a:r>
            <a:rPr lang="af-ZA" sz="2300" kern="1200" dirty="0" err="1"/>
            <a:t>numb</a:t>
          </a:r>
          <a:r>
            <a:rPr lang="af-ZA" sz="2300" kern="1200" dirty="0"/>
            <a:t> </a:t>
          </a:r>
          <a:r>
            <a:rPr lang="af-ZA" sz="2300" kern="1200" dirty="0" err="1"/>
            <a:t>the</a:t>
          </a:r>
          <a:r>
            <a:rPr lang="af-ZA" sz="2300" kern="1200" dirty="0"/>
            <a:t> </a:t>
          </a:r>
          <a:r>
            <a:rPr lang="af-ZA" sz="2300" kern="1200" dirty="0" err="1"/>
            <a:t>problem</a:t>
          </a:r>
          <a:r>
            <a:rPr lang="af-ZA" sz="2300" kern="1200" dirty="0"/>
            <a:t> </a:t>
          </a:r>
          <a:endParaRPr lang="en-US" sz="2300" kern="1200" dirty="0"/>
        </a:p>
        <a:p>
          <a:pPr marL="228600" lvl="1" indent="-228600" algn="l" defTabSz="1022350">
            <a:lnSpc>
              <a:spcPct val="90000"/>
            </a:lnSpc>
            <a:spcBef>
              <a:spcPct val="0"/>
            </a:spcBef>
            <a:spcAft>
              <a:spcPct val="15000"/>
            </a:spcAft>
            <a:buChar char="•"/>
          </a:pPr>
          <a:r>
            <a:rPr lang="af-ZA" sz="2300" kern="1200" dirty="0" err="1"/>
            <a:t>Provide</a:t>
          </a:r>
          <a:r>
            <a:rPr lang="af-ZA" sz="2300" kern="1200" dirty="0"/>
            <a:t> </a:t>
          </a:r>
          <a:r>
            <a:rPr lang="af-ZA" sz="2300" kern="1200" dirty="0" err="1"/>
            <a:t>only</a:t>
          </a:r>
          <a:r>
            <a:rPr lang="af-ZA" sz="2300" kern="1200" dirty="0"/>
            <a:t> </a:t>
          </a:r>
          <a:r>
            <a:rPr lang="af-ZA" sz="2300" kern="1200" dirty="0" err="1"/>
            <a:t>temporary</a:t>
          </a:r>
          <a:r>
            <a:rPr lang="af-ZA" sz="2300" kern="1200" dirty="0"/>
            <a:t> </a:t>
          </a:r>
          <a:r>
            <a:rPr lang="af-ZA" sz="2300" kern="1200" dirty="0" err="1"/>
            <a:t>relief</a:t>
          </a:r>
          <a:r>
            <a:rPr lang="af-ZA" sz="2300" kern="1200" dirty="0"/>
            <a:t> </a:t>
          </a:r>
          <a:endParaRPr lang="en-US" sz="2300" kern="1200" dirty="0"/>
        </a:p>
        <a:p>
          <a:pPr marL="228600" lvl="1" indent="-228600" algn="l" defTabSz="1022350">
            <a:lnSpc>
              <a:spcPct val="90000"/>
            </a:lnSpc>
            <a:spcBef>
              <a:spcPct val="0"/>
            </a:spcBef>
            <a:spcAft>
              <a:spcPct val="15000"/>
            </a:spcAft>
            <a:buChar char="•"/>
          </a:pPr>
          <a:r>
            <a:rPr lang="af-ZA" sz="2300" kern="1200" dirty="0"/>
            <a:t>May </a:t>
          </a:r>
          <a:r>
            <a:rPr lang="af-ZA" sz="2300" kern="1200" dirty="0" err="1"/>
            <a:t>create</a:t>
          </a:r>
          <a:r>
            <a:rPr lang="af-ZA" sz="2300" kern="1200" dirty="0"/>
            <a:t> </a:t>
          </a:r>
          <a:r>
            <a:rPr lang="af-ZA" sz="2300" kern="1200" dirty="0" err="1"/>
            <a:t>further</a:t>
          </a:r>
          <a:r>
            <a:rPr lang="af-ZA" sz="2300" kern="1200" dirty="0"/>
            <a:t> </a:t>
          </a:r>
          <a:r>
            <a:rPr lang="af-ZA" sz="2300" kern="1200" dirty="0" err="1"/>
            <a:t>problems</a:t>
          </a:r>
          <a:endParaRPr lang="en-US" sz="2300" kern="1200" dirty="0"/>
        </a:p>
      </dsp:txBody>
      <dsp:txXfrm>
        <a:off x="4372897" y="866601"/>
        <a:ext cx="3835839" cy="2430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1260F-AF85-4A85-9E43-C5E007D7F46E}">
      <dsp:nvSpPr>
        <dsp:cNvPr id="0" name=""/>
        <dsp:cNvSpPr/>
      </dsp:nvSpPr>
      <dsp:spPr>
        <a:xfrm>
          <a:off x="0" y="2295763"/>
          <a:ext cx="7751512" cy="75352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af-ZA" sz="1400" kern="1200"/>
            <a:t>The original problem remains unresolved.</a:t>
          </a:r>
          <a:endParaRPr lang="en-US" sz="1400" kern="1200"/>
        </a:p>
      </dsp:txBody>
      <dsp:txXfrm>
        <a:off x="0" y="2295763"/>
        <a:ext cx="7751512" cy="753520"/>
      </dsp:txXfrm>
    </dsp:sp>
    <dsp:sp modelId="{5A2B063B-D85A-472A-9BEC-6D2E88A0585E}">
      <dsp:nvSpPr>
        <dsp:cNvPr id="0" name=""/>
        <dsp:cNvSpPr/>
      </dsp:nvSpPr>
      <dsp:spPr>
        <a:xfrm rot="10800000">
          <a:off x="0" y="1148151"/>
          <a:ext cx="7751512" cy="1158914"/>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af-ZA" sz="1400" kern="1200"/>
            <a:t>Possible effects:</a:t>
          </a:r>
          <a:endParaRPr lang="en-US" sz="1400" kern="1200"/>
        </a:p>
      </dsp:txBody>
      <dsp:txXfrm rot="-10800000">
        <a:off x="0" y="1148151"/>
        <a:ext cx="7751512" cy="406779"/>
      </dsp:txXfrm>
    </dsp:sp>
    <dsp:sp modelId="{1501E844-7583-4761-B65B-4BA00D4FEFD0}">
      <dsp:nvSpPr>
        <dsp:cNvPr id="0" name=""/>
        <dsp:cNvSpPr/>
      </dsp:nvSpPr>
      <dsp:spPr>
        <a:xfrm>
          <a:off x="0" y="1554930"/>
          <a:ext cx="1937878" cy="346515"/>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kern="1200"/>
            <a:t>addiction </a:t>
          </a:r>
          <a:endParaRPr lang="en-US" sz="1300" kern="1200"/>
        </a:p>
      </dsp:txBody>
      <dsp:txXfrm>
        <a:off x="0" y="1554930"/>
        <a:ext cx="1937878" cy="346515"/>
      </dsp:txXfrm>
    </dsp:sp>
    <dsp:sp modelId="{9646D5E4-7786-47D7-92AA-EC0B8E280388}">
      <dsp:nvSpPr>
        <dsp:cNvPr id="0" name=""/>
        <dsp:cNvSpPr/>
      </dsp:nvSpPr>
      <dsp:spPr>
        <a:xfrm>
          <a:off x="1937877" y="1554930"/>
          <a:ext cx="1937878" cy="346515"/>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kern="1200"/>
            <a:t>impaired judgement </a:t>
          </a:r>
          <a:endParaRPr lang="en-US" sz="1300" kern="1200"/>
        </a:p>
      </dsp:txBody>
      <dsp:txXfrm>
        <a:off x="1937877" y="1554930"/>
        <a:ext cx="1937878" cy="346515"/>
      </dsp:txXfrm>
    </dsp:sp>
    <dsp:sp modelId="{35175581-B243-440D-9C8E-1AD99BBE5C7F}">
      <dsp:nvSpPr>
        <dsp:cNvPr id="0" name=""/>
        <dsp:cNvSpPr/>
      </dsp:nvSpPr>
      <dsp:spPr>
        <a:xfrm>
          <a:off x="3875756" y="1554930"/>
          <a:ext cx="1937878" cy="346515"/>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kern="1200"/>
            <a:t>unsafe behaviour </a:t>
          </a:r>
          <a:endParaRPr lang="en-US" sz="1300" kern="1200"/>
        </a:p>
      </dsp:txBody>
      <dsp:txXfrm>
        <a:off x="3875756" y="1554930"/>
        <a:ext cx="1937878" cy="346515"/>
      </dsp:txXfrm>
    </dsp:sp>
    <dsp:sp modelId="{EECD29F5-BF02-4620-AE56-4FC9A0B785C3}">
      <dsp:nvSpPr>
        <dsp:cNvPr id="0" name=""/>
        <dsp:cNvSpPr/>
      </dsp:nvSpPr>
      <dsp:spPr>
        <a:xfrm>
          <a:off x="5813634" y="1554930"/>
          <a:ext cx="1937878" cy="346515"/>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kern="1200"/>
            <a:t>damaged relationships </a:t>
          </a:r>
          <a:endParaRPr lang="en-US" sz="1300" kern="1200"/>
        </a:p>
      </dsp:txBody>
      <dsp:txXfrm>
        <a:off x="5813634" y="1554930"/>
        <a:ext cx="1937878" cy="346515"/>
      </dsp:txXfrm>
    </dsp:sp>
    <dsp:sp modelId="{D7B97F53-7B8A-4166-B451-553F665B2170}">
      <dsp:nvSpPr>
        <dsp:cNvPr id="0" name=""/>
        <dsp:cNvSpPr/>
      </dsp:nvSpPr>
      <dsp:spPr>
        <a:xfrm rot="10800000">
          <a:off x="0" y="539"/>
          <a:ext cx="7751512" cy="1158914"/>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af-ZA" sz="1400" kern="1200"/>
            <a:t>Some teenagers use alcohol or drugs to escape emotional pain.</a:t>
          </a:r>
          <a:endParaRPr lang="en-US" sz="1400" kern="1200"/>
        </a:p>
      </dsp:txBody>
      <dsp:txXfrm rot="10800000">
        <a:off x="0" y="539"/>
        <a:ext cx="7751512" cy="7530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10602-F187-49A9-BB2A-701996565A5E}">
      <dsp:nvSpPr>
        <dsp:cNvPr id="0" name=""/>
        <dsp:cNvSpPr/>
      </dsp:nvSpPr>
      <dsp:spPr>
        <a:xfrm>
          <a:off x="0" y="202976"/>
          <a:ext cx="4123170" cy="77805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20004" tIns="270764" rIns="320004" bIns="92456" numCol="1" spcCol="1270" anchor="t" anchorCtr="0">
          <a:noAutofit/>
        </a:bodyPr>
        <a:lstStyle/>
        <a:p>
          <a:pPr marL="114300" lvl="1" indent="-114300" algn="l" defTabSz="577850">
            <a:lnSpc>
              <a:spcPct val="90000"/>
            </a:lnSpc>
            <a:spcBef>
              <a:spcPct val="0"/>
            </a:spcBef>
            <a:spcAft>
              <a:spcPct val="15000"/>
            </a:spcAft>
            <a:buChar char="•"/>
          </a:pPr>
          <a:r>
            <a:rPr lang="af-ZA" sz="1300" kern="1200"/>
            <a:t>injury </a:t>
          </a:r>
          <a:endParaRPr lang="en-US" sz="1300" kern="1200"/>
        </a:p>
        <a:p>
          <a:pPr marL="114300" lvl="1" indent="-114300" algn="l" defTabSz="577850">
            <a:lnSpc>
              <a:spcPct val="90000"/>
            </a:lnSpc>
            <a:spcBef>
              <a:spcPct val="0"/>
            </a:spcBef>
            <a:spcAft>
              <a:spcPct val="15000"/>
            </a:spcAft>
            <a:buChar char="•"/>
          </a:pPr>
          <a:r>
            <a:rPr lang="af-ZA" sz="1300" kern="1200"/>
            <a:t>disciplinary or legal consequences </a:t>
          </a:r>
          <a:endParaRPr lang="en-US" sz="1300" kern="1200"/>
        </a:p>
      </dsp:txBody>
      <dsp:txXfrm>
        <a:off x="0" y="202976"/>
        <a:ext cx="4123170" cy="778050"/>
      </dsp:txXfrm>
    </dsp:sp>
    <dsp:sp modelId="{AE011FCE-1F47-4F99-A939-DFD46B6B932C}">
      <dsp:nvSpPr>
        <dsp:cNvPr id="0" name=""/>
        <dsp:cNvSpPr/>
      </dsp:nvSpPr>
      <dsp:spPr>
        <a:xfrm>
          <a:off x="206158" y="11096"/>
          <a:ext cx="2886219" cy="3837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092" tIns="0" rIns="109092" bIns="0" numCol="1" spcCol="1270" anchor="ctr" anchorCtr="0">
          <a:noAutofit/>
        </a:bodyPr>
        <a:lstStyle/>
        <a:p>
          <a:pPr marL="0" lvl="0" indent="0" algn="l" defTabSz="577850">
            <a:lnSpc>
              <a:spcPct val="90000"/>
            </a:lnSpc>
            <a:spcBef>
              <a:spcPct val="0"/>
            </a:spcBef>
            <a:spcAft>
              <a:spcPct val="35000"/>
            </a:spcAft>
            <a:buNone/>
          </a:pPr>
          <a:r>
            <a:rPr lang="af-ZA" sz="1300" b="1" kern="1200"/>
            <a:t>Fighting</a:t>
          </a:r>
          <a:endParaRPr lang="en-US" sz="1300" kern="1200"/>
        </a:p>
      </dsp:txBody>
      <dsp:txXfrm>
        <a:off x="224892" y="29830"/>
        <a:ext cx="2848751" cy="346292"/>
      </dsp:txXfrm>
    </dsp:sp>
    <dsp:sp modelId="{7E76E5C4-5297-4E0C-BC5E-2EE81FE5CB62}">
      <dsp:nvSpPr>
        <dsp:cNvPr id="0" name=""/>
        <dsp:cNvSpPr/>
      </dsp:nvSpPr>
      <dsp:spPr>
        <a:xfrm>
          <a:off x="0" y="1243107"/>
          <a:ext cx="4123170" cy="77805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20004" tIns="270764" rIns="320004" bIns="92456" numCol="1" spcCol="1270" anchor="t" anchorCtr="0">
          <a:noAutofit/>
        </a:bodyPr>
        <a:lstStyle/>
        <a:p>
          <a:pPr marL="114300" lvl="1" indent="-114300" algn="l" defTabSz="577850">
            <a:lnSpc>
              <a:spcPct val="90000"/>
            </a:lnSpc>
            <a:spcBef>
              <a:spcPct val="0"/>
            </a:spcBef>
            <a:spcAft>
              <a:spcPct val="15000"/>
            </a:spcAft>
            <a:buChar char="•"/>
          </a:pPr>
          <a:r>
            <a:rPr lang="af-ZA" sz="1300" kern="1200"/>
            <a:t>serious injury </a:t>
          </a:r>
          <a:endParaRPr lang="en-US" sz="1300" kern="1200"/>
        </a:p>
        <a:p>
          <a:pPr marL="114300" lvl="1" indent="-114300" algn="l" defTabSz="577850">
            <a:lnSpc>
              <a:spcPct val="90000"/>
            </a:lnSpc>
            <a:spcBef>
              <a:spcPct val="0"/>
            </a:spcBef>
            <a:spcAft>
              <a:spcPct val="15000"/>
            </a:spcAft>
            <a:buChar char="•"/>
          </a:pPr>
          <a:r>
            <a:rPr lang="af-ZA" sz="1300" kern="1200"/>
            <a:t>does not solve the underlying problem </a:t>
          </a:r>
          <a:endParaRPr lang="en-US" sz="1300" kern="1200"/>
        </a:p>
      </dsp:txBody>
      <dsp:txXfrm>
        <a:off x="0" y="1243107"/>
        <a:ext cx="4123170" cy="778050"/>
      </dsp:txXfrm>
    </dsp:sp>
    <dsp:sp modelId="{930494D9-CABF-4238-AEC4-93D0C544C822}">
      <dsp:nvSpPr>
        <dsp:cNvPr id="0" name=""/>
        <dsp:cNvSpPr/>
      </dsp:nvSpPr>
      <dsp:spPr>
        <a:xfrm>
          <a:off x="206158" y="1051226"/>
          <a:ext cx="2886219"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092" tIns="0" rIns="109092" bIns="0" numCol="1" spcCol="1270" anchor="ctr" anchorCtr="0">
          <a:noAutofit/>
        </a:bodyPr>
        <a:lstStyle/>
        <a:p>
          <a:pPr marL="0" lvl="0" indent="0" algn="l" defTabSz="577850">
            <a:lnSpc>
              <a:spcPct val="90000"/>
            </a:lnSpc>
            <a:spcBef>
              <a:spcPct val="0"/>
            </a:spcBef>
            <a:spcAft>
              <a:spcPct val="35000"/>
            </a:spcAft>
            <a:buNone/>
          </a:pPr>
          <a:r>
            <a:rPr lang="af-ZA" sz="1300" b="1" kern="1200"/>
            <a:t>Self-harm</a:t>
          </a:r>
          <a:endParaRPr lang="en-US" sz="1300" kern="1200"/>
        </a:p>
      </dsp:txBody>
      <dsp:txXfrm>
        <a:off x="224892" y="1069960"/>
        <a:ext cx="2848751" cy="346292"/>
      </dsp:txXfrm>
    </dsp:sp>
    <dsp:sp modelId="{33418BFD-6159-487C-8A92-84A53FCB3316}">
      <dsp:nvSpPr>
        <dsp:cNvPr id="0" name=""/>
        <dsp:cNvSpPr/>
      </dsp:nvSpPr>
      <dsp:spPr>
        <a:xfrm>
          <a:off x="0" y="2283237"/>
          <a:ext cx="4123170" cy="77805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20004" tIns="270764" rIns="320004" bIns="92456" numCol="1" spcCol="1270" anchor="t" anchorCtr="0">
          <a:noAutofit/>
        </a:bodyPr>
        <a:lstStyle/>
        <a:p>
          <a:pPr marL="114300" lvl="1" indent="-114300" algn="l" defTabSz="577850">
            <a:lnSpc>
              <a:spcPct val="90000"/>
            </a:lnSpc>
            <a:spcBef>
              <a:spcPct val="0"/>
            </a:spcBef>
            <a:spcAft>
              <a:spcPct val="15000"/>
            </a:spcAft>
            <a:buChar char="•"/>
          </a:pPr>
          <a:r>
            <a:rPr lang="af-ZA" sz="1300" kern="1200"/>
            <a:t>require immediate support </a:t>
          </a:r>
          <a:endParaRPr lang="en-US" sz="1300" kern="1200"/>
        </a:p>
        <a:p>
          <a:pPr marL="114300" lvl="1" indent="-114300" algn="l" defTabSz="577850">
            <a:lnSpc>
              <a:spcPct val="90000"/>
            </a:lnSpc>
            <a:spcBef>
              <a:spcPct val="0"/>
            </a:spcBef>
            <a:spcAft>
              <a:spcPct val="15000"/>
            </a:spcAft>
            <a:buChar char="•"/>
          </a:pPr>
          <a:r>
            <a:rPr lang="af-ZA" sz="1300" kern="1200"/>
            <a:t>tell a trusted adult immediately</a:t>
          </a:r>
          <a:endParaRPr lang="en-US" sz="1300" kern="1200"/>
        </a:p>
      </dsp:txBody>
      <dsp:txXfrm>
        <a:off x="0" y="2283237"/>
        <a:ext cx="4123170" cy="778050"/>
      </dsp:txXfrm>
    </dsp:sp>
    <dsp:sp modelId="{5784C101-BF9B-4D4F-85E7-D9B4A573BD32}">
      <dsp:nvSpPr>
        <dsp:cNvPr id="0" name=""/>
        <dsp:cNvSpPr/>
      </dsp:nvSpPr>
      <dsp:spPr>
        <a:xfrm>
          <a:off x="206158" y="2091357"/>
          <a:ext cx="288621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092" tIns="0" rIns="109092" bIns="0" numCol="1" spcCol="1270" anchor="ctr" anchorCtr="0">
          <a:noAutofit/>
        </a:bodyPr>
        <a:lstStyle/>
        <a:p>
          <a:pPr marL="0" lvl="0" indent="0" algn="l" defTabSz="577850">
            <a:lnSpc>
              <a:spcPct val="90000"/>
            </a:lnSpc>
            <a:spcBef>
              <a:spcPct val="0"/>
            </a:spcBef>
            <a:spcAft>
              <a:spcPct val="35000"/>
            </a:spcAft>
            <a:buNone/>
          </a:pPr>
          <a:r>
            <a:rPr lang="af-ZA" sz="1300" b="1" kern="1200"/>
            <a:t>Suicidal thoughts</a:t>
          </a:r>
          <a:endParaRPr lang="en-US" sz="1300" kern="1200"/>
        </a:p>
      </dsp:txBody>
      <dsp:txXfrm>
        <a:off x="224892" y="2110091"/>
        <a:ext cx="2848751"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A6CC4-B4D7-490F-A2F6-082EF88CC8BC}">
      <dsp:nvSpPr>
        <dsp:cNvPr id="0" name=""/>
        <dsp:cNvSpPr/>
      </dsp:nvSpPr>
      <dsp:spPr>
        <a:xfrm>
          <a:off x="0" y="2158673"/>
          <a:ext cx="5652151" cy="14163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af-ZA" sz="2600" b="1" kern="1200"/>
            <a:t>Possible effects</a:t>
          </a:r>
          <a:endParaRPr lang="en-US" sz="2600" kern="1200"/>
        </a:p>
      </dsp:txBody>
      <dsp:txXfrm>
        <a:off x="0" y="2158673"/>
        <a:ext cx="5652151" cy="764814"/>
      </dsp:txXfrm>
    </dsp:sp>
    <dsp:sp modelId="{D30C1A0F-C254-4283-94FE-5215C0C30497}">
      <dsp:nvSpPr>
        <dsp:cNvPr id="0" name=""/>
        <dsp:cNvSpPr/>
      </dsp:nvSpPr>
      <dsp:spPr>
        <a:xfrm>
          <a:off x="2759" y="2895161"/>
          <a:ext cx="1882210" cy="65150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stress and anxiety </a:t>
          </a:r>
          <a:endParaRPr lang="en-US" sz="1700" kern="1200"/>
        </a:p>
      </dsp:txBody>
      <dsp:txXfrm>
        <a:off x="2759" y="2895161"/>
        <a:ext cx="1882210" cy="651508"/>
      </dsp:txXfrm>
    </dsp:sp>
    <dsp:sp modelId="{0CACD219-E353-47B2-93F4-6B4123FF1E2E}">
      <dsp:nvSpPr>
        <dsp:cNvPr id="0" name=""/>
        <dsp:cNvSpPr/>
      </dsp:nvSpPr>
      <dsp:spPr>
        <a:xfrm>
          <a:off x="1884970" y="2895161"/>
          <a:ext cx="1882210" cy="65150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low self-esteem </a:t>
          </a:r>
          <a:endParaRPr lang="en-US" sz="1700" kern="1200"/>
        </a:p>
      </dsp:txBody>
      <dsp:txXfrm>
        <a:off x="1884970" y="2895161"/>
        <a:ext cx="1882210" cy="651508"/>
      </dsp:txXfrm>
    </dsp:sp>
    <dsp:sp modelId="{EED8A66C-2571-4F81-B444-115969C7C306}">
      <dsp:nvSpPr>
        <dsp:cNvPr id="0" name=""/>
        <dsp:cNvSpPr/>
      </dsp:nvSpPr>
      <dsp:spPr>
        <a:xfrm>
          <a:off x="3767181" y="2895161"/>
          <a:ext cx="1882210" cy="65150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disrupted sleep and schoolwork</a:t>
          </a:r>
          <a:endParaRPr lang="en-US" sz="1700" kern="1200"/>
        </a:p>
      </dsp:txBody>
      <dsp:txXfrm>
        <a:off x="3767181" y="2895161"/>
        <a:ext cx="1882210" cy="651508"/>
      </dsp:txXfrm>
    </dsp:sp>
    <dsp:sp modelId="{C217BD24-93AE-4825-A3A3-89326854629F}">
      <dsp:nvSpPr>
        <dsp:cNvPr id="0" name=""/>
        <dsp:cNvSpPr/>
      </dsp:nvSpPr>
      <dsp:spPr>
        <a:xfrm rot="10800000">
          <a:off x="0" y="1612"/>
          <a:ext cx="5652151" cy="2178305"/>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af-ZA" sz="2600" b="1" kern="1200"/>
            <a:t>Reasons for excessive use</a:t>
          </a:r>
          <a:endParaRPr lang="en-US" sz="2600" kern="1200"/>
        </a:p>
      </dsp:txBody>
      <dsp:txXfrm rot="-10800000">
        <a:off x="0" y="1612"/>
        <a:ext cx="5652151" cy="764585"/>
      </dsp:txXfrm>
    </dsp:sp>
    <dsp:sp modelId="{0A157B86-2AB0-4689-BC7A-80A63C4B65DB}">
      <dsp:nvSpPr>
        <dsp:cNvPr id="0" name=""/>
        <dsp:cNvSpPr/>
      </dsp:nvSpPr>
      <dsp:spPr>
        <a:xfrm>
          <a:off x="2759" y="766198"/>
          <a:ext cx="1882210" cy="65131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distraction from pain </a:t>
          </a:r>
          <a:endParaRPr lang="en-US" sz="1700" kern="1200"/>
        </a:p>
      </dsp:txBody>
      <dsp:txXfrm>
        <a:off x="2759" y="766198"/>
        <a:ext cx="1882210" cy="651313"/>
      </dsp:txXfrm>
    </dsp:sp>
    <dsp:sp modelId="{4EE31A24-C753-4B69-93EC-EE8227D29AA0}">
      <dsp:nvSpPr>
        <dsp:cNvPr id="0" name=""/>
        <dsp:cNvSpPr/>
      </dsp:nvSpPr>
      <dsp:spPr>
        <a:xfrm>
          <a:off x="1884970" y="766198"/>
          <a:ext cx="1882210" cy="65131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seeking validation </a:t>
          </a:r>
          <a:endParaRPr lang="en-US" sz="1700" kern="1200"/>
        </a:p>
      </dsp:txBody>
      <dsp:txXfrm>
        <a:off x="1884970" y="766198"/>
        <a:ext cx="1882210" cy="651313"/>
      </dsp:txXfrm>
    </dsp:sp>
    <dsp:sp modelId="{CAAFAA49-B8BB-4E57-8256-B7D015086812}">
      <dsp:nvSpPr>
        <dsp:cNvPr id="0" name=""/>
        <dsp:cNvSpPr/>
      </dsp:nvSpPr>
      <dsp:spPr>
        <a:xfrm>
          <a:off x="3767181" y="766198"/>
          <a:ext cx="1882210" cy="65131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a:t>avoiding difficult emotions </a:t>
          </a:r>
          <a:endParaRPr lang="en-US" sz="1700" kern="1200"/>
        </a:p>
      </dsp:txBody>
      <dsp:txXfrm>
        <a:off x="3767181" y="766198"/>
        <a:ext cx="1882210" cy="6513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C0AD8-BFEE-4ECA-9420-F73532F733A0}">
      <dsp:nvSpPr>
        <dsp:cNvPr id="0" name=""/>
        <dsp:cNvSpPr/>
      </dsp:nvSpPr>
      <dsp:spPr>
        <a:xfrm>
          <a:off x="1037770" y="0"/>
          <a:ext cx="3576610" cy="3576610"/>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51BC74-DF11-4CC2-8505-ECFAE9211A6E}">
      <dsp:nvSpPr>
        <dsp:cNvPr id="0" name=""/>
        <dsp:cNvSpPr/>
      </dsp:nvSpPr>
      <dsp:spPr>
        <a:xfrm>
          <a:off x="1377548" y="339777"/>
          <a:ext cx="1394877" cy="13948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Lack of knowledge </a:t>
          </a:r>
          <a:endParaRPr lang="en-US" sz="1700" kern="1200"/>
        </a:p>
      </dsp:txBody>
      <dsp:txXfrm>
        <a:off x="1445640" y="407869"/>
        <a:ext cx="1258693" cy="1258693"/>
      </dsp:txXfrm>
    </dsp:sp>
    <dsp:sp modelId="{0124E8AF-46B6-4E17-8684-2FCD41053B89}">
      <dsp:nvSpPr>
        <dsp:cNvPr id="0" name=""/>
        <dsp:cNvSpPr/>
      </dsp:nvSpPr>
      <dsp:spPr>
        <a:xfrm>
          <a:off x="2879725" y="339777"/>
          <a:ext cx="1394877" cy="139487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Financial constraints </a:t>
          </a:r>
          <a:endParaRPr lang="en-US" sz="1700" kern="1200"/>
        </a:p>
      </dsp:txBody>
      <dsp:txXfrm>
        <a:off x="2947817" y="407869"/>
        <a:ext cx="1258693" cy="1258693"/>
      </dsp:txXfrm>
    </dsp:sp>
    <dsp:sp modelId="{C5DAF897-C176-43E5-BFE8-DFD1792ECB3E}">
      <dsp:nvSpPr>
        <dsp:cNvPr id="0" name=""/>
        <dsp:cNvSpPr/>
      </dsp:nvSpPr>
      <dsp:spPr>
        <a:xfrm>
          <a:off x="1377548" y="1841954"/>
          <a:ext cx="1394877" cy="139487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Fear of judgement or stigma </a:t>
          </a:r>
          <a:endParaRPr lang="en-US" sz="1700" kern="1200"/>
        </a:p>
      </dsp:txBody>
      <dsp:txXfrm>
        <a:off x="1445640" y="1910046"/>
        <a:ext cx="1258693" cy="1258693"/>
      </dsp:txXfrm>
    </dsp:sp>
    <dsp:sp modelId="{631887EC-AE37-459F-A67B-ADB5BBBDFD4F}">
      <dsp:nvSpPr>
        <dsp:cNvPr id="0" name=""/>
        <dsp:cNvSpPr/>
      </dsp:nvSpPr>
      <dsp:spPr>
        <a:xfrm>
          <a:off x="2879725" y="1841954"/>
          <a:ext cx="1394877" cy="139487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Believing they must cope alone</a:t>
          </a:r>
          <a:endParaRPr lang="en-US" sz="1700" kern="1200"/>
        </a:p>
      </dsp:txBody>
      <dsp:txXfrm>
        <a:off x="2947817" y="1910046"/>
        <a:ext cx="1258693" cy="125869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YHsxXMeD_A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QfKCLUFh8x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1: </a:t>
            </a:r>
            <a:r>
              <a:rPr lang="en-ZA" sz="1200" dirty="0">
                <a:solidFill>
                  <a:srgbClr val="000000"/>
                </a:solidFill>
                <a:effectLst/>
                <a:latin typeface="Calibri" panose="020F0502020204030204" pitchFamily="34" charset="0"/>
                <a:ea typeface="Aptos" panose="020B0004020202020204" pitchFamily="34" charset="0"/>
              </a:rPr>
              <a:t>Welcome back, Grade 9s. Today is our final lesson on challenging situations.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SzPts val="1200"/>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So far, we have explored different challenging situations and some of their causes. We have also learnt that everyone experiences stress and difficult emotions, but the choices we make during these times can have a lasting effect on our well-being.</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SzPts val="1200"/>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In this lesson, we will </a:t>
            </a:r>
            <a:r>
              <a:rPr lang="en-ZA" sz="1200" b="1" dirty="0">
                <a:solidFill>
                  <a:srgbClr val="000000"/>
                </a:solidFill>
                <a:effectLst/>
                <a:latin typeface="Calibri" panose="020F0502020204030204" pitchFamily="34" charset="0"/>
                <a:ea typeface="Aptos" panose="020B0004020202020204" pitchFamily="34" charset="0"/>
              </a:rPr>
              <a:t>explore healthy coping techniques, counterproductive coping techniques that can make problems worse and learn how to support ourselves and others</a:t>
            </a:r>
            <a:r>
              <a:rPr lang="en-ZA" sz="1200"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300784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10:</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Responsible decision-making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Using drugs, alcohol and social media as coping techniques is not a responsible decision.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 </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responsible decision</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will entail the following: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Pausing before acting impulsively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Considering long-term consequences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Choosing</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healthy</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coping</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techniques</a:t>
            </a:r>
            <a:r>
              <a:rPr lang="af-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Recognising when we need help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Asking for support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235715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11: Barriers to getting help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Although support is available, some teenagers avoid seeking help.  Common barriers include: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Lack of knowledge:</a:t>
            </a:r>
            <a:r>
              <a:rPr lang="en-ZA" sz="1100" dirty="0">
                <a:effectLst/>
                <a:latin typeface="Calibri" panose="020F0502020204030204" pitchFamily="34" charset="0"/>
                <a:ea typeface="Aptos" panose="020B0004020202020204" pitchFamily="34" charset="0"/>
                <a:cs typeface="Times New Roman" panose="02020603050405020304" pitchFamily="18" charset="0"/>
              </a:rPr>
              <a:t> Teenagers may not recognise that they are experiencing a mental health difficulty or may believe that they should manage it alone.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Financial constraints:</a:t>
            </a:r>
            <a:r>
              <a:rPr lang="en-ZA" sz="1100" dirty="0">
                <a:effectLst/>
                <a:latin typeface="Calibri" panose="020F0502020204030204" pitchFamily="34" charset="0"/>
                <a:ea typeface="Aptos" panose="020B0004020202020204" pitchFamily="34" charset="0"/>
                <a:cs typeface="Times New Roman" panose="02020603050405020304" pitchFamily="18" charset="0"/>
              </a:rPr>
              <a:t> Some families may not be able to afford private mental healthcare, while public services may have long waiting periods.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Fear of stigma:</a:t>
            </a:r>
            <a:r>
              <a:rPr lang="en-ZA" sz="1100" dirty="0">
                <a:effectLst/>
                <a:latin typeface="Calibri" panose="020F0502020204030204" pitchFamily="34" charset="0"/>
                <a:ea typeface="Aptos" panose="020B0004020202020204" pitchFamily="34" charset="0"/>
                <a:cs typeface="Times New Roman" panose="02020603050405020304" pitchFamily="18" charset="0"/>
              </a:rPr>
              <a:t> Teenagers may fear judgement from friends, family or community members. They may believe that seeking help is a sign of weakness.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Asking for help is a responsible and courageous decision.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30221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12: How to help someone in a difficult situation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If a friend or family member seems unusually sad, withdrawn or different from their usual self, your support may make a positive difference. Remember that you cannot solve the situation for them, but you can help them access the support they need.</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You can: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listen with kindness and without judgement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show patience and understanding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avoid forcing the person to talk</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encourage them to speak to a trusted adult or healthcare professional</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continue including and supporting them.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Always tell a trusted adult if someone speaks about self-harm or suicide. Getting help quickly could save their life.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419041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13: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Answers are available in the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3 – Worksheet MEMO</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should also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 reflection. This could be assigned as homework if class time is limited.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Hand out the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Content Summary</a:t>
            </a:r>
            <a:r>
              <a:rPr lang="en-ZA" sz="12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before learners leave the classroom.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1910">
              <a:lnSpc>
                <a:spcPct val="115000"/>
              </a:lnSpc>
              <a:spcAft>
                <a:spcPts val="800"/>
              </a:spcAft>
              <a:buNone/>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286008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 </a:t>
            </a:r>
            <a:r>
              <a:rPr lang="en-ZA" sz="1200" b="1" dirty="0">
                <a:effectLst/>
                <a:latin typeface="Calibri" panose="020F0502020204030204" pitchFamily="34" charset="0"/>
                <a:ea typeface="Times New Roman" panose="02020603050405020304" pitchFamily="18" charset="0"/>
              </a:rPr>
              <a:t>By the end of this lesson, learners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Define the term coping techniques.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Distinguish between healthy and counterproductive coping techniques (including drugs and alcohol) and explain their possible effects.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how responsible decision-making and seeking support can help during difficult situations.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58750" indent="0">
              <a:buNone/>
            </a:pPr>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304648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3 : Coping techniques </a:t>
            </a:r>
            <a:r>
              <a:rPr lang="en-ZA" sz="1100" dirty="0">
                <a:effectLst/>
                <a:latin typeface="Calibri" panose="020F0502020204030204" pitchFamily="34" charset="0"/>
                <a:ea typeface="Aptos" panose="020B0004020202020204" pitchFamily="34" charset="0"/>
                <a:cs typeface="Times New Roman" panose="02020603050405020304" pitchFamily="18" charset="0"/>
              </a:rPr>
              <a:t>are actions people use to</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r>
              <a:rPr lang="en-ZA" sz="1100" dirty="0">
                <a:effectLst/>
                <a:latin typeface="Calibri" panose="020F0502020204030204" pitchFamily="34" charset="0"/>
                <a:ea typeface="Aptos" panose="020B0004020202020204" pitchFamily="34" charset="0"/>
                <a:cs typeface="Times New Roman" panose="02020603050405020304" pitchFamily="18" charset="0"/>
              </a:rPr>
              <a:t>manage stress, difficult emotions and challenging situations.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People use </a:t>
            </a:r>
            <a:r>
              <a:rPr lang="en-ZA" sz="1100" b="1" dirty="0">
                <a:effectLst/>
                <a:latin typeface="Calibri" panose="020F0502020204030204" pitchFamily="34" charset="0"/>
                <a:ea typeface="Aptos" panose="020B0004020202020204" pitchFamily="34" charset="0"/>
                <a:cs typeface="Times New Roman" panose="02020603050405020304" pitchFamily="18" charset="0"/>
              </a:rPr>
              <a:t>different techniques </a:t>
            </a:r>
            <a:r>
              <a:rPr lang="en-ZA" sz="1100" dirty="0">
                <a:effectLst/>
                <a:latin typeface="Calibri" panose="020F0502020204030204" pitchFamily="34" charset="0"/>
                <a:ea typeface="Aptos" panose="020B0004020202020204" pitchFamily="34" charset="0"/>
                <a:cs typeface="Times New Roman" panose="02020603050405020304" pitchFamily="18" charset="0"/>
              </a:rPr>
              <a:t>to cope with depression, grief, loss, trauma or crisis. Some people use healthy coping techniques, while others use counterproductive coping techniques.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Healthy coping techniques</a:t>
            </a:r>
            <a:r>
              <a:rPr lang="en-ZA" sz="1100" dirty="0">
                <a:effectLst/>
                <a:latin typeface="Calibri" panose="020F0502020204030204" pitchFamily="34" charset="0"/>
                <a:ea typeface="Aptos" panose="020B0004020202020204" pitchFamily="34" charset="0"/>
                <a:cs typeface="Times New Roman" panose="02020603050405020304" pitchFamily="18" charset="0"/>
              </a:rPr>
              <a:t> help people </a:t>
            </a:r>
            <a:r>
              <a:rPr lang="en-ZA" sz="1100" b="1" dirty="0">
                <a:effectLst/>
                <a:latin typeface="Calibri" panose="020F0502020204030204" pitchFamily="34" charset="0"/>
                <a:ea typeface="Aptos" panose="020B0004020202020204" pitchFamily="34" charset="0"/>
                <a:cs typeface="Times New Roman" panose="02020603050405020304" pitchFamily="18" charset="0"/>
              </a:rPr>
              <a:t>respond positively and support their emotional well-being</a:t>
            </a:r>
            <a:r>
              <a:rPr lang="en-ZA" sz="1100" dirty="0">
                <a:effectLst/>
                <a:latin typeface="Calibri" panose="020F0502020204030204" pitchFamily="34" charset="0"/>
                <a:ea typeface="Aptos" panose="020B0004020202020204" pitchFamily="34" charset="0"/>
                <a:cs typeface="Times New Roman" panose="02020603050405020304" pitchFamily="18" charset="0"/>
              </a:rPr>
              <a:t>. They may include crying, talking about your feelings with a friend or counsellor, exercising, journaling, praying, or engaging in creative expression.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Counterproductive techniques</a:t>
            </a:r>
            <a:r>
              <a:rPr lang="en-ZA" sz="1100" dirty="0">
                <a:effectLst/>
                <a:latin typeface="Calibri" panose="020F0502020204030204" pitchFamily="34" charset="0"/>
                <a:ea typeface="Aptos" panose="020B0004020202020204" pitchFamily="34" charset="0"/>
                <a:cs typeface="Times New Roman" panose="02020603050405020304" pitchFamily="18" charset="0"/>
              </a:rPr>
              <a:t> refer to actions or behaviours that have the </a:t>
            </a:r>
            <a:r>
              <a:rPr lang="en-ZA" sz="1100" b="1" dirty="0">
                <a:effectLst/>
                <a:latin typeface="Calibri" panose="020F0502020204030204" pitchFamily="34" charset="0"/>
                <a:ea typeface="Aptos" panose="020B0004020202020204" pitchFamily="34" charset="0"/>
                <a:cs typeface="Times New Roman" panose="02020603050405020304" pitchFamily="18" charset="0"/>
              </a:rPr>
              <a:t>opposite effect</a:t>
            </a:r>
            <a:r>
              <a:rPr lang="en-ZA" sz="1100" dirty="0">
                <a:effectLst/>
                <a:latin typeface="Calibri" panose="020F0502020204030204" pitchFamily="34" charset="0"/>
                <a:ea typeface="Aptos" panose="020B0004020202020204" pitchFamily="34" charset="0"/>
                <a:cs typeface="Times New Roman" panose="02020603050405020304" pitchFamily="18" charset="0"/>
              </a:rPr>
              <a:t> to what was intended. These techniques </a:t>
            </a:r>
            <a:r>
              <a:rPr lang="en-ZA" sz="1100" b="1" dirty="0">
                <a:effectLst/>
                <a:latin typeface="Calibri" panose="020F0502020204030204" pitchFamily="34" charset="0"/>
                <a:ea typeface="Aptos" panose="020B0004020202020204" pitchFamily="34" charset="0"/>
                <a:cs typeface="Times New Roman" panose="02020603050405020304" pitchFamily="18" charset="0"/>
              </a:rPr>
              <a:t>avoid the underlying problem or attempt to numb the pain</a:t>
            </a:r>
            <a:r>
              <a:rPr lang="en-ZA" sz="1100" dirty="0">
                <a:effectLst/>
                <a:latin typeface="Calibri" panose="020F0502020204030204" pitchFamily="34" charset="0"/>
                <a:ea typeface="Aptos" panose="020B0004020202020204" pitchFamily="34" charset="0"/>
                <a:cs typeface="Times New Roman" panose="02020603050405020304" pitchFamily="18" charset="0"/>
              </a:rPr>
              <a:t>. They may provide temporary relief but may </a:t>
            </a:r>
            <a:r>
              <a:rPr lang="en-ZA" sz="1100" b="1" dirty="0">
                <a:effectLst/>
                <a:latin typeface="Calibri" panose="020F0502020204030204" pitchFamily="34" charset="0"/>
                <a:ea typeface="Aptos" panose="020B0004020202020204" pitchFamily="34" charset="0"/>
                <a:cs typeface="Times New Roman" panose="02020603050405020304" pitchFamily="18" charset="0"/>
              </a:rPr>
              <a:t>make the situation worse or create additional problems</a:t>
            </a:r>
            <a:r>
              <a:rPr lang="en-ZA" sz="1100" dirty="0">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investigate these counterproductive techniques in more detail.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98664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4: Counterproductive coping techniques: </a:t>
            </a:r>
            <a:r>
              <a:rPr lang="en-ZA" sz="1100" b="1" u="sng" dirty="0">
                <a:effectLst/>
                <a:latin typeface="Calibri" panose="020F0502020204030204" pitchFamily="34" charset="0"/>
                <a:ea typeface="Aptos" panose="020B0004020202020204" pitchFamily="34" charset="0"/>
                <a:cs typeface="Times New Roman" panose="02020603050405020304" pitchFamily="18" charset="0"/>
              </a:rPr>
              <a:t>drugs and alcohol</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Drug abuse: </a:t>
            </a:r>
            <a:r>
              <a:rPr lang="en-ZA" sz="1100" dirty="0">
                <a:effectLst/>
                <a:latin typeface="Calibri" panose="020F0502020204030204" pitchFamily="34" charset="0"/>
                <a:ea typeface="Aptos" panose="020B0004020202020204" pitchFamily="34" charset="0"/>
                <a:cs typeface="Times New Roman" panose="02020603050405020304" pitchFamily="18" charset="0"/>
              </a:rPr>
              <a:t>Some teenagers may use drugs to escape emotional pain. However, when the drugs wear off, the original problem remains unresolved. Drug abuse may lead to additional problems such as addiction, health problems, financial difficulties, legal consequences and damaged relationships.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Alcohol abuse: </a:t>
            </a:r>
            <a:r>
              <a:rPr lang="en-ZA" sz="1100" dirty="0">
                <a:effectLst/>
                <a:latin typeface="Calibri" panose="020F0502020204030204" pitchFamily="34" charset="0"/>
                <a:ea typeface="Aptos" panose="020B0004020202020204" pitchFamily="34" charset="0"/>
                <a:cs typeface="Times New Roman" panose="02020603050405020304" pitchFamily="18" charset="0"/>
              </a:rPr>
              <a:t>Like drugs, alcohol may temporarily numb emotional pain, but it can worsen low mood and impair judgement. This may lead to </a:t>
            </a:r>
            <a:r>
              <a:rPr lang="en-ZA" sz="1100" b="1" dirty="0">
                <a:effectLst/>
                <a:latin typeface="Calibri" panose="020F0502020204030204" pitchFamily="34" charset="0"/>
                <a:ea typeface="Aptos" panose="020B0004020202020204" pitchFamily="34" charset="0"/>
                <a:cs typeface="Times New Roman" panose="02020603050405020304" pitchFamily="18" charset="0"/>
              </a:rPr>
              <a:t>risky behaviour</a:t>
            </a:r>
            <a:r>
              <a:rPr lang="en-ZA" sz="1100" dirty="0">
                <a:effectLst/>
                <a:latin typeface="Calibri" panose="020F0502020204030204" pitchFamily="34" charset="0"/>
                <a:ea typeface="Aptos" panose="020B0004020202020204" pitchFamily="34" charset="0"/>
                <a:cs typeface="Times New Roman" panose="02020603050405020304" pitchFamily="18" charset="0"/>
              </a:rPr>
              <a:t>, including unsafe decisions, aggression, unprotected sex, driving under the influence or self-harm.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4159488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5: </a:t>
            </a:r>
            <a:r>
              <a:rPr lang="en-ZA" sz="1100" dirty="0">
                <a:effectLst/>
                <a:latin typeface="Calibri" panose="020F0502020204030204" pitchFamily="34" charset="0"/>
                <a:ea typeface="Aptos" panose="020B0004020202020204" pitchFamily="34" charset="0"/>
                <a:cs typeface="Times New Roman" panose="02020603050405020304" pitchFamily="18" charset="0"/>
              </a:rPr>
              <a:t>Alcohol and drug abuse may create a </a:t>
            </a:r>
            <a:r>
              <a:rPr lang="en-ZA" sz="1100" b="1" dirty="0">
                <a:effectLst/>
                <a:latin typeface="Calibri" panose="020F0502020204030204" pitchFamily="34" charset="0"/>
                <a:ea typeface="Aptos" panose="020B0004020202020204" pitchFamily="34" charset="0"/>
                <a:cs typeface="Times New Roman" panose="02020603050405020304" pitchFamily="18" charset="0"/>
              </a:rPr>
              <a:t>vicious cycle</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teenager experiences trauma, grief, depression or emotional pain.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They use alcohol or drugs to escape or numb the pain.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Their judgement becomes impaired, which may lead to unsafe decisions.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These decisions create additional problems, such as addiction, injury, conflict or legal trouble.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new problems cause further emotional pain.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teenager may use more substances to escape, and the cycle continues.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2281233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6:</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Counterproductive coping techniques: </a:t>
            </a:r>
            <a:r>
              <a:rPr lang="en-ZA" sz="1100" b="1" u="sng" dirty="0">
                <a:effectLst/>
                <a:latin typeface="Calibri" panose="020F0502020204030204" pitchFamily="34" charset="0"/>
                <a:ea typeface="Aptos" panose="020B0004020202020204" pitchFamily="34" charset="0"/>
                <a:cs typeface="Times New Roman" panose="02020603050405020304" pitchFamily="18" charset="0"/>
              </a:rPr>
              <a:t>fighting, self-harm and suicidal thoughts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Fighting and aggression:</a:t>
            </a:r>
            <a:r>
              <a:rPr lang="en-ZA" sz="1100" dirty="0">
                <a:effectLst/>
                <a:latin typeface="Calibri" panose="020F0502020204030204" pitchFamily="34" charset="0"/>
                <a:ea typeface="Aptos" panose="020B0004020202020204" pitchFamily="34" charset="0"/>
                <a:cs typeface="Times New Roman" panose="02020603050405020304" pitchFamily="18" charset="0"/>
              </a:rPr>
              <a:t> Some teenagers express emotional pain through anger or physical aggression. Fighting may cause injury, disciplinary or legal consequences and damaged relationships.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Self-harm:</a:t>
            </a:r>
            <a:r>
              <a:rPr lang="en-ZA" sz="1100" dirty="0">
                <a:effectLst/>
                <a:latin typeface="Calibri" panose="020F0502020204030204" pitchFamily="34" charset="0"/>
                <a:ea typeface="Aptos" panose="020B0004020202020204" pitchFamily="34" charset="0"/>
                <a:cs typeface="Times New Roman" panose="02020603050405020304" pitchFamily="18" charset="0"/>
              </a:rPr>
              <a:t> Some teenagers deliberately injure themselves to cope with emotional pain or feel a sense of control. Self-harm is dangerous, may cause serious injury and does not address the underlying problem.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Suicidal thoughts:</a:t>
            </a:r>
            <a:r>
              <a:rPr lang="en-ZA" sz="1100" dirty="0">
                <a:effectLst/>
                <a:latin typeface="Calibri" panose="020F0502020204030204" pitchFamily="34" charset="0"/>
                <a:ea typeface="Aptos" panose="020B0004020202020204" pitchFamily="34" charset="0"/>
                <a:cs typeface="Times New Roman" panose="02020603050405020304" pitchFamily="18" charset="0"/>
              </a:rPr>
              <a:t> A person experiencing overwhelming emotional pain may believe that there is no way forward. Suicidal thoughts </a:t>
            </a:r>
            <a:r>
              <a:rPr lang="en-ZA" sz="1100" b="1" dirty="0">
                <a:effectLst/>
                <a:latin typeface="Calibri" panose="020F0502020204030204" pitchFamily="34" charset="0"/>
                <a:ea typeface="Aptos" panose="020B0004020202020204" pitchFamily="34" charset="0"/>
                <a:cs typeface="Times New Roman" panose="02020603050405020304" pitchFamily="18" charset="0"/>
              </a:rPr>
              <a:t>require immediate support</a:t>
            </a:r>
            <a:r>
              <a:rPr lang="en-ZA" sz="1100" dirty="0">
                <a:effectLst/>
                <a:latin typeface="Calibri" panose="020F0502020204030204" pitchFamily="34" charset="0"/>
                <a:ea typeface="Aptos" panose="020B0004020202020204" pitchFamily="34" charset="0"/>
                <a:cs typeface="Times New Roman" panose="02020603050405020304" pitchFamily="18" charset="0"/>
              </a:rPr>
              <a:t>. If you or someone you know is having suicidal thoughts, it is critical to tell a trusted adult immediately and contact a crisis helpline.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076614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7: Counterproductive coping techniques: </a:t>
            </a:r>
            <a:r>
              <a:rPr lang="en-ZA" sz="1200" b="1" u="sng" dirty="0">
                <a:effectLst/>
                <a:latin typeface="Calibri" panose="020F0502020204030204" pitchFamily="34" charset="0"/>
                <a:ea typeface="Aptos" panose="020B0004020202020204" pitchFamily="34" charset="0"/>
                <a:cs typeface="Times New Roman" panose="02020603050405020304" pitchFamily="18" charset="0"/>
              </a:rPr>
              <a:t>social media misuse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Social media can be a good way to stay connected during a difficult time; however, excessive social media use may become a way of avoiding difficult emotions.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Reasons teenagers may use social media</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To distract themselves from pain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To seek validation through likes and comments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To cyberbully others as an outlet for their own pain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Possible effects of excessive social media use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Increased stress and anxiety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Lower self-esteem and confidence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Feelings of loneliness or exclusion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Disrupted sleep, schoolwork and face-to-face relationships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Healthy tip:</a:t>
            </a:r>
            <a:r>
              <a:rPr lang="en-ZA" sz="1200" dirty="0">
                <a:effectLst/>
                <a:latin typeface="Calibri" panose="020F0502020204030204" pitchFamily="34" charset="0"/>
                <a:ea typeface="Aptos" panose="020B0004020202020204" pitchFamily="34" charset="0"/>
                <a:cs typeface="Times New Roman" panose="02020603050405020304" pitchFamily="18" charset="0"/>
              </a:rPr>
              <a:t> Use social media in moderation, take regular breaks and make time for offline activities, exercise, hobbies and relationships, especially if you are dealing with a challenging situation.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150497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8: </a:t>
            </a: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a video on social media use and how it could help or hinder our mental well-being.</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As learners watch the video, ask them to consider: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positive and negative effects of social media</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how social media use may influence mental health</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healthy ways to balance online and offline activities.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Social Media: Ways to Stay Healthy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https://www.youtube.com/watch?v=YHsxXMeD_AE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 min 07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196302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9: </a:t>
            </a:r>
            <a:r>
              <a:rPr lang="en-ZA" sz="1100" dirty="0">
                <a:effectLst/>
                <a:latin typeface="Calibri" panose="020F0502020204030204" pitchFamily="34" charset="0"/>
                <a:ea typeface="Aptos" panose="020B0004020202020204" pitchFamily="34" charset="0"/>
                <a:cs typeface="Times New Roman" panose="02020603050405020304" pitchFamily="18" charset="0"/>
              </a:rPr>
              <a:t>Before we continue, we're going to watch a video that covers some of the coping techniques we've already discussed, as well as a few we have not.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See if you can identify the ones that have not been discussed in the lesson so far.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Thrive in 5 | Empower Yourself | Healthy vs Unhealthy Coping Strategies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US"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https://www.youtube.com/watch?v=QfKCLUFh8xg</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(3 min 47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528568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26443" y="841772"/>
            <a:ext cx="5691116" cy="1965866"/>
          </a:xfrm>
        </p:spPr>
        <p:txBody>
          <a:bodyPr anchor="b">
            <a:normAutofit/>
          </a:bodyPr>
          <a:lstStyle>
            <a:lvl1pPr algn="ctr">
              <a:defRPr sz="3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726443" y="2882782"/>
            <a:ext cx="5691116" cy="1060568"/>
          </a:xfrm>
        </p:spPr>
        <p:txBody>
          <a:bodyPr>
            <a:normAutofit/>
          </a:bodyPr>
          <a:lstStyle>
            <a:lvl1pPr marL="0" indent="0" algn="ctr">
              <a:buNone/>
              <a:defRPr sz="13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7/27/2026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5119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459486" y="411480"/>
            <a:ext cx="7886700" cy="849194"/>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459486" y="1260674"/>
            <a:ext cx="7886700" cy="33720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7/27/2026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53232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7226166" y="433873"/>
            <a:ext cx="1535278" cy="419885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628650" y="433873"/>
            <a:ext cx="6597516" cy="41988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7/27/2026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7042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7/27/2026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9881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52536" y="415212"/>
            <a:ext cx="6204855" cy="3006644"/>
          </a:xfrm>
        </p:spPr>
        <p:txBody>
          <a:bodyPr anchor="t">
            <a:normAutofit/>
          </a:bodyPr>
          <a:lstStyle>
            <a:lvl1pPr>
              <a:defRPr sz="405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52535" y="3442098"/>
            <a:ext cx="6204855" cy="1038463"/>
          </a:xfrm>
        </p:spPr>
        <p:txBody>
          <a:bodyPr anchor="b">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7/27/2026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55017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9486" y="411480"/>
            <a:ext cx="8055864" cy="849194"/>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459486"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7/27/2026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5689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200" y="410547"/>
            <a:ext cx="8059341" cy="857469"/>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1" y="1264301"/>
            <a:ext cx="3868340" cy="419876"/>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457201" y="1790171"/>
            <a:ext cx="3868340" cy="2823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4629150" y="1264301"/>
            <a:ext cx="3887391" cy="419876"/>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4629150" y="1790171"/>
            <a:ext cx="3887392" cy="2823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7/27/2026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75023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7/27/2026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048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7/27/2026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4305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47870" y="415212"/>
            <a:ext cx="2696726" cy="1318129"/>
          </a:xfrm>
        </p:spPr>
        <p:txBody>
          <a:bodyPr anchor="t">
            <a:normAutofit/>
          </a:bodyPr>
          <a:lstStyle>
            <a:lvl1pPr>
              <a:defRPr sz="21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3851031" y="415212"/>
            <a:ext cx="4709806" cy="4114800"/>
          </a:xfrm>
        </p:spPr>
        <p:txBody>
          <a:bodyPr>
            <a:normAutofit/>
          </a:bodyPr>
          <a:lstStyle>
            <a:lvl1pPr>
              <a:defRPr sz="2100"/>
            </a:lvl1pPr>
            <a:lvl2pPr>
              <a:defRPr sz="1800"/>
            </a:lvl2pPr>
            <a:lvl3pPr>
              <a:defRPr sz="1500"/>
            </a:lvl3pPr>
            <a:lvl4pPr>
              <a:defRPr sz="1350"/>
            </a:lvl4pPr>
            <a:lvl5pPr>
              <a:defRPr sz="13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47870" y="1733341"/>
            <a:ext cx="2696726" cy="2796671"/>
          </a:xfrm>
        </p:spPr>
        <p:txBody>
          <a:bodyPr anchor="t">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7/27/2026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2263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45770" y="418338"/>
            <a:ext cx="2696726" cy="1659235"/>
          </a:xfrm>
        </p:spPr>
        <p:txBody>
          <a:bodyPr anchor="t">
            <a:normAutofit/>
          </a:bodyPr>
          <a:lstStyle>
            <a:lvl1pPr>
              <a:defRPr sz="21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3797490" y="492827"/>
            <a:ext cx="4862765" cy="416692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1" y="2119603"/>
            <a:ext cx="2689190" cy="2575979"/>
          </a:xfrm>
        </p:spPr>
        <p:txBody>
          <a:bodyPr anchor="b"/>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7/27/2026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56311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9486" y="411480"/>
            <a:ext cx="7990184" cy="849194"/>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9486" y="1286649"/>
            <a:ext cx="7990184" cy="34453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2870" y="4839752"/>
            <a:ext cx="2620736" cy="273844"/>
          </a:xfrm>
          <a:prstGeom prst="rect">
            <a:avLst/>
          </a:prstGeom>
        </p:spPr>
        <p:txBody>
          <a:bodyPr vert="horz" lIns="91440" tIns="45720" rIns="91440" bIns="45720" rtlCol="0" anchor="ctr"/>
          <a:lstStyle>
            <a:lvl1pPr algn="l">
              <a:defRPr sz="675">
                <a:solidFill>
                  <a:schemeClr val="tx1"/>
                </a:solidFill>
              </a:defRPr>
            </a:lvl1pPr>
          </a:lstStyle>
          <a:p>
            <a:fld id="{67F45AC6-C491-4585-A584-9CE2AF7D5500}" type="datetime1">
              <a:rPr lang="en-US" smtClean="0"/>
              <a:t>7/27/2026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657391" y="4839752"/>
            <a:ext cx="2104054" cy="273844"/>
          </a:xfrm>
          <a:prstGeom prst="rect">
            <a:avLst/>
          </a:prstGeom>
        </p:spPr>
        <p:txBody>
          <a:bodyPr vert="horz" lIns="91440" tIns="45720" rIns="91440" bIns="45720" rtlCol="0" anchor="ctr"/>
          <a:lstStyle>
            <a:lvl1pPr algn="r">
              <a:defRPr sz="675">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724122" y="4839752"/>
            <a:ext cx="321905" cy="273844"/>
          </a:xfrm>
          <a:prstGeom prst="rect">
            <a:avLst/>
          </a:prstGeom>
        </p:spPr>
        <p:txBody>
          <a:bodyPr vert="horz" lIns="91440" tIns="45720" rIns="91440" bIns="45720" rtlCol="0" anchor="ctr"/>
          <a:lstStyle>
            <a:lvl1pPr algn="r">
              <a:defRPr sz="675">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6874426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500" kern="1200">
          <a:solidFill>
            <a:schemeClr val="tx1"/>
          </a:solidFill>
          <a:latin typeface="+mn-lt"/>
          <a:ea typeface="+mn-ea"/>
          <a:cs typeface="+mn-cs"/>
        </a:defRPr>
      </a:lvl1pPr>
      <a:lvl2pPr marL="342900" indent="-171450" algn="l" defTabSz="685800" rtl="0" eaLnBrk="1" latinLnBrk="0" hangingPunct="1">
        <a:lnSpc>
          <a:spcPct val="120000"/>
        </a:lnSpc>
        <a:spcBef>
          <a:spcPts val="375"/>
        </a:spcBef>
        <a:buFont typeface="Arial" panose="020B0604020202020204" pitchFamily="34" charset="0"/>
        <a:buChar char="•"/>
        <a:defRPr sz="1350" kern="1200">
          <a:solidFill>
            <a:schemeClr val="tx1"/>
          </a:solidFill>
          <a:latin typeface="+mn-lt"/>
          <a:ea typeface="+mn-ea"/>
          <a:cs typeface="+mn-cs"/>
        </a:defRPr>
      </a:lvl2pPr>
      <a:lvl3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3pPr>
      <a:lvl4pPr marL="68580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4pPr>
      <a:lvl5pPr marL="857250" indent="-171450" algn="l" defTabSz="685800" rtl="0" eaLnBrk="1" latinLnBrk="0" hangingPunct="1">
        <a:lnSpc>
          <a:spcPct val="120000"/>
        </a:lnSpc>
        <a:spcBef>
          <a:spcPts val="375"/>
        </a:spcBef>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jpeg"/><Relationship Id="rId4" Type="http://schemas.openxmlformats.org/officeDocument/2006/relationships/diagramLayout" Target="../diagrams/layout3.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9.pn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YHsxXMeD_A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www.youtube.com/watch?v=QfKCLUFh8x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E5473D2-DD46-DFAF-84EC-264D6CE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Neue Haas Grotesk Text Pro"/>
              <a:ea typeface="+mn-ea"/>
              <a:cs typeface="+mn-cs"/>
              <a:sym typeface="Arial"/>
            </a:endParaRPr>
          </a:p>
        </p:txBody>
      </p:sp>
      <p:sp>
        <p:nvSpPr>
          <p:cNvPr id="2" name="Title 1">
            <a:extLst>
              <a:ext uri="{FF2B5EF4-FFF2-40B4-BE49-F238E27FC236}">
                <a16:creationId xmlns:a16="http://schemas.microsoft.com/office/drawing/2014/main" id="{93D3459C-CBB3-E9F3-504D-720225794E41}"/>
              </a:ext>
            </a:extLst>
          </p:cNvPr>
          <p:cNvSpPr>
            <a:spLocks noGrp="1"/>
          </p:cNvSpPr>
          <p:nvPr>
            <p:ph type="ctrTitle"/>
          </p:nvPr>
        </p:nvSpPr>
        <p:spPr>
          <a:xfrm>
            <a:off x="5882546" y="1189322"/>
            <a:ext cx="2841575" cy="1701023"/>
          </a:xfrm>
        </p:spPr>
        <p:txBody>
          <a:bodyPr>
            <a:normAutofit/>
          </a:bodyPr>
          <a:lstStyle/>
          <a:p>
            <a:pPr algn="l"/>
            <a:r>
              <a:rPr lang="en-GB" sz="3300" dirty="0"/>
              <a:t>Grade 9 </a:t>
            </a:r>
            <a:endParaRPr lang="af-ZA" sz="3300" dirty="0"/>
          </a:p>
        </p:txBody>
      </p:sp>
      <p:sp>
        <p:nvSpPr>
          <p:cNvPr id="3" name="Subtitle 2">
            <a:extLst>
              <a:ext uri="{FF2B5EF4-FFF2-40B4-BE49-F238E27FC236}">
                <a16:creationId xmlns:a16="http://schemas.microsoft.com/office/drawing/2014/main" id="{034DEDA1-C0F3-9993-C812-084837AB68BA}"/>
              </a:ext>
            </a:extLst>
          </p:cNvPr>
          <p:cNvSpPr>
            <a:spLocks noGrp="1"/>
          </p:cNvSpPr>
          <p:nvPr>
            <p:ph type="subTitle" idx="1"/>
          </p:nvPr>
        </p:nvSpPr>
        <p:spPr>
          <a:xfrm>
            <a:off x="5882546" y="3026959"/>
            <a:ext cx="2711143" cy="989963"/>
          </a:xfrm>
        </p:spPr>
        <p:txBody>
          <a:bodyPr>
            <a:noAutofit/>
          </a:bodyPr>
          <a:lstStyle/>
          <a:p>
            <a:pPr algn="l">
              <a:lnSpc>
                <a:spcPct val="110000"/>
              </a:lnSpc>
              <a:spcAft>
                <a:spcPts val="450"/>
              </a:spcAft>
            </a:pPr>
            <a:r>
              <a:rPr lang="en-GB" sz="1800" b="1" dirty="0"/>
              <a:t>Term 4 | Development of the Self in Society</a:t>
            </a:r>
          </a:p>
          <a:p>
            <a:pPr algn="l">
              <a:lnSpc>
                <a:spcPct val="110000"/>
              </a:lnSpc>
              <a:spcAft>
                <a:spcPts val="450"/>
              </a:spcAft>
            </a:pPr>
            <a:r>
              <a:rPr lang="en-GB" sz="1800" b="1" dirty="0"/>
              <a:t>Lesson 3: </a:t>
            </a:r>
            <a:r>
              <a:rPr lang="en-GB" sz="1800" dirty="0"/>
              <a:t>Coping techniques</a:t>
            </a:r>
            <a:endParaRPr lang="af-ZA" sz="1800" dirty="0"/>
          </a:p>
        </p:txBody>
      </p:sp>
      <p:pic>
        <p:nvPicPr>
          <p:cNvPr id="6" name="Google Shape;54;p13">
            <a:extLst>
              <a:ext uri="{FF2B5EF4-FFF2-40B4-BE49-F238E27FC236}">
                <a16:creationId xmlns:a16="http://schemas.microsoft.com/office/drawing/2014/main" id="{53B8EE61-D99A-902B-831E-3A27D929B0CE}"/>
              </a:ext>
            </a:extLst>
          </p:cNvPr>
          <p:cNvPicPr preferRelativeResize="0"/>
          <p:nvPr/>
        </p:nvPicPr>
        <p:blipFill>
          <a:blip r:embed="rId3"/>
          <a:srcRect r="3" b="6922"/>
          <a:stretch>
            <a:fillRect/>
          </a:stretch>
        </p:blipFill>
        <p:spPr>
          <a:xfrm>
            <a:off x="1" y="10"/>
            <a:ext cx="5525814" cy="5143490"/>
          </a:xfrm>
          <a:prstGeom prst="rect">
            <a:avLst/>
          </a:prstGeom>
          <a:noFill/>
        </p:spPr>
      </p:pic>
      <p:pic>
        <p:nvPicPr>
          <p:cNvPr id="7" name="Picture 6" descr="A logo with a person in the middle&#10;&#10;Description automatically generated">
            <a:extLst>
              <a:ext uri="{FF2B5EF4-FFF2-40B4-BE49-F238E27FC236}">
                <a16:creationId xmlns:a16="http://schemas.microsoft.com/office/drawing/2014/main" id="{60A81140-03E6-DACC-975E-6D46FD9D5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24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75BF75-503E-8CA3-CEB1-AEB91F4E3505}"/>
              </a:ext>
            </a:extLst>
          </p:cNvPr>
          <p:cNvSpPr>
            <a:spLocks noGrp="1"/>
          </p:cNvSpPr>
          <p:nvPr>
            <p:ph type="title"/>
          </p:nvPr>
        </p:nvSpPr>
        <p:spPr>
          <a:xfrm>
            <a:off x="4176400" y="452628"/>
            <a:ext cx="4437127" cy="1145286"/>
          </a:xfrm>
        </p:spPr>
        <p:txBody>
          <a:bodyPr anchor="b">
            <a:normAutofit/>
          </a:bodyPr>
          <a:lstStyle/>
          <a:p>
            <a:r>
              <a:rPr lang="af-ZA"/>
              <a:t>Responsible decision-making</a:t>
            </a:r>
            <a:endParaRPr lang="af-ZA" dirty="0"/>
          </a:p>
        </p:txBody>
      </p:sp>
      <p:pic>
        <p:nvPicPr>
          <p:cNvPr id="8" name="Google Shape;98;p18">
            <a:extLst>
              <a:ext uri="{FF2B5EF4-FFF2-40B4-BE49-F238E27FC236}">
                <a16:creationId xmlns:a16="http://schemas.microsoft.com/office/drawing/2014/main" id="{A8CC664F-3C7C-BBDA-1B25-00968309D612}"/>
              </a:ext>
            </a:extLst>
          </p:cNvPr>
          <p:cNvPicPr preferRelativeResize="0"/>
          <p:nvPr/>
        </p:nvPicPr>
        <p:blipFill>
          <a:blip r:embed="rId3"/>
          <a:srcRect t="5377" r="-3" b="-3"/>
          <a:stretch>
            <a:fillRect/>
          </a:stretch>
        </p:blipFill>
        <p:spPr>
          <a:xfrm>
            <a:off x="20" y="10"/>
            <a:ext cx="3682726" cy="5143490"/>
          </a:xfrm>
          <a:prstGeom prst="rect">
            <a:avLst/>
          </a:prstGeom>
          <a:noFill/>
        </p:spPr>
      </p:pic>
      <p:sp>
        <p:nvSpPr>
          <p:cNvPr id="3" name="Content Placeholder 2">
            <a:extLst>
              <a:ext uri="{FF2B5EF4-FFF2-40B4-BE49-F238E27FC236}">
                <a16:creationId xmlns:a16="http://schemas.microsoft.com/office/drawing/2014/main" id="{F4AC31D5-1EA0-67B5-3B90-46AA5BA1295A}"/>
              </a:ext>
            </a:extLst>
          </p:cNvPr>
          <p:cNvSpPr>
            <a:spLocks noGrp="1"/>
          </p:cNvSpPr>
          <p:nvPr>
            <p:ph idx="1"/>
          </p:nvPr>
        </p:nvSpPr>
        <p:spPr>
          <a:xfrm>
            <a:off x="4176399" y="1660711"/>
            <a:ext cx="4437127" cy="3071309"/>
          </a:xfrm>
        </p:spPr>
        <p:txBody>
          <a:bodyPr>
            <a:normAutofit/>
          </a:bodyPr>
          <a:lstStyle/>
          <a:p>
            <a:r>
              <a:rPr lang="af-ZA" sz="1400"/>
              <a:t>Pause before acting </a:t>
            </a:r>
          </a:p>
          <a:p>
            <a:r>
              <a:rPr lang="af-ZA" sz="1400"/>
              <a:t>Consider long-term consequences </a:t>
            </a:r>
          </a:p>
          <a:p>
            <a:r>
              <a:rPr lang="af-ZA" sz="1400"/>
              <a:t>Choose healthy coping techniques </a:t>
            </a:r>
          </a:p>
          <a:p>
            <a:r>
              <a:rPr lang="af-ZA" sz="1400"/>
              <a:t>Recognise when help is needed </a:t>
            </a:r>
          </a:p>
          <a:p>
            <a:r>
              <a:rPr lang="af-ZA" sz="1400"/>
              <a:t>Ask for support</a:t>
            </a:r>
          </a:p>
          <a:p>
            <a:endParaRPr lang="af-ZA" sz="1400"/>
          </a:p>
        </p:txBody>
      </p:sp>
      <p:pic>
        <p:nvPicPr>
          <p:cNvPr id="11" name="Picture 10" descr="A logo with a person in the middle&#10;&#10;Description automatically generated">
            <a:extLst>
              <a:ext uri="{FF2B5EF4-FFF2-40B4-BE49-F238E27FC236}">
                <a16:creationId xmlns:a16="http://schemas.microsoft.com/office/drawing/2014/main" id="{3E0783EF-12B9-B665-2D9E-86AA8B2F0C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8429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D4DCD8-9455-2215-A2F2-08F8134A6737}"/>
              </a:ext>
            </a:extLst>
          </p:cNvPr>
          <p:cNvSpPr>
            <a:spLocks noGrp="1"/>
          </p:cNvSpPr>
          <p:nvPr>
            <p:ph type="title"/>
          </p:nvPr>
        </p:nvSpPr>
        <p:spPr>
          <a:xfrm>
            <a:off x="4939734" y="682094"/>
            <a:ext cx="3917204" cy="3576611"/>
          </a:xfrm>
        </p:spPr>
        <p:txBody>
          <a:bodyPr>
            <a:normAutofit/>
          </a:bodyPr>
          <a:lstStyle/>
          <a:p>
            <a:r>
              <a:rPr lang="af-ZA" sz="2400" dirty="0" err="1"/>
              <a:t>Barriers</a:t>
            </a:r>
            <a:r>
              <a:rPr lang="af-ZA" sz="2400" dirty="0"/>
              <a:t> </a:t>
            </a:r>
            <a:r>
              <a:rPr lang="af-ZA" sz="2400" dirty="0" err="1"/>
              <a:t>to</a:t>
            </a:r>
            <a:r>
              <a:rPr lang="af-ZA" sz="2400" dirty="0"/>
              <a:t> </a:t>
            </a:r>
            <a:r>
              <a:rPr lang="af-ZA" sz="2400" dirty="0" err="1"/>
              <a:t>seeking</a:t>
            </a:r>
            <a:r>
              <a:rPr lang="af-ZA" sz="2400" dirty="0"/>
              <a:t> help</a:t>
            </a:r>
          </a:p>
        </p:txBody>
      </p:sp>
      <p:graphicFrame>
        <p:nvGraphicFramePr>
          <p:cNvPr id="8" name="Content Placeholder 2">
            <a:extLst>
              <a:ext uri="{FF2B5EF4-FFF2-40B4-BE49-F238E27FC236}">
                <a16:creationId xmlns:a16="http://schemas.microsoft.com/office/drawing/2014/main" id="{3767B687-E646-1DBD-7496-86EEEA791774}"/>
              </a:ext>
            </a:extLst>
          </p:cNvPr>
          <p:cNvGraphicFramePr>
            <a:graphicFrameLocks noGrp="1"/>
          </p:cNvGraphicFramePr>
          <p:nvPr>
            <p:ph idx="1"/>
            <p:extLst>
              <p:ext uri="{D42A27DB-BD31-4B8C-83A1-F6EECF244321}">
                <p14:modId xmlns:p14="http://schemas.microsoft.com/office/powerpoint/2010/main" val="969423675"/>
              </p:ext>
            </p:extLst>
          </p:nvPr>
        </p:nvGraphicFramePr>
        <p:xfrm>
          <a:off x="4116262" y="1241387"/>
          <a:ext cx="5652152" cy="3576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oogle Shape;143;p23">
            <a:extLst>
              <a:ext uri="{FF2B5EF4-FFF2-40B4-BE49-F238E27FC236}">
                <a16:creationId xmlns:a16="http://schemas.microsoft.com/office/drawing/2014/main" id="{6488F8B5-7FF6-EF17-FE0E-0B7858AE2EF0}"/>
              </a:ext>
            </a:extLst>
          </p:cNvPr>
          <p:cNvPicPr preferRelativeResize="0"/>
          <p:nvPr/>
        </p:nvPicPr>
        <p:blipFill>
          <a:blip r:embed="rId8">
            <a:alphaModFix/>
          </a:blip>
          <a:stretch>
            <a:fillRect/>
          </a:stretch>
        </p:blipFill>
        <p:spPr>
          <a:xfrm>
            <a:off x="0" y="0"/>
            <a:ext cx="4740676" cy="5143500"/>
          </a:xfrm>
          <a:prstGeom prst="rect">
            <a:avLst/>
          </a:prstGeom>
          <a:noFill/>
          <a:ln>
            <a:noFill/>
          </a:ln>
        </p:spPr>
      </p:pic>
      <p:pic>
        <p:nvPicPr>
          <p:cNvPr id="13" name="Picture 12" descr="A logo with a person in the middle&#10;&#10;Description automatically generated">
            <a:extLst>
              <a:ext uri="{FF2B5EF4-FFF2-40B4-BE49-F238E27FC236}">
                <a16:creationId xmlns:a16="http://schemas.microsoft.com/office/drawing/2014/main" id="{D5F76019-240C-D353-0523-E3DAFF1A8E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47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2AFC67-0973-EC0D-F14E-710D701B2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2AFCA6-BD31-2473-2101-96B9884727D0}"/>
              </a:ext>
            </a:extLst>
          </p:cNvPr>
          <p:cNvSpPr>
            <a:spLocks noGrp="1"/>
          </p:cNvSpPr>
          <p:nvPr>
            <p:ph type="title"/>
          </p:nvPr>
        </p:nvSpPr>
        <p:spPr>
          <a:xfrm>
            <a:off x="459486" y="452628"/>
            <a:ext cx="2665059" cy="1145286"/>
          </a:xfrm>
        </p:spPr>
        <p:txBody>
          <a:bodyPr anchor="b">
            <a:normAutofit/>
          </a:bodyPr>
          <a:lstStyle/>
          <a:p>
            <a:r>
              <a:rPr lang="af-ZA" dirty="0" err="1"/>
              <a:t>Supporting</a:t>
            </a:r>
            <a:r>
              <a:rPr lang="af-ZA" dirty="0"/>
              <a:t> </a:t>
            </a:r>
            <a:r>
              <a:rPr lang="af-ZA" dirty="0" err="1"/>
              <a:t>someone</a:t>
            </a:r>
            <a:endParaRPr lang="af-ZA" dirty="0"/>
          </a:p>
        </p:txBody>
      </p:sp>
      <p:sp>
        <p:nvSpPr>
          <p:cNvPr id="3" name="Content Placeholder 2">
            <a:extLst>
              <a:ext uri="{FF2B5EF4-FFF2-40B4-BE49-F238E27FC236}">
                <a16:creationId xmlns:a16="http://schemas.microsoft.com/office/drawing/2014/main" id="{55F2AF67-DFFA-8C63-6654-06A49FAA9264}"/>
              </a:ext>
            </a:extLst>
          </p:cNvPr>
          <p:cNvSpPr>
            <a:spLocks noGrp="1"/>
          </p:cNvSpPr>
          <p:nvPr>
            <p:ph idx="1"/>
          </p:nvPr>
        </p:nvSpPr>
        <p:spPr>
          <a:xfrm>
            <a:off x="459486" y="1659636"/>
            <a:ext cx="2665059" cy="3091815"/>
          </a:xfrm>
        </p:spPr>
        <p:txBody>
          <a:bodyPr>
            <a:normAutofit/>
          </a:bodyPr>
          <a:lstStyle/>
          <a:p>
            <a:r>
              <a:rPr lang="af-ZA" sz="1400"/>
              <a:t>Listen without judgement. </a:t>
            </a:r>
          </a:p>
          <a:p>
            <a:r>
              <a:rPr lang="af-ZA" sz="1400"/>
              <a:t>Show patience and kindness. </a:t>
            </a:r>
          </a:p>
          <a:p>
            <a:r>
              <a:rPr lang="af-ZA" sz="1400"/>
              <a:t>Avoid forcing them to talk. </a:t>
            </a:r>
          </a:p>
          <a:p>
            <a:r>
              <a:rPr lang="af-ZA" sz="1400"/>
              <a:t>Encourage support from a trusted adult or professional. </a:t>
            </a:r>
          </a:p>
          <a:p>
            <a:r>
              <a:rPr lang="af-ZA" sz="1400"/>
              <a:t>Continue including and supporting them.</a:t>
            </a:r>
          </a:p>
        </p:txBody>
      </p:sp>
      <p:pic>
        <p:nvPicPr>
          <p:cNvPr id="7" name="Picture 6">
            <a:extLst>
              <a:ext uri="{FF2B5EF4-FFF2-40B4-BE49-F238E27FC236}">
                <a16:creationId xmlns:a16="http://schemas.microsoft.com/office/drawing/2014/main" id="{78D41809-115F-9DDF-A68D-A8D8D866E63B}"/>
              </a:ext>
            </a:extLst>
          </p:cNvPr>
          <p:cNvPicPr>
            <a:picLocks noChangeAspect="1"/>
          </p:cNvPicPr>
          <p:nvPr/>
        </p:nvPicPr>
        <p:blipFill>
          <a:blip r:embed="rId3"/>
          <a:srcRect l="8297" r="10344"/>
          <a:stretch>
            <a:fillRect/>
          </a:stretch>
        </p:blipFill>
        <p:spPr>
          <a:xfrm>
            <a:off x="3564412" y="10"/>
            <a:ext cx="5579588" cy="5143490"/>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DEB0D115-9558-D16E-E2F0-7B5AED5D7D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757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Neue Haas Grotesk Text Pro"/>
              <a:ea typeface="+mn-ea"/>
              <a:cs typeface="+mn-cs"/>
              <a:sym typeface="Arial"/>
            </a:endParaRPr>
          </a:p>
        </p:txBody>
      </p:sp>
      <p:sp>
        <p:nvSpPr>
          <p:cNvPr id="2" name="Title 1">
            <a:extLst>
              <a:ext uri="{FF2B5EF4-FFF2-40B4-BE49-F238E27FC236}">
                <a16:creationId xmlns:a16="http://schemas.microsoft.com/office/drawing/2014/main" id="{47E63A6C-52FC-7286-173C-0FC7A48A9922}"/>
              </a:ext>
            </a:extLst>
          </p:cNvPr>
          <p:cNvSpPr>
            <a:spLocks noGrp="1"/>
          </p:cNvSpPr>
          <p:nvPr>
            <p:ph type="title"/>
          </p:nvPr>
        </p:nvSpPr>
        <p:spPr>
          <a:xfrm>
            <a:off x="245695" y="255496"/>
            <a:ext cx="5494854" cy="590923"/>
          </a:xfrm>
        </p:spPr>
        <p:txBody>
          <a:bodyPr vert="horz" wrap="square" lIns="68580" tIns="34290" rIns="68580" bIns="34290" rtlCol="0" anchor="b">
            <a:normAutofit/>
          </a:bodyPr>
          <a:lstStyle/>
          <a:p>
            <a:r>
              <a:rPr lang="en-US" sz="3000"/>
              <a:t>Activities</a:t>
            </a:r>
          </a:p>
        </p:txBody>
      </p:sp>
      <p:pic>
        <p:nvPicPr>
          <p:cNvPr id="5" name="Picture 4">
            <a:extLst>
              <a:ext uri="{FF2B5EF4-FFF2-40B4-BE49-F238E27FC236}">
                <a16:creationId xmlns:a16="http://schemas.microsoft.com/office/drawing/2014/main" id="{E3B3C5EB-64CE-583B-2256-042C5E8E9CAB}"/>
              </a:ext>
            </a:extLst>
          </p:cNvPr>
          <p:cNvPicPr>
            <a:picLocks noChangeAspect="1"/>
          </p:cNvPicPr>
          <p:nvPr/>
        </p:nvPicPr>
        <p:blipFill>
          <a:blip r:embed="rId3"/>
          <a:srcRect t="9030" b="9030"/>
          <a:stretch>
            <a:fillRect/>
          </a:stretch>
        </p:blipFill>
        <p:spPr>
          <a:xfrm>
            <a:off x="16" y="928947"/>
            <a:ext cx="9143984" cy="4214553"/>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8B4BE01C-09C4-62E8-018B-B6E9068B1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77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Neue Haas Grotesk Text Pro"/>
              <a:ea typeface="+mn-ea"/>
              <a:cs typeface="+mn-cs"/>
              <a:sym typeface="Arial"/>
            </a:endParaRPr>
          </a:p>
        </p:txBody>
      </p:sp>
      <p:sp>
        <p:nvSpPr>
          <p:cNvPr id="2" name="Title 1">
            <a:extLst>
              <a:ext uri="{FF2B5EF4-FFF2-40B4-BE49-F238E27FC236}">
                <a16:creationId xmlns:a16="http://schemas.microsoft.com/office/drawing/2014/main" id="{0CFD761A-2B0A-3A4E-F95D-EA3B3097833B}"/>
              </a:ext>
            </a:extLst>
          </p:cNvPr>
          <p:cNvSpPr>
            <a:spLocks noGrp="1"/>
          </p:cNvSpPr>
          <p:nvPr>
            <p:ph type="title"/>
          </p:nvPr>
        </p:nvSpPr>
        <p:spPr>
          <a:xfrm>
            <a:off x="4176401" y="452628"/>
            <a:ext cx="4437127" cy="1145286"/>
          </a:xfrm>
        </p:spPr>
        <p:txBody>
          <a:bodyPr anchor="b">
            <a:normAutofit/>
          </a:bodyPr>
          <a:lstStyle/>
          <a:p>
            <a:r>
              <a:rPr lang="en-ZA" dirty="0"/>
              <a:t>By the end of this lesson, you should be able to:</a:t>
            </a:r>
            <a:endParaRPr lang="af-ZA" dirty="0"/>
          </a:p>
        </p:txBody>
      </p:sp>
      <p:pic>
        <p:nvPicPr>
          <p:cNvPr id="6" name="Google Shape;61;p14">
            <a:extLst>
              <a:ext uri="{FF2B5EF4-FFF2-40B4-BE49-F238E27FC236}">
                <a16:creationId xmlns:a16="http://schemas.microsoft.com/office/drawing/2014/main" id="{576A0843-3AE7-4276-3518-19A24455C134}"/>
              </a:ext>
            </a:extLst>
          </p:cNvPr>
          <p:cNvPicPr preferRelativeResize="0"/>
          <p:nvPr/>
        </p:nvPicPr>
        <p:blipFill>
          <a:blip r:embed="rId3"/>
          <a:srcRect l="9566" r="14264"/>
          <a:stretch>
            <a:fillRect/>
          </a:stretch>
        </p:blipFill>
        <p:spPr>
          <a:xfrm>
            <a:off x="15" y="7"/>
            <a:ext cx="3682731" cy="5143493"/>
          </a:xfrm>
          <a:prstGeom prst="rect">
            <a:avLst/>
          </a:prstGeom>
          <a:noFill/>
        </p:spPr>
      </p:pic>
      <p:sp>
        <p:nvSpPr>
          <p:cNvPr id="3" name="Content Placeholder 2">
            <a:extLst>
              <a:ext uri="{FF2B5EF4-FFF2-40B4-BE49-F238E27FC236}">
                <a16:creationId xmlns:a16="http://schemas.microsoft.com/office/drawing/2014/main" id="{2A7D93A0-DCEB-7B39-7650-C2B887E2D788}"/>
              </a:ext>
            </a:extLst>
          </p:cNvPr>
          <p:cNvSpPr>
            <a:spLocks noGrp="1"/>
          </p:cNvSpPr>
          <p:nvPr>
            <p:ph idx="1"/>
          </p:nvPr>
        </p:nvSpPr>
        <p:spPr>
          <a:xfrm>
            <a:off x="4176400" y="1660711"/>
            <a:ext cx="4437127" cy="3071309"/>
          </a:xfrm>
        </p:spPr>
        <p:txBody>
          <a:bodyPr>
            <a:normAutofit/>
          </a:bodyPr>
          <a:lstStyle/>
          <a:p>
            <a:pPr lvl="0"/>
            <a:r>
              <a:rPr lang="en-ZA" dirty="0"/>
              <a:t>Define the term coping techniques. </a:t>
            </a:r>
            <a:endParaRPr lang="af-ZA" dirty="0"/>
          </a:p>
          <a:p>
            <a:pPr lvl="0"/>
            <a:r>
              <a:rPr lang="en-ZA" dirty="0"/>
              <a:t>Distinguish between healthy and counterproductive coping techniques (including drugs and alcohol) and explain their possible effects.</a:t>
            </a:r>
            <a:endParaRPr lang="af-ZA" dirty="0"/>
          </a:p>
          <a:p>
            <a:pPr lvl="0"/>
            <a:r>
              <a:rPr lang="en-ZA" dirty="0"/>
              <a:t>Explain how responsible decision-making and seeking support can help during difficult situations.</a:t>
            </a:r>
            <a:endParaRPr lang="af-ZA" dirty="0"/>
          </a:p>
        </p:txBody>
      </p:sp>
      <p:pic>
        <p:nvPicPr>
          <p:cNvPr id="5" name="Picture 4" descr="A logo with a person in the middle&#10;&#10;Description automatically generated">
            <a:extLst>
              <a:ext uri="{FF2B5EF4-FFF2-40B4-BE49-F238E27FC236}">
                <a16:creationId xmlns:a16="http://schemas.microsoft.com/office/drawing/2014/main" id="{1DF60468-9B79-8837-0356-0A29B6E23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3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97FF9-FA18-3024-38C2-1C8AB52F87AF}"/>
              </a:ext>
            </a:extLst>
          </p:cNvPr>
          <p:cNvSpPr>
            <a:spLocks noGrp="1"/>
          </p:cNvSpPr>
          <p:nvPr>
            <p:ph type="title"/>
          </p:nvPr>
        </p:nvSpPr>
        <p:spPr>
          <a:xfrm>
            <a:off x="459486" y="411480"/>
            <a:ext cx="8208777" cy="850392"/>
          </a:xfrm>
        </p:spPr>
        <p:txBody>
          <a:bodyPr anchor="t">
            <a:normAutofit/>
          </a:bodyPr>
          <a:lstStyle/>
          <a:p>
            <a:r>
              <a:rPr lang="af-ZA" dirty="0" err="1"/>
              <a:t>Coping</a:t>
            </a:r>
            <a:r>
              <a:rPr lang="af-ZA" dirty="0"/>
              <a:t> </a:t>
            </a:r>
            <a:r>
              <a:rPr lang="af-ZA" dirty="0" err="1"/>
              <a:t>techniques</a:t>
            </a:r>
            <a:endParaRPr lang="af-ZA" dirty="0"/>
          </a:p>
        </p:txBody>
      </p:sp>
      <p:graphicFrame>
        <p:nvGraphicFramePr>
          <p:cNvPr id="5" name="Content Placeholder 2">
            <a:extLst>
              <a:ext uri="{FF2B5EF4-FFF2-40B4-BE49-F238E27FC236}">
                <a16:creationId xmlns:a16="http://schemas.microsoft.com/office/drawing/2014/main" id="{69507D67-E344-917B-27B1-C2503202D9F0}"/>
              </a:ext>
            </a:extLst>
          </p:cNvPr>
          <p:cNvGraphicFramePr>
            <a:graphicFrameLocks noGrp="1"/>
          </p:cNvGraphicFramePr>
          <p:nvPr>
            <p:ph idx="1"/>
            <p:extLst>
              <p:ext uri="{D42A27DB-BD31-4B8C-83A1-F6EECF244321}">
                <p14:modId xmlns:p14="http://schemas.microsoft.com/office/powerpoint/2010/main" val="2144678678"/>
              </p:ext>
            </p:extLst>
          </p:nvPr>
        </p:nvGraphicFramePr>
        <p:xfrm>
          <a:off x="459486" y="1410788"/>
          <a:ext cx="8208777" cy="3310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9F766ADA-6E95-1846-C198-2D2EDC4B76C7}"/>
              </a:ext>
            </a:extLst>
          </p:cNvPr>
          <p:cNvSpPr txBox="1"/>
          <p:nvPr/>
        </p:nvSpPr>
        <p:spPr>
          <a:xfrm>
            <a:off x="459486" y="938707"/>
            <a:ext cx="8225028" cy="323165"/>
          </a:xfrm>
          <a:prstGeom prst="rect">
            <a:avLst/>
          </a:prstGeom>
          <a:solidFill>
            <a:schemeClr val="accent6">
              <a:lumMod val="50000"/>
            </a:schemeClr>
          </a:solidFill>
        </p:spPr>
        <p:txBody>
          <a:bodyPr wrap="square">
            <a:spAutoFit/>
          </a:bodyPr>
          <a:lstStyle/>
          <a:p>
            <a:r>
              <a:rPr lang="af-ZA" sz="1500" b="1" dirty="0" err="1">
                <a:solidFill>
                  <a:schemeClr val="bg1"/>
                </a:solidFill>
              </a:rPr>
              <a:t>Actions</a:t>
            </a:r>
            <a:r>
              <a:rPr lang="af-ZA" sz="1500" b="1" dirty="0">
                <a:solidFill>
                  <a:schemeClr val="bg1"/>
                </a:solidFill>
              </a:rPr>
              <a:t> </a:t>
            </a:r>
            <a:r>
              <a:rPr lang="af-ZA" sz="1500" b="1" dirty="0" err="1">
                <a:solidFill>
                  <a:schemeClr val="bg1"/>
                </a:solidFill>
              </a:rPr>
              <a:t>used</a:t>
            </a:r>
            <a:r>
              <a:rPr lang="af-ZA" sz="1500" b="1" dirty="0">
                <a:solidFill>
                  <a:schemeClr val="bg1"/>
                </a:solidFill>
              </a:rPr>
              <a:t> </a:t>
            </a:r>
            <a:r>
              <a:rPr lang="af-ZA" sz="1500" b="1" dirty="0" err="1">
                <a:solidFill>
                  <a:schemeClr val="bg1"/>
                </a:solidFill>
              </a:rPr>
              <a:t>to</a:t>
            </a:r>
            <a:r>
              <a:rPr lang="af-ZA" sz="1500" b="1" dirty="0">
                <a:solidFill>
                  <a:schemeClr val="bg1"/>
                </a:solidFill>
              </a:rPr>
              <a:t> </a:t>
            </a:r>
            <a:r>
              <a:rPr lang="af-ZA" sz="1500" b="1" dirty="0" err="1">
                <a:solidFill>
                  <a:schemeClr val="bg1"/>
                </a:solidFill>
              </a:rPr>
              <a:t>manage</a:t>
            </a:r>
            <a:r>
              <a:rPr lang="af-ZA" sz="1500" b="1" dirty="0">
                <a:solidFill>
                  <a:schemeClr val="bg1"/>
                </a:solidFill>
              </a:rPr>
              <a:t> </a:t>
            </a:r>
            <a:r>
              <a:rPr lang="af-ZA" sz="1500" b="1" dirty="0" err="1">
                <a:solidFill>
                  <a:schemeClr val="bg1"/>
                </a:solidFill>
              </a:rPr>
              <a:t>stress</a:t>
            </a:r>
            <a:r>
              <a:rPr lang="af-ZA" sz="1500" b="1" dirty="0">
                <a:solidFill>
                  <a:schemeClr val="bg1"/>
                </a:solidFill>
              </a:rPr>
              <a:t>, </a:t>
            </a:r>
            <a:r>
              <a:rPr lang="af-ZA" sz="1500" b="1" dirty="0" err="1">
                <a:solidFill>
                  <a:schemeClr val="bg1"/>
                </a:solidFill>
              </a:rPr>
              <a:t>difficult</a:t>
            </a:r>
            <a:r>
              <a:rPr lang="af-ZA" sz="1500" b="1" dirty="0">
                <a:solidFill>
                  <a:schemeClr val="bg1"/>
                </a:solidFill>
              </a:rPr>
              <a:t> </a:t>
            </a:r>
            <a:r>
              <a:rPr lang="af-ZA" sz="1500" b="1" dirty="0" err="1">
                <a:solidFill>
                  <a:schemeClr val="bg1"/>
                </a:solidFill>
              </a:rPr>
              <a:t>emotions</a:t>
            </a:r>
            <a:r>
              <a:rPr lang="af-ZA" sz="1500" b="1" dirty="0">
                <a:solidFill>
                  <a:schemeClr val="bg1"/>
                </a:solidFill>
              </a:rPr>
              <a:t> </a:t>
            </a:r>
            <a:r>
              <a:rPr lang="af-ZA" sz="1500" b="1" dirty="0" err="1">
                <a:solidFill>
                  <a:schemeClr val="bg1"/>
                </a:solidFill>
              </a:rPr>
              <a:t>and</a:t>
            </a:r>
            <a:r>
              <a:rPr lang="af-ZA" sz="1500" b="1" dirty="0">
                <a:solidFill>
                  <a:schemeClr val="bg1"/>
                </a:solidFill>
              </a:rPr>
              <a:t> </a:t>
            </a:r>
            <a:r>
              <a:rPr lang="af-ZA" sz="1500" b="1" dirty="0" err="1">
                <a:solidFill>
                  <a:schemeClr val="bg1"/>
                </a:solidFill>
              </a:rPr>
              <a:t>challenging</a:t>
            </a:r>
            <a:r>
              <a:rPr lang="af-ZA" sz="1500" b="1" dirty="0">
                <a:solidFill>
                  <a:schemeClr val="bg1"/>
                </a:solidFill>
              </a:rPr>
              <a:t> </a:t>
            </a:r>
            <a:r>
              <a:rPr lang="af-ZA" sz="1500" b="1" dirty="0" err="1">
                <a:solidFill>
                  <a:schemeClr val="bg1"/>
                </a:solidFill>
              </a:rPr>
              <a:t>situations</a:t>
            </a:r>
            <a:r>
              <a:rPr lang="af-ZA" sz="1500" b="1" dirty="0">
                <a:solidFill>
                  <a:schemeClr val="bg1"/>
                </a:solidFill>
              </a:rPr>
              <a:t>.</a:t>
            </a:r>
          </a:p>
        </p:txBody>
      </p:sp>
      <p:pic>
        <p:nvPicPr>
          <p:cNvPr id="8" name="Picture 7" descr="A logo with a person in the middle&#10;&#10;Description automatically generated">
            <a:extLst>
              <a:ext uri="{FF2B5EF4-FFF2-40B4-BE49-F238E27FC236}">
                <a16:creationId xmlns:a16="http://schemas.microsoft.com/office/drawing/2014/main" id="{17A5FF71-E8B0-B601-C712-278F09CE42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5298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958FC-4BC9-2A2E-0740-DF4546CF6969}"/>
              </a:ext>
            </a:extLst>
          </p:cNvPr>
          <p:cNvSpPr>
            <a:spLocks noGrp="1"/>
          </p:cNvSpPr>
          <p:nvPr>
            <p:ph type="title"/>
          </p:nvPr>
        </p:nvSpPr>
        <p:spPr>
          <a:xfrm>
            <a:off x="1143000" y="411480"/>
            <a:ext cx="6870356" cy="849193"/>
          </a:xfrm>
        </p:spPr>
        <p:txBody>
          <a:bodyPr anchor="ctr">
            <a:normAutofit/>
          </a:bodyPr>
          <a:lstStyle/>
          <a:p>
            <a:pPr algn="ctr"/>
            <a:r>
              <a:rPr lang="af-ZA" dirty="0" err="1"/>
              <a:t>Alcohol</a:t>
            </a:r>
            <a:r>
              <a:rPr lang="af-ZA" dirty="0"/>
              <a:t> </a:t>
            </a:r>
            <a:r>
              <a:rPr lang="af-ZA" dirty="0" err="1"/>
              <a:t>and</a:t>
            </a:r>
            <a:r>
              <a:rPr lang="af-ZA" dirty="0"/>
              <a:t> </a:t>
            </a:r>
            <a:r>
              <a:rPr lang="af-ZA" dirty="0" err="1"/>
              <a:t>drugs</a:t>
            </a:r>
            <a:endParaRPr lang="af-ZA"/>
          </a:p>
        </p:txBody>
      </p:sp>
      <p:graphicFrame>
        <p:nvGraphicFramePr>
          <p:cNvPr id="5" name="Content Placeholder 2">
            <a:extLst>
              <a:ext uri="{FF2B5EF4-FFF2-40B4-BE49-F238E27FC236}">
                <a16:creationId xmlns:a16="http://schemas.microsoft.com/office/drawing/2014/main" id="{AA88A4CC-89F7-78DF-2CC1-C5F34BB85408}"/>
              </a:ext>
            </a:extLst>
          </p:cNvPr>
          <p:cNvGraphicFramePr>
            <a:graphicFrameLocks noGrp="1"/>
          </p:cNvGraphicFramePr>
          <p:nvPr>
            <p:ph idx="1"/>
            <p:extLst>
              <p:ext uri="{D42A27DB-BD31-4B8C-83A1-F6EECF244321}">
                <p14:modId xmlns:p14="http://schemas.microsoft.com/office/powerpoint/2010/main" val="1361373818"/>
              </p:ext>
            </p:extLst>
          </p:nvPr>
        </p:nvGraphicFramePr>
        <p:xfrm>
          <a:off x="698157" y="1528354"/>
          <a:ext cx="7751512" cy="3049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CBE0A703-404C-10E8-E4EF-96E506C1E3E6}"/>
              </a:ext>
            </a:extLst>
          </p:cNvPr>
          <p:cNvPicPr>
            <a:picLocks noChangeAspect="1"/>
          </p:cNvPicPr>
          <p:nvPr/>
        </p:nvPicPr>
        <p:blipFill>
          <a:blip r:embed="rId8"/>
          <a:stretch>
            <a:fillRect/>
          </a:stretch>
        </p:blipFill>
        <p:spPr>
          <a:xfrm>
            <a:off x="1143000" y="86293"/>
            <a:ext cx="1807691" cy="1355768"/>
          </a:xfrm>
          <a:prstGeom prst="rect">
            <a:avLst/>
          </a:prstGeom>
        </p:spPr>
      </p:pic>
      <p:pic>
        <p:nvPicPr>
          <p:cNvPr id="18" name="Picture 17" descr="A logo with a person in the middle&#10;&#10;Description automatically generated">
            <a:extLst>
              <a:ext uri="{FF2B5EF4-FFF2-40B4-BE49-F238E27FC236}">
                <a16:creationId xmlns:a16="http://schemas.microsoft.com/office/drawing/2014/main" id="{869FF1FE-5E44-024D-5C0F-365A3E94D39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801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48A8A2-E90F-4E23-EA91-B2693241D927}"/>
              </a:ext>
            </a:extLst>
          </p:cNvPr>
          <p:cNvPicPr>
            <a:picLocks noGrp="1" noChangeAspect="1"/>
          </p:cNvPicPr>
          <p:nvPr>
            <p:ph idx="1"/>
          </p:nvPr>
        </p:nvPicPr>
        <p:blipFill>
          <a:blip r:embed="rId3"/>
          <a:stretch>
            <a:fillRect/>
          </a:stretch>
        </p:blipFill>
        <p:spPr>
          <a:xfrm>
            <a:off x="499303" y="411480"/>
            <a:ext cx="8185211" cy="4604181"/>
          </a:xfrm>
          <a:prstGeom prst="rect">
            <a:avLst/>
          </a:prstGeom>
        </p:spPr>
      </p:pic>
      <p:sp>
        <p:nvSpPr>
          <p:cNvPr id="2" name="Title 1">
            <a:extLst>
              <a:ext uri="{FF2B5EF4-FFF2-40B4-BE49-F238E27FC236}">
                <a16:creationId xmlns:a16="http://schemas.microsoft.com/office/drawing/2014/main" id="{757D8DB0-58FF-3859-1155-A71D9E8B76F0}"/>
              </a:ext>
            </a:extLst>
          </p:cNvPr>
          <p:cNvSpPr>
            <a:spLocks noGrp="1"/>
          </p:cNvSpPr>
          <p:nvPr>
            <p:ph type="title"/>
          </p:nvPr>
        </p:nvSpPr>
        <p:spPr/>
        <p:txBody>
          <a:bodyPr/>
          <a:lstStyle/>
          <a:p>
            <a:r>
              <a:rPr lang="af-ZA" dirty="0"/>
              <a:t>A </a:t>
            </a:r>
            <a:r>
              <a:rPr lang="af-ZA" dirty="0" err="1"/>
              <a:t>vicious</a:t>
            </a:r>
            <a:r>
              <a:rPr lang="af-ZA" dirty="0"/>
              <a:t> </a:t>
            </a:r>
            <a:r>
              <a:rPr lang="af-ZA" dirty="0" err="1"/>
              <a:t>cycle</a:t>
            </a:r>
            <a:endParaRPr lang="af-ZA" dirty="0"/>
          </a:p>
        </p:txBody>
      </p:sp>
      <p:pic>
        <p:nvPicPr>
          <p:cNvPr id="7" name="Picture 6" descr="A logo with a person in the middle&#10;&#10;Description automatically generated">
            <a:extLst>
              <a:ext uri="{FF2B5EF4-FFF2-40B4-BE49-F238E27FC236}">
                <a16:creationId xmlns:a16="http://schemas.microsoft.com/office/drawing/2014/main" id="{716747C4-8775-96B4-7197-7D127E75C1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4595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617B06-44B8-4627-86D2-CB786FC07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E31B8D-CD14-0E71-79E8-F8947BF0DFD8}"/>
              </a:ext>
            </a:extLst>
          </p:cNvPr>
          <p:cNvSpPr>
            <a:spLocks noGrp="1"/>
          </p:cNvSpPr>
          <p:nvPr>
            <p:ph type="title"/>
          </p:nvPr>
        </p:nvSpPr>
        <p:spPr>
          <a:xfrm>
            <a:off x="4497081" y="452628"/>
            <a:ext cx="4123170" cy="1141793"/>
          </a:xfrm>
        </p:spPr>
        <p:txBody>
          <a:bodyPr anchor="b">
            <a:normAutofit/>
          </a:bodyPr>
          <a:lstStyle/>
          <a:p>
            <a:r>
              <a:rPr lang="af-ZA" sz="2500"/>
              <a:t>Other counterproductive techniques</a:t>
            </a:r>
          </a:p>
        </p:txBody>
      </p:sp>
      <p:graphicFrame>
        <p:nvGraphicFramePr>
          <p:cNvPr id="12" name="Content Placeholder 2">
            <a:extLst>
              <a:ext uri="{FF2B5EF4-FFF2-40B4-BE49-F238E27FC236}">
                <a16:creationId xmlns:a16="http://schemas.microsoft.com/office/drawing/2014/main" id="{C59046A2-54F4-D45B-0876-B5A953D767DB}"/>
              </a:ext>
            </a:extLst>
          </p:cNvPr>
          <p:cNvGraphicFramePr>
            <a:graphicFrameLocks noGrp="1"/>
          </p:cNvGraphicFramePr>
          <p:nvPr>
            <p:ph idx="1"/>
            <p:extLst>
              <p:ext uri="{D42A27DB-BD31-4B8C-83A1-F6EECF244321}">
                <p14:modId xmlns:p14="http://schemas.microsoft.com/office/powerpoint/2010/main" val="4089048570"/>
              </p:ext>
            </p:extLst>
          </p:nvPr>
        </p:nvGraphicFramePr>
        <p:xfrm>
          <a:off x="4497081" y="1659636"/>
          <a:ext cx="4123170" cy="307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66842785-4F68-6B6A-1DF4-C44A13AAE92B}"/>
              </a:ext>
            </a:extLst>
          </p:cNvPr>
          <p:cNvPicPr>
            <a:picLocks noChangeAspect="1"/>
          </p:cNvPicPr>
          <p:nvPr/>
        </p:nvPicPr>
        <p:blipFill>
          <a:blip r:embed="rId8"/>
          <a:stretch>
            <a:fillRect/>
          </a:stretch>
        </p:blipFill>
        <p:spPr>
          <a:xfrm>
            <a:off x="523749" y="0"/>
            <a:ext cx="3342443" cy="2506832"/>
          </a:xfrm>
          <a:prstGeom prst="rect">
            <a:avLst/>
          </a:prstGeom>
        </p:spPr>
      </p:pic>
      <p:pic>
        <p:nvPicPr>
          <p:cNvPr id="15" name="Picture 14">
            <a:extLst>
              <a:ext uri="{FF2B5EF4-FFF2-40B4-BE49-F238E27FC236}">
                <a16:creationId xmlns:a16="http://schemas.microsoft.com/office/drawing/2014/main" id="{BD2C4CE5-A8D6-3342-698C-4BE85BF8163B}"/>
              </a:ext>
            </a:extLst>
          </p:cNvPr>
          <p:cNvPicPr>
            <a:picLocks noChangeAspect="1"/>
          </p:cNvPicPr>
          <p:nvPr/>
        </p:nvPicPr>
        <p:blipFill>
          <a:blip r:embed="rId9"/>
          <a:stretch>
            <a:fillRect/>
          </a:stretch>
        </p:blipFill>
        <p:spPr>
          <a:xfrm>
            <a:off x="523749" y="2636668"/>
            <a:ext cx="3342443" cy="2506832"/>
          </a:xfrm>
          <a:prstGeom prst="rect">
            <a:avLst/>
          </a:prstGeom>
        </p:spPr>
      </p:pic>
      <p:pic>
        <p:nvPicPr>
          <p:cNvPr id="18" name="Picture 17" descr="A logo with a person in the middle&#10;&#10;Description automatically generated">
            <a:extLst>
              <a:ext uri="{FF2B5EF4-FFF2-40B4-BE49-F238E27FC236}">
                <a16:creationId xmlns:a16="http://schemas.microsoft.com/office/drawing/2014/main" id="{474EE223-F481-0FDF-CF0E-D86DE807A3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4113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A75777-4BAF-DC12-4F21-0A394653BFE3}"/>
              </a:ext>
            </a:extLst>
          </p:cNvPr>
          <p:cNvSpPr>
            <a:spLocks noGrp="1"/>
          </p:cNvSpPr>
          <p:nvPr>
            <p:ph type="title"/>
          </p:nvPr>
        </p:nvSpPr>
        <p:spPr>
          <a:xfrm>
            <a:off x="459487" y="939546"/>
            <a:ext cx="2179210" cy="3576611"/>
          </a:xfrm>
        </p:spPr>
        <p:txBody>
          <a:bodyPr>
            <a:normAutofit/>
          </a:bodyPr>
          <a:lstStyle/>
          <a:p>
            <a:r>
              <a:rPr lang="af-ZA" sz="2400"/>
              <a:t>Social media misuse</a:t>
            </a:r>
          </a:p>
        </p:txBody>
      </p:sp>
      <p:pic>
        <p:nvPicPr>
          <p:cNvPr id="6" name="Picture 5">
            <a:extLst>
              <a:ext uri="{FF2B5EF4-FFF2-40B4-BE49-F238E27FC236}">
                <a16:creationId xmlns:a16="http://schemas.microsoft.com/office/drawing/2014/main" id="{647E8F44-E0B1-5E1A-FE55-A39976944A52}"/>
              </a:ext>
            </a:extLst>
          </p:cNvPr>
          <p:cNvPicPr>
            <a:picLocks noChangeAspect="1"/>
          </p:cNvPicPr>
          <p:nvPr/>
        </p:nvPicPr>
        <p:blipFill>
          <a:blip r:embed="rId3"/>
          <a:stretch/>
        </p:blipFill>
        <p:spPr>
          <a:xfrm>
            <a:off x="-248576" y="1735237"/>
            <a:ext cx="3951423" cy="2629997"/>
          </a:xfrm>
          <a:prstGeom prst="rect">
            <a:avLst/>
          </a:prstGeom>
        </p:spPr>
      </p:pic>
      <p:graphicFrame>
        <p:nvGraphicFramePr>
          <p:cNvPr id="5" name="Content Placeholder 2">
            <a:extLst>
              <a:ext uri="{FF2B5EF4-FFF2-40B4-BE49-F238E27FC236}">
                <a16:creationId xmlns:a16="http://schemas.microsoft.com/office/drawing/2014/main" id="{3C81D889-ED4E-AF6F-08A5-8FEFE9AC9EC0}"/>
              </a:ext>
            </a:extLst>
          </p:cNvPr>
          <p:cNvGraphicFramePr>
            <a:graphicFrameLocks noGrp="1"/>
          </p:cNvGraphicFramePr>
          <p:nvPr>
            <p:ph idx="1"/>
            <p:extLst>
              <p:ext uri="{D42A27DB-BD31-4B8C-83A1-F6EECF244321}">
                <p14:modId xmlns:p14="http://schemas.microsoft.com/office/powerpoint/2010/main" val="760903614"/>
              </p:ext>
            </p:extLst>
          </p:nvPr>
        </p:nvGraphicFramePr>
        <p:xfrm>
          <a:off x="3016112" y="939546"/>
          <a:ext cx="5652152" cy="35766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B47210DB-FB35-E59F-ACD5-8E751B9F22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763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1187F7A-920C-B377-65E8-1CF4CBCE3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7AB9D6-0821-221C-9BC1-18F30CCAB27E}"/>
              </a:ext>
            </a:extLst>
          </p:cNvPr>
          <p:cNvSpPr>
            <a:spLocks noGrp="1"/>
          </p:cNvSpPr>
          <p:nvPr>
            <p:ph type="title"/>
          </p:nvPr>
        </p:nvSpPr>
        <p:spPr>
          <a:xfrm>
            <a:off x="457198" y="3970386"/>
            <a:ext cx="8083119" cy="884016"/>
          </a:xfrm>
        </p:spPr>
        <p:txBody>
          <a:bodyPr vert="horz" lIns="91440" tIns="45720" rIns="91440" bIns="45720" rtlCol="0" anchor="ctr">
            <a:normAutofit/>
          </a:bodyPr>
          <a:lstStyle/>
          <a:p>
            <a:pPr algn="ctr" defTabSz="914400"/>
            <a:r>
              <a:rPr lang="en-US" sz="1900" b="0" dirty="0"/>
              <a:t>Watch: </a:t>
            </a:r>
            <a:r>
              <a:rPr lang="en-US" sz="1900" dirty="0"/>
              <a:t>Social Media: Ways to Stay Healthy</a:t>
            </a:r>
            <a:br>
              <a:rPr lang="en-US" sz="1900" b="0" dirty="0"/>
            </a:br>
            <a:r>
              <a:rPr lang="en-US" sz="1900" b="0" u="sng" dirty="0">
                <a:hlinkClick r:id="rId3"/>
              </a:rPr>
              <a:t>https://www.youtube.com/watch?v=YHsxXMeD_AE</a:t>
            </a:r>
            <a:r>
              <a:rPr lang="en-US" sz="1900" b="0" dirty="0"/>
              <a:t> (2 min 07 sec)</a:t>
            </a:r>
          </a:p>
        </p:txBody>
      </p:sp>
      <p:pic>
        <p:nvPicPr>
          <p:cNvPr id="5" name="Picture 4">
            <a:extLst>
              <a:ext uri="{FF2B5EF4-FFF2-40B4-BE49-F238E27FC236}">
                <a16:creationId xmlns:a16="http://schemas.microsoft.com/office/drawing/2014/main" id="{7F94B88C-991B-8C81-06CB-306ABCED56D7}"/>
              </a:ext>
            </a:extLst>
          </p:cNvPr>
          <p:cNvPicPr>
            <a:picLocks noChangeAspect="1"/>
          </p:cNvPicPr>
          <p:nvPr/>
        </p:nvPicPr>
        <p:blipFill>
          <a:blip r:embed="rId4"/>
          <a:srcRect t="21866" b="6563"/>
          <a:stretch>
            <a:fillRect/>
          </a:stretch>
        </p:blipFill>
        <p:spPr>
          <a:xfrm>
            <a:off x="20" y="10"/>
            <a:ext cx="9143980" cy="3681278"/>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29F72186-8A4C-B97D-A95B-08923D6A1F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060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BA7680-B1FB-4B6B-2155-45DD5D6C4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242F75-59A5-2542-5067-28C76741AF7E}"/>
              </a:ext>
            </a:extLst>
          </p:cNvPr>
          <p:cNvPicPr>
            <a:picLocks noChangeAspect="1"/>
          </p:cNvPicPr>
          <p:nvPr/>
        </p:nvPicPr>
        <p:blipFill>
          <a:blip r:embed="rId3"/>
          <a:srcRect l="9091" t="6845" b="2246"/>
          <a:stretch>
            <a:fillRect/>
          </a:stretch>
        </p:blipFill>
        <p:spPr>
          <a:xfrm>
            <a:off x="20" y="10"/>
            <a:ext cx="9143980" cy="5143490"/>
          </a:xfrm>
          <a:prstGeom prst="rect">
            <a:avLst/>
          </a:prstGeom>
        </p:spPr>
      </p:pic>
      <p:sp>
        <p:nvSpPr>
          <p:cNvPr id="12" name="Rectangle 11">
            <a:extLst>
              <a:ext uri="{FF2B5EF4-FFF2-40B4-BE49-F238E27FC236}">
                <a16:creationId xmlns:a16="http://schemas.microsoft.com/office/drawing/2014/main" id="{A9CCD9CD-49AE-3D3E-923B-81ECD3FBF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49287"/>
            <a:ext cx="9144000" cy="3394213"/>
          </a:xfrm>
          <a:prstGeom prst="rect">
            <a:avLst/>
          </a:prstGeom>
          <a:gradFill>
            <a:gsLst>
              <a:gs pos="0">
                <a:srgbClr val="000000">
                  <a:alpha val="0"/>
                </a:srgbClr>
              </a:gs>
              <a:gs pos="55000">
                <a:srgbClr val="000000">
                  <a:alpha val="35000"/>
                </a:srgbClr>
              </a:gs>
              <a:gs pos="100000">
                <a:srgbClr val="000000">
                  <a:alpha val="4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A72217-6C68-E918-C89B-B2D135429F1A}"/>
              </a:ext>
            </a:extLst>
          </p:cNvPr>
          <p:cNvSpPr>
            <a:spLocks noGrp="1"/>
          </p:cNvSpPr>
          <p:nvPr>
            <p:ph type="title"/>
          </p:nvPr>
        </p:nvSpPr>
        <p:spPr>
          <a:xfrm>
            <a:off x="468378" y="2993624"/>
            <a:ext cx="8311637" cy="1755929"/>
          </a:xfrm>
        </p:spPr>
        <p:txBody>
          <a:bodyPr vert="horz" lIns="91440" tIns="45720" rIns="91440" bIns="45720" rtlCol="0" anchor="b">
            <a:normAutofit/>
          </a:bodyPr>
          <a:lstStyle/>
          <a:p>
            <a:pPr defTabSz="914400"/>
            <a:r>
              <a:rPr lang="en-US" sz="2100" dirty="0">
                <a:solidFill>
                  <a:srgbClr val="FFFFFF"/>
                </a:solidFill>
              </a:rPr>
              <a:t>Watch: </a:t>
            </a:r>
            <a:br>
              <a:rPr lang="en-US" sz="2100" dirty="0">
                <a:solidFill>
                  <a:srgbClr val="FFFFFF"/>
                </a:solidFill>
              </a:rPr>
            </a:br>
            <a:r>
              <a:rPr lang="en-US" sz="2100" b="0" dirty="0">
                <a:solidFill>
                  <a:srgbClr val="FFFFFF"/>
                </a:solidFill>
              </a:rPr>
              <a:t>Thrive in 5 | Empower Yourself | Healthy vs Unhealthy Coping Strategies</a:t>
            </a:r>
            <a:br>
              <a:rPr lang="en-US" sz="2100" b="0" dirty="0">
                <a:solidFill>
                  <a:srgbClr val="FFFFFF"/>
                </a:solidFill>
              </a:rPr>
            </a:br>
            <a:r>
              <a:rPr lang="en-US" sz="2100" b="0" u="sng" dirty="0">
                <a:solidFill>
                  <a:schemeClr val="accent4">
                    <a:lumMod val="75000"/>
                  </a:schemeClr>
                </a:solidFill>
                <a:hlinkClick r:id="rId4">
                  <a:extLst>
                    <a:ext uri="{A12FA001-AC4F-418D-AE19-62706E023703}">
                      <ahyp:hlinkClr xmlns:ahyp="http://schemas.microsoft.com/office/drawing/2018/hyperlinkcolor" val="tx"/>
                    </a:ext>
                  </a:extLst>
                </a:hlinkClick>
              </a:rPr>
              <a:t>https://www.youtube.com/watch?v=QfKCLUFh8xg</a:t>
            </a:r>
            <a:r>
              <a:rPr lang="en-US" sz="2100" b="0" dirty="0">
                <a:solidFill>
                  <a:schemeClr val="accent4">
                    <a:lumMod val="75000"/>
                  </a:schemeClr>
                </a:solidFill>
              </a:rPr>
              <a:t> </a:t>
            </a:r>
            <a:br>
              <a:rPr lang="en-US" sz="2100" b="0" dirty="0">
                <a:solidFill>
                  <a:srgbClr val="FFFFFF"/>
                </a:solidFill>
              </a:rPr>
            </a:br>
            <a:r>
              <a:rPr lang="en-US" sz="2100" b="0" dirty="0">
                <a:solidFill>
                  <a:srgbClr val="FFFFFF"/>
                </a:solidFill>
              </a:rPr>
              <a:t>(3 min 47 sec)</a:t>
            </a:r>
          </a:p>
        </p:txBody>
      </p:sp>
      <p:pic>
        <p:nvPicPr>
          <p:cNvPr id="7" name="Picture 6" descr="A logo with a person in the middle&#10;&#10;Description automatically generated">
            <a:extLst>
              <a:ext uri="{FF2B5EF4-FFF2-40B4-BE49-F238E27FC236}">
                <a16:creationId xmlns:a16="http://schemas.microsoft.com/office/drawing/2014/main" id="{34F72894-7B78-B19F-AACD-BCAB41A8F7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4996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F038E7-E782-4843-8EE3-4B2AC65F5D5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00F71F28-F7BE-43FB-9714-BD46E40A4D2A}">
  <ds:schemaRefs>
    <ds:schemaRef ds:uri="http://schemas.microsoft.com/sharepoint/v3/contenttype/forms"/>
  </ds:schemaRefs>
</ds:datastoreItem>
</file>

<file path=customXml/itemProps3.xml><?xml version="1.0" encoding="utf-8"?>
<ds:datastoreItem xmlns:ds="http://schemas.openxmlformats.org/officeDocument/2006/customXml" ds:itemID="{8541BF46-603A-4BC6-A076-F3A7C54B93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611</TotalTime>
  <Words>1587</Words>
  <Application>Microsoft Office PowerPoint</Application>
  <PresentationFormat>On-screen Show (16:9)</PresentationFormat>
  <Paragraphs>147</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Calibri</vt:lpstr>
      <vt:lpstr>Aptos</vt:lpstr>
      <vt:lpstr>Symbol</vt:lpstr>
      <vt:lpstr>Neue Haas Grotesk Text Pro</vt:lpstr>
      <vt:lpstr>Courier New</vt:lpstr>
      <vt:lpstr>Arial</vt:lpstr>
      <vt:lpstr>Times New Roman</vt:lpstr>
      <vt:lpstr>VanillaVTI</vt:lpstr>
      <vt:lpstr>Grade 9 </vt:lpstr>
      <vt:lpstr>By the end of this lesson, you should be able to:</vt:lpstr>
      <vt:lpstr>Coping techniques</vt:lpstr>
      <vt:lpstr>Alcohol and drugs</vt:lpstr>
      <vt:lpstr>A vicious cycle</vt:lpstr>
      <vt:lpstr>Other counterproductive techniques</vt:lpstr>
      <vt:lpstr>Social media misuse</vt:lpstr>
      <vt:lpstr>Watch: Social Media: Ways to Stay Healthy https://www.youtube.com/watch?v=YHsxXMeD_AE (2 min 07 sec)</vt:lpstr>
      <vt:lpstr>Watch:  Thrive in 5 | Empower Yourself | Healthy vs Unhealthy Coping Strategies https://www.youtube.com/watch?v=QfKCLUFh8xg  (3 min 47 sec)</vt:lpstr>
      <vt:lpstr>Responsible decision-making</vt:lpstr>
      <vt:lpstr>Barriers to seeking help</vt:lpstr>
      <vt:lpstr>Supporting someone</vt:lpstr>
      <vt:lpstr>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2</cp:revision>
  <dcterms:modified xsi:type="dcterms:W3CDTF">2026-07-27T09:20:13Z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