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4"/>
  </p:sldMasterIdLst>
  <p:notesMasterIdLst>
    <p:notesMasterId r:id="rId18"/>
  </p:notesMasterIdLst>
  <p:sldIdLst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67" r:id="rId17"/>
  </p:sldIdLst>
  <p:sldSz cx="9144000" cy="5143500" type="screen16x9"/>
  <p:notesSz cx="6858000" cy="9144000"/>
  <p:embeddedFontLst>
    <p:embeddedFont>
      <p:font typeface="Neue Haas Grotesk Text Pro" panose="020B0504020202020204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333" autoAdjust="0"/>
  </p:normalViewPr>
  <p:slideViewPr>
    <p:cSldViewPr snapToGrid="0">
      <p:cViewPr varScale="1">
        <p:scale>
          <a:sx n="86" d="100"/>
          <a:sy n="86" d="100"/>
        </p:scale>
        <p:origin x="1282" y="6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gan Botes" userId="70568131-745a-489b-b4fe-9e78c579dd6d" providerId="ADAL" clId="{E3DEF142-CC7A-44CA-B5B4-48BABF1A3E75}"/>
    <pc:docChg chg="custSel modSld">
      <pc:chgData name="Megan Botes" userId="70568131-745a-489b-b4fe-9e78c579dd6d" providerId="ADAL" clId="{E3DEF142-CC7A-44CA-B5B4-48BABF1A3E75}" dt="2026-08-12T11:55:42.933" v="3" actId="20577"/>
      <pc:docMkLst>
        <pc:docMk/>
      </pc:docMkLst>
      <pc:sldChg chg="modSp mod">
        <pc:chgData name="Megan Botes" userId="70568131-745a-489b-b4fe-9e78c579dd6d" providerId="ADAL" clId="{E3DEF142-CC7A-44CA-B5B4-48BABF1A3E75}" dt="2026-08-12T11:55:42.933" v="3" actId="20577"/>
        <pc:sldMkLst>
          <pc:docMk/>
          <pc:sldMk cId="2065801088" sldId="282"/>
        </pc:sldMkLst>
        <pc:graphicFrameChg chg="modGraphic">
          <ac:chgData name="Megan Botes" userId="70568131-745a-489b-b4fe-9e78c579dd6d" providerId="ADAL" clId="{E3DEF142-CC7A-44CA-B5B4-48BABF1A3E75}" dt="2026-08-12T11:55:42.933" v="3" actId="20577"/>
          <ac:graphicFrameMkLst>
            <pc:docMk/>
            <pc:sldMk cId="2065801088" sldId="282"/>
            <ac:graphicFrameMk id="5" creationId="{AA88A4CC-89F7-78DF-2CC1-C5F34BB85408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8EA7189-1934-4C3F-B0F9-933CD1DE89B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35528AE-87F2-4B23-A2BE-CD6583D3FF31}">
      <dgm:prSet/>
      <dgm:spPr/>
      <dgm:t>
        <a:bodyPr/>
        <a:lstStyle/>
        <a:p>
          <a:r>
            <a:rPr lang="af-ZA" b="1" dirty="0"/>
            <a:t>Gesonde tegnieke</a:t>
          </a:r>
          <a:endParaRPr lang="en-US" dirty="0"/>
        </a:p>
      </dgm:t>
    </dgm:pt>
    <dgm:pt modelId="{734F6515-5201-4EAE-A409-90E5BA137C96}" type="parTrans" cxnId="{311BF4B4-70D3-4C87-BFEC-D714238980C0}">
      <dgm:prSet/>
      <dgm:spPr/>
      <dgm:t>
        <a:bodyPr/>
        <a:lstStyle/>
        <a:p>
          <a:endParaRPr lang="en-US"/>
        </a:p>
      </dgm:t>
    </dgm:pt>
    <dgm:pt modelId="{293D1584-82A8-4189-98BC-E8D9C8CD5AB8}" type="sibTrans" cxnId="{311BF4B4-70D3-4C87-BFEC-D714238980C0}">
      <dgm:prSet/>
      <dgm:spPr/>
      <dgm:t>
        <a:bodyPr/>
        <a:lstStyle/>
        <a:p>
          <a:endParaRPr lang="en-US"/>
        </a:p>
      </dgm:t>
    </dgm:pt>
    <dgm:pt modelId="{D51AD0E3-DC07-4167-AE8A-A265301E27A1}">
      <dgm:prSet/>
      <dgm:spPr/>
      <dgm:t>
        <a:bodyPr/>
        <a:lstStyle/>
        <a:p>
          <a:r>
            <a:rPr lang="nl-NL" dirty="0"/>
            <a:t>Praat oor jou gevoelens 
Oefening 
Joernaalinskrywings of bid</a:t>
          </a:r>
          <a:endParaRPr lang="en-US" dirty="0"/>
        </a:p>
      </dgm:t>
    </dgm:pt>
    <dgm:pt modelId="{554B0541-4D40-408B-BD31-1E084366A3D3}" type="parTrans" cxnId="{69189C50-D128-4997-9B12-11CB7F205DA4}">
      <dgm:prSet/>
      <dgm:spPr/>
      <dgm:t>
        <a:bodyPr/>
        <a:lstStyle/>
        <a:p>
          <a:endParaRPr lang="en-US"/>
        </a:p>
      </dgm:t>
    </dgm:pt>
    <dgm:pt modelId="{49BE15D7-7245-4521-B9F7-36B81E81C1F2}" type="sibTrans" cxnId="{69189C50-D128-4997-9B12-11CB7F205DA4}">
      <dgm:prSet/>
      <dgm:spPr/>
      <dgm:t>
        <a:bodyPr/>
        <a:lstStyle/>
        <a:p>
          <a:endParaRPr lang="en-US"/>
        </a:p>
      </dgm:t>
    </dgm:pt>
    <dgm:pt modelId="{4352F4E6-1342-4871-AD2F-1F27F6C7DB82}">
      <dgm:prSet/>
      <dgm:spPr/>
      <dgm:t>
        <a:bodyPr/>
        <a:lstStyle/>
        <a:p>
          <a:r>
            <a:rPr lang="af-ZA" b="1" dirty="0"/>
            <a:t>Teenproduktiewe tegnieke</a:t>
          </a:r>
          <a:endParaRPr lang="en-US" dirty="0"/>
        </a:p>
      </dgm:t>
    </dgm:pt>
    <dgm:pt modelId="{1CC41B20-B107-455D-86E0-F4FD193826ED}" type="parTrans" cxnId="{DED61137-26FB-4D48-A301-8EC98B3F4FA8}">
      <dgm:prSet/>
      <dgm:spPr/>
      <dgm:t>
        <a:bodyPr/>
        <a:lstStyle/>
        <a:p>
          <a:endParaRPr lang="en-US"/>
        </a:p>
      </dgm:t>
    </dgm:pt>
    <dgm:pt modelId="{2BC799DA-B537-4B52-B5BF-5A1810177758}" type="sibTrans" cxnId="{DED61137-26FB-4D48-A301-8EC98B3F4FA8}">
      <dgm:prSet/>
      <dgm:spPr/>
      <dgm:t>
        <a:bodyPr/>
        <a:lstStyle/>
        <a:p>
          <a:endParaRPr lang="en-US"/>
        </a:p>
      </dgm:t>
    </dgm:pt>
    <dgm:pt modelId="{165676FF-1AEA-4DEF-91FA-3EA758346B63}">
      <dgm:prSet/>
      <dgm:spPr/>
      <dgm:t>
        <a:bodyPr/>
        <a:lstStyle/>
        <a:p>
          <a:r>
            <a:rPr lang="nl-NL" dirty="0"/>
            <a:t>Vermy of verdoof die probleem 
Bied slegs tydelike verligting 
Kan bykomende probleme veroorsaak</a:t>
          </a:r>
          <a:endParaRPr lang="en-US" dirty="0"/>
        </a:p>
      </dgm:t>
    </dgm:pt>
    <dgm:pt modelId="{57C8BBCA-D029-409B-8C08-A053C994A1E2}" type="parTrans" cxnId="{7B6E0586-0F25-4C44-95F3-6FE3FF646002}">
      <dgm:prSet/>
      <dgm:spPr/>
      <dgm:t>
        <a:bodyPr/>
        <a:lstStyle/>
        <a:p>
          <a:endParaRPr lang="en-US"/>
        </a:p>
      </dgm:t>
    </dgm:pt>
    <dgm:pt modelId="{19DAC057-A943-421A-9203-D97900CB8AC9}" type="sibTrans" cxnId="{7B6E0586-0F25-4C44-95F3-6FE3FF646002}">
      <dgm:prSet/>
      <dgm:spPr/>
      <dgm:t>
        <a:bodyPr/>
        <a:lstStyle/>
        <a:p>
          <a:endParaRPr lang="en-US"/>
        </a:p>
      </dgm:t>
    </dgm:pt>
    <dgm:pt modelId="{9F2678EF-CA66-4330-A19A-CE6B3A4A60BC}" type="pres">
      <dgm:prSet presAssocID="{18EA7189-1934-4C3F-B0F9-933CD1DE89BF}" presName="Name0" presStyleCnt="0">
        <dgm:presLayoutVars>
          <dgm:dir/>
          <dgm:animLvl val="lvl"/>
          <dgm:resizeHandles val="exact"/>
        </dgm:presLayoutVars>
      </dgm:prSet>
      <dgm:spPr/>
    </dgm:pt>
    <dgm:pt modelId="{E44ECF0A-B35A-4873-BED4-389AD1E57C1E}" type="pres">
      <dgm:prSet presAssocID="{635528AE-87F2-4B23-A2BE-CD6583D3FF31}" presName="composite" presStyleCnt="0"/>
      <dgm:spPr/>
    </dgm:pt>
    <dgm:pt modelId="{6031D263-65DE-498D-9099-F70B180D6982}" type="pres">
      <dgm:prSet presAssocID="{635528AE-87F2-4B23-A2BE-CD6583D3FF31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2DD30BE5-7369-4C71-A635-77E617E58EB7}" type="pres">
      <dgm:prSet presAssocID="{635528AE-87F2-4B23-A2BE-CD6583D3FF31}" presName="desTx" presStyleLbl="alignAccFollowNode1" presStyleIdx="0" presStyleCnt="2">
        <dgm:presLayoutVars>
          <dgm:bulletEnabled val="1"/>
        </dgm:presLayoutVars>
      </dgm:prSet>
      <dgm:spPr/>
    </dgm:pt>
    <dgm:pt modelId="{F80F2C9B-1031-4B45-BC54-ABC6BFBB6E41}" type="pres">
      <dgm:prSet presAssocID="{293D1584-82A8-4189-98BC-E8D9C8CD5AB8}" presName="space" presStyleCnt="0"/>
      <dgm:spPr/>
    </dgm:pt>
    <dgm:pt modelId="{0887F648-7E6F-4831-95AC-5453B64DA9B9}" type="pres">
      <dgm:prSet presAssocID="{4352F4E6-1342-4871-AD2F-1F27F6C7DB82}" presName="composite" presStyleCnt="0"/>
      <dgm:spPr/>
    </dgm:pt>
    <dgm:pt modelId="{C6124140-0384-4591-BFA9-922A0752E783}" type="pres">
      <dgm:prSet presAssocID="{4352F4E6-1342-4871-AD2F-1F27F6C7DB82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DD0BC81B-740B-4454-AEEF-B1872085A164}" type="pres">
      <dgm:prSet presAssocID="{4352F4E6-1342-4871-AD2F-1F27F6C7DB82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77DC1317-41C5-45D6-A7E5-C6B9B4E5E007}" type="presOf" srcId="{18EA7189-1934-4C3F-B0F9-933CD1DE89BF}" destId="{9F2678EF-CA66-4330-A19A-CE6B3A4A60BC}" srcOrd="0" destOrd="0" presId="urn:microsoft.com/office/officeart/2005/8/layout/hList1"/>
    <dgm:cxn modelId="{DED61137-26FB-4D48-A301-8EC98B3F4FA8}" srcId="{18EA7189-1934-4C3F-B0F9-933CD1DE89BF}" destId="{4352F4E6-1342-4871-AD2F-1F27F6C7DB82}" srcOrd="1" destOrd="0" parTransId="{1CC41B20-B107-455D-86E0-F4FD193826ED}" sibTransId="{2BC799DA-B537-4B52-B5BF-5A1810177758}"/>
    <dgm:cxn modelId="{229EBE6C-8408-43FB-ACE6-158BB38E3367}" type="presOf" srcId="{635528AE-87F2-4B23-A2BE-CD6583D3FF31}" destId="{6031D263-65DE-498D-9099-F70B180D6982}" srcOrd="0" destOrd="0" presId="urn:microsoft.com/office/officeart/2005/8/layout/hList1"/>
    <dgm:cxn modelId="{69189C50-D128-4997-9B12-11CB7F205DA4}" srcId="{635528AE-87F2-4B23-A2BE-CD6583D3FF31}" destId="{D51AD0E3-DC07-4167-AE8A-A265301E27A1}" srcOrd="0" destOrd="0" parTransId="{554B0541-4D40-408B-BD31-1E084366A3D3}" sibTransId="{49BE15D7-7245-4521-B9F7-36B81E81C1F2}"/>
    <dgm:cxn modelId="{0C6BA059-8F48-4D20-A620-C3D0BBB56870}" type="presOf" srcId="{D51AD0E3-DC07-4167-AE8A-A265301E27A1}" destId="{2DD30BE5-7369-4C71-A635-77E617E58EB7}" srcOrd="0" destOrd="0" presId="urn:microsoft.com/office/officeart/2005/8/layout/hList1"/>
    <dgm:cxn modelId="{7B6E0586-0F25-4C44-95F3-6FE3FF646002}" srcId="{4352F4E6-1342-4871-AD2F-1F27F6C7DB82}" destId="{165676FF-1AEA-4DEF-91FA-3EA758346B63}" srcOrd="0" destOrd="0" parTransId="{57C8BBCA-D029-409B-8C08-A053C994A1E2}" sibTransId="{19DAC057-A943-421A-9203-D97900CB8AC9}"/>
    <dgm:cxn modelId="{311BF4B4-70D3-4C87-BFEC-D714238980C0}" srcId="{18EA7189-1934-4C3F-B0F9-933CD1DE89BF}" destId="{635528AE-87F2-4B23-A2BE-CD6583D3FF31}" srcOrd="0" destOrd="0" parTransId="{734F6515-5201-4EAE-A409-90E5BA137C96}" sibTransId="{293D1584-82A8-4189-98BC-E8D9C8CD5AB8}"/>
    <dgm:cxn modelId="{26DBDDB6-CBDA-41B6-A841-C736A603EC54}" type="presOf" srcId="{165676FF-1AEA-4DEF-91FA-3EA758346B63}" destId="{DD0BC81B-740B-4454-AEEF-B1872085A164}" srcOrd="0" destOrd="0" presId="urn:microsoft.com/office/officeart/2005/8/layout/hList1"/>
    <dgm:cxn modelId="{DCFE18F2-486F-4828-9D0C-B800DB20C7A5}" type="presOf" srcId="{4352F4E6-1342-4871-AD2F-1F27F6C7DB82}" destId="{C6124140-0384-4591-BFA9-922A0752E783}" srcOrd="0" destOrd="0" presId="urn:microsoft.com/office/officeart/2005/8/layout/hList1"/>
    <dgm:cxn modelId="{70545027-3B34-40B9-8DD7-D44D84507F54}" type="presParOf" srcId="{9F2678EF-CA66-4330-A19A-CE6B3A4A60BC}" destId="{E44ECF0A-B35A-4873-BED4-389AD1E57C1E}" srcOrd="0" destOrd="0" presId="urn:microsoft.com/office/officeart/2005/8/layout/hList1"/>
    <dgm:cxn modelId="{D7141FC7-37B8-48F4-AEBA-D05BF623AE84}" type="presParOf" srcId="{E44ECF0A-B35A-4873-BED4-389AD1E57C1E}" destId="{6031D263-65DE-498D-9099-F70B180D6982}" srcOrd="0" destOrd="0" presId="urn:microsoft.com/office/officeart/2005/8/layout/hList1"/>
    <dgm:cxn modelId="{7386DB61-468A-4DFF-81A2-C2FB894D0F7A}" type="presParOf" srcId="{E44ECF0A-B35A-4873-BED4-389AD1E57C1E}" destId="{2DD30BE5-7369-4C71-A635-77E617E58EB7}" srcOrd="1" destOrd="0" presId="urn:microsoft.com/office/officeart/2005/8/layout/hList1"/>
    <dgm:cxn modelId="{94102028-9A34-4A12-B2DA-05D9DD94D9C2}" type="presParOf" srcId="{9F2678EF-CA66-4330-A19A-CE6B3A4A60BC}" destId="{F80F2C9B-1031-4B45-BC54-ABC6BFBB6E41}" srcOrd="1" destOrd="0" presId="urn:microsoft.com/office/officeart/2005/8/layout/hList1"/>
    <dgm:cxn modelId="{DFB490AA-7F1F-4E84-BFD5-F8C923864B02}" type="presParOf" srcId="{9F2678EF-CA66-4330-A19A-CE6B3A4A60BC}" destId="{0887F648-7E6F-4831-95AC-5453B64DA9B9}" srcOrd="2" destOrd="0" presId="urn:microsoft.com/office/officeart/2005/8/layout/hList1"/>
    <dgm:cxn modelId="{3F497B2C-A6B4-4042-A9EC-5E2E671ABC76}" type="presParOf" srcId="{0887F648-7E6F-4831-95AC-5453B64DA9B9}" destId="{C6124140-0384-4591-BFA9-922A0752E783}" srcOrd="0" destOrd="0" presId="urn:microsoft.com/office/officeart/2005/8/layout/hList1"/>
    <dgm:cxn modelId="{7E2527C5-6950-4A1C-90B5-E888864FFEE8}" type="presParOf" srcId="{0887F648-7E6F-4831-95AC-5453B64DA9B9}" destId="{DD0BC81B-740B-4454-AEEF-B1872085A16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1CEF21-4F9C-4776-914E-DEDFFC29A063}" type="doc">
      <dgm:prSet loTypeId="urn:microsoft.com/office/officeart/2005/8/layout/process4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1AC32A86-B538-43B6-86F9-D58B512186F8}">
      <dgm:prSet/>
      <dgm:spPr/>
      <dgm:t>
        <a:bodyPr/>
        <a:lstStyle/>
        <a:p>
          <a:r>
            <a:rPr lang="nl-NL" dirty="0"/>
            <a:t>Sommige tieners gebruik alkohol of dwelms om emosionele pyn te ontvlug.</a:t>
          </a:r>
          <a:endParaRPr lang="en-US" dirty="0"/>
        </a:p>
      </dgm:t>
    </dgm:pt>
    <dgm:pt modelId="{0F11E653-39B5-4CAD-A29E-AA6590C46851}" type="parTrans" cxnId="{556DAEA8-0979-48F2-86AF-33A55EFE286C}">
      <dgm:prSet/>
      <dgm:spPr/>
      <dgm:t>
        <a:bodyPr/>
        <a:lstStyle/>
        <a:p>
          <a:endParaRPr lang="en-US"/>
        </a:p>
      </dgm:t>
    </dgm:pt>
    <dgm:pt modelId="{8DE60DE4-8775-4121-9126-F030688B00B3}" type="sibTrans" cxnId="{556DAEA8-0979-48F2-86AF-33A55EFE286C}">
      <dgm:prSet/>
      <dgm:spPr/>
      <dgm:t>
        <a:bodyPr/>
        <a:lstStyle/>
        <a:p>
          <a:endParaRPr lang="en-US"/>
        </a:p>
      </dgm:t>
    </dgm:pt>
    <dgm:pt modelId="{FDE2CB88-28E0-4856-B2D4-28F0BA45E058}">
      <dgm:prSet/>
      <dgm:spPr/>
      <dgm:t>
        <a:bodyPr/>
        <a:lstStyle/>
        <a:p>
          <a:r>
            <a:rPr lang="af-ZA" dirty="0"/>
            <a:t>Moontlike gevolge:</a:t>
          </a:r>
          <a:endParaRPr lang="en-US" dirty="0"/>
        </a:p>
      </dgm:t>
    </dgm:pt>
    <dgm:pt modelId="{03FBADF6-8B0E-478E-AAF9-42A517627A11}" type="parTrans" cxnId="{8037A077-A1BA-44F7-BCB1-3697A4124730}">
      <dgm:prSet/>
      <dgm:spPr/>
      <dgm:t>
        <a:bodyPr/>
        <a:lstStyle/>
        <a:p>
          <a:endParaRPr lang="en-US"/>
        </a:p>
      </dgm:t>
    </dgm:pt>
    <dgm:pt modelId="{98049883-D637-4D33-B291-24EC265CE511}" type="sibTrans" cxnId="{8037A077-A1BA-44F7-BCB1-3697A4124730}">
      <dgm:prSet/>
      <dgm:spPr/>
      <dgm:t>
        <a:bodyPr/>
        <a:lstStyle/>
        <a:p>
          <a:endParaRPr lang="en-US"/>
        </a:p>
      </dgm:t>
    </dgm:pt>
    <dgm:pt modelId="{6CE5813C-E3D2-435A-B6CF-BBE0504E20AA}">
      <dgm:prSet/>
      <dgm:spPr/>
      <dgm:t>
        <a:bodyPr/>
        <a:lstStyle/>
        <a:p>
          <a:r>
            <a:rPr lang="af-ZA" dirty="0"/>
            <a:t>Verslawing</a:t>
          </a:r>
          <a:endParaRPr lang="en-US" dirty="0"/>
        </a:p>
      </dgm:t>
    </dgm:pt>
    <dgm:pt modelId="{7FDADA89-31C2-442B-866F-AF44C7FBB001}" type="parTrans" cxnId="{F0FB76F9-6BBC-4700-95AF-07457E2AB5C6}">
      <dgm:prSet/>
      <dgm:spPr/>
      <dgm:t>
        <a:bodyPr/>
        <a:lstStyle/>
        <a:p>
          <a:endParaRPr lang="en-US"/>
        </a:p>
      </dgm:t>
    </dgm:pt>
    <dgm:pt modelId="{6DC33449-B375-42BA-BF1F-53A9024F7CEF}" type="sibTrans" cxnId="{F0FB76F9-6BBC-4700-95AF-07457E2AB5C6}">
      <dgm:prSet/>
      <dgm:spPr/>
      <dgm:t>
        <a:bodyPr/>
        <a:lstStyle/>
        <a:p>
          <a:endParaRPr lang="en-US"/>
        </a:p>
      </dgm:t>
    </dgm:pt>
    <dgm:pt modelId="{96D40D4D-EE54-4B0C-8602-173DFF9C9076}">
      <dgm:prSet/>
      <dgm:spPr/>
      <dgm:t>
        <a:bodyPr/>
        <a:lstStyle/>
        <a:p>
          <a:r>
            <a:rPr lang="af-ZA" dirty="0"/>
            <a:t>Benadeelde oordeelsvermoë</a:t>
          </a:r>
          <a:endParaRPr lang="en-US" dirty="0"/>
        </a:p>
      </dgm:t>
    </dgm:pt>
    <dgm:pt modelId="{48D3444E-BB4E-43DB-8E9A-E939B2763139}" type="parTrans" cxnId="{534A56B7-E72B-49D7-8FD3-2F5A17CF6C66}">
      <dgm:prSet/>
      <dgm:spPr/>
      <dgm:t>
        <a:bodyPr/>
        <a:lstStyle/>
        <a:p>
          <a:endParaRPr lang="en-US"/>
        </a:p>
      </dgm:t>
    </dgm:pt>
    <dgm:pt modelId="{EF7F12CF-D66E-4D77-8725-2198C327FBF5}" type="sibTrans" cxnId="{534A56B7-E72B-49D7-8FD3-2F5A17CF6C66}">
      <dgm:prSet/>
      <dgm:spPr/>
      <dgm:t>
        <a:bodyPr/>
        <a:lstStyle/>
        <a:p>
          <a:endParaRPr lang="en-US"/>
        </a:p>
      </dgm:t>
    </dgm:pt>
    <dgm:pt modelId="{AD2EDD2E-43CE-4AB4-9DD5-5A3A6D8548AB}">
      <dgm:prSet/>
      <dgm:spPr/>
      <dgm:t>
        <a:bodyPr/>
        <a:lstStyle/>
        <a:p>
          <a:r>
            <a:rPr lang="af-ZA" dirty="0"/>
            <a:t>Riskante gedrag</a:t>
          </a:r>
          <a:endParaRPr lang="en-US" dirty="0"/>
        </a:p>
      </dgm:t>
    </dgm:pt>
    <dgm:pt modelId="{668FEFA7-0702-4189-9B82-C1AF056B1530}" type="parTrans" cxnId="{A6909DDD-7079-44E8-BBA7-CD66BD3F4408}">
      <dgm:prSet/>
      <dgm:spPr/>
      <dgm:t>
        <a:bodyPr/>
        <a:lstStyle/>
        <a:p>
          <a:endParaRPr lang="en-US"/>
        </a:p>
      </dgm:t>
    </dgm:pt>
    <dgm:pt modelId="{834D5947-47AF-4E2A-8EE5-E49604C1F947}" type="sibTrans" cxnId="{A6909DDD-7079-44E8-BBA7-CD66BD3F4408}">
      <dgm:prSet/>
      <dgm:spPr/>
      <dgm:t>
        <a:bodyPr/>
        <a:lstStyle/>
        <a:p>
          <a:endParaRPr lang="en-US"/>
        </a:p>
      </dgm:t>
    </dgm:pt>
    <dgm:pt modelId="{E3956BB7-39C0-42C8-916F-2074819E30A7}">
      <dgm:prSet/>
      <dgm:spPr/>
      <dgm:t>
        <a:bodyPr/>
        <a:lstStyle/>
        <a:p>
          <a:r>
            <a:rPr lang="af-ZA" dirty="0"/>
            <a:t>Verswakte verhoudings</a:t>
          </a:r>
          <a:endParaRPr lang="en-US" dirty="0"/>
        </a:p>
      </dgm:t>
    </dgm:pt>
    <dgm:pt modelId="{B96A5579-4D33-478F-8CAB-6DFA20C1FE23}" type="parTrans" cxnId="{40EEDC46-3C80-4D9B-A7BE-031099EC89B2}">
      <dgm:prSet/>
      <dgm:spPr/>
      <dgm:t>
        <a:bodyPr/>
        <a:lstStyle/>
        <a:p>
          <a:endParaRPr lang="en-US"/>
        </a:p>
      </dgm:t>
    </dgm:pt>
    <dgm:pt modelId="{F1BE4166-4657-4F3F-88E8-5C750AFA3167}" type="sibTrans" cxnId="{40EEDC46-3C80-4D9B-A7BE-031099EC89B2}">
      <dgm:prSet/>
      <dgm:spPr/>
      <dgm:t>
        <a:bodyPr/>
        <a:lstStyle/>
        <a:p>
          <a:endParaRPr lang="en-US"/>
        </a:p>
      </dgm:t>
    </dgm:pt>
    <dgm:pt modelId="{27653583-751D-4170-A37A-2BF0C532F336}">
      <dgm:prSet/>
      <dgm:spPr/>
      <dgm:t>
        <a:bodyPr/>
        <a:lstStyle/>
        <a:p>
          <a:r>
            <a:rPr lang="nl-NL" dirty="0"/>
            <a:t>Die oorspronklike probleem bly onopgelos.</a:t>
          </a:r>
          <a:endParaRPr lang="en-US" dirty="0"/>
        </a:p>
      </dgm:t>
    </dgm:pt>
    <dgm:pt modelId="{3FDB44EB-6E04-4D53-AA95-C3936089FD1D}" type="parTrans" cxnId="{3B36FA2F-6D9D-4A77-AC23-35F1FD3077FA}">
      <dgm:prSet/>
      <dgm:spPr/>
      <dgm:t>
        <a:bodyPr/>
        <a:lstStyle/>
        <a:p>
          <a:endParaRPr lang="en-US"/>
        </a:p>
      </dgm:t>
    </dgm:pt>
    <dgm:pt modelId="{27B3964D-DF3D-4F81-A014-4DC840D28016}" type="sibTrans" cxnId="{3B36FA2F-6D9D-4A77-AC23-35F1FD3077FA}">
      <dgm:prSet/>
      <dgm:spPr/>
      <dgm:t>
        <a:bodyPr/>
        <a:lstStyle/>
        <a:p>
          <a:endParaRPr lang="en-US"/>
        </a:p>
      </dgm:t>
    </dgm:pt>
    <dgm:pt modelId="{4CBAE967-371C-4089-8453-A2B48BE3B5B2}" type="pres">
      <dgm:prSet presAssocID="{C01CEF21-4F9C-4776-914E-DEDFFC29A063}" presName="Name0" presStyleCnt="0">
        <dgm:presLayoutVars>
          <dgm:dir/>
          <dgm:animLvl val="lvl"/>
          <dgm:resizeHandles val="exact"/>
        </dgm:presLayoutVars>
      </dgm:prSet>
      <dgm:spPr/>
    </dgm:pt>
    <dgm:pt modelId="{ED6A9217-50A5-4B2C-B915-015C957AE0AD}" type="pres">
      <dgm:prSet presAssocID="{27653583-751D-4170-A37A-2BF0C532F336}" presName="boxAndChildren" presStyleCnt="0"/>
      <dgm:spPr/>
    </dgm:pt>
    <dgm:pt modelId="{9371260F-AF85-4A85-9E43-C5E007D7F46E}" type="pres">
      <dgm:prSet presAssocID="{27653583-751D-4170-A37A-2BF0C532F336}" presName="parentTextBox" presStyleLbl="node1" presStyleIdx="0" presStyleCnt="3"/>
      <dgm:spPr/>
    </dgm:pt>
    <dgm:pt modelId="{0A605D82-5EA5-4646-96E7-F22C465ACB3A}" type="pres">
      <dgm:prSet presAssocID="{98049883-D637-4D33-B291-24EC265CE511}" presName="sp" presStyleCnt="0"/>
      <dgm:spPr/>
    </dgm:pt>
    <dgm:pt modelId="{7E120E55-1162-4492-B3B1-38D13A423F47}" type="pres">
      <dgm:prSet presAssocID="{FDE2CB88-28E0-4856-B2D4-28F0BA45E058}" presName="arrowAndChildren" presStyleCnt="0"/>
      <dgm:spPr/>
    </dgm:pt>
    <dgm:pt modelId="{53D67390-7B45-4DD6-8B21-E45CA7C6D5BF}" type="pres">
      <dgm:prSet presAssocID="{FDE2CB88-28E0-4856-B2D4-28F0BA45E058}" presName="parentTextArrow" presStyleLbl="node1" presStyleIdx="0" presStyleCnt="3"/>
      <dgm:spPr/>
    </dgm:pt>
    <dgm:pt modelId="{5A2B063B-D85A-472A-9BEC-6D2E88A0585E}" type="pres">
      <dgm:prSet presAssocID="{FDE2CB88-28E0-4856-B2D4-28F0BA45E058}" presName="arrow" presStyleLbl="node1" presStyleIdx="1" presStyleCnt="3"/>
      <dgm:spPr/>
    </dgm:pt>
    <dgm:pt modelId="{2217763C-5379-4A87-86C7-3F3019B70F16}" type="pres">
      <dgm:prSet presAssocID="{FDE2CB88-28E0-4856-B2D4-28F0BA45E058}" presName="descendantArrow" presStyleCnt="0"/>
      <dgm:spPr/>
    </dgm:pt>
    <dgm:pt modelId="{1501E844-7583-4761-B65B-4BA00D4FEFD0}" type="pres">
      <dgm:prSet presAssocID="{6CE5813C-E3D2-435A-B6CF-BBE0504E20AA}" presName="childTextArrow" presStyleLbl="fgAccFollowNode1" presStyleIdx="0" presStyleCnt="4">
        <dgm:presLayoutVars>
          <dgm:bulletEnabled val="1"/>
        </dgm:presLayoutVars>
      </dgm:prSet>
      <dgm:spPr/>
    </dgm:pt>
    <dgm:pt modelId="{9646D5E4-7786-47D7-92AA-EC0B8E280388}" type="pres">
      <dgm:prSet presAssocID="{96D40D4D-EE54-4B0C-8602-173DFF9C9076}" presName="childTextArrow" presStyleLbl="fgAccFollowNode1" presStyleIdx="1" presStyleCnt="4">
        <dgm:presLayoutVars>
          <dgm:bulletEnabled val="1"/>
        </dgm:presLayoutVars>
      </dgm:prSet>
      <dgm:spPr/>
    </dgm:pt>
    <dgm:pt modelId="{35175581-B243-440D-9C8E-1AD99BBE5C7F}" type="pres">
      <dgm:prSet presAssocID="{AD2EDD2E-43CE-4AB4-9DD5-5A3A6D8548AB}" presName="childTextArrow" presStyleLbl="fgAccFollowNode1" presStyleIdx="2" presStyleCnt="4">
        <dgm:presLayoutVars>
          <dgm:bulletEnabled val="1"/>
        </dgm:presLayoutVars>
      </dgm:prSet>
      <dgm:spPr/>
    </dgm:pt>
    <dgm:pt modelId="{EECD29F5-BF02-4620-AE56-4FC9A0B785C3}" type="pres">
      <dgm:prSet presAssocID="{E3956BB7-39C0-42C8-916F-2074819E30A7}" presName="childTextArrow" presStyleLbl="fgAccFollowNode1" presStyleIdx="3" presStyleCnt="4">
        <dgm:presLayoutVars>
          <dgm:bulletEnabled val="1"/>
        </dgm:presLayoutVars>
      </dgm:prSet>
      <dgm:spPr/>
    </dgm:pt>
    <dgm:pt modelId="{40E04605-DB2F-49AC-8AF9-9D47FAFEEBA8}" type="pres">
      <dgm:prSet presAssocID="{8DE60DE4-8775-4121-9126-F030688B00B3}" presName="sp" presStyleCnt="0"/>
      <dgm:spPr/>
    </dgm:pt>
    <dgm:pt modelId="{6203A598-303A-4ADE-91DC-A0FA535BEEDB}" type="pres">
      <dgm:prSet presAssocID="{1AC32A86-B538-43B6-86F9-D58B512186F8}" presName="arrowAndChildren" presStyleCnt="0"/>
      <dgm:spPr/>
    </dgm:pt>
    <dgm:pt modelId="{D7B97F53-7B8A-4166-B451-553F665B2170}" type="pres">
      <dgm:prSet presAssocID="{1AC32A86-B538-43B6-86F9-D58B512186F8}" presName="parentTextArrow" presStyleLbl="node1" presStyleIdx="2" presStyleCnt="3"/>
      <dgm:spPr/>
    </dgm:pt>
  </dgm:ptLst>
  <dgm:cxnLst>
    <dgm:cxn modelId="{FF7D572B-9BF9-413C-AB77-DB9F3E306758}" type="presOf" srcId="{E3956BB7-39C0-42C8-916F-2074819E30A7}" destId="{EECD29F5-BF02-4620-AE56-4FC9A0B785C3}" srcOrd="0" destOrd="0" presId="urn:microsoft.com/office/officeart/2005/8/layout/process4"/>
    <dgm:cxn modelId="{3B36FA2F-6D9D-4A77-AC23-35F1FD3077FA}" srcId="{C01CEF21-4F9C-4776-914E-DEDFFC29A063}" destId="{27653583-751D-4170-A37A-2BF0C532F336}" srcOrd="2" destOrd="0" parTransId="{3FDB44EB-6E04-4D53-AA95-C3936089FD1D}" sibTransId="{27B3964D-DF3D-4F81-A014-4DC840D28016}"/>
    <dgm:cxn modelId="{E068823A-05C4-4939-94EB-E6FEC373AD06}" type="presOf" srcId="{96D40D4D-EE54-4B0C-8602-173DFF9C9076}" destId="{9646D5E4-7786-47D7-92AA-EC0B8E280388}" srcOrd="0" destOrd="0" presId="urn:microsoft.com/office/officeart/2005/8/layout/process4"/>
    <dgm:cxn modelId="{40EEDC46-3C80-4D9B-A7BE-031099EC89B2}" srcId="{FDE2CB88-28E0-4856-B2D4-28F0BA45E058}" destId="{E3956BB7-39C0-42C8-916F-2074819E30A7}" srcOrd="3" destOrd="0" parTransId="{B96A5579-4D33-478F-8CAB-6DFA20C1FE23}" sibTransId="{F1BE4166-4657-4F3F-88E8-5C750AFA3167}"/>
    <dgm:cxn modelId="{58DC9B51-4730-4661-A4BE-99D97F53EC07}" type="presOf" srcId="{FDE2CB88-28E0-4856-B2D4-28F0BA45E058}" destId="{5A2B063B-D85A-472A-9BEC-6D2E88A0585E}" srcOrd="1" destOrd="0" presId="urn:microsoft.com/office/officeart/2005/8/layout/process4"/>
    <dgm:cxn modelId="{A74E0856-5BB9-4C89-8042-3B9A952F8D96}" type="presOf" srcId="{27653583-751D-4170-A37A-2BF0C532F336}" destId="{9371260F-AF85-4A85-9E43-C5E007D7F46E}" srcOrd="0" destOrd="0" presId="urn:microsoft.com/office/officeart/2005/8/layout/process4"/>
    <dgm:cxn modelId="{8037A077-A1BA-44F7-BCB1-3697A4124730}" srcId="{C01CEF21-4F9C-4776-914E-DEDFFC29A063}" destId="{FDE2CB88-28E0-4856-B2D4-28F0BA45E058}" srcOrd="1" destOrd="0" parTransId="{03FBADF6-8B0E-478E-AAF9-42A517627A11}" sibTransId="{98049883-D637-4D33-B291-24EC265CE511}"/>
    <dgm:cxn modelId="{6A513186-71D3-4821-983D-F0A392C7B591}" type="presOf" srcId="{1AC32A86-B538-43B6-86F9-D58B512186F8}" destId="{D7B97F53-7B8A-4166-B451-553F665B2170}" srcOrd="0" destOrd="0" presId="urn:microsoft.com/office/officeart/2005/8/layout/process4"/>
    <dgm:cxn modelId="{556DAEA8-0979-48F2-86AF-33A55EFE286C}" srcId="{C01CEF21-4F9C-4776-914E-DEDFFC29A063}" destId="{1AC32A86-B538-43B6-86F9-D58B512186F8}" srcOrd="0" destOrd="0" parTransId="{0F11E653-39B5-4CAD-A29E-AA6590C46851}" sibTransId="{8DE60DE4-8775-4121-9126-F030688B00B3}"/>
    <dgm:cxn modelId="{534A56B7-E72B-49D7-8FD3-2F5A17CF6C66}" srcId="{FDE2CB88-28E0-4856-B2D4-28F0BA45E058}" destId="{96D40D4D-EE54-4B0C-8602-173DFF9C9076}" srcOrd="1" destOrd="0" parTransId="{48D3444E-BB4E-43DB-8E9A-E939B2763139}" sibTransId="{EF7F12CF-D66E-4D77-8725-2198C327FBF5}"/>
    <dgm:cxn modelId="{E79378B7-ED02-451D-A587-CDDFF1DA0A33}" type="presOf" srcId="{FDE2CB88-28E0-4856-B2D4-28F0BA45E058}" destId="{53D67390-7B45-4DD6-8B21-E45CA7C6D5BF}" srcOrd="0" destOrd="0" presId="urn:microsoft.com/office/officeart/2005/8/layout/process4"/>
    <dgm:cxn modelId="{E9B27BBC-FAF8-4743-87E4-A3B79B64F807}" type="presOf" srcId="{6CE5813C-E3D2-435A-B6CF-BBE0504E20AA}" destId="{1501E844-7583-4761-B65B-4BA00D4FEFD0}" srcOrd="0" destOrd="0" presId="urn:microsoft.com/office/officeart/2005/8/layout/process4"/>
    <dgm:cxn modelId="{42E0AFBE-2BE5-43D4-8EB8-5F86F5F45ECD}" type="presOf" srcId="{AD2EDD2E-43CE-4AB4-9DD5-5A3A6D8548AB}" destId="{35175581-B243-440D-9C8E-1AD99BBE5C7F}" srcOrd="0" destOrd="0" presId="urn:microsoft.com/office/officeart/2005/8/layout/process4"/>
    <dgm:cxn modelId="{7D0F5FBF-B7BC-4103-9312-8F50E15E8F18}" type="presOf" srcId="{C01CEF21-4F9C-4776-914E-DEDFFC29A063}" destId="{4CBAE967-371C-4089-8453-A2B48BE3B5B2}" srcOrd="0" destOrd="0" presId="urn:microsoft.com/office/officeart/2005/8/layout/process4"/>
    <dgm:cxn modelId="{A6909DDD-7079-44E8-BBA7-CD66BD3F4408}" srcId="{FDE2CB88-28E0-4856-B2D4-28F0BA45E058}" destId="{AD2EDD2E-43CE-4AB4-9DD5-5A3A6D8548AB}" srcOrd="2" destOrd="0" parTransId="{668FEFA7-0702-4189-9B82-C1AF056B1530}" sibTransId="{834D5947-47AF-4E2A-8EE5-E49604C1F947}"/>
    <dgm:cxn modelId="{F0FB76F9-6BBC-4700-95AF-07457E2AB5C6}" srcId="{FDE2CB88-28E0-4856-B2D4-28F0BA45E058}" destId="{6CE5813C-E3D2-435A-B6CF-BBE0504E20AA}" srcOrd="0" destOrd="0" parTransId="{7FDADA89-31C2-442B-866F-AF44C7FBB001}" sibTransId="{6DC33449-B375-42BA-BF1F-53A9024F7CEF}"/>
    <dgm:cxn modelId="{A5EF5CDE-39AC-4449-8D2E-1B7A06ECF74D}" type="presParOf" srcId="{4CBAE967-371C-4089-8453-A2B48BE3B5B2}" destId="{ED6A9217-50A5-4B2C-B915-015C957AE0AD}" srcOrd="0" destOrd="0" presId="urn:microsoft.com/office/officeart/2005/8/layout/process4"/>
    <dgm:cxn modelId="{0BA38911-6AE4-4A85-9F3B-46E2CC7E66BF}" type="presParOf" srcId="{ED6A9217-50A5-4B2C-B915-015C957AE0AD}" destId="{9371260F-AF85-4A85-9E43-C5E007D7F46E}" srcOrd="0" destOrd="0" presId="urn:microsoft.com/office/officeart/2005/8/layout/process4"/>
    <dgm:cxn modelId="{DA2BA2ED-8FAF-4280-A3F7-0887A8B92773}" type="presParOf" srcId="{4CBAE967-371C-4089-8453-A2B48BE3B5B2}" destId="{0A605D82-5EA5-4646-96E7-F22C465ACB3A}" srcOrd="1" destOrd="0" presId="urn:microsoft.com/office/officeart/2005/8/layout/process4"/>
    <dgm:cxn modelId="{3097DAAF-1D50-48CA-9617-B208D0653F2A}" type="presParOf" srcId="{4CBAE967-371C-4089-8453-A2B48BE3B5B2}" destId="{7E120E55-1162-4492-B3B1-38D13A423F47}" srcOrd="2" destOrd="0" presId="urn:microsoft.com/office/officeart/2005/8/layout/process4"/>
    <dgm:cxn modelId="{17DFE204-3C2B-43A4-B48A-1B955160BFA3}" type="presParOf" srcId="{7E120E55-1162-4492-B3B1-38D13A423F47}" destId="{53D67390-7B45-4DD6-8B21-E45CA7C6D5BF}" srcOrd="0" destOrd="0" presId="urn:microsoft.com/office/officeart/2005/8/layout/process4"/>
    <dgm:cxn modelId="{CA1993FC-3845-4CAA-B2F6-CFD871CCF924}" type="presParOf" srcId="{7E120E55-1162-4492-B3B1-38D13A423F47}" destId="{5A2B063B-D85A-472A-9BEC-6D2E88A0585E}" srcOrd="1" destOrd="0" presId="urn:microsoft.com/office/officeart/2005/8/layout/process4"/>
    <dgm:cxn modelId="{CADD19BC-F0FE-4634-932A-8CCA7BCFFAC5}" type="presParOf" srcId="{7E120E55-1162-4492-B3B1-38D13A423F47}" destId="{2217763C-5379-4A87-86C7-3F3019B70F16}" srcOrd="2" destOrd="0" presId="urn:microsoft.com/office/officeart/2005/8/layout/process4"/>
    <dgm:cxn modelId="{54BF5F9A-76E2-4C10-992A-D6E8836AC964}" type="presParOf" srcId="{2217763C-5379-4A87-86C7-3F3019B70F16}" destId="{1501E844-7583-4761-B65B-4BA00D4FEFD0}" srcOrd="0" destOrd="0" presId="urn:microsoft.com/office/officeart/2005/8/layout/process4"/>
    <dgm:cxn modelId="{F3C61B34-7757-4DDB-AC33-4F06A3768D73}" type="presParOf" srcId="{2217763C-5379-4A87-86C7-3F3019B70F16}" destId="{9646D5E4-7786-47D7-92AA-EC0B8E280388}" srcOrd="1" destOrd="0" presId="urn:microsoft.com/office/officeart/2005/8/layout/process4"/>
    <dgm:cxn modelId="{E51BC168-6B01-46CA-AEE7-704F48374B6D}" type="presParOf" srcId="{2217763C-5379-4A87-86C7-3F3019B70F16}" destId="{35175581-B243-440D-9C8E-1AD99BBE5C7F}" srcOrd="2" destOrd="0" presId="urn:microsoft.com/office/officeart/2005/8/layout/process4"/>
    <dgm:cxn modelId="{83228795-79A0-4FB9-9ED8-9AE2C6304A6F}" type="presParOf" srcId="{2217763C-5379-4A87-86C7-3F3019B70F16}" destId="{EECD29F5-BF02-4620-AE56-4FC9A0B785C3}" srcOrd="3" destOrd="0" presId="urn:microsoft.com/office/officeart/2005/8/layout/process4"/>
    <dgm:cxn modelId="{99DC148E-5C58-451F-903C-B2390E942B9F}" type="presParOf" srcId="{4CBAE967-371C-4089-8453-A2B48BE3B5B2}" destId="{40E04605-DB2F-49AC-8AF9-9D47FAFEEBA8}" srcOrd="3" destOrd="0" presId="urn:microsoft.com/office/officeart/2005/8/layout/process4"/>
    <dgm:cxn modelId="{D97ABA84-053E-4620-B951-3A474EAA8FE1}" type="presParOf" srcId="{4CBAE967-371C-4089-8453-A2B48BE3B5B2}" destId="{6203A598-303A-4ADE-91DC-A0FA535BEEDB}" srcOrd="4" destOrd="0" presId="urn:microsoft.com/office/officeart/2005/8/layout/process4"/>
    <dgm:cxn modelId="{D3727D1B-1B85-455B-8A13-797AEBE2F64B}" type="presParOf" srcId="{6203A598-303A-4ADE-91DC-A0FA535BEEDB}" destId="{D7B97F53-7B8A-4166-B451-553F665B2170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49D153A-F872-40CE-9154-90FF8C9C31B5}" type="doc">
      <dgm:prSet loTypeId="urn:microsoft.com/office/officeart/2005/8/layout/list1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583E6684-40E3-4256-B52A-FA2CA7BBF436}">
      <dgm:prSet/>
      <dgm:spPr/>
      <dgm:t>
        <a:bodyPr/>
        <a:lstStyle/>
        <a:p>
          <a:r>
            <a:rPr lang="af-ZA" b="1" dirty="0"/>
            <a:t>Bakleiery</a:t>
          </a:r>
          <a:endParaRPr lang="en-US" dirty="0"/>
        </a:p>
      </dgm:t>
    </dgm:pt>
    <dgm:pt modelId="{1B7CE93E-F396-422A-8EE5-9C5CEC0FC1D2}" type="parTrans" cxnId="{74A42CAC-26E5-4FF2-A509-954E2C255ACF}">
      <dgm:prSet/>
      <dgm:spPr/>
      <dgm:t>
        <a:bodyPr/>
        <a:lstStyle/>
        <a:p>
          <a:endParaRPr lang="en-US"/>
        </a:p>
      </dgm:t>
    </dgm:pt>
    <dgm:pt modelId="{A6ABB2D6-B020-4B14-AE75-B37C6B2C06C0}" type="sibTrans" cxnId="{74A42CAC-26E5-4FF2-A509-954E2C255ACF}">
      <dgm:prSet/>
      <dgm:spPr/>
      <dgm:t>
        <a:bodyPr/>
        <a:lstStyle/>
        <a:p>
          <a:endParaRPr lang="en-US"/>
        </a:p>
      </dgm:t>
    </dgm:pt>
    <dgm:pt modelId="{CABBC1E4-FB27-4A4F-9FCD-B2575E295799}">
      <dgm:prSet/>
      <dgm:spPr/>
      <dgm:t>
        <a:bodyPr/>
        <a:lstStyle/>
        <a:p>
          <a:r>
            <a:rPr lang="af-ZA" dirty="0"/>
            <a:t>Besering 
Dissiplinêre of regsgevolge</a:t>
          </a:r>
          <a:endParaRPr lang="en-US" dirty="0"/>
        </a:p>
      </dgm:t>
    </dgm:pt>
    <dgm:pt modelId="{85B22100-FCE3-4B86-9EED-990B39E446AF}" type="parTrans" cxnId="{64C18BEF-AE7C-4100-A17B-71253020F91E}">
      <dgm:prSet/>
      <dgm:spPr/>
      <dgm:t>
        <a:bodyPr/>
        <a:lstStyle/>
        <a:p>
          <a:endParaRPr lang="en-US"/>
        </a:p>
      </dgm:t>
    </dgm:pt>
    <dgm:pt modelId="{9262A6E2-B15C-4608-A4CC-229D42E2010B}" type="sibTrans" cxnId="{64C18BEF-AE7C-4100-A17B-71253020F91E}">
      <dgm:prSet/>
      <dgm:spPr/>
      <dgm:t>
        <a:bodyPr/>
        <a:lstStyle/>
        <a:p>
          <a:endParaRPr lang="en-US"/>
        </a:p>
      </dgm:t>
    </dgm:pt>
    <dgm:pt modelId="{A5E257EB-EFCA-4524-BC24-02E7A3CE2DBF}">
      <dgm:prSet/>
      <dgm:spPr/>
      <dgm:t>
        <a:bodyPr/>
        <a:lstStyle/>
        <a:p>
          <a:r>
            <a:rPr lang="af-ZA" b="1" dirty="0"/>
            <a:t>Selfbesering</a:t>
          </a:r>
          <a:endParaRPr lang="en-US" dirty="0"/>
        </a:p>
      </dgm:t>
    </dgm:pt>
    <dgm:pt modelId="{20D0F076-3D48-4BAC-999F-EBF019678DDE}" type="parTrans" cxnId="{C93C1460-73CC-4EA4-A3D6-3D0A6D21E3BB}">
      <dgm:prSet/>
      <dgm:spPr/>
      <dgm:t>
        <a:bodyPr/>
        <a:lstStyle/>
        <a:p>
          <a:endParaRPr lang="en-US"/>
        </a:p>
      </dgm:t>
    </dgm:pt>
    <dgm:pt modelId="{36B62B0A-14E8-4213-8FD7-7E26F7147F01}" type="sibTrans" cxnId="{C93C1460-73CC-4EA4-A3D6-3D0A6D21E3BB}">
      <dgm:prSet/>
      <dgm:spPr/>
      <dgm:t>
        <a:bodyPr/>
        <a:lstStyle/>
        <a:p>
          <a:endParaRPr lang="en-US"/>
        </a:p>
      </dgm:t>
    </dgm:pt>
    <dgm:pt modelId="{F2AC2D42-3709-46A3-9B71-F2D29B800D85}">
      <dgm:prSet/>
      <dgm:spPr/>
      <dgm:t>
        <a:bodyPr/>
        <a:lstStyle/>
        <a:p>
          <a:r>
            <a:rPr lang="nl-NL" dirty="0"/>
            <a:t>Ernstige besering 
Die onderliggende probleem bly onopgelos</a:t>
          </a:r>
          <a:endParaRPr lang="en-US" dirty="0"/>
        </a:p>
      </dgm:t>
    </dgm:pt>
    <dgm:pt modelId="{D4397C02-F0B4-438F-8079-73C432194D37}" type="parTrans" cxnId="{EFA9DD61-2CA1-48DD-BB4D-D4C5F7EC80C3}">
      <dgm:prSet/>
      <dgm:spPr/>
      <dgm:t>
        <a:bodyPr/>
        <a:lstStyle/>
        <a:p>
          <a:endParaRPr lang="en-US"/>
        </a:p>
      </dgm:t>
    </dgm:pt>
    <dgm:pt modelId="{AFF8BA19-8FC1-43F4-A54D-FD4D36C58D44}" type="sibTrans" cxnId="{EFA9DD61-2CA1-48DD-BB4D-D4C5F7EC80C3}">
      <dgm:prSet/>
      <dgm:spPr/>
      <dgm:t>
        <a:bodyPr/>
        <a:lstStyle/>
        <a:p>
          <a:endParaRPr lang="en-US"/>
        </a:p>
      </dgm:t>
    </dgm:pt>
    <dgm:pt modelId="{9DDAA490-7B4B-48E3-BB8D-E52B10871AB1}">
      <dgm:prSet/>
      <dgm:spPr/>
      <dgm:t>
        <a:bodyPr/>
        <a:lstStyle/>
        <a:p>
          <a:r>
            <a:rPr lang="af-ZA" b="1" dirty="0"/>
            <a:t>Selfdoodgedagtes</a:t>
          </a:r>
          <a:endParaRPr lang="en-US" dirty="0"/>
        </a:p>
      </dgm:t>
    </dgm:pt>
    <dgm:pt modelId="{1B56ACBE-510A-4E31-850A-335811BA363D}" type="parTrans" cxnId="{F037066F-73BA-49AB-ADAB-BE9B45392970}">
      <dgm:prSet/>
      <dgm:spPr/>
      <dgm:t>
        <a:bodyPr/>
        <a:lstStyle/>
        <a:p>
          <a:endParaRPr lang="en-US"/>
        </a:p>
      </dgm:t>
    </dgm:pt>
    <dgm:pt modelId="{C4224592-DF7D-40BF-98C8-13D198B2630D}" type="sibTrans" cxnId="{F037066F-73BA-49AB-ADAB-BE9B45392970}">
      <dgm:prSet/>
      <dgm:spPr/>
      <dgm:t>
        <a:bodyPr/>
        <a:lstStyle/>
        <a:p>
          <a:endParaRPr lang="en-US"/>
        </a:p>
      </dgm:t>
    </dgm:pt>
    <dgm:pt modelId="{7D6E3D3A-CAA5-458A-8D7A-F12F5ADD2D5C}">
      <dgm:prSet/>
      <dgm:spPr/>
      <dgm:t>
        <a:bodyPr/>
        <a:lstStyle/>
        <a:p>
          <a:r>
            <a:rPr lang="nl-NL" dirty="0"/>
            <a:t>Benodig onmiddellike ondersteuning 
Kontak dadelik vir 'n betroubare volwassene</a:t>
          </a:r>
          <a:endParaRPr lang="en-US" dirty="0"/>
        </a:p>
      </dgm:t>
    </dgm:pt>
    <dgm:pt modelId="{49ED0A1F-9B67-4E27-A474-C5974AB0A77B}" type="parTrans" cxnId="{5C111A5E-19A8-49AD-B3A8-4C6FEF13F272}">
      <dgm:prSet/>
      <dgm:spPr/>
      <dgm:t>
        <a:bodyPr/>
        <a:lstStyle/>
        <a:p>
          <a:endParaRPr lang="en-US"/>
        </a:p>
      </dgm:t>
    </dgm:pt>
    <dgm:pt modelId="{97345E0A-CE58-4571-A054-9DC1C7C79580}" type="sibTrans" cxnId="{5C111A5E-19A8-49AD-B3A8-4C6FEF13F272}">
      <dgm:prSet/>
      <dgm:spPr/>
      <dgm:t>
        <a:bodyPr/>
        <a:lstStyle/>
        <a:p>
          <a:endParaRPr lang="en-US"/>
        </a:p>
      </dgm:t>
    </dgm:pt>
    <dgm:pt modelId="{0BA70087-6693-48B6-9290-A30209393EB8}" type="pres">
      <dgm:prSet presAssocID="{F49D153A-F872-40CE-9154-90FF8C9C31B5}" presName="linear" presStyleCnt="0">
        <dgm:presLayoutVars>
          <dgm:dir/>
          <dgm:animLvl val="lvl"/>
          <dgm:resizeHandles val="exact"/>
        </dgm:presLayoutVars>
      </dgm:prSet>
      <dgm:spPr/>
    </dgm:pt>
    <dgm:pt modelId="{6384ACE4-E4A2-4AB4-BA3A-5E1D81D9CD5C}" type="pres">
      <dgm:prSet presAssocID="{583E6684-40E3-4256-B52A-FA2CA7BBF436}" presName="parentLin" presStyleCnt="0"/>
      <dgm:spPr/>
    </dgm:pt>
    <dgm:pt modelId="{629AF07D-3E2C-4410-8DCF-64960AB11C0C}" type="pres">
      <dgm:prSet presAssocID="{583E6684-40E3-4256-B52A-FA2CA7BBF436}" presName="parentLeftMargin" presStyleLbl="node1" presStyleIdx="0" presStyleCnt="3"/>
      <dgm:spPr/>
    </dgm:pt>
    <dgm:pt modelId="{AE011FCE-1F47-4F99-A939-DFD46B6B932C}" type="pres">
      <dgm:prSet presAssocID="{583E6684-40E3-4256-B52A-FA2CA7BBF43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BA49909-EC4C-486C-8C04-1BF22099F4DB}" type="pres">
      <dgm:prSet presAssocID="{583E6684-40E3-4256-B52A-FA2CA7BBF436}" presName="negativeSpace" presStyleCnt="0"/>
      <dgm:spPr/>
    </dgm:pt>
    <dgm:pt modelId="{97D10602-F187-49A9-BB2A-701996565A5E}" type="pres">
      <dgm:prSet presAssocID="{583E6684-40E3-4256-B52A-FA2CA7BBF436}" presName="childText" presStyleLbl="conFgAcc1" presStyleIdx="0" presStyleCnt="3">
        <dgm:presLayoutVars>
          <dgm:bulletEnabled val="1"/>
        </dgm:presLayoutVars>
      </dgm:prSet>
      <dgm:spPr/>
    </dgm:pt>
    <dgm:pt modelId="{72451BDE-2A4B-4617-AE8F-43FFA9D79672}" type="pres">
      <dgm:prSet presAssocID="{A6ABB2D6-B020-4B14-AE75-B37C6B2C06C0}" presName="spaceBetweenRectangles" presStyleCnt="0"/>
      <dgm:spPr/>
    </dgm:pt>
    <dgm:pt modelId="{A9929FB3-204E-42AB-A238-3C71D4A69139}" type="pres">
      <dgm:prSet presAssocID="{A5E257EB-EFCA-4524-BC24-02E7A3CE2DBF}" presName="parentLin" presStyleCnt="0"/>
      <dgm:spPr/>
    </dgm:pt>
    <dgm:pt modelId="{D59DD90B-456F-4A28-A7C8-18B2D3B67267}" type="pres">
      <dgm:prSet presAssocID="{A5E257EB-EFCA-4524-BC24-02E7A3CE2DBF}" presName="parentLeftMargin" presStyleLbl="node1" presStyleIdx="0" presStyleCnt="3"/>
      <dgm:spPr/>
    </dgm:pt>
    <dgm:pt modelId="{930494D9-CABF-4238-AEC4-93D0C544C822}" type="pres">
      <dgm:prSet presAssocID="{A5E257EB-EFCA-4524-BC24-02E7A3CE2DB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D9462A1F-D206-4DB3-9D84-67CF3E8ED08D}" type="pres">
      <dgm:prSet presAssocID="{A5E257EB-EFCA-4524-BC24-02E7A3CE2DBF}" presName="negativeSpace" presStyleCnt="0"/>
      <dgm:spPr/>
    </dgm:pt>
    <dgm:pt modelId="{7E76E5C4-5297-4E0C-BC5E-2EE81FE5CB62}" type="pres">
      <dgm:prSet presAssocID="{A5E257EB-EFCA-4524-BC24-02E7A3CE2DBF}" presName="childText" presStyleLbl="conFgAcc1" presStyleIdx="1" presStyleCnt="3">
        <dgm:presLayoutVars>
          <dgm:bulletEnabled val="1"/>
        </dgm:presLayoutVars>
      </dgm:prSet>
      <dgm:spPr/>
    </dgm:pt>
    <dgm:pt modelId="{16EE2C30-6568-4BA7-886E-E79912041D36}" type="pres">
      <dgm:prSet presAssocID="{36B62B0A-14E8-4213-8FD7-7E26F7147F01}" presName="spaceBetweenRectangles" presStyleCnt="0"/>
      <dgm:spPr/>
    </dgm:pt>
    <dgm:pt modelId="{A2A27BA5-8CE7-4A05-BD25-77BEE09EB251}" type="pres">
      <dgm:prSet presAssocID="{9DDAA490-7B4B-48E3-BB8D-E52B10871AB1}" presName="parentLin" presStyleCnt="0"/>
      <dgm:spPr/>
    </dgm:pt>
    <dgm:pt modelId="{58368C2D-E6A7-4024-80D6-F09308624415}" type="pres">
      <dgm:prSet presAssocID="{9DDAA490-7B4B-48E3-BB8D-E52B10871AB1}" presName="parentLeftMargin" presStyleLbl="node1" presStyleIdx="1" presStyleCnt="3"/>
      <dgm:spPr/>
    </dgm:pt>
    <dgm:pt modelId="{5784C101-BF9B-4D4F-85E7-D9B4A573BD32}" type="pres">
      <dgm:prSet presAssocID="{9DDAA490-7B4B-48E3-BB8D-E52B10871AB1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8AD505B2-2EAA-4A8A-9D65-51B9DFF18C01}" type="pres">
      <dgm:prSet presAssocID="{9DDAA490-7B4B-48E3-BB8D-E52B10871AB1}" presName="negativeSpace" presStyleCnt="0"/>
      <dgm:spPr/>
    </dgm:pt>
    <dgm:pt modelId="{33418BFD-6159-487C-8A92-84A53FCB3316}" type="pres">
      <dgm:prSet presAssocID="{9DDAA490-7B4B-48E3-BB8D-E52B10871AB1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434800A-5EED-463F-801D-A93C8822CEA2}" type="presOf" srcId="{583E6684-40E3-4256-B52A-FA2CA7BBF436}" destId="{AE011FCE-1F47-4F99-A939-DFD46B6B932C}" srcOrd="1" destOrd="0" presId="urn:microsoft.com/office/officeart/2005/8/layout/list1"/>
    <dgm:cxn modelId="{2D0A5D2D-0FB0-4518-B2DF-C59CC0FC99AB}" type="presOf" srcId="{583E6684-40E3-4256-B52A-FA2CA7BBF436}" destId="{629AF07D-3E2C-4410-8DCF-64960AB11C0C}" srcOrd="0" destOrd="0" presId="urn:microsoft.com/office/officeart/2005/8/layout/list1"/>
    <dgm:cxn modelId="{40261139-3E0F-4FAE-AF75-65915198287B}" type="presOf" srcId="{A5E257EB-EFCA-4524-BC24-02E7A3CE2DBF}" destId="{D59DD90B-456F-4A28-A7C8-18B2D3B67267}" srcOrd="0" destOrd="0" presId="urn:microsoft.com/office/officeart/2005/8/layout/list1"/>
    <dgm:cxn modelId="{5C111A5E-19A8-49AD-B3A8-4C6FEF13F272}" srcId="{9DDAA490-7B4B-48E3-BB8D-E52B10871AB1}" destId="{7D6E3D3A-CAA5-458A-8D7A-F12F5ADD2D5C}" srcOrd="0" destOrd="0" parTransId="{49ED0A1F-9B67-4E27-A474-C5974AB0A77B}" sibTransId="{97345E0A-CE58-4571-A054-9DC1C7C79580}"/>
    <dgm:cxn modelId="{C93C1460-73CC-4EA4-A3D6-3D0A6D21E3BB}" srcId="{F49D153A-F872-40CE-9154-90FF8C9C31B5}" destId="{A5E257EB-EFCA-4524-BC24-02E7A3CE2DBF}" srcOrd="1" destOrd="0" parTransId="{20D0F076-3D48-4BAC-999F-EBF019678DDE}" sibTransId="{36B62B0A-14E8-4213-8FD7-7E26F7147F01}"/>
    <dgm:cxn modelId="{EFA9DD61-2CA1-48DD-BB4D-D4C5F7EC80C3}" srcId="{A5E257EB-EFCA-4524-BC24-02E7A3CE2DBF}" destId="{F2AC2D42-3709-46A3-9B71-F2D29B800D85}" srcOrd="0" destOrd="0" parTransId="{D4397C02-F0B4-438F-8079-73C432194D37}" sibTransId="{AFF8BA19-8FC1-43F4-A54D-FD4D36C58D44}"/>
    <dgm:cxn modelId="{F037066F-73BA-49AB-ADAB-BE9B45392970}" srcId="{F49D153A-F872-40CE-9154-90FF8C9C31B5}" destId="{9DDAA490-7B4B-48E3-BB8D-E52B10871AB1}" srcOrd="2" destOrd="0" parTransId="{1B56ACBE-510A-4E31-850A-335811BA363D}" sibTransId="{C4224592-DF7D-40BF-98C8-13D198B2630D}"/>
    <dgm:cxn modelId="{A85F3B80-2A26-4DE9-AA9F-743CDDE2510C}" type="presOf" srcId="{F2AC2D42-3709-46A3-9B71-F2D29B800D85}" destId="{7E76E5C4-5297-4E0C-BC5E-2EE81FE5CB62}" srcOrd="0" destOrd="0" presId="urn:microsoft.com/office/officeart/2005/8/layout/list1"/>
    <dgm:cxn modelId="{63E59889-E5CF-42B6-87E3-3FDE22D065C0}" type="presOf" srcId="{7D6E3D3A-CAA5-458A-8D7A-F12F5ADD2D5C}" destId="{33418BFD-6159-487C-8A92-84A53FCB3316}" srcOrd="0" destOrd="0" presId="urn:microsoft.com/office/officeart/2005/8/layout/list1"/>
    <dgm:cxn modelId="{7888F58E-452A-40A4-AD78-14EBA3154590}" type="presOf" srcId="{9DDAA490-7B4B-48E3-BB8D-E52B10871AB1}" destId="{58368C2D-E6A7-4024-80D6-F09308624415}" srcOrd="0" destOrd="0" presId="urn:microsoft.com/office/officeart/2005/8/layout/list1"/>
    <dgm:cxn modelId="{4636839D-48F2-455F-A301-42E7FFB893B3}" type="presOf" srcId="{F49D153A-F872-40CE-9154-90FF8C9C31B5}" destId="{0BA70087-6693-48B6-9290-A30209393EB8}" srcOrd="0" destOrd="0" presId="urn:microsoft.com/office/officeart/2005/8/layout/list1"/>
    <dgm:cxn modelId="{464FF6A8-F1EC-4B8D-A3C9-D2760060345D}" type="presOf" srcId="{A5E257EB-EFCA-4524-BC24-02E7A3CE2DBF}" destId="{930494D9-CABF-4238-AEC4-93D0C544C822}" srcOrd="1" destOrd="0" presId="urn:microsoft.com/office/officeart/2005/8/layout/list1"/>
    <dgm:cxn modelId="{74A42CAC-26E5-4FF2-A509-954E2C255ACF}" srcId="{F49D153A-F872-40CE-9154-90FF8C9C31B5}" destId="{583E6684-40E3-4256-B52A-FA2CA7BBF436}" srcOrd="0" destOrd="0" parTransId="{1B7CE93E-F396-422A-8EE5-9C5CEC0FC1D2}" sibTransId="{A6ABB2D6-B020-4B14-AE75-B37C6B2C06C0}"/>
    <dgm:cxn modelId="{F40BADE0-91B2-4089-A42A-267996E7F77C}" type="presOf" srcId="{CABBC1E4-FB27-4A4F-9FCD-B2575E295799}" destId="{97D10602-F187-49A9-BB2A-701996565A5E}" srcOrd="0" destOrd="0" presId="urn:microsoft.com/office/officeart/2005/8/layout/list1"/>
    <dgm:cxn modelId="{64C18BEF-AE7C-4100-A17B-71253020F91E}" srcId="{583E6684-40E3-4256-B52A-FA2CA7BBF436}" destId="{CABBC1E4-FB27-4A4F-9FCD-B2575E295799}" srcOrd="0" destOrd="0" parTransId="{85B22100-FCE3-4B86-9EED-990B39E446AF}" sibTransId="{9262A6E2-B15C-4608-A4CC-229D42E2010B}"/>
    <dgm:cxn modelId="{77AADFF2-3E60-440D-A8CA-B88B57A9B477}" type="presOf" srcId="{9DDAA490-7B4B-48E3-BB8D-E52B10871AB1}" destId="{5784C101-BF9B-4D4F-85E7-D9B4A573BD32}" srcOrd="1" destOrd="0" presId="urn:microsoft.com/office/officeart/2005/8/layout/list1"/>
    <dgm:cxn modelId="{62BB7DEF-2EA5-4387-B61D-E47D87235E71}" type="presParOf" srcId="{0BA70087-6693-48B6-9290-A30209393EB8}" destId="{6384ACE4-E4A2-4AB4-BA3A-5E1D81D9CD5C}" srcOrd="0" destOrd="0" presId="urn:microsoft.com/office/officeart/2005/8/layout/list1"/>
    <dgm:cxn modelId="{009B2021-F331-44DA-BDF0-A2755209D8CE}" type="presParOf" srcId="{6384ACE4-E4A2-4AB4-BA3A-5E1D81D9CD5C}" destId="{629AF07D-3E2C-4410-8DCF-64960AB11C0C}" srcOrd="0" destOrd="0" presId="urn:microsoft.com/office/officeart/2005/8/layout/list1"/>
    <dgm:cxn modelId="{6069BFA8-2D07-410A-8D0A-7C62D0F0011A}" type="presParOf" srcId="{6384ACE4-E4A2-4AB4-BA3A-5E1D81D9CD5C}" destId="{AE011FCE-1F47-4F99-A939-DFD46B6B932C}" srcOrd="1" destOrd="0" presId="urn:microsoft.com/office/officeart/2005/8/layout/list1"/>
    <dgm:cxn modelId="{B6EB4530-0649-49C2-B294-DC5656A5AA3D}" type="presParOf" srcId="{0BA70087-6693-48B6-9290-A30209393EB8}" destId="{2BA49909-EC4C-486C-8C04-1BF22099F4DB}" srcOrd="1" destOrd="0" presId="urn:microsoft.com/office/officeart/2005/8/layout/list1"/>
    <dgm:cxn modelId="{C99A5368-907F-46EF-AC38-E4B05DAA99E9}" type="presParOf" srcId="{0BA70087-6693-48B6-9290-A30209393EB8}" destId="{97D10602-F187-49A9-BB2A-701996565A5E}" srcOrd="2" destOrd="0" presId="urn:microsoft.com/office/officeart/2005/8/layout/list1"/>
    <dgm:cxn modelId="{B6757BFF-F478-406F-86EC-3A444A838EF1}" type="presParOf" srcId="{0BA70087-6693-48B6-9290-A30209393EB8}" destId="{72451BDE-2A4B-4617-AE8F-43FFA9D79672}" srcOrd="3" destOrd="0" presId="urn:microsoft.com/office/officeart/2005/8/layout/list1"/>
    <dgm:cxn modelId="{FA0CF0B7-6A7D-454F-B8AA-ED3E439B3B72}" type="presParOf" srcId="{0BA70087-6693-48B6-9290-A30209393EB8}" destId="{A9929FB3-204E-42AB-A238-3C71D4A69139}" srcOrd="4" destOrd="0" presId="urn:microsoft.com/office/officeart/2005/8/layout/list1"/>
    <dgm:cxn modelId="{3CD73287-3F78-4890-93D5-7CD43730EB49}" type="presParOf" srcId="{A9929FB3-204E-42AB-A238-3C71D4A69139}" destId="{D59DD90B-456F-4A28-A7C8-18B2D3B67267}" srcOrd="0" destOrd="0" presId="urn:microsoft.com/office/officeart/2005/8/layout/list1"/>
    <dgm:cxn modelId="{EF3DB91D-8660-4F43-8315-49869344A4CA}" type="presParOf" srcId="{A9929FB3-204E-42AB-A238-3C71D4A69139}" destId="{930494D9-CABF-4238-AEC4-93D0C544C822}" srcOrd="1" destOrd="0" presId="urn:microsoft.com/office/officeart/2005/8/layout/list1"/>
    <dgm:cxn modelId="{7B96E363-B328-4AE1-93E7-1A8B0C133D0F}" type="presParOf" srcId="{0BA70087-6693-48B6-9290-A30209393EB8}" destId="{D9462A1F-D206-4DB3-9D84-67CF3E8ED08D}" srcOrd="5" destOrd="0" presId="urn:microsoft.com/office/officeart/2005/8/layout/list1"/>
    <dgm:cxn modelId="{B72F90EB-C1B4-43BE-ADDA-35E8218EB383}" type="presParOf" srcId="{0BA70087-6693-48B6-9290-A30209393EB8}" destId="{7E76E5C4-5297-4E0C-BC5E-2EE81FE5CB62}" srcOrd="6" destOrd="0" presId="urn:microsoft.com/office/officeart/2005/8/layout/list1"/>
    <dgm:cxn modelId="{D748827B-C893-45D9-BC9D-FEC8580906BA}" type="presParOf" srcId="{0BA70087-6693-48B6-9290-A30209393EB8}" destId="{16EE2C30-6568-4BA7-886E-E79912041D36}" srcOrd="7" destOrd="0" presId="urn:microsoft.com/office/officeart/2005/8/layout/list1"/>
    <dgm:cxn modelId="{49D17EAA-4682-45B3-897C-9DA56A6B663D}" type="presParOf" srcId="{0BA70087-6693-48B6-9290-A30209393EB8}" destId="{A2A27BA5-8CE7-4A05-BD25-77BEE09EB251}" srcOrd="8" destOrd="0" presId="urn:microsoft.com/office/officeart/2005/8/layout/list1"/>
    <dgm:cxn modelId="{703BC75F-559E-491D-B3A1-7E5C022B8AE2}" type="presParOf" srcId="{A2A27BA5-8CE7-4A05-BD25-77BEE09EB251}" destId="{58368C2D-E6A7-4024-80D6-F09308624415}" srcOrd="0" destOrd="0" presId="urn:microsoft.com/office/officeart/2005/8/layout/list1"/>
    <dgm:cxn modelId="{68E52EAC-42D0-497A-A930-79E3210AFFAB}" type="presParOf" srcId="{A2A27BA5-8CE7-4A05-BD25-77BEE09EB251}" destId="{5784C101-BF9B-4D4F-85E7-D9B4A573BD32}" srcOrd="1" destOrd="0" presId="urn:microsoft.com/office/officeart/2005/8/layout/list1"/>
    <dgm:cxn modelId="{D303FD58-A373-436D-AD41-EE80BA074533}" type="presParOf" srcId="{0BA70087-6693-48B6-9290-A30209393EB8}" destId="{8AD505B2-2EAA-4A8A-9D65-51B9DFF18C01}" srcOrd="9" destOrd="0" presId="urn:microsoft.com/office/officeart/2005/8/layout/list1"/>
    <dgm:cxn modelId="{57BFE3E6-1DBB-4DEA-9783-6E346CDB45E0}" type="presParOf" srcId="{0BA70087-6693-48B6-9290-A30209393EB8}" destId="{33418BFD-6159-487C-8A92-84A53FCB3316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9D170D4-5A45-43F0-9534-DBDD9D443ED9}" type="doc">
      <dgm:prSet loTypeId="urn:microsoft.com/office/officeart/2005/8/layout/process4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DCAA4E78-7588-4FF1-B08E-D8FA7D7F730F}">
      <dgm:prSet/>
      <dgm:spPr/>
      <dgm:t>
        <a:bodyPr/>
        <a:lstStyle/>
        <a:p>
          <a:r>
            <a:rPr lang="af-ZA" b="1" dirty="0"/>
            <a:t>Redes vir oormatige gebruik</a:t>
          </a:r>
          <a:endParaRPr lang="en-US" dirty="0"/>
        </a:p>
      </dgm:t>
    </dgm:pt>
    <dgm:pt modelId="{9FD3E759-5413-4F3C-ADE7-62E523F2540A}" type="parTrans" cxnId="{44F8FD08-4DC6-4B64-8324-F2F67C057EC2}">
      <dgm:prSet/>
      <dgm:spPr/>
      <dgm:t>
        <a:bodyPr/>
        <a:lstStyle/>
        <a:p>
          <a:endParaRPr lang="en-US"/>
        </a:p>
      </dgm:t>
    </dgm:pt>
    <dgm:pt modelId="{4A57EF16-FBCC-4295-8419-A8D674A3E786}" type="sibTrans" cxnId="{44F8FD08-4DC6-4B64-8324-F2F67C057EC2}">
      <dgm:prSet/>
      <dgm:spPr/>
      <dgm:t>
        <a:bodyPr/>
        <a:lstStyle/>
        <a:p>
          <a:endParaRPr lang="en-US"/>
        </a:p>
      </dgm:t>
    </dgm:pt>
    <dgm:pt modelId="{2E4C637A-8148-4709-A421-3FD47AA0A5A9}">
      <dgm:prSet/>
      <dgm:spPr/>
      <dgm:t>
        <a:bodyPr/>
        <a:lstStyle/>
        <a:p>
          <a:r>
            <a:rPr lang="af-ZA" dirty="0"/>
            <a:t>Afleiding van pyn</a:t>
          </a:r>
          <a:endParaRPr lang="en-US" dirty="0"/>
        </a:p>
      </dgm:t>
    </dgm:pt>
    <dgm:pt modelId="{75B313F2-2157-4EB3-8C8A-225A5194B3F7}" type="parTrans" cxnId="{102115CC-9AB8-4B22-890E-3E0CC580D31B}">
      <dgm:prSet/>
      <dgm:spPr/>
      <dgm:t>
        <a:bodyPr/>
        <a:lstStyle/>
        <a:p>
          <a:endParaRPr lang="en-US"/>
        </a:p>
      </dgm:t>
    </dgm:pt>
    <dgm:pt modelId="{7BF80267-8CE9-4779-A836-FEDD10A66C00}" type="sibTrans" cxnId="{102115CC-9AB8-4B22-890E-3E0CC580D31B}">
      <dgm:prSet/>
      <dgm:spPr/>
      <dgm:t>
        <a:bodyPr/>
        <a:lstStyle/>
        <a:p>
          <a:endParaRPr lang="en-US"/>
        </a:p>
      </dgm:t>
    </dgm:pt>
    <dgm:pt modelId="{79DC5673-354B-4879-B819-0944BE6FFD0A}">
      <dgm:prSet/>
      <dgm:spPr/>
      <dgm:t>
        <a:bodyPr/>
        <a:lstStyle/>
        <a:p>
          <a:r>
            <a:rPr lang="af-ZA" dirty="0"/>
            <a:t>Soeke na bevestiging</a:t>
          </a:r>
          <a:endParaRPr lang="en-US" dirty="0"/>
        </a:p>
      </dgm:t>
    </dgm:pt>
    <dgm:pt modelId="{6AA71543-9156-4B93-97EB-00D5F4EE021A}" type="parTrans" cxnId="{8B24D9F7-B90F-4684-AD00-BEF154FA7C2E}">
      <dgm:prSet/>
      <dgm:spPr/>
      <dgm:t>
        <a:bodyPr/>
        <a:lstStyle/>
        <a:p>
          <a:endParaRPr lang="en-US"/>
        </a:p>
      </dgm:t>
    </dgm:pt>
    <dgm:pt modelId="{BFA8AD04-A42C-457E-9BCE-69AA9EC37240}" type="sibTrans" cxnId="{8B24D9F7-B90F-4684-AD00-BEF154FA7C2E}">
      <dgm:prSet/>
      <dgm:spPr/>
      <dgm:t>
        <a:bodyPr/>
        <a:lstStyle/>
        <a:p>
          <a:endParaRPr lang="en-US"/>
        </a:p>
      </dgm:t>
    </dgm:pt>
    <dgm:pt modelId="{28AD3A2D-1614-47B3-A75E-20138CC234D9}">
      <dgm:prSet/>
      <dgm:spPr/>
      <dgm:t>
        <a:bodyPr/>
        <a:lstStyle/>
        <a:p>
          <a:r>
            <a:rPr lang="nl-NL" dirty="0"/>
            <a:t>Om moeilike emosies te vermy</a:t>
          </a:r>
          <a:endParaRPr lang="en-US" dirty="0"/>
        </a:p>
      </dgm:t>
    </dgm:pt>
    <dgm:pt modelId="{465D6991-ABE7-4D02-BCAF-1B49BE67A7CF}" type="parTrans" cxnId="{DD36B587-FC4A-47B8-81D9-4FB651FC1319}">
      <dgm:prSet/>
      <dgm:spPr/>
      <dgm:t>
        <a:bodyPr/>
        <a:lstStyle/>
        <a:p>
          <a:endParaRPr lang="en-US"/>
        </a:p>
      </dgm:t>
    </dgm:pt>
    <dgm:pt modelId="{4DCDF21B-88A7-4533-A45F-F2D82F43838B}" type="sibTrans" cxnId="{DD36B587-FC4A-47B8-81D9-4FB651FC1319}">
      <dgm:prSet/>
      <dgm:spPr/>
      <dgm:t>
        <a:bodyPr/>
        <a:lstStyle/>
        <a:p>
          <a:endParaRPr lang="en-US"/>
        </a:p>
      </dgm:t>
    </dgm:pt>
    <dgm:pt modelId="{76781FE2-CEFF-4195-8F29-97CD483C639E}">
      <dgm:prSet/>
      <dgm:spPr/>
      <dgm:t>
        <a:bodyPr/>
        <a:lstStyle/>
        <a:p>
          <a:r>
            <a:rPr lang="af-ZA" b="1" dirty="0"/>
            <a:t>Moontlike gevolge</a:t>
          </a:r>
          <a:endParaRPr lang="en-US" dirty="0"/>
        </a:p>
      </dgm:t>
    </dgm:pt>
    <dgm:pt modelId="{888B1D67-BF34-42AA-B3CE-4D7D719A2482}" type="parTrans" cxnId="{BD7AEB7B-C80B-4618-BF35-34797B409C4D}">
      <dgm:prSet/>
      <dgm:spPr/>
      <dgm:t>
        <a:bodyPr/>
        <a:lstStyle/>
        <a:p>
          <a:endParaRPr lang="en-US"/>
        </a:p>
      </dgm:t>
    </dgm:pt>
    <dgm:pt modelId="{300C8181-B0E6-4E87-84CE-9897C5CFF418}" type="sibTrans" cxnId="{BD7AEB7B-C80B-4618-BF35-34797B409C4D}">
      <dgm:prSet/>
      <dgm:spPr/>
      <dgm:t>
        <a:bodyPr/>
        <a:lstStyle/>
        <a:p>
          <a:endParaRPr lang="en-US"/>
        </a:p>
      </dgm:t>
    </dgm:pt>
    <dgm:pt modelId="{F8897B65-221C-4C0F-871A-F4F48E9CAF7C}">
      <dgm:prSet/>
      <dgm:spPr/>
      <dgm:t>
        <a:bodyPr/>
        <a:lstStyle/>
        <a:p>
          <a:r>
            <a:rPr lang="af-ZA" dirty="0"/>
            <a:t>Stres en angs</a:t>
          </a:r>
          <a:endParaRPr lang="en-US" dirty="0"/>
        </a:p>
      </dgm:t>
    </dgm:pt>
    <dgm:pt modelId="{D4D90C83-26F7-42E0-97A6-2F84E5582A8E}" type="parTrans" cxnId="{ABD36C88-F293-46D4-BEC7-E9DF1DCB7287}">
      <dgm:prSet/>
      <dgm:spPr/>
      <dgm:t>
        <a:bodyPr/>
        <a:lstStyle/>
        <a:p>
          <a:endParaRPr lang="en-US"/>
        </a:p>
      </dgm:t>
    </dgm:pt>
    <dgm:pt modelId="{F2270E26-277C-4881-91E3-A6643ECB87F4}" type="sibTrans" cxnId="{ABD36C88-F293-46D4-BEC7-E9DF1DCB7287}">
      <dgm:prSet/>
      <dgm:spPr/>
      <dgm:t>
        <a:bodyPr/>
        <a:lstStyle/>
        <a:p>
          <a:endParaRPr lang="en-US"/>
        </a:p>
      </dgm:t>
    </dgm:pt>
    <dgm:pt modelId="{0B378BDE-87B1-443E-A840-7A17DFAAE7E3}">
      <dgm:prSet/>
      <dgm:spPr/>
      <dgm:t>
        <a:bodyPr/>
        <a:lstStyle/>
        <a:p>
          <a:r>
            <a:rPr lang="af-ZA" dirty="0"/>
            <a:t>Lae selfbeeld</a:t>
          </a:r>
          <a:endParaRPr lang="en-US" dirty="0"/>
        </a:p>
      </dgm:t>
    </dgm:pt>
    <dgm:pt modelId="{F696BF80-596B-4B2B-9B8D-FCD5EC2A3EE1}" type="parTrans" cxnId="{97798AF6-F070-4717-B8EC-0B13EA4BDAA8}">
      <dgm:prSet/>
      <dgm:spPr/>
      <dgm:t>
        <a:bodyPr/>
        <a:lstStyle/>
        <a:p>
          <a:endParaRPr lang="en-US"/>
        </a:p>
      </dgm:t>
    </dgm:pt>
    <dgm:pt modelId="{DC3323F3-FFBE-4239-BDFD-19D4B0E996E4}" type="sibTrans" cxnId="{97798AF6-F070-4717-B8EC-0B13EA4BDAA8}">
      <dgm:prSet/>
      <dgm:spPr/>
      <dgm:t>
        <a:bodyPr/>
        <a:lstStyle/>
        <a:p>
          <a:endParaRPr lang="en-US"/>
        </a:p>
      </dgm:t>
    </dgm:pt>
    <dgm:pt modelId="{5E7E64DE-9EBB-4898-9D58-E18020A649F2}">
      <dgm:prSet/>
      <dgm:spPr/>
      <dgm:t>
        <a:bodyPr/>
        <a:lstStyle/>
        <a:p>
          <a:r>
            <a:rPr lang="af-ZA" dirty="0"/>
            <a:t>Versteurde slaappattroon en skoolwerk</a:t>
          </a:r>
          <a:endParaRPr lang="en-US" dirty="0"/>
        </a:p>
      </dgm:t>
    </dgm:pt>
    <dgm:pt modelId="{E537190D-EB95-464A-BC2A-DB8607068C37}" type="parTrans" cxnId="{3491F9A3-05AC-4E04-A8E1-32E3B5A0ECED}">
      <dgm:prSet/>
      <dgm:spPr/>
      <dgm:t>
        <a:bodyPr/>
        <a:lstStyle/>
        <a:p>
          <a:endParaRPr lang="en-US"/>
        </a:p>
      </dgm:t>
    </dgm:pt>
    <dgm:pt modelId="{219F7684-4950-4FF4-B1B9-650148D24E2B}" type="sibTrans" cxnId="{3491F9A3-05AC-4E04-A8E1-32E3B5A0ECED}">
      <dgm:prSet/>
      <dgm:spPr/>
      <dgm:t>
        <a:bodyPr/>
        <a:lstStyle/>
        <a:p>
          <a:endParaRPr lang="en-US"/>
        </a:p>
      </dgm:t>
    </dgm:pt>
    <dgm:pt modelId="{6B5C7D08-4CC0-4D8C-97BC-3D566CDEFE3C}" type="pres">
      <dgm:prSet presAssocID="{79D170D4-5A45-43F0-9534-DBDD9D443ED9}" presName="Name0" presStyleCnt="0">
        <dgm:presLayoutVars>
          <dgm:dir/>
          <dgm:animLvl val="lvl"/>
          <dgm:resizeHandles val="exact"/>
        </dgm:presLayoutVars>
      </dgm:prSet>
      <dgm:spPr/>
    </dgm:pt>
    <dgm:pt modelId="{40D787CC-FBFC-468F-A239-3FA57730EFFC}" type="pres">
      <dgm:prSet presAssocID="{76781FE2-CEFF-4195-8F29-97CD483C639E}" presName="boxAndChildren" presStyleCnt="0"/>
      <dgm:spPr/>
    </dgm:pt>
    <dgm:pt modelId="{5AA53D58-0902-41E0-AD7B-90C83C473FFF}" type="pres">
      <dgm:prSet presAssocID="{76781FE2-CEFF-4195-8F29-97CD483C639E}" presName="parentTextBox" presStyleLbl="node1" presStyleIdx="0" presStyleCnt="2"/>
      <dgm:spPr/>
    </dgm:pt>
    <dgm:pt modelId="{CE6A6CC4-B4D7-490F-A2F6-082EF88CC8BC}" type="pres">
      <dgm:prSet presAssocID="{76781FE2-CEFF-4195-8F29-97CD483C639E}" presName="entireBox" presStyleLbl="node1" presStyleIdx="0" presStyleCnt="2"/>
      <dgm:spPr/>
    </dgm:pt>
    <dgm:pt modelId="{B9BBEBF0-4486-46BA-860D-2092E522BCDF}" type="pres">
      <dgm:prSet presAssocID="{76781FE2-CEFF-4195-8F29-97CD483C639E}" presName="descendantBox" presStyleCnt="0"/>
      <dgm:spPr/>
    </dgm:pt>
    <dgm:pt modelId="{D30C1A0F-C254-4283-94FE-5215C0C30497}" type="pres">
      <dgm:prSet presAssocID="{F8897B65-221C-4C0F-871A-F4F48E9CAF7C}" presName="childTextBox" presStyleLbl="fgAccFollowNode1" presStyleIdx="0" presStyleCnt="6">
        <dgm:presLayoutVars>
          <dgm:bulletEnabled val="1"/>
        </dgm:presLayoutVars>
      </dgm:prSet>
      <dgm:spPr/>
    </dgm:pt>
    <dgm:pt modelId="{0CACD219-E353-47B2-93F4-6B4123FF1E2E}" type="pres">
      <dgm:prSet presAssocID="{0B378BDE-87B1-443E-A840-7A17DFAAE7E3}" presName="childTextBox" presStyleLbl="fgAccFollowNode1" presStyleIdx="1" presStyleCnt="6">
        <dgm:presLayoutVars>
          <dgm:bulletEnabled val="1"/>
        </dgm:presLayoutVars>
      </dgm:prSet>
      <dgm:spPr/>
    </dgm:pt>
    <dgm:pt modelId="{EED8A66C-2571-4F81-B444-115969C7C306}" type="pres">
      <dgm:prSet presAssocID="{5E7E64DE-9EBB-4898-9D58-E18020A649F2}" presName="childTextBox" presStyleLbl="fgAccFollowNode1" presStyleIdx="2" presStyleCnt="6">
        <dgm:presLayoutVars>
          <dgm:bulletEnabled val="1"/>
        </dgm:presLayoutVars>
      </dgm:prSet>
      <dgm:spPr/>
    </dgm:pt>
    <dgm:pt modelId="{30C3F0D4-CA93-46DD-8A5B-0FCA080A546E}" type="pres">
      <dgm:prSet presAssocID="{4A57EF16-FBCC-4295-8419-A8D674A3E786}" presName="sp" presStyleCnt="0"/>
      <dgm:spPr/>
    </dgm:pt>
    <dgm:pt modelId="{B7684B22-F3AE-4E34-8B20-4042C317885E}" type="pres">
      <dgm:prSet presAssocID="{DCAA4E78-7588-4FF1-B08E-D8FA7D7F730F}" presName="arrowAndChildren" presStyleCnt="0"/>
      <dgm:spPr/>
    </dgm:pt>
    <dgm:pt modelId="{E2D8E876-A86E-4A42-8312-A629BAAC359D}" type="pres">
      <dgm:prSet presAssocID="{DCAA4E78-7588-4FF1-B08E-D8FA7D7F730F}" presName="parentTextArrow" presStyleLbl="node1" presStyleIdx="0" presStyleCnt="2"/>
      <dgm:spPr/>
    </dgm:pt>
    <dgm:pt modelId="{C217BD24-93AE-4825-A3A3-89326854629F}" type="pres">
      <dgm:prSet presAssocID="{DCAA4E78-7588-4FF1-B08E-D8FA7D7F730F}" presName="arrow" presStyleLbl="node1" presStyleIdx="1" presStyleCnt="2"/>
      <dgm:spPr/>
    </dgm:pt>
    <dgm:pt modelId="{75A3FBA2-690B-4E95-A96C-2B370378814A}" type="pres">
      <dgm:prSet presAssocID="{DCAA4E78-7588-4FF1-B08E-D8FA7D7F730F}" presName="descendantArrow" presStyleCnt="0"/>
      <dgm:spPr/>
    </dgm:pt>
    <dgm:pt modelId="{0A157B86-2AB0-4689-BC7A-80A63C4B65DB}" type="pres">
      <dgm:prSet presAssocID="{2E4C637A-8148-4709-A421-3FD47AA0A5A9}" presName="childTextArrow" presStyleLbl="fgAccFollowNode1" presStyleIdx="3" presStyleCnt="6">
        <dgm:presLayoutVars>
          <dgm:bulletEnabled val="1"/>
        </dgm:presLayoutVars>
      </dgm:prSet>
      <dgm:spPr/>
    </dgm:pt>
    <dgm:pt modelId="{4EE31A24-C753-4B69-93EC-EE8227D29AA0}" type="pres">
      <dgm:prSet presAssocID="{79DC5673-354B-4879-B819-0944BE6FFD0A}" presName="childTextArrow" presStyleLbl="fgAccFollowNode1" presStyleIdx="4" presStyleCnt="6">
        <dgm:presLayoutVars>
          <dgm:bulletEnabled val="1"/>
        </dgm:presLayoutVars>
      </dgm:prSet>
      <dgm:spPr/>
    </dgm:pt>
    <dgm:pt modelId="{CAAFAA49-B8BB-4E57-8256-B7D015086812}" type="pres">
      <dgm:prSet presAssocID="{28AD3A2D-1614-47B3-A75E-20138CC234D9}" presName="childTextArrow" presStyleLbl="fgAccFollowNode1" presStyleIdx="5" presStyleCnt="6">
        <dgm:presLayoutVars>
          <dgm:bulletEnabled val="1"/>
        </dgm:presLayoutVars>
      </dgm:prSet>
      <dgm:spPr/>
    </dgm:pt>
  </dgm:ptLst>
  <dgm:cxnLst>
    <dgm:cxn modelId="{44F8FD08-4DC6-4B64-8324-F2F67C057EC2}" srcId="{79D170D4-5A45-43F0-9534-DBDD9D443ED9}" destId="{DCAA4E78-7588-4FF1-B08E-D8FA7D7F730F}" srcOrd="0" destOrd="0" parTransId="{9FD3E759-5413-4F3C-ADE7-62E523F2540A}" sibTransId="{4A57EF16-FBCC-4295-8419-A8D674A3E786}"/>
    <dgm:cxn modelId="{F168C825-4A35-40FE-A3C7-51F1A774B74A}" type="presOf" srcId="{F8897B65-221C-4C0F-871A-F4F48E9CAF7C}" destId="{D30C1A0F-C254-4283-94FE-5215C0C30497}" srcOrd="0" destOrd="0" presId="urn:microsoft.com/office/officeart/2005/8/layout/process4"/>
    <dgm:cxn modelId="{C55C4A28-4FDA-47AC-8993-93A44D455714}" type="presOf" srcId="{5E7E64DE-9EBB-4898-9D58-E18020A649F2}" destId="{EED8A66C-2571-4F81-B444-115969C7C306}" srcOrd="0" destOrd="0" presId="urn:microsoft.com/office/officeart/2005/8/layout/process4"/>
    <dgm:cxn modelId="{3CE8242B-DF44-4CA9-9803-8431F4AB19FA}" type="presOf" srcId="{28AD3A2D-1614-47B3-A75E-20138CC234D9}" destId="{CAAFAA49-B8BB-4E57-8256-B7D015086812}" srcOrd="0" destOrd="0" presId="urn:microsoft.com/office/officeart/2005/8/layout/process4"/>
    <dgm:cxn modelId="{1D88FA3D-2F69-4B56-B01A-8A377364CE3E}" type="presOf" srcId="{79DC5673-354B-4879-B819-0944BE6FFD0A}" destId="{4EE31A24-C753-4B69-93EC-EE8227D29AA0}" srcOrd="0" destOrd="0" presId="urn:microsoft.com/office/officeart/2005/8/layout/process4"/>
    <dgm:cxn modelId="{A06E6260-F085-4A79-B7F5-D61EC67D293C}" type="presOf" srcId="{2E4C637A-8148-4709-A421-3FD47AA0A5A9}" destId="{0A157B86-2AB0-4689-BC7A-80A63C4B65DB}" srcOrd="0" destOrd="0" presId="urn:microsoft.com/office/officeart/2005/8/layout/process4"/>
    <dgm:cxn modelId="{652A6966-123B-41B5-9F62-4EA5A364EADD}" type="presOf" srcId="{76781FE2-CEFF-4195-8F29-97CD483C639E}" destId="{5AA53D58-0902-41E0-AD7B-90C83C473FFF}" srcOrd="0" destOrd="0" presId="urn:microsoft.com/office/officeart/2005/8/layout/process4"/>
    <dgm:cxn modelId="{BD7AEB7B-C80B-4618-BF35-34797B409C4D}" srcId="{79D170D4-5A45-43F0-9534-DBDD9D443ED9}" destId="{76781FE2-CEFF-4195-8F29-97CD483C639E}" srcOrd="1" destOrd="0" parTransId="{888B1D67-BF34-42AA-B3CE-4D7D719A2482}" sibTransId="{300C8181-B0E6-4E87-84CE-9897C5CFF418}"/>
    <dgm:cxn modelId="{2880DB7C-4C5D-4A82-854B-ACBDAA80B2A7}" type="presOf" srcId="{79D170D4-5A45-43F0-9534-DBDD9D443ED9}" destId="{6B5C7D08-4CC0-4D8C-97BC-3D566CDEFE3C}" srcOrd="0" destOrd="0" presId="urn:microsoft.com/office/officeart/2005/8/layout/process4"/>
    <dgm:cxn modelId="{DD36B587-FC4A-47B8-81D9-4FB651FC1319}" srcId="{DCAA4E78-7588-4FF1-B08E-D8FA7D7F730F}" destId="{28AD3A2D-1614-47B3-A75E-20138CC234D9}" srcOrd="2" destOrd="0" parTransId="{465D6991-ABE7-4D02-BCAF-1B49BE67A7CF}" sibTransId="{4DCDF21B-88A7-4533-A45F-F2D82F43838B}"/>
    <dgm:cxn modelId="{ABD36C88-F293-46D4-BEC7-E9DF1DCB7287}" srcId="{76781FE2-CEFF-4195-8F29-97CD483C639E}" destId="{F8897B65-221C-4C0F-871A-F4F48E9CAF7C}" srcOrd="0" destOrd="0" parTransId="{D4D90C83-26F7-42E0-97A6-2F84E5582A8E}" sibTransId="{F2270E26-277C-4881-91E3-A6643ECB87F4}"/>
    <dgm:cxn modelId="{3491F9A3-05AC-4E04-A8E1-32E3B5A0ECED}" srcId="{76781FE2-CEFF-4195-8F29-97CD483C639E}" destId="{5E7E64DE-9EBB-4898-9D58-E18020A649F2}" srcOrd="2" destOrd="0" parTransId="{E537190D-EB95-464A-BC2A-DB8607068C37}" sibTransId="{219F7684-4950-4FF4-B1B9-650148D24E2B}"/>
    <dgm:cxn modelId="{292B2BB3-71F1-4689-B09A-484E8DF05A1B}" type="presOf" srcId="{DCAA4E78-7588-4FF1-B08E-D8FA7D7F730F}" destId="{E2D8E876-A86E-4A42-8312-A629BAAC359D}" srcOrd="0" destOrd="0" presId="urn:microsoft.com/office/officeart/2005/8/layout/process4"/>
    <dgm:cxn modelId="{41889ABD-2F8B-41B2-A49B-D0EC6FE08193}" type="presOf" srcId="{0B378BDE-87B1-443E-A840-7A17DFAAE7E3}" destId="{0CACD219-E353-47B2-93F4-6B4123FF1E2E}" srcOrd="0" destOrd="0" presId="urn:microsoft.com/office/officeart/2005/8/layout/process4"/>
    <dgm:cxn modelId="{102115CC-9AB8-4B22-890E-3E0CC580D31B}" srcId="{DCAA4E78-7588-4FF1-B08E-D8FA7D7F730F}" destId="{2E4C637A-8148-4709-A421-3FD47AA0A5A9}" srcOrd="0" destOrd="0" parTransId="{75B313F2-2157-4EB3-8C8A-225A5194B3F7}" sibTransId="{7BF80267-8CE9-4779-A836-FEDD10A66C00}"/>
    <dgm:cxn modelId="{3DC5CCD4-D190-4DB8-9EC9-06ADEB2BA8A8}" type="presOf" srcId="{DCAA4E78-7588-4FF1-B08E-D8FA7D7F730F}" destId="{C217BD24-93AE-4825-A3A3-89326854629F}" srcOrd="1" destOrd="0" presId="urn:microsoft.com/office/officeart/2005/8/layout/process4"/>
    <dgm:cxn modelId="{F5D717ED-C3CF-4DE9-B63E-41691E7704EF}" type="presOf" srcId="{76781FE2-CEFF-4195-8F29-97CD483C639E}" destId="{CE6A6CC4-B4D7-490F-A2F6-082EF88CC8BC}" srcOrd="1" destOrd="0" presId="urn:microsoft.com/office/officeart/2005/8/layout/process4"/>
    <dgm:cxn modelId="{97798AF6-F070-4717-B8EC-0B13EA4BDAA8}" srcId="{76781FE2-CEFF-4195-8F29-97CD483C639E}" destId="{0B378BDE-87B1-443E-A840-7A17DFAAE7E3}" srcOrd="1" destOrd="0" parTransId="{F696BF80-596B-4B2B-9B8D-FCD5EC2A3EE1}" sibTransId="{DC3323F3-FFBE-4239-BDFD-19D4B0E996E4}"/>
    <dgm:cxn modelId="{8B24D9F7-B90F-4684-AD00-BEF154FA7C2E}" srcId="{DCAA4E78-7588-4FF1-B08E-D8FA7D7F730F}" destId="{79DC5673-354B-4879-B819-0944BE6FFD0A}" srcOrd="1" destOrd="0" parTransId="{6AA71543-9156-4B93-97EB-00D5F4EE021A}" sibTransId="{BFA8AD04-A42C-457E-9BCE-69AA9EC37240}"/>
    <dgm:cxn modelId="{775F19AF-F8A2-42DB-98AB-29C8A63A3FD5}" type="presParOf" srcId="{6B5C7D08-4CC0-4D8C-97BC-3D566CDEFE3C}" destId="{40D787CC-FBFC-468F-A239-3FA57730EFFC}" srcOrd="0" destOrd="0" presId="urn:microsoft.com/office/officeart/2005/8/layout/process4"/>
    <dgm:cxn modelId="{25A141D0-52AD-4EC5-8EBD-19A5B7A80FBC}" type="presParOf" srcId="{40D787CC-FBFC-468F-A239-3FA57730EFFC}" destId="{5AA53D58-0902-41E0-AD7B-90C83C473FFF}" srcOrd="0" destOrd="0" presId="urn:microsoft.com/office/officeart/2005/8/layout/process4"/>
    <dgm:cxn modelId="{42C6C38C-29FE-49F1-9AB1-1CEF46CA9453}" type="presParOf" srcId="{40D787CC-FBFC-468F-A239-3FA57730EFFC}" destId="{CE6A6CC4-B4D7-490F-A2F6-082EF88CC8BC}" srcOrd="1" destOrd="0" presId="urn:microsoft.com/office/officeart/2005/8/layout/process4"/>
    <dgm:cxn modelId="{B2B8D1D0-18A9-4DDD-9B1C-1D221FBCAD34}" type="presParOf" srcId="{40D787CC-FBFC-468F-A239-3FA57730EFFC}" destId="{B9BBEBF0-4486-46BA-860D-2092E522BCDF}" srcOrd="2" destOrd="0" presId="urn:microsoft.com/office/officeart/2005/8/layout/process4"/>
    <dgm:cxn modelId="{EB6CEE6B-C107-4E7E-BD52-F6E1C4DC4263}" type="presParOf" srcId="{B9BBEBF0-4486-46BA-860D-2092E522BCDF}" destId="{D30C1A0F-C254-4283-94FE-5215C0C30497}" srcOrd="0" destOrd="0" presId="urn:microsoft.com/office/officeart/2005/8/layout/process4"/>
    <dgm:cxn modelId="{177047DB-2552-4C9F-8938-E5FEED35702A}" type="presParOf" srcId="{B9BBEBF0-4486-46BA-860D-2092E522BCDF}" destId="{0CACD219-E353-47B2-93F4-6B4123FF1E2E}" srcOrd="1" destOrd="0" presId="urn:microsoft.com/office/officeart/2005/8/layout/process4"/>
    <dgm:cxn modelId="{C29C6A68-7EC9-40A6-A902-AC1714F77038}" type="presParOf" srcId="{B9BBEBF0-4486-46BA-860D-2092E522BCDF}" destId="{EED8A66C-2571-4F81-B444-115969C7C306}" srcOrd="2" destOrd="0" presId="urn:microsoft.com/office/officeart/2005/8/layout/process4"/>
    <dgm:cxn modelId="{21BD8CD4-D6FF-4E16-9F36-8B1BBC9850D8}" type="presParOf" srcId="{6B5C7D08-4CC0-4D8C-97BC-3D566CDEFE3C}" destId="{30C3F0D4-CA93-46DD-8A5B-0FCA080A546E}" srcOrd="1" destOrd="0" presId="urn:microsoft.com/office/officeart/2005/8/layout/process4"/>
    <dgm:cxn modelId="{727D7BB4-0080-4BD9-AB8E-426D99CFA102}" type="presParOf" srcId="{6B5C7D08-4CC0-4D8C-97BC-3D566CDEFE3C}" destId="{B7684B22-F3AE-4E34-8B20-4042C317885E}" srcOrd="2" destOrd="0" presId="urn:microsoft.com/office/officeart/2005/8/layout/process4"/>
    <dgm:cxn modelId="{A6FF5D11-2A8D-4A68-9BD5-7A6DE7E86139}" type="presParOf" srcId="{B7684B22-F3AE-4E34-8B20-4042C317885E}" destId="{E2D8E876-A86E-4A42-8312-A629BAAC359D}" srcOrd="0" destOrd="0" presId="urn:microsoft.com/office/officeart/2005/8/layout/process4"/>
    <dgm:cxn modelId="{0AF55733-2709-4206-AD13-450ABCFD163C}" type="presParOf" srcId="{B7684B22-F3AE-4E34-8B20-4042C317885E}" destId="{C217BD24-93AE-4825-A3A3-89326854629F}" srcOrd="1" destOrd="0" presId="urn:microsoft.com/office/officeart/2005/8/layout/process4"/>
    <dgm:cxn modelId="{9735C1F3-90A2-476A-86AB-F70FC46B834E}" type="presParOf" srcId="{B7684B22-F3AE-4E34-8B20-4042C317885E}" destId="{75A3FBA2-690B-4E95-A96C-2B370378814A}" srcOrd="2" destOrd="0" presId="urn:microsoft.com/office/officeart/2005/8/layout/process4"/>
    <dgm:cxn modelId="{CD687CEF-EEA5-4FBE-967C-8E4CFC6E5FD8}" type="presParOf" srcId="{75A3FBA2-690B-4E95-A96C-2B370378814A}" destId="{0A157B86-2AB0-4689-BC7A-80A63C4B65DB}" srcOrd="0" destOrd="0" presId="urn:microsoft.com/office/officeart/2005/8/layout/process4"/>
    <dgm:cxn modelId="{70B4A24D-1AA2-4F5C-81D6-6D6C8B6ABCC0}" type="presParOf" srcId="{75A3FBA2-690B-4E95-A96C-2B370378814A}" destId="{4EE31A24-C753-4B69-93EC-EE8227D29AA0}" srcOrd="1" destOrd="0" presId="urn:microsoft.com/office/officeart/2005/8/layout/process4"/>
    <dgm:cxn modelId="{B2C5EABD-6E5D-41E6-8711-CE183C909D31}" type="presParOf" srcId="{75A3FBA2-690B-4E95-A96C-2B370378814A}" destId="{CAAFAA49-B8BB-4E57-8256-B7D015086812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B271896-B3B1-4220-8E58-3C48599819F0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99E20079-9822-4CAA-9159-EC87C93D1E87}">
      <dgm:prSet/>
      <dgm:spPr/>
      <dgm:t>
        <a:bodyPr/>
        <a:lstStyle/>
        <a:p>
          <a:r>
            <a:rPr lang="af-ZA" dirty="0"/>
            <a:t>Gebrek aan kennis</a:t>
          </a:r>
          <a:endParaRPr lang="en-US" dirty="0"/>
        </a:p>
      </dgm:t>
    </dgm:pt>
    <dgm:pt modelId="{B7608C90-ADAD-45D1-97AB-7AC5682EBD9D}" type="parTrans" cxnId="{73D9F8DC-144D-4D24-8496-746824CC3F44}">
      <dgm:prSet/>
      <dgm:spPr/>
      <dgm:t>
        <a:bodyPr/>
        <a:lstStyle/>
        <a:p>
          <a:endParaRPr lang="en-US"/>
        </a:p>
      </dgm:t>
    </dgm:pt>
    <dgm:pt modelId="{5AB91AA6-2BFB-4BFF-AD35-24BEA427BBBD}" type="sibTrans" cxnId="{73D9F8DC-144D-4D24-8496-746824CC3F44}">
      <dgm:prSet/>
      <dgm:spPr/>
      <dgm:t>
        <a:bodyPr/>
        <a:lstStyle/>
        <a:p>
          <a:endParaRPr lang="en-US"/>
        </a:p>
      </dgm:t>
    </dgm:pt>
    <dgm:pt modelId="{6DE1FE18-DBA7-476A-B83F-8C85F6275B29}">
      <dgm:prSet/>
      <dgm:spPr/>
      <dgm:t>
        <a:bodyPr/>
        <a:lstStyle/>
        <a:p>
          <a:r>
            <a:rPr lang="af-ZA" dirty="0"/>
            <a:t>Finansiële beperkings</a:t>
          </a:r>
          <a:endParaRPr lang="en-US" dirty="0"/>
        </a:p>
      </dgm:t>
    </dgm:pt>
    <dgm:pt modelId="{29EF01D2-36EA-4560-956C-92885F7DD784}" type="parTrans" cxnId="{7FD03A7B-4CB2-4D95-87BC-B5001DF13819}">
      <dgm:prSet/>
      <dgm:spPr/>
      <dgm:t>
        <a:bodyPr/>
        <a:lstStyle/>
        <a:p>
          <a:endParaRPr lang="en-US"/>
        </a:p>
      </dgm:t>
    </dgm:pt>
    <dgm:pt modelId="{73065E88-B2CC-464E-B796-FB02D8BAE5C7}" type="sibTrans" cxnId="{7FD03A7B-4CB2-4D95-87BC-B5001DF13819}">
      <dgm:prSet/>
      <dgm:spPr/>
      <dgm:t>
        <a:bodyPr/>
        <a:lstStyle/>
        <a:p>
          <a:endParaRPr lang="en-US"/>
        </a:p>
      </dgm:t>
    </dgm:pt>
    <dgm:pt modelId="{AB8049CC-E0D2-427D-86B1-4B44041526CD}">
      <dgm:prSet/>
      <dgm:spPr/>
      <dgm:t>
        <a:bodyPr/>
        <a:lstStyle/>
        <a:p>
          <a:r>
            <a:rPr lang="nl-NL" dirty="0"/>
            <a:t>Vrees vir oordeel of stigma</a:t>
          </a:r>
          <a:endParaRPr lang="en-US" dirty="0"/>
        </a:p>
      </dgm:t>
    </dgm:pt>
    <dgm:pt modelId="{724BBFFF-ED46-4B3C-A218-546CCC043B9F}" type="parTrans" cxnId="{AD2327B9-E246-4347-96CD-9B4154977C9D}">
      <dgm:prSet/>
      <dgm:spPr/>
      <dgm:t>
        <a:bodyPr/>
        <a:lstStyle/>
        <a:p>
          <a:endParaRPr lang="en-US"/>
        </a:p>
      </dgm:t>
    </dgm:pt>
    <dgm:pt modelId="{61C4633B-D289-4684-9513-06ED597C86DD}" type="sibTrans" cxnId="{AD2327B9-E246-4347-96CD-9B4154977C9D}">
      <dgm:prSet/>
      <dgm:spPr/>
      <dgm:t>
        <a:bodyPr/>
        <a:lstStyle/>
        <a:p>
          <a:endParaRPr lang="en-US"/>
        </a:p>
      </dgm:t>
    </dgm:pt>
    <dgm:pt modelId="{C5FE1224-2077-4724-BEAE-3128E3B42BD3}">
      <dgm:prSet/>
      <dgm:spPr/>
      <dgm:t>
        <a:bodyPr/>
        <a:lstStyle/>
        <a:p>
          <a:r>
            <a:rPr lang="af-ZA" dirty="0"/>
            <a:t>Om te glo jy moet alleen regkom</a:t>
          </a:r>
          <a:endParaRPr lang="en-US" dirty="0"/>
        </a:p>
      </dgm:t>
    </dgm:pt>
    <dgm:pt modelId="{B40C30A2-D28B-4428-8DBE-2945F57233B3}" type="parTrans" cxnId="{BB937681-7A9B-415D-B3C8-E6B5220AA40C}">
      <dgm:prSet/>
      <dgm:spPr/>
      <dgm:t>
        <a:bodyPr/>
        <a:lstStyle/>
        <a:p>
          <a:endParaRPr lang="en-US"/>
        </a:p>
      </dgm:t>
    </dgm:pt>
    <dgm:pt modelId="{F2DCDC0B-64B1-43A3-9E5B-D1AB19431D5E}" type="sibTrans" cxnId="{BB937681-7A9B-415D-B3C8-E6B5220AA40C}">
      <dgm:prSet/>
      <dgm:spPr/>
      <dgm:t>
        <a:bodyPr/>
        <a:lstStyle/>
        <a:p>
          <a:endParaRPr lang="en-US"/>
        </a:p>
      </dgm:t>
    </dgm:pt>
    <dgm:pt modelId="{B6BA1D9D-31A4-49A4-9240-FF3FFDB920A0}" type="pres">
      <dgm:prSet presAssocID="{CB271896-B3B1-4220-8E58-3C48599819F0}" presName="matrix" presStyleCnt="0">
        <dgm:presLayoutVars>
          <dgm:chMax val="1"/>
          <dgm:dir/>
          <dgm:resizeHandles val="exact"/>
        </dgm:presLayoutVars>
      </dgm:prSet>
      <dgm:spPr/>
    </dgm:pt>
    <dgm:pt modelId="{704C0AD8-BFEE-4ECA-9420-F73532F733A0}" type="pres">
      <dgm:prSet presAssocID="{CB271896-B3B1-4220-8E58-3C48599819F0}" presName="diamond" presStyleLbl="bgShp" presStyleIdx="0" presStyleCnt="1"/>
      <dgm:spPr/>
    </dgm:pt>
    <dgm:pt modelId="{3851BC74-DF11-4CC2-8505-ECFAE9211A6E}" type="pres">
      <dgm:prSet presAssocID="{CB271896-B3B1-4220-8E58-3C48599819F0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0124E8AF-46B6-4E17-8684-2FCD41053B89}" type="pres">
      <dgm:prSet presAssocID="{CB271896-B3B1-4220-8E58-3C48599819F0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C5DAF897-C176-43E5-BFE8-DFD1792ECB3E}" type="pres">
      <dgm:prSet presAssocID="{CB271896-B3B1-4220-8E58-3C48599819F0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31887EC-AE37-459F-A67B-ADB5BBBDFD4F}" type="pres">
      <dgm:prSet presAssocID="{CB271896-B3B1-4220-8E58-3C48599819F0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A67180B-C258-49A1-89E7-0C1BC9C65B38}" type="presOf" srcId="{99E20079-9822-4CAA-9159-EC87C93D1E87}" destId="{3851BC74-DF11-4CC2-8505-ECFAE9211A6E}" srcOrd="0" destOrd="0" presId="urn:microsoft.com/office/officeart/2005/8/layout/matrix3"/>
    <dgm:cxn modelId="{7FD03A7B-4CB2-4D95-87BC-B5001DF13819}" srcId="{CB271896-B3B1-4220-8E58-3C48599819F0}" destId="{6DE1FE18-DBA7-476A-B83F-8C85F6275B29}" srcOrd="1" destOrd="0" parTransId="{29EF01D2-36EA-4560-956C-92885F7DD784}" sibTransId="{73065E88-B2CC-464E-B796-FB02D8BAE5C7}"/>
    <dgm:cxn modelId="{BB937681-7A9B-415D-B3C8-E6B5220AA40C}" srcId="{CB271896-B3B1-4220-8E58-3C48599819F0}" destId="{C5FE1224-2077-4724-BEAE-3128E3B42BD3}" srcOrd="3" destOrd="0" parTransId="{B40C30A2-D28B-4428-8DBE-2945F57233B3}" sibTransId="{F2DCDC0B-64B1-43A3-9E5B-D1AB19431D5E}"/>
    <dgm:cxn modelId="{DA38BC87-ED2C-4CBF-AB34-4B3B23F4318D}" type="presOf" srcId="{AB8049CC-E0D2-427D-86B1-4B44041526CD}" destId="{C5DAF897-C176-43E5-BFE8-DFD1792ECB3E}" srcOrd="0" destOrd="0" presId="urn:microsoft.com/office/officeart/2005/8/layout/matrix3"/>
    <dgm:cxn modelId="{B9404AAA-3574-42EA-A0F3-00C2E3C53CA8}" type="presOf" srcId="{6DE1FE18-DBA7-476A-B83F-8C85F6275B29}" destId="{0124E8AF-46B6-4E17-8684-2FCD41053B89}" srcOrd="0" destOrd="0" presId="urn:microsoft.com/office/officeart/2005/8/layout/matrix3"/>
    <dgm:cxn modelId="{EF3D7CB1-57DC-4427-A511-07C56C4EC30F}" type="presOf" srcId="{C5FE1224-2077-4724-BEAE-3128E3B42BD3}" destId="{631887EC-AE37-459F-A67B-ADB5BBBDFD4F}" srcOrd="0" destOrd="0" presId="urn:microsoft.com/office/officeart/2005/8/layout/matrix3"/>
    <dgm:cxn modelId="{AD2327B9-E246-4347-96CD-9B4154977C9D}" srcId="{CB271896-B3B1-4220-8E58-3C48599819F0}" destId="{AB8049CC-E0D2-427D-86B1-4B44041526CD}" srcOrd="2" destOrd="0" parTransId="{724BBFFF-ED46-4B3C-A218-546CCC043B9F}" sibTransId="{61C4633B-D289-4684-9513-06ED597C86DD}"/>
    <dgm:cxn modelId="{C8A10AC7-E1B2-44CC-901D-1EE8C790672B}" type="presOf" srcId="{CB271896-B3B1-4220-8E58-3C48599819F0}" destId="{B6BA1D9D-31A4-49A4-9240-FF3FFDB920A0}" srcOrd="0" destOrd="0" presId="urn:microsoft.com/office/officeart/2005/8/layout/matrix3"/>
    <dgm:cxn modelId="{73D9F8DC-144D-4D24-8496-746824CC3F44}" srcId="{CB271896-B3B1-4220-8E58-3C48599819F0}" destId="{99E20079-9822-4CAA-9159-EC87C93D1E87}" srcOrd="0" destOrd="0" parTransId="{B7608C90-ADAD-45D1-97AB-7AC5682EBD9D}" sibTransId="{5AB91AA6-2BFB-4BFF-AD35-24BEA427BBBD}"/>
    <dgm:cxn modelId="{E9E22EE9-E4EC-4B34-8584-10C36F47082C}" type="presParOf" srcId="{B6BA1D9D-31A4-49A4-9240-FF3FFDB920A0}" destId="{704C0AD8-BFEE-4ECA-9420-F73532F733A0}" srcOrd="0" destOrd="0" presId="urn:microsoft.com/office/officeart/2005/8/layout/matrix3"/>
    <dgm:cxn modelId="{852246E4-8F8C-4BB5-A78F-4E2B885B1459}" type="presParOf" srcId="{B6BA1D9D-31A4-49A4-9240-FF3FFDB920A0}" destId="{3851BC74-DF11-4CC2-8505-ECFAE9211A6E}" srcOrd="1" destOrd="0" presId="urn:microsoft.com/office/officeart/2005/8/layout/matrix3"/>
    <dgm:cxn modelId="{A4A37307-839E-468D-B34E-DD06CB740824}" type="presParOf" srcId="{B6BA1D9D-31A4-49A4-9240-FF3FFDB920A0}" destId="{0124E8AF-46B6-4E17-8684-2FCD41053B89}" srcOrd="2" destOrd="0" presId="urn:microsoft.com/office/officeart/2005/8/layout/matrix3"/>
    <dgm:cxn modelId="{CBC9B21E-D5B7-4CEF-8B4F-8A2173A42F1A}" type="presParOf" srcId="{B6BA1D9D-31A4-49A4-9240-FF3FFDB920A0}" destId="{C5DAF897-C176-43E5-BFE8-DFD1792ECB3E}" srcOrd="3" destOrd="0" presId="urn:microsoft.com/office/officeart/2005/8/layout/matrix3"/>
    <dgm:cxn modelId="{43DB1E5F-5589-471E-88CA-DE2EF2D77261}" type="presParOf" srcId="{B6BA1D9D-31A4-49A4-9240-FF3FFDB920A0}" destId="{631887EC-AE37-459F-A67B-ADB5BBBDFD4F}" srcOrd="4" destOrd="0" presId="urn:microsoft.com/office/officeart/2005/8/layout/matrix3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31D263-65DE-498D-9099-F70B180D6982}">
      <dsp:nvSpPr>
        <dsp:cNvPr id="0" name=""/>
        <dsp:cNvSpPr/>
      </dsp:nvSpPr>
      <dsp:spPr>
        <a:xfrm>
          <a:off x="40" y="13465"/>
          <a:ext cx="3835839" cy="8531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300" b="1" kern="1200" dirty="0"/>
            <a:t>Gesonde tegnieke</a:t>
          </a:r>
          <a:endParaRPr lang="en-US" sz="2300" kern="1200" dirty="0"/>
        </a:p>
      </dsp:txBody>
      <dsp:txXfrm>
        <a:off x="40" y="13465"/>
        <a:ext cx="3835839" cy="853135"/>
      </dsp:txXfrm>
    </dsp:sp>
    <dsp:sp modelId="{2DD30BE5-7369-4C71-A635-77E617E58EB7}">
      <dsp:nvSpPr>
        <dsp:cNvPr id="0" name=""/>
        <dsp:cNvSpPr/>
      </dsp:nvSpPr>
      <dsp:spPr>
        <a:xfrm>
          <a:off x="40" y="866601"/>
          <a:ext cx="3835839" cy="243069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300" kern="1200" dirty="0"/>
            <a:t>Praat oor jou gevoelens 
Oefening 
Joernaalinskrywings of bid</a:t>
          </a:r>
          <a:endParaRPr lang="en-US" sz="2300" kern="1200" dirty="0"/>
        </a:p>
      </dsp:txBody>
      <dsp:txXfrm>
        <a:off x="40" y="866601"/>
        <a:ext cx="3835839" cy="2430697"/>
      </dsp:txXfrm>
    </dsp:sp>
    <dsp:sp modelId="{C6124140-0384-4591-BFA9-922A0752E783}">
      <dsp:nvSpPr>
        <dsp:cNvPr id="0" name=""/>
        <dsp:cNvSpPr/>
      </dsp:nvSpPr>
      <dsp:spPr>
        <a:xfrm>
          <a:off x="4372897" y="13465"/>
          <a:ext cx="3835839" cy="85313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300" b="1" kern="1200" dirty="0"/>
            <a:t>Teenproduktiewe tegnieke</a:t>
          </a:r>
          <a:endParaRPr lang="en-US" sz="2300" kern="1200" dirty="0"/>
        </a:p>
      </dsp:txBody>
      <dsp:txXfrm>
        <a:off x="4372897" y="13465"/>
        <a:ext cx="3835839" cy="853135"/>
      </dsp:txXfrm>
    </dsp:sp>
    <dsp:sp modelId="{DD0BC81B-740B-4454-AEEF-B1872085A164}">
      <dsp:nvSpPr>
        <dsp:cNvPr id="0" name=""/>
        <dsp:cNvSpPr/>
      </dsp:nvSpPr>
      <dsp:spPr>
        <a:xfrm>
          <a:off x="4372897" y="866601"/>
          <a:ext cx="3835839" cy="243069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2682" tIns="122682" rIns="163576" bIns="184023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300" kern="1200" dirty="0"/>
            <a:t>Vermy of verdoof die probleem 
Bied slegs tydelike verligting 
Kan bykomende probleme veroorsaak</a:t>
          </a:r>
          <a:endParaRPr lang="en-US" sz="2300" kern="1200" dirty="0"/>
        </a:p>
      </dsp:txBody>
      <dsp:txXfrm>
        <a:off x="4372897" y="866601"/>
        <a:ext cx="3835839" cy="243069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71260F-AF85-4A85-9E43-C5E007D7F46E}">
      <dsp:nvSpPr>
        <dsp:cNvPr id="0" name=""/>
        <dsp:cNvSpPr/>
      </dsp:nvSpPr>
      <dsp:spPr>
        <a:xfrm>
          <a:off x="0" y="2295763"/>
          <a:ext cx="7751512" cy="753520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Die oorspronklike probleem bly onopgelos.</a:t>
          </a:r>
          <a:endParaRPr lang="en-US" sz="1400" kern="1200" dirty="0"/>
        </a:p>
      </dsp:txBody>
      <dsp:txXfrm>
        <a:off x="0" y="2295763"/>
        <a:ext cx="7751512" cy="753520"/>
      </dsp:txXfrm>
    </dsp:sp>
    <dsp:sp modelId="{5A2B063B-D85A-472A-9BEC-6D2E88A0585E}">
      <dsp:nvSpPr>
        <dsp:cNvPr id="0" name=""/>
        <dsp:cNvSpPr/>
      </dsp:nvSpPr>
      <dsp:spPr>
        <a:xfrm rot="10800000">
          <a:off x="0" y="1148151"/>
          <a:ext cx="7751512" cy="1158914"/>
        </a:xfrm>
        <a:prstGeom prst="upArrowCallou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400" kern="1200" dirty="0"/>
            <a:t>Moontlike gevolge:</a:t>
          </a:r>
          <a:endParaRPr lang="en-US" sz="1400" kern="1200" dirty="0"/>
        </a:p>
      </dsp:txBody>
      <dsp:txXfrm rot="-10800000">
        <a:off x="0" y="1148151"/>
        <a:ext cx="7751512" cy="406779"/>
      </dsp:txXfrm>
    </dsp:sp>
    <dsp:sp modelId="{1501E844-7583-4761-B65B-4BA00D4FEFD0}">
      <dsp:nvSpPr>
        <dsp:cNvPr id="0" name=""/>
        <dsp:cNvSpPr/>
      </dsp:nvSpPr>
      <dsp:spPr>
        <a:xfrm>
          <a:off x="0" y="1554930"/>
          <a:ext cx="1937878" cy="346515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100" kern="1200" dirty="0"/>
            <a:t>Verslawing</a:t>
          </a:r>
          <a:endParaRPr lang="en-US" sz="1100" kern="1200" dirty="0"/>
        </a:p>
      </dsp:txBody>
      <dsp:txXfrm>
        <a:off x="0" y="1554930"/>
        <a:ext cx="1937878" cy="346515"/>
      </dsp:txXfrm>
    </dsp:sp>
    <dsp:sp modelId="{9646D5E4-7786-47D7-92AA-EC0B8E280388}">
      <dsp:nvSpPr>
        <dsp:cNvPr id="0" name=""/>
        <dsp:cNvSpPr/>
      </dsp:nvSpPr>
      <dsp:spPr>
        <a:xfrm>
          <a:off x="1937877" y="1554930"/>
          <a:ext cx="1937878" cy="346515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100" kern="1200" dirty="0"/>
            <a:t>Benadeelde oordeelsvermoë</a:t>
          </a:r>
          <a:endParaRPr lang="en-US" sz="1100" kern="1200" dirty="0"/>
        </a:p>
      </dsp:txBody>
      <dsp:txXfrm>
        <a:off x="1937877" y="1554930"/>
        <a:ext cx="1937878" cy="346515"/>
      </dsp:txXfrm>
    </dsp:sp>
    <dsp:sp modelId="{35175581-B243-440D-9C8E-1AD99BBE5C7F}">
      <dsp:nvSpPr>
        <dsp:cNvPr id="0" name=""/>
        <dsp:cNvSpPr/>
      </dsp:nvSpPr>
      <dsp:spPr>
        <a:xfrm>
          <a:off x="3875756" y="1554930"/>
          <a:ext cx="1937878" cy="346515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100" kern="1200" dirty="0"/>
            <a:t>Riskante gedrag</a:t>
          </a:r>
          <a:endParaRPr lang="en-US" sz="1100" kern="1200" dirty="0"/>
        </a:p>
      </dsp:txBody>
      <dsp:txXfrm>
        <a:off x="3875756" y="1554930"/>
        <a:ext cx="1937878" cy="346515"/>
      </dsp:txXfrm>
    </dsp:sp>
    <dsp:sp modelId="{EECD29F5-BF02-4620-AE56-4FC9A0B785C3}">
      <dsp:nvSpPr>
        <dsp:cNvPr id="0" name=""/>
        <dsp:cNvSpPr/>
      </dsp:nvSpPr>
      <dsp:spPr>
        <a:xfrm>
          <a:off x="5813634" y="1554930"/>
          <a:ext cx="1937878" cy="346515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78232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100" kern="1200" dirty="0"/>
            <a:t>Verswakte verhoudings</a:t>
          </a:r>
          <a:endParaRPr lang="en-US" sz="1100" kern="1200" dirty="0"/>
        </a:p>
      </dsp:txBody>
      <dsp:txXfrm>
        <a:off x="5813634" y="1554930"/>
        <a:ext cx="1937878" cy="346515"/>
      </dsp:txXfrm>
    </dsp:sp>
    <dsp:sp modelId="{D7B97F53-7B8A-4166-B451-553F665B2170}">
      <dsp:nvSpPr>
        <dsp:cNvPr id="0" name=""/>
        <dsp:cNvSpPr/>
      </dsp:nvSpPr>
      <dsp:spPr>
        <a:xfrm rot="10800000">
          <a:off x="0" y="539"/>
          <a:ext cx="7751512" cy="1158914"/>
        </a:xfrm>
        <a:prstGeom prst="upArrowCallou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Sommige tieners gebruik alkohol of dwelms om emosionele pyn te ontvlug.</a:t>
          </a:r>
          <a:endParaRPr lang="en-US" sz="1400" kern="1200" dirty="0"/>
        </a:p>
      </dsp:txBody>
      <dsp:txXfrm rot="10800000">
        <a:off x="0" y="539"/>
        <a:ext cx="7751512" cy="7530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D10602-F187-49A9-BB2A-701996565A5E}">
      <dsp:nvSpPr>
        <dsp:cNvPr id="0" name=""/>
        <dsp:cNvSpPr/>
      </dsp:nvSpPr>
      <dsp:spPr>
        <a:xfrm>
          <a:off x="0" y="202976"/>
          <a:ext cx="4123170" cy="778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20004" tIns="270764" rIns="320004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af-ZA" sz="1300" kern="1200" dirty="0"/>
            <a:t>Besering 
Dissiplinêre of regsgevolge</a:t>
          </a:r>
          <a:endParaRPr lang="en-US" sz="1300" kern="1200" dirty="0"/>
        </a:p>
      </dsp:txBody>
      <dsp:txXfrm>
        <a:off x="0" y="202976"/>
        <a:ext cx="4123170" cy="778050"/>
      </dsp:txXfrm>
    </dsp:sp>
    <dsp:sp modelId="{AE011FCE-1F47-4F99-A939-DFD46B6B932C}">
      <dsp:nvSpPr>
        <dsp:cNvPr id="0" name=""/>
        <dsp:cNvSpPr/>
      </dsp:nvSpPr>
      <dsp:spPr>
        <a:xfrm>
          <a:off x="206158" y="11096"/>
          <a:ext cx="2886219" cy="3837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9092" tIns="0" rIns="109092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300" b="1" kern="1200" dirty="0"/>
            <a:t>Bakleiery</a:t>
          </a:r>
          <a:endParaRPr lang="en-US" sz="1300" kern="1200" dirty="0"/>
        </a:p>
      </dsp:txBody>
      <dsp:txXfrm>
        <a:off x="224892" y="29830"/>
        <a:ext cx="2848751" cy="346292"/>
      </dsp:txXfrm>
    </dsp:sp>
    <dsp:sp modelId="{7E76E5C4-5297-4E0C-BC5E-2EE81FE5CB62}">
      <dsp:nvSpPr>
        <dsp:cNvPr id="0" name=""/>
        <dsp:cNvSpPr/>
      </dsp:nvSpPr>
      <dsp:spPr>
        <a:xfrm>
          <a:off x="0" y="1243107"/>
          <a:ext cx="4123170" cy="778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20004" tIns="270764" rIns="320004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300" kern="1200" dirty="0"/>
            <a:t>Ernstige besering 
Die onderliggende probleem bly onopgelos</a:t>
          </a:r>
          <a:endParaRPr lang="en-US" sz="1300" kern="1200" dirty="0"/>
        </a:p>
      </dsp:txBody>
      <dsp:txXfrm>
        <a:off x="0" y="1243107"/>
        <a:ext cx="4123170" cy="778050"/>
      </dsp:txXfrm>
    </dsp:sp>
    <dsp:sp modelId="{930494D9-CABF-4238-AEC4-93D0C544C822}">
      <dsp:nvSpPr>
        <dsp:cNvPr id="0" name=""/>
        <dsp:cNvSpPr/>
      </dsp:nvSpPr>
      <dsp:spPr>
        <a:xfrm>
          <a:off x="206158" y="1051226"/>
          <a:ext cx="2886219" cy="3837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9092" tIns="0" rIns="109092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300" b="1" kern="1200" dirty="0"/>
            <a:t>Selfbesering</a:t>
          </a:r>
          <a:endParaRPr lang="en-US" sz="1300" kern="1200" dirty="0"/>
        </a:p>
      </dsp:txBody>
      <dsp:txXfrm>
        <a:off x="224892" y="1069960"/>
        <a:ext cx="2848751" cy="346292"/>
      </dsp:txXfrm>
    </dsp:sp>
    <dsp:sp modelId="{33418BFD-6159-487C-8A92-84A53FCB3316}">
      <dsp:nvSpPr>
        <dsp:cNvPr id="0" name=""/>
        <dsp:cNvSpPr/>
      </dsp:nvSpPr>
      <dsp:spPr>
        <a:xfrm>
          <a:off x="0" y="2283237"/>
          <a:ext cx="4123170" cy="778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20004" tIns="270764" rIns="320004" bIns="92456" numCol="1" spcCol="1270" anchor="t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300" kern="1200" dirty="0"/>
            <a:t>Benodig onmiddellike ondersteuning 
Kontak dadelik vir 'n betroubare volwassene</a:t>
          </a:r>
          <a:endParaRPr lang="en-US" sz="1300" kern="1200" dirty="0"/>
        </a:p>
      </dsp:txBody>
      <dsp:txXfrm>
        <a:off x="0" y="2283237"/>
        <a:ext cx="4123170" cy="778050"/>
      </dsp:txXfrm>
    </dsp:sp>
    <dsp:sp modelId="{5784C101-BF9B-4D4F-85E7-D9B4A573BD32}">
      <dsp:nvSpPr>
        <dsp:cNvPr id="0" name=""/>
        <dsp:cNvSpPr/>
      </dsp:nvSpPr>
      <dsp:spPr>
        <a:xfrm>
          <a:off x="206158" y="2091357"/>
          <a:ext cx="2886219" cy="3837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9092" tIns="0" rIns="109092" bIns="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300" b="1" kern="1200" dirty="0"/>
            <a:t>Selfdoodgedagtes</a:t>
          </a:r>
          <a:endParaRPr lang="en-US" sz="1300" kern="1200" dirty="0"/>
        </a:p>
      </dsp:txBody>
      <dsp:txXfrm>
        <a:off x="224892" y="2110091"/>
        <a:ext cx="2848751" cy="34629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A6CC4-B4D7-490F-A2F6-082EF88CC8BC}">
      <dsp:nvSpPr>
        <dsp:cNvPr id="0" name=""/>
        <dsp:cNvSpPr/>
      </dsp:nvSpPr>
      <dsp:spPr>
        <a:xfrm>
          <a:off x="0" y="2158673"/>
          <a:ext cx="5652151" cy="1416323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600" b="1" kern="1200" dirty="0"/>
            <a:t>Moontlike gevolge</a:t>
          </a:r>
          <a:endParaRPr lang="en-US" sz="2600" kern="1200" dirty="0"/>
        </a:p>
      </dsp:txBody>
      <dsp:txXfrm>
        <a:off x="0" y="2158673"/>
        <a:ext cx="5652151" cy="764814"/>
      </dsp:txXfrm>
    </dsp:sp>
    <dsp:sp modelId="{D30C1A0F-C254-4283-94FE-5215C0C30497}">
      <dsp:nvSpPr>
        <dsp:cNvPr id="0" name=""/>
        <dsp:cNvSpPr/>
      </dsp:nvSpPr>
      <dsp:spPr>
        <a:xfrm>
          <a:off x="2759" y="2895161"/>
          <a:ext cx="1882210" cy="65150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400" kern="1200" dirty="0"/>
            <a:t>Stres en angs</a:t>
          </a:r>
          <a:endParaRPr lang="en-US" sz="1400" kern="1200" dirty="0"/>
        </a:p>
      </dsp:txBody>
      <dsp:txXfrm>
        <a:off x="2759" y="2895161"/>
        <a:ext cx="1882210" cy="651508"/>
      </dsp:txXfrm>
    </dsp:sp>
    <dsp:sp modelId="{0CACD219-E353-47B2-93F4-6B4123FF1E2E}">
      <dsp:nvSpPr>
        <dsp:cNvPr id="0" name=""/>
        <dsp:cNvSpPr/>
      </dsp:nvSpPr>
      <dsp:spPr>
        <a:xfrm>
          <a:off x="1884970" y="2895161"/>
          <a:ext cx="1882210" cy="65150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400" kern="1200" dirty="0"/>
            <a:t>Lae selfbeeld</a:t>
          </a:r>
          <a:endParaRPr lang="en-US" sz="1400" kern="1200" dirty="0"/>
        </a:p>
      </dsp:txBody>
      <dsp:txXfrm>
        <a:off x="1884970" y="2895161"/>
        <a:ext cx="1882210" cy="651508"/>
      </dsp:txXfrm>
    </dsp:sp>
    <dsp:sp modelId="{EED8A66C-2571-4F81-B444-115969C7C306}">
      <dsp:nvSpPr>
        <dsp:cNvPr id="0" name=""/>
        <dsp:cNvSpPr/>
      </dsp:nvSpPr>
      <dsp:spPr>
        <a:xfrm>
          <a:off x="3767181" y="2895161"/>
          <a:ext cx="1882210" cy="65150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400" kern="1200" dirty="0"/>
            <a:t>Versteurde slaappattroon en skoolwerk</a:t>
          </a:r>
          <a:endParaRPr lang="en-US" sz="1400" kern="1200" dirty="0"/>
        </a:p>
      </dsp:txBody>
      <dsp:txXfrm>
        <a:off x="3767181" y="2895161"/>
        <a:ext cx="1882210" cy="651508"/>
      </dsp:txXfrm>
    </dsp:sp>
    <dsp:sp modelId="{C217BD24-93AE-4825-A3A3-89326854629F}">
      <dsp:nvSpPr>
        <dsp:cNvPr id="0" name=""/>
        <dsp:cNvSpPr/>
      </dsp:nvSpPr>
      <dsp:spPr>
        <a:xfrm rot="10800000">
          <a:off x="0" y="1612"/>
          <a:ext cx="5652151" cy="2178305"/>
        </a:xfrm>
        <a:prstGeom prst="upArrowCallou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912" tIns="184912" rIns="184912" bIns="184912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2600" b="1" kern="1200" dirty="0"/>
            <a:t>Redes vir oormatige gebruik</a:t>
          </a:r>
          <a:endParaRPr lang="en-US" sz="2600" kern="1200" dirty="0"/>
        </a:p>
      </dsp:txBody>
      <dsp:txXfrm rot="-10800000">
        <a:off x="0" y="1612"/>
        <a:ext cx="5652151" cy="764585"/>
      </dsp:txXfrm>
    </dsp:sp>
    <dsp:sp modelId="{0A157B86-2AB0-4689-BC7A-80A63C4B65DB}">
      <dsp:nvSpPr>
        <dsp:cNvPr id="0" name=""/>
        <dsp:cNvSpPr/>
      </dsp:nvSpPr>
      <dsp:spPr>
        <a:xfrm>
          <a:off x="2759" y="766198"/>
          <a:ext cx="1882210" cy="651313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400" kern="1200" dirty="0"/>
            <a:t>Afleiding van pyn</a:t>
          </a:r>
          <a:endParaRPr lang="en-US" sz="1400" kern="1200" dirty="0"/>
        </a:p>
      </dsp:txBody>
      <dsp:txXfrm>
        <a:off x="2759" y="766198"/>
        <a:ext cx="1882210" cy="651313"/>
      </dsp:txXfrm>
    </dsp:sp>
    <dsp:sp modelId="{4EE31A24-C753-4B69-93EC-EE8227D29AA0}">
      <dsp:nvSpPr>
        <dsp:cNvPr id="0" name=""/>
        <dsp:cNvSpPr/>
      </dsp:nvSpPr>
      <dsp:spPr>
        <a:xfrm>
          <a:off x="1884970" y="766198"/>
          <a:ext cx="1882210" cy="651313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400" kern="1200" dirty="0"/>
            <a:t>Soeke na bevestiging</a:t>
          </a:r>
          <a:endParaRPr lang="en-US" sz="1400" kern="1200" dirty="0"/>
        </a:p>
      </dsp:txBody>
      <dsp:txXfrm>
        <a:off x="1884970" y="766198"/>
        <a:ext cx="1882210" cy="651313"/>
      </dsp:txXfrm>
    </dsp:sp>
    <dsp:sp modelId="{CAAFAA49-B8BB-4E57-8256-B7D015086812}">
      <dsp:nvSpPr>
        <dsp:cNvPr id="0" name=""/>
        <dsp:cNvSpPr/>
      </dsp:nvSpPr>
      <dsp:spPr>
        <a:xfrm>
          <a:off x="3767181" y="766198"/>
          <a:ext cx="1882210" cy="651313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kern="1200" dirty="0"/>
            <a:t>Om moeilike emosies te vermy</a:t>
          </a:r>
          <a:endParaRPr lang="en-US" sz="1400" kern="1200" dirty="0"/>
        </a:p>
      </dsp:txBody>
      <dsp:txXfrm>
        <a:off x="3767181" y="766198"/>
        <a:ext cx="1882210" cy="65131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4C0AD8-BFEE-4ECA-9420-F73532F733A0}">
      <dsp:nvSpPr>
        <dsp:cNvPr id="0" name=""/>
        <dsp:cNvSpPr/>
      </dsp:nvSpPr>
      <dsp:spPr>
        <a:xfrm>
          <a:off x="1037770" y="0"/>
          <a:ext cx="3576610" cy="3576610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51BC74-DF11-4CC2-8505-ECFAE9211A6E}">
      <dsp:nvSpPr>
        <dsp:cNvPr id="0" name=""/>
        <dsp:cNvSpPr/>
      </dsp:nvSpPr>
      <dsp:spPr>
        <a:xfrm>
          <a:off x="1377548" y="339777"/>
          <a:ext cx="1394877" cy="139487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700" kern="1200" dirty="0"/>
            <a:t>Gebrek aan kennis</a:t>
          </a:r>
          <a:endParaRPr lang="en-US" sz="1700" kern="1200" dirty="0"/>
        </a:p>
      </dsp:txBody>
      <dsp:txXfrm>
        <a:off x="1445640" y="407869"/>
        <a:ext cx="1258693" cy="1258693"/>
      </dsp:txXfrm>
    </dsp:sp>
    <dsp:sp modelId="{0124E8AF-46B6-4E17-8684-2FCD41053B89}">
      <dsp:nvSpPr>
        <dsp:cNvPr id="0" name=""/>
        <dsp:cNvSpPr/>
      </dsp:nvSpPr>
      <dsp:spPr>
        <a:xfrm>
          <a:off x="2879725" y="339777"/>
          <a:ext cx="1394877" cy="1394877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700" kern="1200" dirty="0"/>
            <a:t>Finansiële beperkings</a:t>
          </a:r>
          <a:endParaRPr lang="en-US" sz="1700" kern="1200" dirty="0"/>
        </a:p>
      </dsp:txBody>
      <dsp:txXfrm>
        <a:off x="2947817" y="407869"/>
        <a:ext cx="1258693" cy="1258693"/>
      </dsp:txXfrm>
    </dsp:sp>
    <dsp:sp modelId="{C5DAF897-C176-43E5-BFE8-DFD1792ECB3E}">
      <dsp:nvSpPr>
        <dsp:cNvPr id="0" name=""/>
        <dsp:cNvSpPr/>
      </dsp:nvSpPr>
      <dsp:spPr>
        <a:xfrm>
          <a:off x="1377548" y="1841954"/>
          <a:ext cx="1394877" cy="1394877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kern="1200" dirty="0"/>
            <a:t>Vrees vir oordeel of stigma</a:t>
          </a:r>
          <a:endParaRPr lang="en-US" sz="1700" kern="1200" dirty="0"/>
        </a:p>
      </dsp:txBody>
      <dsp:txXfrm>
        <a:off x="1445640" y="1910046"/>
        <a:ext cx="1258693" cy="1258693"/>
      </dsp:txXfrm>
    </dsp:sp>
    <dsp:sp modelId="{631887EC-AE37-459F-A67B-ADB5BBBDFD4F}">
      <dsp:nvSpPr>
        <dsp:cNvPr id="0" name=""/>
        <dsp:cNvSpPr/>
      </dsp:nvSpPr>
      <dsp:spPr>
        <a:xfrm>
          <a:off x="2879725" y="1841954"/>
          <a:ext cx="1394877" cy="1394877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f-ZA" sz="1700" kern="1200" dirty="0"/>
            <a:t>Om te glo jy moet alleen regkom</a:t>
          </a:r>
          <a:endParaRPr lang="en-US" sz="1700" kern="1200" dirty="0"/>
        </a:p>
      </dsp:txBody>
      <dsp:txXfrm>
        <a:off x="2947817" y="1910046"/>
        <a:ext cx="1258693" cy="12586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HsxXMeD_AE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QfKCLUFh8xg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1: 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Welkom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terug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Graad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9’s.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Vandag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is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laaste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les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uitdagende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situasies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Tot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dusver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het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verskillende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uitdagende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situasies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sommige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die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oorsake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daarvan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ondersoek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Ons het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ook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geleer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almal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stres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moeilike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emosies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ervaar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maar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keuses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wat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sulke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tye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maak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’n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blywende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invloed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op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welstand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hê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hierdie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les </a:t>
            </a:r>
            <a:r>
              <a:rPr lang="en-US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gaan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gesonde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hanteringstegnieke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ondersoek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kyk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teenproduktiewe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hanteringstegnieke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wat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probleme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vererger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leer hoe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onsself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ander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US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ondersteun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35652D-8BF6-468D-AC46-9A8FB1D1D375}" type="slidenum">
              <a:rPr kumimoji="0" lang="af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af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78424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10: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Verantwoordelike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besluitneming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dwelms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alkohol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gebruik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of op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ongesonde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manier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sosiale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media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wend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moeilike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emosies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is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verantwoordelike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keuse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Verantwoordelike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besluitneming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behels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jy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Stop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voordat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jy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impulsief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optree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langtermyngevolge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keuses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oorweeg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Gesonde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hanteringstegnieke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kies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Herken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wanneer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jy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hulp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nodig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het.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Ondersteuning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vra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wanneer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nodig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is.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22357157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11: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Hindernisse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om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hulp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kry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Hoewel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ondersteuning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beskikbaar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is,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vermy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sommige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tieners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hulp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soek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Algemene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hindernisse</a:t>
            </a:r>
            <a:r>
              <a:rPr lang="en-US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sluit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volgende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in: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Gebrek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aan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kennis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Tieners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besef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dalk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'n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geestesgesondheidsprobleem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ervaar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glo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moet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alleen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Finansiële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beperkings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Sommige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gesinne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dalk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private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geestesgesondheidsorg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bekostig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terwyl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openbare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dienste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lang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wagtye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hê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Vrees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vir stigma: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Tieners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bang wees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vriende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familie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gemeenskapslede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sal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oordeel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Hulle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glo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soek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hulp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teken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swakheid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is.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100" dirty="0" err="1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lklk</a:t>
            </a:r>
            <a:endParaRPr lang="en-ZA" sz="1100" dirty="0">
              <a:effectLst/>
              <a:latin typeface="Calibri" panose="020F050202020403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nl-NL" sz="1100" dirty="0"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Om hulp te vra is 'n verantwoordelike en moedige besluit.</a:t>
            </a:r>
            <a:endParaRPr lang="af-ZA" sz="10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2219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12: Hoe om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iemand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in 'n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moeilike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situasie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help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As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vriend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familielid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buitengewoon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hartseer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teruggetrokke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voorkom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anders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as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gewoonlik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optree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ondersteuning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positiewe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verskil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maak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Onthou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jy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situasie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vir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oplos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maar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jy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help om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ondersteuning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kry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wat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nodig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het.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Jy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vriendelik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luister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sonder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oordeel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geduld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begrip toon. 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persoon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dwing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praat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aanmoedig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om met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betroubare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volwassene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gesondheidsorgwerker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praat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aanhou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sluit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ondersteun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Vertel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altyd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betroubare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volwassene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indien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iemand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selfbesering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selfdood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praat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Om so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as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moontlik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hulp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kry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lewe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red.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14190419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13: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Leerders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moet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1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Aktiwiteit</a:t>
            </a:r>
            <a:r>
              <a:rPr lang="en-ZA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1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ZA" sz="1100" b="1" i="1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Les 3 – </a:t>
            </a:r>
            <a:r>
              <a:rPr lang="en-ZA" sz="1100" b="1" i="1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Werkkaart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voltooi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antwoorde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is in </a:t>
            </a:r>
            <a:r>
              <a:rPr lang="en-ZA" sz="1100" b="1" i="1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Les 3 – </a:t>
            </a:r>
            <a:r>
              <a:rPr lang="en-ZA" sz="1100" b="1" i="1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Werkkaart</a:t>
            </a:r>
            <a:r>
              <a:rPr lang="en-ZA" sz="1100" b="1" i="1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MEMO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beskikbaar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Nota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aan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onderwyser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Leerders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moet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1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Aktiwiteit</a:t>
            </a:r>
            <a:r>
              <a:rPr lang="en-ZA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2 (</a:t>
            </a:r>
            <a:r>
              <a:rPr lang="en-ZA" sz="1100" b="1" i="1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Les 3 – </a:t>
            </a:r>
            <a:r>
              <a:rPr lang="en-ZA" sz="1100" b="1" i="1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Werkkaart</a:t>
            </a:r>
            <a:r>
              <a:rPr lang="en-ZA" sz="1100" b="1" i="1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as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refleksie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voltooi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Dit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as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huiswerk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gegee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word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indien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klastyd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beperk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is.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Deel die </a:t>
            </a:r>
            <a:r>
              <a:rPr lang="en-ZA" sz="1100" b="1" i="1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Inhoudsopsomming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uit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voordat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leerders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klaskamer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verlaat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41910">
              <a:lnSpc>
                <a:spcPct val="115000"/>
              </a:lnSpc>
              <a:spcAft>
                <a:spcPts val="800"/>
              </a:spcAft>
              <a:buNone/>
            </a:pPr>
            <a:r>
              <a:rPr lang="en-ZA" sz="12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af-ZA" sz="10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35652D-8BF6-468D-AC46-9A8FB1D1D375}" type="slidenum">
              <a:rPr kumimoji="0" lang="af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af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60088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SzPts val="1200"/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2: Teen die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einde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hierdie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les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behoort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leerders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staat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wees om die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volgende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doen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Definieer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term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hanteringstegnieke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Onderskei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tussen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gesonde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teenproduktiewe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hanteringstegnieke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insluitend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gebruik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dwelms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alkohol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verduidelik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moontlike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gevolge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daarvan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SzPts val="1200"/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Verduidelik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hoe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verantwoordelike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besluitneming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soeke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ondersteuning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tydens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moeilike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situasies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help.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58750" indent="0">
              <a:buNone/>
            </a:pPr>
            <a:endParaRPr lang="af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035652D-8BF6-468D-AC46-9A8FB1D1D375}" type="slidenum">
              <a:rPr kumimoji="0" lang="af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af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64837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3: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Hanteringstegnieke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is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aksies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wat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mense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gebruik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stres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moeilike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emosies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uitdagende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situasies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bestuur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Mense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gebruik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verskillende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tegnieke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depressie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verlies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trauma of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krisis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Sommige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mense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gebruik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gesonde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hanteringstegnieke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terwyl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ander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teenproduktiewe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hanteringstegieke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gebruik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Gesonde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hanteringstegnieke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help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mense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om op 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’n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positiewe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manier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reageer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emosionele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welstand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ondersteun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Dit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insluit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huil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met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vriend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berader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gevoelens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praat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oefen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joernaal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bid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gevoelens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kreatief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uit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druk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Teenproduktiewe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tegnieke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hanteringstegnieke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is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aksies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gedrag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wat die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teenoorgestelde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uitwerking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het as wat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gehoop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is.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Hierdie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tegnieke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vermy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onderliggende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probleem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probeer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emosionele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pyn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verdoof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Dit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tydelike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verligting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bied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die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situasie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vererger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bykomende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probleme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veroorsaak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ondersoek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hierdie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teenproduktiewe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tegnieke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diepte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 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98664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4: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Teenproduktiewe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hanteringstegnieke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ZA" sz="1100" b="1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dwelms</a:t>
            </a:r>
            <a:r>
              <a:rPr lang="en-ZA" sz="1100" b="1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1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alcohol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Dwelmmisbruik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Sommige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tieners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gebruik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dwelms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om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emosionele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pyn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probeer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ontsnap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Wanneer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uitwerking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daarvan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egter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verdwyn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bly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oorspronklike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probleem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onopgelos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Dwelmmisbruik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tot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bykomende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probleme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lei,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soos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verslawing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gesondheidsprobleme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finansiële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probleme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regsgevolge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verswakte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verhoudings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Alkoholmisbruik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Alkohol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net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soos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dwelms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emosionele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pyn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tydelik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verdoof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maar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neerslagtige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bui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vererger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persoon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se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oordeel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benadeel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Dit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tot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riskante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gedrag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lei,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insluitend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onveilige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besluite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aggressie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onbeskermde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seks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selfbesering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bestuur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invloed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58750" indent="0">
              <a:buNone/>
            </a:pP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4159488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5: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Alkohol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-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dwelmmisbruik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'n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bose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kringloop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skep: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Tiener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ervaar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trauma,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depressie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emosionele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pyn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tiener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gebruik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alkohol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dwelms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ontsnap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pyn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verdoof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oordeelvermoë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word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verswak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wat tot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onveilige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besluite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lei.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Hierdie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besluite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verdere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probleme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veroorsaak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soos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verslawing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beserings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konflik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regsprobleme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Hierdie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nuwe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probleme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veroorsaak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verdere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emosionele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pyn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tiener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alkohol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dwelms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gebruik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ontsnap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kringloop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duur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voort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158750" indent="0">
              <a:buNone/>
            </a:pPr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22812339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6: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Teenproduktiewe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hanteringstegnieke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ZA" sz="1100" b="1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bakleiery</a:t>
            </a:r>
            <a:r>
              <a:rPr lang="en-ZA" sz="1100" b="1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1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selfbesering</a:t>
            </a:r>
            <a:r>
              <a:rPr lang="en-ZA" sz="1100" b="1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1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selfdoodgedagtes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Bakleiery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aggressie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Sommige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tieners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druk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emosionele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pyn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uit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deur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woede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fisiese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aggressie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toon.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Bakleiery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tot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beserings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dissiplinêre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regsgevolge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verbreekte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verhoudings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lei.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Selfbesering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Sommige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tieners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hulself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doelbewus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emosionele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pyn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gevoel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beheer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ervaar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Selfbesering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is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gevaarlik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ernstige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beserings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veroorsaak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spreek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onderliggende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probleem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Selfdoodgedagtes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’n Persoon wat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oorweldigende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emosionele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pyn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ervaar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glo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daar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uitweg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vir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probleme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is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Selfdoodgedagtes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vereis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onmiddellike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ondersteuning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Indien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jy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iemand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wat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jy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ken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selfdooddgedagtes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ervaar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is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noodsaaklik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jou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gevoelens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onmiddellik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met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betroubare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volwassene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krisishulplyn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kontak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30766140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7: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Teenproduktiewe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hanteringstegnieke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ZA" sz="1100" b="1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misbruik</a:t>
            </a:r>
            <a:r>
              <a:rPr lang="en-ZA" sz="1100" b="1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1" i="0" u="sng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sosiale</a:t>
            </a:r>
            <a:r>
              <a:rPr lang="en-ZA" sz="1100" b="1" i="0" u="sng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media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Sosiale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media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'n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goeie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manier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wees om in 'n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moeilike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tyd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verbind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bly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;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Oormatige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gebruik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sosiale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media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egter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'n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manier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word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moeilike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emosies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vermy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Redes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waarom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tieners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sosiale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media mag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gebruik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aandag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emosionele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pyn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af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lei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bevestiging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deur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likes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kommentaar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soek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kuberafknouery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as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uitlaatklep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vir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emosionele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pyn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gebruik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Moontlike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gevolge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oormatige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gebruik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sosiale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media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Verhoogde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stres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angs</a:t>
            </a:r>
            <a:endParaRPr lang="en-US" sz="105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Laer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selfbeeld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selfvertroue</a:t>
            </a:r>
            <a:endParaRPr lang="en-US" sz="105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Gevoelens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eensaamheid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uitsluiting</a:t>
            </a:r>
            <a:endParaRPr lang="en-US" sz="105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285750" lvl="0" indent="-28575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Versteurde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slaappatroon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verswakte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skoolwerk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-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persoonlike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verhoudings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endParaRPr lang="en-US" sz="105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Gesonde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wenk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Gebruik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sosiale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media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matig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neem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gereeld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blaaskans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maak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tyd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vir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aflyn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aktiwiteite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oefening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stokperdjies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persoonlike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verhoudings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veral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wanneer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jy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uitdagende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situasie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ervaar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2150497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8: 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kyk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'n video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sosiale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media-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gebruik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hoe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geestesgesondheid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verbeter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belemmer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 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Terwyl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leerders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video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kyk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vra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hulle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om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oor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volgende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dink: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positiewe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negatiewe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gevolge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sosiale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media.</a:t>
            </a: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Hoe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sosiale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mediagebruik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geestesgesondheid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beïnvloed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>
              <a:lnSpc>
                <a:spcPct val="115000"/>
              </a:lnSpc>
              <a:buFont typeface="Courier New" panose="02070309020205020404" pitchFamily="49" charset="0"/>
              <a:buChar char="-"/>
            </a:pP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Gesonde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maniere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om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aanlyn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en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vanlyn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aktiwiteite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te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balanseer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en-US" sz="1100" b="0" i="0" u="none" strike="noStrike" cap="none" dirty="0">
              <a:solidFill>
                <a:srgbClr val="000000"/>
              </a:solidFill>
              <a:effectLst/>
              <a:latin typeface="Arial"/>
              <a:ea typeface="Arial"/>
              <a:cs typeface="Arial"/>
              <a:sym typeface="Arial"/>
            </a:endParaRPr>
          </a:p>
          <a:p>
            <a:pPr marL="2286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1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Kyk video</a:t>
            </a:r>
            <a:endParaRPr lang="af-ZA" sz="10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1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Social Media: Ways to Stay Healthy</a:t>
            </a:r>
            <a:endParaRPr lang="af-ZA" sz="10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1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https://www.youtube.com/watch?v=YHsxXMeD_AE</a:t>
            </a: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(2 min 07 </a:t>
            </a:r>
            <a:r>
              <a:rPr lang="en-US" sz="1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</a:t>
            </a: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af-ZA" sz="10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21963022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1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Skyfie</a:t>
            </a:r>
            <a:r>
              <a:rPr lang="en-ZA" sz="1100" b="1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9: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Voordat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aanbeweeg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kom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kyk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na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’n video wat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sommige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van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hanteringstegnieke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bespreek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wat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reeds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behandel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het,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asook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’n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paar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ander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wat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nog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in die les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genoem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is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Kyk of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jy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die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hanteringstegnieke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kan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identifiseer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wat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ons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nog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bespreek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 het </a:t>
            </a:r>
            <a:r>
              <a:rPr lang="en-ZA" sz="1100" b="0" i="0" u="none" strike="noStrike" cap="none" dirty="0" err="1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nie</a:t>
            </a:r>
            <a:r>
              <a:rPr lang="en-ZA" sz="1100" b="0" i="0" u="none" strike="noStrike" cap="none" dirty="0">
                <a:solidFill>
                  <a:srgbClr val="000000"/>
                </a:solidFill>
                <a:effectLst/>
                <a:latin typeface="Arial"/>
                <a:ea typeface="Arial"/>
                <a:cs typeface="Arial"/>
                <a:sym typeface="Arial"/>
              </a:rPr>
              <a:t>.</a:t>
            </a:r>
            <a:endParaRPr lang="af-ZA" sz="10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ZA" sz="11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Kyk video</a:t>
            </a:r>
            <a:endParaRPr lang="af-ZA" sz="10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286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1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Thrive in 5 | Empower Yourself | Healthy vs Unhealthy Coping Strategies</a:t>
            </a:r>
            <a:endParaRPr lang="af-ZA" sz="10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1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3"/>
              </a:rPr>
              <a:t>https://www.youtube.com/watch?v=QfKCLUFh8xg</a:t>
            </a: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(3 min 47 </a:t>
            </a:r>
            <a:r>
              <a:rPr lang="en-US" sz="11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sek</a:t>
            </a:r>
            <a:r>
              <a:rPr lang="en-US" sz="1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</a:t>
            </a:r>
            <a:endParaRPr lang="af-ZA" sz="105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af-ZA" dirty="0"/>
          </a:p>
        </p:txBody>
      </p:sp>
    </p:spTree>
    <p:extLst>
      <p:ext uri="{BB962C8B-B14F-4D97-AF65-F5344CB8AC3E}">
        <p14:creationId xmlns:p14="http://schemas.microsoft.com/office/powerpoint/2010/main" val="35285689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6443" y="841772"/>
            <a:ext cx="5691116" cy="1965866"/>
          </a:xfrm>
        </p:spPr>
        <p:txBody>
          <a:bodyPr anchor="b">
            <a:normAutofit/>
          </a:bodyPr>
          <a:lstStyle>
            <a:lvl1pPr algn="ctr"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26443" y="2882782"/>
            <a:ext cx="5691116" cy="1060568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119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411480"/>
            <a:ext cx="7886700" cy="849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9486" y="1260674"/>
            <a:ext cx="7886700" cy="33720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232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226166" y="433873"/>
            <a:ext cx="1535278" cy="4198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433873"/>
            <a:ext cx="6597516" cy="419884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423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816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536" y="415212"/>
            <a:ext cx="6204855" cy="3006644"/>
          </a:xfrm>
        </p:spPr>
        <p:txBody>
          <a:bodyPr anchor="t">
            <a:normAutofit/>
          </a:bodyPr>
          <a:lstStyle>
            <a:lvl1pPr>
              <a:defRPr sz="405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2535" y="3442098"/>
            <a:ext cx="6204855" cy="1038463"/>
          </a:xfrm>
        </p:spPr>
        <p:txBody>
          <a:bodyPr anchor="b">
            <a:normAutofit/>
          </a:bodyPr>
          <a:lstStyle>
            <a:lvl1pPr marL="0" indent="0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0171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411480"/>
            <a:ext cx="8055864" cy="84919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9486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89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10547"/>
            <a:ext cx="8059341" cy="85746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1" y="1264301"/>
            <a:ext cx="3868340" cy="419876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500" b="1" cap="all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1" y="1790171"/>
            <a:ext cx="3868340" cy="28238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4301"/>
            <a:ext cx="3887391" cy="419876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1500" b="1" cap="all" baseline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790171"/>
            <a:ext cx="3887392" cy="28238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023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8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057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870" y="415212"/>
            <a:ext cx="2696726" cy="1318129"/>
          </a:xfrm>
        </p:spPr>
        <p:txBody>
          <a:bodyPr anchor="t">
            <a:normAutofit/>
          </a:bodyPr>
          <a:lstStyle>
            <a:lvl1pPr>
              <a:defRPr sz="2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1031" y="415212"/>
            <a:ext cx="4709806" cy="4114800"/>
          </a:xfrm>
        </p:spPr>
        <p:txBody>
          <a:bodyPr>
            <a:normAutofit/>
          </a:bodyPr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7870" y="1733341"/>
            <a:ext cx="2696726" cy="2796671"/>
          </a:xfrm>
        </p:spPr>
        <p:txBody>
          <a:bodyPr anchor="t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635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770" y="418338"/>
            <a:ext cx="2696726" cy="1659235"/>
          </a:xfrm>
        </p:spPr>
        <p:txBody>
          <a:bodyPr anchor="t">
            <a:normAutofit/>
          </a:bodyPr>
          <a:lstStyle>
            <a:lvl1pPr>
              <a:defRPr sz="2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797490" y="492827"/>
            <a:ext cx="4862765" cy="4166928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1" y="2119603"/>
            <a:ext cx="2689190" cy="2575979"/>
          </a:xfrm>
        </p:spPr>
        <p:txBody>
          <a:bodyPr anchor="b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311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411480"/>
            <a:ext cx="7990184" cy="8491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9486" y="1286649"/>
            <a:ext cx="7990184" cy="3445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870" y="4839752"/>
            <a:ext cx="262073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7391" y="4839752"/>
            <a:ext cx="21040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24122" y="4839752"/>
            <a:ext cx="32190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442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4pPr>
      <a:lvl5pPr marL="8572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Relationship Id="rId9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2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HsxXMeD_AE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hyperlink" Target="https://www.youtube.com/watch?v=QfKCLUFh8x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5E5473D2-DD46-DFAF-84EC-264D6CE58B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D3459C-CBB3-E9F3-504D-720225794E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82546" y="1189322"/>
            <a:ext cx="2841575" cy="1701023"/>
          </a:xfrm>
        </p:spPr>
        <p:txBody>
          <a:bodyPr>
            <a:normAutofit/>
          </a:bodyPr>
          <a:lstStyle/>
          <a:p>
            <a:pPr algn="l"/>
            <a:r>
              <a:rPr lang="en-GB" sz="3200" dirty="0" err="1"/>
              <a:t>Graad</a:t>
            </a:r>
            <a:r>
              <a:rPr lang="en-GB" sz="3200" dirty="0"/>
              <a:t> 9 </a:t>
            </a:r>
            <a:endParaRPr lang="af-ZA" sz="33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4DEDA1-C0F3-9993-C812-084837AB68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82546" y="3026959"/>
            <a:ext cx="3018173" cy="989963"/>
          </a:xfrm>
        </p:spPr>
        <p:txBody>
          <a:bodyPr>
            <a:noAutofit/>
          </a:bodyPr>
          <a:lstStyle/>
          <a:p>
            <a:pPr algn="l">
              <a:lnSpc>
                <a:spcPct val="110000"/>
              </a:lnSpc>
              <a:spcAft>
                <a:spcPts val="600"/>
              </a:spcAft>
            </a:pPr>
            <a:r>
              <a:rPr lang="en-GB" sz="1800" b="1" dirty="0" err="1"/>
              <a:t>Kwartaal</a:t>
            </a:r>
            <a:r>
              <a:rPr lang="en-GB" sz="1800" b="1" dirty="0"/>
              <a:t> 4 | </a:t>
            </a:r>
            <a:r>
              <a:rPr lang="en-GB" sz="1800" b="1" dirty="0" err="1"/>
              <a:t>Selfontwikkeling</a:t>
            </a:r>
            <a:r>
              <a:rPr lang="en-GB" sz="1800" b="1" dirty="0"/>
              <a:t> in die </a:t>
            </a:r>
            <a:r>
              <a:rPr lang="en-GB" sz="1800" b="1" dirty="0" err="1"/>
              <a:t>samelewing</a:t>
            </a:r>
            <a:endParaRPr lang="en-GB" sz="1800" b="1" dirty="0"/>
          </a:p>
          <a:p>
            <a:pPr algn="l">
              <a:lnSpc>
                <a:spcPct val="110000"/>
              </a:lnSpc>
              <a:spcAft>
                <a:spcPts val="450"/>
              </a:spcAft>
            </a:pPr>
            <a:r>
              <a:rPr lang="en-GB" sz="1800" b="1" dirty="0"/>
              <a:t>Les 3: </a:t>
            </a:r>
            <a:r>
              <a:rPr lang="en-GB" sz="1800" dirty="0" err="1"/>
              <a:t>Hanteringstegnieke</a:t>
            </a:r>
            <a:endParaRPr lang="af-ZA" sz="1800" dirty="0"/>
          </a:p>
        </p:txBody>
      </p:sp>
      <p:pic>
        <p:nvPicPr>
          <p:cNvPr id="6" name="Google Shape;54;p13">
            <a:extLst>
              <a:ext uri="{FF2B5EF4-FFF2-40B4-BE49-F238E27FC236}">
                <a16:creationId xmlns:a16="http://schemas.microsoft.com/office/drawing/2014/main" id="{53B8EE61-D99A-902B-831E-3A27D929B0CE}"/>
              </a:ext>
            </a:extLst>
          </p:cNvPr>
          <p:cNvPicPr preferRelativeResize="0"/>
          <p:nvPr/>
        </p:nvPicPr>
        <p:blipFill>
          <a:blip r:embed="rId3"/>
          <a:srcRect r="3" b="6922"/>
          <a:stretch>
            <a:fillRect/>
          </a:stretch>
        </p:blipFill>
        <p:spPr>
          <a:xfrm>
            <a:off x="1" y="10"/>
            <a:ext cx="5525814" cy="5143490"/>
          </a:xfrm>
          <a:prstGeom prst="rect">
            <a:avLst/>
          </a:prstGeom>
          <a:noFill/>
        </p:spPr>
      </p:pic>
      <p:pic>
        <p:nvPicPr>
          <p:cNvPr id="7" name="Picture 6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60A81140-03E6-DACC-975E-6D46FD9D5E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8240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E8D3B17-7638-DFD3-18E4-8A6D6117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75BF75-503E-8CA3-CEB1-AEB91F4E3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6400" y="452628"/>
            <a:ext cx="4437127" cy="1145286"/>
          </a:xfrm>
        </p:spPr>
        <p:txBody>
          <a:bodyPr anchor="b">
            <a:normAutofit/>
          </a:bodyPr>
          <a:lstStyle/>
          <a:p>
            <a:r>
              <a:rPr lang="af-ZA" dirty="0"/>
              <a:t>Verantwoordelike besluitneming</a:t>
            </a:r>
          </a:p>
        </p:txBody>
      </p:sp>
      <p:pic>
        <p:nvPicPr>
          <p:cNvPr id="8" name="Google Shape;98;p18">
            <a:extLst>
              <a:ext uri="{FF2B5EF4-FFF2-40B4-BE49-F238E27FC236}">
                <a16:creationId xmlns:a16="http://schemas.microsoft.com/office/drawing/2014/main" id="{A8CC664F-3C7C-BBDA-1B25-00968309D612}"/>
              </a:ext>
            </a:extLst>
          </p:cNvPr>
          <p:cNvPicPr preferRelativeResize="0"/>
          <p:nvPr/>
        </p:nvPicPr>
        <p:blipFill>
          <a:blip r:embed="rId3"/>
          <a:srcRect t="5377" r="-3" b="-3"/>
          <a:stretch>
            <a:fillRect/>
          </a:stretch>
        </p:blipFill>
        <p:spPr>
          <a:xfrm>
            <a:off x="20" y="10"/>
            <a:ext cx="3682726" cy="5143490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AC31D5-1EA0-67B5-3B90-46AA5BA129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6399" y="1660711"/>
            <a:ext cx="4437127" cy="3071309"/>
          </a:xfrm>
        </p:spPr>
        <p:txBody>
          <a:bodyPr>
            <a:normAutofit/>
          </a:bodyPr>
          <a:lstStyle/>
          <a:p>
            <a:pPr lvl="0"/>
            <a:r>
              <a:rPr lang="en-ZA" dirty="0"/>
              <a:t>Stop </a:t>
            </a:r>
            <a:r>
              <a:rPr lang="en-ZA" dirty="0" err="1"/>
              <a:t>voordat</a:t>
            </a:r>
            <a:r>
              <a:rPr lang="en-ZA" dirty="0"/>
              <a:t> </a:t>
            </a:r>
            <a:r>
              <a:rPr lang="en-ZA" dirty="0" err="1"/>
              <a:t>jy</a:t>
            </a:r>
            <a:r>
              <a:rPr lang="en-ZA" dirty="0"/>
              <a:t> </a:t>
            </a:r>
            <a:r>
              <a:rPr lang="en-ZA" dirty="0" err="1"/>
              <a:t>impulsief</a:t>
            </a:r>
            <a:r>
              <a:rPr lang="en-ZA" dirty="0"/>
              <a:t> </a:t>
            </a:r>
            <a:r>
              <a:rPr lang="en-ZA" dirty="0" err="1"/>
              <a:t>optree</a:t>
            </a:r>
            <a:r>
              <a:rPr lang="en-ZA" dirty="0"/>
              <a:t>.</a:t>
            </a:r>
            <a:endParaRPr lang="en-US" dirty="0"/>
          </a:p>
          <a:p>
            <a:pPr lvl="0"/>
            <a:r>
              <a:rPr lang="en-ZA" dirty="0"/>
              <a:t>Die </a:t>
            </a:r>
            <a:r>
              <a:rPr lang="en-ZA" dirty="0" err="1"/>
              <a:t>langtermyngevolge</a:t>
            </a:r>
            <a:r>
              <a:rPr lang="en-ZA" dirty="0"/>
              <a:t> van </a:t>
            </a:r>
            <a:r>
              <a:rPr lang="en-ZA" dirty="0" err="1"/>
              <a:t>jou</a:t>
            </a:r>
            <a:r>
              <a:rPr lang="en-ZA" dirty="0"/>
              <a:t> </a:t>
            </a:r>
            <a:r>
              <a:rPr lang="en-ZA" dirty="0" err="1"/>
              <a:t>keuses</a:t>
            </a:r>
            <a:r>
              <a:rPr lang="en-ZA" dirty="0"/>
              <a:t> </a:t>
            </a:r>
            <a:r>
              <a:rPr lang="en-ZA" dirty="0" err="1"/>
              <a:t>oorweeg</a:t>
            </a:r>
            <a:r>
              <a:rPr lang="en-ZA" dirty="0"/>
              <a:t>.</a:t>
            </a:r>
            <a:endParaRPr lang="en-US" dirty="0"/>
          </a:p>
          <a:p>
            <a:pPr lvl="0"/>
            <a:r>
              <a:rPr lang="en-ZA" dirty="0" err="1"/>
              <a:t>Gesonde</a:t>
            </a:r>
            <a:r>
              <a:rPr lang="en-ZA" dirty="0"/>
              <a:t> </a:t>
            </a:r>
            <a:r>
              <a:rPr lang="en-ZA" dirty="0" err="1"/>
              <a:t>hanteringstegnieke</a:t>
            </a:r>
            <a:r>
              <a:rPr lang="en-ZA" dirty="0"/>
              <a:t> </a:t>
            </a:r>
            <a:r>
              <a:rPr lang="en-ZA" dirty="0" err="1"/>
              <a:t>kies</a:t>
            </a:r>
            <a:r>
              <a:rPr lang="en-ZA" dirty="0"/>
              <a:t>.</a:t>
            </a:r>
            <a:endParaRPr lang="en-US" dirty="0"/>
          </a:p>
          <a:p>
            <a:pPr lvl="0"/>
            <a:r>
              <a:rPr lang="en-ZA" dirty="0"/>
              <a:t>Herken </a:t>
            </a:r>
            <a:r>
              <a:rPr lang="en-ZA" dirty="0" err="1"/>
              <a:t>wanneer</a:t>
            </a:r>
            <a:r>
              <a:rPr lang="en-ZA" dirty="0"/>
              <a:t> </a:t>
            </a:r>
            <a:r>
              <a:rPr lang="en-ZA" dirty="0" err="1"/>
              <a:t>jy</a:t>
            </a:r>
            <a:r>
              <a:rPr lang="en-ZA" dirty="0"/>
              <a:t> </a:t>
            </a:r>
            <a:r>
              <a:rPr lang="en-ZA" dirty="0" err="1"/>
              <a:t>hulp</a:t>
            </a:r>
            <a:r>
              <a:rPr lang="en-ZA" dirty="0"/>
              <a:t> </a:t>
            </a:r>
            <a:r>
              <a:rPr lang="en-ZA" dirty="0" err="1"/>
              <a:t>nodig</a:t>
            </a:r>
            <a:r>
              <a:rPr lang="en-ZA" dirty="0"/>
              <a:t> het.</a:t>
            </a:r>
            <a:endParaRPr lang="en-US" dirty="0"/>
          </a:p>
          <a:p>
            <a:pPr lvl="0"/>
            <a:r>
              <a:rPr lang="en-ZA" dirty="0" err="1"/>
              <a:t>Ondersteuning</a:t>
            </a:r>
            <a:r>
              <a:rPr lang="en-ZA" dirty="0"/>
              <a:t> </a:t>
            </a:r>
            <a:r>
              <a:rPr lang="en-ZA" dirty="0" err="1"/>
              <a:t>vra</a:t>
            </a:r>
            <a:r>
              <a:rPr lang="en-ZA" dirty="0"/>
              <a:t> </a:t>
            </a:r>
            <a:r>
              <a:rPr lang="en-ZA" dirty="0" err="1"/>
              <a:t>wanneer</a:t>
            </a:r>
            <a:r>
              <a:rPr lang="en-ZA" dirty="0"/>
              <a:t> </a:t>
            </a:r>
            <a:r>
              <a:rPr lang="en-ZA" dirty="0" err="1"/>
              <a:t>dit</a:t>
            </a:r>
            <a:r>
              <a:rPr lang="en-ZA" dirty="0"/>
              <a:t> </a:t>
            </a:r>
            <a:r>
              <a:rPr lang="en-ZA" dirty="0" err="1"/>
              <a:t>nodig</a:t>
            </a:r>
            <a:r>
              <a:rPr lang="en-ZA" dirty="0"/>
              <a:t> is.</a:t>
            </a:r>
            <a:endParaRPr lang="en-US" dirty="0"/>
          </a:p>
          <a:p>
            <a:endParaRPr lang="af-ZA" sz="1400" dirty="0"/>
          </a:p>
        </p:txBody>
      </p:sp>
      <p:pic>
        <p:nvPicPr>
          <p:cNvPr id="11" name="Picture 10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3E0783EF-12B9-B665-2D9E-86AA8B2F0C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84292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A466FCC-26A6-AD0C-513D-472AAABEC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D4DCD8-9455-2215-A2F2-08F8134A6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9734" y="682094"/>
            <a:ext cx="4053264" cy="3576611"/>
          </a:xfrm>
        </p:spPr>
        <p:txBody>
          <a:bodyPr>
            <a:normAutofit/>
          </a:bodyPr>
          <a:lstStyle/>
          <a:p>
            <a:r>
              <a:rPr lang="nl-NL" sz="2400" dirty="0"/>
              <a:t>Hindernisse om hulp te kry</a:t>
            </a:r>
            <a:endParaRPr lang="af-ZA" sz="2400" dirty="0"/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3767B687-E646-1DBD-7496-86EEEA79177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12424429"/>
              </p:ext>
            </p:extLst>
          </p:nvPr>
        </p:nvGraphicFramePr>
        <p:xfrm>
          <a:off x="4116262" y="1241387"/>
          <a:ext cx="5652152" cy="3576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Google Shape;143;p23">
            <a:extLst>
              <a:ext uri="{FF2B5EF4-FFF2-40B4-BE49-F238E27FC236}">
                <a16:creationId xmlns:a16="http://schemas.microsoft.com/office/drawing/2014/main" id="{6488F8B5-7FF6-EF17-FE0E-0B7858AE2EF0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0" y="0"/>
            <a:ext cx="4740676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D5F76019-240C-D353-0523-E3DAFF1A8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1474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BA2AFC67-0973-EC0D-F14E-710D701B2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2AFCA6-BD31-2473-2101-96B988472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452628"/>
            <a:ext cx="2665059" cy="1145286"/>
          </a:xfrm>
        </p:spPr>
        <p:txBody>
          <a:bodyPr anchor="b">
            <a:normAutofit fontScale="90000"/>
          </a:bodyPr>
          <a:lstStyle/>
          <a:p>
            <a:r>
              <a:rPr lang="en-ZA" dirty="0"/>
              <a:t>Hoe om </a:t>
            </a:r>
            <a:r>
              <a:rPr lang="en-ZA" dirty="0" err="1"/>
              <a:t>iemand</a:t>
            </a:r>
            <a:r>
              <a:rPr lang="en-ZA" dirty="0"/>
              <a:t> in 'n </a:t>
            </a:r>
            <a:r>
              <a:rPr lang="en-ZA" dirty="0" err="1"/>
              <a:t>moeilike</a:t>
            </a:r>
            <a:r>
              <a:rPr lang="en-ZA" dirty="0"/>
              <a:t> </a:t>
            </a:r>
            <a:r>
              <a:rPr lang="en-ZA" dirty="0" err="1"/>
              <a:t>situasie</a:t>
            </a:r>
            <a:r>
              <a:rPr lang="en-ZA" dirty="0"/>
              <a:t> </a:t>
            </a:r>
            <a:r>
              <a:rPr lang="en-ZA" dirty="0" err="1"/>
              <a:t>te</a:t>
            </a:r>
            <a:r>
              <a:rPr lang="en-ZA" dirty="0"/>
              <a:t> help</a:t>
            </a:r>
            <a:endParaRPr lang="af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F2AF67-DFFA-8C63-6654-06A49FAA92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9486" y="1659636"/>
            <a:ext cx="2665059" cy="3091815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af-ZA" dirty="0"/>
              <a:t>Luister vriendelik en sonder om te oordeel. </a:t>
            </a:r>
            <a:endParaRPr lang="en-US" dirty="0"/>
          </a:p>
          <a:p>
            <a:pPr lvl="0"/>
            <a:r>
              <a:rPr lang="af-ZA" dirty="0"/>
              <a:t>Toon geduld en begrip. </a:t>
            </a:r>
            <a:endParaRPr lang="en-US" dirty="0"/>
          </a:p>
          <a:p>
            <a:r>
              <a:rPr lang="af-ZA" dirty="0"/>
              <a:t>Moenie die persoon dwing om te praat nie.</a:t>
            </a:r>
          </a:p>
          <a:p>
            <a:pPr lvl="0"/>
            <a:r>
              <a:rPr lang="af-ZA" dirty="0"/>
              <a:t>Moedig hulle aan om met ’n betroubare volwassene of gesondheidsorgwerker te praat. </a:t>
            </a:r>
            <a:endParaRPr lang="en-US" dirty="0"/>
          </a:p>
          <a:p>
            <a:r>
              <a:rPr lang="af-ZA" dirty="0"/>
              <a:t>Hou aan om hulle in te sluit en te ondersteun.</a:t>
            </a:r>
            <a:endParaRPr lang="af-ZA" sz="1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D41809-115F-9DDF-A68D-A8D8D866E63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297" r="10344"/>
          <a:stretch>
            <a:fillRect/>
          </a:stretch>
        </p:blipFill>
        <p:spPr>
          <a:xfrm>
            <a:off x="3564412" y="10"/>
            <a:ext cx="5579588" cy="5143490"/>
          </a:xfrm>
          <a:prstGeom prst="rect">
            <a:avLst/>
          </a:prstGeom>
        </p:spPr>
      </p:pic>
      <p:pic>
        <p:nvPicPr>
          <p:cNvPr id="9" name="Picture 8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DEB0D115-9558-D16E-E2F0-7B5AED5D7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7757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80B98925-0550-1AFB-C1DC-02792400FB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E63A6C-52FC-7286-173C-0FC7A48A9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695" y="255496"/>
            <a:ext cx="5494854" cy="590923"/>
          </a:xfrm>
        </p:spPr>
        <p:txBody>
          <a:bodyPr vert="horz" wrap="square" lIns="68580" tIns="34290" rIns="68580" bIns="34290" rtlCol="0" anchor="b">
            <a:normAutofit/>
          </a:bodyPr>
          <a:lstStyle/>
          <a:p>
            <a:r>
              <a:rPr lang="en-US" sz="3000" dirty="0" err="1"/>
              <a:t>Aktiwiteite</a:t>
            </a:r>
            <a:endParaRPr lang="en-US" sz="3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3B3C5EB-64CE-583B-2256-042C5E8E9C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030" b="9030"/>
          <a:stretch>
            <a:fillRect/>
          </a:stretch>
        </p:blipFill>
        <p:spPr>
          <a:xfrm>
            <a:off x="16" y="928947"/>
            <a:ext cx="9143984" cy="4214553"/>
          </a:xfrm>
          <a:prstGeom prst="rect">
            <a:avLst/>
          </a:prstGeom>
        </p:spPr>
      </p:pic>
      <p:pic>
        <p:nvPicPr>
          <p:cNvPr id="7" name="Picture 6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8B4BE01C-09C4-62E8-018B-B6E9068B1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7742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E8D3B17-7638-DFD3-18E4-8A6D61174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Neue Haas Grotesk Text Pro"/>
              <a:ea typeface="+mn-ea"/>
              <a:cs typeface="+mn-cs"/>
              <a:sym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FD761A-2B0A-3A4E-F95D-EA3B30978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4809" y="704297"/>
            <a:ext cx="4437127" cy="1145286"/>
          </a:xfrm>
        </p:spPr>
        <p:txBody>
          <a:bodyPr anchor="b">
            <a:normAutofit fontScale="90000"/>
          </a:bodyPr>
          <a:lstStyle/>
          <a:p>
            <a:r>
              <a:rPr lang="nl-NL" dirty="0"/>
              <a:t>Teen die einde van hierdie les behoort jy in staat te wees om die volgende te kan doen:</a:t>
            </a:r>
            <a:endParaRPr lang="af-ZA" dirty="0"/>
          </a:p>
        </p:txBody>
      </p:sp>
      <p:pic>
        <p:nvPicPr>
          <p:cNvPr id="6" name="Google Shape;61;p14">
            <a:extLst>
              <a:ext uri="{FF2B5EF4-FFF2-40B4-BE49-F238E27FC236}">
                <a16:creationId xmlns:a16="http://schemas.microsoft.com/office/drawing/2014/main" id="{576A0843-3AE7-4276-3518-19A24455C134}"/>
              </a:ext>
            </a:extLst>
          </p:cNvPr>
          <p:cNvPicPr preferRelativeResize="0"/>
          <p:nvPr/>
        </p:nvPicPr>
        <p:blipFill>
          <a:blip r:embed="rId3"/>
          <a:srcRect l="9566" r="14264"/>
          <a:stretch>
            <a:fillRect/>
          </a:stretch>
        </p:blipFill>
        <p:spPr>
          <a:xfrm>
            <a:off x="15" y="7"/>
            <a:ext cx="3682731" cy="5143493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7D93A0-DCEB-7B39-7650-C2B887E2D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4809" y="2009932"/>
            <a:ext cx="4437127" cy="3071309"/>
          </a:xfrm>
        </p:spPr>
        <p:txBody>
          <a:bodyPr>
            <a:normAutofit/>
          </a:bodyPr>
          <a:lstStyle/>
          <a:p>
            <a:pPr lvl="0"/>
            <a:r>
              <a:rPr lang="en-ZA" dirty="0" err="1"/>
              <a:t>Definieer</a:t>
            </a:r>
            <a:r>
              <a:rPr lang="en-ZA" dirty="0"/>
              <a:t> die term </a:t>
            </a:r>
            <a:r>
              <a:rPr lang="en-ZA" dirty="0" err="1"/>
              <a:t>hanteringstegnieke</a:t>
            </a:r>
            <a:r>
              <a:rPr lang="en-ZA" dirty="0"/>
              <a:t>.</a:t>
            </a:r>
            <a:endParaRPr lang="en-US" dirty="0"/>
          </a:p>
          <a:p>
            <a:pPr lvl="0"/>
            <a:r>
              <a:rPr lang="en-ZA" dirty="0" err="1"/>
              <a:t>Onderskei</a:t>
            </a:r>
            <a:r>
              <a:rPr lang="en-ZA" dirty="0"/>
              <a:t> </a:t>
            </a:r>
            <a:r>
              <a:rPr lang="en-ZA" dirty="0" err="1"/>
              <a:t>tussen</a:t>
            </a:r>
            <a:r>
              <a:rPr lang="en-ZA" dirty="0"/>
              <a:t> </a:t>
            </a:r>
            <a:r>
              <a:rPr lang="en-ZA" dirty="0" err="1"/>
              <a:t>gesonde</a:t>
            </a:r>
            <a:r>
              <a:rPr lang="en-ZA" dirty="0"/>
              <a:t> </a:t>
            </a:r>
            <a:r>
              <a:rPr lang="en-ZA" dirty="0" err="1"/>
              <a:t>en</a:t>
            </a:r>
            <a:r>
              <a:rPr lang="en-ZA" dirty="0"/>
              <a:t> </a:t>
            </a:r>
            <a:r>
              <a:rPr lang="en-ZA" dirty="0" err="1"/>
              <a:t>teenproduktiewe</a:t>
            </a:r>
            <a:r>
              <a:rPr lang="en-ZA" dirty="0"/>
              <a:t> </a:t>
            </a:r>
            <a:r>
              <a:rPr lang="en-ZA" dirty="0" err="1"/>
              <a:t>hanteringstegnieke</a:t>
            </a:r>
            <a:r>
              <a:rPr lang="en-ZA" dirty="0"/>
              <a:t>, </a:t>
            </a:r>
            <a:r>
              <a:rPr lang="en-ZA" dirty="0" err="1"/>
              <a:t>insluitend</a:t>
            </a:r>
            <a:r>
              <a:rPr lang="en-ZA" dirty="0"/>
              <a:t> die </a:t>
            </a:r>
            <a:r>
              <a:rPr lang="en-ZA" dirty="0" err="1"/>
              <a:t>gebruik</a:t>
            </a:r>
            <a:r>
              <a:rPr lang="en-ZA" dirty="0"/>
              <a:t> van </a:t>
            </a:r>
            <a:r>
              <a:rPr lang="en-ZA" dirty="0" err="1"/>
              <a:t>dwelms</a:t>
            </a:r>
            <a:r>
              <a:rPr lang="en-ZA" dirty="0"/>
              <a:t> </a:t>
            </a:r>
            <a:r>
              <a:rPr lang="en-ZA" dirty="0" err="1"/>
              <a:t>en</a:t>
            </a:r>
            <a:r>
              <a:rPr lang="en-ZA" dirty="0"/>
              <a:t> </a:t>
            </a:r>
            <a:r>
              <a:rPr lang="en-ZA" dirty="0" err="1"/>
              <a:t>alkohol</a:t>
            </a:r>
            <a:r>
              <a:rPr lang="en-ZA" dirty="0"/>
              <a:t>, </a:t>
            </a:r>
            <a:r>
              <a:rPr lang="en-ZA" dirty="0" err="1"/>
              <a:t>en</a:t>
            </a:r>
            <a:r>
              <a:rPr lang="en-ZA" dirty="0"/>
              <a:t> </a:t>
            </a:r>
            <a:r>
              <a:rPr lang="en-ZA" dirty="0" err="1"/>
              <a:t>verduidelik</a:t>
            </a:r>
            <a:r>
              <a:rPr lang="en-ZA" dirty="0"/>
              <a:t> die </a:t>
            </a:r>
            <a:r>
              <a:rPr lang="en-ZA" dirty="0" err="1"/>
              <a:t>moontlike</a:t>
            </a:r>
            <a:r>
              <a:rPr lang="en-ZA" dirty="0"/>
              <a:t> </a:t>
            </a:r>
            <a:r>
              <a:rPr lang="en-ZA" dirty="0" err="1"/>
              <a:t>gevolge</a:t>
            </a:r>
            <a:r>
              <a:rPr lang="en-ZA" dirty="0"/>
              <a:t> </a:t>
            </a:r>
            <a:r>
              <a:rPr lang="en-ZA" dirty="0" err="1"/>
              <a:t>daarvan</a:t>
            </a:r>
            <a:r>
              <a:rPr lang="en-ZA" dirty="0"/>
              <a:t>.</a:t>
            </a:r>
            <a:endParaRPr lang="en-US" dirty="0"/>
          </a:p>
          <a:p>
            <a:pPr lvl="0"/>
            <a:r>
              <a:rPr lang="en-ZA" dirty="0" err="1"/>
              <a:t>Verduidelik</a:t>
            </a:r>
            <a:r>
              <a:rPr lang="en-ZA" dirty="0"/>
              <a:t> hoe </a:t>
            </a:r>
            <a:r>
              <a:rPr lang="en-ZA" dirty="0" err="1"/>
              <a:t>verantwoordelike</a:t>
            </a:r>
            <a:r>
              <a:rPr lang="en-ZA" dirty="0"/>
              <a:t> </a:t>
            </a:r>
            <a:r>
              <a:rPr lang="en-ZA" dirty="0" err="1"/>
              <a:t>besluitneming</a:t>
            </a:r>
            <a:r>
              <a:rPr lang="en-ZA" dirty="0"/>
              <a:t> </a:t>
            </a:r>
            <a:r>
              <a:rPr lang="en-ZA" dirty="0" err="1"/>
              <a:t>en</a:t>
            </a:r>
            <a:r>
              <a:rPr lang="en-ZA" dirty="0"/>
              <a:t> die </a:t>
            </a:r>
            <a:r>
              <a:rPr lang="en-ZA" dirty="0" err="1"/>
              <a:t>soeke</a:t>
            </a:r>
            <a:r>
              <a:rPr lang="en-ZA" dirty="0"/>
              <a:t> </a:t>
            </a:r>
            <a:r>
              <a:rPr lang="en-ZA" dirty="0" err="1"/>
              <a:t>na</a:t>
            </a:r>
            <a:r>
              <a:rPr lang="en-ZA" dirty="0"/>
              <a:t> </a:t>
            </a:r>
            <a:r>
              <a:rPr lang="en-ZA" dirty="0" err="1"/>
              <a:t>ondersteuning</a:t>
            </a:r>
            <a:r>
              <a:rPr lang="en-ZA" dirty="0"/>
              <a:t> </a:t>
            </a:r>
            <a:r>
              <a:rPr lang="en-ZA" dirty="0" err="1"/>
              <a:t>tydens</a:t>
            </a:r>
            <a:r>
              <a:rPr lang="en-ZA" dirty="0"/>
              <a:t> </a:t>
            </a:r>
            <a:r>
              <a:rPr lang="en-ZA" dirty="0" err="1"/>
              <a:t>moeilike</a:t>
            </a:r>
            <a:r>
              <a:rPr lang="en-ZA" dirty="0"/>
              <a:t> </a:t>
            </a:r>
            <a:r>
              <a:rPr lang="en-ZA" dirty="0" err="1"/>
              <a:t>situasies</a:t>
            </a:r>
            <a:r>
              <a:rPr lang="en-ZA" dirty="0"/>
              <a:t> </a:t>
            </a:r>
            <a:r>
              <a:rPr lang="en-ZA" dirty="0" err="1"/>
              <a:t>kan</a:t>
            </a:r>
            <a:r>
              <a:rPr lang="en-ZA" dirty="0"/>
              <a:t> help.</a:t>
            </a:r>
            <a:endParaRPr lang="en-US" dirty="0"/>
          </a:p>
        </p:txBody>
      </p:sp>
      <p:pic>
        <p:nvPicPr>
          <p:cNvPr id="5" name="Picture 4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1DF60468-9B79-8837-0356-0A29B6E23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3038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53CF00F-82D0-0DBA-75D5-1D01B4526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497FF9-FA18-3024-38C2-1C8AB52F8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6" y="411480"/>
            <a:ext cx="8208777" cy="850392"/>
          </a:xfrm>
        </p:spPr>
        <p:txBody>
          <a:bodyPr anchor="t">
            <a:normAutofit/>
          </a:bodyPr>
          <a:lstStyle/>
          <a:p>
            <a:r>
              <a:rPr lang="af-ZA" dirty="0"/>
              <a:t>Hanteringstegnieke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9507D67-E344-917B-27B1-C2503202D9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86817970"/>
              </p:ext>
            </p:extLst>
          </p:nvPr>
        </p:nvGraphicFramePr>
        <p:xfrm>
          <a:off x="459486" y="1410788"/>
          <a:ext cx="8208777" cy="33107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9F766ADA-6E95-1846-C198-2D2EDC4B76C7}"/>
              </a:ext>
            </a:extLst>
          </p:cNvPr>
          <p:cNvSpPr txBox="1"/>
          <p:nvPr/>
        </p:nvSpPr>
        <p:spPr>
          <a:xfrm>
            <a:off x="459486" y="938707"/>
            <a:ext cx="8225028" cy="32316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nl-NL" sz="1500" b="1" dirty="0">
                <a:solidFill>
                  <a:schemeClr val="bg1"/>
                </a:solidFill>
              </a:rPr>
              <a:t>Aksies wat gebruik word om stres, moeilike emosies en uitdagende situasies te bestuur.</a:t>
            </a:r>
            <a:endParaRPr lang="af-ZA" sz="1500" b="1" dirty="0">
              <a:solidFill>
                <a:schemeClr val="bg1"/>
              </a:solidFill>
            </a:endParaRPr>
          </a:p>
        </p:txBody>
      </p:sp>
      <p:pic>
        <p:nvPicPr>
          <p:cNvPr id="8" name="Picture 7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17A5FF71-E8B0-B601-C712-278F09CE42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52988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>
            <a:extLst>
              <a:ext uri="{FF2B5EF4-FFF2-40B4-BE49-F238E27FC236}">
                <a16:creationId xmlns:a16="http://schemas.microsoft.com/office/drawing/2014/main" id="{01A22726-DA03-BCB0-F12E-98258FB7E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5958FC-4BC9-2A2E-0740-DF4546CF6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411480"/>
            <a:ext cx="6870356" cy="849193"/>
          </a:xfrm>
        </p:spPr>
        <p:txBody>
          <a:bodyPr anchor="ctr">
            <a:normAutofit/>
          </a:bodyPr>
          <a:lstStyle/>
          <a:p>
            <a:pPr algn="ctr"/>
            <a:r>
              <a:rPr lang="af-ZA" dirty="0"/>
              <a:t>Alkohol en dwelms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A88A4CC-89F7-78DF-2CC1-C5F34BB854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2466134"/>
              </p:ext>
            </p:extLst>
          </p:nvPr>
        </p:nvGraphicFramePr>
        <p:xfrm>
          <a:off x="698157" y="1528354"/>
          <a:ext cx="7751512" cy="30498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CBE0A703-404C-10E8-E4EF-96E506C1E3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3000" y="86293"/>
            <a:ext cx="1807691" cy="1355768"/>
          </a:xfrm>
          <a:prstGeom prst="rect">
            <a:avLst/>
          </a:prstGeom>
        </p:spPr>
      </p:pic>
      <p:pic>
        <p:nvPicPr>
          <p:cNvPr id="18" name="Picture 17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869FF1FE-5E44-024D-5C0F-365A3E94D3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58010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7D8DB0-58FF-3859-1155-A71D9E8B7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f-ZA" dirty="0"/>
              <a:t>'n Bose kringloop</a:t>
            </a:r>
          </a:p>
        </p:txBody>
      </p:sp>
      <p:pic>
        <p:nvPicPr>
          <p:cNvPr id="7" name="Picture 6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716747C4-8775-96B4-7197-7D127E75C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7D753E-F5B3-B9A9-053A-29CBC78D00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0C9E3C9-0A14-6CC9-B05D-6B59F01684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052" y="898041"/>
            <a:ext cx="8691896" cy="4245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595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0617B06-44B8-4627-86D2-CB786FC07A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E31B8D-CD14-0E71-79E8-F8947BF0D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7081" y="452628"/>
            <a:ext cx="4123170" cy="1141793"/>
          </a:xfrm>
        </p:spPr>
        <p:txBody>
          <a:bodyPr anchor="b">
            <a:normAutofit/>
          </a:bodyPr>
          <a:lstStyle/>
          <a:p>
            <a:r>
              <a:rPr lang="af-ZA" sz="2500" dirty="0"/>
              <a:t>Ander teenproduktiewe tegnieke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C59046A2-54F4-D45B-0876-B5A953D767D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9902508"/>
              </p:ext>
            </p:extLst>
          </p:nvPr>
        </p:nvGraphicFramePr>
        <p:xfrm>
          <a:off x="4497081" y="1659636"/>
          <a:ext cx="4123170" cy="307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66842785-4F68-6B6A-1DF4-C44A13AAE92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749" y="0"/>
            <a:ext cx="3342443" cy="250683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D2C4CE5-A8D6-3342-698C-4BE85BF816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749" y="2636668"/>
            <a:ext cx="3342443" cy="2506832"/>
          </a:xfrm>
          <a:prstGeom prst="rect">
            <a:avLst/>
          </a:prstGeom>
        </p:spPr>
      </p:pic>
      <p:pic>
        <p:nvPicPr>
          <p:cNvPr id="18" name="Picture 17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474EE223-F481-0FDF-CF0E-D86DE807A3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4113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A466FCC-26A6-AD0C-513D-472AAABEC2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EA75777-4BAF-DC12-4F21-0A394653B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487" y="939546"/>
            <a:ext cx="2179210" cy="3576611"/>
          </a:xfrm>
        </p:spPr>
        <p:txBody>
          <a:bodyPr>
            <a:normAutofit/>
          </a:bodyPr>
          <a:lstStyle/>
          <a:p>
            <a:r>
              <a:rPr lang="af-ZA" sz="2400" dirty="0"/>
              <a:t>Misbruik van sosiale media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7E8F44-E0B1-5E1A-FE55-A39976944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-248576" y="1735237"/>
            <a:ext cx="3951423" cy="2629997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C81D889-ED4E-AF6F-08A5-8FEFE9AC9EC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50556068"/>
              </p:ext>
            </p:extLst>
          </p:nvPr>
        </p:nvGraphicFramePr>
        <p:xfrm>
          <a:off x="3016112" y="939546"/>
          <a:ext cx="5652152" cy="35766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8" name="Picture 7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B47210DB-FB35-E59F-ACD5-8E751B9F22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4763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1187F7A-920C-B377-65E8-1CF4CBCE3C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07AB9D6-0821-221C-9BC1-18F30CCAB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3970386"/>
            <a:ext cx="8083119" cy="88401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/>
            <a:r>
              <a:rPr lang="en-US" sz="1900" b="0" dirty="0"/>
              <a:t>Kyk: </a:t>
            </a:r>
            <a:r>
              <a:rPr lang="en-US" sz="1900" dirty="0"/>
              <a:t>Social Media: Ways to Stay Healthy</a:t>
            </a:r>
            <a:br>
              <a:rPr lang="en-US" sz="1900" b="0" dirty="0"/>
            </a:br>
            <a:r>
              <a:rPr lang="en-US" sz="1900" b="0" u="sng" dirty="0">
                <a:hlinkClick r:id="rId3"/>
              </a:rPr>
              <a:t>https://www.youtube.com/watch?v=YHsxXMeD_AE</a:t>
            </a:r>
            <a:r>
              <a:rPr lang="en-US" sz="1900" b="0" dirty="0"/>
              <a:t> (2 min 07 </a:t>
            </a:r>
            <a:r>
              <a:rPr lang="en-US" sz="1900" b="0" dirty="0" err="1"/>
              <a:t>sek</a:t>
            </a:r>
            <a:r>
              <a:rPr lang="en-US" sz="1900" b="0" dirty="0"/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94B88C-991B-8C81-06CB-306ABCED56D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1866" b="6563"/>
          <a:stretch>
            <a:fillRect/>
          </a:stretch>
        </p:blipFill>
        <p:spPr>
          <a:xfrm>
            <a:off x="20" y="10"/>
            <a:ext cx="9143980" cy="3681278"/>
          </a:xfrm>
          <a:prstGeom prst="rect">
            <a:avLst/>
          </a:prstGeom>
        </p:spPr>
      </p:pic>
      <p:pic>
        <p:nvPicPr>
          <p:cNvPr id="7" name="Picture 6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29F72186-8A4C-B97D-A95B-08923D6A1F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0601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1BA7680-B1FB-4B6B-2155-45DD5D6C4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242F75-59A5-2542-5067-28C76741AF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9091" t="6845" b="2246"/>
          <a:stretch>
            <a:fillRect/>
          </a:stretch>
        </p:blipFill>
        <p:spPr>
          <a:xfrm>
            <a:off x="20" y="10"/>
            <a:ext cx="9143980" cy="51434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A9CCD9CD-49AE-3D3E-923B-81ECD3FBF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749287"/>
            <a:ext cx="9144000" cy="3394213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55000">
                <a:srgbClr val="000000">
                  <a:alpha val="35000"/>
                </a:srgbClr>
              </a:gs>
              <a:gs pos="100000">
                <a:srgbClr val="000000">
                  <a:alpha val="4500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A72217-6C68-E918-C89B-B2D135429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78" y="2993624"/>
            <a:ext cx="8311637" cy="1755929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2100" dirty="0">
                <a:solidFill>
                  <a:srgbClr val="FFFFFF"/>
                </a:solidFill>
              </a:rPr>
              <a:t>Kyk: </a:t>
            </a:r>
            <a:br>
              <a:rPr lang="en-US" sz="2100" dirty="0">
                <a:solidFill>
                  <a:srgbClr val="FFFFFF"/>
                </a:solidFill>
              </a:rPr>
            </a:br>
            <a:r>
              <a:rPr lang="en-US" sz="2100" b="0" dirty="0">
                <a:solidFill>
                  <a:srgbClr val="FFFFFF"/>
                </a:solidFill>
              </a:rPr>
              <a:t>Thrive in 5 | Empower Yourself | Healthy vs Unhealthy Coping Strategies</a:t>
            </a:r>
            <a:br>
              <a:rPr lang="en-US" sz="2100" b="0" dirty="0">
                <a:solidFill>
                  <a:srgbClr val="FFFFFF"/>
                </a:solidFill>
              </a:rPr>
            </a:br>
            <a:r>
              <a:rPr lang="en-US" sz="2100" b="0" u="sng" dirty="0">
                <a:solidFill>
                  <a:schemeClr val="accent4">
                    <a:lumMod val="7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https://www.youtube.com/watch?v=QfKCLUFh8xg</a:t>
            </a:r>
            <a:r>
              <a:rPr lang="en-US" sz="2100" b="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br>
              <a:rPr lang="en-US" sz="2100" b="0" dirty="0">
                <a:solidFill>
                  <a:srgbClr val="FFFFFF"/>
                </a:solidFill>
              </a:rPr>
            </a:br>
            <a:r>
              <a:rPr lang="en-US" sz="2100" b="0" dirty="0">
                <a:solidFill>
                  <a:srgbClr val="FFFFFF"/>
                </a:solidFill>
              </a:rPr>
              <a:t>(3 min 47 </a:t>
            </a:r>
            <a:r>
              <a:rPr lang="en-US" sz="2100" b="0" dirty="0" err="1">
                <a:solidFill>
                  <a:srgbClr val="FFFFFF"/>
                </a:solidFill>
              </a:rPr>
              <a:t>sek</a:t>
            </a:r>
            <a:r>
              <a:rPr lang="en-US" sz="2100" b="0" dirty="0">
                <a:solidFill>
                  <a:srgbClr val="FFFFFF"/>
                </a:solidFill>
              </a:rPr>
              <a:t>)</a:t>
            </a:r>
          </a:p>
        </p:txBody>
      </p:sp>
      <p:pic>
        <p:nvPicPr>
          <p:cNvPr id="7" name="Picture 6" descr="A logo with a person in the middle&#10;&#10;Description automatically generated">
            <a:extLst>
              <a:ext uri="{FF2B5EF4-FFF2-40B4-BE49-F238E27FC236}">
                <a16:creationId xmlns:a16="http://schemas.microsoft.com/office/drawing/2014/main" id="{34F72894-7B78-B19F-AACD-BCAB41A8F7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540" y="0"/>
            <a:ext cx="1221459" cy="423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24996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f929ee-2ccc-426b-9fd2-932361bc865d" xsi:nil="true"/>
    <lcf76f155ced4ddcb4097134ff3c332f xmlns="3caab635-9527-4657-a12f-8c668acf6cb5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F3AB23201A38C4A8F7AAD9F2A325F0A" ma:contentTypeVersion="13" ma:contentTypeDescription="Create a new document." ma:contentTypeScope="" ma:versionID="1b4a5c7ad01952bf554aac7d29462f2c">
  <xsd:schema xmlns:xsd="http://www.w3.org/2001/XMLSchema" xmlns:xs="http://www.w3.org/2001/XMLSchema" xmlns:p="http://schemas.microsoft.com/office/2006/metadata/properties" xmlns:ns2="3caab635-9527-4657-a12f-8c668acf6cb5" xmlns:ns3="b9f929ee-2ccc-426b-9fd2-932361bc865d" targetNamespace="http://schemas.microsoft.com/office/2006/metadata/properties" ma:root="true" ma:fieldsID="96d95dd2b43fbe1d86e6d1c8b302f4fa" ns2:_="" ns3:_="">
    <xsd:import namespace="3caab635-9527-4657-a12f-8c668acf6cb5"/>
    <xsd:import namespace="b9f929ee-2ccc-426b-9fd2-932361bc8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ServiceLocatio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aab635-9527-4657-a12f-8c668acf6c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f9b47f4-9a27-4745-b6d6-fd1148aa395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f929ee-2ccc-426b-9fd2-932361bc865d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2b1a63e0-24cb-4c15-a6aa-5e8a397866bf}" ma:internalName="TaxCatchAll" ma:showField="CatchAllData" ma:web="b9f929ee-2ccc-426b-9fd2-932361bc8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EF038E7-E782-4843-8EE3-4B2AC65F5D58}">
  <ds:schemaRefs>
    <ds:schemaRef ds:uri="http://schemas.microsoft.com/office/2006/metadata/properties"/>
    <ds:schemaRef ds:uri="http://schemas.microsoft.com/office/infopath/2007/PartnerControls"/>
    <ds:schemaRef ds:uri="b9f929ee-2ccc-426b-9fd2-932361bc865d"/>
    <ds:schemaRef ds:uri="3caab635-9527-4657-a12f-8c668acf6cb5"/>
  </ds:schemaRefs>
</ds:datastoreItem>
</file>

<file path=customXml/itemProps2.xml><?xml version="1.0" encoding="utf-8"?>
<ds:datastoreItem xmlns:ds="http://schemas.openxmlformats.org/officeDocument/2006/customXml" ds:itemID="{00F71F28-F7BE-43FB-9714-BD46E40A4D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541BF46-603A-4BC6-A076-F3A7C54B93B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caab635-9527-4657-a12f-8c668acf6cb5"/>
    <ds:schemaRef ds:uri="b9f929ee-2ccc-426b-9fd2-932361bc8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666</TotalTime>
  <Words>1760</Words>
  <Application>Microsoft Office PowerPoint</Application>
  <PresentationFormat>On-screen Show (16:9)</PresentationFormat>
  <Paragraphs>141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Calibri</vt:lpstr>
      <vt:lpstr>Arial</vt:lpstr>
      <vt:lpstr>Aptos</vt:lpstr>
      <vt:lpstr>Courier New</vt:lpstr>
      <vt:lpstr>Neue Haas Grotesk Text Pro</vt:lpstr>
      <vt:lpstr>Symbol</vt:lpstr>
      <vt:lpstr>VanillaVTI</vt:lpstr>
      <vt:lpstr>Graad 9 </vt:lpstr>
      <vt:lpstr>Teen die einde van hierdie les behoort jy in staat te wees om die volgende te kan doen:</vt:lpstr>
      <vt:lpstr>Hanteringstegnieke</vt:lpstr>
      <vt:lpstr>Alkohol en dwelms</vt:lpstr>
      <vt:lpstr>'n Bose kringloop</vt:lpstr>
      <vt:lpstr>Ander teenproduktiewe tegnieke</vt:lpstr>
      <vt:lpstr>Misbruik van sosiale media</vt:lpstr>
      <vt:lpstr>Kyk: Social Media: Ways to Stay Healthy https://www.youtube.com/watch?v=YHsxXMeD_AE (2 min 07 sek)</vt:lpstr>
      <vt:lpstr>Kyk:  Thrive in 5 | Empower Yourself | Healthy vs Unhealthy Coping Strategies https://www.youtube.com/watch?v=QfKCLUFh8xg  (3 min 47 sek)</vt:lpstr>
      <vt:lpstr>Verantwoordelike besluitneming</vt:lpstr>
      <vt:lpstr>Hindernisse om hulp te kry</vt:lpstr>
      <vt:lpstr>Hoe om iemand in 'n moeilike situasie te help</vt:lpstr>
      <vt:lpstr>Aktiwiteite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Megan Botes</cp:lastModifiedBy>
  <cp:revision>3</cp:revision>
  <dcterms:modified xsi:type="dcterms:W3CDTF">2026-08-12T11:55:52Z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0x0101004F3AB23201A38C4A8F7AAD9F2A325F0A</vt:lpwstr>
  </property>
  <property fmtid="{D5CDD505-2E9C-101B-9397-08002B2CF9AE}" pid="3" name="MediaServiceImageTags">
    <vt:lpwstr/>
  </property>
</Properties>
</file>