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57" r:id="rId5"/>
    <p:sldId id="258" r:id="rId6"/>
    <p:sldId id="269" r:id="rId7"/>
    <p:sldId id="270" r:id="rId8"/>
    <p:sldId id="279" r:id="rId9"/>
    <p:sldId id="272" r:id="rId10"/>
    <p:sldId id="273" r:id="rId11"/>
    <p:sldId id="274" r:id="rId12"/>
    <p:sldId id="275" r:id="rId13"/>
    <p:sldId id="276" r:id="rId14"/>
    <p:sldId id="277" r:id="rId15"/>
    <p:sldId id="278" r:id="rId16"/>
    <p:sldId id="268" r:id="rId17"/>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859554-E742-4FDB-A613-201333C6557E}" v="9" dt="2026-08-14T10:03:35.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3399" autoAdjust="0"/>
  </p:normalViewPr>
  <p:slideViewPr>
    <p:cSldViewPr snapToGrid="0">
      <p:cViewPr varScale="1">
        <p:scale>
          <a:sx n="49" d="100"/>
          <a:sy n="49" d="100"/>
        </p:scale>
        <p:origin x="19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modSld">
      <pc:chgData name="Megan Botes" userId="70568131-745a-489b-b4fe-9e78c579dd6d" providerId="ADAL" clId="{E3DEF142-CC7A-44CA-B5B4-48BABF1A3E75}" dt="2026-08-14T10:04:51.974" v="30" actId="14100"/>
      <pc:docMkLst>
        <pc:docMk/>
      </pc:docMkLst>
      <pc:sldChg chg="modSp mod">
        <pc:chgData name="Megan Botes" userId="70568131-745a-489b-b4fe-9e78c579dd6d" providerId="ADAL" clId="{E3DEF142-CC7A-44CA-B5B4-48BABF1A3E75}" dt="2026-08-14T10:02:54.485" v="11" actId="403"/>
        <pc:sldMkLst>
          <pc:docMk/>
          <pc:sldMk cId="3442328389" sldId="258"/>
        </pc:sldMkLst>
        <pc:graphicFrameChg chg="mod modGraphic">
          <ac:chgData name="Megan Botes" userId="70568131-745a-489b-b4fe-9e78c579dd6d" providerId="ADAL" clId="{E3DEF142-CC7A-44CA-B5B4-48BABF1A3E75}" dt="2026-08-14T10:02:54.485" v="11" actId="403"/>
          <ac:graphicFrameMkLst>
            <pc:docMk/>
            <pc:sldMk cId="3442328389" sldId="258"/>
            <ac:graphicFrameMk id="8" creationId="{381FAE15-62BE-7D0A-1B88-8256D1EDBE27}"/>
          </ac:graphicFrameMkLst>
        </pc:graphicFrameChg>
      </pc:sldChg>
      <pc:sldChg chg="modSp mod">
        <pc:chgData name="Megan Botes" userId="70568131-745a-489b-b4fe-9e78c579dd6d" providerId="ADAL" clId="{E3DEF142-CC7A-44CA-B5B4-48BABF1A3E75}" dt="2026-08-14T10:03:36.580" v="15" actId="20577"/>
        <pc:sldMkLst>
          <pc:docMk/>
          <pc:sldMk cId="1072385004" sldId="269"/>
        </pc:sldMkLst>
        <pc:graphicFrameChg chg="mod modGraphic">
          <ac:chgData name="Megan Botes" userId="70568131-745a-489b-b4fe-9e78c579dd6d" providerId="ADAL" clId="{E3DEF142-CC7A-44CA-B5B4-48BABF1A3E75}" dt="2026-08-14T10:03:36.580" v="15" actId="20577"/>
          <ac:graphicFrameMkLst>
            <pc:docMk/>
            <pc:sldMk cId="1072385004" sldId="269"/>
            <ac:graphicFrameMk id="5" creationId="{DEDA3239-772B-BF59-1AE9-1561C3CF03F5}"/>
          </ac:graphicFrameMkLst>
        </pc:graphicFrameChg>
      </pc:sldChg>
      <pc:sldChg chg="modSp mod modNotesTx">
        <pc:chgData name="Megan Botes" userId="70568131-745a-489b-b4fe-9e78c579dd6d" providerId="ADAL" clId="{E3DEF142-CC7A-44CA-B5B4-48BABF1A3E75}" dt="2026-08-14T10:04:20.358" v="27" actId="20577"/>
        <pc:sldMkLst>
          <pc:docMk/>
          <pc:sldMk cId="1692736483" sldId="272"/>
        </pc:sldMkLst>
        <pc:graphicFrameChg chg="modGraphic">
          <ac:chgData name="Megan Botes" userId="70568131-745a-489b-b4fe-9e78c579dd6d" providerId="ADAL" clId="{E3DEF142-CC7A-44CA-B5B4-48BABF1A3E75}" dt="2026-08-14T10:04:20.358" v="27" actId="20577"/>
          <ac:graphicFrameMkLst>
            <pc:docMk/>
            <pc:sldMk cId="1692736483" sldId="272"/>
            <ac:graphicFrameMk id="5" creationId="{6AE26FEC-7416-F9E7-BF79-20BD476D4614}"/>
          </ac:graphicFrameMkLst>
        </pc:graphicFrameChg>
      </pc:sldChg>
      <pc:sldChg chg="modSp mod modNotesTx">
        <pc:chgData name="Megan Botes" userId="70568131-745a-489b-b4fe-9e78c579dd6d" providerId="ADAL" clId="{E3DEF142-CC7A-44CA-B5B4-48BABF1A3E75}" dt="2026-08-14T10:04:51.974" v="30" actId="14100"/>
        <pc:sldMkLst>
          <pc:docMk/>
          <pc:sldMk cId="1026244260" sldId="277"/>
        </pc:sldMkLst>
        <pc:graphicFrameChg chg="mod">
          <ac:chgData name="Megan Botes" userId="70568131-745a-489b-b4fe-9e78c579dd6d" providerId="ADAL" clId="{E3DEF142-CC7A-44CA-B5B4-48BABF1A3E75}" dt="2026-08-14T10:04:51.974" v="30" actId="14100"/>
          <ac:graphicFrameMkLst>
            <pc:docMk/>
            <pc:sldMk cId="1026244260" sldId="277"/>
            <ac:graphicFrameMk id="21" creationId="{A9653132-6ED2-9F32-F41E-F2FEEC9ECE80}"/>
          </ac:graphicFrameMkLst>
        </pc:graphicFrameChg>
      </pc:sldChg>
      <pc:sldChg chg="modNotesTx">
        <pc:chgData name="Megan Botes" userId="70568131-745a-489b-b4fe-9e78c579dd6d" providerId="ADAL" clId="{E3DEF142-CC7A-44CA-B5B4-48BABF1A3E75}" dt="2026-08-14T10:02:32.966" v="7" actId="20577"/>
        <pc:sldMkLst>
          <pc:docMk/>
          <pc:sldMk cId="3655726484" sldId="278"/>
        </pc:sldMkLst>
      </pc:sldChg>
      <pc:sldChg chg="modNotesTx">
        <pc:chgData name="Megan Botes" userId="70568131-745a-489b-b4fe-9e78c579dd6d" providerId="ADAL" clId="{E3DEF142-CC7A-44CA-B5B4-48BABF1A3E75}" dt="2026-08-14T10:01:29.944" v="0"/>
        <pc:sldMkLst>
          <pc:docMk/>
          <pc:sldMk cId="1409970754" sldId="27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7E080C-645F-417A-BD93-D1D18C7B0377}"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af-ZA"/>
        </a:p>
      </dgm:t>
    </dgm:pt>
    <dgm:pt modelId="{2B970375-F0DF-4BE3-B221-999384301A62}">
      <dgm:prSet custT="1"/>
      <dgm:spPr/>
      <dgm:t>
        <a:bodyPr/>
        <a:lstStyle/>
        <a:p>
          <a:r>
            <a:rPr lang="en-US" sz="2000" dirty="0" err="1"/>
            <a:t>Definieer</a:t>
          </a:r>
          <a:r>
            <a:rPr lang="en-US" sz="2000" dirty="0"/>
            <a:t> </a:t>
          </a:r>
          <a:r>
            <a:rPr lang="en-US" sz="2000" b="1" dirty="0" err="1"/>
            <a:t>eksamenskryfvaardighede</a:t>
          </a:r>
          <a:r>
            <a:rPr lang="en-US" sz="2000" dirty="0"/>
            <a:t>.</a:t>
          </a:r>
        </a:p>
      </dgm:t>
    </dgm:pt>
    <dgm:pt modelId="{4C2E05B5-350A-439B-8D94-268609603D76}" type="parTrans" cxnId="{7FB0742A-0947-4068-8B8A-4F241B5854C4}">
      <dgm:prSet/>
      <dgm:spPr/>
      <dgm:t>
        <a:bodyPr/>
        <a:lstStyle/>
        <a:p>
          <a:endParaRPr lang="af-ZA" sz="2400"/>
        </a:p>
      </dgm:t>
    </dgm:pt>
    <dgm:pt modelId="{E9FABE7D-94EC-4E63-B2BD-9E07286FE2B2}" type="sibTrans" cxnId="{7FB0742A-0947-4068-8B8A-4F241B5854C4}">
      <dgm:prSet/>
      <dgm:spPr/>
      <dgm:t>
        <a:bodyPr/>
        <a:lstStyle/>
        <a:p>
          <a:endParaRPr lang="af-ZA" sz="2400"/>
        </a:p>
      </dgm:t>
    </dgm:pt>
    <dgm:pt modelId="{7C5C195A-35F7-40D1-9ED9-6E69E84BE7DA}">
      <dgm:prSet custT="1"/>
      <dgm:spPr/>
      <dgm:t>
        <a:bodyPr/>
        <a:lstStyle/>
        <a:p>
          <a:r>
            <a:rPr lang="en-US" sz="2000" dirty="0" err="1"/>
            <a:t>Identifiseer</a:t>
          </a:r>
          <a:r>
            <a:rPr lang="en-US" sz="2000" dirty="0"/>
            <a:t> </a:t>
          </a:r>
          <a:r>
            <a:rPr lang="en-US" sz="2000" dirty="0" err="1"/>
            <a:t>toepaslike</a:t>
          </a:r>
          <a:r>
            <a:rPr lang="en-US" sz="2000" dirty="0"/>
            <a:t> </a:t>
          </a:r>
          <a:r>
            <a:rPr lang="en-US" sz="2000" dirty="0" err="1"/>
            <a:t>eksamenskryfvaardighede</a:t>
          </a:r>
          <a:r>
            <a:rPr lang="en-US" sz="2000" dirty="0"/>
            <a:t> </a:t>
          </a:r>
          <a:r>
            <a:rPr lang="en-US" sz="2000" b="1" dirty="0" err="1"/>
            <a:t>voor</a:t>
          </a:r>
          <a:r>
            <a:rPr lang="en-US" sz="2000" b="1" dirty="0"/>
            <a:t>, </a:t>
          </a:r>
          <a:r>
            <a:rPr lang="en-US" sz="2000" b="1" dirty="0" err="1"/>
            <a:t>tydens</a:t>
          </a:r>
          <a:r>
            <a:rPr lang="en-US" sz="2000" b="1" dirty="0"/>
            <a:t> </a:t>
          </a:r>
          <a:r>
            <a:rPr lang="en-US" sz="2000" b="1" dirty="0" err="1"/>
            <a:t>en</a:t>
          </a:r>
          <a:r>
            <a:rPr lang="en-US" sz="2000" b="1" dirty="0"/>
            <a:t> </a:t>
          </a:r>
          <a:r>
            <a:rPr lang="en-US" sz="2000" b="1" dirty="0" err="1"/>
            <a:t>ná</a:t>
          </a:r>
          <a:r>
            <a:rPr lang="en-US" sz="2000" b="1" dirty="0"/>
            <a:t> ’n </a:t>
          </a:r>
          <a:r>
            <a:rPr lang="en-US" sz="2000" b="1" dirty="0" err="1"/>
            <a:t>eksamen</a:t>
          </a:r>
          <a:r>
            <a:rPr lang="en-US" sz="2000" dirty="0"/>
            <a:t>.</a:t>
          </a:r>
        </a:p>
      </dgm:t>
    </dgm:pt>
    <dgm:pt modelId="{C7478BDB-E5F2-49EB-9286-C43C586B60A5}" type="parTrans" cxnId="{AD384DB6-AC10-4759-B3D3-1A56BA39A2E1}">
      <dgm:prSet/>
      <dgm:spPr/>
      <dgm:t>
        <a:bodyPr/>
        <a:lstStyle/>
        <a:p>
          <a:endParaRPr lang="af-ZA" sz="2400"/>
        </a:p>
      </dgm:t>
    </dgm:pt>
    <dgm:pt modelId="{A7700A52-90FB-4F87-A18A-626B4949064B}" type="sibTrans" cxnId="{AD384DB6-AC10-4759-B3D3-1A56BA39A2E1}">
      <dgm:prSet/>
      <dgm:spPr/>
      <dgm:t>
        <a:bodyPr/>
        <a:lstStyle/>
        <a:p>
          <a:endParaRPr lang="af-ZA" sz="2400"/>
        </a:p>
      </dgm:t>
    </dgm:pt>
    <dgm:pt modelId="{6EE49065-D57A-44B1-B678-3E4254DD1869}">
      <dgm:prSet custT="1"/>
      <dgm:spPr/>
      <dgm:t>
        <a:bodyPr/>
        <a:lstStyle/>
        <a:p>
          <a:r>
            <a:rPr lang="nl-NL" sz="2000" dirty="0"/>
            <a:t>Interpreteer </a:t>
          </a:r>
          <a:r>
            <a:rPr lang="nl-NL" sz="2000" b="1" dirty="0"/>
            <a:t>aksiewoorde</a:t>
          </a:r>
          <a:r>
            <a:rPr lang="nl-NL" sz="2000" dirty="0"/>
            <a:t> en </a:t>
          </a:r>
          <a:r>
            <a:rPr lang="nl-NL" sz="2000" b="1" dirty="0"/>
            <a:t>puntetoekennings</a:t>
          </a:r>
          <a:r>
            <a:rPr lang="nl-NL" sz="2000" dirty="0"/>
            <a:t> om te bepaal hoe eksamenvrae beantwoord moet word.</a:t>
          </a:r>
          <a:endParaRPr lang="en-US" sz="2000" dirty="0"/>
        </a:p>
      </dgm:t>
    </dgm:pt>
    <dgm:pt modelId="{C3CCA43C-6E3D-4CCA-9373-0A4B9EF4C2CE}" type="parTrans" cxnId="{D496BA80-3478-4F57-B854-7DEC78B970E3}">
      <dgm:prSet/>
      <dgm:spPr/>
      <dgm:t>
        <a:bodyPr/>
        <a:lstStyle/>
        <a:p>
          <a:endParaRPr lang="af-ZA" sz="2400"/>
        </a:p>
      </dgm:t>
    </dgm:pt>
    <dgm:pt modelId="{D5C33BF0-2977-4432-808B-DF2819447850}" type="sibTrans" cxnId="{D496BA80-3478-4F57-B854-7DEC78B970E3}">
      <dgm:prSet/>
      <dgm:spPr/>
      <dgm:t>
        <a:bodyPr/>
        <a:lstStyle/>
        <a:p>
          <a:endParaRPr lang="af-ZA" sz="2400"/>
        </a:p>
      </dgm:t>
    </dgm:pt>
    <dgm:pt modelId="{D6611C7A-EBF4-4CAE-B299-F391B0E77929}">
      <dgm:prSet phldrT="[Text]" custT="1"/>
      <dgm:spPr/>
      <dgm:t>
        <a:bodyPr/>
        <a:lstStyle/>
        <a:p>
          <a:pPr>
            <a:buFont typeface="Symbol" panose="05050102010706020507" pitchFamily="18" charset="2"/>
            <a:buChar char="-"/>
          </a:pPr>
          <a:r>
            <a:rPr lang="nl-NL" sz="2000" dirty="0"/>
            <a:t>Voltooi ’n </a:t>
          </a:r>
          <a:r>
            <a:rPr lang="nl-NL" sz="2000" b="1" dirty="0"/>
            <a:t>persoonlike ontwikkelingsplan </a:t>
          </a:r>
          <a:r>
            <a:rPr lang="nl-NL" sz="2000" dirty="0"/>
            <a:t>deur ’n doelwit, aksies, tydraamwerk, hindernisse, oplossings en ’n manier om vordering te monitor, te identifiseer.</a:t>
          </a:r>
          <a:endParaRPr lang="en-US" sz="2000" dirty="0"/>
        </a:p>
      </dgm:t>
    </dgm:pt>
    <dgm:pt modelId="{03E9D148-6B2F-4707-8439-64277C5EB70D}" type="parTrans" cxnId="{E074225A-F22B-49CC-A4B3-C5D499B8CEAC}">
      <dgm:prSet/>
      <dgm:spPr/>
      <dgm:t>
        <a:bodyPr/>
        <a:lstStyle/>
        <a:p>
          <a:endParaRPr lang="af-ZA" sz="2400"/>
        </a:p>
      </dgm:t>
    </dgm:pt>
    <dgm:pt modelId="{FB9EF5BA-093A-4CFE-A025-7F0CBD479F08}" type="sibTrans" cxnId="{E074225A-F22B-49CC-A4B3-C5D499B8CEAC}">
      <dgm:prSet/>
      <dgm:spPr/>
      <dgm:t>
        <a:bodyPr/>
        <a:lstStyle/>
        <a:p>
          <a:endParaRPr lang="af-ZA" sz="2400"/>
        </a:p>
      </dgm:t>
    </dgm:pt>
    <dgm:pt modelId="{3EE8F1CE-4FDF-4F1C-96B2-0C2A67EB4365}">
      <dgm:prSet phldrT="[Text]" custT="1"/>
      <dgm:spPr/>
      <dgm:t>
        <a:bodyPr/>
        <a:lstStyle/>
        <a:p>
          <a:pPr>
            <a:buFont typeface="Symbol" panose="05050102010706020507" pitchFamily="18" charset="2"/>
            <a:buChar char="-"/>
          </a:pPr>
          <a:r>
            <a:rPr lang="nl-NL" sz="2000" dirty="0"/>
            <a:t>Pas die raamwerk van die persoonlike ontwikkelingsplan op ’n </a:t>
          </a:r>
          <a:r>
            <a:rPr lang="nl-NL" sz="2000" b="1" dirty="0"/>
            <a:t>persoonlike studie-, gesondheids- of fiksheidsdoel</a:t>
          </a:r>
          <a:r>
            <a:rPr lang="nl-NL" sz="2000" dirty="0"/>
            <a:t> toe.</a:t>
          </a:r>
          <a:endParaRPr lang="en-US" sz="2000" dirty="0"/>
        </a:p>
      </dgm:t>
    </dgm:pt>
    <dgm:pt modelId="{42AE258F-DB6C-4111-8126-58F3843E8273}" type="parTrans" cxnId="{2DA03A56-1678-498B-A35E-A15C97AEF148}">
      <dgm:prSet/>
      <dgm:spPr/>
      <dgm:t>
        <a:bodyPr/>
        <a:lstStyle/>
        <a:p>
          <a:endParaRPr lang="af-ZA" sz="2400"/>
        </a:p>
      </dgm:t>
    </dgm:pt>
    <dgm:pt modelId="{CE60CF45-BAEF-493A-88AB-48F4B14B652E}" type="sibTrans" cxnId="{2DA03A56-1678-498B-A35E-A15C97AEF148}">
      <dgm:prSet/>
      <dgm:spPr/>
      <dgm:t>
        <a:bodyPr/>
        <a:lstStyle/>
        <a:p>
          <a:endParaRPr lang="af-ZA" sz="2400"/>
        </a:p>
      </dgm:t>
    </dgm:pt>
    <dgm:pt modelId="{2ED9154C-0D29-4A1B-92D0-0064892A4074}" type="pres">
      <dgm:prSet presAssocID="{457E080C-645F-417A-BD93-D1D18C7B0377}" presName="linear" presStyleCnt="0">
        <dgm:presLayoutVars>
          <dgm:animLvl val="lvl"/>
          <dgm:resizeHandles val="exact"/>
        </dgm:presLayoutVars>
      </dgm:prSet>
      <dgm:spPr/>
    </dgm:pt>
    <dgm:pt modelId="{953D1BCE-CF0B-4387-9A56-87F3F672C1C9}" type="pres">
      <dgm:prSet presAssocID="{2B970375-F0DF-4BE3-B221-999384301A62}" presName="parentText" presStyleLbl="node1" presStyleIdx="0" presStyleCnt="5">
        <dgm:presLayoutVars>
          <dgm:chMax val="0"/>
          <dgm:bulletEnabled val="1"/>
        </dgm:presLayoutVars>
      </dgm:prSet>
      <dgm:spPr/>
    </dgm:pt>
    <dgm:pt modelId="{59CF9179-F76D-4FF3-87C0-6CE5EA16694E}" type="pres">
      <dgm:prSet presAssocID="{E9FABE7D-94EC-4E63-B2BD-9E07286FE2B2}" presName="spacer" presStyleCnt="0"/>
      <dgm:spPr/>
    </dgm:pt>
    <dgm:pt modelId="{C9D9F1A5-7BA6-44FA-B5DA-1C721138383E}" type="pres">
      <dgm:prSet presAssocID="{7C5C195A-35F7-40D1-9ED9-6E69E84BE7DA}" presName="parentText" presStyleLbl="node1" presStyleIdx="1" presStyleCnt="5">
        <dgm:presLayoutVars>
          <dgm:chMax val="0"/>
          <dgm:bulletEnabled val="1"/>
        </dgm:presLayoutVars>
      </dgm:prSet>
      <dgm:spPr/>
    </dgm:pt>
    <dgm:pt modelId="{821FF05D-5F06-4DDD-80DA-3925C2E5ACDE}" type="pres">
      <dgm:prSet presAssocID="{A7700A52-90FB-4F87-A18A-626B4949064B}" presName="spacer" presStyleCnt="0"/>
      <dgm:spPr/>
    </dgm:pt>
    <dgm:pt modelId="{BB4D95A0-05EC-4AD8-8DEF-5F731CC3671A}" type="pres">
      <dgm:prSet presAssocID="{6EE49065-D57A-44B1-B678-3E4254DD1869}" presName="parentText" presStyleLbl="node1" presStyleIdx="2" presStyleCnt="5">
        <dgm:presLayoutVars>
          <dgm:chMax val="0"/>
          <dgm:bulletEnabled val="1"/>
        </dgm:presLayoutVars>
      </dgm:prSet>
      <dgm:spPr/>
    </dgm:pt>
    <dgm:pt modelId="{B17F5AF5-3271-450F-9F9B-BCE703F8573F}" type="pres">
      <dgm:prSet presAssocID="{D5C33BF0-2977-4432-808B-DF2819447850}" presName="spacer" presStyleCnt="0"/>
      <dgm:spPr/>
    </dgm:pt>
    <dgm:pt modelId="{0D7ADEAB-99BE-403A-B98D-7DDE96AE3871}" type="pres">
      <dgm:prSet presAssocID="{D6611C7A-EBF4-4CAE-B299-F391B0E77929}" presName="parentText" presStyleLbl="node1" presStyleIdx="3" presStyleCnt="5">
        <dgm:presLayoutVars>
          <dgm:chMax val="0"/>
          <dgm:bulletEnabled val="1"/>
        </dgm:presLayoutVars>
      </dgm:prSet>
      <dgm:spPr/>
    </dgm:pt>
    <dgm:pt modelId="{605D780D-D9B8-4329-B698-EC4E321862CF}" type="pres">
      <dgm:prSet presAssocID="{FB9EF5BA-093A-4CFE-A025-7F0CBD479F08}" presName="spacer" presStyleCnt="0"/>
      <dgm:spPr/>
    </dgm:pt>
    <dgm:pt modelId="{D1B0340E-937A-4785-8F28-2B3C515BA985}" type="pres">
      <dgm:prSet presAssocID="{3EE8F1CE-4FDF-4F1C-96B2-0C2A67EB4365}" presName="parentText" presStyleLbl="node1" presStyleIdx="4" presStyleCnt="5">
        <dgm:presLayoutVars>
          <dgm:chMax val="0"/>
          <dgm:bulletEnabled val="1"/>
        </dgm:presLayoutVars>
      </dgm:prSet>
      <dgm:spPr/>
    </dgm:pt>
  </dgm:ptLst>
  <dgm:cxnLst>
    <dgm:cxn modelId="{7B7F1821-A085-4EB8-9657-BF997561BAE9}" type="presOf" srcId="{457E080C-645F-417A-BD93-D1D18C7B0377}" destId="{2ED9154C-0D29-4A1B-92D0-0064892A4074}" srcOrd="0" destOrd="0" presId="urn:microsoft.com/office/officeart/2005/8/layout/vList2"/>
    <dgm:cxn modelId="{699D7624-712F-4AB9-8549-B878A75B7DF0}" type="presOf" srcId="{6EE49065-D57A-44B1-B678-3E4254DD1869}" destId="{BB4D95A0-05EC-4AD8-8DEF-5F731CC3671A}" srcOrd="0" destOrd="0" presId="urn:microsoft.com/office/officeart/2005/8/layout/vList2"/>
    <dgm:cxn modelId="{91501A25-7528-4439-B012-3DA41EBE9AC6}" type="presOf" srcId="{3EE8F1CE-4FDF-4F1C-96B2-0C2A67EB4365}" destId="{D1B0340E-937A-4785-8F28-2B3C515BA985}" srcOrd="0" destOrd="0" presId="urn:microsoft.com/office/officeart/2005/8/layout/vList2"/>
    <dgm:cxn modelId="{7FB0742A-0947-4068-8B8A-4F241B5854C4}" srcId="{457E080C-645F-417A-BD93-D1D18C7B0377}" destId="{2B970375-F0DF-4BE3-B221-999384301A62}" srcOrd="0" destOrd="0" parTransId="{4C2E05B5-350A-439B-8D94-268609603D76}" sibTransId="{E9FABE7D-94EC-4E63-B2BD-9E07286FE2B2}"/>
    <dgm:cxn modelId="{95C4BC42-1834-48E1-997A-8D406B51B68D}" type="presOf" srcId="{D6611C7A-EBF4-4CAE-B299-F391B0E77929}" destId="{0D7ADEAB-99BE-403A-B98D-7DDE96AE3871}" srcOrd="0" destOrd="0" presId="urn:microsoft.com/office/officeart/2005/8/layout/vList2"/>
    <dgm:cxn modelId="{380D8B67-F069-4FA8-A81B-375C8A9B89FF}" type="presOf" srcId="{7C5C195A-35F7-40D1-9ED9-6E69E84BE7DA}" destId="{C9D9F1A5-7BA6-44FA-B5DA-1C721138383E}" srcOrd="0" destOrd="0" presId="urn:microsoft.com/office/officeart/2005/8/layout/vList2"/>
    <dgm:cxn modelId="{2DA03A56-1678-498B-A35E-A15C97AEF148}" srcId="{457E080C-645F-417A-BD93-D1D18C7B0377}" destId="{3EE8F1CE-4FDF-4F1C-96B2-0C2A67EB4365}" srcOrd="4" destOrd="0" parTransId="{42AE258F-DB6C-4111-8126-58F3843E8273}" sibTransId="{CE60CF45-BAEF-493A-88AB-48F4B14B652E}"/>
    <dgm:cxn modelId="{E074225A-F22B-49CC-A4B3-C5D499B8CEAC}" srcId="{457E080C-645F-417A-BD93-D1D18C7B0377}" destId="{D6611C7A-EBF4-4CAE-B299-F391B0E77929}" srcOrd="3" destOrd="0" parTransId="{03E9D148-6B2F-4707-8439-64277C5EB70D}" sibTransId="{FB9EF5BA-093A-4CFE-A025-7F0CBD479F08}"/>
    <dgm:cxn modelId="{D496BA80-3478-4F57-B854-7DEC78B970E3}" srcId="{457E080C-645F-417A-BD93-D1D18C7B0377}" destId="{6EE49065-D57A-44B1-B678-3E4254DD1869}" srcOrd="2" destOrd="0" parTransId="{C3CCA43C-6E3D-4CCA-9373-0A4B9EF4C2CE}" sibTransId="{D5C33BF0-2977-4432-808B-DF2819447850}"/>
    <dgm:cxn modelId="{AD384DB6-AC10-4759-B3D3-1A56BA39A2E1}" srcId="{457E080C-645F-417A-BD93-D1D18C7B0377}" destId="{7C5C195A-35F7-40D1-9ED9-6E69E84BE7DA}" srcOrd="1" destOrd="0" parTransId="{C7478BDB-E5F2-49EB-9286-C43C586B60A5}" sibTransId="{A7700A52-90FB-4F87-A18A-626B4949064B}"/>
    <dgm:cxn modelId="{A8673CDF-0E7D-449E-9292-5D04ED976AB6}" type="presOf" srcId="{2B970375-F0DF-4BE3-B221-999384301A62}" destId="{953D1BCE-CF0B-4387-9A56-87F3F672C1C9}" srcOrd="0" destOrd="0" presId="urn:microsoft.com/office/officeart/2005/8/layout/vList2"/>
    <dgm:cxn modelId="{1A147E75-AD8F-4674-9653-1E69064A56BA}" type="presParOf" srcId="{2ED9154C-0D29-4A1B-92D0-0064892A4074}" destId="{953D1BCE-CF0B-4387-9A56-87F3F672C1C9}" srcOrd="0" destOrd="0" presId="urn:microsoft.com/office/officeart/2005/8/layout/vList2"/>
    <dgm:cxn modelId="{BF66F868-047A-40AE-95FB-5ACC71BE7E69}" type="presParOf" srcId="{2ED9154C-0D29-4A1B-92D0-0064892A4074}" destId="{59CF9179-F76D-4FF3-87C0-6CE5EA16694E}" srcOrd="1" destOrd="0" presId="urn:microsoft.com/office/officeart/2005/8/layout/vList2"/>
    <dgm:cxn modelId="{1C823DAA-A743-4F85-A44F-6333B7B0C68A}" type="presParOf" srcId="{2ED9154C-0D29-4A1B-92D0-0064892A4074}" destId="{C9D9F1A5-7BA6-44FA-B5DA-1C721138383E}" srcOrd="2" destOrd="0" presId="urn:microsoft.com/office/officeart/2005/8/layout/vList2"/>
    <dgm:cxn modelId="{360F6A64-3D6C-4719-9BDA-6CB1C1C1F810}" type="presParOf" srcId="{2ED9154C-0D29-4A1B-92D0-0064892A4074}" destId="{821FF05D-5F06-4DDD-80DA-3925C2E5ACDE}" srcOrd="3" destOrd="0" presId="urn:microsoft.com/office/officeart/2005/8/layout/vList2"/>
    <dgm:cxn modelId="{473CEEE2-4C24-441C-B634-F35FCDF8B229}" type="presParOf" srcId="{2ED9154C-0D29-4A1B-92D0-0064892A4074}" destId="{BB4D95A0-05EC-4AD8-8DEF-5F731CC3671A}" srcOrd="4" destOrd="0" presId="urn:microsoft.com/office/officeart/2005/8/layout/vList2"/>
    <dgm:cxn modelId="{E4DB0FF7-124E-4C0D-AE9D-89AEBCC56322}" type="presParOf" srcId="{2ED9154C-0D29-4A1B-92D0-0064892A4074}" destId="{B17F5AF5-3271-450F-9F9B-BCE703F8573F}" srcOrd="5" destOrd="0" presId="urn:microsoft.com/office/officeart/2005/8/layout/vList2"/>
    <dgm:cxn modelId="{988BA94D-4AF2-45A6-A8CA-33E7AE1A3E8F}" type="presParOf" srcId="{2ED9154C-0D29-4A1B-92D0-0064892A4074}" destId="{0D7ADEAB-99BE-403A-B98D-7DDE96AE3871}" srcOrd="6" destOrd="0" presId="urn:microsoft.com/office/officeart/2005/8/layout/vList2"/>
    <dgm:cxn modelId="{883575CC-4916-4135-B703-D8EEDFA279B2}" type="presParOf" srcId="{2ED9154C-0D29-4A1B-92D0-0064892A4074}" destId="{605D780D-D9B8-4329-B698-EC4E321862CF}" srcOrd="7" destOrd="0" presId="urn:microsoft.com/office/officeart/2005/8/layout/vList2"/>
    <dgm:cxn modelId="{42E6C2E8-630B-4A1D-9029-5F2198B2F712}" type="presParOf" srcId="{2ED9154C-0D29-4A1B-92D0-0064892A4074}" destId="{D1B0340E-937A-4785-8F28-2B3C515BA985}"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6793A7-2A31-485D-A73E-C4C819CAEFAD}"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0692EFEF-9D94-43DB-AE49-7CBC670E6737}">
      <dgm:prSet/>
      <dgm:spPr/>
      <dgm:t>
        <a:bodyPr/>
        <a:lstStyle/>
        <a:p>
          <a:r>
            <a:rPr lang="nl-NL" dirty="0"/>
            <a:t>Hierdie is strategieë wat jou help om:</a:t>
          </a:r>
          <a:endParaRPr lang="en-US" dirty="0"/>
        </a:p>
      </dgm:t>
    </dgm:pt>
    <dgm:pt modelId="{E3C8C110-D44A-4FA2-B6A3-024564FA7CC2}" type="parTrans" cxnId="{372460FF-1E9E-44ED-A720-843620BB0FA9}">
      <dgm:prSet/>
      <dgm:spPr/>
      <dgm:t>
        <a:bodyPr/>
        <a:lstStyle/>
        <a:p>
          <a:endParaRPr lang="en-US"/>
        </a:p>
      </dgm:t>
    </dgm:pt>
    <dgm:pt modelId="{1FB115CA-47FB-4E97-BECE-B25999C92434}" type="sibTrans" cxnId="{372460FF-1E9E-44ED-A720-843620BB0FA9}">
      <dgm:prSet/>
      <dgm:spPr/>
      <dgm:t>
        <a:bodyPr/>
        <a:lstStyle/>
        <a:p>
          <a:endParaRPr lang="en-US"/>
        </a:p>
      </dgm:t>
    </dgm:pt>
    <dgm:pt modelId="{B19203EE-2BA5-4CF2-A274-A146361F377B}">
      <dgm:prSet/>
      <dgm:spPr/>
      <dgm:t>
        <a:bodyPr/>
        <a:lstStyle/>
        <a:p>
          <a:r>
            <a:rPr lang="af-ZA" dirty="0"/>
            <a:t>Vrae te verstaan</a:t>
          </a:r>
          <a:endParaRPr lang="en-US" dirty="0"/>
        </a:p>
      </dgm:t>
    </dgm:pt>
    <dgm:pt modelId="{6D30ADB2-0791-44C2-8795-2257F3C2BA0A}" type="parTrans" cxnId="{14C14A7A-BCFB-4057-ACF7-F5F770A4F1DC}">
      <dgm:prSet/>
      <dgm:spPr/>
      <dgm:t>
        <a:bodyPr/>
        <a:lstStyle/>
        <a:p>
          <a:endParaRPr lang="en-US"/>
        </a:p>
      </dgm:t>
    </dgm:pt>
    <dgm:pt modelId="{E57825F2-B717-4E0A-841C-3FF7009F182E}" type="sibTrans" cxnId="{14C14A7A-BCFB-4057-ACF7-F5F770A4F1DC}">
      <dgm:prSet/>
      <dgm:spPr/>
      <dgm:t>
        <a:bodyPr/>
        <a:lstStyle/>
        <a:p>
          <a:endParaRPr lang="en-US"/>
        </a:p>
      </dgm:t>
    </dgm:pt>
    <dgm:pt modelId="{CB65CA43-1CB9-43FE-8F34-C69F5C62D0D3}">
      <dgm:prSet/>
      <dgm:spPr/>
      <dgm:t>
        <a:bodyPr/>
        <a:lstStyle/>
        <a:p>
          <a:r>
            <a:rPr lang="af-ZA" dirty="0"/>
            <a:t>Antwoorde te beplan en weer te gee</a:t>
          </a:r>
          <a:endParaRPr lang="en-US" dirty="0"/>
        </a:p>
      </dgm:t>
    </dgm:pt>
    <dgm:pt modelId="{68B6E8C3-6A2B-4C62-9764-1E424DFE4624}" type="parTrans" cxnId="{97226D84-C255-44F5-BAAF-A730740C52B5}">
      <dgm:prSet/>
      <dgm:spPr/>
      <dgm:t>
        <a:bodyPr/>
        <a:lstStyle/>
        <a:p>
          <a:endParaRPr lang="en-US"/>
        </a:p>
      </dgm:t>
    </dgm:pt>
    <dgm:pt modelId="{99902FCA-6729-4A20-9178-8F98993494E6}" type="sibTrans" cxnId="{97226D84-C255-44F5-BAAF-A730740C52B5}">
      <dgm:prSet/>
      <dgm:spPr/>
      <dgm:t>
        <a:bodyPr/>
        <a:lstStyle/>
        <a:p>
          <a:endParaRPr lang="en-US"/>
        </a:p>
      </dgm:t>
    </dgm:pt>
    <dgm:pt modelId="{827A1E48-C573-49E2-B8A5-68B2ECF35BAB}">
      <dgm:prSet/>
      <dgm:spPr/>
      <dgm:t>
        <a:bodyPr/>
        <a:lstStyle/>
        <a:p>
          <a:r>
            <a:rPr lang="af-ZA" dirty="0"/>
            <a:t>Jou tyd te bestuur</a:t>
          </a:r>
          <a:endParaRPr lang="en-US" dirty="0"/>
        </a:p>
      </dgm:t>
    </dgm:pt>
    <dgm:pt modelId="{87DC456F-C89A-474F-ABD1-8CF00B5E47BA}" type="parTrans" cxnId="{E1B34987-90BF-4078-94E7-95F4227479E0}">
      <dgm:prSet/>
      <dgm:spPr/>
      <dgm:t>
        <a:bodyPr/>
        <a:lstStyle/>
        <a:p>
          <a:endParaRPr lang="en-US"/>
        </a:p>
      </dgm:t>
    </dgm:pt>
    <dgm:pt modelId="{8D8EA749-5A9F-4A29-B9E3-BC24E4666CC9}" type="sibTrans" cxnId="{E1B34987-90BF-4078-94E7-95F4227479E0}">
      <dgm:prSet/>
      <dgm:spPr/>
      <dgm:t>
        <a:bodyPr/>
        <a:lstStyle/>
        <a:p>
          <a:endParaRPr lang="en-US"/>
        </a:p>
      </dgm:t>
    </dgm:pt>
    <dgm:pt modelId="{23E9DCF8-D4CE-4D9D-9FF3-9B8F5D97A40B}">
      <dgm:prSet/>
      <dgm:spPr/>
      <dgm:t>
        <a:bodyPr/>
        <a:lstStyle/>
        <a:p>
          <a:r>
            <a:rPr lang="af-ZA" dirty="0"/>
            <a:t>Jou kennis doeltreffend te kommunikeer</a:t>
          </a:r>
          <a:endParaRPr lang="en-US" dirty="0"/>
        </a:p>
      </dgm:t>
    </dgm:pt>
    <dgm:pt modelId="{8137AEDE-AE0D-43A5-8E3A-C62DBF695EB6}" type="parTrans" cxnId="{5CC033E7-8B4F-49D3-AB4C-74BFBCB14E81}">
      <dgm:prSet/>
      <dgm:spPr/>
      <dgm:t>
        <a:bodyPr/>
        <a:lstStyle/>
        <a:p>
          <a:endParaRPr lang="en-US"/>
        </a:p>
      </dgm:t>
    </dgm:pt>
    <dgm:pt modelId="{BD7174A8-F442-4C06-87C5-60CF373ACFA7}" type="sibTrans" cxnId="{5CC033E7-8B4F-49D3-AB4C-74BFBCB14E81}">
      <dgm:prSet/>
      <dgm:spPr/>
      <dgm:t>
        <a:bodyPr/>
        <a:lstStyle/>
        <a:p>
          <a:endParaRPr lang="en-US"/>
        </a:p>
      </dgm:t>
    </dgm:pt>
    <dgm:pt modelId="{03B97120-B3D7-4BA5-B97F-56F9EC8C8E88}">
      <dgm:prSet/>
      <dgm:spPr/>
      <dgm:t>
        <a:bodyPr/>
        <a:lstStyle/>
        <a:p>
          <a:r>
            <a:rPr lang="nl-NL" dirty="0"/>
            <a:t>Wat om </a:t>
          </a:r>
          <a:r>
            <a:rPr lang="nl-NL" b="1" dirty="0"/>
            <a:t>voor, tydens en n</a:t>
          </a:r>
          <a:r>
            <a:rPr lang="nl-NL" b="1" dirty="0">
              <a:latin typeface="Calibri" panose="020F0502020204030204" pitchFamily="34" charset="0"/>
              <a:ea typeface="Calibri" panose="020F0502020204030204" pitchFamily="34" charset="0"/>
              <a:cs typeface="Calibri" panose="020F0502020204030204" pitchFamily="34" charset="0"/>
            </a:rPr>
            <a:t>á</a:t>
          </a:r>
          <a:r>
            <a:rPr lang="nl-NL" b="1" dirty="0"/>
            <a:t> ’n eksamen </a:t>
          </a:r>
          <a:r>
            <a:rPr lang="nl-NL" dirty="0"/>
            <a:t>te doen.</a:t>
          </a:r>
          <a:endParaRPr lang="en-US" dirty="0"/>
        </a:p>
      </dgm:t>
    </dgm:pt>
    <dgm:pt modelId="{DBA72A2E-E072-4E19-A3C3-F9213D29553E}" type="parTrans" cxnId="{CE8DD2CD-3511-4FDB-9676-7673E5C65F3D}">
      <dgm:prSet/>
      <dgm:spPr/>
      <dgm:t>
        <a:bodyPr/>
        <a:lstStyle/>
        <a:p>
          <a:endParaRPr lang="en-US"/>
        </a:p>
      </dgm:t>
    </dgm:pt>
    <dgm:pt modelId="{7FBAEDBD-B001-4B11-87BA-AB05D8CF31AB}" type="sibTrans" cxnId="{CE8DD2CD-3511-4FDB-9676-7673E5C65F3D}">
      <dgm:prSet/>
      <dgm:spPr/>
      <dgm:t>
        <a:bodyPr/>
        <a:lstStyle/>
        <a:p>
          <a:endParaRPr lang="en-US"/>
        </a:p>
      </dgm:t>
    </dgm:pt>
    <dgm:pt modelId="{6C465EEB-3570-4BF1-95DF-73459A3831D5}" type="pres">
      <dgm:prSet presAssocID="{576793A7-2A31-485D-A73E-C4C819CAEFAD}" presName="Name0" presStyleCnt="0">
        <dgm:presLayoutVars>
          <dgm:dir/>
          <dgm:animLvl val="lvl"/>
          <dgm:resizeHandles val="exact"/>
        </dgm:presLayoutVars>
      </dgm:prSet>
      <dgm:spPr/>
    </dgm:pt>
    <dgm:pt modelId="{6AD69870-BEE2-4BB7-918A-E450FC4ACFD2}" type="pres">
      <dgm:prSet presAssocID="{03B97120-B3D7-4BA5-B97F-56F9EC8C8E88}" presName="boxAndChildren" presStyleCnt="0"/>
      <dgm:spPr/>
    </dgm:pt>
    <dgm:pt modelId="{BBDEC6EB-FA14-4393-B4C1-1D128F3BD367}" type="pres">
      <dgm:prSet presAssocID="{03B97120-B3D7-4BA5-B97F-56F9EC8C8E88}" presName="parentTextBox" presStyleLbl="node1" presStyleIdx="0" presStyleCnt="2"/>
      <dgm:spPr/>
    </dgm:pt>
    <dgm:pt modelId="{1AB09245-96C4-409D-B610-B083779617EC}" type="pres">
      <dgm:prSet presAssocID="{1FB115CA-47FB-4E97-BECE-B25999C92434}" presName="sp" presStyleCnt="0"/>
      <dgm:spPr/>
    </dgm:pt>
    <dgm:pt modelId="{AA069E92-FA1A-45A4-83F6-C7B0B0FC0A13}" type="pres">
      <dgm:prSet presAssocID="{0692EFEF-9D94-43DB-AE49-7CBC670E6737}" presName="arrowAndChildren" presStyleCnt="0"/>
      <dgm:spPr/>
    </dgm:pt>
    <dgm:pt modelId="{7DB9E4BF-DF24-4DB3-91B8-59F6660026E5}" type="pres">
      <dgm:prSet presAssocID="{0692EFEF-9D94-43DB-AE49-7CBC670E6737}" presName="parentTextArrow" presStyleLbl="node1" presStyleIdx="0" presStyleCnt="2"/>
      <dgm:spPr/>
    </dgm:pt>
    <dgm:pt modelId="{AC538561-8DC1-4630-B6D4-FEA2C09C8D68}" type="pres">
      <dgm:prSet presAssocID="{0692EFEF-9D94-43DB-AE49-7CBC670E6737}" presName="arrow" presStyleLbl="node1" presStyleIdx="1" presStyleCnt="2"/>
      <dgm:spPr/>
    </dgm:pt>
    <dgm:pt modelId="{5B8A3D09-7922-4EC8-AFB4-CBDC05CAD0B1}" type="pres">
      <dgm:prSet presAssocID="{0692EFEF-9D94-43DB-AE49-7CBC670E6737}" presName="descendantArrow" presStyleCnt="0"/>
      <dgm:spPr/>
    </dgm:pt>
    <dgm:pt modelId="{B037B543-F533-4BD8-AD80-4CCD15308EB4}" type="pres">
      <dgm:prSet presAssocID="{B19203EE-2BA5-4CF2-A274-A146361F377B}" presName="childTextArrow" presStyleLbl="fgAccFollowNode1" presStyleIdx="0" presStyleCnt="4">
        <dgm:presLayoutVars>
          <dgm:bulletEnabled val="1"/>
        </dgm:presLayoutVars>
      </dgm:prSet>
      <dgm:spPr/>
    </dgm:pt>
    <dgm:pt modelId="{928F6F4A-5A59-4CC3-A7A3-646270D620F7}" type="pres">
      <dgm:prSet presAssocID="{CB65CA43-1CB9-43FE-8F34-C69F5C62D0D3}" presName="childTextArrow" presStyleLbl="fgAccFollowNode1" presStyleIdx="1" presStyleCnt="4">
        <dgm:presLayoutVars>
          <dgm:bulletEnabled val="1"/>
        </dgm:presLayoutVars>
      </dgm:prSet>
      <dgm:spPr/>
    </dgm:pt>
    <dgm:pt modelId="{B9988751-FF03-4066-BBF6-681858CE6EC6}" type="pres">
      <dgm:prSet presAssocID="{827A1E48-C573-49E2-B8A5-68B2ECF35BAB}" presName="childTextArrow" presStyleLbl="fgAccFollowNode1" presStyleIdx="2" presStyleCnt="4">
        <dgm:presLayoutVars>
          <dgm:bulletEnabled val="1"/>
        </dgm:presLayoutVars>
      </dgm:prSet>
      <dgm:spPr/>
    </dgm:pt>
    <dgm:pt modelId="{91FE3153-89B3-4FCE-999E-7223361B30EE}" type="pres">
      <dgm:prSet presAssocID="{23E9DCF8-D4CE-4D9D-9FF3-9B8F5D97A40B}" presName="childTextArrow" presStyleLbl="fgAccFollowNode1" presStyleIdx="3" presStyleCnt="4">
        <dgm:presLayoutVars>
          <dgm:bulletEnabled val="1"/>
        </dgm:presLayoutVars>
      </dgm:prSet>
      <dgm:spPr/>
    </dgm:pt>
  </dgm:ptLst>
  <dgm:cxnLst>
    <dgm:cxn modelId="{4B6FCC13-7DDB-46F0-B794-2CB558357460}" type="presOf" srcId="{23E9DCF8-D4CE-4D9D-9FF3-9B8F5D97A40B}" destId="{91FE3153-89B3-4FCE-999E-7223361B30EE}" srcOrd="0" destOrd="0" presId="urn:microsoft.com/office/officeart/2005/8/layout/process4"/>
    <dgm:cxn modelId="{D29BA11E-6A26-4AEC-8151-EA6D33F4C6D8}" type="presOf" srcId="{0692EFEF-9D94-43DB-AE49-7CBC670E6737}" destId="{AC538561-8DC1-4630-B6D4-FEA2C09C8D68}" srcOrd="1" destOrd="0" presId="urn:microsoft.com/office/officeart/2005/8/layout/process4"/>
    <dgm:cxn modelId="{01B72122-320E-4AB5-B154-FDFF1A081B5B}" type="presOf" srcId="{B19203EE-2BA5-4CF2-A274-A146361F377B}" destId="{B037B543-F533-4BD8-AD80-4CCD15308EB4}" srcOrd="0" destOrd="0" presId="urn:microsoft.com/office/officeart/2005/8/layout/process4"/>
    <dgm:cxn modelId="{BAB85A4A-8899-44D0-B534-B73DAE05ED56}" type="presOf" srcId="{CB65CA43-1CB9-43FE-8F34-C69F5C62D0D3}" destId="{928F6F4A-5A59-4CC3-A7A3-646270D620F7}" srcOrd="0" destOrd="0" presId="urn:microsoft.com/office/officeart/2005/8/layout/process4"/>
    <dgm:cxn modelId="{C217E36E-DCAF-4971-A379-541CAE58017C}" type="presOf" srcId="{0692EFEF-9D94-43DB-AE49-7CBC670E6737}" destId="{7DB9E4BF-DF24-4DB3-91B8-59F6660026E5}" srcOrd="0" destOrd="0" presId="urn:microsoft.com/office/officeart/2005/8/layout/process4"/>
    <dgm:cxn modelId="{14C14A7A-BCFB-4057-ACF7-F5F770A4F1DC}" srcId="{0692EFEF-9D94-43DB-AE49-7CBC670E6737}" destId="{B19203EE-2BA5-4CF2-A274-A146361F377B}" srcOrd="0" destOrd="0" parTransId="{6D30ADB2-0791-44C2-8795-2257F3C2BA0A}" sibTransId="{E57825F2-B717-4E0A-841C-3FF7009F182E}"/>
    <dgm:cxn modelId="{D272F980-DE3A-443A-A28B-50CCD648058E}" type="presOf" srcId="{03B97120-B3D7-4BA5-B97F-56F9EC8C8E88}" destId="{BBDEC6EB-FA14-4393-B4C1-1D128F3BD367}" srcOrd="0" destOrd="0" presId="urn:microsoft.com/office/officeart/2005/8/layout/process4"/>
    <dgm:cxn modelId="{97226D84-C255-44F5-BAAF-A730740C52B5}" srcId="{0692EFEF-9D94-43DB-AE49-7CBC670E6737}" destId="{CB65CA43-1CB9-43FE-8F34-C69F5C62D0D3}" srcOrd="1" destOrd="0" parTransId="{68B6E8C3-6A2B-4C62-9764-1E424DFE4624}" sibTransId="{99902FCA-6729-4A20-9178-8F98993494E6}"/>
    <dgm:cxn modelId="{E1B34987-90BF-4078-94E7-95F4227479E0}" srcId="{0692EFEF-9D94-43DB-AE49-7CBC670E6737}" destId="{827A1E48-C573-49E2-B8A5-68B2ECF35BAB}" srcOrd="2" destOrd="0" parTransId="{87DC456F-C89A-474F-ABD1-8CF00B5E47BA}" sibTransId="{8D8EA749-5A9F-4A29-B9E3-BC24E4666CC9}"/>
    <dgm:cxn modelId="{81E7B690-E2DA-45B1-9385-F429E51C0125}" type="presOf" srcId="{576793A7-2A31-485D-A73E-C4C819CAEFAD}" destId="{6C465EEB-3570-4BF1-95DF-73459A3831D5}" srcOrd="0" destOrd="0" presId="urn:microsoft.com/office/officeart/2005/8/layout/process4"/>
    <dgm:cxn modelId="{CE8DD2CD-3511-4FDB-9676-7673E5C65F3D}" srcId="{576793A7-2A31-485D-A73E-C4C819CAEFAD}" destId="{03B97120-B3D7-4BA5-B97F-56F9EC8C8E88}" srcOrd="1" destOrd="0" parTransId="{DBA72A2E-E072-4E19-A3C3-F9213D29553E}" sibTransId="{7FBAEDBD-B001-4B11-87BA-AB05D8CF31AB}"/>
    <dgm:cxn modelId="{5CC033E7-8B4F-49D3-AB4C-74BFBCB14E81}" srcId="{0692EFEF-9D94-43DB-AE49-7CBC670E6737}" destId="{23E9DCF8-D4CE-4D9D-9FF3-9B8F5D97A40B}" srcOrd="3" destOrd="0" parTransId="{8137AEDE-AE0D-43A5-8E3A-C62DBF695EB6}" sibTransId="{BD7174A8-F442-4C06-87C5-60CF373ACFA7}"/>
    <dgm:cxn modelId="{740A39FF-304C-4DCC-A5A8-5D53C5CB6E88}" type="presOf" srcId="{827A1E48-C573-49E2-B8A5-68B2ECF35BAB}" destId="{B9988751-FF03-4066-BBF6-681858CE6EC6}" srcOrd="0" destOrd="0" presId="urn:microsoft.com/office/officeart/2005/8/layout/process4"/>
    <dgm:cxn modelId="{372460FF-1E9E-44ED-A720-843620BB0FA9}" srcId="{576793A7-2A31-485D-A73E-C4C819CAEFAD}" destId="{0692EFEF-9D94-43DB-AE49-7CBC670E6737}" srcOrd="0" destOrd="0" parTransId="{E3C8C110-D44A-4FA2-B6A3-024564FA7CC2}" sibTransId="{1FB115CA-47FB-4E97-BECE-B25999C92434}"/>
    <dgm:cxn modelId="{B7D42390-CD64-4C28-9CF4-ACCB69233C36}" type="presParOf" srcId="{6C465EEB-3570-4BF1-95DF-73459A3831D5}" destId="{6AD69870-BEE2-4BB7-918A-E450FC4ACFD2}" srcOrd="0" destOrd="0" presId="urn:microsoft.com/office/officeart/2005/8/layout/process4"/>
    <dgm:cxn modelId="{38345F02-53C8-4C85-BFAA-90695701712B}" type="presParOf" srcId="{6AD69870-BEE2-4BB7-918A-E450FC4ACFD2}" destId="{BBDEC6EB-FA14-4393-B4C1-1D128F3BD367}" srcOrd="0" destOrd="0" presId="urn:microsoft.com/office/officeart/2005/8/layout/process4"/>
    <dgm:cxn modelId="{22C0603F-11A7-495C-B2A6-1BC85203686D}" type="presParOf" srcId="{6C465EEB-3570-4BF1-95DF-73459A3831D5}" destId="{1AB09245-96C4-409D-B610-B083779617EC}" srcOrd="1" destOrd="0" presId="urn:microsoft.com/office/officeart/2005/8/layout/process4"/>
    <dgm:cxn modelId="{76BB109E-AAFC-4722-BA39-E20D334E68D1}" type="presParOf" srcId="{6C465EEB-3570-4BF1-95DF-73459A3831D5}" destId="{AA069E92-FA1A-45A4-83F6-C7B0B0FC0A13}" srcOrd="2" destOrd="0" presId="urn:microsoft.com/office/officeart/2005/8/layout/process4"/>
    <dgm:cxn modelId="{7AC8779F-DCD8-4B57-AF52-BDF59D56765C}" type="presParOf" srcId="{AA069E92-FA1A-45A4-83F6-C7B0B0FC0A13}" destId="{7DB9E4BF-DF24-4DB3-91B8-59F6660026E5}" srcOrd="0" destOrd="0" presId="urn:microsoft.com/office/officeart/2005/8/layout/process4"/>
    <dgm:cxn modelId="{82B9D062-17D0-41D8-A89D-6FED35CEA514}" type="presParOf" srcId="{AA069E92-FA1A-45A4-83F6-C7B0B0FC0A13}" destId="{AC538561-8DC1-4630-B6D4-FEA2C09C8D68}" srcOrd="1" destOrd="0" presId="urn:microsoft.com/office/officeart/2005/8/layout/process4"/>
    <dgm:cxn modelId="{DCC4BFEC-659C-4B74-A00A-A743BA2C9D66}" type="presParOf" srcId="{AA069E92-FA1A-45A4-83F6-C7B0B0FC0A13}" destId="{5B8A3D09-7922-4EC8-AFB4-CBDC05CAD0B1}" srcOrd="2" destOrd="0" presId="urn:microsoft.com/office/officeart/2005/8/layout/process4"/>
    <dgm:cxn modelId="{1302A2BF-E7B6-4A26-9402-7019188EC004}" type="presParOf" srcId="{5B8A3D09-7922-4EC8-AFB4-CBDC05CAD0B1}" destId="{B037B543-F533-4BD8-AD80-4CCD15308EB4}" srcOrd="0" destOrd="0" presId="urn:microsoft.com/office/officeart/2005/8/layout/process4"/>
    <dgm:cxn modelId="{77DF03C7-F4C4-4A9D-A2FF-D7427B3500FE}" type="presParOf" srcId="{5B8A3D09-7922-4EC8-AFB4-CBDC05CAD0B1}" destId="{928F6F4A-5A59-4CC3-A7A3-646270D620F7}" srcOrd="1" destOrd="0" presId="urn:microsoft.com/office/officeart/2005/8/layout/process4"/>
    <dgm:cxn modelId="{16D8A3A9-274E-488F-B9E7-E9A8A2FDA8DC}" type="presParOf" srcId="{5B8A3D09-7922-4EC8-AFB4-CBDC05CAD0B1}" destId="{B9988751-FF03-4066-BBF6-681858CE6EC6}" srcOrd="2" destOrd="0" presId="urn:microsoft.com/office/officeart/2005/8/layout/process4"/>
    <dgm:cxn modelId="{8B5E7E42-6388-4FE1-8468-78907007672B}" type="presParOf" srcId="{5B8A3D09-7922-4EC8-AFB4-CBDC05CAD0B1}" destId="{91FE3153-89B3-4FCE-999E-7223361B30EE}"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DBED1F-4193-4F5D-9B84-E25FD1609AE6}" type="doc">
      <dgm:prSet loTypeId="urn:microsoft.com/office/officeart/2016/7/layout/RepeatingBendingProcessNew" loCatId="process" qsTypeId="urn:microsoft.com/office/officeart/2005/8/quickstyle/simple5" qsCatId="simple" csTypeId="urn:microsoft.com/office/officeart/2005/8/colors/accent6_2" csCatId="accent6" phldr="1"/>
      <dgm:spPr/>
      <dgm:t>
        <a:bodyPr/>
        <a:lstStyle/>
        <a:p>
          <a:endParaRPr lang="en-US"/>
        </a:p>
      </dgm:t>
    </dgm:pt>
    <dgm:pt modelId="{FBC2A625-ECD1-42D1-B3EE-7D4775E04ACF}">
      <dgm:prSet/>
      <dgm:spPr/>
      <dgm:t>
        <a:bodyPr/>
        <a:lstStyle/>
        <a:p>
          <a:r>
            <a:rPr lang="af-ZA" dirty="0"/>
            <a:t>Volg 'n realistiese studieplan</a:t>
          </a:r>
          <a:endParaRPr lang="en-US" dirty="0"/>
        </a:p>
      </dgm:t>
    </dgm:pt>
    <dgm:pt modelId="{8797A984-2592-4EDD-AC76-9A6B08CDBEB1}" type="parTrans" cxnId="{87368136-086D-4E19-82C0-9F3EBCF3ECB3}">
      <dgm:prSet/>
      <dgm:spPr/>
      <dgm:t>
        <a:bodyPr/>
        <a:lstStyle/>
        <a:p>
          <a:endParaRPr lang="en-US"/>
        </a:p>
      </dgm:t>
    </dgm:pt>
    <dgm:pt modelId="{49DCF072-D47B-433F-96AA-F14AB915BF07}" type="sibTrans" cxnId="{87368136-086D-4E19-82C0-9F3EBCF3ECB3}">
      <dgm:prSet phldrT="1"/>
      <dgm:spPr/>
      <dgm:t>
        <a:bodyPr/>
        <a:lstStyle/>
        <a:p>
          <a:endParaRPr lang="en-US" dirty="0"/>
        </a:p>
      </dgm:t>
    </dgm:pt>
    <dgm:pt modelId="{34A8239D-16A8-4C00-B88D-AFAA52436C17}">
      <dgm:prSet/>
      <dgm:spPr/>
      <dgm:t>
        <a:bodyPr/>
        <a:lstStyle/>
        <a:p>
          <a:r>
            <a:rPr lang="af-ZA" dirty="0"/>
            <a:t>Oefen ou vrae</a:t>
          </a:r>
          <a:endParaRPr lang="en-US" dirty="0"/>
        </a:p>
      </dgm:t>
    </dgm:pt>
    <dgm:pt modelId="{D8691C30-E2C4-441A-9959-5155703E1C7C}" type="parTrans" cxnId="{CDD8557E-0D62-44D5-B1C5-795374BC9D56}">
      <dgm:prSet/>
      <dgm:spPr/>
      <dgm:t>
        <a:bodyPr/>
        <a:lstStyle/>
        <a:p>
          <a:endParaRPr lang="en-US"/>
        </a:p>
      </dgm:t>
    </dgm:pt>
    <dgm:pt modelId="{99FC159C-DCF8-4449-B7C9-2A951AB0B660}" type="sibTrans" cxnId="{CDD8557E-0D62-44D5-B1C5-795374BC9D56}">
      <dgm:prSet phldrT="2"/>
      <dgm:spPr/>
      <dgm:t>
        <a:bodyPr/>
        <a:lstStyle/>
        <a:p>
          <a:endParaRPr lang="en-US" dirty="0"/>
        </a:p>
      </dgm:t>
    </dgm:pt>
    <dgm:pt modelId="{DC99B875-82AC-4C02-98BC-E436E44F4DFB}">
      <dgm:prSet/>
      <dgm:spPr/>
      <dgm:t>
        <a:bodyPr/>
        <a:lstStyle/>
        <a:p>
          <a:r>
            <a:rPr lang="af-ZA" dirty="0"/>
            <a:t>Hersien probleem- onderwerpe</a:t>
          </a:r>
          <a:endParaRPr lang="en-US" dirty="0"/>
        </a:p>
      </dgm:t>
    </dgm:pt>
    <dgm:pt modelId="{4F8813C3-E3F8-4F4C-8098-9B269374F013}" type="parTrans" cxnId="{04DA587A-F536-427E-9350-C2638134FC39}">
      <dgm:prSet/>
      <dgm:spPr/>
      <dgm:t>
        <a:bodyPr/>
        <a:lstStyle/>
        <a:p>
          <a:endParaRPr lang="en-US"/>
        </a:p>
      </dgm:t>
    </dgm:pt>
    <dgm:pt modelId="{42BD319C-0EF8-4313-B017-D6CE06D0D452}" type="sibTrans" cxnId="{04DA587A-F536-427E-9350-C2638134FC39}">
      <dgm:prSet phldrT="3"/>
      <dgm:spPr/>
      <dgm:t>
        <a:bodyPr/>
        <a:lstStyle/>
        <a:p>
          <a:endParaRPr lang="en-US" dirty="0"/>
        </a:p>
      </dgm:t>
    </dgm:pt>
    <dgm:pt modelId="{E3241FC0-4CEE-45F2-AC0D-AC1C105280B3}">
      <dgm:prSet/>
      <dgm:spPr/>
      <dgm:t>
        <a:bodyPr/>
        <a:lstStyle/>
        <a:p>
          <a:r>
            <a:rPr lang="af-ZA" dirty="0"/>
            <a:t>Oefen onder tydsbeperkte toestande</a:t>
          </a:r>
          <a:endParaRPr lang="en-US" dirty="0"/>
        </a:p>
      </dgm:t>
    </dgm:pt>
    <dgm:pt modelId="{FEFD2CE3-9DFF-47D4-866B-0014246C335B}" type="parTrans" cxnId="{31DC81C6-CAAA-45AD-A0FD-EB3962BBA7E9}">
      <dgm:prSet/>
      <dgm:spPr/>
      <dgm:t>
        <a:bodyPr/>
        <a:lstStyle/>
        <a:p>
          <a:endParaRPr lang="en-US"/>
        </a:p>
      </dgm:t>
    </dgm:pt>
    <dgm:pt modelId="{B43665C3-022A-4352-A917-46EBCAF09FE6}" type="sibTrans" cxnId="{31DC81C6-CAAA-45AD-A0FD-EB3962BBA7E9}">
      <dgm:prSet phldrT="4"/>
      <dgm:spPr/>
      <dgm:t>
        <a:bodyPr/>
        <a:lstStyle/>
        <a:p>
          <a:endParaRPr lang="en-US" dirty="0"/>
        </a:p>
      </dgm:t>
    </dgm:pt>
    <dgm:pt modelId="{7CA3E598-79DF-4050-A4DC-C8AC692685D1}">
      <dgm:prSet/>
      <dgm:spPr/>
      <dgm:t>
        <a:bodyPr/>
        <a:lstStyle/>
        <a:p>
          <a:r>
            <a:rPr lang="af-ZA" dirty="0"/>
            <a:t>Ken die eksamen-formaat</a:t>
          </a:r>
          <a:endParaRPr lang="en-US" dirty="0"/>
        </a:p>
      </dgm:t>
    </dgm:pt>
    <dgm:pt modelId="{D62F3ABE-4EA1-471D-83F0-1EE9BF13E391}" type="parTrans" cxnId="{966D9F5A-9CB4-4F5F-A852-D618A413D1DE}">
      <dgm:prSet/>
      <dgm:spPr/>
      <dgm:t>
        <a:bodyPr/>
        <a:lstStyle/>
        <a:p>
          <a:endParaRPr lang="en-US"/>
        </a:p>
      </dgm:t>
    </dgm:pt>
    <dgm:pt modelId="{C6CAF763-2007-4FE4-B542-8A7A2263408C}" type="sibTrans" cxnId="{966D9F5A-9CB4-4F5F-A852-D618A413D1DE}">
      <dgm:prSet phldrT="5"/>
      <dgm:spPr/>
      <dgm:t>
        <a:bodyPr/>
        <a:lstStyle/>
        <a:p>
          <a:endParaRPr lang="en-US" dirty="0"/>
        </a:p>
      </dgm:t>
    </dgm:pt>
    <dgm:pt modelId="{7EC537EE-73E5-414D-A92C-9318272E7D77}">
      <dgm:prSet/>
      <dgm:spPr/>
      <dgm:t>
        <a:bodyPr/>
        <a:lstStyle/>
        <a:p>
          <a:r>
            <a:rPr lang="af-ZA" dirty="0"/>
            <a:t>Berei toerusting voor</a:t>
          </a:r>
          <a:endParaRPr lang="en-US" dirty="0"/>
        </a:p>
      </dgm:t>
    </dgm:pt>
    <dgm:pt modelId="{463552C0-091A-4516-981E-A31A0FB706AF}" type="parTrans" cxnId="{B3DCB60E-AC77-426E-8775-D1F77818E88B}">
      <dgm:prSet/>
      <dgm:spPr/>
      <dgm:t>
        <a:bodyPr/>
        <a:lstStyle/>
        <a:p>
          <a:endParaRPr lang="en-US"/>
        </a:p>
      </dgm:t>
    </dgm:pt>
    <dgm:pt modelId="{ED4FFAED-DB4E-471F-BF21-514052659ABB}" type="sibTrans" cxnId="{B3DCB60E-AC77-426E-8775-D1F77818E88B}">
      <dgm:prSet phldrT="6"/>
      <dgm:spPr/>
      <dgm:t>
        <a:bodyPr/>
        <a:lstStyle/>
        <a:p>
          <a:endParaRPr lang="en-US" dirty="0"/>
        </a:p>
      </dgm:t>
    </dgm:pt>
    <dgm:pt modelId="{2D17A40E-0636-4F80-968E-D22BB0C0B797}">
      <dgm:prSet/>
      <dgm:spPr/>
      <dgm:t>
        <a:bodyPr/>
        <a:lstStyle/>
        <a:p>
          <a:r>
            <a:rPr lang="af-ZA" dirty="0"/>
            <a:t>Kry genoeg slaap</a:t>
          </a:r>
          <a:endParaRPr lang="en-US" dirty="0"/>
        </a:p>
      </dgm:t>
    </dgm:pt>
    <dgm:pt modelId="{0F4FCA29-5FB1-4812-80AA-F1953CD42F0E}" type="parTrans" cxnId="{1F6F1795-3B91-411D-B5AF-06668DDABF47}">
      <dgm:prSet/>
      <dgm:spPr/>
      <dgm:t>
        <a:bodyPr/>
        <a:lstStyle/>
        <a:p>
          <a:endParaRPr lang="en-US"/>
        </a:p>
      </dgm:t>
    </dgm:pt>
    <dgm:pt modelId="{3F1DC6AC-44CD-4864-9035-C85422FD2E93}" type="sibTrans" cxnId="{1F6F1795-3B91-411D-B5AF-06668DDABF47}">
      <dgm:prSet phldrT="7"/>
      <dgm:spPr/>
      <dgm:t>
        <a:bodyPr/>
        <a:lstStyle/>
        <a:p>
          <a:endParaRPr lang="en-US"/>
        </a:p>
      </dgm:t>
    </dgm:pt>
    <dgm:pt modelId="{8450D58D-BD87-469E-9C67-67B39AFF96D9}" type="pres">
      <dgm:prSet presAssocID="{B2DBED1F-4193-4F5D-9B84-E25FD1609AE6}" presName="Name0" presStyleCnt="0">
        <dgm:presLayoutVars>
          <dgm:dir/>
          <dgm:resizeHandles val="exact"/>
        </dgm:presLayoutVars>
      </dgm:prSet>
      <dgm:spPr/>
    </dgm:pt>
    <dgm:pt modelId="{5F1B31C2-9CB8-4A5A-A600-C5820A5231D7}" type="pres">
      <dgm:prSet presAssocID="{FBC2A625-ECD1-42D1-B3EE-7D4775E04ACF}" presName="node" presStyleLbl="node1" presStyleIdx="0" presStyleCnt="7">
        <dgm:presLayoutVars>
          <dgm:bulletEnabled val="1"/>
        </dgm:presLayoutVars>
      </dgm:prSet>
      <dgm:spPr/>
    </dgm:pt>
    <dgm:pt modelId="{B72EA775-AC34-497F-9D58-437187DBC6CC}" type="pres">
      <dgm:prSet presAssocID="{49DCF072-D47B-433F-96AA-F14AB915BF07}" presName="sibTrans" presStyleLbl="sibTrans1D1" presStyleIdx="0" presStyleCnt="6"/>
      <dgm:spPr/>
    </dgm:pt>
    <dgm:pt modelId="{BB8BD90C-5C00-4480-B9B8-2493B9A78463}" type="pres">
      <dgm:prSet presAssocID="{49DCF072-D47B-433F-96AA-F14AB915BF07}" presName="connectorText" presStyleLbl="sibTrans1D1" presStyleIdx="0" presStyleCnt="6"/>
      <dgm:spPr/>
    </dgm:pt>
    <dgm:pt modelId="{55F8A963-52C0-42D7-B782-434C307902B4}" type="pres">
      <dgm:prSet presAssocID="{34A8239D-16A8-4C00-B88D-AFAA52436C17}" presName="node" presStyleLbl="node1" presStyleIdx="1" presStyleCnt="7">
        <dgm:presLayoutVars>
          <dgm:bulletEnabled val="1"/>
        </dgm:presLayoutVars>
      </dgm:prSet>
      <dgm:spPr/>
    </dgm:pt>
    <dgm:pt modelId="{698797EA-85E1-4E61-8516-81B592AA0BDF}" type="pres">
      <dgm:prSet presAssocID="{99FC159C-DCF8-4449-B7C9-2A951AB0B660}" presName="sibTrans" presStyleLbl="sibTrans1D1" presStyleIdx="1" presStyleCnt="6"/>
      <dgm:spPr/>
    </dgm:pt>
    <dgm:pt modelId="{B096D7C4-6193-4D57-B1A2-68B644530815}" type="pres">
      <dgm:prSet presAssocID="{99FC159C-DCF8-4449-B7C9-2A951AB0B660}" presName="connectorText" presStyleLbl="sibTrans1D1" presStyleIdx="1" presStyleCnt="6"/>
      <dgm:spPr/>
    </dgm:pt>
    <dgm:pt modelId="{D37D50BB-3DCC-4A4E-8966-CE20DA2B35C6}" type="pres">
      <dgm:prSet presAssocID="{DC99B875-82AC-4C02-98BC-E436E44F4DFB}" presName="node" presStyleLbl="node1" presStyleIdx="2" presStyleCnt="7">
        <dgm:presLayoutVars>
          <dgm:bulletEnabled val="1"/>
        </dgm:presLayoutVars>
      </dgm:prSet>
      <dgm:spPr/>
    </dgm:pt>
    <dgm:pt modelId="{D2551FB9-5F07-4891-A541-056B25229142}" type="pres">
      <dgm:prSet presAssocID="{42BD319C-0EF8-4313-B017-D6CE06D0D452}" presName="sibTrans" presStyleLbl="sibTrans1D1" presStyleIdx="2" presStyleCnt="6"/>
      <dgm:spPr/>
    </dgm:pt>
    <dgm:pt modelId="{C7380408-67E6-4347-BB34-952FDFE0CC0A}" type="pres">
      <dgm:prSet presAssocID="{42BD319C-0EF8-4313-B017-D6CE06D0D452}" presName="connectorText" presStyleLbl="sibTrans1D1" presStyleIdx="2" presStyleCnt="6"/>
      <dgm:spPr/>
    </dgm:pt>
    <dgm:pt modelId="{D0089761-200B-4ED6-95DD-637E4664557D}" type="pres">
      <dgm:prSet presAssocID="{E3241FC0-4CEE-45F2-AC0D-AC1C105280B3}" presName="node" presStyleLbl="node1" presStyleIdx="3" presStyleCnt="7">
        <dgm:presLayoutVars>
          <dgm:bulletEnabled val="1"/>
        </dgm:presLayoutVars>
      </dgm:prSet>
      <dgm:spPr/>
    </dgm:pt>
    <dgm:pt modelId="{CEFD697B-B9CD-4C2E-AF15-1C8546E2A05C}" type="pres">
      <dgm:prSet presAssocID="{B43665C3-022A-4352-A917-46EBCAF09FE6}" presName="sibTrans" presStyleLbl="sibTrans1D1" presStyleIdx="3" presStyleCnt="6"/>
      <dgm:spPr/>
    </dgm:pt>
    <dgm:pt modelId="{DCE2A916-F964-4E65-9841-43A58FBE9AF8}" type="pres">
      <dgm:prSet presAssocID="{B43665C3-022A-4352-A917-46EBCAF09FE6}" presName="connectorText" presStyleLbl="sibTrans1D1" presStyleIdx="3" presStyleCnt="6"/>
      <dgm:spPr/>
    </dgm:pt>
    <dgm:pt modelId="{1A8ED9D5-8AE3-499A-B2DE-949B8F1D50B8}" type="pres">
      <dgm:prSet presAssocID="{7CA3E598-79DF-4050-A4DC-C8AC692685D1}" presName="node" presStyleLbl="node1" presStyleIdx="4" presStyleCnt="7">
        <dgm:presLayoutVars>
          <dgm:bulletEnabled val="1"/>
        </dgm:presLayoutVars>
      </dgm:prSet>
      <dgm:spPr/>
    </dgm:pt>
    <dgm:pt modelId="{1E75F175-4939-4903-AD06-76AF62B9CB17}" type="pres">
      <dgm:prSet presAssocID="{C6CAF763-2007-4FE4-B542-8A7A2263408C}" presName="sibTrans" presStyleLbl="sibTrans1D1" presStyleIdx="4" presStyleCnt="6"/>
      <dgm:spPr/>
    </dgm:pt>
    <dgm:pt modelId="{B69191A4-B351-41F1-81E3-7C4BD63A4E8F}" type="pres">
      <dgm:prSet presAssocID="{C6CAF763-2007-4FE4-B542-8A7A2263408C}" presName="connectorText" presStyleLbl="sibTrans1D1" presStyleIdx="4" presStyleCnt="6"/>
      <dgm:spPr/>
    </dgm:pt>
    <dgm:pt modelId="{1EC430A2-276E-4BD2-AC3A-C4850919E7AF}" type="pres">
      <dgm:prSet presAssocID="{7EC537EE-73E5-414D-A92C-9318272E7D77}" presName="node" presStyleLbl="node1" presStyleIdx="5" presStyleCnt="7">
        <dgm:presLayoutVars>
          <dgm:bulletEnabled val="1"/>
        </dgm:presLayoutVars>
      </dgm:prSet>
      <dgm:spPr/>
    </dgm:pt>
    <dgm:pt modelId="{7DC74AF6-78BC-45FF-97A5-830C15BCF5A1}" type="pres">
      <dgm:prSet presAssocID="{ED4FFAED-DB4E-471F-BF21-514052659ABB}" presName="sibTrans" presStyleLbl="sibTrans1D1" presStyleIdx="5" presStyleCnt="6"/>
      <dgm:spPr/>
    </dgm:pt>
    <dgm:pt modelId="{9E5495B3-5E79-45FF-BB22-32753E529822}" type="pres">
      <dgm:prSet presAssocID="{ED4FFAED-DB4E-471F-BF21-514052659ABB}" presName="connectorText" presStyleLbl="sibTrans1D1" presStyleIdx="5" presStyleCnt="6"/>
      <dgm:spPr/>
    </dgm:pt>
    <dgm:pt modelId="{01CD21B6-0A8B-4D72-8467-3918AE4D010B}" type="pres">
      <dgm:prSet presAssocID="{2D17A40E-0636-4F80-968E-D22BB0C0B797}" presName="node" presStyleLbl="node1" presStyleIdx="6" presStyleCnt="7">
        <dgm:presLayoutVars>
          <dgm:bulletEnabled val="1"/>
        </dgm:presLayoutVars>
      </dgm:prSet>
      <dgm:spPr/>
    </dgm:pt>
  </dgm:ptLst>
  <dgm:cxnLst>
    <dgm:cxn modelId="{9B9F8D02-F2BC-4271-99CE-77C3B168E022}" type="presOf" srcId="{99FC159C-DCF8-4449-B7C9-2A951AB0B660}" destId="{B096D7C4-6193-4D57-B1A2-68B644530815}" srcOrd="1" destOrd="0" presId="urn:microsoft.com/office/officeart/2016/7/layout/RepeatingBendingProcessNew"/>
    <dgm:cxn modelId="{B3DCB60E-AC77-426E-8775-D1F77818E88B}" srcId="{B2DBED1F-4193-4F5D-9B84-E25FD1609AE6}" destId="{7EC537EE-73E5-414D-A92C-9318272E7D77}" srcOrd="5" destOrd="0" parTransId="{463552C0-091A-4516-981E-A31A0FB706AF}" sibTransId="{ED4FFAED-DB4E-471F-BF21-514052659ABB}"/>
    <dgm:cxn modelId="{919B7D10-0249-4319-A1B3-F80D0E6243FE}" type="presOf" srcId="{34A8239D-16A8-4C00-B88D-AFAA52436C17}" destId="{55F8A963-52C0-42D7-B782-434C307902B4}" srcOrd="0" destOrd="0" presId="urn:microsoft.com/office/officeart/2016/7/layout/RepeatingBendingProcessNew"/>
    <dgm:cxn modelId="{F58BEB26-05F9-4BE6-A1F2-4DD8ED94646E}" type="presOf" srcId="{42BD319C-0EF8-4313-B017-D6CE06D0D452}" destId="{C7380408-67E6-4347-BB34-952FDFE0CC0A}" srcOrd="1" destOrd="0" presId="urn:microsoft.com/office/officeart/2016/7/layout/RepeatingBendingProcessNew"/>
    <dgm:cxn modelId="{E822A02B-440C-400D-8641-A3B5655718CA}" type="presOf" srcId="{B2DBED1F-4193-4F5D-9B84-E25FD1609AE6}" destId="{8450D58D-BD87-469E-9C67-67B39AFF96D9}" srcOrd="0" destOrd="0" presId="urn:microsoft.com/office/officeart/2016/7/layout/RepeatingBendingProcessNew"/>
    <dgm:cxn modelId="{87368136-086D-4E19-82C0-9F3EBCF3ECB3}" srcId="{B2DBED1F-4193-4F5D-9B84-E25FD1609AE6}" destId="{FBC2A625-ECD1-42D1-B3EE-7D4775E04ACF}" srcOrd="0" destOrd="0" parTransId="{8797A984-2592-4EDD-AC76-9A6B08CDBEB1}" sibTransId="{49DCF072-D47B-433F-96AA-F14AB915BF07}"/>
    <dgm:cxn modelId="{0FC2E638-F593-4477-A9ED-290A1E6F0C28}" type="presOf" srcId="{B43665C3-022A-4352-A917-46EBCAF09FE6}" destId="{CEFD697B-B9CD-4C2E-AF15-1C8546E2A05C}" srcOrd="0" destOrd="0" presId="urn:microsoft.com/office/officeart/2016/7/layout/RepeatingBendingProcessNew"/>
    <dgm:cxn modelId="{4C09585C-A4D7-4B3C-84B5-09DD61224C2F}" type="presOf" srcId="{C6CAF763-2007-4FE4-B542-8A7A2263408C}" destId="{B69191A4-B351-41F1-81E3-7C4BD63A4E8F}" srcOrd="1" destOrd="0" presId="urn:microsoft.com/office/officeart/2016/7/layout/RepeatingBendingProcessNew"/>
    <dgm:cxn modelId="{A5431565-9F28-4FC4-A9F6-E33E9F410988}" type="presOf" srcId="{ED4FFAED-DB4E-471F-BF21-514052659ABB}" destId="{7DC74AF6-78BC-45FF-97A5-830C15BCF5A1}" srcOrd="0" destOrd="0" presId="urn:microsoft.com/office/officeart/2016/7/layout/RepeatingBendingProcessNew"/>
    <dgm:cxn modelId="{1D7B526B-C176-473C-A6F7-A3ACFDC9F670}" type="presOf" srcId="{49DCF072-D47B-433F-96AA-F14AB915BF07}" destId="{B72EA775-AC34-497F-9D58-437187DBC6CC}" srcOrd="0" destOrd="0" presId="urn:microsoft.com/office/officeart/2016/7/layout/RepeatingBendingProcessNew"/>
    <dgm:cxn modelId="{D235BC4C-F88B-4D0F-979A-50B913043E03}" type="presOf" srcId="{E3241FC0-4CEE-45F2-AC0D-AC1C105280B3}" destId="{D0089761-200B-4ED6-95DD-637E4664557D}" srcOrd="0" destOrd="0" presId="urn:microsoft.com/office/officeart/2016/7/layout/RepeatingBendingProcessNew"/>
    <dgm:cxn modelId="{0C5A7A52-DF93-4C60-8C88-5F442DCA8868}" type="presOf" srcId="{C6CAF763-2007-4FE4-B542-8A7A2263408C}" destId="{1E75F175-4939-4903-AD06-76AF62B9CB17}" srcOrd="0" destOrd="0" presId="urn:microsoft.com/office/officeart/2016/7/layout/RepeatingBendingProcessNew"/>
    <dgm:cxn modelId="{9AA5C757-C9A0-4EE6-B0F7-AA2AFCD9CA04}" type="presOf" srcId="{B43665C3-022A-4352-A917-46EBCAF09FE6}" destId="{DCE2A916-F964-4E65-9841-43A58FBE9AF8}" srcOrd="1" destOrd="0" presId="urn:microsoft.com/office/officeart/2016/7/layout/RepeatingBendingProcessNew"/>
    <dgm:cxn modelId="{04DA587A-F536-427E-9350-C2638134FC39}" srcId="{B2DBED1F-4193-4F5D-9B84-E25FD1609AE6}" destId="{DC99B875-82AC-4C02-98BC-E436E44F4DFB}" srcOrd="2" destOrd="0" parTransId="{4F8813C3-E3F8-4F4C-8098-9B269374F013}" sibTransId="{42BD319C-0EF8-4313-B017-D6CE06D0D452}"/>
    <dgm:cxn modelId="{966D9F5A-9CB4-4F5F-A852-D618A413D1DE}" srcId="{B2DBED1F-4193-4F5D-9B84-E25FD1609AE6}" destId="{7CA3E598-79DF-4050-A4DC-C8AC692685D1}" srcOrd="4" destOrd="0" parTransId="{D62F3ABE-4EA1-471D-83F0-1EE9BF13E391}" sibTransId="{C6CAF763-2007-4FE4-B542-8A7A2263408C}"/>
    <dgm:cxn modelId="{CDD8557E-0D62-44D5-B1C5-795374BC9D56}" srcId="{B2DBED1F-4193-4F5D-9B84-E25FD1609AE6}" destId="{34A8239D-16A8-4C00-B88D-AFAA52436C17}" srcOrd="1" destOrd="0" parTransId="{D8691C30-E2C4-441A-9959-5155703E1C7C}" sibTransId="{99FC159C-DCF8-4449-B7C9-2A951AB0B660}"/>
    <dgm:cxn modelId="{CB512591-B84D-44E8-B2B6-51F6D51F9499}" type="presOf" srcId="{99FC159C-DCF8-4449-B7C9-2A951AB0B660}" destId="{698797EA-85E1-4E61-8516-81B592AA0BDF}" srcOrd="0" destOrd="0" presId="urn:microsoft.com/office/officeart/2016/7/layout/RepeatingBendingProcessNew"/>
    <dgm:cxn modelId="{1F6F1795-3B91-411D-B5AF-06668DDABF47}" srcId="{B2DBED1F-4193-4F5D-9B84-E25FD1609AE6}" destId="{2D17A40E-0636-4F80-968E-D22BB0C0B797}" srcOrd="6" destOrd="0" parTransId="{0F4FCA29-5FB1-4812-80AA-F1953CD42F0E}" sibTransId="{3F1DC6AC-44CD-4864-9035-C85422FD2E93}"/>
    <dgm:cxn modelId="{C0431B96-2A85-451A-BB00-CC06217FCA0E}" type="presOf" srcId="{FBC2A625-ECD1-42D1-B3EE-7D4775E04ACF}" destId="{5F1B31C2-9CB8-4A5A-A600-C5820A5231D7}" srcOrd="0" destOrd="0" presId="urn:microsoft.com/office/officeart/2016/7/layout/RepeatingBendingProcessNew"/>
    <dgm:cxn modelId="{EDB1EDC0-96DB-4D50-9235-644182032661}" type="presOf" srcId="{2D17A40E-0636-4F80-968E-D22BB0C0B797}" destId="{01CD21B6-0A8B-4D72-8467-3918AE4D010B}" srcOrd="0" destOrd="0" presId="urn:microsoft.com/office/officeart/2016/7/layout/RepeatingBendingProcessNew"/>
    <dgm:cxn modelId="{DB3D10C5-CE82-4AA4-892A-FED312DA86B7}" type="presOf" srcId="{ED4FFAED-DB4E-471F-BF21-514052659ABB}" destId="{9E5495B3-5E79-45FF-BB22-32753E529822}" srcOrd="1" destOrd="0" presId="urn:microsoft.com/office/officeart/2016/7/layout/RepeatingBendingProcessNew"/>
    <dgm:cxn modelId="{31DC81C6-CAAA-45AD-A0FD-EB3962BBA7E9}" srcId="{B2DBED1F-4193-4F5D-9B84-E25FD1609AE6}" destId="{E3241FC0-4CEE-45F2-AC0D-AC1C105280B3}" srcOrd="3" destOrd="0" parTransId="{FEFD2CE3-9DFF-47D4-866B-0014246C335B}" sibTransId="{B43665C3-022A-4352-A917-46EBCAF09FE6}"/>
    <dgm:cxn modelId="{1E2C60D4-EE11-4DCB-9DD1-302313AB40DF}" type="presOf" srcId="{7EC537EE-73E5-414D-A92C-9318272E7D77}" destId="{1EC430A2-276E-4BD2-AC3A-C4850919E7AF}" srcOrd="0" destOrd="0" presId="urn:microsoft.com/office/officeart/2016/7/layout/RepeatingBendingProcessNew"/>
    <dgm:cxn modelId="{A00F17D7-4B4D-4885-BADB-9DF2A53C31F2}" type="presOf" srcId="{42BD319C-0EF8-4313-B017-D6CE06D0D452}" destId="{D2551FB9-5F07-4891-A541-056B25229142}" srcOrd="0" destOrd="0" presId="urn:microsoft.com/office/officeart/2016/7/layout/RepeatingBendingProcessNew"/>
    <dgm:cxn modelId="{463E74F5-5A0A-416D-8052-D514E5067287}" type="presOf" srcId="{49DCF072-D47B-433F-96AA-F14AB915BF07}" destId="{BB8BD90C-5C00-4480-B9B8-2493B9A78463}" srcOrd="1" destOrd="0" presId="urn:microsoft.com/office/officeart/2016/7/layout/RepeatingBendingProcessNew"/>
    <dgm:cxn modelId="{8968E1F9-0A83-479A-AAAE-1668F0E33AAA}" type="presOf" srcId="{DC99B875-82AC-4C02-98BC-E436E44F4DFB}" destId="{D37D50BB-3DCC-4A4E-8966-CE20DA2B35C6}" srcOrd="0" destOrd="0" presId="urn:microsoft.com/office/officeart/2016/7/layout/RepeatingBendingProcessNew"/>
    <dgm:cxn modelId="{C9C298FD-ED68-402F-AD0A-FA9499DBDB96}" type="presOf" srcId="{7CA3E598-79DF-4050-A4DC-C8AC692685D1}" destId="{1A8ED9D5-8AE3-499A-B2DE-949B8F1D50B8}" srcOrd="0" destOrd="0" presId="urn:microsoft.com/office/officeart/2016/7/layout/RepeatingBendingProcessNew"/>
    <dgm:cxn modelId="{9CA00BFB-1646-482A-838E-58A733D6D7C8}" type="presParOf" srcId="{8450D58D-BD87-469E-9C67-67B39AFF96D9}" destId="{5F1B31C2-9CB8-4A5A-A600-C5820A5231D7}" srcOrd="0" destOrd="0" presId="urn:microsoft.com/office/officeart/2016/7/layout/RepeatingBendingProcessNew"/>
    <dgm:cxn modelId="{FC67288D-2F81-4A37-98E4-87A1FE4387C1}" type="presParOf" srcId="{8450D58D-BD87-469E-9C67-67B39AFF96D9}" destId="{B72EA775-AC34-497F-9D58-437187DBC6CC}" srcOrd="1" destOrd="0" presId="urn:microsoft.com/office/officeart/2016/7/layout/RepeatingBendingProcessNew"/>
    <dgm:cxn modelId="{35CA7CB7-97FD-4730-9DAF-C67BD6DF87AE}" type="presParOf" srcId="{B72EA775-AC34-497F-9D58-437187DBC6CC}" destId="{BB8BD90C-5C00-4480-B9B8-2493B9A78463}" srcOrd="0" destOrd="0" presId="urn:microsoft.com/office/officeart/2016/7/layout/RepeatingBendingProcessNew"/>
    <dgm:cxn modelId="{E0DFFF8E-96BD-4393-8ED8-18850F878D84}" type="presParOf" srcId="{8450D58D-BD87-469E-9C67-67B39AFF96D9}" destId="{55F8A963-52C0-42D7-B782-434C307902B4}" srcOrd="2" destOrd="0" presId="urn:microsoft.com/office/officeart/2016/7/layout/RepeatingBendingProcessNew"/>
    <dgm:cxn modelId="{A837C218-91F3-4306-96EA-F6FA07EC0D74}" type="presParOf" srcId="{8450D58D-BD87-469E-9C67-67B39AFF96D9}" destId="{698797EA-85E1-4E61-8516-81B592AA0BDF}" srcOrd="3" destOrd="0" presId="urn:microsoft.com/office/officeart/2016/7/layout/RepeatingBendingProcessNew"/>
    <dgm:cxn modelId="{B413C23C-F920-4FEE-A45A-2D9E2F87DC51}" type="presParOf" srcId="{698797EA-85E1-4E61-8516-81B592AA0BDF}" destId="{B096D7C4-6193-4D57-B1A2-68B644530815}" srcOrd="0" destOrd="0" presId="urn:microsoft.com/office/officeart/2016/7/layout/RepeatingBendingProcessNew"/>
    <dgm:cxn modelId="{311FBEDE-DE5A-4C06-8E9B-1817D1ECF7DB}" type="presParOf" srcId="{8450D58D-BD87-469E-9C67-67B39AFF96D9}" destId="{D37D50BB-3DCC-4A4E-8966-CE20DA2B35C6}" srcOrd="4" destOrd="0" presId="urn:microsoft.com/office/officeart/2016/7/layout/RepeatingBendingProcessNew"/>
    <dgm:cxn modelId="{3D5E48A5-52A7-4E28-862A-B221218123F5}" type="presParOf" srcId="{8450D58D-BD87-469E-9C67-67B39AFF96D9}" destId="{D2551FB9-5F07-4891-A541-056B25229142}" srcOrd="5" destOrd="0" presId="urn:microsoft.com/office/officeart/2016/7/layout/RepeatingBendingProcessNew"/>
    <dgm:cxn modelId="{4C36F7BD-AAA6-49C9-BAFD-822285198398}" type="presParOf" srcId="{D2551FB9-5F07-4891-A541-056B25229142}" destId="{C7380408-67E6-4347-BB34-952FDFE0CC0A}" srcOrd="0" destOrd="0" presId="urn:microsoft.com/office/officeart/2016/7/layout/RepeatingBendingProcessNew"/>
    <dgm:cxn modelId="{E387F715-BFFC-4F68-B346-2F128FC64FE7}" type="presParOf" srcId="{8450D58D-BD87-469E-9C67-67B39AFF96D9}" destId="{D0089761-200B-4ED6-95DD-637E4664557D}" srcOrd="6" destOrd="0" presId="urn:microsoft.com/office/officeart/2016/7/layout/RepeatingBendingProcessNew"/>
    <dgm:cxn modelId="{E4E65326-655B-4B88-A07E-178FA8F8A03C}" type="presParOf" srcId="{8450D58D-BD87-469E-9C67-67B39AFF96D9}" destId="{CEFD697B-B9CD-4C2E-AF15-1C8546E2A05C}" srcOrd="7" destOrd="0" presId="urn:microsoft.com/office/officeart/2016/7/layout/RepeatingBendingProcessNew"/>
    <dgm:cxn modelId="{22402DE0-E3BF-445F-92F5-97B627F506A8}" type="presParOf" srcId="{CEFD697B-B9CD-4C2E-AF15-1C8546E2A05C}" destId="{DCE2A916-F964-4E65-9841-43A58FBE9AF8}" srcOrd="0" destOrd="0" presId="urn:microsoft.com/office/officeart/2016/7/layout/RepeatingBendingProcessNew"/>
    <dgm:cxn modelId="{366470DD-3B3F-471E-AA21-0C96FC266249}" type="presParOf" srcId="{8450D58D-BD87-469E-9C67-67B39AFF96D9}" destId="{1A8ED9D5-8AE3-499A-B2DE-949B8F1D50B8}" srcOrd="8" destOrd="0" presId="urn:microsoft.com/office/officeart/2016/7/layout/RepeatingBendingProcessNew"/>
    <dgm:cxn modelId="{6E6B5F96-10C2-496A-BE6E-04A3802569CF}" type="presParOf" srcId="{8450D58D-BD87-469E-9C67-67B39AFF96D9}" destId="{1E75F175-4939-4903-AD06-76AF62B9CB17}" srcOrd="9" destOrd="0" presId="urn:microsoft.com/office/officeart/2016/7/layout/RepeatingBendingProcessNew"/>
    <dgm:cxn modelId="{64AB71A1-0036-452C-B58C-678FAA9CE35B}" type="presParOf" srcId="{1E75F175-4939-4903-AD06-76AF62B9CB17}" destId="{B69191A4-B351-41F1-81E3-7C4BD63A4E8F}" srcOrd="0" destOrd="0" presId="urn:microsoft.com/office/officeart/2016/7/layout/RepeatingBendingProcessNew"/>
    <dgm:cxn modelId="{4A011DAF-056D-42AB-94F4-81E3554CEBE7}" type="presParOf" srcId="{8450D58D-BD87-469E-9C67-67B39AFF96D9}" destId="{1EC430A2-276E-4BD2-AC3A-C4850919E7AF}" srcOrd="10" destOrd="0" presId="urn:microsoft.com/office/officeart/2016/7/layout/RepeatingBendingProcessNew"/>
    <dgm:cxn modelId="{C1A03292-4B1C-4665-A96F-37336DA9D479}" type="presParOf" srcId="{8450D58D-BD87-469E-9C67-67B39AFF96D9}" destId="{7DC74AF6-78BC-45FF-97A5-830C15BCF5A1}" srcOrd="11" destOrd="0" presId="urn:microsoft.com/office/officeart/2016/7/layout/RepeatingBendingProcessNew"/>
    <dgm:cxn modelId="{A924032E-4A1C-488C-9708-0F4133BD6DD3}" type="presParOf" srcId="{7DC74AF6-78BC-45FF-97A5-830C15BCF5A1}" destId="{9E5495B3-5E79-45FF-BB22-32753E529822}" srcOrd="0" destOrd="0" presId="urn:microsoft.com/office/officeart/2016/7/layout/RepeatingBendingProcessNew"/>
    <dgm:cxn modelId="{EAA23946-3C5D-4169-977A-D1603B2A5389}" type="presParOf" srcId="{8450D58D-BD87-469E-9C67-67B39AFF96D9}" destId="{01CD21B6-0A8B-4D72-8467-3918AE4D010B}" srcOrd="1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619AC7-13E8-4C3E-9959-88576D04F8DD}" type="doc">
      <dgm:prSet loTypeId="urn:microsoft.com/office/officeart/2016/7/layout/RepeatingBendingProcessNew" loCatId="process" qsTypeId="urn:microsoft.com/office/officeart/2005/8/quickstyle/simple4" qsCatId="simple" csTypeId="urn:microsoft.com/office/officeart/2005/8/colors/colorful2" csCatId="colorful" phldr="1"/>
      <dgm:spPr/>
      <dgm:t>
        <a:bodyPr/>
        <a:lstStyle/>
        <a:p>
          <a:endParaRPr lang="en-US"/>
        </a:p>
      </dgm:t>
    </dgm:pt>
    <dgm:pt modelId="{3A1AF89A-4AB9-4097-8FC7-EE454E54A17E}">
      <dgm:prSet custT="1"/>
      <dgm:spPr/>
      <dgm:t>
        <a:bodyPr/>
        <a:lstStyle/>
        <a:p>
          <a:r>
            <a:rPr lang="af-ZA" sz="2400" dirty="0"/>
            <a:t>Lees die instruksies.</a:t>
          </a:r>
          <a:endParaRPr lang="en-US" sz="2400" dirty="0"/>
        </a:p>
      </dgm:t>
    </dgm:pt>
    <dgm:pt modelId="{14648B98-FDEE-4EBF-B5DD-FA97880AA186}" type="parTrans" cxnId="{6295823B-14F9-4E5E-AB9A-2C57AA631870}">
      <dgm:prSet/>
      <dgm:spPr/>
      <dgm:t>
        <a:bodyPr/>
        <a:lstStyle/>
        <a:p>
          <a:endParaRPr lang="en-US" sz="2000"/>
        </a:p>
      </dgm:t>
    </dgm:pt>
    <dgm:pt modelId="{20DA4C07-05A8-457B-A651-A02FF907CEA0}" type="sibTrans" cxnId="{6295823B-14F9-4E5E-AB9A-2C57AA631870}">
      <dgm:prSet custT="1"/>
      <dgm:spPr/>
      <dgm:t>
        <a:bodyPr/>
        <a:lstStyle/>
        <a:p>
          <a:endParaRPr lang="en-US" sz="600"/>
        </a:p>
      </dgm:t>
    </dgm:pt>
    <dgm:pt modelId="{BB0F305E-B0B0-4917-8216-F5DF62100212}">
      <dgm:prSet custT="1"/>
      <dgm:spPr/>
      <dgm:t>
        <a:bodyPr/>
        <a:lstStyle/>
        <a:p>
          <a:r>
            <a:rPr lang="af-ZA" sz="2400" dirty="0"/>
            <a:t>Ontleed elke vraag.</a:t>
          </a:r>
          <a:endParaRPr lang="en-US" sz="2400" dirty="0"/>
        </a:p>
      </dgm:t>
    </dgm:pt>
    <dgm:pt modelId="{02B57747-FAD8-4E69-B712-40D605AB4876}" type="parTrans" cxnId="{A7B5C50F-CE86-4152-94AB-5685BC803AF9}">
      <dgm:prSet/>
      <dgm:spPr/>
      <dgm:t>
        <a:bodyPr/>
        <a:lstStyle/>
        <a:p>
          <a:endParaRPr lang="en-US" sz="2000"/>
        </a:p>
      </dgm:t>
    </dgm:pt>
    <dgm:pt modelId="{925D84D9-910A-44C3-B433-6EF191D0409C}" type="sibTrans" cxnId="{A7B5C50F-CE86-4152-94AB-5685BC803AF9}">
      <dgm:prSet custT="1"/>
      <dgm:spPr/>
      <dgm:t>
        <a:bodyPr/>
        <a:lstStyle/>
        <a:p>
          <a:endParaRPr lang="en-US" sz="600"/>
        </a:p>
      </dgm:t>
    </dgm:pt>
    <dgm:pt modelId="{CA2B4488-5E5F-469D-847F-5DDD80DC053B}">
      <dgm:prSet custT="1"/>
      <dgm:spPr/>
      <dgm:t>
        <a:bodyPr/>
        <a:lstStyle/>
        <a:p>
          <a:r>
            <a:rPr lang="nl-NL" sz="2400" dirty="0"/>
            <a:t>Identifiseer die </a:t>
          </a:r>
          <a:r>
            <a:rPr lang="nl-NL" sz="2400" b="1" dirty="0"/>
            <a:t>inhoud, konteks en aksiewoorde</a:t>
          </a:r>
          <a:r>
            <a:rPr lang="nl-NL" sz="2400" dirty="0"/>
            <a:t>.</a:t>
          </a:r>
          <a:endParaRPr lang="en-US" sz="2400" dirty="0"/>
        </a:p>
      </dgm:t>
    </dgm:pt>
    <dgm:pt modelId="{7C3BFD61-60F1-4D69-B2CF-DC1C964166B4}" type="parTrans" cxnId="{66D55AF8-FD91-45F1-A09F-B531A587ADFC}">
      <dgm:prSet/>
      <dgm:spPr/>
      <dgm:t>
        <a:bodyPr/>
        <a:lstStyle/>
        <a:p>
          <a:endParaRPr lang="en-US" sz="2000"/>
        </a:p>
      </dgm:t>
    </dgm:pt>
    <dgm:pt modelId="{F5D5AFA2-9D36-4D3E-BDCA-A24B61C094E8}" type="sibTrans" cxnId="{66D55AF8-FD91-45F1-A09F-B531A587ADFC}">
      <dgm:prSet custT="1"/>
      <dgm:spPr/>
      <dgm:t>
        <a:bodyPr/>
        <a:lstStyle/>
        <a:p>
          <a:endParaRPr lang="en-US" sz="600"/>
        </a:p>
      </dgm:t>
    </dgm:pt>
    <dgm:pt modelId="{06B84148-D5ED-4155-8B93-5DEE2F2C0BFD}">
      <dgm:prSet custT="1"/>
      <dgm:spPr/>
      <dgm:t>
        <a:bodyPr/>
        <a:lstStyle/>
        <a:p>
          <a:r>
            <a:rPr lang="af-ZA" sz="2400" dirty="0"/>
            <a:t>Gebruik die punte-toekenning.</a:t>
          </a:r>
          <a:endParaRPr lang="en-US" sz="2400" dirty="0"/>
        </a:p>
      </dgm:t>
    </dgm:pt>
    <dgm:pt modelId="{5E564283-005D-4BA9-994B-F07D3E8F91B1}" type="parTrans" cxnId="{B3ECB3A8-D093-4ADA-91D4-DBEF3A9DACA5}">
      <dgm:prSet/>
      <dgm:spPr/>
      <dgm:t>
        <a:bodyPr/>
        <a:lstStyle/>
        <a:p>
          <a:endParaRPr lang="en-US" sz="2000"/>
        </a:p>
      </dgm:t>
    </dgm:pt>
    <dgm:pt modelId="{EDAEC4CE-DF00-4915-8C03-31CF0184C825}" type="sibTrans" cxnId="{B3ECB3A8-D093-4ADA-91D4-DBEF3A9DACA5}">
      <dgm:prSet custT="1"/>
      <dgm:spPr/>
      <dgm:t>
        <a:bodyPr/>
        <a:lstStyle/>
        <a:p>
          <a:endParaRPr lang="en-US" sz="600"/>
        </a:p>
      </dgm:t>
    </dgm:pt>
    <dgm:pt modelId="{C19A23D7-3A3F-4D9F-ACE1-0A5090CD8B0F}">
      <dgm:prSet custT="1"/>
      <dgm:spPr/>
      <dgm:t>
        <a:bodyPr/>
        <a:lstStyle/>
        <a:p>
          <a:r>
            <a:rPr lang="af-ZA" sz="2400" dirty="0"/>
            <a:t>Bestuur jou tyd.</a:t>
          </a:r>
          <a:endParaRPr lang="en-US" sz="2400" dirty="0"/>
        </a:p>
      </dgm:t>
    </dgm:pt>
    <dgm:pt modelId="{D87508DB-6882-452D-8CC4-90F5B7923692}" type="parTrans" cxnId="{C20FCEB8-CE8C-40B2-B834-3BBDED00CE87}">
      <dgm:prSet/>
      <dgm:spPr/>
      <dgm:t>
        <a:bodyPr/>
        <a:lstStyle/>
        <a:p>
          <a:endParaRPr lang="en-US" sz="2000"/>
        </a:p>
      </dgm:t>
    </dgm:pt>
    <dgm:pt modelId="{7A47E46B-150D-41AB-BFDD-DE6CF9702A18}" type="sibTrans" cxnId="{C20FCEB8-CE8C-40B2-B834-3BBDED00CE87}">
      <dgm:prSet custT="1"/>
      <dgm:spPr/>
      <dgm:t>
        <a:bodyPr/>
        <a:lstStyle/>
        <a:p>
          <a:endParaRPr lang="en-US" sz="600"/>
        </a:p>
      </dgm:t>
    </dgm:pt>
    <dgm:pt modelId="{94E60A67-108E-49D9-A1C9-51528E153486}">
      <dgm:prSet custT="1"/>
      <dgm:spPr/>
      <dgm:t>
        <a:bodyPr/>
        <a:lstStyle/>
        <a:p>
          <a:r>
            <a:rPr lang="af-ZA" sz="2400" dirty="0"/>
            <a:t>Beantwoord elke vraag.</a:t>
          </a:r>
          <a:endParaRPr lang="en-US" sz="2400" dirty="0"/>
        </a:p>
      </dgm:t>
    </dgm:pt>
    <dgm:pt modelId="{3666D212-751A-41AD-B870-3B98DCA47519}" type="parTrans" cxnId="{6A8F1978-C8F9-4E22-83D1-886C38F0B6D2}">
      <dgm:prSet/>
      <dgm:spPr/>
      <dgm:t>
        <a:bodyPr/>
        <a:lstStyle/>
        <a:p>
          <a:endParaRPr lang="en-US" sz="2000"/>
        </a:p>
      </dgm:t>
    </dgm:pt>
    <dgm:pt modelId="{4CF97087-E7EC-450F-BE68-8BBAFC3CF5CF}" type="sibTrans" cxnId="{6A8F1978-C8F9-4E22-83D1-886C38F0B6D2}">
      <dgm:prSet custT="1"/>
      <dgm:spPr/>
      <dgm:t>
        <a:bodyPr/>
        <a:lstStyle/>
        <a:p>
          <a:endParaRPr lang="en-US" sz="600"/>
        </a:p>
      </dgm:t>
    </dgm:pt>
    <dgm:pt modelId="{BF30DD80-879D-4C18-B8F8-642EC1609643}">
      <dgm:prSet custT="1"/>
      <dgm:spPr/>
      <dgm:t>
        <a:bodyPr/>
        <a:lstStyle/>
        <a:p>
          <a:r>
            <a:rPr lang="af-ZA" sz="2400" dirty="0"/>
            <a:t>Bied antwoorde duidelik aan.</a:t>
          </a:r>
          <a:endParaRPr lang="en-US" sz="2400" dirty="0"/>
        </a:p>
      </dgm:t>
    </dgm:pt>
    <dgm:pt modelId="{E377BA39-AC97-4908-BA06-7451F4C10971}" type="parTrans" cxnId="{9AE583DE-03A4-4393-8942-949199F6C8B3}">
      <dgm:prSet/>
      <dgm:spPr/>
      <dgm:t>
        <a:bodyPr/>
        <a:lstStyle/>
        <a:p>
          <a:endParaRPr lang="en-US" sz="2000"/>
        </a:p>
      </dgm:t>
    </dgm:pt>
    <dgm:pt modelId="{5A4C39A1-9712-4D18-B6DC-1B6C4520758A}" type="sibTrans" cxnId="{9AE583DE-03A4-4393-8942-949199F6C8B3}">
      <dgm:prSet custT="1"/>
      <dgm:spPr/>
      <dgm:t>
        <a:bodyPr/>
        <a:lstStyle/>
        <a:p>
          <a:endParaRPr lang="en-US" sz="600"/>
        </a:p>
      </dgm:t>
    </dgm:pt>
    <dgm:pt modelId="{0206E23F-3FF6-4277-9E2A-084EA1A91121}">
      <dgm:prSet custT="1"/>
      <dgm:spPr/>
      <dgm:t>
        <a:bodyPr/>
        <a:lstStyle/>
        <a:p>
          <a:r>
            <a:rPr lang="af-ZA" sz="2400" dirty="0"/>
            <a:t>Bestuur stres.</a:t>
          </a:r>
          <a:endParaRPr lang="en-US" sz="2400" dirty="0"/>
        </a:p>
      </dgm:t>
    </dgm:pt>
    <dgm:pt modelId="{01C0F5EB-5EFA-4E70-B1C1-BC049B90B56C}" type="parTrans" cxnId="{D2C1E3FE-2F40-4912-8898-DA1CB6384519}">
      <dgm:prSet/>
      <dgm:spPr/>
      <dgm:t>
        <a:bodyPr/>
        <a:lstStyle/>
        <a:p>
          <a:endParaRPr lang="en-US" sz="2000"/>
        </a:p>
      </dgm:t>
    </dgm:pt>
    <dgm:pt modelId="{2CB0FCDD-6252-4457-A373-3FD04AFECA9E}" type="sibTrans" cxnId="{D2C1E3FE-2F40-4912-8898-DA1CB6384519}">
      <dgm:prSet/>
      <dgm:spPr/>
      <dgm:t>
        <a:bodyPr/>
        <a:lstStyle/>
        <a:p>
          <a:endParaRPr lang="en-US" sz="2000"/>
        </a:p>
      </dgm:t>
    </dgm:pt>
    <dgm:pt modelId="{D7D82259-B4CB-4014-A965-D0C84CD696B5}" type="pres">
      <dgm:prSet presAssocID="{1E619AC7-13E8-4C3E-9959-88576D04F8DD}" presName="Name0" presStyleCnt="0">
        <dgm:presLayoutVars>
          <dgm:dir/>
          <dgm:resizeHandles val="exact"/>
        </dgm:presLayoutVars>
      </dgm:prSet>
      <dgm:spPr/>
    </dgm:pt>
    <dgm:pt modelId="{4019EC78-5E71-49EA-9AA8-E0CD4CC3BB6B}" type="pres">
      <dgm:prSet presAssocID="{3A1AF89A-4AB9-4097-8FC7-EE454E54A17E}" presName="node" presStyleLbl="node1" presStyleIdx="0" presStyleCnt="8">
        <dgm:presLayoutVars>
          <dgm:bulletEnabled val="1"/>
        </dgm:presLayoutVars>
      </dgm:prSet>
      <dgm:spPr/>
    </dgm:pt>
    <dgm:pt modelId="{F0199FE6-B6FC-4DB4-8684-F7AF7AF3FA14}" type="pres">
      <dgm:prSet presAssocID="{20DA4C07-05A8-457B-A651-A02FF907CEA0}" presName="sibTrans" presStyleLbl="sibTrans1D1" presStyleIdx="0" presStyleCnt="7"/>
      <dgm:spPr/>
    </dgm:pt>
    <dgm:pt modelId="{8B0AA866-CA69-4E40-A6E6-435C8AA14ECE}" type="pres">
      <dgm:prSet presAssocID="{20DA4C07-05A8-457B-A651-A02FF907CEA0}" presName="connectorText" presStyleLbl="sibTrans1D1" presStyleIdx="0" presStyleCnt="7"/>
      <dgm:spPr/>
    </dgm:pt>
    <dgm:pt modelId="{168253BF-F0F5-462C-BF80-DE299D1C4BAA}" type="pres">
      <dgm:prSet presAssocID="{BB0F305E-B0B0-4917-8216-F5DF62100212}" presName="node" presStyleLbl="node1" presStyleIdx="1" presStyleCnt="8">
        <dgm:presLayoutVars>
          <dgm:bulletEnabled val="1"/>
        </dgm:presLayoutVars>
      </dgm:prSet>
      <dgm:spPr/>
    </dgm:pt>
    <dgm:pt modelId="{FB469817-7314-4EA3-AACA-581ECE6DB14B}" type="pres">
      <dgm:prSet presAssocID="{925D84D9-910A-44C3-B433-6EF191D0409C}" presName="sibTrans" presStyleLbl="sibTrans1D1" presStyleIdx="1" presStyleCnt="7"/>
      <dgm:spPr/>
    </dgm:pt>
    <dgm:pt modelId="{9A9415AD-0EE0-4D0A-80A4-F42A2F1AF87B}" type="pres">
      <dgm:prSet presAssocID="{925D84D9-910A-44C3-B433-6EF191D0409C}" presName="connectorText" presStyleLbl="sibTrans1D1" presStyleIdx="1" presStyleCnt="7"/>
      <dgm:spPr/>
    </dgm:pt>
    <dgm:pt modelId="{F4C357DA-2D57-4E8C-B83F-6576C5FFE494}" type="pres">
      <dgm:prSet presAssocID="{CA2B4488-5E5F-469D-847F-5DDD80DC053B}" presName="node" presStyleLbl="node1" presStyleIdx="2" presStyleCnt="8">
        <dgm:presLayoutVars>
          <dgm:bulletEnabled val="1"/>
        </dgm:presLayoutVars>
      </dgm:prSet>
      <dgm:spPr/>
    </dgm:pt>
    <dgm:pt modelId="{F6D6CCCE-E65D-4A69-A6F5-DA67AB9D2390}" type="pres">
      <dgm:prSet presAssocID="{F5D5AFA2-9D36-4D3E-BDCA-A24B61C094E8}" presName="sibTrans" presStyleLbl="sibTrans1D1" presStyleIdx="2" presStyleCnt="7"/>
      <dgm:spPr/>
    </dgm:pt>
    <dgm:pt modelId="{3FDE7E3F-8A1E-472F-8EEC-9F1FE259E703}" type="pres">
      <dgm:prSet presAssocID="{F5D5AFA2-9D36-4D3E-BDCA-A24B61C094E8}" presName="connectorText" presStyleLbl="sibTrans1D1" presStyleIdx="2" presStyleCnt="7"/>
      <dgm:spPr/>
    </dgm:pt>
    <dgm:pt modelId="{929BFD58-D2BE-404F-AB5F-AA022243271C}" type="pres">
      <dgm:prSet presAssocID="{06B84148-D5ED-4155-8B93-5DEE2F2C0BFD}" presName="node" presStyleLbl="node1" presStyleIdx="3" presStyleCnt="8">
        <dgm:presLayoutVars>
          <dgm:bulletEnabled val="1"/>
        </dgm:presLayoutVars>
      </dgm:prSet>
      <dgm:spPr/>
    </dgm:pt>
    <dgm:pt modelId="{38711BB3-C4F1-4B11-9D22-D4D4D674EA2A}" type="pres">
      <dgm:prSet presAssocID="{EDAEC4CE-DF00-4915-8C03-31CF0184C825}" presName="sibTrans" presStyleLbl="sibTrans1D1" presStyleIdx="3" presStyleCnt="7"/>
      <dgm:spPr/>
    </dgm:pt>
    <dgm:pt modelId="{4CC2831D-A7AF-4653-A1B4-52468CC16EB0}" type="pres">
      <dgm:prSet presAssocID="{EDAEC4CE-DF00-4915-8C03-31CF0184C825}" presName="connectorText" presStyleLbl="sibTrans1D1" presStyleIdx="3" presStyleCnt="7"/>
      <dgm:spPr/>
    </dgm:pt>
    <dgm:pt modelId="{542AA022-7E25-475A-A07B-52A38B731318}" type="pres">
      <dgm:prSet presAssocID="{C19A23D7-3A3F-4D9F-ACE1-0A5090CD8B0F}" presName="node" presStyleLbl="node1" presStyleIdx="4" presStyleCnt="8">
        <dgm:presLayoutVars>
          <dgm:bulletEnabled val="1"/>
        </dgm:presLayoutVars>
      </dgm:prSet>
      <dgm:spPr/>
    </dgm:pt>
    <dgm:pt modelId="{0A347C7B-342E-4550-9CBA-798EB96290CD}" type="pres">
      <dgm:prSet presAssocID="{7A47E46B-150D-41AB-BFDD-DE6CF9702A18}" presName="sibTrans" presStyleLbl="sibTrans1D1" presStyleIdx="4" presStyleCnt="7"/>
      <dgm:spPr/>
    </dgm:pt>
    <dgm:pt modelId="{96446A3C-276B-4797-BB2A-22E4E3500202}" type="pres">
      <dgm:prSet presAssocID="{7A47E46B-150D-41AB-BFDD-DE6CF9702A18}" presName="connectorText" presStyleLbl="sibTrans1D1" presStyleIdx="4" presStyleCnt="7"/>
      <dgm:spPr/>
    </dgm:pt>
    <dgm:pt modelId="{3AEEF292-D1FB-4616-A9E8-D486E3AEB982}" type="pres">
      <dgm:prSet presAssocID="{94E60A67-108E-49D9-A1C9-51528E153486}" presName="node" presStyleLbl="node1" presStyleIdx="5" presStyleCnt="8">
        <dgm:presLayoutVars>
          <dgm:bulletEnabled val="1"/>
        </dgm:presLayoutVars>
      </dgm:prSet>
      <dgm:spPr/>
    </dgm:pt>
    <dgm:pt modelId="{2939C035-7EDD-4DD9-AAD7-AAFDC3877335}" type="pres">
      <dgm:prSet presAssocID="{4CF97087-E7EC-450F-BE68-8BBAFC3CF5CF}" presName="sibTrans" presStyleLbl="sibTrans1D1" presStyleIdx="5" presStyleCnt="7"/>
      <dgm:spPr/>
    </dgm:pt>
    <dgm:pt modelId="{A3F20425-8B6A-4956-B8ED-30A99ECFFBA4}" type="pres">
      <dgm:prSet presAssocID="{4CF97087-E7EC-450F-BE68-8BBAFC3CF5CF}" presName="connectorText" presStyleLbl="sibTrans1D1" presStyleIdx="5" presStyleCnt="7"/>
      <dgm:spPr/>
    </dgm:pt>
    <dgm:pt modelId="{AD8D0B89-F90B-4096-8809-4812B95FE4E6}" type="pres">
      <dgm:prSet presAssocID="{BF30DD80-879D-4C18-B8F8-642EC1609643}" presName="node" presStyleLbl="node1" presStyleIdx="6" presStyleCnt="8">
        <dgm:presLayoutVars>
          <dgm:bulletEnabled val="1"/>
        </dgm:presLayoutVars>
      </dgm:prSet>
      <dgm:spPr/>
    </dgm:pt>
    <dgm:pt modelId="{11E438C9-1814-4AE4-85BB-327033751F71}" type="pres">
      <dgm:prSet presAssocID="{5A4C39A1-9712-4D18-B6DC-1B6C4520758A}" presName="sibTrans" presStyleLbl="sibTrans1D1" presStyleIdx="6" presStyleCnt="7"/>
      <dgm:spPr/>
    </dgm:pt>
    <dgm:pt modelId="{3EEC9E0E-FB25-4DCD-B6A0-E3CD1B196373}" type="pres">
      <dgm:prSet presAssocID="{5A4C39A1-9712-4D18-B6DC-1B6C4520758A}" presName="connectorText" presStyleLbl="sibTrans1D1" presStyleIdx="6" presStyleCnt="7"/>
      <dgm:spPr/>
    </dgm:pt>
    <dgm:pt modelId="{604FDC24-9EB1-4868-92F7-6015E81CB082}" type="pres">
      <dgm:prSet presAssocID="{0206E23F-3FF6-4277-9E2A-084EA1A91121}" presName="node" presStyleLbl="node1" presStyleIdx="7" presStyleCnt="8">
        <dgm:presLayoutVars>
          <dgm:bulletEnabled val="1"/>
        </dgm:presLayoutVars>
      </dgm:prSet>
      <dgm:spPr/>
    </dgm:pt>
  </dgm:ptLst>
  <dgm:cxnLst>
    <dgm:cxn modelId="{262C150B-4C95-45D8-9FB1-565B9ECAF846}" type="presOf" srcId="{CA2B4488-5E5F-469D-847F-5DDD80DC053B}" destId="{F4C357DA-2D57-4E8C-B83F-6576C5FFE494}" srcOrd="0" destOrd="0" presId="urn:microsoft.com/office/officeart/2016/7/layout/RepeatingBendingProcessNew"/>
    <dgm:cxn modelId="{1767620F-9C8D-4B46-A895-C98F53C6DAE9}" type="presOf" srcId="{BB0F305E-B0B0-4917-8216-F5DF62100212}" destId="{168253BF-F0F5-462C-BF80-DE299D1C4BAA}" srcOrd="0" destOrd="0" presId="urn:microsoft.com/office/officeart/2016/7/layout/RepeatingBendingProcessNew"/>
    <dgm:cxn modelId="{A7B5C50F-CE86-4152-94AB-5685BC803AF9}" srcId="{1E619AC7-13E8-4C3E-9959-88576D04F8DD}" destId="{BB0F305E-B0B0-4917-8216-F5DF62100212}" srcOrd="1" destOrd="0" parTransId="{02B57747-FAD8-4E69-B712-40D605AB4876}" sibTransId="{925D84D9-910A-44C3-B433-6EF191D0409C}"/>
    <dgm:cxn modelId="{7BB81731-8BCF-4D48-927E-9A2A52DE0830}" type="presOf" srcId="{20DA4C07-05A8-457B-A651-A02FF907CEA0}" destId="{8B0AA866-CA69-4E40-A6E6-435C8AA14ECE}" srcOrd="1" destOrd="0" presId="urn:microsoft.com/office/officeart/2016/7/layout/RepeatingBendingProcessNew"/>
    <dgm:cxn modelId="{91D7E437-7E08-44A1-B5B0-03FFC6EC11FD}" type="presOf" srcId="{925D84D9-910A-44C3-B433-6EF191D0409C}" destId="{FB469817-7314-4EA3-AACA-581ECE6DB14B}" srcOrd="0" destOrd="0" presId="urn:microsoft.com/office/officeart/2016/7/layout/RepeatingBendingProcessNew"/>
    <dgm:cxn modelId="{6F502B39-BDD9-4339-9AE7-1CA0E5F29C0D}" type="presOf" srcId="{1E619AC7-13E8-4C3E-9959-88576D04F8DD}" destId="{D7D82259-B4CB-4014-A965-D0C84CD696B5}" srcOrd="0" destOrd="0" presId="urn:microsoft.com/office/officeart/2016/7/layout/RepeatingBendingProcessNew"/>
    <dgm:cxn modelId="{C3269539-6E4D-46C3-88BD-6E42717D386C}" type="presOf" srcId="{7A47E46B-150D-41AB-BFDD-DE6CF9702A18}" destId="{0A347C7B-342E-4550-9CBA-798EB96290CD}" srcOrd="0" destOrd="0" presId="urn:microsoft.com/office/officeart/2016/7/layout/RepeatingBendingProcessNew"/>
    <dgm:cxn modelId="{6295823B-14F9-4E5E-AB9A-2C57AA631870}" srcId="{1E619AC7-13E8-4C3E-9959-88576D04F8DD}" destId="{3A1AF89A-4AB9-4097-8FC7-EE454E54A17E}" srcOrd="0" destOrd="0" parTransId="{14648B98-FDEE-4EBF-B5DD-FA97880AA186}" sibTransId="{20DA4C07-05A8-457B-A651-A02FF907CEA0}"/>
    <dgm:cxn modelId="{851A564B-B3CA-4CBE-B03F-CCB5D9F34DD8}" type="presOf" srcId="{EDAEC4CE-DF00-4915-8C03-31CF0184C825}" destId="{38711BB3-C4F1-4B11-9D22-D4D4D674EA2A}" srcOrd="0" destOrd="0" presId="urn:microsoft.com/office/officeart/2016/7/layout/RepeatingBendingProcessNew"/>
    <dgm:cxn modelId="{A0605B6E-4A85-4366-B9FE-345C85E78725}" type="presOf" srcId="{C19A23D7-3A3F-4D9F-ACE1-0A5090CD8B0F}" destId="{542AA022-7E25-475A-A07B-52A38B731318}" srcOrd="0" destOrd="0" presId="urn:microsoft.com/office/officeart/2016/7/layout/RepeatingBendingProcessNew"/>
    <dgm:cxn modelId="{B703EE50-8A8C-472C-B0C2-4329FA001DF6}" type="presOf" srcId="{20DA4C07-05A8-457B-A651-A02FF907CEA0}" destId="{F0199FE6-B6FC-4DB4-8684-F7AF7AF3FA14}" srcOrd="0" destOrd="0" presId="urn:microsoft.com/office/officeart/2016/7/layout/RepeatingBendingProcessNew"/>
    <dgm:cxn modelId="{9C3BCC73-4381-40B6-B5A6-46E5FC37A885}" type="presOf" srcId="{BF30DD80-879D-4C18-B8F8-642EC1609643}" destId="{AD8D0B89-F90B-4096-8809-4812B95FE4E6}" srcOrd="0" destOrd="0" presId="urn:microsoft.com/office/officeart/2016/7/layout/RepeatingBendingProcessNew"/>
    <dgm:cxn modelId="{6A8F1978-C8F9-4E22-83D1-886C38F0B6D2}" srcId="{1E619AC7-13E8-4C3E-9959-88576D04F8DD}" destId="{94E60A67-108E-49D9-A1C9-51528E153486}" srcOrd="5" destOrd="0" parTransId="{3666D212-751A-41AD-B870-3B98DCA47519}" sibTransId="{4CF97087-E7EC-450F-BE68-8BBAFC3CF5CF}"/>
    <dgm:cxn modelId="{6F390C7A-538B-4332-89DB-FD7C443F463A}" type="presOf" srcId="{F5D5AFA2-9D36-4D3E-BDCA-A24B61C094E8}" destId="{3FDE7E3F-8A1E-472F-8EEC-9F1FE259E703}" srcOrd="1" destOrd="0" presId="urn:microsoft.com/office/officeart/2016/7/layout/RepeatingBendingProcessNew"/>
    <dgm:cxn modelId="{79AB1E7F-D8CC-41D8-A3A7-0899E65CF05B}" type="presOf" srcId="{06B84148-D5ED-4155-8B93-5DEE2F2C0BFD}" destId="{929BFD58-D2BE-404F-AB5F-AA022243271C}" srcOrd="0" destOrd="0" presId="urn:microsoft.com/office/officeart/2016/7/layout/RepeatingBendingProcessNew"/>
    <dgm:cxn modelId="{14E73F8A-AF38-4593-A706-9CF39230BE39}" type="presOf" srcId="{5A4C39A1-9712-4D18-B6DC-1B6C4520758A}" destId="{3EEC9E0E-FB25-4DCD-B6A0-E3CD1B196373}" srcOrd="1" destOrd="0" presId="urn:microsoft.com/office/officeart/2016/7/layout/RepeatingBendingProcessNew"/>
    <dgm:cxn modelId="{0BF0108C-262A-4F77-8394-FDDD720F9481}" type="presOf" srcId="{3A1AF89A-4AB9-4097-8FC7-EE454E54A17E}" destId="{4019EC78-5E71-49EA-9AA8-E0CD4CC3BB6B}" srcOrd="0" destOrd="0" presId="urn:microsoft.com/office/officeart/2016/7/layout/RepeatingBendingProcessNew"/>
    <dgm:cxn modelId="{A363058D-926F-4159-8174-AD0ABFE6031E}" type="presOf" srcId="{0206E23F-3FF6-4277-9E2A-084EA1A91121}" destId="{604FDC24-9EB1-4868-92F7-6015E81CB082}" srcOrd="0" destOrd="0" presId="urn:microsoft.com/office/officeart/2016/7/layout/RepeatingBendingProcessNew"/>
    <dgm:cxn modelId="{8AA3058F-6811-47FA-B5D7-F935A6961EE1}" type="presOf" srcId="{4CF97087-E7EC-450F-BE68-8BBAFC3CF5CF}" destId="{A3F20425-8B6A-4956-B8ED-30A99ECFFBA4}" srcOrd="1" destOrd="0" presId="urn:microsoft.com/office/officeart/2016/7/layout/RepeatingBendingProcessNew"/>
    <dgm:cxn modelId="{B3ECB3A8-D093-4ADA-91D4-DBEF3A9DACA5}" srcId="{1E619AC7-13E8-4C3E-9959-88576D04F8DD}" destId="{06B84148-D5ED-4155-8B93-5DEE2F2C0BFD}" srcOrd="3" destOrd="0" parTransId="{5E564283-005D-4BA9-994B-F07D3E8F91B1}" sibTransId="{EDAEC4CE-DF00-4915-8C03-31CF0184C825}"/>
    <dgm:cxn modelId="{5BF8AFAA-8EFE-42BA-A2F1-DB5E4294A280}" type="presOf" srcId="{EDAEC4CE-DF00-4915-8C03-31CF0184C825}" destId="{4CC2831D-A7AF-4653-A1B4-52468CC16EB0}" srcOrd="1" destOrd="0" presId="urn:microsoft.com/office/officeart/2016/7/layout/RepeatingBendingProcessNew"/>
    <dgm:cxn modelId="{169F2BAB-850D-4BD6-8FCD-7FB3E760C669}" type="presOf" srcId="{F5D5AFA2-9D36-4D3E-BDCA-A24B61C094E8}" destId="{F6D6CCCE-E65D-4A69-A6F5-DA67AB9D2390}" srcOrd="0" destOrd="0" presId="urn:microsoft.com/office/officeart/2016/7/layout/RepeatingBendingProcessNew"/>
    <dgm:cxn modelId="{F4C8D5AB-1757-40D4-A5B5-12163B43FD3A}" type="presOf" srcId="{5A4C39A1-9712-4D18-B6DC-1B6C4520758A}" destId="{11E438C9-1814-4AE4-85BB-327033751F71}" srcOrd="0" destOrd="0" presId="urn:microsoft.com/office/officeart/2016/7/layout/RepeatingBendingProcessNew"/>
    <dgm:cxn modelId="{B35F4CAF-80EA-47D5-8250-B5D3E39D1B03}" type="presOf" srcId="{4CF97087-E7EC-450F-BE68-8BBAFC3CF5CF}" destId="{2939C035-7EDD-4DD9-AAD7-AAFDC3877335}" srcOrd="0" destOrd="0" presId="urn:microsoft.com/office/officeart/2016/7/layout/RepeatingBendingProcessNew"/>
    <dgm:cxn modelId="{7C9904B6-657A-4F16-BFA5-C4FE8D55F07B}" type="presOf" srcId="{925D84D9-910A-44C3-B433-6EF191D0409C}" destId="{9A9415AD-0EE0-4D0A-80A4-F42A2F1AF87B}" srcOrd="1" destOrd="0" presId="urn:microsoft.com/office/officeart/2016/7/layout/RepeatingBendingProcessNew"/>
    <dgm:cxn modelId="{C20FCEB8-CE8C-40B2-B834-3BBDED00CE87}" srcId="{1E619AC7-13E8-4C3E-9959-88576D04F8DD}" destId="{C19A23D7-3A3F-4D9F-ACE1-0A5090CD8B0F}" srcOrd="4" destOrd="0" parTransId="{D87508DB-6882-452D-8CC4-90F5B7923692}" sibTransId="{7A47E46B-150D-41AB-BFDD-DE6CF9702A18}"/>
    <dgm:cxn modelId="{9AE583DE-03A4-4393-8942-949199F6C8B3}" srcId="{1E619AC7-13E8-4C3E-9959-88576D04F8DD}" destId="{BF30DD80-879D-4C18-B8F8-642EC1609643}" srcOrd="6" destOrd="0" parTransId="{E377BA39-AC97-4908-BA06-7451F4C10971}" sibTransId="{5A4C39A1-9712-4D18-B6DC-1B6C4520758A}"/>
    <dgm:cxn modelId="{7CE4DBDE-0F8F-4754-B89E-9E38B835F598}" type="presOf" srcId="{7A47E46B-150D-41AB-BFDD-DE6CF9702A18}" destId="{96446A3C-276B-4797-BB2A-22E4E3500202}" srcOrd="1" destOrd="0" presId="urn:microsoft.com/office/officeart/2016/7/layout/RepeatingBendingProcessNew"/>
    <dgm:cxn modelId="{533664F4-F3B6-4741-85C2-AE4D4C3992ED}" type="presOf" srcId="{94E60A67-108E-49D9-A1C9-51528E153486}" destId="{3AEEF292-D1FB-4616-A9E8-D486E3AEB982}" srcOrd="0" destOrd="0" presId="urn:microsoft.com/office/officeart/2016/7/layout/RepeatingBendingProcessNew"/>
    <dgm:cxn modelId="{66D55AF8-FD91-45F1-A09F-B531A587ADFC}" srcId="{1E619AC7-13E8-4C3E-9959-88576D04F8DD}" destId="{CA2B4488-5E5F-469D-847F-5DDD80DC053B}" srcOrd="2" destOrd="0" parTransId="{7C3BFD61-60F1-4D69-B2CF-DC1C964166B4}" sibTransId="{F5D5AFA2-9D36-4D3E-BDCA-A24B61C094E8}"/>
    <dgm:cxn modelId="{D2C1E3FE-2F40-4912-8898-DA1CB6384519}" srcId="{1E619AC7-13E8-4C3E-9959-88576D04F8DD}" destId="{0206E23F-3FF6-4277-9E2A-084EA1A91121}" srcOrd="7" destOrd="0" parTransId="{01C0F5EB-5EFA-4E70-B1C1-BC049B90B56C}" sibTransId="{2CB0FCDD-6252-4457-A373-3FD04AFECA9E}"/>
    <dgm:cxn modelId="{A9AAB082-73EF-4F65-8CB4-B855D73C07BC}" type="presParOf" srcId="{D7D82259-B4CB-4014-A965-D0C84CD696B5}" destId="{4019EC78-5E71-49EA-9AA8-E0CD4CC3BB6B}" srcOrd="0" destOrd="0" presId="urn:microsoft.com/office/officeart/2016/7/layout/RepeatingBendingProcessNew"/>
    <dgm:cxn modelId="{7A2FF2AA-E43F-4B95-A154-1142A7024B69}" type="presParOf" srcId="{D7D82259-B4CB-4014-A965-D0C84CD696B5}" destId="{F0199FE6-B6FC-4DB4-8684-F7AF7AF3FA14}" srcOrd="1" destOrd="0" presId="urn:microsoft.com/office/officeart/2016/7/layout/RepeatingBendingProcessNew"/>
    <dgm:cxn modelId="{B1B90AA1-8553-4C1D-926C-0514D476BFAF}" type="presParOf" srcId="{F0199FE6-B6FC-4DB4-8684-F7AF7AF3FA14}" destId="{8B0AA866-CA69-4E40-A6E6-435C8AA14ECE}" srcOrd="0" destOrd="0" presId="urn:microsoft.com/office/officeart/2016/7/layout/RepeatingBendingProcessNew"/>
    <dgm:cxn modelId="{83E3983B-8900-4749-9F4F-41D284721660}" type="presParOf" srcId="{D7D82259-B4CB-4014-A965-D0C84CD696B5}" destId="{168253BF-F0F5-462C-BF80-DE299D1C4BAA}" srcOrd="2" destOrd="0" presId="urn:microsoft.com/office/officeart/2016/7/layout/RepeatingBendingProcessNew"/>
    <dgm:cxn modelId="{43AD0B18-10F4-4F51-858C-89EDF0EB3C3A}" type="presParOf" srcId="{D7D82259-B4CB-4014-A965-D0C84CD696B5}" destId="{FB469817-7314-4EA3-AACA-581ECE6DB14B}" srcOrd="3" destOrd="0" presId="urn:microsoft.com/office/officeart/2016/7/layout/RepeatingBendingProcessNew"/>
    <dgm:cxn modelId="{791B2331-B3B8-424A-9DD8-1369D87C762C}" type="presParOf" srcId="{FB469817-7314-4EA3-AACA-581ECE6DB14B}" destId="{9A9415AD-0EE0-4D0A-80A4-F42A2F1AF87B}" srcOrd="0" destOrd="0" presId="urn:microsoft.com/office/officeart/2016/7/layout/RepeatingBendingProcessNew"/>
    <dgm:cxn modelId="{D731C966-8ED2-4C9E-BDCD-844366EBE871}" type="presParOf" srcId="{D7D82259-B4CB-4014-A965-D0C84CD696B5}" destId="{F4C357DA-2D57-4E8C-B83F-6576C5FFE494}" srcOrd="4" destOrd="0" presId="urn:microsoft.com/office/officeart/2016/7/layout/RepeatingBendingProcessNew"/>
    <dgm:cxn modelId="{00F0ACEB-2A6D-4DD5-99E2-E440CF0B5175}" type="presParOf" srcId="{D7D82259-B4CB-4014-A965-D0C84CD696B5}" destId="{F6D6CCCE-E65D-4A69-A6F5-DA67AB9D2390}" srcOrd="5" destOrd="0" presId="urn:microsoft.com/office/officeart/2016/7/layout/RepeatingBendingProcessNew"/>
    <dgm:cxn modelId="{14F9B1D2-EE5E-4559-AD14-5B5911E5D903}" type="presParOf" srcId="{F6D6CCCE-E65D-4A69-A6F5-DA67AB9D2390}" destId="{3FDE7E3F-8A1E-472F-8EEC-9F1FE259E703}" srcOrd="0" destOrd="0" presId="urn:microsoft.com/office/officeart/2016/7/layout/RepeatingBendingProcessNew"/>
    <dgm:cxn modelId="{F3E376EC-B700-4395-9E65-0EB76C479E06}" type="presParOf" srcId="{D7D82259-B4CB-4014-A965-D0C84CD696B5}" destId="{929BFD58-D2BE-404F-AB5F-AA022243271C}" srcOrd="6" destOrd="0" presId="urn:microsoft.com/office/officeart/2016/7/layout/RepeatingBendingProcessNew"/>
    <dgm:cxn modelId="{6A5A9A08-D9C5-49EF-82DD-C0CC48BF816A}" type="presParOf" srcId="{D7D82259-B4CB-4014-A965-D0C84CD696B5}" destId="{38711BB3-C4F1-4B11-9D22-D4D4D674EA2A}" srcOrd="7" destOrd="0" presId="urn:microsoft.com/office/officeart/2016/7/layout/RepeatingBendingProcessNew"/>
    <dgm:cxn modelId="{E1F9554F-7102-4B41-98AF-2CCDF67DDD0E}" type="presParOf" srcId="{38711BB3-C4F1-4B11-9D22-D4D4D674EA2A}" destId="{4CC2831D-A7AF-4653-A1B4-52468CC16EB0}" srcOrd="0" destOrd="0" presId="urn:microsoft.com/office/officeart/2016/7/layout/RepeatingBendingProcessNew"/>
    <dgm:cxn modelId="{F469808E-2395-4888-84D9-7754D440DE5E}" type="presParOf" srcId="{D7D82259-B4CB-4014-A965-D0C84CD696B5}" destId="{542AA022-7E25-475A-A07B-52A38B731318}" srcOrd="8" destOrd="0" presId="urn:microsoft.com/office/officeart/2016/7/layout/RepeatingBendingProcessNew"/>
    <dgm:cxn modelId="{59980A22-16DF-49E2-8F6A-C7F272289520}" type="presParOf" srcId="{D7D82259-B4CB-4014-A965-D0C84CD696B5}" destId="{0A347C7B-342E-4550-9CBA-798EB96290CD}" srcOrd="9" destOrd="0" presId="urn:microsoft.com/office/officeart/2016/7/layout/RepeatingBendingProcessNew"/>
    <dgm:cxn modelId="{22B21583-EFEA-4CB7-8F07-0F533744DEB2}" type="presParOf" srcId="{0A347C7B-342E-4550-9CBA-798EB96290CD}" destId="{96446A3C-276B-4797-BB2A-22E4E3500202}" srcOrd="0" destOrd="0" presId="urn:microsoft.com/office/officeart/2016/7/layout/RepeatingBendingProcessNew"/>
    <dgm:cxn modelId="{EA3A7DE4-9FEA-45F7-ACD0-26F79F0A7486}" type="presParOf" srcId="{D7D82259-B4CB-4014-A965-D0C84CD696B5}" destId="{3AEEF292-D1FB-4616-A9E8-D486E3AEB982}" srcOrd="10" destOrd="0" presId="urn:microsoft.com/office/officeart/2016/7/layout/RepeatingBendingProcessNew"/>
    <dgm:cxn modelId="{BDBCAEBE-5215-4445-8648-328AFECDC2BE}" type="presParOf" srcId="{D7D82259-B4CB-4014-A965-D0C84CD696B5}" destId="{2939C035-7EDD-4DD9-AAD7-AAFDC3877335}" srcOrd="11" destOrd="0" presId="urn:microsoft.com/office/officeart/2016/7/layout/RepeatingBendingProcessNew"/>
    <dgm:cxn modelId="{53345176-D772-444A-BDF8-6E5883040CFB}" type="presParOf" srcId="{2939C035-7EDD-4DD9-AAD7-AAFDC3877335}" destId="{A3F20425-8B6A-4956-B8ED-30A99ECFFBA4}" srcOrd="0" destOrd="0" presId="urn:microsoft.com/office/officeart/2016/7/layout/RepeatingBendingProcessNew"/>
    <dgm:cxn modelId="{44F2C3A5-CE4B-475D-A2C7-741765DA4CB3}" type="presParOf" srcId="{D7D82259-B4CB-4014-A965-D0C84CD696B5}" destId="{AD8D0B89-F90B-4096-8809-4812B95FE4E6}" srcOrd="12" destOrd="0" presId="urn:microsoft.com/office/officeart/2016/7/layout/RepeatingBendingProcessNew"/>
    <dgm:cxn modelId="{CFF0DA14-7432-447A-A909-FB138BC7E447}" type="presParOf" srcId="{D7D82259-B4CB-4014-A965-D0C84CD696B5}" destId="{11E438C9-1814-4AE4-85BB-327033751F71}" srcOrd="13" destOrd="0" presId="urn:microsoft.com/office/officeart/2016/7/layout/RepeatingBendingProcessNew"/>
    <dgm:cxn modelId="{B3C48C35-F576-4E1D-B562-6185324732B4}" type="presParOf" srcId="{11E438C9-1814-4AE4-85BB-327033751F71}" destId="{3EEC9E0E-FB25-4DCD-B6A0-E3CD1B196373}" srcOrd="0" destOrd="0" presId="urn:microsoft.com/office/officeart/2016/7/layout/RepeatingBendingProcessNew"/>
    <dgm:cxn modelId="{3EEDB033-5F01-4AA4-9BB4-248DB1016791}" type="presParOf" srcId="{D7D82259-B4CB-4014-A965-D0C84CD696B5}" destId="{604FDC24-9EB1-4868-92F7-6015E81CB082}" srcOrd="14"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87CBC15-9267-4162-AC78-91B47923BE43}"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EF7CBF6E-9A1B-40D0-B5F1-C1EAD519D2EA}">
      <dgm:prSet/>
      <dgm:spPr/>
      <dgm:t>
        <a:bodyPr/>
        <a:lstStyle/>
        <a:p>
          <a:r>
            <a:rPr lang="af-ZA" dirty="0"/>
            <a:t>Voor inhandiging:</a:t>
          </a:r>
          <a:endParaRPr lang="en-US" dirty="0"/>
        </a:p>
      </dgm:t>
    </dgm:pt>
    <dgm:pt modelId="{D501147F-5A30-4490-BD5A-AB76C58AC36E}" type="parTrans" cxnId="{5FEB210E-F327-4B7E-B769-E02BF6C11650}">
      <dgm:prSet/>
      <dgm:spPr/>
      <dgm:t>
        <a:bodyPr/>
        <a:lstStyle/>
        <a:p>
          <a:endParaRPr lang="en-US"/>
        </a:p>
      </dgm:t>
    </dgm:pt>
    <dgm:pt modelId="{F5138498-BECC-43DE-9DA7-DC00EADFEF9E}" type="sibTrans" cxnId="{5FEB210E-F327-4B7E-B769-E02BF6C11650}">
      <dgm:prSet/>
      <dgm:spPr/>
      <dgm:t>
        <a:bodyPr/>
        <a:lstStyle/>
        <a:p>
          <a:endParaRPr lang="en-US"/>
        </a:p>
      </dgm:t>
    </dgm:pt>
    <dgm:pt modelId="{F95372AE-9C68-4730-96A0-FE7B92122482}">
      <dgm:prSet/>
      <dgm:spPr/>
      <dgm:t>
        <a:bodyPr/>
        <a:lstStyle/>
        <a:p>
          <a:r>
            <a:rPr lang="nl-NL" dirty="0"/>
            <a:t>Maak seker dat al die vrae beantwoord is. 
Stel ooglopende foute reg.</a:t>
          </a:r>
          <a:endParaRPr lang="en-US" dirty="0"/>
        </a:p>
      </dgm:t>
    </dgm:pt>
    <dgm:pt modelId="{9F65DE25-D811-44B2-86F3-0B7F082829CB}" type="parTrans" cxnId="{2D30C940-3A99-4C27-B631-D2EF61982802}">
      <dgm:prSet/>
      <dgm:spPr/>
      <dgm:t>
        <a:bodyPr/>
        <a:lstStyle/>
        <a:p>
          <a:endParaRPr lang="en-US"/>
        </a:p>
      </dgm:t>
    </dgm:pt>
    <dgm:pt modelId="{414252C7-016B-4844-AED8-BC721BDE356F}" type="sibTrans" cxnId="{2D30C940-3A99-4C27-B631-D2EF61982802}">
      <dgm:prSet/>
      <dgm:spPr/>
      <dgm:t>
        <a:bodyPr/>
        <a:lstStyle/>
        <a:p>
          <a:endParaRPr lang="en-US"/>
        </a:p>
      </dgm:t>
    </dgm:pt>
    <dgm:pt modelId="{46F9E75C-60DE-446D-96DF-C65B00BB5030}">
      <dgm:prSet/>
      <dgm:spPr/>
      <dgm:t>
        <a:bodyPr/>
        <a:lstStyle/>
        <a:p>
          <a:r>
            <a:rPr lang="en-US" dirty="0" err="1"/>
            <a:t>N</a:t>
          </a:r>
          <a:r>
            <a:rPr lang="en-US" dirty="0" err="1">
              <a:latin typeface="Calibri" panose="020F0502020204030204" pitchFamily="34" charset="0"/>
              <a:ea typeface="Calibri" panose="020F0502020204030204" pitchFamily="34" charset="0"/>
              <a:cs typeface="Calibri" panose="020F0502020204030204" pitchFamily="34" charset="0"/>
            </a:rPr>
            <a:t>á</a:t>
          </a:r>
          <a:r>
            <a:rPr lang="en-US" dirty="0">
              <a:latin typeface="Calibri" panose="020F0502020204030204" pitchFamily="34" charset="0"/>
              <a:ea typeface="Calibri" panose="020F0502020204030204" pitchFamily="34" charset="0"/>
              <a:cs typeface="Calibri" panose="020F0502020204030204" pitchFamily="34" charset="0"/>
            </a:rPr>
            <a:t> die </a:t>
          </a:r>
          <a:r>
            <a:rPr lang="en-US" dirty="0" err="1">
              <a:latin typeface="Calibri" panose="020F0502020204030204" pitchFamily="34" charset="0"/>
              <a:ea typeface="Calibri" panose="020F0502020204030204" pitchFamily="34" charset="0"/>
              <a:cs typeface="Calibri" panose="020F0502020204030204" pitchFamily="34" charset="0"/>
            </a:rPr>
            <a:t>tyd</a:t>
          </a:r>
          <a:endParaRPr lang="en-US" dirty="0"/>
        </a:p>
      </dgm:t>
    </dgm:pt>
    <dgm:pt modelId="{93D8E07A-33C2-48E3-9073-73434DEDBE93}" type="parTrans" cxnId="{DC0F0BFF-CC67-4BF8-B27B-E284DB053636}">
      <dgm:prSet/>
      <dgm:spPr/>
      <dgm:t>
        <a:bodyPr/>
        <a:lstStyle/>
        <a:p>
          <a:endParaRPr lang="en-US"/>
        </a:p>
      </dgm:t>
    </dgm:pt>
    <dgm:pt modelId="{71CF4DC1-2AD1-470D-B4DA-F1DCF6454305}" type="sibTrans" cxnId="{DC0F0BFF-CC67-4BF8-B27B-E284DB053636}">
      <dgm:prSet/>
      <dgm:spPr/>
      <dgm:t>
        <a:bodyPr/>
        <a:lstStyle/>
        <a:p>
          <a:endParaRPr lang="en-US"/>
        </a:p>
      </dgm:t>
    </dgm:pt>
    <dgm:pt modelId="{C1092749-2E99-48F7-AF4D-0967CD2B4045}">
      <dgm:prSet/>
      <dgm:spPr/>
      <dgm:t>
        <a:bodyPr/>
        <a:lstStyle/>
        <a:p>
          <a:r>
            <a:rPr lang="nl-NL" dirty="0"/>
            <a:t>Dink na oor jou tydsbestuur. 
Identifiseer moeilike inhoud of vrae. 
Hersien jou nagesiende vraestel en terugvoer. 
Besluit wat om volgende keer te verbeter.</a:t>
          </a:r>
          <a:endParaRPr lang="en-US" dirty="0"/>
        </a:p>
      </dgm:t>
    </dgm:pt>
    <dgm:pt modelId="{33813C7A-91B0-498F-B606-0121732F67A8}" type="parTrans" cxnId="{E176690F-BD81-414D-AE87-6760F61175E2}">
      <dgm:prSet/>
      <dgm:spPr/>
      <dgm:t>
        <a:bodyPr/>
        <a:lstStyle/>
        <a:p>
          <a:endParaRPr lang="en-US"/>
        </a:p>
      </dgm:t>
    </dgm:pt>
    <dgm:pt modelId="{C9565F18-DF41-4629-952D-A0518865E7E2}" type="sibTrans" cxnId="{E176690F-BD81-414D-AE87-6760F61175E2}">
      <dgm:prSet/>
      <dgm:spPr/>
      <dgm:t>
        <a:bodyPr/>
        <a:lstStyle/>
        <a:p>
          <a:endParaRPr lang="en-US"/>
        </a:p>
      </dgm:t>
    </dgm:pt>
    <dgm:pt modelId="{E835A41B-A7FC-44CF-8AF9-2E37C5E7AFB4}" type="pres">
      <dgm:prSet presAssocID="{C87CBC15-9267-4162-AC78-91B47923BE43}" presName="linear" presStyleCnt="0">
        <dgm:presLayoutVars>
          <dgm:dir/>
          <dgm:animLvl val="lvl"/>
          <dgm:resizeHandles val="exact"/>
        </dgm:presLayoutVars>
      </dgm:prSet>
      <dgm:spPr/>
    </dgm:pt>
    <dgm:pt modelId="{86105832-C2C8-4202-B292-3B7CFF370C32}" type="pres">
      <dgm:prSet presAssocID="{EF7CBF6E-9A1B-40D0-B5F1-C1EAD519D2EA}" presName="parentLin" presStyleCnt="0"/>
      <dgm:spPr/>
    </dgm:pt>
    <dgm:pt modelId="{54D517F0-1F95-49EB-8819-E98E6549CB5C}" type="pres">
      <dgm:prSet presAssocID="{EF7CBF6E-9A1B-40D0-B5F1-C1EAD519D2EA}" presName="parentLeftMargin" presStyleLbl="node1" presStyleIdx="0" presStyleCnt="2"/>
      <dgm:spPr/>
    </dgm:pt>
    <dgm:pt modelId="{713904DB-F24D-4DEC-9EB7-47B05637CD73}" type="pres">
      <dgm:prSet presAssocID="{EF7CBF6E-9A1B-40D0-B5F1-C1EAD519D2EA}" presName="parentText" presStyleLbl="node1" presStyleIdx="0" presStyleCnt="2">
        <dgm:presLayoutVars>
          <dgm:chMax val="0"/>
          <dgm:bulletEnabled val="1"/>
        </dgm:presLayoutVars>
      </dgm:prSet>
      <dgm:spPr/>
    </dgm:pt>
    <dgm:pt modelId="{79C6740C-87DE-4E58-9D19-9229ED80DFEC}" type="pres">
      <dgm:prSet presAssocID="{EF7CBF6E-9A1B-40D0-B5F1-C1EAD519D2EA}" presName="negativeSpace" presStyleCnt="0"/>
      <dgm:spPr/>
    </dgm:pt>
    <dgm:pt modelId="{A8EEFDE4-E965-4534-A95C-601FB2550795}" type="pres">
      <dgm:prSet presAssocID="{EF7CBF6E-9A1B-40D0-B5F1-C1EAD519D2EA}" presName="childText" presStyleLbl="conFgAcc1" presStyleIdx="0" presStyleCnt="2">
        <dgm:presLayoutVars>
          <dgm:bulletEnabled val="1"/>
        </dgm:presLayoutVars>
      </dgm:prSet>
      <dgm:spPr/>
    </dgm:pt>
    <dgm:pt modelId="{CF54181A-0865-4CCA-888B-232C68D7F868}" type="pres">
      <dgm:prSet presAssocID="{F5138498-BECC-43DE-9DA7-DC00EADFEF9E}" presName="spaceBetweenRectangles" presStyleCnt="0"/>
      <dgm:spPr/>
    </dgm:pt>
    <dgm:pt modelId="{BDB0B01B-2781-4A70-9A55-09DB49BD4BE8}" type="pres">
      <dgm:prSet presAssocID="{46F9E75C-60DE-446D-96DF-C65B00BB5030}" presName="parentLin" presStyleCnt="0"/>
      <dgm:spPr/>
    </dgm:pt>
    <dgm:pt modelId="{936A4FBA-4E7E-4AC8-81EC-E0093BE19F1D}" type="pres">
      <dgm:prSet presAssocID="{46F9E75C-60DE-446D-96DF-C65B00BB5030}" presName="parentLeftMargin" presStyleLbl="node1" presStyleIdx="0" presStyleCnt="2"/>
      <dgm:spPr/>
    </dgm:pt>
    <dgm:pt modelId="{84C0E6B2-40DE-417C-96ED-CDEDA8C71165}" type="pres">
      <dgm:prSet presAssocID="{46F9E75C-60DE-446D-96DF-C65B00BB5030}" presName="parentText" presStyleLbl="node1" presStyleIdx="1" presStyleCnt="2">
        <dgm:presLayoutVars>
          <dgm:chMax val="0"/>
          <dgm:bulletEnabled val="1"/>
        </dgm:presLayoutVars>
      </dgm:prSet>
      <dgm:spPr/>
    </dgm:pt>
    <dgm:pt modelId="{A841E112-E035-4411-8DA1-51A9BBAEB97D}" type="pres">
      <dgm:prSet presAssocID="{46F9E75C-60DE-446D-96DF-C65B00BB5030}" presName="negativeSpace" presStyleCnt="0"/>
      <dgm:spPr/>
    </dgm:pt>
    <dgm:pt modelId="{F9CCE6EF-18AC-4119-B661-D44EE6987534}" type="pres">
      <dgm:prSet presAssocID="{46F9E75C-60DE-446D-96DF-C65B00BB5030}" presName="childText" presStyleLbl="conFgAcc1" presStyleIdx="1" presStyleCnt="2">
        <dgm:presLayoutVars>
          <dgm:bulletEnabled val="1"/>
        </dgm:presLayoutVars>
      </dgm:prSet>
      <dgm:spPr/>
    </dgm:pt>
  </dgm:ptLst>
  <dgm:cxnLst>
    <dgm:cxn modelId="{5FEB210E-F327-4B7E-B769-E02BF6C11650}" srcId="{C87CBC15-9267-4162-AC78-91B47923BE43}" destId="{EF7CBF6E-9A1B-40D0-B5F1-C1EAD519D2EA}" srcOrd="0" destOrd="0" parTransId="{D501147F-5A30-4490-BD5A-AB76C58AC36E}" sibTransId="{F5138498-BECC-43DE-9DA7-DC00EADFEF9E}"/>
    <dgm:cxn modelId="{E176690F-BD81-414D-AE87-6760F61175E2}" srcId="{46F9E75C-60DE-446D-96DF-C65B00BB5030}" destId="{C1092749-2E99-48F7-AF4D-0967CD2B4045}" srcOrd="0" destOrd="0" parTransId="{33813C7A-91B0-498F-B606-0121732F67A8}" sibTransId="{C9565F18-DF41-4629-952D-A0518865E7E2}"/>
    <dgm:cxn modelId="{2D30C940-3A99-4C27-B631-D2EF61982802}" srcId="{EF7CBF6E-9A1B-40D0-B5F1-C1EAD519D2EA}" destId="{F95372AE-9C68-4730-96A0-FE7B92122482}" srcOrd="0" destOrd="0" parTransId="{9F65DE25-D811-44B2-86F3-0B7F082829CB}" sibTransId="{414252C7-016B-4844-AED8-BC721BDE356F}"/>
    <dgm:cxn modelId="{5AB2445E-1F66-491E-848A-F7DD28A5B19F}" type="presOf" srcId="{EF7CBF6E-9A1B-40D0-B5F1-C1EAD519D2EA}" destId="{54D517F0-1F95-49EB-8819-E98E6549CB5C}" srcOrd="0" destOrd="0" presId="urn:microsoft.com/office/officeart/2005/8/layout/list1"/>
    <dgm:cxn modelId="{83571B68-B922-4D8F-BD10-3EF738844017}" type="presOf" srcId="{EF7CBF6E-9A1B-40D0-B5F1-C1EAD519D2EA}" destId="{713904DB-F24D-4DEC-9EB7-47B05637CD73}" srcOrd="1" destOrd="0" presId="urn:microsoft.com/office/officeart/2005/8/layout/list1"/>
    <dgm:cxn modelId="{B2836F54-7886-40B8-8B02-1AABA089555F}" type="presOf" srcId="{F95372AE-9C68-4730-96A0-FE7B92122482}" destId="{A8EEFDE4-E965-4534-A95C-601FB2550795}" srcOrd="0" destOrd="0" presId="urn:microsoft.com/office/officeart/2005/8/layout/list1"/>
    <dgm:cxn modelId="{A491F659-869A-4681-8957-8B79C820216B}" type="presOf" srcId="{46F9E75C-60DE-446D-96DF-C65B00BB5030}" destId="{936A4FBA-4E7E-4AC8-81EC-E0093BE19F1D}" srcOrd="0" destOrd="0" presId="urn:microsoft.com/office/officeart/2005/8/layout/list1"/>
    <dgm:cxn modelId="{EB53B0DA-7C56-4015-9134-FA3DDAAF5E11}" type="presOf" srcId="{46F9E75C-60DE-446D-96DF-C65B00BB5030}" destId="{84C0E6B2-40DE-417C-96ED-CDEDA8C71165}" srcOrd="1" destOrd="0" presId="urn:microsoft.com/office/officeart/2005/8/layout/list1"/>
    <dgm:cxn modelId="{49DA39F6-7CA1-48B3-9901-D60161F8C881}" type="presOf" srcId="{C1092749-2E99-48F7-AF4D-0967CD2B4045}" destId="{F9CCE6EF-18AC-4119-B661-D44EE6987534}" srcOrd="0" destOrd="0" presId="urn:microsoft.com/office/officeart/2005/8/layout/list1"/>
    <dgm:cxn modelId="{30334CF7-C7D5-4CEB-963A-2DC869F5F4A8}" type="presOf" srcId="{C87CBC15-9267-4162-AC78-91B47923BE43}" destId="{E835A41B-A7FC-44CF-8AF9-2E37C5E7AFB4}" srcOrd="0" destOrd="0" presId="urn:microsoft.com/office/officeart/2005/8/layout/list1"/>
    <dgm:cxn modelId="{DC0F0BFF-CC67-4BF8-B27B-E284DB053636}" srcId="{C87CBC15-9267-4162-AC78-91B47923BE43}" destId="{46F9E75C-60DE-446D-96DF-C65B00BB5030}" srcOrd="1" destOrd="0" parTransId="{93D8E07A-33C2-48E3-9073-73434DEDBE93}" sibTransId="{71CF4DC1-2AD1-470D-B4DA-F1DCF6454305}"/>
    <dgm:cxn modelId="{49FE84BF-5129-4169-8203-B08A07162AF1}" type="presParOf" srcId="{E835A41B-A7FC-44CF-8AF9-2E37C5E7AFB4}" destId="{86105832-C2C8-4202-B292-3B7CFF370C32}" srcOrd="0" destOrd="0" presId="urn:microsoft.com/office/officeart/2005/8/layout/list1"/>
    <dgm:cxn modelId="{F32CC7B1-F338-4823-A1FE-A910E51AED92}" type="presParOf" srcId="{86105832-C2C8-4202-B292-3B7CFF370C32}" destId="{54D517F0-1F95-49EB-8819-E98E6549CB5C}" srcOrd="0" destOrd="0" presId="urn:microsoft.com/office/officeart/2005/8/layout/list1"/>
    <dgm:cxn modelId="{598B958D-E604-4509-9DBB-37549979A78C}" type="presParOf" srcId="{86105832-C2C8-4202-B292-3B7CFF370C32}" destId="{713904DB-F24D-4DEC-9EB7-47B05637CD73}" srcOrd="1" destOrd="0" presId="urn:microsoft.com/office/officeart/2005/8/layout/list1"/>
    <dgm:cxn modelId="{14CB61FB-97F8-499A-BA3A-DCAAB063D2BD}" type="presParOf" srcId="{E835A41B-A7FC-44CF-8AF9-2E37C5E7AFB4}" destId="{79C6740C-87DE-4E58-9D19-9229ED80DFEC}" srcOrd="1" destOrd="0" presId="urn:microsoft.com/office/officeart/2005/8/layout/list1"/>
    <dgm:cxn modelId="{D3145066-D928-494E-9B38-12BD3CE61318}" type="presParOf" srcId="{E835A41B-A7FC-44CF-8AF9-2E37C5E7AFB4}" destId="{A8EEFDE4-E965-4534-A95C-601FB2550795}" srcOrd="2" destOrd="0" presId="urn:microsoft.com/office/officeart/2005/8/layout/list1"/>
    <dgm:cxn modelId="{C4E262E6-31DD-4B68-B4E4-84BF9DD86BC3}" type="presParOf" srcId="{E835A41B-A7FC-44CF-8AF9-2E37C5E7AFB4}" destId="{CF54181A-0865-4CCA-888B-232C68D7F868}" srcOrd="3" destOrd="0" presId="urn:microsoft.com/office/officeart/2005/8/layout/list1"/>
    <dgm:cxn modelId="{7138314C-1CA0-4C1A-A132-723C855A4D3B}" type="presParOf" srcId="{E835A41B-A7FC-44CF-8AF9-2E37C5E7AFB4}" destId="{BDB0B01B-2781-4A70-9A55-09DB49BD4BE8}" srcOrd="4" destOrd="0" presId="urn:microsoft.com/office/officeart/2005/8/layout/list1"/>
    <dgm:cxn modelId="{73EA4439-FB10-4D96-A3A5-3CAFB97F3F19}" type="presParOf" srcId="{BDB0B01B-2781-4A70-9A55-09DB49BD4BE8}" destId="{936A4FBA-4E7E-4AC8-81EC-E0093BE19F1D}" srcOrd="0" destOrd="0" presId="urn:microsoft.com/office/officeart/2005/8/layout/list1"/>
    <dgm:cxn modelId="{C62F6A4F-8352-4744-B0B0-C2AB247BA7FA}" type="presParOf" srcId="{BDB0B01B-2781-4A70-9A55-09DB49BD4BE8}" destId="{84C0E6B2-40DE-417C-96ED-CDEDA8C71165}" srcOrd="1" destOrd="0" presId="urn:microsoft.com/office/officeart/2005/8/layout/list1"/>
    <dgm:cxn modelId="{6DCB6D9C-1A52-49D2-8853-B87C0452E01C}" type="presParOf" srcId="{E835A41B-A7FC-44CF-8AF9-2E37C5E7AFB4}" destId="{A841E112-E035-4411-8DA1-51A9BBAEB97D}" srcOrd="5" destOrd="0" presId="urn:microsoft.com/office/officeart/2005/8/layout/list1"/>
    <dgm:cxn modelId="{73E0D54B-89FC-4F09-A798-239E245D104D}" type="presParOf" srcId="{E835A41B-A7FC-44CF-8AF9-2E37C5E7AFB4}" destId="{F9CCE6EF-18AC-4119-B661-D44EE698753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36F233-D7FE-45AE-9670-27D2040B6757}"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B3E50754-6E7B-4BF7-931A-45B7604629DB}">
      <dgm:prSet/>
      <dgm:spPr/>
      <dgm:t>
        <a:bodyPr/>
        <a:lstStyle/>
        <a:p>
          <a:r>
            <a:rPr lang="nl-NL" dirty="0"/>
            <a:t>Aksiewoorde dui aan </a:t>
          </a:r>
          <a:r>
            <a:rPr lang="nl-NL" b="1" dirty="0"/>
            <a:t>hoe jy 'n vraag moet beantwoord</a:t>
          </a:r>
          <a:r>
            <a:rPr lang="nl-NL" dirty="0"/>
            <a:t>.</a:t>
          </a:r>
          <a:endParaRPr lang="en-US" dirty="0"/>
        </a:p>
      </dgm:t>
    </dgm:pt>
    <dgm:pt modelId="{57AF2F5F-901B-496C-BB13-DA048AA5B19E}" type="parTrans" cxnId="{83A87797-FCB9-451E-8BF9-D9E8DBE78AD9}">
      <dgm:prSet/>
      <dgm:spPr/>
      <dgm:t>
        <a:bodyPr/>
        <a:lstStyle/>
        <a:p>
          <a:endParaRPr lang="en-US"/>
        </a:p>
      </dgm:t>
    </dgm:pt>
    <dgm:pt modelId="{B4AEEE6F-3119-4CA0-94A5-34675AD797FF}" type="sibTrans" cxnId="{83A87797-FCB9-451E-8BF9-D9E8DBE78AD9}">
      <dgm:prSet/>
      <dgm:spPr/>
      <dgm:t>
        <a:bodyPr/>
        <a:lstStyle/>
        <a:p>
          <a:endParaRPr lang="en-US"/>
        </a:p>
      </dgm:t>
    </dgm:pt>
    <dgm:pt modelId="{67DC4555-88D5-4015-8207-B04D44282753}">
      <dgm:prSet/>
      <dgm:spPr/>
      <dgm:t>
        <a:bodyPr/>
        <a:lstStyle/>
        <a:p>
          <a:r>
            <a:rPr lang="af-ZA" dirty="0"/>
            <a:t>Oorweeg altyd die volgende:</a:t>
          </a:r>
          <a:endParaRPr lang="en-US" dirty="0"/>
        </a:p>
      </dgm:t>
    </dgm:pt>
    <dgm:pt modelId="{CA0588F5-4619-4A9A-8305-4693EE68ABDA}" type="parTrans" cxnId="{74DB61B8-5CFA-4046-B7CC-3DC469240E22}">
      <dgm:prSet/>
      <dgm:spPr/>
      <dgm:t>
        <a:bodyPr/>
        <a:lstStyle/>
        <a:p>
          <a:endParaRPr lang="en-US"/>
        </a:p>
      </dgm:t>
    </dgm:pt>
    <dgm:pt modelId="{5D9D23C5-0E0D-4F1C-89AD-FA1450D02743}" type="sibTrans" cxnId="{74DB61B8-5CFA-4046-B7CC-3DC469240E22}">
      <dgm:prSet/>
      <dgm:spPr/>
      <dgm:t>
        <a:bodyPr/>
        <a:lstStyle/>
        <a:p>
          <a:endParaRPr lang="en-US"/>
        </a:p>
      </dgm:t>
    </dgm:pt>
    <dgm:pt modelId="{5BBE3D49-12AB-4EC9-BDD8-480F37098E54}">
      <dgm:prSet/>
      <dgm:spPr/>
      <dgm:t>
        <a:bodyPr/>
        <a:lstStyle/>
        <a:p>
          <a:r>
            <a:rPr lang="af-ZA" dirty="0"/>
            <a:t>Die aksiewoord</a:t>
          </a:r>
          <a:endParaRPr lang="en-US" dirty="0"/>
        </a:p>
      </dgm:t>
    </dgm:pt>
    <dgm:pt modelId="{2C3B7A0F-2394-44E0-AB9A-A5476624BE47}" type="parTrans" cxnId="{3697098B-3508-42E0-91DB-8585BBE776B9}">
      <dgm:prSet/>
      <dgm:spPr/>
      <dgm:t>
        <a:bodyPr/>
        <a:lstStyle/>
        <a:p>
          <a:endParaRPr lang="en-US"/>
        </a:p>
      </dgm:t>
    </dgm:pt>
    <dgm:pt modelId="{1E3F3A85-AD59-47FD-BFA0-E5E0F1C6B699}" type="sibTrans" cxnId="{3697098B-3508-42E0-91DB-8585BBE776B9}">
      <dgm:prSet/>
      <dgm:spPr/>
      <dgm:t>
        <a:bodyPr/>
        <a:lstStyle/>
        <a:p>
          <a:endParaRPr lang="en-US"/>
        </a:p>
      </dgm:t>
    </dgm:pt>
    <dgm:pt modelId="{8B040F9E-5E24-4BC2-9B94-2CEC05F0BD9C}">
      <dgm:prSet/>
      <dgm:spPr/>
      <dgm:t>
        <a:bodyPr/>
        <a:lstStyle/>
        <a:p>
          <a:r>
            <a:rPr lang="af-ZA" dirty="0"/>
            <a:t>Die volle vraag</a:t>
          </a:r>
          <a:endParaRPr lang="en-US" dirty="0"/>
        </a:p>
      </dgm:t>
    </dgm:pt>
    <dgm:pt modelId="{D5406CC8-6F96-43FF-B90F-6154DDF6530D}" type="parTrans" cxnId="{6060D12B-ED81-4D28-BFBB-32B10A052EC7}">
      <dgm:prSet/>
      <dgm:spPr/>
      <dgm:t>
        <a:bodyPr/>
        <a:lstStyle/>
        <a:p>
          <a:endParaRPr lang="en-US"/>
        </a:p>
      </dgm:t>
    </dgm:pt>
    <dgm:pt modelId="{3D2CC969-5D25-435E-B6ED-0D061CEA52AC}" type="sibTrans" cxnId="{6060D12B-ED81-4D28-BFBB-32B10A052EC7}">
      <dgm:prSet/>
      <dgm:spPr/>
      <dgm:t>
        <a:bodyPr/>
        <a:lstStyle/>
        <a:p>
          <a:endParaRPr lang="en-US"/>
        </a:p>
      </dgm:t>
    </dgm:pt>
    <dgm:pt modelId="{82A44F5B-8CC3-46AB-8A45-C3EC539525D9}">
      <dgm:prSet/>
      <dgm:spPr/>
      <dgm:t>
        <a:bodyPr/>
        <a:lstStyle/>
        <a:p>
          <a:r>
            <a:rPr lang="af-ZA" dirty="0"/>
            <a:t>Die puntetoekening</a:t>
          </a:r>
          <a:endParaRPr lang="en-US" dirty="0"/>
        </a:p>
      </dgm:t>
    </dgm:pt>
    <dgm:pt modelId="{9716FC86-45F1-46ED-8947-3FD3FD6AF9CA}" type="parTrans" cxnId="{6BD96C42-A807-4E25-9871-BDB8D7EA4968}">
      <dgm:prSet/>
      <dgm:spPr/>
      <dgm:t>
        <a:bodyPr/>
        <a:lstStyle/>
        <a:p>
          <a:endParaRPr lang="en-US"/>
        </a:p>
      </dgm:t>
    </dgm:pt>
    <dgm:pt modelId="{4B2BDBBA-5A37-4358-A13D-4DFB0ADF302B}" type="sibTrans" cxnId="{6BD96C42-A807-4E25-9871-BDB8D7EA4968}">
      <dgm:prSet/>
      <dgm:spPr/>
      <dgm:t>
        <a:bodyPr/>
        <a:lstStyle/>
        <a:p>
          <a:endParaRPr lang="en-US"/>
        </a:p>
      </dgm:t>
    </dgm:pt>
    <dgm:pt modelId="{CE3684DC-DC91-4BEF-BCB5-59E67B93A7AD}">
      <dgm:prSet/>
      <dgm:spPr/>
      <dgm:t>
        <a:bodyPr/>
        <a:lstStyle/>
        <a:p>
          <a:r>
            <a:rPr lang="nl-NL" dirty="0"/>
            <a:t>Verskillende aksiewoorde vereis verskillende vlakke van detail.</a:t>
          </a:r>
          <a:endParaRPr lang="en-US" dirty="0"/>
        </a:p>
      </dgm:t>
    </dgm:pt>
    <dgm:pt modelId="{97C9517F-C80B-43C0-879F-A2558F47C19D}" type="parTrans" cxnId="{D020895E-30AB-4F72-8795-05152691AF83}">
      <dgm:prSet/>
      <dgm:spPr/>
      <dgm:t>
        <a:bodyPr/>
        <a:lstStyle/>
        <a:p>
          <a:endParaRPr lang="en-US"/>
        </a:p>
      </dgm:t>
    </dgm:pt>
    <dgm:pt modelId="{D643E460-615A-4B5C-B29C-0877FA6CE65E}" type="sibTrans" cxnId="{D020895E-30AB-4F72-8795-05152691AF83}">
      <dgm:prSet/>
      <dgm:spPr/>
      <dgm:t>
        <a:bodyPr/>
        <a:lstStyle/>
        <a:p>
          <a:endParaRPr lang="en-US"/>
        </a:p>
      </dgm:t>
    </dgm:pt>
    <dgm:pt modelId="{4C3795FC-A31B-4BD9-A944-09EE91493E1C}" type="pres">
      <dgm:prSet presAssocID="{9636F233-D7FE-45AE-9670-27D2040B6757}" presName="Name0" presStyleCnt="0">
        <dgm:presLayoutVars>
          <dgm:dir/>
          <dgm:animLvl val="lvl"/>
          <dgm:resizeHandles val="exact"/>
        </dgm:presLayoutVars>
      </dgm:prSet>
      <dgm:spPr/>
    </dgm:pt>
    <dgm:pt modelId="{3AECED48-E4A8-44B9-BE74-A9172953AA51}" type="pres">
      <dgm:prSet presAssocID="{CE3684DC-DC91-4BEF-BCB5-59E67B93A7AD}" presName="boxAndChildren" presStyleCnt="0"/>
      <dgm:spPr/>
    </dgm:pt>
    <dgm:pt modelId="{C4F0BD14-EC6F-4072-B0B2-B8F2A52747AC}" type="pres">
      <dgm:prSet presAssocID="{CE3684DC-DC91-4BEF-BCB5-59E67B93A7AD}" presName="parentTextBox" presStyleLbl="node1" presStyleIdx="0" presStyleCnt="3"/>
      <dgm:spPr/>
    </dgm:pt>
    <dgm:pt modelId="{D2FB18E2-3062-447D-9289-CEB3C4D68A82}" type="pres">
      <dgm:prSet presAssocID="{5D9D23C5-0E0D-4F1C-89AD-FA1450D02743}" presName="sp" presStyleCnt="0"/>
      <dgm:spPr/>
    </dgm:pt>
    <dgm:pt modelId="{EFB5BB37-E898-47B5-89F6-74EF1A364C1A}" type="pres">
      <dgm:prSet presAssocID="{67DC4555-88D5-4015-8207-B04D44282753}" presName="arrowAndChildren" presStyleCnt="0"/>
      <dgm:spPr/>
    </dgm:pt>
    <dgm:pt modelId="{815649FB-6BA6-4562-85EC-EF77F54C0F03}" type="pres">
      <dgm:prSet presAssocID="{67DC4555-88D5-4015-8207-B04D44282753}" presName="parentTextArrow" presStyleLbl="node1" presStyleIdx="0" presStyleCnt="3"/>
      <dgm:spPr/>
    </dgm:pt>
    <dgm:pt modelId="{D9A0A935-81D2-4CCA-BD8D-4C74DF847009}" type="pres">
      <dgm:prSet presAssocID="{67DC4555-88D5-4015-8207-B04D44282753}" presName="arrow" presStyleLbl="node1" presStyleIdx="1" presStyleCnt="3"/>
      <dgm:spPr/>
    </dgm:pt>
    <dgm:pt modelId="{082C009A-E8DD-4B24-A074-96F52C246F94}" type="pres">
      <dgm:prSet presAssocID="{67DC4555-88D5-4015-8207-B04D44282753}" presName="descendantArrow" presStyleCnt="0"/>
      <dgm:spPr/>
    </dgm:pt>
    <dgm:pt modelId="{85AABF00-BA2C-487E-ACD6-E769F366AB98}" type="pres">
      <dgm:prSet presAssocID="{5BBE3D49-12AB-4EC9-BDD8-480F37098E54}" presName="childTextArrow" presStyleLbl="fgAccFollowNode1" presStyleIdx="0" presStyleCnt="3">
        <dgm:presLayoutVars>
          <dgm:bulletEnabled val="1"/>
        </dgm:presLayoutVars>
      </dgm:prSet>
      <dgm:spPr/>
    </dgm:pt>
    <dgm:pt modelId="{99E858B7-2630-40EA-B688-4320869D9BD5}" type="pres">
      <dgm:prSet presAssocID="{8B040F9E-5E24-4BC2-9B94-2CEC05F0BD9C}" presName="childTextArrow" presStyleLbl="fgAccFollowNode1" presStyleIdx="1" presStyleCnt="3">
        <dgm:presLayoutVars>
          <dgm:bulletEnabled val="1"/>
        </dgm:presLayoutVars>
      </dgm:prSet>
      <dgm:spPr/>
    </dgm:pt>
    <dgm:pt modelId="{EB54C8F9-8067-435F-A4C5-A7CABE3FABA0}" type="pres">
      <dgm:prSet presAssocID="{82A44F5B-8CC3-46AB-8A45-C3EC539525D9}" presName="childTextArrow" presStyleLbl="fgAccFollowNode1" presStyleIdx="2" presStyleCnt="3">
        <dgm:presLayoutVars>
          <dgm:bulletEnabled val="1"/>
        </dgm:presLayoutVars>
      </dgm:prSet>
      <dgm:spPr/>
    </dgm:pt>
    <dgm:pt modelId="{9AB0B9E7-6433-4984-838E-53E3E62F9334}" type="pres">
      <dgm:prSet presAssocID="{B4AEEE6F-3119-4CA0-94A5-34675AD797FF}" presName="sp" presStyleCnt="0"/>
      <dgm:spPr/>
    </dgm:pt>
    <dgm:pt modelId="{F6C7416C-B83F-46B3-A71C-ED3F2DCD6B9C}" type="pres">
      <dgm:prSet presAssocID="{B3E50754-6E7B-4BF7-931A-45B7604629DB}" presName="arrowAndChildren" presStyleCnt="0"/>
      <dgm:spPr/>
    </dgm:pt>
    <dgm:pt modelId="{E6D736B1-BCAA-48D7-A789-FD46AFE8429E}" type="pres">
      <dgm:prSet presAssocID="{B3E50754-6E7B-4BF7-931A-45B7604629DB}" presName="parentTextArrow" presStyleLbl="node1" presStyleIdx="2" presStyleCnt="3"/>
      <dgm:spPr/>
    </dgm:pt>
  </dgm:ptLst>
  <dgm:cxnLst>
    <dgm:cxn modelId="{6060D12B-ED81-4D28-BFBB-32B10A052EC7}" srcId="{67DC4555-88D5-4015-8207-B04D44282753}" destId="{8B040F9E-5E24-4BC2-9B94-2CEC05F0BD9C}" srcOrd="1" destOrd="0" parTransId="{D5406CC8-6F96-43FF-B90F-6154DDF6530D}" sibTransId="{3D2CC969-5D25-435E-B6ED-0D061CEA52AC}"/>
    <dgm:cxn modelId="{D020895E-30AB-4F72-8795-05152691AF83}" srcId="{9636F233-D7FE-45AE-9670-27D2040B6757}" destId="{CE3684DC-DC91-4BEF-BCB5-59E67B93A7AD}" srcOrd="2" destOrd="0" parTransId="{97C9517F-C80B-43C0-879F-A2558F47C19D}" sibTransId="{D643E460-615A-4B5C-B29C-0877FA6CE65E}"/>
    <dgm:cxn modelId="{6BD96C42-A807-4E25-9871-BDB8D7EA4968}" srcId="{67DC4555-88D5-4015-8207-B04D44282753}" destId="{82A44F5B-8CC3-46AB-8A45-C3EC539525D9}" srcOrd="2" destOrd="0" parTransId="{9716FC86-45F1-46ED-8947-3FD3FD6AF9CA}" sibTransId="{4B2BDBBA-5A37-4358-A13D-4DFB0ADF302B}"/>
    <dgm:cxn modelId="{64AB5364-C86D-45AE-B244-09E0C77BC573}" type="presOf" srcId="{67DC4555-88D5-4015-8207-B04D44282753}" destId="{815649FB-6BA6-4562-85EC-EF77F54C0F03}" srcOrd="0" destOrd="0" presId="urn:microsoft.com/office/officeart/2005/8/layout/process4"/>
    <dgm:cxn modelId="{E50C7E67-14D0-4579-B2C6-C947074FD8E4}" type="presOf" srcId="{CE3684DC-DC91-4BEF-BCB5-59E67B93A7AD}" destId="{C4F0BD14-EC6F-4072-B0B2-B8F2A52747AC}" srcOrd="0" destOrd="0" presId="urn:microsoft.com/office/officeart/2005/8/layout/process4"/>
    <dgm:cxn modelId="{8CE1B249-EA28-4A58-918B-479F1AF0C819}" type="presOf" srcId="{8B040F9E-5E24-4BC2-9B94-2CEC05F0BD9C}" destId="{99E858B7-2630-40EA-B688-4320869D9BD5}" srcOrd="0" destOrd="0" presId="urn:microsoft.com/office/officeart/2005/8/layout/process4"/>
    <dgm:cxn modelId="{6E9ABD54-03BD-4770-92F8-B4EF97765A32}" type="presOf" srcId="{5BBE3D49-12AB-4EC9-BDD8-480F37098E54}" destId="{85AABF00-BA2C-487E-ACD6-E769F366AB98}" srcOrd="0" destOrd="0" presId="urn:microsoft.com/office/officeart/2005/8/layout/process4"/>
    <dgm:cxn modelId="{3697098B-3508-42E0-91DB-8585BBE776B9}" srcId="{67DC4555-88D5-4015-8207-B04D44282753}" destId="{5BBE3D49-12AB-4EC9-BDD8-480F37098E54}" srcOrd="0" destOrd="0" parTransId="{2C3B7A0F-2394-44E0-AB9A-A5476624BE47}" sibTransId="{1E3F3A85-AD59-47FD-BFA0-E5E0F1C6B699}"/>
    <dgm:cxn modelId="{3D25A791-D9C2-4826-BB59-34E94201BAB6}" type="presOf" srcId="{67DC4555-88D5-4015-8207-B04D44282753}" destId="{D9A0A935-81D2-4CCA-BD8D-4C74DF847009}" srcOrd="1" destOrd="0" presId="urn:microsoft.com/office/officeart/2005/8/layout/process4"/>
    <dgm:cxn modelId="{83A87797-FCB9-451E-8BF9-D9E8DBE78AD9}" srcId="{9636F233-D7FE-45AE-9670-27D2040B6757}" destId="{B3E50754-6E7B-4BF7-931A-45B7604629DB}" srcOrd="0" destOrd="0" parTransId="{57AF2F5F-901B-496C-BB13-DA048AA5B19E}" sibTransId="{B4AEEE6F-3119-4CA0-94A5-34675AD797FF}"/>
    <dgm:cxn modelId="{DE6D089C-F0DE-4453-922D-7F9C05A72C1F}" type="presOf" srcId="{9636F233-D7FE-45AE-9670-27D2040B6757}" destId="{4C3795FC-A31B-4BD9-A944-09EE91493E1C}" srcOrd="0" destOrd="0" presId="urn:microsoft.com/office/officeart/2005/8/layout/process4"/>
    <dgm:cxn modelId="{AF8C3FA0-B321-4D87-9691-F3C118F2EE50}" type="presOf" srcId="{B3E50754-6E7B-4BF7-931A-45B7604629DB}" destId="{E6D736B1-BCAA-48D7-A789-FD46AFE8429E}" srcOrd="0" destOrd="0" presId="urn:microsoft.com/office/officeart/2005/8/layout/process4"/>
    <dgm:cxn modelId="{13B50FA7-B4DB-4918-A80C-FD3E50397567}" type="presOf" srcId="{82A44F5B-8CC3-46AB-8A45-C3EC539525D9}" destId="{EB54C8F9-8067-435F-A4C5-A7CABE3FABA0}" srcOrd="0" destOrd="0" presId="urn:microsoft.com/office/officeart/2005/8/layout/process4"/>
    <dgm:cxn modelId="{74DB61B8-5CFA-4046-B7CC-3DC469240E22}" srcId="{9636F233-D7FE-45AE-9670-27D2040B6757}" destId="{67DC4555-88D5-4015-8207-B04D44282753}" srcOrd="1" destOrd="0" parTransId="{CA0588F5-4619-4A9A-8305-4693EE68ABDA}" sibTransId="{5D9D23C5-0E0D-4F1C-89AD-FA1450D02743}"/>
    <dgm:cxn modelId="{994F3028-2274-4374-B1DF-FCA01BA5DB90}" type="presParOf" srcId="{4C3795FC-A31B-4BD9-A944-09EE91493E1C}" destId="{3AECED48-E4A8-44B9-BE74-A9172953AA51}" srcOrd="0" destOrd="0" presId="urn:microsoft.com/office/officeart/2005/8/layout/process4"/>
    <dgm:cxn modelId="{8E3DA67E-5E5F-4986-A6F6-8ED49C8528BC}" type="presParOf" srcId="{3AECED48-E4A8-44B9-BE74-A9172953AA51}" destId="{C4F0BD14-EC6F-4072-B0B2-B8F2A52747AC}" srcOrd="0" destOrd="0" presId="urn:microsoft.com/office/officeart/2005/8/layout/process4"/>
    <dgm:cxn modelId="{1DA5476E-F488-48D6-8E23-3D6B96B1EC04}" type="presParOf" srcId="{4C3795FC-A31B-4BD9-A944-09EE91493E1C}" destId="{D2FB18E2-3062-447D-9289-CEB3C4D68A82}" srcOrd="1" destOrd="0" presId="urn:microsoft.com/office/officeart/2005/8/layout/process4"/>
    <dgm:cxn modelId="{93837BD2-0237-422A-8CB4-22C66A849CED}" type="presParOf" srcId="{4C3795FC-A31B-4BD9-A944-09EE91493E1C}" destId="{EFB5BB37-E898-47B5-89F6-74EF1A364C1A}" srcOrd="2" destOrd="0" presId="urn:microsoft.com/office/officeart/2005/8/layout/process4"/>
    <dgm:cxn modelId="{23CC310A-4939-4F3A-904A-4B70653C6F3F}" type="presParOf" srcId="{EFB5BB37-E898-47B5-89F6-74EF1A364C1A}" destId="{815649FB-6BA6-4562-85EC-EF77F54C0F03}" srcOrd="0" destOrd="0" presId="urn:microsoft.com/office/officeart/2005/8/layout/process4"/>
    <dgm:cxn modelId="{48BBEC22-66F6-444A-B77F-C0183FC9D2BB}" type="presParOf" srcId="{EFB5BB37-E898-47B5-89F6-74EF1A364C1A}" destId="{D9A0A935-81D2-4CCA-BD8D-4C74DF847009}" srcOrd="1" destOrd="0" presId="urn:microsoft.com/office/officeart/2005/8/layout/process4"/>
    <dgm:cxn modelId="{6467747B-1A19-4A4E-8F82-F58A02571F2A}" type="presParOf" srcId="{EFB5BB37-E898-47B5-89F6-74EF1A364C1A}" destId="{082C009A-E8DD-4B24-A074-96F52C246F94}" srcOrd="2" destOrd="0" presId="urn:microsoft.com/office/officeart/2005/8/layout/process4"/>
    <dgm:cxn modelId="{E940A334-ACA0-4B98-A664-47893D9FBA2B}" type="presParOf" srcId="{082C009A-E8DD-4B24-A074-96F52C246F94}" destId="{85AABF00-BA2C-487E-ACD6-E769F366AB98}" srcOrd="0" destOrd="0" presId="urn:microsoft.com/office/officeart/2005/8/layout/process4"/>
    <dgm:cxn modelId="{EB1D8DE8-4201-4746-947A-048C2233715E}" type="presParOf" srcId="{082C009A-E8DD-4B24-A074-96F52C246F94}" destId="{99E858B7-2630-40EA-B688-4320869D9BD5}" srcOrd="1" destOrd="0" presId="urn:microsoft.com/office/officeart/2005/8/layout/process4"/>
    <dgm:cxn modelId="{C87C955F-95A9-4870-AB69-F2E393EAE53D}" type="presParOf" srcId="{082C009A-E8DD-4B24-A074-96F52C246F94}" destId="{EB54C8F9-8067-435F-A4C5-A7CABE3FABA0}" srcOrd="2" destOrd="0" presId="urn:microsoft.com/office/officeart/2005/8/layout/process4"/>
    <dgm:cxn modelId="{857F0F96-9E97-40A0-97FC-BDFE5FCB811F}" type="presParOf" srcId="{4C3795FC-A31B-4BD9-A944-09EE91493E1C}" destId="{9AB0B9E7-6433-4984-838E-53E3E62F9334}" srcOrd="3" destOrd="0" presId="urn:microsoft.com/office/officeart/2005/8/layout/process4"/>
    <dgm:cxn modelId="{CC6F156B-77E0-43F7-B45F-9D1F8F6238FF}" type="presParOf" srcId="{4C3795FC-A31B-4BD9-A944-09EE91493E1C}" destId="{F6C7416C-B83F-46B3-A71C-ED3F2DCD6B9C}" srcOrd="4" destOrd="0" presId="urn:microsoft.com/office/officeart/2005/8/layout/process4"/>
    <dgm:cxn modelId="{74BC1B42-9346-4875-B4B2-718A7CAC2EC8}" type="presParOf" srcId="{F6C7416C-B83F-46B3-A71C-ED3F2DCD6B9C}" destId="{E6D736B1-BCAA-48D7-A789-FD46AFE8429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2D45B65-618F-4B65-BCBC-1705DEE6ACEC}"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7F9B4517-D3B9-4611-9B35-AF816806F9E4}">
      <dgm:prSet/>
      <dgm:spPr/>
      <dgm:t>
        <a:bodyPr/>
        <a:lstStyle/>
        <a:p>
          <a:r>
            <a:rPr lang="af-ZA" b="1" dirty="0"/>
            <a:t>Area</a:t>
          </a:r>
          <a:r>
            <a:rPr lang="af-ZA" dirty="0"/>
            <a:t> </a:t>
          </a:r>
          <a:endParaRPr lang="en-US" dirty="0"/>
        </a:p>
      </dgm:t>
    </dgm:pt>
    <dgm:pt modelId="{3222805F-DA10-40FC-9E99-A11B3E96668B}" type="parTrans" cxnId="{969B73E4-276C-4F6C-B788-8C61924C521D}">
      <dgm:prSet/>
      <dgm:spPr/>
      <dgm:t>
        <a:bodyPr/>
        <a:lstStyle/>
        <a:p>
          <a:endParaRPr lang="en-US"/>
        </a:p>
      </dgm:t>
    </dgm:pt>
    <dgm:pt modelId="{6066DF1E-4D07-40AF-9F76-CB04DAB1A631}" type="sibTrans" cxnId="{969B73E4-276C-4F6C-B788-8C61924C521D}">
      <dgm:prSet/>
      <dgm:spPr/>
      <dgm:t>
        <a:bodyPr/>
        <a:lstStyle/>
        <a:p>
          <a:endParaRPr lang="en-US"/>
        </a:p>
      </dgm:t>
    </dgm:pt>
    <dgm:pt modelId="{033B95DD-1FF1-4EA6-98B3-09B2163AC68A}">
      <dgm:prSet/>
      <dgm:spPr/>
      <dgm:t>
        <a:bodyPr/>
        <a:lstStyle/>
        <a:p>
          <a:r>
            <a:rPr lang="af-ZA" dirty="0"/>
            <a:t>Wat wil ek verbeter?</a:t>
          </a:r>
          <a:endParaRPr lang="en-US" dirty="0"/>
        </a:p>
      </dgm:t>
    </dgm:pt>
    <dgm:pt modelId="{F76AE815-14BF-4E1B-B9EE-C525B386440B}" type="parTrans" cxnId="{E93C74EA-011F-493A-A134-44FD8891F593}">
      <dgm:prSet/>
      <dgm:spPr/>
      <dgm:t>
        <a:bodyPr/>
        <a:lstStyle/>
        <a:p>
          <a:endParaRPr lang="en-US"/>
        </a:p>
      </dgm:t>
    </dgm:pt>
    <dgm:pt modelId="{38483909-4C2C-4CBF-9D71-5E080A281728}" type="sibTrans" cxnId="{E93C74EA-011F-493A-A134-44FD8891F593}">
      <dgm:prSet/>
      <dgm:spPr/>
      <dgm:t>
        <a:bodyPr/>
        <a:lstStyle/>
        <a:p>
          <a:endParaRPr lang="en-US"/>
        </a:p>
      </dgm:t>
    </dgm:pt>
    <dgm:pt modelId="{0C09B827-F691-4080-9A79-CD60B3F8442C}">
      <dgm:prSet/>
      <dgm:spPr/>
      <dgm:t>
        <a:bodyPr/>
        <a:lstStyle/>
        <a:p>
          <a:r>
            <a:rPr lang="af-ZA" dirty="0"/>
            <a:t>Wat wil ek bereik?</a:t>
          </a:r>
          <a:endParaRPr lang="en-US" dirty="0"/>
        </a:p>
      </dgm:t>
    </dgm:pt>
    <dgm:pt modelId="{CDE43C4A-D9AB-48E0-BDB2-7B5DB64D1B0D}" type="parTrans" cxnId="{8BE231EA-7FFA-4A0F-B98A-2BE7ACED29CC}">
      <dgm:prSet/>
      <dgm:spPr/>
      <dgm:t>
        <a:bodyPr/>
        <a:lstStyle/>
        <a:p>
          <a:endParaRPr lang="en-US"/>
        </a:p>
      </dgm:t>
    </dgm:pt>
    <dgm:pt modelId="{095EE768-A954-4253-B291-C5EE75372837}" type="sibTrans" cxnId="{8BE231EA-7FFA-4A0F-B98A-2BE7ACED29CC}">
      <dgm:prSet/>
      <dgm:spPr/>
      <dgm:t>
        <a:bodyPr/>
        <a:lstStyle/>
        <a:p>
          <a:endParaRPr lang="en-US"/>
        </a:p>
      </dgm:t>
    </dgm:pt>
    <dgm:pt modelId="{0B2052DE-E13D-4A3D-9DCB-0516606E5F0A}">
      <dgm:prSet/>
      <dgm:spPr/>
      <dgm:t>
        <a:bodyPr/>
        <a:lstStyle/>
        <a:p>
          <a:r>
            <a:rPr lang="af-ZA" b="1" dirty="0"/>
            <a:t>Aksies</a:t>
          </a:r>
          <a:r>
            <a:rPr lang="af-ZA" dirty="0"/>
            <a:t> </a:t>
          </a:r>
          <a:endParaRPr lang="en-US" dirty="0"/>
        </a:p>
      </dgm:t>
    </dgm:pt>
    <dgm:pt modelId="{FAC8EEB9-50E0-403D-BF24-EB469B985196}" type="parTrans" cxnId="{7A1391BE-E907-4BBC-AF7A-1A9CC480CBC2}">
      <dgm:prSet/>
      <dgm:spPr/>
      <dgm:t>
        <a:bodyPr/>
        <a:lstStyle/>
        <a:p>
          <a:endParaRPr lang="en-US"/>
        </a:p>
      </dgm:t>
    </dgm:pt>
    <dgm:pt modelId="{64CA7408-BFBF-42A6-928C-3BD13FF5EC33}" type="sibTrans" cxnId="{7A1391BE-E907-4BBC-AF7A-1A9CC480CBC2}">
      <dgm:prSet/>
      <dgm:spPr/>
      <dgm:t>
        <a:bodyPr/>
        <a:lstStyle/>
        <a:p>
          <a:endParaRPr lang="en-US"/>
        </a:p>
      </dgm:t>
    </dgm:pt>
    <dgm:pt modelId="{C7E49509-E089-4904-950A-0B3B820D69B4}">
      <dgm:prSet/>
      <dgm:spPr/>
      <dgm:t>
        <a:bodyPr/>
        <a:lstStyle/>
        <a:p>
          <a:r>
            <a:rPr lang="af-ZA" dirty="0"/>
            <a:t>Wat gaan ek doen?</a:t>
          </a:r>
          <a:endParaRPr lang="en-US" dirty="0"/>
        </a:p>
      </dgm:t>
    </dgm:pt>
    <dgm:pt modelId="{BEA853A7-9287-4B83-9FD4-BF6229E5EE79}" type="parTrans" cxnId="{6996F62B-5039-4319-8D9A-A660BA165CC9}">
      <dgm:prSet/>
      <dgm:spPr/>
      <dgm:t>
        <a:bodyPr/>
        <a:lstStyle/>
        <a:p>
          <a:endParaRPr lang="en-US"/>
        </a:p>
      </dgm:t>
    </dgm:pt>
    <dgm:pt modelId="{A721D8B5-A7F6-45A5-BCFF-E31666271B16}" type="sibTrans" cxnId="{6996F62B-5039-4319-8D9A-A660BA165CC9}">
      <dgm:prSet/>
      <dgm:spPr/>
      <dgm:t>
        <a:bodyPr/>
        <a:lstStyle/>
        <a:p>
          <a:endParaRPr lang="en-US"/>
        </a:p>
      </dgm:t>
    </dgm:pt>
    <dgm:pt modelId="{F7BF3CD7-DC1E-4765-9CF9-DD30844E9015}">
      <dgm:prSet/>
      <dgm:spPr/>
      <dgm:t>
        <a:bodyPr/>
        <a:lstStyle/>
        <a:p>
          <a:r>
            <a:rPr lang="af-ZA" b="1" dirty="0"/>
            <a:t>Tydraamwerk</a:t>
          </a:r>
          <a:r>
            <a:rPr lang="af-ZA" dirty="0"/>
            <a:t> </a:t>
          </a:r>
          <a:endParaRPr lang="en-US" dirty="0"/>
        </a:p>
      </dgm:t>
    </dgm:pt>
    <dgm:pt modelId="{F9A632E0-55D8-41CD-9945-E693B29C9725}" type="parTrans" cxnId="{3E0BD308-9077-4740-9CB6-C7543C88A5AD}">
      <dgm:prSet/>
      <dgm:spPr/>
      <dgm:t>
        <a:bodyPr/>
        <a:lstStyle/>
        <a:p>
          <a:endParaRPr lang="en-US"/>
        </a:p>
      </dgm:t>
    </dgm:pt>
    <dgm:pt modelId="{B4F9CE38-A324-4EA8-9A06-6D4A14492BEB}" type="sibTrans" cxnId="{3E0BD308-9077-4740-9CB6-C7543C88A5AD}">
      <dgm:prSet/>
      <dgm:spPr/>
      <dgm:t>
        <a:bodyPr/>
        <a:lstStyle/>
        <a:p>
          <a:endParaRPr lang="en-US"/>
        </a:p>
      </dgm:t>
    </dgm:pt>
    <dgm:pt modelId="{CF3A6494-3044-43D1-AEB0-0FBC8B8A3296}">
      <dgm:prSet/>
      <dgm:spPr/>
      <dgm:t>
        <a:bodyPr/>
        <a:lstStyle/>
        <a:p>
          <a:r>
            <a:rPr lang="af-ZA" dirty="0"/>
            <a:t>Teen wanneer?</a:t>
          </a:r>
          <a:endParaRPr lang="en-US" dirty="0"/>
        </a:p>
      </dgm:t>
    </dgm:pt>
    <dgm:pt modelId="{3AA851A9-A3DC-4B5A-8E1D-3591403ABB32}" type="parTrans" cxnId="{8EC1499B-AFEB-4B95-B805-9EF251914016}">
      <dgm:prSet/>
      <dgm:spPr/>
      <dgm:t>
        <a:bodyPr/>
        <a:lstStyle/>
        <a:p>
          <a:endParaRPr lang="en-US"/>
        </a:p>
      </dgm:t>
    </dgm:pt>
    <dgm:pt modelId="{331F40EA-C1D3-412B-8F04-30DAA64C02BD}" type="sibTrans" cxnId="{8EC1499B-AFEB-4B95-B805-9EF251914016}">
      <dgm:prSet/>
      <dgm:spPr/>
      <dgm:t>
        <a:bodyPr/>
        <a:lstStyle/>
        <a:p>
          <a:endParaRPr lang="en-US"/>
        </a:p>
      </dgm:t>
    </dgm:pt>
    <dgm:pt modelId="{6AE50713-81F8-4D5F-84AF-1BC4DAA68FE2}">
      <dgm:prSet/>
      <dgm:spPr/>
      <dgm:t>
        <a:bodyPr/>
        <a:lstStyle/>
        <a:p>
          <a:r>
            <a:rPr lang="af-ZA" b="1" dirty="0"/>
            <a:t>Hindernisse en oplossings</a:t>
          </a:r>
          <a:endParaRPr lang="en-US" dirty="0"/>
        </a:p>
      </dgm:t>
    </dgm:pt>
    <dgm:pt modelId="{87F69B21-DBDF-4E3B-9609-8490A7B662DC}" type="parTrans" cxnId="{0C51BEC7-3949-4B47-BE6E-51AFE5436B49}">
      <dgm:prSet/>
      <dgm:spPr/>
      <dgm:t>
        <a:bodyPr/>
        <a:lstStyle/>
        <a:p>
          <a:endParaRPr lang="en-US"/>
        </a:p>
      </dgm:t>
    </dgm:pt>
    <dgm:pt modelId="{476B757E-617E-43F4-AA86-6387F5492DA2}" type="sibTrans" cxnId="{0C51BEC7-3949-4B47-BE6E-51AFE5436B49}">
      <dgm:prSet/>
      <dgm:spPr/>
      <dgm:t>
        <a:bodyPr/>
        <a:lstStyle/>
        <a:p>
          <a:endParaRPr lang="en-US"/>
        </a:p>
      </dgm:t>
    </dgm:pt>
    <dgm:pt modelId="{DC661E0F-1D39-464E-BC2D-4DD298131AF5}">
      <dgm:prSet/>
      <dgm:spPr/>
      <dgm:t>
        <a:bodyPr/>
        <a:lstStyle/>
        <a:p>
          <a:r>
            <a:rPr lang="af-ZA" dirty="0"/>
            <a:t>Wat kan in my pad staan?</a:t>
          </a:r>
          <a:endParaRPr lang="en-US" dirty="0"/>
        </a:p>
      </dgm:t>
    </dgm:pt>
    <dgm:pt modelId="{BF745352-01ED-47FF-8EA5-CBC80555C0DA}" type="parTrans" cxnId="{2C2FB68A-51FB-4A78-81E1-C2E54FA0975D}">
      <dgm:prSet/>
      <dgm:spPr/>
      <dgm:t>
        <a:bodyPr/>
        <a:lstStyle/>
        <a:p>
          <a:endParaRPr lang="en-US"/>
        </a:p>
      </dgm:t>
    </dgm:pt>
    <dgm:pt modelId="{4613C13D-1334-4E90-BA78-0A2610F4A3F0}" type="sibTrans" cxnId="{2C2FB68A-51FB-4A78-81E1-C2E54FA0975D}">
      <dgm:prSet/>
      <dgm:spPr/>
      <dgm:t>
        <a:bodyPr/>
        <a:lstStyle/>
        <a:p>
          <a:endParaRPr lang="en-US"/>
        </a:p>
      </dgm:t>
    </dgm:pt>
    <dgm:pt modelId="{D6E0933A-EB93-44AC-A77F-E2D9FD28D6C6}">
      <dgm:prSet/>
      <dgm:spPr/>
      <dgm:t>
        <a:bodyPr/>
        <a:lstStyle/>
        <a:p>
          <a:r>
            <a:rPr lang="af-ZA" b="1" dirty="0"/>
            <a:t>Monitering</a:t>
          </a:r>
          <a:r>
            <a:rPr lang="af-ZA" dirty="0"/>
            <a:t> </a:t>
          </a:r>
          <a:endParaRPr lang="en-US" dirty="0"/>
        </a:p>
      </dgm:t>
    </dgm:pt>
    <dgm:pt modelId="{22227830-E970-4104-AF84-9F07402366A3}" type="parTrans" cxnId="{B3605761-33B8-4589-9DC9-26B28989B5BD}">
      <dgm:prSet/>
      <dgm:spPr/>
      <dgm:t>
        <a:bodyPr/>
        <a:lstStyle/>
        <a:p>
          <a:endParaRPr lang="en-US"/>
        </a:p>
      </dgm:t>
    </dgm:pt>
    <dgm:pt modelId="{6ADAF7CA-80D9-4091-87E3-DEA0949E14DB}" type="sibTrans" cxnId="{B3605761-33B8-4589-9DC9-26B28989B5BD}">
      <dgm:prSet/>
      <dgm:spPr/>
      <dgm:t>
        <a:bodyPr/>
        <a:lstStyle/>
        <a:p>
          <a:endParaRPr lang="en-US"/>
        </a:p>
      </dgm:t>
    </dgm:pt>
    <dgm:pt modelId="{F189A9F0-D973-445D-85DC-BC7D70C34040}">
      <dgm:prSet/>
      <dgm:spPr/>
      <dgm:t>
        <a:bodyPr/>
        <a:lstStyle/>
        <a:p>
          <a:r>
            <a:rPr lang="nl-NL" dirty="0"/>
            <a:t>Hoe sal ek vordering hersien</a:t>
          </a:r>
          <a:r>
            <a:rPr lang="af-ZA" dirty="0"/>
            <a:t>? </a:t>
          </a:r>
          <a:endParaRPr lang="en-US" dirty="0"/>
        </a:p>
      </dgm:t>
    </dgm:pt>
    <dgm:pt modelId="{5B7A6DC8-9001-4A20-8A95-D5D938CE9A8F}" type="parTrans" cxnId="{C7ED80B7-EF45-4FE8-9D86-83DDA69CE3CC}">
      <dgm:prSet/>
      <dgm:spPr/>
      <dgm:t>
        <a:bodyPr/>
        <a:lstStyle/>
        <a:p>
          <a:endParaRPr lang="en-US"/>
        </a:p>
      </dgm:t>
    </dgm:pt>
    <dgm:pt modelId="{97E85EF7-7A24-46FE-9769-45DC559EB161}" type="sibTrans" cxnId="{C7ED80B7-EF45-4FE8-9D86-83DDA69CE3CC}">
      <dgm:prSet/>
      <dgm:spPr/>
      <dgm:t>
        <a:bodyPr/>
        <a:lstStyle/>
        <a:p>
          <a:endParaRPr lang="en-US"/>
        </a:p>
      </dgm:t>
    </dgm:pt>
    <dgm:pt modelId="{5007126D-BA1A-4DA7-B8E2-3C5BED17EA3B}">
      <dgm:prSet/>
      <dgm:spPr/>
      <dgm:t>
        <a:bodyPr/>
        <a:lstStyle/>
        <a:p>
          <a:r>
            <a:rPr lang="af-ZA" b="1" dirty="0"/>
            <a:t>Doelwit</a:t>
          </a:r>
          <a:endParaRPr lang="en-US" dirty="0"/>
        </a:p>
      </dgm:t>
    </dgm:pt>
    <dgm:pt modelId="{710911E9-F059-4F40-8EB4-7E7F1B6ED65A}" type="sibTrans" cxnId="{6E5CA8B4-C36C-49A3-8E36-B57938E5BEAE}">
      <dgm:prSet/>
      <dgm:spPr/>
      <dgm:t>
        <a:bodyPr/>
        <a:lstStyle/>
        <a:p>
          <a:endParaRPr lang="en-US"/>
        </a:p>
      </dgm:t>
    </dgm:pt>
    <dgm:pt modelId="{F1F465CF-D7E9-40F9-9D69-A11374CB3CD9}" type="parTrans" cxnId="{6E5CA8B4-C36C-49A3-8E36-B57938E5BEAE}">
      <dgm:prSet/>
      <dgm:spPr/>
      <dgm:t>
        <a:bodyPr/>
        <a:lstStyle/>
        <a:p>
          <a:endParaRPr lang="en-US"/>
        </a:p>
      </dgm:t>
    </dgm:pt>
    <dgm:pt modelId="{46250123-6708-49DE-8C90-1771F3FDBD97}" type="pres">
      <dgm:prSet presAssocID="{92D45B65-618F-4B65-BCBC-1705DEE6ACEC}" presName="Name0" presStyleCnt="0">
        <dgm:presLayoutVars>
          <dgm:dir/>
          <dgm:animLvl val="lvl"/>
          <dgm:resizeHandles val="exact"/>
        </dgm:presLayoutVars>
      </dgm:prSet>
      <dgm:spPr/>
    </dgm:pt>
    <dgm:pt modelId="{49DC55C4-B19A-46CA-B52D-E6D37744CAC3}" type="pres">
      <dgm:prSet presAssocID="{7F9B4517-D3B9-4611-9B35-AF816806F9E4}" presName="linNode" presStyleCnt="0"/>
      <dgm:spPr/>
    </dgm:pt>
    <dgm:pt modelId="{01AD01C8-B05F-4811-83BE-E5FB2138BFE1}" type="pres">
      <dgm:prSet presAssocID="{7F9B4517-D3B9-4611-9B35-AF816806F9E4}" presName="parentText" presStyleLbl="node1" presStyleIdx="0" presStyleCnt="6">
        <dgm:presLayoutVars>
          <dgm:chMax val="1"/>
          <dgm:bulletEnabled val="1"/>
        </dgm:presLayoutVars>
      </dgm:prSet>
      <dgm:spPr/>
    </dgm:pt>
    <dgm:pt modelId="{38E8DD95-7A16-4ECA-9D3C-9E204FCBA7E1}" type="pres">
      <dgm:prSet presAssocID="{7F9B4517-D3B9-4611-9B35-AF816806F9E4}" presName="descendantText" presStyleLbl="alignAccFollowNode1" presStyleIdx="0" presStyleCnt="6">
        <dgm:presLayoutVars>
          <dgm:bulletEnabled val="1"/>
        </dgm:presLayoutVars>
      </dgm:prSet>
      <dgm:spPr/>
    </dgm:pt>
    <dgm:pt modelId="{AC496EE7-8642-483E-BE26-4F48734A2A16}" type="pres">
      <dgm:prSet presAssocID="{6066DF1E-4D07-40AF-9F76-CB04DAB1A631}" presName="sp" presStyleCnt="0"/>
      <dgm:spPr/>
    </dgm:pt>
    <dgm:pt modelId="{3ED71762-9F2A-4702-B378-A71F13BC0DF8}" type="pres">
      <dgm:prSet presAssocID="{5007126D-BA1A-4DA7-B8E2-3C5BED17EA3B}" presName="linNode" presStyleCnt="0"/>
      <dgm:spPr/>
    </dgm:pt>
    <dgm:pt modelId="{CD428B3F-E34A-4970-8D7A-58131B37A7D6}" type="pres">
      <dgm:prSet presAssocID="{5007126D-BA1A-4DA7-B8E2-3C5BED17EA3B}" presName="parentText" presStyleLbl="node1" presStyleIdx="1" presStyleCnt="6">
        <dgm:presLayoutVars>
          <dgm:chMax val="1"/>
          <dgm:bulletEnabled val="1"/>
        </dgm:presLayoutVars>
      </dgm:prSet>
      <dgm:spPr/>
    </dgm:pt>
    <dgm:pt modelId="{F3ED4898-8B92-4479-B6B7-4E6BC08932C2}" type="pres">
      <dgm:prSet presAssocID="{5007126D-BA1A-4DA7-B8E2-3C5BED17EA3B}" presName="descendantText" presStyleLbl="alignAccFollowNode1" presStyleIdx="1" presStyleCnt="6">
        <dgm:presLayoutVars>
          <dgm:bulletEnabled val="1"/>
        </dgm:presLayoutVars>
      </dgm:prSet>
      <dgm:spPr/>
    </dgm:pt>
    <dgm:pt modelId="{0658E4E2-4666-4E55-8321-676681DBF558}" type="pres">
      <dgm:prSet presAssocID="{710911E9-F059-4F40-8EB4-7E7F1B6ED65A}" presName="sp" presStyleCnt="0"/>
      <dgm:spPr/>
    </dgm:pt>
    <dgm:pt modelId="{5F9A3A22-996B-41F9-9C63-B86A973A50F7}" type="pres">
      <dgm:prSet presAssocID="{0B2052DE-E13D-4A3D-9DCB-0516606E5F0A}" presName="linNode" presStyleCnt="0"/>
      <dgm:spPr/>
    </dgm:pt>
    <dgm:pt modelId="{554CDB86-F3EA-4758-8D54-B3E901746B20}" type="pres">
      <dgm:prSet presAssocID="{0B2052DE-E13D-4A3D-9DCB-0516606E5F0A}" presName="parentText" presStyleLbl="node1" presStyleIdx="2" presStyleCnt="6">
        <dgm:presLayoutVars>
          <dgm:chMax val="1"/>
          <dgm:bulletEnabled val="1"/>
        </dgm:presLayoutVars>
      </dgm:prSet>
      <dgm:spPr/>
    </dgm:pt>
    <dgm:pt modelId="{4D24A818-7DCF-4EA3-B873-0F33BD422A63}" type="pres">
      <dgm:prSet presAssocID="{0B2052DE-E13D-4A3D-9DCB-0516606E5F0A}" presName="descendantText" presStyleLbl="alignAccFollowNode1" presStyleIdx="2" presStyleCnt="6">
        <dgm:presLayoutVars>
          <dgm:bulletEnabled val="1"/>
        </dgm:presLayoutVars>
      </dgm:prSet>
      <dgm:spPr/>
    </dgm:pt>
    <dgm:pt modelId="{B75FCC07-16CE-4C71-9299-18DF0AC43731}" type="pres">
      <dgm:prSet presAssocID="{64CA7408-BFBF-42A6-928C-3BD13FF5EC33}" presName="sp" presStyleCnt="0"/>
      <dgm:spPr/>
    </dgm:pt>
    <dgm:pt modelId="{CAEED49D-1174-4D99-8002-E49BE98ACD44}" type="pres">
      <dgm:prSet presAssocID="{F7BF3CD7-DC1E-4765-9CF9-DD30844E9015}" presName="linNode" presStyleCnt="0"/>
      <dgm:spPr/>
    </dgm:pt>
    <dgm:pt modelId="{97599538-5C59-4A4D-8503-DF3743E7E0BA}" type="pres">
      <dgm:prSet presAssocID="{F7BF3CD7-DC1E-4765-9CF9-DD30844E9015}" presName="parentText" presStyleLbl="node1" presStyleIdx="3" presStyleCnt="6">
        <dgm:presLayoutVars>
          <dgm:chMax val="1"/>
          <dgm:bulletEnabled val="1"/>
        </dgm:presLayoutVars>
      </dgm:prSet>
      <dgm:spPr/>
    </dgm:pt>
    <dgm:pt modelId="{4B33EFFB-44B0-4787-BE82-692D4358F952}" type="pres">
      <dgm:prSet presAssocID="{F7BF3CD7-DC1E-4765-9CF9-DD30844E9015}" presName="descendantText" presStyleLbl="alignAccFollowNode1" presStyleIdx="3" presStyleCnt="6">
        <dgm:presLayoutVars>
          <dgm:bulletEnabled val="1"/>
        </dgm:presLayoutVars>
      </dgm:prSet>
      <dgm:spPr/>
    </dgm:pt>
    <dgm:pt modelId="{F47B645F-A0A5-47DE-9268-F393EBA51CB5}" type="pres">
      <dgm:prSet presAssocID="{B4F9CE38-A324-4EA8-9A06-6D4A14492BEB}" presName="sp" presStyleCnt="0"/>
      <dgm:spPr/>
    </dgm:pt>
    <dgm:pt modelId="{40032B9F-1958-4E49-B6F4-1007A34F6584}" type="pres">
      <dgm:prSet presAssocID="{6AE50713-81F8-4D5F-84AF-1BC4DAA68FE2}" presName="linNode" presStyleCnt="0"/>
      <dgm:spPr/>
    </dgm:pt>
    <dgm:pt modelId="{DA2F771C-33C6-4ABE-8A2F-AA8050D8C996}" type="pres">
      <dgm:prSet presAssocID="{6AE50713-81F8-4D5F-84AF-1BC4DAA68FE2}" presName="parentText" presStyleLbl="node1" presStyleIdx="4" presStyleCnt="6">
        <dgm:presLayoutVars>
          <dgm:chMax val="1"/>
          <dgm:bulletEnabled val="1"/>
        </dgm:presLayoutVars>
      </dgm:prSet>
      <dgm:spPr/>
    </dgm:pt>
    <dgm:pt modelId="{28D9880C-1DAF-41DD-BB0C-729363D697C3}" type="pres">
      <dgm:prSet presAssocID="{6AE50713-81F8-4D5F-84AF-1BC4DAA68FE2}" presName="descendantText" presStyleLbl="alignAccFollowNode1" presStyleIdx="4" presStyleCnt="6">
        <dgm:presLayoutVars>
          <dgm:bulletEnabled val="1"/>
        </dgm:presLayoutVars>
      </dgm:prSet>
      <dgm:spPr/>
    </dgm:pt>
    <dgm:pt modelId="{A7507F86-8CA0-4B19-B241-D8A9FBBEDF5A}" type="pres">
      <dgm:prSet presAssocID="{476B757E-617E-43F4-AA86-6387F5492DA2}" presName="sp" presStyleCnt="0"/>
      <dgm:spPr/>
    </dgm:pt>
    <dgm:pt modelId="{7E985044-6B99-49DD-8650-2DB6F8833D3A}" type="pres">
      <dgm:prSet presAssocID="{D6E0933A-EB93-44AC-A77F-E2D9FD28D6C6}" presName="linNode" presStyleCnt="0"/>
      <dgm:spPr/>
    </dgm:pt>
    <dgm:pt modelId="{3EC5EA3C-BCF3-4197-8C9B-68915B3EE7C5}" type="pres">
      <dgm:prSet presAssocID="{D6E0933A-EB93-44AC-A77F-E2D9FD28D6C6}" presName="parentText" presStyleLbl="node1" presStyleIdx="5" presStyleCnt="6">
        <dgm:presLayoutVars>
          <dgm:chMax val="1"/>
          <dgm:bulletEnabled val="1"/>
        </dgm:presLayoutVars>
      </dgm:prSet>
      <dgm:spPr/>
    </dgm:pt>
    <dgm:pt modelId="{A7D765B2-58FC-406D-9424-F73779CDD53F}" type="pres">
      <dgm:prSet presAssocID="{D6E0933A-EB93-44AC-A77F-E2D9FD28D6C6}" presName="descendantText" presStyleLbl="alignAccFollowNode1" presStyleIdx="5" presStyleCnt="6">
        <dgm:presLayoutVars>
          <dgm:bulletEnabled val="1"/>
        </dgm:presLayoutVars>
      </dgm:prSet>
      <dgm:spPr/>
    </dgm:pt>
  </dgm:ptLst>
  <dgm:cxnLst>
    <dgm:cxn modelId="{EF382A07-61FB-4639-A273-E72CCD68A2AE}" type="presOf" srcId="{5007126D-BA1A-4DA7-B8E2-3C5BED17EA3B}" destId="{CD428B3F-E34A-4970-8D7A-58131B37A7D6}" srcOrd="0" destOrd="0" presId="urn:microsoft.com/office/officeart/2005/8/layout/vList5"/>
    <dgm:cxn modelId="{3E0BD308-9077-4740-9CB6-C7543C88A5AD}" srcId="{92D45B65-618F-4B65-BCBC-1705DEE6ACEC}" destId="{F7BF3CD7-DC1E-4765-9CF9-DD30844E9015}" srcOrd="3" destOrd="0" parTransId="{F9A632E0-55D8-41CD-9945-E693B29C9725}" sibTransId="{B4F9CE38-A324-4EA8-9A06-6D4A14492BEB}"/>
    <dgm:cxn modelId="{6996F62B-5039-4319-8D9A-A660BA165CC9}" srcId="{0B2052DE-E13D-4A3D-9DCB-0516606E5F0A}" destId="{C7E49509-E089-4904-950A-0B3B820D69B4}" srcOrd="0" destOrd="0" parTransId="{BEA853A7-9287-4B83-9FD4-BF6229E5EE79}" sibTransId="{A721D8B5-A7F6-45A5-BCFF-E31666271B16}"/>
    <dgm:cxn modelId="{2DF6FD2C-FD07-4DE4-BA7A-389D2930B24F}" type="presOf" srcId="{0C09B827-F691-4080-9A79-CD60B3F8442C}" destId="{F3ED4898-8B92-4479-B6B7-4E6BC08932C2}" srcOrd="0" destOrd="0" presId="urn:microsoft.com/office/officeart/2005/8/layout/vList5"/>
    <dgm:cxn modelId="{3ECE782E-4E9A-4E98-8E57-616BEE55C2C1}" type="presOf" srcId="{92D45B65-618F-4B65-BCBC-1705DEE6ACEC}" destId="{46250123-6708-49DE-8C90-1771F3FDBD97}" srcOrd="0" destOrd="0" presId="urn:microsoft.com/office/officeart/2005/8/layout/vList5"/>
    <dgm:cxn modelId="{B3605761-33B8-4589-9DC9-26B28989B5BD}" srcId="{92D45B65-618F-4B65-BCBC-1705DEE6ACEC}" destId="{D6E0933A-EB93-44AC-A77F-E2D9FD28D6C6}" srcOrd="5" destOrd="0" parTransId="{22227830-E970-4104-AF84-9F07402366A3}" sibTransId="{6ADAF7CA-80D9-4091-87E3-DEA0949E14DB}"/>
    <dgm:cxn modelId="{81E21165-E7F9-44AD-9D9B-6F13C90AC25D}" type="presOf" srcId="{0B2052DE-E13D-4A3D-9DCB-0516606E5F0A}" destId="{554CDB86-F3EA-4758-8D54-B3E901746B20}" srcOrd="0" destOrd="0" presId="urn:microsoft.com/office/officeart/2005/8/layout/vList5"/>
    <dgm:cxn modelId="{6DC8146C-ADFF-4529-ADF2-7E0C871FDE5B}" type="presOf" srcId="{033B95DD-1FF1-4EA6-98B3-09B2163AC68A}" destId="{38E8DD95-7A16-4ECA-9D3C-9E204FCBA7E1}" srcOrd="0" destOrd="0" presId="urn:microsoft.com/office/officeart/2005/8/layout/vList5"/>
    <dgm:cxn modelId="{4077036F-671A-4135-AFE9-DD289A4FEEFC}" type="presOf" srcId="{F7BF3CD7-DC1E-4765-9CF9-DD30844E9015}" destId="{97599538-5C59-4A4D-8503-DF3743E7E0BA}" srcOrd="0" destOrd="0" presId="urn:microsoft.com/office/officeart/2005/8/layout/vList5"/>
    <dgm:cxn modelId="{07DC8277-68E2-4EE0-9839-F4D1E4EB2469}" type="presOf" srcId="{D6E0933A-EB93-44AC-A77F-E2D9FD28D6C6}" destId="{3EC5EA3C-BCF3-4197-8C9B-68915B3EE7C5}" srcOrd="0" destOrd="0" presId="urn:microsoft.com/office/officeart/2005/8/layout/vList5"/>
    <dgm:cxn modelId="{5CC00C78-DF83-4DE9-BC45-2F5A8D8A5E1C}" type="presOf" srcId="{6AE50713-81F8-4D5F-84AF-1BC4DAA68FE2}" destId="{DA2F771C-33C6-4ABE-8A2F-AA8050D8C996}" srcOrd="0" destOrd="0" presId="urn:microsoft.com/office/officeart/2005/8/layout/vList5"/>
    <dgm:cxn modelId="{2C2FB68A-51FB-4A78-81E1-C2E54FA0975D}" srcId="{6AE50713-81F8-4D5F-84AF-1BC4DAA68FE2}" destId="{DC661E0F-1D39-464E-BC2D-4DD298131AF5}" srcOrd="0" destOrd="0" parTransId="{BF745352-01ED-47FF-8EA5-CBC80555C0DA}" sibTransId="{4613C13D-1334-4E90-BA78-0A2610F4A3F0}"/>
    <dgm:cxn modelId="{7AF2BD8C-C9C6-429C-BA52-5049AC5B8C8F}" type="presOf" srcId="{F189A9F0-D973-445D-85DC-BC7D70C34040}" destId="{A7D765B2-58FC-406D-9424-F73779CDD53F}" srcOrd="0" destOrd="0" presId="urn:microsoft.com/office/officeart/2005/8/layout/vList5"/>
    <dgm:cxn modelId="{8EC1499B-AFEB-4B95-B805-9EF251914016}" srcId="{F7BF3CD7-DC1E-4765-9CF9-DD30844E9015}" destId="{CF3A6494-3044-43D1-AEB0-0FBC8B8A3296}" srcOrd="0" destOrd="0" parTransId="{3AA851A9-A3DC-4B5A-8E1D-3591403ABB32}" sibTransId="{331F40EA-C1D3-412B-8F04-30DAA64C02BD}"/>
    <dgm:cxn modelId="{6E5CA8B4-C36C-49A3-8E36-B57938E5BEAE}" srcId="{92D45B65-618F-4B65-BCBC-1705DEE6ACEC}" destId="{5007126D-BA1A-4DA7-B8E2-3C5BED17EA3B}" srcOrd="1" destOrd="0" parTransId="{F1F465CF-D7E9-40F9-9D69-A11374CB3CD9}" sibTransId="{710911E9-F059-4F40-8EB4-7E7F1B6ED65A}"/>
    <dgm:cxn modelId="{EECAD3B4-7974-46D5-A27E-39F09FD8C942}" type="presOf" srcId="{DC661E0F-1D39-464E-BC2D-4DD298131AF5}" destId="{28D9880C-1DAF-41DD-BB0C-729363D697C3}" srcOrd="0" destOrd="0" presId="urn:microsoft.com/office/officeart/2005/8/layout/vList5"/>
    <dgm:cxn modelId="{C7ED80B7-EF45-4FE8-9D86-83DDA69CE3CC}" srcId="{D6E0933A-EB93-44AC-A77F-E2D9FD28D6C6}" destId="{F189A9F0-D973-445D-85DC-BC7D70C34040}" srcOrd="0" destOrd="0" parTransId="{5B7A6DC8-9001-4A20-8A95-D5D938CE9A8F}" sibTransId="{97E85EF7-7A24-46FE-9769-45DC559EB161}"/>
    <dgm:cxn modelId="{71EF56B9-FA7A-4658-A94A-B29982E9B75B}" type="presOf" srcId="{CF3A6494-3044-43D1-AEB0-0FBC8B8A3296}" destId="{4B33EFFB-44B0-4787-BE82-692D4358F952}" srcOrd="0" destOrd="0" presId="urn:microsoft.com/office/officeart/2005/8/layout/vList5"/>
    <dgm:cxn modelId="{7A1391BE-E907-4BBC-AF7A-1A9CC480CBC2}" srcId="{92D45B65-618F-4B65-BCBC-1705DEE6ACEC}" destId="{0B2052DE-E13D-4A3D-9DCB-0516606E5F0A}" srcOrd="2" destOrd="0" parTransId="{FAC8EEB9-50E0-403D-BF24-EB469B985196}" sibTransId="{64CA7408-BFBF-42A6-928C-3BD13FF5EC33}"/>
    <dgm:cxn modelId="{0C51BEC7-3949-4B47-BE6E-51AFE5436B49}" srcId="{92D45B65-618F-4B65-BCBC-1705DEE6ACEC}" destId="{6AE50713-81F8-4D5F-84AF-1BC4DAA68FE2}" srcOrd="4" destOrd="0" parTransId="{87F69B21-DBDF-4E3B-9609-8490A7B662DC}" sibTransId="{476B757E-617E-43F4-AA86-6387F5492DA2}"/>
    <dgm:cxn modelId="{9796A8D7-8733-4C3D-BDC7-F481AD7E725B}" type="presOf" srcId="{7F9B4517-D3B9-4611-9B35-AF816806F9E4}" destId="{01AD01C8-B05F-4811-83BE-E5FB2138BFE1}" srcOrd="0" destOrd="0" presId="urn:microsoft.com/office/officeart/2005/8/layout/vList5"/>
    <dgm:cxn modelId="{969B73E4-276C-4F6C-B788-8C61924C521D}" srcId="{92D45B65-618F-4B65-BCBC-1705DEE6ACEC}" destId="{7F9B4517-D3B9-4611-9B35-AF816806F9E4}" srcOrd="0" destOrd="0" parTransId="{3222805F-DA10-40FC-9E99-A11B3E96668B}" sibTransId="{6066DF1E-4D07-40AF-9F76-CB04DAB1A631}"/>
    <dgm:cxn modelId="{8BE231EA-7FFA-4A0F-B98A-2BE7ACED29CC}" srcId="{5007126D-BA1A-4DA7-B8E2-3C5BED17EA3B}" destId="{0C09B827-F691-4080-9A79-CD60B3F8442C}" srcOrd="0" destOrd="0" parTransId="{CDE43C4A-D9AB-48E0-BDB2-7B5DB64D1B0D}" sibTransId="{095EE768-A954-4253-B291-C5EE75372837}"/>
    <dgm:cxn modelId="{E93C74EA-011F-493A-A134-44FD8891F593}" srcId="{7F9B4517-D3B9-4611-9B35-AF816806F9E4}" destId="{033B95DD-1FF1-4EA6-98B3-09B2163AC68A}" srcOrd="0" destOrd="0" parTransId="{F76AE815-14BF-4E1B-B9EE-C525B386440B}" sibTransId="{38483909-4C2C-4CBF-9D71-5E080A281728}"/>
    <dgm:cxn modelId="{EB3B09FE-C2D6-4C84-9B65-A9C3751714FD}" type="presOf" srcId="{C7E49509-E089-4904-950A-0B3B820D69B4}" destId="{4D24A818-7DCF-4EA3-B873-0F33BD422A63}" srcOrd="0" destOrd="0" presId="urn:microsoft.com/office/officeart/2005/8/layout/vList5"/>
    <dgm:cxn modelId="{02ADC24D-4102-4B92-8D40-4FF07479EA19}" type="presParOf" srcId="{46250123-6708-49DE-8C90-1771F3FDBD97}" destId="{49DC55C4-B19A-46CA-B52D-E6D37744CAC3}" srcOrd="0" destOrd="0" presId="urn:microsoft.com/office/officeart/2005/8/layout/vList5"/>
    <dgm:cxn modelId="{1AD49420-3CA5-47EC-AE83-43D3EA786691}" type="presParOf" srcId="{49DC55C4-B19A-46CA-B52D-E6D37744CAC3}" destId="{01AD01C8-B05F-4811-83BE-E5FB2138BFE1}" srcOrd="0" destOrd="0" presId="urn:microsoft.com/office/officeart/2005/8/layout/vList5"/>
    <dgm:cxn modelId="{8E4A5B0C-E4A0-4AA3-9338-1A65B96DB99C}" type="presParOf" srcId="{49DC55C4-B19A-46CA-B52D-E6D37744CAC3}" destId="{38E8DD95-7A16-4ECA-9D3C-9E204FCBA7E1}" srcOrd="1" destOrd="0" presId="urn:microsoft.com/office/officeart/2005/8/layout/vList5"/>
    <dgm:cxn modelId="{993AE6F9-ABEE-4705-A3CD-E299D7DC0DBC}" type="presParOf" srcId="{46250123-6708-49DE-8C90-1771F3FDBD97}" destId="{AC496EE7-8642-483E-BE26-4F48734A2A16}" srcOrd="1" destOrd="0" presId="urn:microsoft.com/office/officeart/2005/8/layout/vList5"/>
    <dgm:cxn modelId="{008E1B40-E7F3-44ED-A691-FA8D3008FC5C}" type="presParOf" srcId="{46250123-6708-49DE-8C90-1771F3FDBD97}" destId="{3ED71762-9F2A-4702-B378-A71F13BC0DF8}" srcOrd="2" destOrd="0" presId="urn:microsoft.com/office/officeart/2005/8/layout/vList5"/>
    <dgm:cxn modelId="{84DA8927-A994-43A1-9943-67C1666ACE00}" type="presParOf" srcId="{3ED71762-9F2A-4702-B378-A71F13BC0DF8}" destId="{CD428B3F-E34A-4970-8D7A-58131B37A7D6}" srcOrd="0" destOrd="0" presId="urn:microsoft.com/office/officeart/2005/8/layout/vList5"/>
    <dgm:cxn modelId="{190E9968-ADB4-44A7-94FB-6076768DEA9F}" type="presParOf" srcId="{3ED71762-9F2A-4702-B378-A71F13BC0DF8}" destId="{F3ED4898-8B92-4479-B6B7-4E6BC08932C2}" srcOrd="1" destOrd="0" presId="urn:microsoft.com/office/officeart/2005/8/layout/vList5"/>
    <dgm:cxn modelId="{0BC4BEA7-DEEF-4EBE-8B55-0DD04D043FF8}" type="presParOf" srcId="{46250123-6708-49DE-8C90-1771F3FDBD97}" destId="{0658E4E2-4666-4E55-8321-676681DBF558}" srcOrd="3" destOrd="0" presId="urn:microsoft.com/office/officeart/2005/8/layout/vList5"/>
    <dgm:cxn modelId="{745EC0F3-859B-4F4C-A3AF-1678E063E355}" type="presParOf" srcId="{46250123-6708-49DE-8C90-1771F3FDBD97}" destId="{5F9A3A22-996B-41F9-9C63-B86A973A50F7}" srcOrd="4" destOrd="0" presId="urn:microsoft.com/office/officeart/2005/8/layout/vList5"/>
    <dgm:cxn modelId="{8BD80867-CEEB-408A-A9AE-EA998B949A35}" type="presParOf" srcId="{5F9A3A22-996B-41F9-9C63-B86A973A50F7}" destId="{554CDB86-F3EA-4758-8D54-B3E901746B20}" srcOrd="0" destOrd="0" presId="urn:microsoft.com/office/officeart/2005/8/layout/vList5"/>
    <dgm:cxn modelId="{AC11DEBA-FCEC-4625-B20B-CE203CFE6340}" type="presParOf" srcId="{5F9A3A22-996B-41F9-9C63-B86A973A50F7}" destId="{4D24A818-7DCF-4EA3-B873-0F33BD422A63}" srcOrd="1" destOrd="0" presId="urn:microsoft.com/office/officeart/2005/8/layout/vList5"/>
    <dgm:cxn modelId="{AFAFC02D-4044-4E37-95C8-7821D0F5351E}" type="presParOf" srcId="{46250123-6708-49DE-8C90-1771F3FDBD97}" destId="{B75FCC07-16CE-4C71-9299-18DF0AC43731}" srcOrd="5" destOrd="0" presId="urn:microsoft.com/office/officeart/2005/8/layout/vList5"/>
    <dgm:cxn modelId="{8929182D-EEE8-4D6C-AB61-BDC33139F949}" type="presParOf" srcId="{46250123-6708-49DE-8C90-1771F3FDBD97}" destId="{CAEED49D-1174-4D99-8002-E49BE98ACD44}" srcOrd="6" destOrd="0" presId="urn:microsoft.com/office/officeart/2005/8/layout/vList5"/>
    <dgm:cxn modelId="{4447ACA9-C9C8-4A28-9446-9274C6D8B7BC}" type="presParOf" srcId="{CAEED49D-1174-4D99-8002-E49BE98ACD44}" destId="{97599538-5C59-4A4D-8503-DF3743E7E0BA}" srcOrd="0" destOrd="0" presId="urn:microsoft.com/office/officeart/2005/8/layout/vList5"/>
    <dgm:cxn modelId="{8856A2CB-281F-4427-9DBE-78BF773080A0}" type="presParOf" srcId="{CAEED49D-1174-4D99-8002-E49BE98ACD44}" destId="{4B33EFFB-44B0-4787-BE82-692D4358F952}" srcOrd="1" destOrd="0" presId="urn:microsoft.com/office/officeart/2005/8/layout/vList5"/>
    <dgm:cxn modelId="{889D6F46-042D-4562-A199-846351FB605A}" type="presParOf" srcId="{46250123-6708-49DE-8C90-1771F3FDBD97}" destId="{F47B645F-A0A5-47DE-9268-F393EBA51CB5}" srcOrd="7" destOrd="0" presId="urn:microsoft.com/office/officeart/2005/8/layout/vList5"/>
    <dgm:cxn modelId="{D1372528-8836-4E2B-A0DE-F510B86A8F74}" type="presParOf" srcId="{46250123-6708-49DE-8C90-1771F3FDBD97}" destId="{40032B9F-1958-4E49-B6F4-1007A34F6584}" srcOrd="8" destOrd="0" presId="urn:microsoft.com/office/officeart/2005/8/layout/vList5"/>
    <dgm:cxn modelId="{3B95ED99-AA5B-4CCD-A5CE-60B848349D84}" type="presParOf" srcId="{40032B9F-1958-4E49-B6F4-1007A34F6584}" destId="{DA2F771C-33C6-4ABE-8A2F-AA8050D8C996}" srcOrd="0" destOrd="0" presId="urn:microsoft.com/office/officeart/2005/8/layout/vList5"/>
    <dgm:cxn modelId="{05C2DD32-4E05-443F-B8A0-E3A9DEACD3E8}" type="presParOf" srcId="{40032B9F-1958-4E49-B6F4-1007A34F6584}" destId="{28D9880C-1DAF-41DD-BB0C-729363D697C3}" srcOrd="1" destOrd="0" presId="urn:microsoft.com/office/officeart/2005/8/layout/vList5"/>
    <dgm:cxn modelId="{B1EC91B6-9BC4-4251-A5F4-EC4F4E006DF4}" type="presParOf" srcId="{46250123-6708-49DE-8C90-1771F3FDBD97}" destId="{A7507F86-8CA0-4B19-B241-D8A9FBBEDF5A}" srcOrd="9" destOrd="0" presId="urn:microsoft.com/office/officeart/2005/8/layout/vList5"/>
    <dgm:cxn modelId="{CD3DA3D3-B899-4EC4-8D71-E0E658E57BE3}" type="presParOf" srcId="{46250123-6708-49DE-8C90-1771F3FDBD97}" destId="{7E985044-6B99-49DD-8650-2DB6F8833D3A}" srcOrd="10" destOrd="0" presId="urn:microsoft.com/office/officeart/2005/8/layout/vList5"/>
    <dgm:cxn modelId="{66D51B17-D48D-458E-AED9-0351252D447B}" type="presParOf" srcId="{7E985044-6B99-49DD-8650-2DB6F8833D3A}" destId="{3EC5EA3C-BCF3-4197-8C9B-68915B3EE7C5}" srcOrd="0" destOrd="0" presId="urn:microsoft.com/office/officeart/2005/8/layout/vList5"/>
    <dgm:cxn modelId="{ED228F8D-873E-4207-A012-17BDC4EA83F9}" type="presParOf" srcId="{7E985044-6B99-49DD-8650-2DB6F8833D3A}" destId="{A7D765B2-58FC-406D-9424-F73779CDD53F}"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89C641-932F-4345-9E98-5797B967D3DC}" type="doc">
      <dgm:prSet loTypeId="urn:microsoft.com/office/officeart/2005/8/layout/process4" loCatId="process" qsTypeId="urn:microsoft.com/office/officeart/2005/8/quickstyle/simple1" qsCatId="simple" csTypeId="urn:microsoft.com/office/officeart/2005/8/colors/accent0_3" csCatId="mainScheme" phldr="1"/>
      <dgm:spPr/>
      <dgm:t>
        <a:bodyPr/>
        <a:lstStyle/>
        <a:p>
          <a:endParaRPr lang="en-US"/>
        </a:p>
      </dgm:t>
    </dgm:pt>
    <dgm:pt modelId="{82AA8B7E-7ACE-4662-AAE7-06DCBA7C24DA}">
      <dgm:prSet/>
      <dgm:spPr/>
      <dgm:t>
        <a:bodyPr/>
        <a:lstStyle/>
        <a:p>
          <a:r>
            <a:rPr lang="af-ZA" b="1" dirty="0"/>
            <a:t>Langtermyndoelwit:</a:t>
          </a:r>
          <a:br>
            <a:rPr lang="af-ZA" dirty="0"/>
          </a:br>
          <a:r>
            <a:rPr lang="af-ZA" dirty="0"/>
            <a:t>Ek wil </a:t>
          </a:r>
          <a:r>
            <a:rPr lang="en-US" dirty="0"/>
            <a:t>’</a:t>
          </a:r>
          <a:r>
            <a:rPr lang="af-ZA" dirty="0"/>
            <a:t>n prokureur word.</a:t>
          </a:r>
          <a:endParaRPr lang="en-US" dirty="0"/>
        </a:p>
      </dgm:t>
    </dgm:pt>
    <dgm:pt modelId="{A2B986DB-DE85-43B1-8F2D-4072CEEFB7D4}" type="parTrans" cxnId="{B5751501-52AB-4ADF-9624-88E9D4E9B454}">
      <dgm:prSet/>
      <dgm:spPr/>
      <dgm:t>
        <a:bodyPr/>
        <a:lstStyle/>
        <a:p>
          <a:endParaRPr lang="en-US"/>
        </a:p>
      </dgm:t>
    </dgm:pt>
    <dgm:pt modelId="{397DEDC3-1B5A-4AF8-999A-BC430F1901BA}" type="sibTrans" cxnId="{B5751501-52AB-4ADF-9624-88E9D4E9B454}">
      <dgm:prSet/>
      <dgm:spPr/>
      <dgm:t>
        <a:bodyPr/>
        <a:lstStyle/>
        <a:p>
          <a:endParaRPr lang="en-US"/>
        </a:p>
      </dgm:t>
    </dgm:pt>
    <dgm:pt modelId="{52D63F7B-E7F1-4E1A-BD7E-372071EECA3C}">
      <dgm:prSet/>
      <dgm:spPr/>
      <dgm:t>
        <a:bodyPr/>
        <a:lstStyle/>
        <a:p>
          <a:r>
            <a:rPr lang="af-ZA" b="1" dirty="0"/>
            <a:t>Korttermyndoelwit:</a:t>
          </a:r>
          <a:br>
            <a:rPr lang="af-ZA" dirty="0"/>
          </a:br>
          <a:r>
            <a:rPr lang="af-ZA" dirty="0"/>
            <a:t>Ek wil</a:t>
          </a:r>
          <a:r>
            <a:rPr lang="nl-NL" dirty="0"/>
            <a:t> graad 11 slaag en my Engels- en Geskiedenispunt verbeter.</a:t>
          </a:r>
          <a:endParaRPr lang="en-US" dirty="0"/>
        </a:p>
      </dgm:t>
    </dgm:pt>
    <dgm:pt modelId="{B5B1C145-D5BE-474E-9A5C-9A003E296D7F}" type="parTrans" cxnId="{94FA3B39-D965-4C05-BC62-DF8C375244B7}">
      <dgm:prSet/>
      <dgm:spPr/>
      <dgm:t>
        <a:bodyPr/>
        <a:lstStyle/>
        <a:p>
          <a:endParaRPr lang="en-US"/>
        </a:p>
      </dgm:t>
    </dgm:pt>
    <dgm:pt modelId="{28DC7A26-1FB7-43D9-8120-3CBCACB65743}" type="sibTrans" cxnId="{94FA3B39-D965-4C05-BC62-DF8C375244B7}">
      <dgm:prSet/>
      <dgm:spPr/>
      <dgm:t>
        <a:bodyPr/>
        <a:lstStyle/>
        <a:p>
          <a:endParaRPr lang="en-US"/>
        </a:p>
      </dgm:t>
    </dgm:pt>
    <dgm:pt modelId="{1A0A5D7A-A63A-4052-AE90-5E94DCEC958D}">
      <dgm:prSet/>
      <dgm:spPr/>
      <dgm:t>
        <a:bodyPr/>
        <a:lstStyle/>
        <a:p>
          <a:r>
            <a:rPr lang="af-ZA" b="1" dirty="0"/>
            <a:t>Aksies:</a:t>
          </a:r>
          <a:endParaRPr lang="en-US" dirty="0"/>
        </a:p>
      </dgm:t>
    </dgm:pt>
    <dgm:pt modelId="{5E2FAEC9-355C-4C4C-BFDB-B7A1C8DB395E}" type="parTrans" cxnId="{408FEAC2-7BFB-443A-9AAA-80916C55C622}">
      <dgm:prSet/>
      <dgm:spPr/>
      <dgm:t>
        <a:bodyPr/>
        <a:lstStyle/>
        <a:p>
          <a:endParaRPr lang="en-US"/>
        </a:p>
      </dgm:t>
    </dgm:pt>
    <dgm:pt modelId="{0935AE16-01BB-4532-8E6B-4462EC8BA032}" type="sibTrans" cxnId="{408FEAC2-7BFB-443A-9AAA-80916C55C622}">
      <dgm:prSet/>
      <dgm:spPr/>
      <dgm:t>
        <a:bodyPr/>
        <a:lstStyle/>
        <a:p>
          <a:endParaRPr lang="en-US"/>
        </a:p>
      </dgm:t>
    </dgm:pt>
    <dgm:pt modelId="{48CE0F9C-54C5-4A92-A5E2-E8C14743EC3A}">
      <dgm:prSet/>
      <dgm:spPr/>
      <dgm:t>
        <a:bodyPr/>
        <a:lstStyle/>
        <a:p>
          <a:r>
            <a:rPr lang="af-ZA" dirty="0"/>
            <a:t>Volg 'n studieplan.</a:t>
          </a:r>
          <a:endParaRPr lang="en-US" dirty="0"/>
        </a:p>
      </dgm:t>
    </dgm:pt>
    <dgm:pt modelId="{182D4462-DE87-4597-8F26-BFCACD015B9F}" type="parTrans" cxnId="{19BC9659-9AA3-42C9-A58C-454CF5DF712C}">
      <dgm:prSet/>
      <dgm:spPr/>
      <dgm:t>
        <a:bodyPr/>
        <a:lstStyle/>
        <a:p>
          <a:endParaRPr lang="en-US"/>
        </a:p>
      </dgm:t>
    </dgm:pt>
    <dgm:pt modelId="{B9168809-EB7F-417A-8CF5-29372D5F2781}" type="sibTrans" cxnId="{19BC9659-9AA3-42C9-A58C-454CF5DF712C}">
      <dgm:prSet/>
      <dgm:spPr/>
      <dgm:t>
        <a:bodyPr/>
        <a:lstStyle/>
        <a:p>
          <a:endParaRPr lang="en-US"/>
        </a:p>
      </dgm:t>
    </dgm:pt>
    <dgm:pt modelId="{B35B55F0-B34D-46A6-A2FB-3CB154F60240}">
      <dgm:prSet/>
      <dgm:spPr/>
      <dgm:t>
        <a:bodyPr/>
        <a:lstStyle/>
        <a:p>
          <a:r>
            <a:rPr lang="nl-NL" dirty="0"/>
            <a:t>Hersien drie keer per week.</a:t>
          </a:r>
          <a:endParaRPr lang="en-US" dirty="0"/>
        </a:p>
      </dgm:t>
    </dgm:pt>
    <dgm:pt modelId="{ACE19684-9264-44D2-AEEC-E41A295DA0FC}" type="parTrans" cxnId="{1275B918-657A-4E93-8D2D-962CB94F71C2}">
      <dgm:prSet/>
      <dgm:spPr/>
      <dgm:t>
        <a:bodyPr/>
        <a:lstStyle/>
        <a:p>
          <a:endParaRPr lang="en-US"/>
        </a:p>
      </dgm:t>
    </dgm:pt>
    <dgm:pt modelId="{77EB07E7-8D81-48CE-BCBD-0C4E332D722B}" type="sibTrans" cxnId="{1275B918-657A-4E93-8D2D-962CB94F71C2}">
      <dgm:prSet/>
      <dgm:spPr/>
      <dgm:t>
        <a:bodyPr/>
        <a:lstStyle/>
        <a:p>
          <a:endParaRPr lang="en-US"/>
        </a:p>
      </dgm:t>
    </dgm:pt>
    <dgm:pt modelId="{05B75DDE-AF8F-4E43-802A-650FCDDDA728}">
      <dgm:prSet/>
      <dgm:spPr/>
      <dgm:t>
        <a:bodyPr/>
        <a:lstStyle/>
        <a:p>
          <a:r>
            <a:rPr lang="af-ZA" dirty="0"/>
            <a:t>Voltooi ou eksamen- vrae.</a:t>
          </a:r>
          <a:endParaRPr lang="en-US" dirty="0"/>
        </a:p>
      </dgm:t>
    </dgm:pt>
    <dgm:pt modelId="{840190CA-4FE5-45BC-8653-416AD9546ABE}" type="parTrans" cxnId="{7779997C-FD5C-4022-980D-898E2B87F27A}">
      <dgm:prSet/>
      <dgm:spPr/>
      <dgm:t>
        <a:bodyPr/>
        <a:lstStyle/>
        <a:p>
          <a:endParaRPr lang="en-US"/>
        </a:p>
      </dgm:t>
    </dgm:pt>
    <dgm:pt modelId="{FDDB9E06-04CE-4EC6-8F26-39B0C6B4A309}" type="sibTrans" cxnId="{7779997C-FD5C-4022-980D-898E2B87F27A}">
      <dgm:prSet/>
      <dgm:spPr/>
      <dgm:t>
        <a:bodyPr/>
        <a:lstStyle/>
        <a:p>
          <a:endParaRPr lang="en-US"/>
        </a:p>
      </dgm:t>
    </dgm:pt>
    <dgm:pt modelId="{54E82634-B373-4E3C-9448-A8A4CD983901}">
      <dgm:prSet/>
      <dgm:spPr>
        <a:solidFill>
          <a:schemeClr val="accent5">
            <a:lumMod val="75000"/>
          </a:schemeClr>
        </a:solidFill>
      </dgm:spPr>
      <dgm:t>
        <a:bodyPr/>
        <a:lstStyle/>
        <a:p>
          <a:r>
            <a:rPr lang="nl-NL" dirty="0"/>
            <a:t>Voltooi die res van die plan saam met 'n maat.</a:t>
          </a:r>
          <a:endParaRPr lang="en-US" dirty="0"/>
        </a:p>
      </dgm:t>
    </dgm:pt>
    <dgm:pt modelId="{344BD792-306A-4C34-942B-7248A7C3E3E5}" type="parTrans" cxnId="{2E4B2E4D-FB7A-4750-B0BA-3A528DC64508}">
      <dgm:prSet/>
      <dgm:spPr/>
      <dgm:t>
        <a:bodyPr/>
        <a:lstStyle/>
        <a:p>
          <a:endParaRPr lang="en-US"/>
        </a:p>
      </dgm:t>
    </dgm:pt>
    <dgm:pt modelId="{5FF6C283-5C09-4B79-917F-6089BEF929A9}" type="sibTrans" cxnId="{2E4B2E4D-FB7A-4750-B0BA-3A528DC64508}">
      <dgm:prSet/>
      <dgm:spPr/>
      <dgm:t>
        <a:bodyPr/>
        <a:lstStyle/>
        <a:p>
          <a:endParaRPr lang="en-US"/>
        </a:p>
      </dgm:t>
    </dgm:pt>
    <dgm:pt modelId="{B800BA57-4C4C-4889-AC65-A73ED7561F7F}" type="pres">
      <dgm:prSet presAssocID="{F189C641-932F-4345-9E98-5797B967D3DC}" presName="Name0" presStyleCnt="0">
        <dgm:presLayoutVars>
          <dgm:dir/>
          <dgm:animLvl val="lvl"/>
          <dgm:resizeHandles val="exact"/>
        </dgm:presLayoutVars>
      </dgm:prSet>
      <dgm:spPr/>
    </dgm:pt>
    <dgm:pt modelId="{A74F9CED-31EF-46CE-B242-29105AC8D589}" type="pres">
      <dgm:prSet presAssocID="{54E82634-B373-4E3C-9448-A8A4CD983901}" presName="boxAndChildren" presStyleCnt="0"/>
      <dgm:spPr/>
    </dgm:pt>
    <dgm:pt modelId="{D11265BC-D078-463C-800C-5FDF6E56B443}" type="pres">
      <dgm:prSet presAssocID="{54E82634-B373-4E3C-9448-A8A4CD983901}" presName="parentTextBox" presStyleLbl="node1" presStyleIdx="0" presStyleCnt="4"/>
      <dgm:spPr/>
    </dgm:pt>
    <dgm:pt modelId="{46003018-C251-4852-9345-0FE2B8FEC433}" type="pres">
      <dgm:prSet presAssocID="{0935AE16-01BB-4532-8E6B-4462EC8BA032}" presName="sp" presStyleCnt="0"/>
      <dgm:spPr/>
    </dgm:pt>
    <dgm:pt modelId="{491E22F0-2EE2-483D-AE2A-8CEB817025C0}" type="pres">
      <dgm:prSet presAssocID="{1A0A5D7A-A63A-4052-AE90-5E94DCEC958D}" presName="arrowAndChildren" presStyleCnt="0"/>
      <dgm:spPr/>
    </dgm:pt>
    <dgm:pt modelId="{46306810-8668-45D7-BF89-4428EA058EC5}" type="pres">
      <dgm:prSet presAssocID="{1A0A5D7A-A63A-4052-AE90-5E94DCEC958D}" presName="parentTextArrow" presStyleLbl="node1" presStyleIdx="0" presStyleCnt="4"/>
      <dgm:spPr/>
    </dgm:pt>
    <dgm:pt modelId="{908939A0-6437-4E57-AFB2-C50A325BE283}" type="pres">
      <dgm:prSet presAssocID="{1A0A5D7A-A63A-4052-AE90-5E94DCEC958D}" presName="arrow" presStyleLbl="node1" presStyleIdx="1" presStyleCnt="4"/>
      <dgm:spPr/>
    </dgm:pt>
    <dgm:pt modelId="{CA4D47B6-956B-4370-B02B-7C0CF6E73181}" type="pres">
      <dgm:prSet presAssocID="{1A0A5D7A-A63A-4052-AE90-5E94DCEC958D}" presName="descendantArrow" presStyleCnt="0"/>
      <dgm:spPr/>
    </dgm:pt>
    <dgm:pt modelId="{3CBB7D0B-7960-4AFC-9A44-1A8EF3F0A7DF}" type="pres">
      <dgm:prSet presAssocID="{48CE0F9C-54C5-4A92-A5E2-E8C14743EC3A}" presName="childTextArrow" presStyleLbl="fgAccFollowNode1" presStyleIdx="0" presStyleCnt="3">
        <dgm:presLayoutVars>
          <dgm:bulletEnabled val="1"/>
        </dgm:presLayoutVars>
      </dgm:prSet>
      <dgm:spPr/>
    </dgm:pt>
    <dgm:pt modelId="{19113C58-52E9-4FA4-AFE2-38D9E5B483B0}" type="pres">
      <dgm:prSet presAssocID="{B35B55F0-B34D-46A6-A2FB-3CB154F60240}" presName="childTextArrow" presStyleLbl="fgAccFollowNode1" presStyleIdx="1" presStyleCnt="3">
        <dgm:presLayoutVars>
          <dgm:bulletEnabled val="1"/>
        </dgm:presLayoutVars>
      </dgm:prSet>
      <dgm:spPr/>
    </dgm:pt>
    <dgm:pt modelId="{85C03A21-88AD-4BE3-8FB4-B784D1DACBEB}" type="pres">
      <dgm:prSet presAssocID="{05B75DDE-AF8F-4E43-802A-650FCDDDA728}" presName="childTextArrow" presStyleLbl="fgAccFollowNode1" presStyleIdx="2" presStyleCnt="3">
        <dgm:presLayoutVars>
          <dgm:bulletEnabled val="1"/>
        </dgm:presLayoutVars>
      </dgm:prSet>
      <dgm:spPr/>
    </dgm:pt>
    <dgm:pt modelId="{F4508C28-9EED-4E0F-BBF8-F5CFA73D93E4}" type="pres">
      <dgm:prSet presAssocID="{28DC7A26-1FB7-43D9-8120-3CBCACB65743}" presName="sp" presStyleCnt="0"/>
      <dgm:spPr/>
    </dgm:pt>
    <dgm:pt modelId="{F51C6A72-58BD-4556-BAB4-CEBB52C0AE40}" type="pres">
      <dgm:prSet presAssocID="{52D63F7B-E7F1-4E1A-BD7E-372071EECA3C}" presName="arrowAndChildren" presStyleCnt="0"/>
      <dgm:spPr/>
    </dgm:pt>
    <dgm:pt modelId="{D0FC85E1-0F94-4045-ABCE-57F273CAC3A4}" type="pres">
      <dgm:prSet presAssocID="{52D63F7B-E7F1-4E1A-BD7E-372071EECA3C}" presName="parentTextArrow" presStyleLbl="node1" presStyleIdx="2" presStyleCnt="4"/>
      <dgm:spPr/>
    </dgm:pt>
    <dgm:pt modelId="{4400FF9D-B6BF-4EE1-BECE-F1C3C2D0BE45}" type="pres">
      <dgm:prSet presAssocID="{397DEDC3-1B5A-4AF8-999A-BC430F1901BA}" presName="sp" presStyleCnt="0"/>
      <dgm:spPr/>
    </dgm:pt>
    <dgm:pt modelId="{44DA94BA-D663-438B-BF7B-6D30FAF17CB3}" type="pres">
      <dgm:prSet presAssocID="{82AA8B7E-7ACE-4662-AAE7-06DCBA7C24DA}" presName="arrowAndChildren" presStyleCnt="0"/>
      <dgm:spPr/>
    </dgm:pt>
    <dgm:pt modelId="{58F2C680-4746-4789-BB3F-75744E5E384F}" type="pres">
      <dgm:prSet presAssocID="{82AA8B7E-7ACE-4662-AAE7-06DCBA7C24DA}" presName="parentTextArrow" presStyleLbl="node1" presStyleIdx="3" presStyleCnt="4"/>
      <dgm:spPr/>
    </dgm:pt>
  </dgm:ptLst>
  <dgm:cxnLst>
    <dgm:cxn modelId="{B5751501-52AB-4ADF-9624-88E9D4E9B454}" srcId="{F189C641-932F-4345-9E98-5797B967D3DC}" destId="{82AA8B7E-7ACE-4662-AAE7-06DCBA7C24DA}" srcOrd="0" destOrd="0" parTransId="{A2B986DB-DE85-43B1-8F2D-4072CEEFB7D4}" sibTransId="{397DEDC3-1B5A-4AF8-999A-BC430F1901BA}"/>
    <dgm:cxn modelId="{68AA2F0E-5A9B-4801-94F4-097F1B738207}" type="presOf" srcId="{1A0A5D7A-A63A-4052-AE90-5E94DCEC958D}" destId="{908939A0-6437-4E57-AFB2-C50A325BE283}" srcOrd="1" destOrd="0" presId="urn:microsoft.com/office/officeart/2005/8/layout/process4"/>
    <dgm:cxn modelId="{1275B918-657A-4E93-8D2D-962CB94F71C2}" srcId="{1A0A5D7A-A63A-4052-AE90-5E94DCEC958D}" destId="{B35B55F0-B34D-46A6-A2FB-3CB154F60240}" srcOrd="1" destOrd="0" parTransId="{ACE19684-9264-44D2-AEEC-E41A295DA0FC}" sibTransId="{77EB07E7-8D81-48CE-BCBD-0C4E332D722B}"/>
    <dgm:cxn modelId="{A08F0C20-0B5A-452E-92C7-F4F0C43663AE}" type="presOf" srcId="{1A0A5D7A-A63A-4052-AE90-5E94DCEC958D}" destId="{46306810-8668-45D7-BF89-4428EA058EC5}" srcOrd="0" destOrd="0" presId="urn:microsoft.com/office/officeart/2005/8/layout/process4"/>
    <dgm:cxn modelId="{8759002D-1235-4D7B-BBDC-DFF23DD4AD33}" type="presOf" srcId="{48CE0F9C-54C5-4A92-A5E2-E8C14743EC3A}" destId="{3CBB7D0B-7960-4AFC-9A44-1A8EF3F0A7DF}" srcOrd="0" destOrd="0" presId="urn:microsoft.com/office/officeart/2005/8/layout/process4"/>
    <dgm:cxn modelId="{94FA3B39-D965-4C05-BC62-DF8C375244B7}" srcId="{F189C641-932F-4345-9E98-5797B967D3DC}" destId="{52D63F7B-E7F1-4E1A-BD7E-372071EECA3C}" srcOrd="1" destOrd="0" parTransId="{B5B1C145-D5BE-474E-9A5C-9A003E296D7F}" sibTransId="{28DC7A26-1FB7-43D9-8120-3CBCACB65743}"/>
    <dgm:cxn modelId="{2E4B2E4D-FB7A-4750-B0BA-3A528DC64508}" srcId="{F189C641-932F-4345-9E98-5797B967D3DC}" destId="{54E82634-B373-4E3C-9448-A8A4CD983901}" srcOrd="3" destOrd="0" parTransId="{344BD792-306A-4C34-942B-7248A7C3E3E5}" sibTransId="{5FF6C283-5C09-4B79-917F-6089BEF929A9}"/>
    <dgm:cxn modelId="{D632936F-4FEA-4EA8-9082-44E69854850D}" type="presOf" srcId="{F189C641-932F-4345-9E98-5797B967D3DC}" destId="{B800BA57-4C4C-4889-AC65-A73ED7561F7F}" srcOrd="0" destOrd="0" presId="urn:microsoft.com/office/officeart/2005/8/layout/process4"/>
    <dgm:cxn modelId="{AE041278-4FD3-45E7-BC43-E2F600A6E4B7}" type="presOf" srcId="{05B75DDE-AF8F-4E43-802A-650FCDDDA728}" destId="{85C03A21-88AD-4BE3-8FB4-B784D1DACBEB}" srcOrd="0" destOrd="0" presId="urn:microsoft.com/office/officeart/2005/8/layout/process4"/>
    <dgm:cxn modelId="{19BC9659-9AA3-42C9-A58C-454CF5DF712C}" srcId="{1A0A5D7A-A63A-4052-AE90-5E94DCEC958D}" destId="{48CE0F9C-54C5-4A92-A5E2-E8C14743EC3A}" srcOrd="0" destOrd="0" parTransId="{182D4462-DE87-4597-8F26-BFCACD015B9F}" sibTransId="{B9168809-EB7F-417A-8CF5-29372D5F2781}"/>
    <dgm:cxn modelId="{7779997C-FD5C-4022-980D-898E2B87F27A}" srcId="{1A0A5D7A-A63A-4052-AE90-5E94DCEC958D}" destId="{05B75DDE-AF8F-4E43-802A-650FCDDDA728}" srcOrd="2" destOrd="0" parTransId="{840190CA-4FE5-45BC-8653-416AD9546ABE}" sibTransId="{FDDB9E06-04CE-4EC6-8F26-39B0C6B4A309}"/>
    <dgm:cxn modelId="{7E8BBFB6-04C4-44CA-94FC-E34441A73D1D}" type="presOf" srcId="{52D63F7B-E7F1-4E1A-BD7E-372071EECA3C}" destId="{D0FC85E1-0F94-4045-ABCE-57F273CAC3A4}" srcOrd="0" destOrd="0" presId="urn:microsoft.com/office/officeart/2005/8/layout/process4"/>
    <dgm:cxn modelId="{FA5800B9-313F-47C5-85C6-626C7530551C}" type="presOf" srcId="{54E82634-B373-4E3C-9448-A8A4CD983901}" destId="{D11265BC-D078-463C-800C-5FDF6E56B443}" srcOrd="0" destOrd="0" presId="urn:microsoft.com/office/officeart/2005/8/layout/process4"/>
    <dgm:cxn modelId="{408FEAC2-7BFB-443A-9AAA-80916C55C622}" srcId="{F189C641-932F-4345-9E98-5797B967D3DC}" destId="{1A0A5D7A-A63A-4052-AE90-5E94DCEC958D}" srcOrd="2" destOrd="0" parTransId="{5E2FAEC9-355C-4C4C-BFDB-B7A1C8DB395E}" sibTransId="{0935AE16-01BB-4532-8E6B-4462EC8BA032}"/>
    <dgm:cxn modelId="{EB8499D2-39D7-46C3-A332-614062D6CB5A}" type="presOf" srcId="{B35B55F0-B34D-46A6-A2FB-3CB154F60240}" destId="{19113C58-52E9-4FA4-AFE2-38D9E5B483B0}" srcOrd="0" destOrd="0" presId="urn:microsoft.com/office/officeart/2005/8/layout/process4"/>
    <dgm:cxn modelId="{C0B52BDD-5795-4997-8FB6-1AE05F6F6333}" type="presOf" srcId="{82AA8B7E-7ACE-4662-AAE7-06DCBA7C24DA}" destId="{58F2C680-4746-4789-BB3F-75744E5E384F}" srcOrd="0" destOrd="0" presId="urn:microsoft.com/office/officeart/2005/8/layout/process4"/>
    <dgm:cxn modelId="{FB7E9E73-B4AE-472A-A39C-4B58B8441DFC}" type="presParOf" srcId="{B800BA57-4C4C-4889-AC65-A73ED7561F7F}" destId="{A74F9CED-31EF-46CE-B242-29105AC8D589}" srcOrd="0" destOrd="0" presId="urn:microsoft.com/office/officeart/2005/8/layout/process4"/>
    <dgm:cxn modelId="{F9AE333E-82B3-4FB3-9747-52EB891DDCF6}" type="presParOf" srcId="{A74F9CED-31EF-46CE-B242-29105AC8D589}" destId="{D11265BC-D078-463C-800C-5FDF6E56B443}" srcOrd="0" destOrd="0" presId="urn:microsoft.com/office/officeart/2005/8/layout/process4"/>
    <dgm:cxn modelId="{791ABF89-E2D2-40F8-BDB4-914D3F2BE905}" type="presParOf" srcId="{B800BA57-4C4C-4889-AC65-A73ED7561F7F}" destId="{46003018-C251-4852-9345-0FE2B8FEC433}" srcOrd="1" destOrd="0" presId="urn:microsoft.com/office/officeart/2005/8/layout/process4"/>
    <dgm:cxn modelId="{6C72159B-9983-450B-B763-AA4A216C1611}" type="presParOf" srcId="{B800BA57-4C4C-4889-AC65-A73ED7561F7F}" destId="{491E22F0-2EE2-483D-AE2A-8CEB817025C0}" srcOrd="2" destOrd="0" presId="urn:microsoft.com/office/officeart/2005/8/layout/process4"/>
    <dgm:cxn modelId="{202600FF-B5C6-4E88-9906-A94C8B2C815D}" type="presParOf" srcId="{491E22F0-2EE2-483D-AE2A-8CEB817025C0}" destId="{46306810-8668-45D7-BF89-4428EA058EC5}" srcOrd="0" destOrd="0" presId="urn:microsoft.com/office/officeart/2005/8/layout/process4"/>
    <dgm:cxn modelId="{A9B48E40-A716-4178-8E6C-F94A03B2E1CE}" type="presParOf" srcId="{491E22F0-2EE2-483D-AE2A-8CEB817025C0}" destId="{908939A0-6437-4E57-AFB2-C50A325BE283}" srcOrd="1" destOrd="0" presId="urn:microsoft.com/office/officeart/2005/8/layout/process4"/>
    <dgm:cxn modelId="{3D78FA31-8C5F-4844-955E-B33E5207E914}" type="presParOf" srcId="{491E22F0-2EE2-483D-AE2A-8CEB817025C0}" destId="{CA4D47B6-956B-4370-B02B-7C0CF6E73181}" srcOrd="2" destOrd="0" presId="urn:microsoft.com/office/officeart/2005/8/layout/process4"/>
    <dgm:cxn modelId="{5FE2BB5E-E1F3-4063-86BA-332C510D5177}" type="presParOf" srcId="{CA4D47B6-956B-4370-B02B-7C0CF6E73181}" destId="{3CBB7D0B-7960-4AFC-9A44-1A8EF3F0A7DF}" srcOrd="0" destOrd="0" presId="urn:microsoft.com/office/officeart/2005/8/layout/process4"/>
    <dgm:cxn modelId="{05083D79-D461-4EFA-8E78-61BE54247D8D}" type="presParOf" srcId="{CA4D47B6-956B-4370-B02B-7C0CF6E73181}" destId="{19113C58-52E9-4FA4-AFE2-38D9E5B483B0}" srcOrd="1" destOrd="0" presId="urn:microsoft.com/office/officeart/2005/8/layout/process4"/>
    <dgm:cxn modelId="{967B5CE8-6AE6-4C01-8F1E-D53995E27766}" type="presParOf" srcId="{CA4D47B6-956B-4370-B02B-7C0CF6E73181}" destId="{85C03A21-88AD-4BE3-8FB4-B784D1DACBEB}" srcOrd="2" destOrd="0" presId="urn:microsoft.com/office/officeart/2005/8/layout/process4"/>
    <dgm:cxn modelId="{4FDABDE0-1B1C-43F9-B3C9-5CCF5E857A84}" type="presParOf" srcId="{B800BA57-4C4C-4889-AC65-A73ED7561F7F}" destId="{F4508C28-9EED-4E0F-BBF8-F5CFA73D93E4}" srcOrd="3" destOrd="0" presId="urn:microsoft.com/office/officeart/2005/8/layout/process4"/>
    <dgm:cxn modelId="{5C7A6358-F606-424B-947B-77A7C7FE8D1F}" type="presParOf" srcId="{B800BA57-4C4C-4889-AC65-A73ED7561F7F}" destId="{F51C6A72-58BD-4556-BAB4-CEBB52C0AE40}" srcOrd="4" destOrd="0" presId="urn:microsoft.com/office/officeart/2005/8/layout/process4"/>
    <dgm:cxn modelId="{C88AB1BD-3902-4C6D-92C3-BAD45A8CB9CB}" type="presParOf" srcId="{F51C6A72-58BD-4556-BAB4-CEBB52C0AE40}" destId="{D0FC85E1-0F94-4045-ABCE-57F273CAC3A4}" srcOrd="0" destOrd="0" presId="urn:microsoft.com/office/officeart/2005/8/layout/process4"/>
    <dgm:cxn modelId="{66DECFFE-FE4A-4199-A988-42CD9F92215A}" type="presParOf" srcId="{B800BA57-4C4C-4889-AC65-A73ED7561F7F}" destId="{4400FF9D-B6BF-4EE1-BECE-F1C3C2D0BE45}" srcOrd="5" destOrd="0" presId="urn:microsoft.com/office/officeart/2005/8/layout/process4"/>
    <dgm:cxn modelId="{1A0F34EF-56B1-4BED-A7F6-4D14CDEE1046}" type="presParOf" srcId="{B800BA57-4C4C-4889-AC65-A73ED7561F7F}" destId="{44DA94BA-D663-438B-BF7B-6D30FAF17CB3}" srcOrd="6" destOrd="0" presId="urn:microsoft.com/office/officeart/2005/8/layout/process4"/>
    <dgm:cxn modelId="{54511B74-57A6-4D86-89AB-6DD0CC012160}" type="presParOf" srcId="{44DA94BA-D663-438B-BF7B-6D30FAF17CB3}" destId="{58F2C680-4746-4789-BB3F-75744E5E384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D1BCE-CF0B-4387-9A56-87F3F672C1C9}">
      <dsp:nvSpPr>
        <dsp:cNvPr id="0" name=""/>
        <dsp:cNvSpPr/>
      </dsp:nvSpPr>
      <dsp:spPr>
        <a:xfrm>
          <a:off x="0" y="1784"/>
          <a:ext cx="8681720" cy="974883"/>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Definieer</a:t>
          </a:r>
          <a:r>
            <a:rPr lang="en-US" sz="2000" kern="1200" dirty="0"/>
            <a:t> </a:t>
          </a:r>
          <a:r>
            <a:rPr lang="en-US" sz="2000" b="1" kern="1200" dirty="0" err="1"/>
            <a:t>eksamenskryfvaardighede</a:t>
          </a:r>
          <a:r>
            <a:rPr lang="en-US" sz="2000" kern="1200" dirty="0"/>
            <a:t>.</a:t>
          </a:r>
        </a:p>
      </dsp:txBody>
      <dsp:txXfrm>
        <a:off x="47590" y="49374"/>
        <a:ext cx="8586540" cy="879703"/>
      </dsp:txXfrm>
    </dsp:sp>
    <dsp:sp modelId="{C9D9F1A5-7BA6-44FA-B5DA-1C721138383E}">
      <dsp:nvSpPr>
        <dsp:cNvPr id="0" name=""/>
        <dsp:cNvSpPr/>
      </dsp:nvSpPr>
      <dsp:spPr>
        <a:xfrm>
          <a:off x="0" y="989170"/>
          <a:ext cx="8681720" cy="974883"/>
        </a:xfrm>
        <a:prstGeom prst="roundRect">
          <a:avLst/>
        </a:prstGeom>
        <a:solidFill>
          <a:schemeClr val="accent3">
            <a:hueOff val="-284339"/>
            <a:satOff val="-1172"/>
            <a:lumOff val="-24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Identifiseer</a:t>
          </a:r>
          <a:r>
            <a:rPr lang="en-US" sz="2000" kern="1200" dirty="0"/>
            <a:t> </a:t>
          </a:r>
          <a:r>
            <a:rPr lang="en-US" sz="2000" kern="1200" dirty="0" err="1"/>
            <a:t>toepaslike</a:t>
          </a:r>
          <a:r>
            <a:rPr lang="en-US" sz="2000" kern="1200" dirty="0"/>
            <a:t> </a:t>
          </a:r>
          <a:r>
            <a:rPr lang="en-US" sz="2000" kern="1200" dirty="0" err="1"/>
            <a:t>eksamenskryfvaardighede</a:t>
          </a:r>
          <a:r>
            <a:rPr lang="en-US" sz="2000" kern="1200" dirty="0"/>
            <a:t> </a:t>
          </a:r>
          <a:r>
            <a:rPr lang="en-US" sz="2000" b="1" kern="1200" dirty="0" err="1"/>
            <a:t>voor</a:t>
          </a:r>
          <a:r>
            <a:rPr lang="en-US" sz="2000" b="1" kern="1200" dirty="0"/>
            <a:t>, </a:t>
          </a:r>
          <a:r>
            <a:rPr lang="en-US" sz="2000" b="1" kern="1200" dirty="0" err="1"/>
            <a:t>tydens</a:t>
          </a:r>
          <a:r>
            <a:rPr lang="en-US" sz="2000" b="1" kern="1200" dirty="0"/>
            <a:t> </a:t>
          </a:r>
          <a:r>
            <a:rPr lang="en-US" sz="2000" b="1" kern="1200" dirty="0" err="1"/>
            <a:t>en</a:t>
          </a:r>
          <a:r>
            <a:rPr lang="en-US" sz="2000" b="1" kern="1200" dirty="0"/>
            <a:t> </a:t>
          </a:r>
          <a:r>
            <a:rPr lang="en-US" sz="2000" b="1" kern="1200" dirty="0" err="1"/>
            <a:t>ná</a:t>
          </a:r>
          <a:r>
            <a:rPr lang="en-US" sz="2000" b="1" kern="1200" dirty="0"/>
            <a:t> ’n </a:t>
          </a:r>
          <a:r>
            <a:rPr lang="en-US" sz="2000" b="1" kern="1200" dirty="0" err="1"/>
            <a:t>eksamen</a:t>
          </a:r>
          <a:r>
            <a:rPr lang="en-US" sz="2000" kern="1200" dirty="0"/>
            <a:t>.</a:t>
          </a:r>
        </a:p>
      </dsp:txBody>
      <dsp:txXfrm>
        <a:off x="47590" y="1036760"/>
        <a:ext cx="8586540" cy="879703"/>
      </dsp:txXfrm>
    </dsp:sp>
    <dsp:sp modelId="{BB4D95A0-05EC-4AD8-8DEF-5F731CC3671A}">
      <dsp:nvSpPr>
        <dsp:cNvPr id="0" name=""/>
        <dsp:cNvSpPr/>
      </dsp:nvSpPr>
      <dsp:spPr>
        <a:xfrm>
          <a:off x="0" y="1976555"/>
          <a:ext cx="8681720" cy="974883"/>
        </a:xfrm>
        <a:prstGeom prst="roundRect">
          <a:avLst/>
        </a:prstGeom>
        <a:solidFill>
          <a:schemeClr val="accent3">
            <a:hueOff val="-568678"/>
            <a:satOff val="-2344"/>
            <a:lumOff val="-49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kern="1200" dirty="0"/>
            <a:t>Interpreteer </a:t>
          </a:r>
          <a:r>
            <a:rPr lang="nl-NL" sz="2000" b="1" kern="1200" dirty="0"/>
            <a:t>aksiewoorde</a:t>
          </a:r>
          <a:r>
            <a:rPr lang="nl-NL" sz="2000" kern="1200" dirty="0"/>
            <a:t> en </a:t>
          </a:r>
          <a:r>
            <a:rPr lang="nl-NL" sz="2000" b="1" kern="1200" dirty="0"/>
            <a:t>puntetoekennings</a:t>
          </a:r>
          <a:r>
            <a:rPr lang="nl-NL" sz="2000" kern="1200" dirty="0"/>
            <a:t> om te bepaal hoe eksamenvrae beantwoord moet word.</a:t>
          </a:r>
          <a:endParaRPr lang="en-US" sz="2000" kern="1200" dirty="0"/>
        </a:p>
      </dsp:txBody>
      <dsp:txXfrm>
        <a:off x="47590" y="2024145"/>
        <a:ext cx="8586540" cy="879703"/>
      </dsp:txXfrm>
    </dsp:sp>
    <dsp:sp modelId="{0D7ADEAB-99BE-403A-B98D-7DDE96AE3871}">
      <dsp:nvSpPr>
        <dsp:cNvPr id="0" name=""/>
        <dsp:cNvSpPr/>
      </dsp:nvSpPr>
      <dsp:spPr>
        <a:xfrm>
          <a:off x="0" y="2963940"/>
          <a:ext cx="8681720" cy="974883"/>
        </a:xfrm>
        <a:prstGeom prst="roundRect">
          <a:avLst/>
        </a:prstGeom>
        <a:solidFill>
          <a:schemeClr val="accent3">
            <a:hueOff val="-853018"/>
            <a:satOff val="-3517"/>
            <a:lumOff val="-7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nl-NL" sz="2000" kern="1200" dirty="0"/>
            <a:t>Voltooi ’n </a:t>
          </a:r>
          <a:r>
            <a:rPr lang="nl-NL" sz="2000" b="1" kern="1200" dirty="0"/>
            <a:t>persoonlike ontwikkelingsplan </a:t>
          </a:r>
          <a:r>
            <a:rPr lang="nl-NL" sz="2000" kern="1200" dirty="0"/>
            <a:t>deur ’n doelwit, aksies, tydraamwerk, hindernisse, oplossings en ’n manier om vordering te monitor, te identifiseer.</a:t>
          </a:r>
          <a:endParaRPr lang="en-US" sz="2000" kern="1200" dirty="0"/>
        </a:p>
      </dsp:txBody>
      <dsp:txXfrm>
        <a:off x="47590" y="3011530"/>
        <a:ext cx="8586540" cy="879703"/>
      </dsp:txXfrm>
    </dsp:sp>
    <dsp:sp modelId="{D1B0340E-937A-4785-8F28-2B3C515BA985}">
      <dsp:nvSpPr>
        <dsp:cNvPr id="0" name=""/>
        <dsp:cNvSpPr/>
      </dsp:nvSpPr>
      <dsp:spPr>
        <a:xfrm>
          <a:off x="0" y="3951326"/>
          <a:ext cx="8681720" cy="974883"/>
        </a:xfrm>
        <a:prstGeom prst="roundRect">
          <a:avLst/>
        </a:prstGeom>
        <a:solidFill>
          <a:schemeClr val="accent3">
            <a:hueOff val="-1137357"/>
            <a:satOff val="-4689"/>
            <a:lumOff val="-98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Symbol" panose="05050102010706020507" pitchFamily="18" charset="2"/>
            <a:buNone/>
          </a:pPr>
          <a:r>
            <a:rPr lang="nl-NL" sz="2000" kern="1200" dirty="0"/>
            <a:t>Pas die raamwerk van die persoonlike ontwikkelingsplan op ’n </a:t>
          </a:r>
          <a:r>
            <a:rPr lang="nl-NL" sz="2000" b="1" kern="1200" dirty="0"/>
            <a:t>persoonlike studie-, gesondheids- of fiksheidsdoel</a:t>
          </a:r>
          <a:r>
            <a:rPr lang="nl-NL" sz="2000" kern="1200" dirty="0"/>
            <a:t> toe.</a:t>
          </a:r>
          <a:endParaRPr lang="en-US" sz="2000" kern="1200" dirty="0"/>
        </a:p>
      </dsp:txBody>
      <dsp:txXfrm>
        <a:off x="47590" y="3998916"/>
        <a:ext cx="8586540" cy="8797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EC6EB-FA14-4393-B4C1-1D128F3BD367}">
      <dsp:nvSpPr>
        <dsp:cNvPr id="0" name=""/>
        <dsp:cNvSpPr/>
      </dsp:nvSpPr>
      <dsp:spPr>
        <a:xfrm>
          <a:off x="0" y="3291729"/>
          <a:ext cx="6666833" cy="21597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kern="1200" dirty="0"/>
            <a:t>Wat om </a:t>
          </a:r>
          <a:r>
            <a:rPr lang="nl-NL" sz="3000" b="1" kern="1200" dirty="0"/>
            <a:t>voor, tydens en n</a:t>
          </a:r>
          <a:r>
            <a:rPr lang="nl-NL" sz="3000" b="1" kern="1200" dirty="0">
              <a:latin typeface="Calibri" panose="020F0502020204030204" pitchFamily="34" charset="0"/>
              <a:ea typeface="Calibri" panose="020F0502020204030204" pitchFamily="34" charset="0"/>
              <a:cs typeface="Calibri" panose="020F0502020204030204" pitchFamily="34" charset="0"/>
            </a:rPr>
            <a:t>á</a:t>
          </a:r>
          <a:r>
            <a:rPr lang="nl-NL" sz="3000" b="1" kern="1200" dirty="0"/>
            <a:t> ’n eksamen </a:t>
          </a:r>
          <a:r>
            <a:rPr lang="nl-NL" sz="3000" kern="1200" dirty="0"/>
            <a:t>te doen.</a:t>
          </a:r>
          <a:endParaRPr lang="en-US" sz="3000" kern="1200" dirty="0"/>
        </a:p>
      </dsp:txBody>
      <dsp:txXfrm>
        <a:off x="0" y="3291729"/>
        <a:ext cx="6666833" cy="2159731"/>
      </dsp:txXfrm>
    </dsp:sp>
    <dsp:sp modelId="{AC538561-8DC1-4630-B6D4-FEA2C09C8D68}">
      <dsp:nvSpPr>
        <dsp:cNvPr id="0" name=""/>
        <dsp:cNvSpPr/>
      </dsp:nvSpPr>
      <dsp:spPr>
        <a:xfrm rot="10800000">
          <a:off x="0" y="2459"/>
          <a:ext cx="6666833" cy="3321666"/>
        </a:xfrm>
        <a:prstGeom prst="upArrowCallou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nl-NL" sz="3000" kern="1200" dirty="0"/>
            <a:t>Hierdie is strategieë wat jou help om:</a:t>
          </a:r>
          <a:endParaRPr lang="en-US" sz="3000" kern="1200" dirty="0"/>
        </a:p>
      </dsp:txBody>
      <dsp:txXfrm rot="-10800000">
        <a:off x="0" y="2459"/>
        <a:ext cx="6666833" cy="1165904"/>
      </dsp:txXfrm>
    </dsp:sp>
    <dsp:sp modelId="{B037B543-F533-4BD8-AD80-4CCD15308EB4}">
      <dsp:nvSpPr>
        <dsp:cNvPr id="0" name=""/>
        <dsp:cNvSpPr/>
      </dsp:nvSpPr>
      <dsp:spPr>
        <a:xfrm>
          <a:off x="0" y="1168364"/>
          <a:ext cx="1666708" cy="99317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dirty="0"/>
            <a:t>Vrae te verstaan</a:t>
          </a:r>
          <a:endParaRPr lang="en-US" sz="1700" kern="1200" dirty="0"/>
        </a:p>
      </dsp:txBody>
      <dsp:txXfrm>
        <a:off x="0" y="1168364"/>
        <a:ext cx="1666708" cy="993178"/>
      </dsp:txXfrm>
    </dsp:sp>
    <dsp:sp modelId="{928F6F4A-5A59-4CC3-A7A3-646270D620F7}">
      <dsp:nvSpPr>
        <dsp:cNvPr id="0" name=""/>
        <dsp:cNvSpPr/>
      </dsp:nvSpPr>
      <dsp:spPr>
        <a:xfrm>
          <a:off x="1666708" y="1168364"/>
          <a:ext cx="1666708" cy="993178"/>
        </a:xfrm>
        <a:prstGeom prst="rect">
          <a:avLst/>
        </a:prstGeom>
        <a:solidFill>
          <a:schemeClr val="accent2">
            <a:tint val="40000"/>
            <a:alpha val="90000"/>
            <a:hueOff val="-484193"/>
            <a:satOff val="-44"/>
            <a:lumOff val="13"/>
            <a:alphaOff val="0"/>
          </a:schemeClr>
        </a:solidFill>
        <a:ln w="12700" cap="flat" cmpd="sng" algn="ctr">
          <a:solidFill>
            <a:schemeClr val="accent2">
              <a:tint val="40000"/>
              <a:alpha val="90000"/>
              <a:hueOff val="-484193"/>
              <a:satOff val="-44"/>
              <a:lumOff val="1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dirty="0"/>
            <a:t>Antwoorde te beplan en weer te gee</a:t>
          </a:r>
          <a:endParaRPr lang="en-US" sz="1700" kern="1200" dirty="0"/>
        </a:p>
      </dsp:txBody>
      <dsp:txXfrm>
        <a:off x="1666708" y="1168364"/>
        <a:ext cx="1666708" cy="993178"/>
      </dsp:txXfrm>
    </dsp:sp>
    <dsp:sp modelId="{B9988751-FF03-4066-BBF6-681858CE6EC6}">
      <dsp:nvSpPr>
        <dsp:cNvPr id="0" name=""/>
        <dsp:cNvSpPr/>
      </dsp:nvSpPr>
      <dsp:spPr>
        <a:xfrm>
          <a:off x="3333416" y="1168364"/>
          <a:ext cx="1666708" cy="993178"/>
        </a:xfrm>
        <a:prstGeom prst="rect">
          <a:avLst/>
        </a:prstGeom>
        <a:solidFill>
          <a:schemeClr val="accent2">
            <a:tint val="40000"/>
            <a:alpha val="90000"/>
            <a:hueOff val="-968386"/>
            <a:satOff val="-89"/>
            <a:lumOff val="26"/>
            <a:alphaOff val="0"/>
          </a:schemeClr>
        </a:solidFill>
        <a:ln w="12700" cap="flat" cmpd="sng" algn="ctr">
          <a:solidFill>
            <a:schemeClr val="accent2">
              <a:tint val="40000"/>
              <a:alpha val="90000"/>
              <a:hueOff val="-968386"/>
              <a:satOff val="-89"/>
              <a:lumOff val="2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dirty="0"/>
            <a:t>Jou tyd te bestuur</a:t>
          </a:r>
          <a:endParaRPr lang="en-US" sz="1700" kern="1200" dirty="0"/>
        </a:p>
      </dsp:txBody>
      <dsp:txXfrm>
        <a:off x="3333416" y="1168364"/>
        <a:ext cx="1666708" cy="993178"/>
      </dsp:txXfrm>
    </dsp:sp>
    <dsp:sp modelId="{91FE3153-89B3-4FCE-999E-7223361B30EE}">
      <dsp:nvSpPr>
        <dsp:cNvPr id="0" name=""/>
        <dsp:cNvSpPr/>
      </dsp:nvSpPr>
      <dsp:spPr>
        <a:xfrm>
          <a:off x="5000124" y="1168364"/>
          <a:ext cx="1666708" cy="993178"/>
        </a:xfrm>
        <a:prstGeom prst="rect">
          <a:avLst/>
        </a:prstGeom>
        <a:solidFill>
          <a:schemeClr val="accent2">
            <a:tint val="40000"/>
            <a:alpha val="90000"/>
            <a:hueOff val="-1452578"/>
            <a:satOff val="-133"/>
            <a:lumOff val="39"/>
            <a:alphaOff val="0"/>
          </a:schemeClr>
        </a:solidFill>
        <a:ln w="12700" cap="flat" cmpd="sng" algn="ctr">
          <a:solidFill>
            <a:schemeClr val="accent2">
              <a:tint val="40000"/>
              <a:alpha val="90000"/>
              <a:hueOff val="-1452578"/>
              <a:satOff val="-133"/>
              <a:lumOff val="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af-ZA" sz="1700" kern="1200" dirty="0"/>
            <a:t>Jou kennis doeltreffend te kommunikeer</a:t>
          </a:r>
          <a:endParaRPr lang="en-US" sz="1700" kern="1200" dirty="0"/>
        </a:p>
      </dsp:txBody>
      <dsp:txXfrm>
        <a:off x="5000124" y="1168364"/>
        <a:ext cx="1666708" cy="9931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2EA775-AC34-497F-9D58-437187DBC6CC}">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471087" y="1242976"/>
        <a:ext cx="25774" cy="5154"/>
      </dsp:txXfrm>
    </dsp:sp>
    <dsp:sp modelId="{5F1B31C2-9CB8-4A5A-A600-C5820A5231D7}">
      <dsp:nvSpPr>
        <dsp:cNvPr id="0" name=""/>
        <dsp:cNvSpPr/>
      </dsp:nvSpPr>
      <dsp:spPr>
        <a:xfrm>
          <a:off x="2092"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Volg 'n realistiese studieplan</a:t>
          </a:r>
          <a:endParaRPr lang="en-US" sz="2600" kern="1200" dirty="0"/>
        </a:p>
      </dsp:txBody>
      <dsp:txXfrm>
        <a:off x="2092" y="573182"/>
        <a:ext cx="2241239" cy="1344743"/>
      </dsp:txXfrm>
    </dsp:sp>
    <dsp:sp modelId="{698797EA-85E1-4E61-8516-81B592AA0BDF}">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27812" y="1242976"/>
        <a:ext cx="25774" cy="5154"/>
      </dsp:txXfrm>
    </dsp:sp>
    <dsp:sp modelId="{55F8A963-52C0-42D7-B782-434C307902B4}">
      <dsp:nvSpPr>
        <dsp:cNvPr id="0" name=""/>
        <dsp:cNvSpPr/>
      </dsp:nvSpPr>
      <dsp:spPr>
        <a:xfrm>
          <a:off x="2758817"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Oefen ou vrae</a:t>
          </a:r>
          <a:endParaRPr lang="en-US" sz="2600" kern="1200" dirty="0"/>
        </a:p>
      </dsp:txBody>
      <dsp:txXfrm>
        <a:off x="2758817" y="573182"/>
        <a:ext cx="2241239" cy="1344743"/>
      </dsp:txXfrm>
    </dsp:sp>
    <dsp:sp modelId="{D2551FB9-5F07-4891-A541-056B25229142}">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7984537" y="1242976"/>
        <a:ext cx="25774" cy="5154"/>
      </dsp:txXfrm>
    </dsp:sp>
    <dsp:sp modelId="{D37D50BB-3DCC-4A4E-8966-CE20DA2B35C6}">
      <dsp:nvSpPr>
        <dsp:cNvPr id="0" name=""/>
        <dsp:cNvSpPr/>
      </dsp:nvSpPr>
      <dsp:spPr>
        <a:xfrm>
          <a:off x="5515542"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Hersien probleem- onderwerpe</a:t>
          </a:r>
          <a:endParaRPr lang="en-US" sz="2600" kern="1200" dirty="0"/>
        </a:p>
      </dsp:txBody>
      <dsp:txXfrm>
        <a:off x="5515542" y="573182"/>
        <a:ext cx="2241239" cy="1344743"/>
      </dsp:txXfrm>
    </dsp:sp>
    <dsp:sp modelId="{CEFD697B-B9CD-4C2E-AF15-1C8546E2A05C}">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050644" y="2155991"/>
        <a:ext cx="414311" cy="5154"/>
      </dsp:txXfrm>
    </dsp:sp>
    <dsp:sp modelId="{D0089761-200B-4ED6-95DD-637E4664557D}">
      <dsp:nvSpPr>
        <dsp:cNvPr id="0" name=""/>
        <dsp:cNvSpPr/>
      </dsp:nvSpPr>
      <dsp:spPr>
        <a:xfrm>
          <a:off x="8272267" y="573182"/>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Oefen onder tydsbeperkte toestande</a:t>
          </a:r>
          <a:endParaRPr lang="en-US" sz="2600" kern="1200" dirty="0"/>
        </a:p>
      </dsp:txBody>
      <dsp:txXfrm>
        <a:off x="8272267" y="573182"/>
        <a:ext cx="2241239" cy="1344743"/>
      </dsp:txXfrm>
    </dsp:sp>
    <dsp:sp modelId="{1E75F175-4939-4903-AD06-76AF62B9CB17}">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2471087" y="3103206"/>
        <a:ext cx="25774" cy="5154"/>
      </dsp:txXfrm>
    </dsp:sp>
    <dsp:sp modelId="{1A8ED9D5-8AE3-499A-B2DE-949B8F1D50B8}">
      <dsp:nvSpPr>
        <dsp:cNvPr id="0" name=""/>
        <dsp:cNvSpPr/>
      </dsp:nvSpPr>
      <dsp:spPr>
        <a:xfrm>
          <a:off x="2092"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Ken die eksamen-formaat</a:t>
          </a:r>
          <a:endParaRPr lang="en-US" sz="2600" kern="1200" dirty="0"/>
        </a:p>
      </dsp:txBody>
      <dsp:txXfrm>
        <a:off x="2092" y="2433411"/>
        <a:ext cx="2241239" cy="1344743"/>
      </dsp:txXfrm>
    </dsp:sp>
    <dsp:sp modelId="{7DC74AF6-78BC-45FF-97A5-830C15BCF5A1}">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1270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5227812" y="3103206"/>
        <a:ext cx="25774" cy="5154"/>
      </dsp:txXfrm>
    </dsp:sp>
    <dsp:sp modelId="{1EC430A2-276E-4BD2-AC3A-C4850919E7AF}">
      <dsp:nvSpPr>
        <dsp:cNvPr id="0" name=""/>
        <dsp:cNvSpPr/>
      </dsp:nvSpPr>
      <dsp:spPr>
        <a:xfrm>
          <a:off x="2758817"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Berei toerusting voor</a:t>
          </a:r>
          <a:endParaRPr lang="en-US" sz="2600" kern="1200" dirty="0"/>
        </a:p>
      </dsp:txBody>
      <dsp:txXfrm>
        <a:off x="2758817" y="2433411"/>
        <a:ext cx="2241239" cy="1344743"/>
      </dsp:txXfrm>
    </dsp:sp>
    <dsp:sp modelId="{01CD21B6-0A8B-4D72-8467-3918AE4D010B}">
      <dsp:nvSpPr>
        <dsp:cNvPr id="0" name=""/>
        <dsp:cNvSpPr/>
      </dsp:nvSpPr>
      <dsp:spPr>
        <a:xfrm>
          <a:off x="5515542" y="2433411"/>
          <a:ext cx="2241239" cy="1344743"/>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1155700">
            <a:lnSpc>
              <a:spcPct val="90000"/>
            </a:lnSpc>
            <a:spcBef>
              <a:spcPct val="0"/>
            </a:spcBef>
            <a:spcAft>
              <a:spcPct val="35000"/>
            </a:spcAft>
            <a:buNone/>
          </a:pPr>
          <a:r>
            <a:rPr lang="af-ZA" sz="2600" kern="1200" dirty="0"/>
            <a:t>Kry genoeg slaap</a:t>
          </a:r>
          <a:endParaRPr lang="en-US" sz="2600" kern="1200" dirty="0"/>
        </a:p>
      </dsp:txBody>
      <dsp:txXfrm>
        <a:off x="5515542" y="2433411"/>
        <a:ext cx="2241239" cy="13447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99FE6-B6FC-4DB4-8684-F7AF7AF3FA14}">
      <dsp:nvSpPr>
        <dsp:cNvPr id="0" name=""/>
        <dsp:cNvSpPr/>
      </dsp:nvSpPr>
      <dsp:spPr>
        <a:xfrm>
          <a:off x="2370849" y="1340214"/>
          <a:ext cx="512745" cy="91440"/>
        </a:xfrm>
        <a:custGeom>
          <a:avLst/>
          <a:gdLst/>
          <a:ahLst/>
          <a:cxnLst/>
          <a:rect l="0" t="0" r="0" b="0"/>
          <a:pathLst>
            <a:path>
              <a:moveTo>
                <a:pt x="0" y="45720"/>
              </a:moveTo>
              <a:lnTo>
                <a:pt x="512745"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1383215"/>
        <a:ext cx="27167" cy="5438"/>
      </dsp:txXfrm>
    </dsp:sp>
    <dsp:sp modelId="{4019EC78-5E71-49EA-9AA8-E0CD4CC3BB6B}">
      <dsp:nvSpPr>
        <dsp:cNvPr id="0" name=""/>
        <dsp:cNvSpPr/>
      </dsp:nvSpPr>
      <dsp:spPr>
        <a:xfrm>
          <a:off x="10276" y="677222"/>
          <a:ext cx="2362372" cy="141742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Lees die instruksies.</a:t>
          </a:r>
          <a:endParaRPr lang="en-US" sz="2400" kern="1200" dirty="0"/>
        </a:p>
      </dsp:txBody>
      <dsp:txXfrm>
        <a:off x="10276" y="677222"/>
        <a:ext cx="2362372" cy="1417423"/>
      </dsp:txXfrm>
    </dsp:sp>
    <dsp:sp modelId="{FB469817-7314-4EA3-AACA-581ECE6DB14B}">
      <dsp:nvSpPr>
        <dsp:cNvPr id="0" name=""/>
        <dsp:cNvSpPr/>
      </dsp:nvSpPr>
      <dsp:spPr>
        <a:xfrm>
          <a:off x="5276567" y="1340214"/>
          <a:ext cx="512745" cy="91440"/>
        </a:xfrm>
        <a:custGeom>
          <a:avLst/>
          <a:gdLst/>
          <a:ahLst/>
          <a:cxnLst/>
          <a:rect l="0" t="0" r="0" b="0"/>
          <a:pathLst>
            <a:path>
              <a:moveTo>
                <a:pt x="0" y="45720"/>
              </a:moveTo>
              <a:lnTo>
                <a:pt x="512745" y="45720"/>
              </a:lnTo>
            </a:path>
          </a:pathLst>
        </a:custGeom>
        <a:noFill/>
        <a:ln w="12700" cap="flat" cmpd="sng" algn="ctr">
          <a:solidFill>
            <a:schemeClr val="accent2">
              <a:hueOff val="-139687"/>
              <a:satOff val="-1610"/>
              <a:lumOff val="36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519356" y="1383215"/>
        <a:ext cx="27167" cy="5438"/>
      </dsp:txXfrm>
    </dsp:sp>
    <dsp:sp modelId="{168253BF-F0F5-462C-BF80-DE299D1C4BAA}">
      <dsp:nvSpPr>
        <dsp:cNvPr id="0" name=""/>
        <dsp:cNvSpPr/>
      </dsp:nvSpPr>
      <dsp:spPr>
        <a:xfrm>
          <a:off x="2915994" y="677222"/>
          <a:ext cx="2362372" cy="1417423"/>
        </a:xfrm>
        <a:prstGeom prst="rect">
          <a:avLst/>
        </a:prstGeom>
        <a:gradFill rotWithShape="0">
          <a:gsLst>
            <a:gs pos="0">
              <a:schemeClr val="accent2">
                <a:hueOff val="-119732"/>
                <a:satOff val="-1380"/>
                <a:lumOff val="308"/>
                <a:alphaOff val="0"/>
                <a:satMod val="103000"/>
                <a:lumMod val="102000"/>
                <a:tint val="94000"/>
              </a:schemeClr>
            </a:gs>
            <a:gs pos="50000">
              <a:schemeClr val="accent2">
                <a:hueOff val="-119732"/>
                <a:satOff val="-1380"/>
                <a:lumOff val="308"/>
                <a:alphaOff val="0"/>
                <a:satMod val="110000"/>
                <a:lumMod val="100000"/>
                <a:shade val="100000"/>
              </a:schemeClr>
            </a:gs>
            <a:gs pos="100000">
              <a:schemeClr val="accent2">
                <a:hueOff val="-119732"/>
                <a:satOff val="-1380"/>
                <a:lumOff val="308"/>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Ontleed elke vraag.</a:t>
          </a:r>
          <a:endParaRPr lang="en-US" sz="2400" kern="1200" dirty="0"/>
        </a:p>
      </dsp:txBody>
      <dsp:txXfrm>
        <a:off x="2915994" y="677222"/>
        <a:ext cx="2362372" cy="1417423"/>
      </dsp:txXfrm>
    </dsp:sp>
    <dsp:sp modelId="{F6D6CCCE-E65D-4A69-A6F5-DA67AB9D2390}">
      <dsp:nvSpPr>
        <dsp:cNvPr id="0" name=""/>
        <dsp:cNvSpPr/>
      </dsp:nvSpPr>
      <dsp:spPr>
        <a:xfrm>
          <a:off x="1191463" y="2092846"/>
          <a:ext cx="5811435" cy="512745"/>
        </a:xfrm>
        <a:custGeom>
          <a:avLst/>
          <a:gdLst/>
          <a:ahLst/>
          <a:cxnLst/>
          <a:rect l="0" t="0" r="0" b="0"/>
          <a:pathLst>
            <a:path>
              <a:moveTo>
                <a:pt x="5811435" y="0"/>
              </a:moveTo>
              <a:lnTo>
                <a:pt x="5811435" y="273472"/>
              </a:lnTo>
              <a:lnTo>
                <a:pt x="0" y="273472"/>
              </a:lnTo>
              <a:lnTo>
                <a:pt x="0" y="512745"/>
              </a:lnTo>
            </a:path>
          </a:pathLst>
        </a:custGeom>
        <a:noFill/>
        <a:ln w="12700" cap="flat" cmpd="sng" algn="ctr">
          <a:solidFill>
            <a:schemeClr val="accent2">
              <a:hueOff val="-279374"/>
              <a:satOff val="-3219"/>
              <a:lumOff val="72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951261" y="2346499"/>
        <a:ext cx="291839" cy="5438"/>
      </dsp:txXfrm>
    </dsp:sp>
    <dsp:sp modelId="{F4C357DA-2D57-4E8C-B83F-6576C5FFE494}">
      <dsp:nvSpPr>
        <dsp:cNvPr id="0" name=""/>
        <dsp:cNvSpPr/>
      </dsp:nvSpPr>
      <dsp:spPr>
        <a:xfrm>
          <a:off x="5821712" y="677222"/>
          <a:ext cx="2362372" cy="1417423"/>
        </a:xfrm>
        <a:prstGeom prst="rect">
          <a:avLst/>
        </a:prstGeom>
        <a:gradFill rotWithShape="0">
          <a:gsLst>
            <a:gs pos="0">
              <a:schemeClr val="accent2">
                <a:hueOff val="-239464"/>
                <a:satOff val="-2759"/>
                <a:lumOff val="617"/>
                <a:alphaOff val="0"/>
                <a:satMod val="103000"/>
                <a:lumMod val="102000"/>
                <a:tint val="94000"/>
              </a:schemeClr>
            </a:gs>
            <a:gs pos="50000">
              <a:schemeClr val="accent2">
                <a:hueOff val="-239464"/>
                <a:satOff val="-2759"/>
                <a:lumOff val="617"/>
                <a:alphaOff val="0"/>
                <a:satMod val="110000"/>
                <a:lumMod val="100000"/>
                <a:shade val="100000"/>
              </a:schemeClr>
            </a:gs>
            <a:gs pos="100000">
              <a:schemeClr val="accent2">
                <a:hueOff val="-239464"/>
                <a:satOff val="-2759"/>
                <a:lumOff val="617"/>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nl-NL" sz="2400" kern="1200" dirty="0"/>
            <a:t>Identifiseer die </a:t>
          </a:r>
          <a:r>
            <a:rPr lang="nl-NL" sz="2400" b="1" kern="1200" dirty="0"/>
            <a:t>inhoud, konteks en aksiewoorde</a:t>
          </a:r>
          <a:r>
            <a:rPr lang="nl-NL" sz="2400" kern="1200" dirty="0"/>
            <a:t>.</a:t>
          </a:r>
          <a:endParaRPr lang="en-US" sz="2400" kern="1200" dirty="0"/>
        </a:p>
      </dsp:txBody>
      <dsp:txXfrm>
        <a:off x="5821712" y="677222"/>
        <a:ext cx="2362372" cy="1417423"/>
      </dsp:txXfrm>
    </dsp:sp>
    <dsp:sp modelId="{38711BB3-C4F1-4B11-9D22-D4D4D674EA2A}">
      <dsp:nvSpPr>
        <dsp:cNvPr id="0" name=""/>
        <dsp:cNvSpPr/>
      </dsp:nvSpPr>
      <dsp:spPr>
        <a:xfrm>
          <a:off x="2370849" y="3300983"/>
          <a:ext cx="512745" cy="91440"/>
        </a:xfrm>
        <a:custGeom>
          <a:avLst/>
          <a:gdLst/>
          <a:ahLst/>
          <a:cxnLst/>
          <a:rect l="0" t="0" r="0" b="0"/>
          <a:pathLst>
            <a:path>
              <a:moveTo>
                <a:pt x="0" y="45720"/>
              </a:moveTo>
              <a:lnTo>
                <a:pt x="512745" y="45720"/>
              </a:lnTo>
            </a:path>
          </a:pathLst>
        </a:custGeom>
        <a:noFill/>
        <a:ln w="12700" cap="flat" cmpd="sng" algn="ctr">
          <a:solidFill>
            <a:schemeClr val="accent2">
              <a:hueOff val="-419062"/>
              <a:satOff val="-4829"/>
              <a:lumOff val="107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3343984"/>
        <a:ext cx="27167" cy="5438"/>
      </dsp:txXfrm>
    </dsp:sp>
    <dsp:sp modelId="{929BFD58-D2BE-404F-AB5F-AA022243271C}">
      <dsp:nvSpPr>
        <dsp:cNvPr id="0" name=""/>
        <dsp:cNvSpPr/>
      </dsp:nvSpPr>
      <dsp:spPr>
        <a:xfrm>
          <a:off x="10276" y="2637991"/>
          <a:ext cx="2362372" cy="1417423"/>
        </a:xfrm>
        <a:prstGeom prst="rect">
          <a:avLst/>
        </a:prstGeom>
        <a:gradFill rotWithShape="0">
          <a:gsLst>
            <a:gs pos="0">
              <a:schemeClr val="accent2">
                <a:hueOff val="-359196"/>
                <a:satOff val="-4139"/>
                <a:lumOff val="925"/>
                <a:alphaOff val="0"/>
                <a:satMod val="103000"/>
                <a:lumMod val="102000"/>
                <a:tint val="94000"/>
              </a:schemeClr>
            </a:gs>
            <a:gs pos="50000">
              <a:schemeClr val="accent2">
                <a:hueOff val="-359196"/>
                <a:satOff val="-4139"/>
                <a:lumOff val="925"/>
                <a:alphaOff val="0"/>
                <a:satMod val="110000"/>
                <a:lumMod val="100000"/>
                <a:shade val="100000"/>
              </a:schemeClr>
            </a:gs>
            <a:gs pos="100000">
              <a:schemeClr val="accent2">
                <a:hueOff val="-359196"/>
                <a:satOff val="-4139"/>
                <a:lumOff val="92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Gebruik die punte-toekenning.</a:t>
          </a:r>
          <a:endParaRPr lang="en-US" sz="2400" kern="1200" dirty="0"/>
        </a:p>
      </dsp:txBody>
      <dsp:txXfrm>
        <a:off x="10276" y="2637991"/>
        <a:ext cx="2362372" cy="1417423"/>
      </dsp:txXfrm>
    </dsp:sp>
    <dsp:sp modelId="{0A347C7B-342E-4550-9CBA-798EB96290CD}">
      <dsp:nvSpPr>
        <dsp:cNvPr id="0" name=""/>
        <dsp:cNvSpPr/>
      </dsp:nvSpPr>
      <dsp:spPr>
        <a:xfrm>
          <a:off x="5276567" y="3300983"/>
          <a:ext cx="512745" cy="91440"/>
        </a:xfrm>
        <a:custGeom>
          <a:avLst/>
          <a:gdLst/>
          <a:ahLst/>
          <a:cxnLst/>
          <a:rect l="0" t="0" r="0" b="0"/>
          <a:pathLst>
            <a:path>
              <a:moveTo>
                <a:pt x="0" y="45720"/>
              </a:moveTo>
              <a:lnTo>
                <a:pt x="512745" y="45720"/>
              </a:lnTo>
            </a:path>
          </a:pathLst>
        </a:custGeom>
        <a:noFill/>
        <a:ln w="12700" cap="flat" cmpd="sng" algn="ctr">
          <a:solidFill>
            <a:schemeClr val="accent2">
              <a:hueOff val="-558749"/>
              <a:satOff val="-6439"/>
              <a:lumOff val="143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5519356" y="3343984"/>
        <a:ext cx="27167" cy="5438"/>
      </dsp:txXfrm>
    </dsp:sp>
    <dsp:sp modelId="{542AA022-7E25-475A-A07B-52A38B731318}">
      <dsp:nvSpPr>
        <dsp:cNvPr id="0" name=""/>
        <dsp:cNvSpPr/>
      </dsp:nvSpPr>
      <dsp:spPr>
        <a:xfrm>
          <a:off x="2915994" y="2637991"/>
          <a:ext cx="2362372" cy="1417423"/>
        </a:xfrm>
        <a:prstGeom prst="rect">
          <a:avLst/>
        </a:prstGeom>
        <a:gradFill rotWithShape="0">
          <a:gsLst>
            <a:gs pos="0">
              <a:schemeClr val="accent2">
                <a:hueOff val="-478928"/>
                <a:satOff val="-5519"/>
                <a:lumOff val="1234"/>
                <a:alphaOff val="0"/>
                <a:satMod val="103000"/>
                <a:lumMod val="102000"/>
                <a:tint val="94000"/>
              </a:schemeClr>
            </a:gs>
            <a:gs pos="50000">
              <a:schemeClr val="accent2">
                <a:hueOff val="-478928"/>
                <a:satOff val="-5519"/>
                <a:lumOff val="1234"/>
                <a:alphaOff val="0"/>
                <a:satMod val="110000"/>
                <a:lumMod val="100000"/>
                <a:shade val="100000"/>
              </a:schemeClr>
            </a:gs>
            <a:gs pos="100000">
              <a:schemeClr val="accent2">
                <a:hueOff val="-478928"/>
                <a:satOff val="-5519"/>
                <a:lumOff val="123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Bestuur jou tyd.</a:t>
          </a:r>
          <a:endParaRPr lang="en-US" sz="2400" kern="1200" dirty="0"/>
        </a:p>
      </dsp:txBody>
      <dsp:txXfrm>
        <a:off x="2915994" y="2637991"/>
        <a:ext cx="2362372" cy="1417423"/>
      </dsp:txXfrm>
    </dsp:sp>
    <dsp:sp modelId="{2939C035-7EDD-4DD9-AAD7-AAFDC3877335}">
      <dsp:nvSpPr>
        <dsp:cNvPr id="0" name=""/>
        <dsp:cNvSpPr/>
      </dsp:nvSpPr>
      <dsp:spPr>
        <a:xfrm>
          <a:off x="1191463" y="4053615"/>
          <a:ext cx="5811435" cy="512745"/>
        </a:xfrm>
        <a:custGeom>
          <a:avLst/>
          <a:gdLst/>
          <a:ahLst/>
          <a:cxnLst/>
          <a:rect l="0" t="0" r="0" b="0"/>
          <a:pathLst>
            <a:path>
              <a:moveTo>
                <a:pt x="5811435" y="0"/>
              </a:moveTo>
              <a:lnTo>
                <a:pt x="5811435" y="273472"/>
              </a:lnTo>
              <a:lnTo>
                <a:pt x="0" y="273472"/>
              </a:lnTo>
              <a:lnTo>
                <a:pt x="0" y="512745"/>
              </a:lnTo>
            </a:path>
          </a:pathLst>
        </a:custGeom>
        <a:noFill/>
        <a:ln w="12700" cap="flat" cmpd="sng" algn="ctr">
          <a:solidFill>
            <a:schemeClr val="accent2">
              <a:hueOff val="-698436"/>
              <a:satOff val="-8048"/>
              <a:lumOff val="179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951261" y="4307268"/>
        <a:ext cx="291839" cy="5438"/>
      </dsp:txXfrm>
    </dsp:sp>
    <dsp:sp modelId="{3AEEF292-D1FB-4616-A9E8-D486E3AEB982}">
      <dsp:nvSpPr>
        <dsp:cNvPr id="0" name=""/>
        <dsp:cNvSpPr/>
      </dsp:nvSpPr>
      <dsp:spPr>
        <a:xfrm>
          <a:off x="5821712" y="2637991"/>
          <a:ext cx="2362372" cy="1417423"/>
        </a:xfrm>
        <a:prstGeom prst="rect">
          <a:avLst/>
        </a:prstGeom>
        <a:gradFill rotWithShape="0">
          <a:gsLst>
            <a:gs pos="0">
              <a:schemeClr val="accent2">
                <a:hueOff val="-598659"/>
                <a:satOff val="-6899"/>
                <a:lumOff val="1542"/>
                <a:alphaOff val="0"/>
                <a:satMod val="103000"/>
                <a:lumMod val="102000"/>
                <a:tint val="94000"/>
              </a:schemeClr>
            </a:gs>
            <a:gs pos="50000">
              <a:schemeClr val="accent2">
                <a:hueOff val="-598659"/>
                <a:satOff val="-6899"/>
                <a:lumOff val="1542"/>
                <a:alphaOff val="0"/>
                <a:satMod val="110000"/>
                <a:lumMod val="100000"/>
                <a:shade val="100000"/>
              </a:schemeClr>
            </a:gs>
            <a:gs pos="100000">
              <a:schemeClr val="accent2">
                <a:hueOff val="-598659"/>
                <a:satOff val="-6899"/>
                <a:lumOff val="154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Beantwoord elke vraag.</a:t>
          </a:r>
          <a:endParaRPr lang="en-US" sz="2400" kern="1200" dirty="0"/>
        </a:p>
      </dsp:txBody>
      <dsp:txXfrm>
        <a:off x="5821712" y="2637991"/>
        <a:ext cx="2362372" cy="1417423"/>
      </dsp:txXfrm>
    </dsp:sp>
    <dsp:sp modelId="{11E438C9-1814-4AE4-85BB-327033751F71}">
      <dsp:nvSpPr>
        <dsp:cNvPr id="0" name=""/>
        <dsp:cNvSpPr/>
      </dsp:nvSpPr>
      <dsp:spPr>
        <a:xfrm>
          <a:off x="2370849" y="5261752"/>
          <a:ext cx="512745" cy="91440"/>
        </a:xfrm>
        <a:custGeom>
          <a:avLst/>
          <a:gdLst/>
          <a:ahLst/>
          <a:cxnLst/>
          <a:rect l="0" t="0" r="0" b="0"/>
          <a:pathLst>
            <a:path>
              <a:moveTo>
                <a:pt x="0" y="45720"/>
              </a:moveTo>
              <a:lnTo>
                <a:pt x="512745" y="45720"/>
              </a:lnTo>
            </a:path>
          </a:pathLst>
        </a:custGeom>
        <a:noFill/>
        <a:ln w="12700" cap="flat" cmpd="sng" algn="ctr">
          <a:solidFill>
            <a:schemeClr val="accent2">
              <a:hueOff val="-838123"/>
              <a:satOff val="-9658"/>
              <a:lumOff val="215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2613638" y="5304753"/>
        <a:ext cx="27167" cy="5438"/>
      </dsp:txXfrm>
    </dsp:sp>
    <dsp:sp modelId="{AD8D0B89-F90B-4096-8809-4812B95FE4E6}">
      <dsp:nvSpPr>
        <dsp:cNvPr id="0" name=""/>
        <dsp:cNvSpPr/>
      </dsp:nvSpPr>
      <dsp:spPr>
        <a:xfrm>
          <a:off x="10276" y="4598760"/>
          <a:ext cx="2362372" cy="1417423"/>
        </a:xfrm>
        <a:prstGeom prst="rect">
          <a:avLst/>
        </a:prstGeom>
        <a:gradFill rotWithShape="0">
          <a:gsLst>
            <a:gs pos="0">
              <a:schemeClr val="accent2">
                <a:hueOff val="-718391"/>
                <a:satOff val="-8278"/>
                <a:lumOff val="1851"/>
                <a:alphaOff val="0"/>
                <a:satMod val="103000"/>
                <a:lumMod val="102000"/>
                <a:tint val="94000"/>
              </a:schemeClr>
            </a:gs>
            <a:gs pos="50000">
              <a:schemeClr val="accent2">
                <a:hueOff val="-718391"/>
                <a:satOff val="-8278"/>
                <a:lumOff val="1851"/>
                <a:alphaOff val="0"/>
                <a:satMod val="110000"/>
                <a:lumMod val="100000"/>
                <a:shade val="100000"/>
              </a:schemeClr>
            </a:gs>
            <a:gs pos="100000">
              <a:schemeClr val="accent2">
                <a:hueOff val="-718391"/>
                <a:satOff val="-8278"/>
                <a:lumOff val="185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Bied antwoorde duidelik aan.</a:t>
          </a:r>
          <a:endParaRPr lang="en-US" sz="2400" kern="1200" dirty="0"/>
        </a:p>
      </dsp:txBody>
      <dsp:txXfrm>
        <a:off x="10276" y="4598760"/>
        <a:ext cx="2362372" cy="1417423"/>
      </dsp:txXfrm>
    </dsp:sp>
    <dsp:sp modelId="{604FDC24-9EB1-4868-92F7-6015E81CB082}">
      <dsp:nvSpPr>
        <dsp:cNvPr id="0" name=""/>
        <dsp:cNvSpPr/>
      </dsp:nvSpPr>
      <dsp:spPr>
        <a:xfrm>
          <a:off x="2915994" y="4598760"/>
          <a:ext cx="2362372" cy="1417423"/>
        </a:xfrm>
        <a:prstGeom prst="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5758" tIns="121509" rIns="115758" bIns="121509" numCol="1" spcCol="1270" anchor="ctr" anchorCtr="0">
          <a:noAutofit/>
        </a:bodyPr>
        <a:lstStyle/>
        <a:p>
          <a:pPr marL="0" lvl="0" indent="0" algn="ctr" defTabSz="1066800">
            <a:lnSpc>
              <a:spcPct val="90000"/>
            </a:lnSpc>
            <a:spcBef>
              <a:spcPct val="0"/>
            </a:spcBef>
            <a:spcAft>
              <a:spcPct val="35000"/>
            </a:spcAft>
            <a:buNone/>
          </a:pPr>
          <a:r>
            <a:rPr lang="af-ZA" sz="2400" kern="1200" dirty="0"/>
            <a:t>Bestuur stres.</a:t>
          </a:r>
          <a:endParaRPr lang="en-US" sz="2400" kern="1200" dirty="0"/>
        </a:p>
      </dsp:txBody>
      <dsp:txXfrm>
        <a:off x="2915994" y="4598760"/>
        <a:ext cx="2362372" cy="14174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EEFDE4-E965-4534-A95C-601FB2550795}">
      <dsp:nvSpPr>
        <dsp:cNvPr id="0" name=""/>
        <dsp:cNvSpPr/>
      </dsp:nvSpPr>
      <dsp:spPr>
        <a:xfrm>
          <a:off x="0" y="677659"/>
          <a:ext cx="6666833" cy="1398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Maak seker dat al die vrae beantwoord is. 
Stel ooglopende foute reg.</a:t>
          </a:r>
          <a:endParaRPr lang="en-US" sz="2400" kern="1200" dirty="0"/>
        </a:p>
      </dsp:txBody>
      <dsp:txXfrm>
        <a:off x="0" y="677659"/>
        <a:ext cx="6666833" cy="1398600"/>
      </dsp:txXfrm>
    </dsp:sp>
    <dsp:sp modelId="{713904DB-F24D-4DEC-9EB7-47B05637CD73}">
      <dsp:nvSpPr>
        <dsp:cNvPr id="0" name=""/>
        <dsp:cNvSpPr/>
      </dsp:nvSpPr>
      <dsp:spPr>
        <a:xfrm>
          <a:off x="333341" y="323419"/>
          <a:ext cx="4666783" cy="70848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af-ZA" sz="2400" kern="1200" dirty="0"/>
            <a:t>Voor inhandiging:</a:t>
          </a:r>
          <a:endParaRPr lang="en-US" sz="2400" kern="1200" dirty="0"/>
        </a:p>
      </dsp:txBody>
      <dsp:txXfrm>
        <a:off x="367926" y="358004"/>
        <a:ext cx="4597613" cy="639310"/>
      </dsp:txXfrm>
    </dsp:sp>
    <dsp:sp modelId="{F9CCE6EF-18AC-4119-B661-D44EE6987534}">
      <dsp:nvSpPr>
        <dsp:cNvPr id="0" name=""/>
        <dsp:cNvSpPr/>
      </dsp:nvSpPr>
      <dsp:spPr>
        <a:xfrm>
          <a:off x="0" y="2560099"/>
          <a:ext cx="6666833" cy="2570400"/>
        </a:xfrm>
        <a:prstGeom prst="rect">
          <a:avLst/>
        </a:prstGeom>
        <a:solidFill>
          <a:schemeClr val="lt1">
            <a:alpha val="90000"/>
            <a:hueOff val="0"/>
            <a:satOff val="0"/>
            <a:lumOff val="0"/>
            <a:alphaOff val="0"/>
          </a:schemeClr>
        </a:solidFill>
        <a:ln w="12700" cap="flat" cmpd="sng" algn="ctr">
          <a:solidFill>
            <a:schemeClr val="accent2">
              <a:hueOff val="-838123"/>
              <a:satOff val="-9658"/>
              <a:lumOff val="215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17420" tIns="499872" rIns="517420" bIns="170688"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Dink na oor jou tydsbestuur. 
Identifiseer moeilike inhoud of vrae. 
Hersien jou nagesiende vraestel en terugvoer. 
Besluit wat om volgende keer te verbeter.</a:t>
          </a:r>
          <a:endParaRPr lang="en-US" sz="2400" kern="1200" dirty="0"/>
        </a:p>
      </dsp:txBody>
      <dsp:txXfrm>
        <a:off x="0" y="2560099"/>
        <a:ext cx="6666833" cy="2570400"/>
      </dsp:txXfrm>
    </dsp:sp>
    <dsp:sp modelId="{84C0E6B2-40DE-417C-96ED-CDEDA8C71165}">
      <dsp:nvSpPr>
        <dsp:cNvPr id="0" name=""/>
        <dsp:cNvSpPr/>
      </dsp:nvSpPr>
      <dsp:spPr>
        <a:xfrm>
          <a:off x="333341" y="2205860"/>
          <a:ext cx="4666783" cy="708480"/>
        </a:xfrm>
        <a:prstGeom prst="roundRec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066800">
            <a:lnSpc>
              <a:spcPct val="90000"/>
            </a:lnSpc>
            <a:spcBef>
              <a:spcPct val="0"/>
            </a:spcBef>
            <a:spcAft>
              <a:spcPct val="35000"/>
            </a:spcAft>
            <a:buNone/>
          </a:pPr>
          <a:r>
            <a:rPr lang="en-US" sz="2400" kern="1200" dirty="0" err="1"/>
            <a:t>N</a:t>
          </a:r>
          <a:r>
            <a:rPr lang="en-US" sz="2400" kern="1200" dirty="0" err="1">
              <a:latin typeface="Calibri" panose="020F0502020204030204" pitchFamily="34" charset="0"/>
              <a:ea typeface="Calibri" panose="020F0502020204030204" pitchFamily="34" charset="0"/>
              <a:cs typeface="Calibri" panose="020F0502020204030204" pitchFamily="34" charset="0"/>
            </a:rPr>
            <a:t>á</a:t>
          </a:r>
          <a:r>
            <a:rPr lang="en-US" sz="2400" kern="1200" dirty="0">
              <a:latin typeface="Calibri" panose="020F0502020204030204" pitchFamily="34" charset="0"/>
              <a:ea typeface="Calibri" panose="020F0502020204030204" pitchFamily="34" charset="0"/>
              <a:cs typeface="Calibri" panose="020F0502020204030204" pitchFamily="34" charset="0"/>
            </a:rPr>
            <a:t> die </a:t>
          </a:r>
          <a:r>
            <a:rPr lang="en-US" sz="2400" kern="1200" dirty="0" err="1">
              <a:latin typeface="Calibri" panose="020F0502020204030204" pitchFamily="34" charset="0"/>
              <a:ea typeface="Calibri" panose="020F0502020204030204" pitchFamily="34" charset="0"/>
              <a:cs typeface="Calibri" panose="020F0502020204030204" pitchFamily="34" charset="0"/>
            </a:rPr>
            <a:t>tyd</a:t>
          </a:r>
          <a:endParaRPr lang="en-US" sz="2400" kern="1200" dirty="0"/>
        </a:p>
      </dsp:txBody>
      <dsp:txXfrm>
        <a:off x="367926" y="2240445"/>
        <a:ext cx="4597613" cy="6393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0BD14-EC6F-4072-B0B2-B8F2A52747AC}">
      <dsp:nvSpPr>
        <dsp:cNvPr id="0" name=""/>
        <dsp:cNvSpPr/>
      </dsp:nvSpPr>
      <dsp:spPr>
        <a:xfrm>
          <a:off x="0" y="4105454"/>
          <a:ext cx="6666833" cy="134750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nl-NL" sz="2500" kern="1200" dirty="0"/>
            <a:t>Verskillende aksiewoorde vereis verskillende vlakke van detail.</a:t>
          </a:r>
          <a:endParaRPr lang="en-US" sz="2500" kern="1200" dirty="0"/>
        </a:p>
      </dsp:txBody>
      <dsp:txXfrm>
        <a:off x="0" y="4105454"/>
        <a:ext cx="6666833" cy="1347501"/>
      </dsp:txXfrm>
    </dsp:sp>
    <dsp:sp modelId="{D9A0A935-81D2-4CCA-BD8D-4C74DF847009}">
      <dsp:nvSpPr>
        <dsp:cNvPr id="0" name=""/>
        <dsp:cNvSpPr/>
      </dsp:nvSpPr>
      <dsp:spPr>
        <a:xfrm rot="10800000">
          <a:off x="0" y="2053209"/>
          <a:ext cx="6666833" cy="2072457"/>
        </a:xfrm>
        <a:prstGeom prst="upArrowCallout">
          <a:avLst/>
        </a:prstGeom>
        <a:gradFill rotWithShape="0">
          <a:gsLst>
            <a:gs pos="0">
              <a:schemeClr val="accent2">
                <a:hueOff val="-419062"/>
                <a:satOff val="-4829"/>
                <a:lumOff val="1079"/>
                <a:alphaOff val="0"/>
                <a:satMod val="103000"/>
                <a:lumMod val="102000"/>
                <a:tint val="94000"/>
              </a:schemeClr>
            </a:gs>
            <a:gs pos="50000">
              <a:schemeClr val="accent2">
                <a:hueOff val="-419062"/>
                <a:satOff val="-4829"/>
                <a:lumOff val="1079"/>
                <a:alphaOff val="0"/>
                <a:satMod val="110000"/>
                <a:lumMod val="100000"/>
                <a:shade val="100000"/>
              </a:schemeClr>
            </a:gs>
            <a:gs pos="100000">
              <a:schemeClr val="accent2">
                <a:hueOff val="-419062"/>
                <a:satOff val="-4829"/>
                <a:lumOff val="10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af-ZA" sz="2500" kern="1200" dirty="0"/>
            <a:t>Oorweeg altyd die volgende:</a:t>
          </a:r>
          <a:endParaRPr lang="en-US" sz="2500" kern="1200" dirty="0"/>
        </a:p>
      </dsp:txBody>
      <dsp:txXfrm rot="-10800000">
        <a:off x="0" y="2053209"/>
        <a:ext cx="6666833" cy="727432"/>
      </dsp:txXfrm>
    </dsp:sp>
    <dsp:sp modelId="{85AABF00-BA2C-487E-ACD6-E769F366AB98}">
      <dsp:nvSpPr>
        <dsp:cNvPr id="0" name=""/>
        <dsp:cNvSpPr/>
      </dsp:nvSpPr>
      <dsp:spPr>
        <a:xfrm>
          <a:off x="3255" y="2780641"/>
          <a:ext cx="2220107" cy="619664"/>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dirty="0"/>
            <a:t>Die aksiewoord</a:t>
          </a:r>
          <a:endParaRPr lang="en-US" sz="2000" kern="1200" dirty="0"/>
        </a:p>
      </dsp:txBody>
      <dsp:txXfrm>
        <a:off x="3255" y="2780641"/>
        <a:ext cx="2220107" cy="619664"/>
      </dsp:txXfrm>
    </dsp:sp>
    <dsp:sp modelId="{99E858B7-2630-40EA-B688-4320869D9BD5}">
      <dsp:nvSpPr>
        <dsp:cNvPr id="0" name=""/>
        <dsp:cNvSpPr/>
      </dsp:nvSpPr>
      <dsp:spPr>
        <a:xfrm>
          <a:off x="2223362" y="2780641"/>
          <a:ext cx="2220107" cy="619664"/>
        </a:xfrm>
        <a:prstGeom prst="rect">
          <a:avLst/>
        </a:prstGeom>
        <a:solidFill>
          <a:schemeClr val="accent2">
            <a:tint val="40000"/>
            <a:alpha val="90000"/>
            <a:hueOff val="-726289"/>
            <a:satOff val="-67"/>
            <a:lumOff val="19"/>
            <a:alphaOff val="0"/>
          </a:schemeClr>
        </a:solidFill>
        <a:ln w="12700" cap="flat" cmpd="sng" algn="ctr">
          <a:solidFill>
            <a:schemeClr val="accent2">
              <a:tint val="40000"/>
              <a:alpha val="90000"/>
              <a:hueOff val="-726289"/>
              <a:satOff val="-67"/>
              <a:lumOff val="1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dirty="0"/>
            <a:t>Die volle vraag</a:t>
          </a:r>
          <a:endParaRPr lang="en-US" sz="2000" kern="1200" dirty="0"/>
        </a:p>
      </dsp:txBody>
      <dsp:txXfrm>
        <a:off x="2223362" y="2780641"/>
        <a:ext cx="2220107" cy="619664"/>
      </dsp:txXfrm>
    </dsp:sp>
    <dsp:sp modelId="{EB54C8F9-8067-435F-A4C5-A7CABE3FABA0}">
      <dsp:nvSpPr>
        <dsp:cNvPr id="0" name=""/>
        <dsp:cNvSpPr/>
      </dsp:nvSpPr>
      <dsp:spPr>
        <a:xfrm>
          <a:off x="4443470" y="2780641"/>
          <a:ext cx="2220107" cy="619664"/>
        </a:xfrm>
        <a:prstGeom prst="rect">
          <a:avLst/>
        </a:prstGeom>
        <a:solidFill>
          <a:schemeClr val="accent2">
            <a:tint val="40000"/>
            <a:alpha val="90000"/>
            <a:hueOff val="-1452578"/>
            <a:satOff val="-133"/>
            <a:lumOff val="39"/>
            <a:alphaOff val="0"/>
          </a:schemeClr>
        </a:solidFill>
        <a:ln w="12700" cap="flat" cmpd="sng" algn="ctr">
          <a:solidFill>
            <a:schemeClr val="accent2">
              <a:tint val="40000"/>
              <a:alpha val="90000"/>
              <a:hueOff val="-1452578"/>
              <a:satOff val="-133"/>
              <a:lumOff val="3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af-ZA" sz="2000" kern="1200" dirty="0"/>
            <a:t>Die puntetoekening</a:t>
          </a:r>
          <a:endParaRPr lang="en-US" sz="2000" kern="1200" dirty="0"/>
        </a:p>
      </dsp:txBody>
      <dsp:txXfrm>
        <a:off x="4443470" y="2780641"/>
        <a:ext cx="2220107" cy="619664"/>
      </dsp:txXfrm>
    </dsp:sp>
    <dsp:sp modelId="{E6D736B1-BCAA-48D7-A789-FD46AFE8429E}">
      <dsp:nvSpPr>
        <dsp:cNvPr id="0" name=""/>
        <dsp:cNvSpPr/>
      </dsp:nvSpPr>
      <dsp:spPr>
        <a:xfrm rot="10800000">
          <a:off x="0" y="964"/>
          <a:ext cx="6666833" cy="2072457"/>
        </a:xfrm>
        <a:prstGeom prst="upArrowCallout">
          <a:avLst/>
        </a:prstGeom>
        <a:gradFill rotWithShape="0">
          <a:gsLst>
            <a:gs pos="0">
              <a:schemeClr val="accent2">
                <a:hueOff val="-838123"/>
                <a:satOff val="-9658"/>
                <a:lumOff val="2159"/>
                <a:alphaOff val="0"/>
                <a:satMod val="103000"/>
                <a:lumMod val="102000"/>
                <a:tint val="94000"/>
              </a:schemeClr>
            </a:gs>
            <a:gs pos="50000">
              <a:schemeClr val="accent2">
                <a:hueOff val="-838123"/>
                <a:satOff val="-9658"/>
                <a:lumOff val="2159"/>
                <a:alphaOff val="0"/>
                <a:satMod val="110000"/>
                <a:lumMod val="100000"/>
                <a:shade val="100000"/>
              </a:schemeClr>
            </a:gs>
            <a:gs pos="100000">
              <a:schemeClr val="accent2">
                <a:hueOff val="-838123"/>
                <a:satOff val="-9658"/>
                <a:lumOff val="21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nl-NL" sz="2500" kern="1200" dirty="0"/>
            <a:t>Aksiewoorde dui aan </a:t>
          </a:r>
          <a:r>
            <a:rPr lang="nl-NL" sz="2500" b="1" kern="1200" dirty="0"/>
            <a:t>hoe jy 'n vraag moet beantwoord</a:t>
          </a:r>
          <a:r>
            <a:rPr lang="nl-NL" sz="2500" kern="1200" dirty="0"/>
            <a:t>.</a:t>
          </a:r>
          <a:endParaRPr lang="en-US" sz="2500" kern="1200" dirty="0"/>
        </a:p>
      </dsp:txBody>
      <dsp:txXfrm rot="10800000">
        <a:off x="0" y="964"/>
        <a:ext cx="6666833" cy="13466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8DD95-7A16-4ECA-9D3C-9E204FCBA7E1}">
      <dsp:nvSpPr>
        <dsp:cNvPr id="0" name=""/>
        <dsp:cNvSpPr/>
      </dsp:nvSpPr>
      <dsp:spPr>
        <a:xfrm rot="5400000">
          <a:off x="4184969" y="-1757457"/>
          <a:ext cx="540865" cy="419332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af-ZA" sz="2300" kern="1200" dirty="0"/>
            <a:t>Wat wil ek verbeter?</a:t>
          </a:r>
          <a:endParaRPr lang="en-US" sz="2300" kern="1200" dirty="0"/>
        </a:p>
      </dsp:txBody>
      <dsp:txXfrm rot="-5400000">
        <a:off x="2358742" y="95173"/>
        <a:ext cx="4166917" cy="488059"/>
      </dsp:txXfrm>
    </dsp:sp>
    <dsp:sp modelId="{01AD01C8-B05F-4811-83BE-E5FB2138BFE1}">
      <dsp:nvSpPr>
        <dsp:cNvPr id="0" name=""/>
        <dsp:cNvSpPr/>
      </dsp:nvSpPr>
      <dsp:spPr>
        <a:xfrm>
          <a:off x="0" y="1161"/>
          <a:ext cx="2358742" cy="6760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Area</a:t>
          </a:r>
          <a:r>
            <a:rPr lang="af-ZA" sz="1900" kern="1200" dirty="0"/>
            <a:t> </a:t>
          </a:r>
          <a:endParaRPr lang="en-US" sz="1900" kern="1200" dirty="0"/>
        </a:p>
      </dsp:txBody>
      <dsp:txXfrm>
        <a:off x="33004" y="34165"/>
        <a:ext cx="2292734" cy="610074"/>
      </dsp:txXfrm>
    </dsp:sp>
    <dsp:sp modelId="{F3ED4898-8B92-4479-B6B7-4E6BC08932C2}">
      <dsp:nvSpPr>
        <dsp:cNvPr id="0" name=""/>
        <dsp:cNvSpPr/>
      </dsp:nvSpPr>
      <dsp:spPr>
        <a:xfrm rot="5400000">
          <a:off x="4184969" y="-1047571"/>
          <a:ext cx="540865" cy="4193320"/>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af-ZA" sz="2300" kern="1200" dirty="0"/>
            <a:t>Wat wil ek bereik?</a:t>
          </a:r>
          <a:endParaRPr lang="en-US" sz="2300" kern="1200" dirty="0"/>
        </a:p>
      </dsp:txBody>
      <dsp:txXfrm rot="-5400000">
        <a:off x="2358742" y="805059"/>
        <a:ext cx="4166917" cy="488059"/>
      </dsp:txXfrm>
    </dsp:sp>
    <dsp:sp modelId="{CD428B3F-E34A-4970-8D7A-58131B37A7D6}">
      <dsp:nvSpPr>
        <dsp:cNvPr id="0" name=""/>
        <dsp:cNvSpPr/>
      </dsp:nvSpPr>
      <dsp:spPr>
        <a:xfrm>
          <a:off x="0" y="711047"/>
          <a:ext cx="2358742" cy="676082"/>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Doelwit</a:t>
          </a:r>
          <a:endParaRPr lang="en-US" sz="1900" kern="1200" dirty="0"/>
        </a:p>
      </dsp:txBody>
      <dsp:txXfrm>
        <a:off x="33004" y="744051"/>
        <a:ext cx="2292734" cy="610074"/>
      </dsp:txXfrm>
    </dsp:sp>
    <dsp:sp modelId="{4D24A818-7DCF-4EA3-B873-0F33BD422A63}">
      <dsp:nvSpPr>
        <dsp:cNvPr id="0" name=""/>
        <dsp:cNvSpPr/>
      </dsp:nvSpPr>
      <dsp:spPr>
        <a:xfrm rot="5400000">
          <a:off x="4184969" y="-337684"/>
          <a:ext cx="540865" cy="4193320"/>
        </a:xfrm>
        <a:prstGeom prst="round2Same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af-ZA" sz="2300" kern="1200" dirty="0"/>
            <a:t>Wat gaan ek doen?</a:t>
          </a:r>
          <a:endParaRPr lang="en-US" sz="2300" kern="1200" dirty="0"/>
        </a:p>
      </dsp:txBody>
      <dsp:txXfrm rot="-5400000">
        <a:off x="2358742" y="1514946"/>
        <a:ext cx="4166917" cy="488059"/>
      </dsp:txXfrm>
    </dsp:sp>
    <dsp:sp modelId="{554CDB86-F3EA-4758-8D54-B3E901746B20}">
      <dsp:nvSpPr>
        <dsp:cNvPr id="0" name=""/>
        <dsp:cNvSpPr/>
      </dsp:nvSpPr>
      <dsp:spPr>
        <a:xfrm>
          <a:off x="0" y="1420934"/>
          <a:ext cx="2358742" cy="676082"/>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Aksies</a:t>
          </a:r>
          <a:r>
            <a:rPr lang="af-ZA" sz="1900" kern="1200" dirty="0"/>
            <a:t> </a:t>
          </a:r>
          <a:endParaRPr lang="en-US" sz="1900" kern="1200" dirty="0"/>
        </a:p>
      </dsp:txBody>
      <dsp:txXfrm>
        <a:off x="33004" y="1453938"/>
        <a:ext cx="2292734" cy="610074"/>
      </dsp:txXfrm>
    </dsp:sp>
    <dsp:sp modelId="{4B33EFFB-44B0-4787-BE82-692D4358F952}">
      <dsp:nvSpPr>
        <dsp:cNvPr id="0" name=""/>
        <dsp:cNvSpPr/>
      </dsp:nvSpPr>
      <dsp:spPr>
        <a:xfrm rot="5400000">
          <a:off x="4184969" y="372202"/>
          <a:ext cx="540865" cy="4193320"/>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af-ZA" sz="2300" kern="1200" dirty="0"/>
            <a:t>Teen wanneer?</a:t>
          </a:r>
          <a:endParaRPr lang="en-US" sz="2300" kern="1200" dirty="0"/>
        </a:p>
      </dsp:txBody>
      <dsp:txXfrm rot="-5400000">
        <a:off x="2358742" y="2224833"/>
        <a:ext cx="4166917" cy="488059"/>
      </dsp:txXfrm>
    </dsp:sp>
    <dsp:sp modelId="{97599538-5C59-4A4D-8503-DF3743E7E0BA}">
      <dsp:nvSpPr>
        <dsp:cNvPr id="0" name=""/>
        <dsp:cNvSpPr/>
      </dsp:nvSpPr>
      <dsp:spPr>
        <a:xfrm>
          <a:off x="0" y="2130821"/>
          <a:ext cx="2358742" cy="676082"/>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Tydraamwerk</a:t>
          </a:r>
          <a:r>
            <a:rPr lang="af-ZA" sz="1900" kern="1200" dirty="0"/>
            <a:t> </a:t>
          </a:r>
          <a:endParaRPr lang="en-US" sz="1900" kern="1200" dirty="0"/>
        </a:p>
      </dsp:txBody>
      <dsp:txXfrm>
        <a:off x="33004" y="2163825"/>
        <a:ext cx="2292734" cy="610074"/>
      </dsp:txXfrm>
    </dsp:sp>
    <dsp:sp modelId="{28D9880C-1DAF-41DD-BB0C-729363D697C3}">
      <dsp:nvSpPr>
        <dsp:cNvPr id="0" name=""/>
        <dsp:cNvSpPr/>
      </dsp:nvSpPr>
      <dsp:spPr>
        <a:xfrm rot="5400000">
          <a:off x="4184969" y="1082088"/>
          <a:ext cx="540865" cy="4193320"/>
        </a:xfrm>
        <a:prstGeom prst="round2Same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af-ZA" sz="2300" kern="1200" dirty="0"/>
            <a:t>Wat kan in my pad staan?</a:t>
          </a:r>
          <a:endParaRPr lang="en-US" sz="2300" kern="1200" dirty="0"/>
        </a:p>
      </dsp:txBody>
      <dsp:txXfrm rot="-5400000">
        <a:off x="2358742" y="2934719"/>
        <a:ext cx="4166917" cy="488059"/>
      </dsp:txXfrm>
    </dsp:sp>
    <dsp:sp modelId="{DA2F771C-33C6-4ABE-8A2F-AA8050D8C996}">
      <dsp:nvSpPr>
        <dsp:cNvPr id="0" name=""/>
        <dsp:cNvSpPr/>
      </dsp:nvSpPr>
      <dsp:spPr>
        <a:xfrm>
          <a:off x="0" y="2840707"/>
          <a:ext cx="2358742" cy="676082"/>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Hindernisse en oplossings</a:t>
          </a:r>
          <a:endParaRPr lang="en-US" sz="1900" kern="1200" dirty="0"/>
        </a:p>
      </dsp:txBody>
      <dsp:txXfrm>
        <a:off x="33004" y="2873711"/>
        <a:ext cx="2292734" cy="610074"/>
      </dsp:txXfrm>
    </dsp:sp>
    <dsp:sp modelId="{A7D765B2-58FC-406D-9424-F73779CDD53F}">
      <dsp:nvSpPr>
        <dsp:cNvPr id="0" name=""/>
        <dsp:cNvSpPr/>
      </dsp:nvSpPr>
      <dsp:spPr>
        <a:xfrm rot="5400000">
          <a:off x="4184969" y="1791975"/>
          <a:ext cx="540865" cy="4193320"/>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nl-NL" sz="2300" kern="1200" dirty="0"/>
            <a:t>Hoe sal ek vordering hersien</a:t>
          </a:r>
          <a:r>
            <a:rPr lang="af-ZA" sz="2300" kern="1200" dirty="0"/>
            <a:t>? </a:t>
          </a:r>
          <a:endParaRPr lang="en-US" sz="2300" kern="1200" dirty="0"/>
        </a:p>
      </dsp:txBody>
      <dsp:txXfrm rot="-5400000">
        <a:off x="2358742" y="3644606"/>
        <a:ext cx="4166917" cy="488059"/>
      </dsp:txXfrm>
    </dsp:sp>
    <dsp:sp modelId="{3EC5EA3C-BCF3-4197-8C9B-68915B3EE7C5}">
      <dsp:nvSpPr>
        <dsp:cNvPr id="0" name=""/>
        <dsp:cNvSpPr/>
      </dsp:nvSpPr>
      <dsp:spPr>
        <a:xfrm>
          <a:off x="0" y="3550594"/>
          <a:ext cx="2358742" cy="676082"/>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af-ZA" sz="1900" b="1" kern="1200" dirty="0"/>
            <a:t>Monitering</a:t>
          </a:r>
          <a:r>
            <a:rPr lang="af-ZA" sz="1900" kern="1200" dirty="0"/>
            <a:t> </a:t>
          </a:r>
          <a:endParaRPr lang="en-US" sz="1900" kern="1200" dirty="0"/>
        </a:p>
      </dsp:txBody>
      <dsp:txXfrm>
        <a:off x="33004" y="3583598"/>
        <a:ext cx="2292734" cy="6100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1265BC-D078-463C-800C-5FDF6E56B443}">
      <dsp:nvSpPr>
        <dsp:cNvPr id="0" name=""/>
        <dsp:cNvSpPr/>
      </dsp:nvSpPr>
      <dsp:spPr>
        <a:xfrm>
          <a:off x="0" y="4564179"/>
          <a:ext cx="6735443" cy="998530"/>
        </a:xfrm>
        <a:prstGeom prst="rect">
          <a:avLst/>
        </a:prstGeom>
        <a:solidFill>
          <a:schemeClr val="accent5">
            <a:lumMod val="7500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kern="1200" dirty="0"/>
            <a:t>Voltooi die res van die plan saam met 'n maat.</a:t>
          </a:r>
          <a:endParaRPr lang="en-US" sz="1800" kern="1200" dirty="0"/>
        </a:p>
      </dsp:txBody>
      <dsp:txXfrm>
        <a:off x="0" y="4564179"/>
        <a:ext cx="6735443" cy="998530"/>
      </dsp:txXfrm>
    </dsp:sp>
    <dsp:sp modelId="{908939A0-6437-4E57-AFB2-C50A325BE283}">
      <dsp:nvSpPr>
        <dsp:cNvPr id="0" name=""/>
        <dsp:cNvSpPr/>
      </dsp:nvSpPr>
      <dsp:spPr>
        <a:xfrm rot="10800000">
          <a:off x="0" y="3043416"/>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b="1" kern="1200" dirty="0"/>
            <a:t>Aksies:</a:t>
          </a:r>
          <a:endParaRPr lang="en-US" sz="1800" kern="1200" dirty="0"/>
        </a:p>
      </dsp:txBody>
      <dsp:txXfrm rot="-10800000">
        <a:off x="0" y="3043416"/>
        <a:ext cx="6735443" cy="539044"/>
      </dsp:txXfrm>
    </dsp:sp>
    <dsp:sp modelId="{3CBB7D0B-7960-4AFC-9A44-1A8EF3F0A7DF}">
      <dsp:nvSpPr>
        <dsp:cNvPr id="0" name=""/>
        <dsp:cNvSpPr/>
      </dsp:nvSpPr>
      <dsp:spPr>
        <a:xfrm>
          <a:off x="3288"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Volg 'n studieplan.</a:t>
          </a:r>
          <a:endParaRPr lang="en-US" sz="1500" kern="1200" dirty="0"/>
        </a:p>
      </dsp:txBody>
      <dsp:txXfrm>
        <a:off x="3288" y="3582461"/>
        <a:ext cx="2242955" cy="459186"/>
      </dsp:txXfrm>
    </dsp:sp>
    <dsp:sp modelId="{19113C58-52E9-4FA4-AFE2-38D9E5B483B0}">
      <dsp:nvSpPr>
        <dsp:cNvPr id="0" name=""/>
        <dsp:cNvSpPr/>
      </dsp:nvSpPr>
      <dsp:spPr>
        <a:xfrm>
          <a:off x="2246243"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nl-NL" sz="1500" kern="1200" dirty="0"/>
            <a:t>Hersien drie keer per week.</a:t>
          </a:r>
          <a:endParaRPr lang="en-US" sz="1500" kern="1200" dirty="0"/>
        </a:p>
      </dsp:txBody>
      <dsp:txXfrm>
        <a:off x="2246243" y="3582461"/>
        <a:ext cx="2242955" cy="459186"/>
      </dsp:txXfrm>
    </dsp:sp>
    <dsp:sp modelId="{85C03A21-88AD-4BE3-8FB4-B784D1DACBEB}">
      <dsp:nvSpPr>
        <dsp:cNvPr id="0" name=""/>
        <dsp:cNvSpPr/>
      </dsp:nvSpPr>
      <dsp:spPr>
        <a:xfrm>
          <a:off x="4489199" y="3582461"/>
          <a:ext cx="2242955" cy="459186"/>
        </a:xfrm>
        <a:prstGeom prst="rect">
          <a:avLst/>
        </a:prstGeom>
        <a:solidFill>
          <a:schemeClr val="dk2">
            <a:alpha val="90000"/>
            <a:tint val="40000"/>
            <a:hueOff val="0"/>
            <a:satOff val="0"/>
            <a:lumOff val="0"/>
            <a:alphaOff val="0"/>
          </a:schemeClr>
        </a:solidFill>
        <a:ln w="1905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dirty="0"/>
            <a:t>Voltooi ou eksamen- vrae.</a:t>
          </a:r>
          <a:endParaRPr lang="en-US" sz="1500" kern="1200" dirty="0"/>
        </a:p>
      </dsp:txBody>
      <dsp:txXfrm>
        <a:off x="4489199" y="3582461"/>
        <a:ext cx="2242955" cy="459186"/>
      </dsp:txXfrm>
    </dsp:sp>
    <dsp:sp modelId="{D0FC85E1-0F94-4045-ABCE-57F273CAC3A4}">
      <dsp:nvSpPr>
        <dsp:cNvPr id="0" name=""/>
        <dsp:cNvSpPr/>
      </dsp:nvSpPr>
      <dsp:spPr>
        <a:xfrm rot="10800000">
          <a:off x="0" y="1522654"/>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b="1" kern="1200" dirty="0"/>
            <a:t>Korttermyndoelwit:</a:t>
          </a:r>
          <a:br>
            <a:rPr lang="af-ZA" sz="1800" kern="1200" dirty="0"/>
          </a:br>
          <a:r>
            <a:rPr lang="af-ZA" sz="1800" kern="1200" dirty="0"/>
            <a:t>Ek wil</a:t>
          </a:r>
          <a:r>
            <a:rPr lang="nl-NL" sz="1800" kern="1200" dirty="0"/>
            <a:t> graad 11 slaag en my Engels- en Geskiedenispunt verbeter.</a:t>
          </a:r>
          <a:endParaRPr lang="en-US" sz="1800" kern="1200" dirty="0"/>
        </a:p>
      </dsp:txBody>
      <dsp:txXfrm rot="10800000">
        <a:off x="0" y="1522654"/>
        <a:ext cx="6735443" cy="997878"/>
      </dsp:txXfrm>
    </dsp:sp>
    <dsp:sp modelId="{58F2C680-4746-4789-BB3F-75744E5E384F}">
      <dsp:nvSpPr>
        <dsp:cNvPr id="0" name=""/>
        <dsp:cNvSpPr/>
      </dsp:nvSpPr>
      <dsp:spPr>
        <a:xfrm rot="10800000">
          <a:off x="0" y="1891"/>
          <a:ext cx="6735443" cy="1535740"/>
        </a:xfrm>
        <a:prstGeom prst="upArrowCallou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af-ZA" sz="1800" b="1" kern="1200" dirty="0"/>
            <a:t>Langtermyndoelwit:</a:t>
          </a:r>
          <a:br>
            <a:rPr lang="af-ZA" sz="1800" kern="1200" dirty="0"/>
          </a:br>
          <a:r>
            <a:rPr lang="af-ZA" sz="1800" kern="1200" dirty="0"/>
            <a:t>Ek wil </a:t>
          </a:r>
          <a:r>
            <a:rPr lang="en-US" sz="1800" kern="1200" dirty="0"/>
            <a:t>’</a:t>
          </a:r>
          <a:r>
            <a:rPr lang="af-ZA" sz="1800" kern="1200" dirty="0"/>
            <a:t>n prokureur word.</a:t>
          </a:r>
          <a:endParaRPr lang="en-US" sz="1800" kern="1200" dirty="0"/>
        </a:p>
      </dsp:txBody>
      <dsp:txXfrm rot="10800000">
        <a:off x="0" y="1891"/>
        <a:ext cx="6735443" cy="9978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354D4A-C006-42B4-922E-37E86A26FFA3}" type="datetimeFigureOut">
              <a:rPr lang="af-ZA" smtClean="0"/>
              <a:t>2026-08-14</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ED13B1-11D0-4FB7-9137-98B9314E129B}" type="slidenum">
              <a:rPr lang="af-ZA" smtClean="0"/>
              <a:t>‹#›</a:t>
            </a:fld>
            <a:endParaRPr lang="af-ZA"/>
          </a:p>
        </p:txBody>
      </p:sp>
    </p:spTree>
    <p:extLst>
      <p:ext uri="{BB962C8B-B14F-4D97-AF65-F5344CB8AC3E}">
        <p14:creationId xmlns:p14="http://schemas.microsoft.com/office/powerpoint/2010/main" val="14753804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 </a:t>
            </a:r>
            <a:r>
              <a:rPr lang="en-US" sz="1200" kern="1200" dirty="0" err="1">
                <a:solidFill>
                  <a:schemeClr val="tx1"/>
                </a:solidFill>
                <a:effectLst/>
                <a:latin typeface="+mn-lt"/>
                <a:ea typeface="+mn-ea"/>
                <a:cs typeface="+mn-cs"/>
              </a:rPr>
              <a:t>Goeiedag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Graad</a:t>
            </a:r>
            <a:r>
              <a:rPr lang="en-US" sz="1200" kern="1200" dirty="0">
                <a:solidFill>
                  <a:schemeClr val="tx1"/>
                </a:solidFill>
                <a:effectLst/>
                <a:latin typeface="+mn-lt"/>
                <a:ea typeface="+mn-ea"/>
                <a:cs typeface="+mn-cs"/>
              </a:rPr>
              <a:t> 11’s. Welkom </a:t>
            </a:r>
            <a:r>
              <a:rPr lang="en-US" sz="1200" kern="1200" dirty="0" err="1">
                <a:solidFill>
                  <a:schemeClr val="tx1"/>
                </a:solidFill>
                <a:effectLst/>
                <a:latin typeface="+mn-lt"/>
                <a:ea typeface="+mn-ea"/>
                <a:cs typeface="+mn-cs"/>
              </a:rPr>
              <a:t>terug</a:t>
            </a:r>
            <a:r>
              <a:rPr lang="en-US" sz="1200" kern="1200" dirty="0">
                <a:solidFill>
                  <a:schemeClr val="tx1"/>
                </a:solidFill>
                <a:effectLst/>
                <a:latin typeface="+mn-lt"/>
                <a:ea typeface="+mn-ea"/>
                <a:cs typeface="+mn-cs"/>
              </a:rPr>
              <a:t> by </a:t>
            </a:r>
            <a:r>
              <a:rPr lang="en-US" sz="1200" kern="1200" dirty="0" err="1">
                <a:solidFill>
                  <a:schemeClr val="tx1"/>
                </a:solidFill>
                <a:effectLst/>
                <a:latin typeface="+mn-lt"/>
                <a:ea typeface="+mn-ea"/>
                <a:cs typeface="+mn-cs"/>
              </a:rPr>
              <a:t>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lesreeks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studievaardighede</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In Les 2 het </a:t>
            </a:r>
            <a:r>
              <a:rPr lang="en-US" sz="1200" kern="1200" dirty="0" err="1">
                <a:solidFill>
                  <a:schemeClr val="tx1"/>
                </a:solidFill>
                <a:effectLst/>
                <a:latin typeface="+mn-lt"/>
                <a:ea typeface="+mn-ea"/>
                <a:cs typeface="+mn-cs"/>
              </a:rPr>
              <a:t>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studiestyle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studiestrategieë</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bespreek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gekyk</a:t>
            </a:r>
            <a:r>
              <a:rPr lang="en-US" sz="1200" kern="1200" dirty="0">
                <a:solidFill>
                  <a:schemeClr val="tx1"/>
                </a:solidFill>
                <a:effectLst/>
                <a:latin typeface="+mn-lt"/>
                <a:ea typeface="+mn-ea"/>
                <a:cs typeface="+mn-cs"/>
              </a:rPr>
              <a:t> hoe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kan</a:t>
            </a:r>
            <a:r>
              <a:rPr lang="en-US" sz="1200" kern="1200" dirty="0">
                <a:solidFill>
                  <a:schemeClr val="tx1"/>
                </a:solidFill>
                <a:effectLst/>
                <a:latin typeface="+mn-lt"/>
                <a:ea typeface="+mn-ea"/>
                <a:cs typeface="+mn-cs"/>
              </a:rPr>
              <a:t> help om </a:t>
            </a:r>
            <a:r>
              <a:rPr lang="en-US" sz="1200" kern="1200" dirty="0" err="1">
                <a:solidFill>
                  <a:schemeClr val="tx1"/>
                </a:solidFill>
                <a:effectLst/>
                <a:latin typeface="+mn-lt"/>
                <a:ea typeface="+mn-ea"/>
                <a:cs typeface="+mn-cs"/>
              </a:rPr>
              <a:t>verskillende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leertake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benader</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Vandag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beweeg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stap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verder</a:t>
            </a:r>
            <a:r>
              <a:rPr lang="en-US" sz="1200" kern="1200" dirty="0">
                <a:solidFill>
                  <a:schemeClr val="tx1"/>
                </a:solidFill>
                <a:effectLst/>
                <a:latin typeface="+mn-lt"/>
                <a:ea typeface="+mn-ea"/>
                <a:cs typeface="+mn-cs"/>
              </a:rPr>
              <a:t>. Dit is </a:t>
            </a:r>
            <a:r>
              <a:rPr lang="en-US" sz="1200" kern="1200" dirty="0" err="1">
                <a:solidFill>
                  <a:schemeClr val="tx1"/>
                </a:solidFill>
                <a:effectLst/>
                <a:latin typeface="+mn-lt"/>
                <a:ea typeface="+mn-ea"/>
                <a:cs typeface="+mn-cs"/>
              </a:rPr>
              <a:t>belangrik</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werk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ken, maar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ook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weet</a:t>
            </a:r>
            <a:r>
              <a:rPr lang="en-US" sz="1200" kern="1200" dirty="0">
                <a:solidFill>
                  <a:schemeClr val="tx1"/>
                </a:solidFill>
                <a:effectLst/>
                <a:latin typeface="+mn-lt"/>
                <a:ea typeface="+mn-ea"/>
                <a:cs typeface="+mn-cs"/>
              </a:rPr>
              <a:t> hoe om </a:t>
            </a:r>
            <a:r>
              <a:rPr lang="en-US" sz="1200" kern="1200" dirty="0" err="1">
                <a:solidFill>
                  <a:schemeClr val="tx1"/>
                </a:solidFill>
                <a:effectLst/>
                <a:latin typeface="+mn-lt"/>
                <a:ea typeface="+mn-ea"/>
                <a:cs typeface="+mn-cs"/>
              </a:rPr>
              <a:t>tydens</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eksamen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demonstreer</a:t>
            </a:r>
            <a:r>
              <a:rPr lang="en-US" sz="1200" b="1" kern="1200" dirty="0">
                <a:solidFill>
                  <a:schemeClr val="tx1"/>
                </a:solidFill>
                <a:effectLst/>
                <a:latin typeface="+mn-lt"/>
                <a:ea typeface="+mn-ea"/>
                <a:cs typeface="+mn-cs"/>
              </a:rPr>
              <a:t> wat </a:t>
            </a:r>
            <a:r>
              <a:rPr lang="en-US" sz="1200" b="1" kern="1200" dirty="0" err="1">
                <a:solidFill>
                  <a:schemeClr val="tx1"/>
                </a:solidFill>
                <a:effectLst/>
                <a:latin typeface="+mn-lt"/>
                <a:ea typeface="+mn-ea"/>
                <a:cs typeface="+mn-cs"/>
              </a:rPr>
              <a:t>jy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weet</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Het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al </a:t>
            </a:r>
            <a:r>
              <a:rPr lang="en-US" sz="1200" kern="1200" dirty="0" err="1">
                <a:solidFill>
                  <a:schemeClr val="tx1"/>
                </a:solidFill>
                <a:effectLst/>
                <a:latin typeface="+mn-lt"/>
                <a:ea typeface="+mn-ea"/>
                <a:cs typeface="+mn-cs"/>
              </a:rPr>
              <a:t>ooit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ná</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eksamen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gevoel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inhoud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geken</a:t>
            </a:r>
            <a:r>
              <a:rPr lang="en-US" sz="1200" kern="1200" dirty="0">
                <a:solidFill>
                  <a:schemeClr val="tx1"/>
                </a:solidFill>
                <a:effectLst/>
                <a:latin typeface="+mn-lt"/>
                <a:ea typeface="+mn-ea"/>
                <a:cs typeface="+mn-cs"/>
              </a:rPr>
              <a:t> het, maar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vrae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behoorlik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beantwoord</a:t>
            </a:r>
            <a:r>
              <a:rPr lang="en-US" sz="1200" kern="1200" dirty="0">
                <a:solidFill>
                  <a:schemeClr val="tx1"/>
                </a:solidFill>
                <a:effectLst/>
                <a:latin typeface="+mn-lt"/>
                <a:ea typeface="+mn-ea"/>
                <a:cs typeface="+mn-cs"/>
              </a:rPr>
              <a:t> het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Miskien</a:t>
            </a:r>
            <a:r>
              <a:rPr lang="en-US" sz="1200" kern="1200" dirty="0">
                <a:solidFill>
                  <a:schemeClr val="tx1"/>
                </a:solidFill>
                <a:effectLst/>
                <a:latin typeface="+mn-lt"/>
                <a:ea typeface="+mn-ea"/>
                <a:cs typeface="+mn-cs"/>
              </a:rPr>
              <a:t> het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tyd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opgeraak</a:t>
            </a:r>
            <a:r>
              <a:rPr lang="en-US" sz="1200" kern="1200" dirty="0">
                <a:solidFill>
                  <a:schemeClr val="tx1"/>
                </a:solidFill>
                <a:effectLst/>
                <a:latin typeface="+mn-lt"/>
                <a:ea typeface="+mn-ea"/>
                <a:cs typeface="+mn-cs"/>
              </a:rPr>
              <a:t>, het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aksiewoord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verkeerd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verstaan</a:t>
            </a:r>
            <a:r>
              <a:rPr lang="en-US" sz="1200" kern="1200" dirty="0">
                <a:solidFill>
                  <a:schemeClr val="tx1"/>
                </a:solidFill>
                <a:effectLst/>
                <a:latin typeface="+mn-lt"/>
                <a:ea typeface="+mn-ea"/>
                <a:cs typeface="+mn-cs"/>
              </a:rPr>
              <a:t> of het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genoeg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besonderhede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gegee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Vandag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kyk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eksamenskryfvaardighede</a:t>
            </a:r>
            <a:r>
              <a:rPr lang="en-US" sz="1200" kern="1200" dirty="0">
                <a:solidFill>
                  <a:schemeClr val="tx1"/>
                </a:solidFill>
                <a:effectLst/>
                <a:latin typeface="+mn-lt"/>
                <a:ea typeface="+mn-ea"/>
                <a:cs typeface="+mn-cs"/>
              </a:rPr>
              <a:t> wat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kan</a:t>
            </a:r>
            <a:r>
              <a:rPr lang="en-US" sz="1200" kern="1200" dirty="0">
                <a:solidFill>
                  <a:schemeClr val="tx1"/>
                </a:solidFill>
                <a:effectLst/>
                <a:latin typeface="+mn-lt"/>
                <a:ea typeface="+mn-ea"/>
                <a:cs typeface="+mn-cs"/>
              </a:rPr>
              <a:t> help om </a:t>
            </a:r>
            <a:r>
              <a:rPr lang="en-US" sz="1200" kern="1200" dirty="0" err="1">
                <a:solidFill>
                  <a:schemeClr val="tx1"/>
                </a:solidFill>
                <a:effectLst/>
                <a:latin typeface="+mn-lt"/>
                <a:ea typeface="+mn-ea"/>
                <a:cs typeface="+mn-cs"/>
              </a:rPr>
              <a:t>hierdie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probleme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vermy</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Ons </a:t>
            </a:r>
            <a:r>
              <a:rPr lang="en-US" sz="1200" kern="1200" dirty="0" err="1">
                <a:solidFill>
                  <a:schemeClr val="tx1"/>
                </a:solidFill>
                <a:effectLst/>
                <a:latin typeface="+mn-lt"/>
                <a:ea typeface="+mn-ea"/>
                <a:cs typeface="+mn-cs"/>
              </a:rPr>
              <a:t>sal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ook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kyk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persoonlike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ontwikkelingsdoelwitte</a:t>
            </a:r>
            <a:r>
              <a:rPr lang="en-US" sz="1200" kern="1200" dirty="0">
                <a:solidFill>
                  <a:schemeClr val="tx1"/>
                </a:solidFill>
                <a:effectLst/>
                <a:latin typeface="+mn-lt"/>
                <a:ea typeface="+mn-ea"/>
                <a:cs typeface="+mn-cs"/>
              </a:rPr>
              <a:t> wat met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studies, </a:t>
            </a:r>
            <a:r>
              <a:rPr lang="en-US" sz="1200" kern="1200" dirty="0" err="1">
                <a:solidFill>
                  <a:schemeClr val="tx1"/>
                </a:solidFill>
                <a:effectLst/>
                <a:latin typeface="+mn-lt"/>
                <a:ea typeface="+mn-ea"/>
                <a:cs typeface="+mn-cs"/>
              </a:rPr>
              <a:t>gesondheid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fiksheid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verband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Hierdie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doelwitte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help om </a:t>
            </a:r>
            <a:r>
              <a:rPr lang="en-US" sz="1200" kern="1200" dirty="0" err="1">
                <a:solidFill>
                  <a:schemeClr val="tx1"/>
                </a:solidFill>
                <a:effectLst/>
                <a:latin typeface="+mn-lt"/>
                <a:ea typeface="+mn-ea"/>
                <a:cs typeface="+mn-cs"/>
              </a:rPr>
              <a:t>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onmiddellike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doelwitte</a:t>
            </a:r>
            <a:r>
              <a:rPr lang="en-US" sz="1200" kern="1200" dirty="0">
                <a:solidFill>
                  <a:schemeClr val="tx1"/>
                </a:solidFill>
                <a:effectLst/>
                <a:latin typeface="+mn-lt"/>
                <a:ea typeface="+mn-ea"/>
                <a:cs typeface="+mn-cs"/>
              </a:rPr>
              <a:t> vir </a:t>
            </a:r>
            <a:r>
              <a:rPr lang="en-US" sz="1200" kern="1200" dirty="0" err="1">
                <a:solidFill>
                  <a:schemeClr val="tx1"/>
                </a:solidFill>
                <a:effectLst/>
                <a:latin typeface="+mn-lt"/>
                <a:ea typeface="+mn-ea"/>
                <a:cs typeface="+mn-cs"/>
              </a:rPr>
              <a:t>graad</a:t>
            </a:r>
            <a:r>
              <a:rPr lang="en-US" sz="1200" kern="1200" dirty="0">
                <a:solidFill>
                  <a:schemeClr val="tx1"/>
                </a:solidFill>
                <a:effectLst/>
                <a:latin typeface="+mn-lt"/>
                <a:ea typeface="+mn-ea"/>
                <a:cs typeface="+mn-cs"/>
              </a:rPr>
              <a:t> 11 </a:t>
            </a:r>
            <a:r>
              <a:rPr lang="en-US" sz="1200" kern="1200" dirty="0" err="1">
                <a:solidFill>
                  <a:schemeClr val="tx1"/>
                </a:solidFill>
                <a:effectLst/>
                <a:latin typeface="+mn-lt"/>
                <a:ea typeface="+mn-ea"/>
                <a:cs typeface="+mn-cs"/>
              </a:rPr>
              <a:t>én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langtermynplanne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werk</a:t>
            </a:r>
            <a:r>
              <a:rPr lang="en-US" sz="1200" kern="1200" dirty="0">
                <a:solidFill>
                  <a:schemeClr val="tx1"/>
                </a:solidFill>
                <a:effectLst/>
                <a:latin typeface="+mn-lt"/>
                <a:ea typeface="+mn-ea"/>
                <a:cs typeface="+mn-cs"/>
              </a:rPr>
              <a:t>.</a:t>
            </a: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283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10:</a:t>
            </a:r>
            <a:r>
              <a:rPr lang="en-ZA" sz="1200" kern="1200" dirty="0">
                <a:solidFill>
                  <a:schemeClr val="tx1"/>
                </a:solidFill>
                <a:effectLst/>
                <a:latin typeface="+mn-lt"/>
                <a:ea typeface="+mn-ea"/>
                <a:cs typeface="+mn-cs"/>
              </a:rPr>
              <a:t> Vraag 3: </a:t>
            </a:r>
            <a:r>
              <a:rPr lang="en-ZA" sz="1200" b="1" kern="1200" dirty="0" err="1">
                <a:solidFill>
                  <a:schemeClr val="tx1"/>
                </a:solidFill>
                <a:effectLst/>
                <a:latin typeface="+mn-lt"/>
                <a:ea typeface="+mn-ea"/>
                <a:cs typeface="+mn-cs"/>
              </a:rPr>
              <a:t>Evalueer</a:t>
            </a:r>
            <a:r>
              <a:rPr lang="en-ZA" sz="1200" b="1" kern="1200" dirty="0">
                <a:solidFill>
                  <a:schemeClr val="tx1"/>
                </a:solidFill>
                <a:effectLst/>
                <a:latin typeface="+mn-lt"/>
                <a:ea typeface="+mn-ea"/>
                <a:cs typeface="+mn-cs"/>
              </a:rPr>
              <a:t> die </a:t>
            </a:r>
            <a:r>
              <a:rPr lang="en-ZA" sz="1200" b="1" kern="1200" dirty="0" err="1">
                <a:solidFill>
                  <a:schemeClr val="tx1"/>
                </a:solidFill>
                <a:effectLst/>
                <a:latin typeface="+mn-lt"/>
                <a:ea typeface="+mn-ea"/>
                <a:cs typeface="+mn-cs"/>
              </a:rPr>
              <a:t>doeltreffendheid</a:t>
            </a:r>
            <a:r>
              <a:rPr lang="en-ZA" sz="1200" b="1" kern="1200" dirty="0">
                <a:solidFill>
                  <a:schemeClr val="tx1"/>
                </a:solidFill>
                <a:effectLst/>
                <a:latin typeface="+mn-lt"/>
                <a:ea typeface="+mn-ea"/>
                <a:cs typeface="+mn-cs"/>
              </a:rPr>
              <a:t> van die </a:t>
            </a:r>
            <a:r>
              <a:rPr lang="en-ZA" sz="1200" b="1" kern="1200" dirty="0" err="1">
                <a:solidFill>
                  <a:schemeClr val="tx1"/>
                </a:solidFill>
                <a:effectLst/>
                <a:latin typeface="+mn-lt"/>
                <a:ea typeface="+mn-ea"/>
                <a:cs typeface="+mn-cs"/>
              </a:rPr>
              <a:t>voltooiing</a:t>
            </a:r>
            <a:r>
              <a:rPr lang="en-ZA" sz="1200" b="1" kern="1200" dirty="0">
                <a:solidFill>
                  <a:schemeClr val="tx1"/>
                </a:solidFill>
                <a:effectLst/>
                <a:latin typeface="+mn-lt"/>
                <a:ea typeface="+mn-ea"/>
                <a:cs typeface="+mn-cs"/>
              </a:rPr>
              <a:t> van </a:t>
            </a:r>
            <a:r>
              <a:rPr lang="en-ZA" sz="1200" b="1" kern="1200" dirty="0" err="1">
                <a:solidFill>
                  <a:schemeClr val="tx1"/>
                </a:solidFill>
                <a:effectLst/>
                <a:latin typeface="+mn-lt"/>
                <a:ea typeface="+mn-ea"/>
                <a:cs typeface="+mn-cs"/>
              </a:rPr>
              <a:t>ou</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vraestelle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wanneer</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jy</a:t>
            </a:r>
            <a:r>
              <a:rPr lang="en-ZA" sz="1200" b="1" kern="1200" dirty="0">
                <a:solidFill>
                  <a:schemeClr val="tx1"/>
                </a:solidFill>
                <a:effectLst/>
                <a:latin typeface="+mn-lt"/>
                <a:ea typeface="+mn-ea"/>
                <a:cs typeface="+mn-cs"/>
              </a:rPr>
              <a:t> vir 'n </a:t>
            </a:r>
            <a:r>
              <a:rPr lang="en-ZA" sz="1200" b="1" kern="1200" dirty="0" err="1">
                <a:solidFill>
                  <a:schemeClr val="tx1"/>
                </a:solidFill>
                <a:effectLst/>
                <a:latin typeface="+mn-lt"/>
                <a:ea typeface="+mn-ea"/>
                <a:cs typeface="+mn-cs"/>
              </a:rPr>
              <a:t>eksamen</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voorberei</a:t>
            </a:r>
            <a:r>
              <a:rPr lang="en-ZA" sz="1200" b="1" kern="1200" dirty="0">
                <a:solidFill>
                  <a:schemeClr val="tx1"/>
                </a:solidFill>
                <a:effectLst/>
                <a:latin typeface="+mn-lt"/>
                <a:ea typeface="+mn-ea"/>
                <a:cs typeface="+mn-cs"/>
              </a:rPr>
              <a:t>. (1 × 4) (4)</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a:solidFill>
                  <a:schemeClr val="tx1"/>
                </a:solidFill>
                <a:effectLst/>
                <a:latin typeface="+mn-lt"/>
                <a:ea typeface="+mn-ea"/>
                <a:cs typeface="+mn-cs"/>
              </a:rPr>
              <a:t>Wat is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evalueer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err="1">
                <a:solidFill>
                  <a:schemeClr val="tx1"/>
                </a:solidFill>
                <a:effectLst/>
                <a:latin typeface="+mn-lt"/>
                <a:ea typeface="+mn-ea"/>
                <a:cs typeface="+mn-cs"/>
              </a:rPr>
              <a:t>Hoeveel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word?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Vier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Een punt word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vir 'n </a:t>
            </a:r>
            <a:r>
              <a:rPr lang="en-ZA" sz="1200" kern="1200" dirty="0" err="1">
                <a:solidFill>
                  <a:schemeClr val="tx1"/>
                </a:solidFill>
                <a:effectLst/>
                <a:latin typeface="+mn-lt"/>
                <a:ea typeface="+mn-ea"/>
                <a:cs typeface="+mn-cs"/>
              </a:rPr>
              <a:t>positiewe</a:t>
            </a:r>
            <a:r>
              <a:rPr lang="en-ZA" sz="1200" kern="1200" dirty="0">
                <a:solidFill>
                  <a:schemeClr val="tx1"/>
                </a:solidFill>
                <a:effectLst/>
                <a:latin typeface="+mn-lt"/>
                <a:ea typeface="+mn-ea"/>
                <a:cs typeface="+mn-cs"/>
              </a:rPr>
              <a:t> stelling,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punt vir die </a:t>
            </a:r>
            <a:r>
              <a:rPr lang="en-ZA" sz="1200" kern="1200" dirty="0" err="1">
                <a:solidFill>
                  <a:schemeClr val="tx1"/>
                </a:solidFill>
                <a:effectLst/>
                <a:latin typeface="+mn-lt"/>
                <a:ea typeface="+mn-ea"/>
                <a:cs typeface="+mn-cs"/>
              </a:rPr>
              <a:t>verduideliking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punt vir 'n </a:t>
            </a:r>
            <a:r>
              <a:rPr lang="en-ZA" sz="1200" kern="1200" dirty="0" err="1">
                <a:solidFill>
                  <a:schemeClr val="tx1"/>
                </a:solidFill>
                <a:effectLst/>
                <a:latin typeface="+mn-lt"/>
                <a:ea typeface="+mn-ea"/>
                <a:cs typeface="+mn-cs"/>
              </a:rPr>
              <a:t>moontlike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beperking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punt vir die </a:t>
            </a:r>
            <a:r>
              <a:rPr lang="en-ZA" sz="1200" kern="1200" dirty="0" err="1">
                <a:solidFill>
                  <a:schemeClr val="tx1"/>
                </a:solidFill>
                <a:effectLst/>
                <a:latin typeface="+mn-lt"/>
                <a:ea typeface="+mn-ea"/>
                <a:cs typeface="+mn-cs"/>
              </a:rPr>
              <a:t>verduideliking</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daardie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beperking</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540385">
              <a:lnSpc>
                <a:spcPct val="115000"/>
              </a:lnSpc>
              <a:buNone/>
            </a:pP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Nou </a:t>
            </a:r>
            <a:r>
              <a:rPr lang="en-US" sz="1200" kern="1200" dirty="0" err="1">
                <a:solidFill>
                  <a:schemeClr val="tx1"/>
                </a:solidFill>
                <a:effectLst/>
                <a:latin typeface="+mn-lt"/>
                <a:ea typeface="+mn-ea"/>
                <a:cs typeface="+mn-cs"/>
              </a:rPr>
              <a:t>kry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geleentheid</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prakties</a:t>
            </a:r>
            <a:r>
              <a:rPr lang="en-US" sz="1200" kern="1200" dirty="0">
                <a:solidFill>
                  <a:schemeClr val="tx1"/>
                </a:solidFill>
                <a:effectLst/>
                <a:latin typeface="+mn-lt"/>
                <a:ea typeface="+mn-ea"/>
                <a:cs typeface="+mn-cs"/>
              </a:rPr>
              <a:t> toe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pas </a:t>
            </a:r>
            <a:r>
              <a:rPr lang="en-US" sz="1200" kern="1200" dirty="0" err="1">
                <a:solidFill>
                  <a:schemeClr val="tx1"/>
                </a:solidFill>
                <a:effectLst/>
                <a:latin typeface="+mn-lt"/>
                <a:ea typeface="+mn-ea"/>
                <a:cs typeface="+mn-cs"/>
              </a:rPr>
              <a:t>deur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hierdie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vrae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beantwoord</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Leerders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Aktiwiteit</a:t>
            </a:r>
            <a:r>
              <a:rPr lang="en-US" sz="1200" b="1" i="1" kern="1200" dirty="0">
                <a:solidFill>
                  <a:schemeClr val="tx1"/>
                </a:solidFill>
                <a:effectLst/>
                <a:latin typeface="+mn-lt"/>
                <a:ea typeface="+mn-ea"/>
                <a:cs typeface="+mn-cs"/>
              </a:rPr>
              <a:t> 1</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t>
            </a:r>
            <a:r>
              <a:rPr lang="en-US" sz="1200" b="1" i="1" u="sng" kern="1200" dirty="0">
                <a:solidFill>
                  <a:schemeClr val="tx1"/>
                </a:solidFill>
                <a:effectLst/>
                <a:latin typeface="+mn-lt"/>
                <a:ea typeface="+mn-ea"/>
                <a:cs typeface="+mn-cs"/>
              </a:rPr>
              <a:t>Les 1 – </a:t>
            </a:r>
            <a:r>
              <a:rPr lang="en-US" sz="1200" b="1" i="1" u="sng" kern="1200" dirty="0" err="1">
                <a:solidFill>
                  <a:schemeClr val="tx1"/>
                </a:solidFill>
                <a:effectLst/>
                <a:latin typeface="+mn-lt"/>
                <a:ea typeface="+mn-ea"/>
                <a:cs typeface="+mn-cs"/>
              </a:rPr>
              <a:t>Werkkaart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voltooi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waarin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hulle</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bogenoemde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vrae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beantwoord</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Antwoorde</a:t>
            </a:r>
            <a:r>
              <a:rPr lang="en-US" sz="1200" kern="1200" dirty="0">
                <a:solidFill>
                  <a:schemeClr val="tx1"/>
                </a:solidFill>
                <a:effectLst/>
                <a:latin typeface="+mn-lt"/>
                <a:ea typeface="+mn-ea"/>
                <a:cs typeface="+mn-cs"/>
              </a:rPr>
              <a:t> is </a:t>
            </a:r>
            <a:r>
              <a:rPr lang="en-US" sz="1200" kern="1200" dirty="0" err="1">
                <a:solidFill>
                  <a:schemeClr val="tx1"/>
                </a:solidFill>
                <a:effectLst/>
                <a:latin typeface="+mn-lt"/>
                <a:ea typeface="+mn-ea"/>
                <a:cs typeface="+mn-cs"/>
              </a:rPr>
              <a:t>beskikbaar</a:t>
            </a:r>
            <a:r>
              <a:rPr lang="en-US" sz="1200" kern="1200" dirty="0">
                <a:solidFill>
                  <a:schemeClr val="tx1"/>
                </a:solidFill>
                <a:effectLst/>
                <a:latin typeface="+mn-lt"/>
                <a:ea typeface="+mn-ea"/>
                <a:cs typeface="+mn-cs"/>
              </a:rPr>
              <a:t> in </a:t>
            </a:r>
            <a:r>
              <a:rPr lang="en-US" sz="1200" b="1" i="1" u="sng" kern="1200" dirty="0">
                <a:solidFill>
                  <a:schemeClr val="tx1"/>
                </a:solidFill>
                <a:effectLst/>
                <a:latin typeface="+mn-lt"/>
                <a:ea typeface="+mn-ea"/>
                <a:cs typeface="+mn-cs"/>
              </a:rPr>
              <a:t>Les 1 – </a:t>
            </a:r>
            <a:r>
              <a:rPr lang="en-US" sz="1200" b="1" i="1" u="sng" kern="1200" dirty="0" err="1">
                <a:solidFill>
                  <a:schemeClr val="tx1"/>
                </a:solidFill>
                <a:effectLst/>
                <a:latin typeface="+mn-lt"/>
                <a:ea typeface="+mn-ea"/>
                <a:cs typeface="+mn-cs"/>
              </a:rPr>
              <a:t>Werkkaart</a:t>
            </a:r>
            <a:r>
              <a:rPr lang="en-US" sz="1200" b="1" i="1" u="sng" kern="1200" dirty="0">
                <a:solidFill>
                  <a:schemeClr val="tx1"/>
                </a:solidFill>
                <a:effectLst/>
                <a:latin typeface="+mn-lt"/>
                <a:ea typeface="+mn-ea"/>
                <a:cs typeface="+mn-cs"/>
              </a:rPr>
              <a:t> MEMO</a:t>
            </a:r>
            <a:r>
              <a:rPr lang="en-US" sz="1200" kern="1200" dirty="0">
                <a:solidFill>
                  <a:schemeClr val="tx1"/>
                </a:solidFill>
                <a:effectLst/>
                <a:latin typeface="+mn-lt"/>
                <a:ea typeface="+mn-ea"/>
                <a:cs typeface="+mn-cs"/>
              </a:rPr>
              <a:t>.</a:t>
            </a: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10</a:t>
            </a:fld>
            <a:endParaRPr lang="af-ZA"/>
          </a:p>
        </p:txBody>
      </p:sp>
    </p:spTree>
    <p:extLst>
      <p:ext uri="{BB962C8B-B14F-4D97-AF65-F5344CB8AC3E}">
        <p14:creationId xmlns:p14="http://schemas.microsoft.com/office/powerpoint/2010/main" val="3032493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11: </a:t>
            </a:r>
            <a:r>
              <a:rPr lang="en-ZA" sz="1200" b="1" kern="1200" dirty="0" err="1">
                <a:solidFill>
                  <a:schemeClr val="tx1"/>
                </a:solidFill>
                <a:effectLst/>
                <a:latin typeface="+mn-lt"/>
                <a:ea typeface="+mn-ea"/>
                <a:cs typeface="+mn-cs"/>
              </a:rPr>
              <a:t>Persoonlike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ontwikkelingsdoelwitte</a:t>
            </a:r>
            <a:endParaRPr lang="en-US" sz="1200" b="1"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Ons </a:t>
            </a:r>
            <a:r>
              <a:rPr lang="en-ZA" sz="1200" kern="1200" dirty="0" err="1">
                <a:solidFill>
                  <a:schemeClr val="tx1"/>
                </a:solidFill>
                <a:effectLst/>
                <a:latin typeface="+mn-lt"/>
                <a:ea typeface="+mn-ea"/>
                <a:cs typeface="+mn-cs"/>
              </a:rPr>
              <a:t>beweeg</a:t>
            </a:r>
            <a:r>
              <a:rPr lang="en-ZA" sz="1200" kern="1200" dirty="0">
                <a:solidFill>
                  <a:schemeClr val="tx1"/>
                </a:solidFill>
                <a:effectLst/>
                <a:latin typeface="+mn-lt"/>
                <a:ea typeface="+mn-ea"/>
                <a:cs typeface="+mn-cs"/>
              </a:rPr>
              <a:t> nou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persoonlike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ontwikkelingsdoelwitte</a:t>
            </a:r>
            <a:r>
              <a:rPr lang="en-ZA" sz="1200" kern="1200" dirty="0">
                <a:solidFill>
                  <a:schemeClr val="tx1"/>
                </a:solidFill>
                <a:effectLst/>
                <a:latin typeface="+mn-lt"/>
                <a:ea typeface="+mn-ea"/>
                <a:cs typeface="+mn-cs"/>
              </a:rPr>
              <a:t> wat met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studies, </a:t>
            </a:r>
            <a:r>
              <a:rPr lang="en-ZA" sz="1200" kern="1200" dirty="0" err="1">
                <a:solidFill>
                  <a:schemeClr val="tx1"/>
                </a:solidFill>
                <a:effectLst/>
                <a:latin typeface="+mn-lt"/>
                <a:ea typeface="+mn-ea"/>
                <a:cs typeface="+mn-cs"/>
              </a:rPr>
              <a:t>gesondheid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fiksheid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verband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hou</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Dink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iets</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graag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wil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verbeter</a:t>
            </a:r>
            <a:r>
              <a:rPr lang="en-ZA" sz="1200" kern="1200" dirty="0">
                <a:solidFill>
                  <a:schemeClr val="tx1"/>
                </a:solidFill>
                <a:effectLst/>
                <a:latin typeface="+mn-lt"/>
                <a:ea typeface="+mn-ea"/>
                <a:cs typeface="+mn-cs"/>
              </a:rPr>
              <a:t>. Dit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in ’n </a:t>
            </a:r>
            <a:r>
              <a:rPr lang="en-ZA" sz="1200" kern="1200" dirty="0" err="1">
                <a:solidFill>
                  <a:schemeClr val="tx1"/>
                </a:solidFill>
                <a:effectLst/>
                <a:latin typeface="+mn-lt"/>
                <a:ea typeface="+mn-ea"/>
                <a:cs typeface="+mn-cs"/>
              </a:rPr>
              <a:t>vak</a:t>
            </a:r>
            <a:r>
              <a:rPr lang="en-ZA" sz="1200" kern="1200" dirty="0">
                <a:solidFill>
                  <a:schemeClr val="tx1"/>
                </a:solidFill>
                <a:effectLst/>
                <a:latin typeface="+mn-lt"/>
                <a:ea typeface="+mn-ea"/>
                <a:cs typeface="+mn-cs"/>
              </a:rPr>
              <a:t> wees,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slaapgewoontes</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stres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hanteer</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vlak</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fisieke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fiksheid</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Om ’n </a:t>
            </a:r>
            <a:r>
              <a:rPr lang="en-ZA" sz="1200" kern="1200" dirty="0" err="1">
                <a:solidFill>
                  <a:schemeClr val="tx1"/>
                </a:solidFill>
                <a:effectLst/>
                <a:latin typeface="+mn-lt"/>
                <a:ea typeface="+mn-ea"/>
                <a:cs typeface="+mn-cs"/>
              </a:rPr>
              <a:t>doelwit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hê</a:t>
            </a:r>
            <a:r>
              <a:rPr lang="en-ZA" sz="1200" kern="1200" dirty="0">
                <a:solidFill>
                  <a:schemeClr val="tx1"/>
                </a:solidFill>
                <a:effectLst/>
                <a:latin typeface="+mn-lt"/>
                <a:ea typeface="+mn-ea"/>
                <a:cs typeface="+mn-cs"/>
              </a:rPr>
              <a:t>, is ’n </a:t>
            </a:r>
            <a:r>
              <a:rPr lang="en-ZA" sz="1200" kern="1200" dirty="0" err="1">
                <a:solidFill>
                  <a:schemeClr val="tx1"/>
                </a:solidFill>
                <a:effectLst/>
                <a:latin typeface="+mn-lt"/>
                <a:ea typeface="+mn-ea"/>
                <a:cs typeface="+mn-cs"/>
              </a:rPr>
              <a:t>goeie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beginpunt</a:t>
            </a:r>
            <a:r>
              <a:rPr lang="en-ZA" sz="1200" kern="1200" dirty="0">
                <a:solidFill>
                  <a:schemeClr val="tx1"/>
                </a:solidFill>
                <a:effectLst/>
                <a:latin typeface="+mn-lt"/>
                <a:ea typeface="+mn-ea"/>
                <a:cs typeface="+mn-cs"/>
              </a:rPr>
              <a:t>, maar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word </a:t>
            </a:r>
            <a:r>
              <a:rPr lang="en-ZA" sz="1200" kern="1200" dirty="0" err="1">
                <a:solidFill>
                  <a:schemeClr val="tx1"/>
                </a:solidFill>
                <a:effectLst/>
                <a:latin typeface="+mn-lt"/>
                <a:ea typeface="+mn-ea"/>
                <a:cs typeface="+mn-cs"/>
              </a:rPr>
              <a:t>meer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betekenisvol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wanneer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aksies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identifiseer</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neem om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bereik</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af-ZA" sz="1200" dirty="0">
                <a:solidFill>
                  <a:srgbClr val="000000"/>
                </a:solidFill>
                <a:effectLst/>
                <a:highlight>
                  <a:srgbClr val="FF00FF"/>
                </a:highlight>
                <a:latin typeface="Calibri" panose="020F0502020204030204" pitchFamily="34" charset="0"/>
                <a:ea typeface="Calibri" panose="020F0502020204030204" pitchFamily="34" charset="0"/>
              </a:rPr>
              <a:t>’n </a:t>
            </a:r>
            <a:r>
              <a:rPr lang="af-ZA" sz="1200" b="1" dirty="0">
                <a:solidFill>
                  <a:srgbClr val="000000"/>
                </a:solidFill>
                <a:effectLst/>
                <a:highlight>
                  <a:srgbClr val="FF00FF"/>
                </a:highlight>
                <a:latin typeface="Calibri" panose="020F0502020204030204" pitchFamily="34" charset="0"/>
                <a:ea typeface="Calibri" panose="020F0502020204030204" pitchFamily="34" charset="0"/>
              </a:rPr>
              <a:t>Persoonlike ontwikkelingsplan</a:t>
            </a:r>
            <a:r>
              <a:rPr lang="af-ZA" sz="1200" dirty="0">
                <a:solidFill>
                  <a:srgbClr val="000000"/>
                </a:solidFill>
                <a:effectLst/>
                <a:highlight>
                  <a:srgbClr val="FF00FF"/>
                </a:highlight>
                <a:latin typeface="Calibri" panose="020F0502020204030204" pitchFamily="34" charset="0"/>
                <a:ea typeface="Calibri" panose="020F0502020204030204" pitchFamily="34" charset="0"/>
              </a:rPr>
              <a:t> is ’n geskrewe plan wat aandui wat jy wil bereik en watter stappe jy sal neem om jou doelwitte te bereik. Dit kan doelwitte rakende studie, gesondheid en fiksheid insluit.</a:t>
            </a:r>
            <a:endParaRPr lang="af-ZA" sz="1200" dirty="0">
              <a:effectLst/>
              <a:latin typeface="Times New Roman" panose="02020603050405020304" pitchFamily="18" charset="0"/>
              <a:ea typeface="MS Mincho" panose="02020609040205080304" pitchFamily="49" charset="-128"/>
            </a:endParaRPr>
          </a:p>
          <a:p>
            <a:pPr marL="342900" lvl="0" indent="-342900">
              <a:lnSpc>
                <a:spcPct val="115000"/>
              </a:lnSpc>
              <a:buFont typeface="Symbol" panose="05050102010706020507" pitchFamily="18" charset="2"/>
              <a:buChar char=""/>
            </a:pPr>
            <a:r>
              <a:rPr lang="af-ZA" sz="1200" dirty="0">
                <a:solidFill>
                  <a:srgbClr val="000000"/>
                </a:solidFill>
                <a:effectLst/>
                <a:highlight>
                  <a:srgbClr val="FF00FF"/>
                </a:highlight>
                <a:latin typeface="Calibri" panose="020F0502020204030204" pitchFamily="34" charset="0"/>
                <a:ea typeface="Calibri" panose="020F0502020204030204" pitchFamily="34" charset="0"/>
              </a:rPr>
              <a:t>Kom ons stel vas wat by jou persoonlike ontwikkelingsplan ingesluit moet word.</a:t>
            </a:r>
            <a:endParaRPr lang="af-ZA" sz="1200" dirty="0">
              <a:effectLst/>
              <a:latin typeface="Times New Roman" panose="02020603050405020304" pitchFamily="18" charset="0"/>
              <a:ea typeface="MS Mincho" panose="02020609040205080304" pitchFamily="49" charset="-128"/>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Verbeteringsarea</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studie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gesondheids</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fiksheidsarea</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wil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ontwikkel</a:t>
            </a:r>
            <a:r>
              <a:rPr lang="en-ZA" sz="120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Doelwit</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'n </a:t>
            </a:r>
            <a:r>
              <a:rPr lang="en-ZA" sz="1200" kern="1200" dirty="0" err="1">
                <a:solidFill>
                  <a:schemeClr val="tx1"/>
                </a:solidFill>
                <a:effectLst/>
                <a:latin typeface="+mn-lt"/>
                <a:ea typeface="+mn-ea"/>
                <a:cs typeface="+mn-cs"/>
              </a:rPr>
              <a:t>Korttermyn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/of </a:t>
            </a:r>
            <a:r>
              <a:rPr lang="en-ZA" sz="1200" kern="1200" dirty="0" err="1">
                <a:solidFill>
                  <a:schemeClr val="tx1"/>
                </a:solidFill>
                <a:effectLst/>
                <a:latin typeface="+mn-lt"/>
                <a:ea typeface="+mn-ea"/>
                <a:cs typeface="+mn-cs"/>
              </a:rPr>
              <a:t>langtermyndoelwit</a:t>
            </a:r>
            <a:r>
              <a:rPr lang="en-ZA" sz="120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Aksies</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stappe</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nodig</a:t>
            </a:r>
            <a:r>
              <a:rPr lang="en-ZA" sz="1200" kern="1200" dirty="0">
                <a:solidFill>
                  <a:schemeClr val="tx1"/>
                </a:solidFill>
                <a:effectLst/>
                <a:latin typeface="+mn-lt"/>
                <a:ea typeface="+mn-ea"/>
                <a:cs typeface="+mn-cs"/>
              </a:rPr>
              <a:t> is om die </a:t>
            </a:r>
            <a:r>
              <a:rPr lang="en-ZA" sz="1200" kern="1200" dirty="0" err="1">
                <a:solidFill>
                  <a:schemeClr val="tx1"/>
                </a:solidFill>
                <a:effectLst/>
                <a:latin typeface="+mn-lt"/>
                <a:ea typeface="+mn-ea"/>
                <a:cs typeface="+mn-cs"/>
              </a:rPr>
              <a:t>doelwit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bereik</a:t>
            </a:r>
            <a:r>
              <a:rPr lang="en-ZA" sz="120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Tydraamwerk</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'n </a:t>
            </a:r>
            <a:r>
              <a:rPr lang="en-ZA" sz="1200" kern="1200" dirty="0" err="1">
                <a:solidFill>
                  <a:schemeClr val="tx1"/>
                </a:solidFill>
                <a:effectLst/>
                <a:latin typeface="+mn-lt"/>
                <a:ea typeface="+mn-ea"/>
                <a:cs typeface="+mn-cs"/>
              </a:rPr>
              <a:t>Realistiese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tydperk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waarbinne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doelwit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bereik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word.</a:t>
            </a:r>
            <a:endParaRPr lang="en-US" sz="1200" b="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Hindernisse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en</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oplossings</a:t>
            </a:r>
            <a:r>
              <a:rPr lang="en-ZA" sz="1200" b="1"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Moontlike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uitdagings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maniere</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oorkom</a:t>
            </a:r>
            <a:r>
              <a:rPr lang="en-ZA" sz="1200" kern="1200" dirty="0">
                <a:solidFill>
                  <a:schemeClr val="tx1"/>
                </a:solidFill>
                <a:effectLst/>
                <a:latin typeface="+mn-lt"/>
                <a:ea typeface="+mn-ea"/>
                <a:cs typeface="+mn-cs"/>
              </a:rPr>
              <a:t>.</a:t>
            </a:r>
            <a:endParaRPr lang="en-US" sz="1200" b="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Monitering</a:t>
            </a:r>
            <a:r>
              <a:rPr lang="en-ZA" sz="1200" b="1" kern="1200" dirty="0">
                <a:solidFill>
                  <a:schemeClr val="tx1"/>
                </a:solidFill>
                <a:effectLst/>
                <a:latin typeface="+mn-lt"/>
                <a:ea typeface="+mn-ea"/>
                <a:cs typeface="+mn-cs"/>
              </a:rPr>
              <a:t>: </a:t>
            </a:r>
            <a:r>
              <a:rPr lang="en-ZA" sz="1200" kern="1200" dirty="0">
                <a:solidFill>
                  <a:schemeClr val="tx1"/>
                </a:solidFill>
                <a:effectLst/>
                <a:latin typeface="+mn-lt"/>
                <a:ea typeface="+mn-ea"/>
                <a:cs typeface="+mn-cs"/>
              </a:rPr>
              <a:t>'n Metode om </a:t>
            </a:r>
            <a:r>
              <a:rPr lang="en-ZA" sz="1200" kern="1200" dirty="0" err="1">
                <a:solidFill>
                  <a:schemeClr val="tx1"/>
                </a:solidFill>
                <a:effectLst/>
                <a:latin typeface="+mn-lt"/>
                <a:ea typeface="+mn-ea"/>
                <a:cs typeface="+mn-cs"/>
              </a:rPr>
              <a:t>vordering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hersien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die plan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pas.</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11</a:t>
            </a:fld>
            <a:endParaRPr lang="af-ZA"/>
          </a:p>
        </p:txBody>
      </p:sp>
    </p:spTree>
    <p:extLst>
      <p:ext uri="{BB962C8B-B14F-4D97-AF65-F5344CB8AC3E}">
        <p14:creationId xmlns:p14="http://schemas.microsoft.com/office/powerpoint/2010/main" val="236759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12: Ontwikkeling van 'n </a:t>
            </a:r>
            <a:r>
              <a:rPr lang="en-ZA" sz="1200" b="1" kern="1200" dirty="0" err="1">
                <a:solidFill>
                  <a:schemeClr val="tx1"/>
                </a:solidFill>
                <a:effectLst/>
                <a:latin typeface="+mn-lt"/>
                <a:ea typeface="+mn-ea"/>
                <a:cs typeface="+mn-cs"/>
              </a:rPr>
              <a:t>persoonlike</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ontwikkelingsplan</a:t>
            </a:r>
            <a:endParaRPr lang="en-ZA" sz="1200" b="1" kern="1200" dirty="0">
              <a:solidFill>
                <a:schemeClr val="tx1"/>
              </a:solidFill>
              <a:effectLst/>
              <a:latin typeface="+mn-lt"/>
              <a:ea typeface="+mn-ea"/>
              <a:cs typeface="+mn-cs"/>
            </a:endParaRPr>
          </a:p>
          <a:p>
            <a:pPr lvl="0"/>
            <a:r>
              <a:rPr lang="af-ZA" sz="1200" kern="1200" dirty="0">
                <a:solidFill>
                  <a:schemeClr val="tx1"/>
                </a:solidFill>
                <a:effectLst/>
                <a:latin typeface="+mn-lt"/>
                <a:ea typeface="+mn-ea"/>
                <a:cs typeface="+mn-cs"/>
              </a:rPr>
              <a:t>Kom ons werk deur ’n voorbeeld van ’n persoonlike ontwikkelingsplan wat op studie fokus.</a:t>
            </a:r>
          </a:p>
          <a:p>
            <a:pPr marL="342900" lvl="0" indent="-34290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Hierdie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leerder</a:t>
            </a:r>
            <a:r>
              <a:rPr lang="en-ZA" sz="1200" kern="1200" dirty="0">
                <a:solidFill>
                  <a:schemeClr val="tx1"/>
                </a:solidFill>
                <a:effectLst/>
                <a:latin typeface="+mn-lt"/>
                <a:ea typeface="+mn-ea"/>
                <a:cs typeface="+mn-cs"/>
              </a:rPr>
              <a:t> het ’n </a:t>
            </a:r>
            <a:r>
              <a:rPr lang="en-ZA" sz="1200" kern="1200" dirty="0" err="1">
                <a:solidFill>
                  <a:schemeClr val="tx1"/>
                </a:solidFill>
                <a:effectLst/>
                <a:latin typeface="+mn-lt"/>
                <a:ea typeface="+mn-ea"/>
                <a:cs typeface="+mn-cs"/>
              </a:rPr>
              <a:t>langtermynloopbaandoelwit</a:t>
            </a:r>
            <a:r>
              <a:rPr lang="en-ZA" sz="1200" kern="1200" dirty="0">
                <a:solidFill>
                  <a:schemeClr val="tx1"/>
                </a:solidFill>
                <a:effectLst/>
                <a:latin typeface="+mn-lt"/>
                <a:ea typeface="+mn-ea"/>
                <a:cs typeface="+mn-cs"/>
              </a:rPr>
              <a:t>, maar het </a:t>
            </a:r>
            <a:r>
              <a:rPr lang="en-ZA" sz="1200" kern="1200" dirty="0" err="1">
                <a:solidFill>
                  <a:schemeClr val="tx1"/>
                </a:solidFill>
                <a:effectLst/>
                <a:latin typeface="+mn-lt"/>
                <a:ea typeface="+mn-ea"/>
                <a:cs typeface="+mn-cs"/>
              </a:rPr>
              <a:t>ook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korttermynstudiedoelwitte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nodig</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sal</a:t>
            </a:r>
            <a:r>
              <a:rPr lang="en-ZA" sz="1200" kern="1200" dirty="0">
                <a:solidFill>
                  <a:schemeClr val="tx1"/>
                </a:solidFill>
                <a:effectLst/>
                <a:latin typeface="+mn-lt"/>
                <a:ea typeface="+mn-ea"/>
                <a:cs typeface="+mn-cs"/>
              </a:rPr>
              <a:t> help om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bereik</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b="1" kern="1200" dirty="0" err="1">
                <a:solidFill>
                  <a:schemeClr val="tx1"/>
                </a:solidFill>
                <a:effectLst/>
                <a:latin typeface="+mn-lt"/>
                <a:ea typeface="+mn-ea"/>
                <a:cs typeface="+mn-cs"/>
              </a:rPr>
              <a:t>Langtermyndoelwit</a:t>
            </a:r>
            <a:r>
              <a:rPr lang="en-ZA"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Ek </a:t>
            </a:r>
            <a:r>
              <a:rPr lang="en-US" sz="1200" kern="1200" dirty="0" err="1">
                <a:solidFill>
                  <a:schemeClr val="tx1"/>
                </a:solidFill>
                <a:effectLst/>
                <a:latin typeface="+mn-lt"/>
                <a:ea typeface="+mn-ea"/>
                <a:cs typeface="+mn-cs"/>
              </a:rPr>
              <a:t>wil</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prokureur</a:t>
            </a:r>
            <a:r>
              <a:rPr lang="en-US" sz="1200" kern="1200" dirty="0">
                <a:solidFill>
                  <a:schemeClr val="tx1"/>
                </a:solidFill>
                <a:effectLst/>
                <a:latin typeface="+mn-lt"/>
                <a:ea typeface="+mn-ea"/>
                <a:cs typeface="+mn-cs"/>
              </a:rPr>
              <a:t> word.</a:t>
            </a:r>
          </a:p>
          <a:p>
            <a:pPr marL="342900" lvl="0" indent="-342900">
              <a:lnSpc>
                <a:spcPct val="115000"/>
              </a:lnSpc>
              <a:buFont typeface="Courier New" panose="02070309020205020404" pitchFamily="49" charset="0"/>
              <a:buChar char="-"/>
            </a:pPr>
            <a:r>
              <a:rPr lang="en-US" sz="1200" b="1" kern="1200" dirty="0" err="1">
                <a:solidFill>
                  <a:schemeClr val="tx1"/>
                </a:solidFill>
                <a:effectLst/>
                <a:latin typeface="+mn-lt"/>
                <a:ea typeface="+mn-ea"/>
                <a:cs typeface="+mn-cs"/>
              </a:rPr>
              <a:t>Korttermynstudiedoelwit</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Ek </a:t>
            </a:r>
            <a:r>
              <a:rPr lang="en-US" sz="1200" kern="1200" dirty="0" err="1">
                <a:solidFill>
                  <a:schemeClr val="tx1"/>
                </a:solidFill>
                <a:effectLst/>
                <a:latin typeface="+mn-lt"/>
                <a:ea typeface="+mn-ea"/>
                <a:cs typeface="+mn-cs"/>
              </a:rPr>
              <a:t>wil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graad</a:t>
            </a:r>
            <a:r>
              <a:rPr lang="en-US" sz="1200" kern="1200" dirty="0">
                <a:solidFill>
                  <a:schemeClr val="tx1"/>
                </a:solidFill>
                <a:effectLst/>
                <a:latin typeface="+mn-lt"/>
                <a:ea typeface="+mn-ea"/>
                <a:cs typeface="+mn-cs"/>
              </a:rPr>
              <a:t> 11 </a:t>
            </a:r>
            <a:r>
              <a:rPr lang="en-US" sz="1200" kern="1200" dirty="0" err="1">
                <a:solidFill>
                  <a:schemeClr val="tx1"/>
                </a:solidFill>
                <a:effectLst/>
                <a:latin typeface="+mn-lt"/>
                <a:ea typeface="+mn-ea"/>
                <a:cs typeface="+mn-cs"/>
              </a:rPr>
              <a:t>slaag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my </a:t>
            </a:r>
            <a:r>
              <a:rPr lang="en-US" sz="1200" kern="1200" dirty="0" err="1">
                <a:solidFill>
                  <a:schemeClr val="tx1"/>
                </a:solidFill>
                <a:effectLst/>
                <a:latin typeface="+mn-lt"/>
                <a:ea typeface="+mn-ea"/>
                <a:cs typeface="+mn-cs"/>
              </a:rPr>
              <a:t>uitslae</a:t>
            </a:r>
            <a:r>
              <a:rPr lang="en-US" sz="1200" kern="1200" dirty="0">
                <a:solidFill>
                  <a:schemeClr val="tx1"/>
                </a:solidFill>
                <a:effectLst/>
                <a:latin typeface="+mn-lt"/>
                <a:ea typeface="+mn-ea"/>
                <a:cs typeface="+mn-cs"/>
              </a:rPr>
              <a:t> in Engels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Geskiedenis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verbeter</a:t>
            </a:r>
            <a:r>
              <a:rPr lang="en-US" sz="1200" kern="1200" dirty="0">
                <a:solidFill>
                  <a:schemeClr val="tx1"/>
                </a:solidFill>
                <a:effectLst/>
                <a:latin typeface="+mn-lt"/>
                <a:ea typeface="+mn-ea"/>
                <a:cs typeface="+mn-cs"/>
              </a:rPr>
              <a:t>.</a:t>
            </a:r>
          </a:p>
          <a:p>
            <a:pPr marL="342900" lvl="0" indent="-342900">
              <a:lnSpc>
                <a:spcPct val="115000"/>
              </a:lnSpc>
              <a:buFont typeface="Courier New" panose="02070309020205020404" pitchFamily="49" charset="0"/>
              <a:buChar char="-"/>
            </a:pPr>
            <a:r>
              <a:rPr lang="en-US" sz="1200" b="1" kern="1200" dirty="0" err="1">
                <a:solidFill>
                  <a:schemeClr val="tx1"/>
                </a:solidFill>
                <a:effectLst/>
                <a:latin typeface="+mn-lt"/>
                <a:ea typeface="+mn-ea"/>
                <a:cs typeface="+mn-cs"/>
              </a:rPr>
              <a:t>Aksies</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Volg</a:t>
            </a:r>
            <a:r>
              <a:rPr lang="en-US" sz="1200" kern="1200" dirty="0">
                <a:solidFill>
                  <a:schemeClr val="tx1"/>
                </a:solidFill>
                <a:effectLst/>
                <a:latin typeface="+mn-lt"/>
                <a:ea typeface="+mn-ea"/>
                <a:cs typeface="+mn-cs"/>
              </a:rPr>
              <a:t> my </a:t>
            </a:r>
            <a:r>
              <a:rPr lang="en-US" sz="1200" kern="1200" dirty="0" err="1">
                <a:solidFill>
                  <a:schemeClr val="tx1"/>
                </a:solidFill>
                <a:effectLst/>
                <a:latin typeface="+mn-lt"/>
                <a:ea typeface="+mn-ea"/>
                <a:cs typeface="+mn-cs"/>
              </a:rPr>
              <a:t>studieplan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konsekwent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hersien</a:t>
            </a:r>
            <a:r>
              <a:rPr lang="en-US" sz="1200" kern="1200" dirty="0">
                <a:solidFill>
                  <a:schemeClr val="tx1"/>
                </a:solidFill>
                <a:effectLst/>
                <a:latin typeface="+mn-lt"/>
                <a:ea typeface="+mn-ea"/>
                <a:cs typeface="+mn-cs"/>
              </a:rPr>
              <a:t> Engels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Geskiedenis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drie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keer</a:t>
            </a:r>
            <a:r>
              <a:rPr lang="en-US" sz="1200" kern="1200" dirty="0">
                <a:solidFill>
                  <a:schemeClr val="tx1"/>
                </a:solidFill>
                <a:effectLst/>
                <a:latin typeface="+mn-lt"/>
                <a:ea typeface="+mn-ea"/>
                <a:cs typeface="+mn-cs"/>
              </a:rPr>
              <a:t> per week; </a:t>
            </a:r>
            <a:r>
              <a:rPr lang="en-US" sz="1200" kern="1200" dirty="0" err="1">
                <a:solidFill>
                  <a:schemeClr val="tx1"/>
                </a:solidFill>
                <a:effectLst/>
                <a:latin typeface="+mn-lt"/>
                <a:ea typeface="+mn-ea"/>
                <a:cs typeface="+mn-cs"/>
              </a:rPr>
              <a:t>voltooi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eksamenvrae</a:t>
            </a:r>
            <a:r>
              <a:rPr lang="en-US" sz="1200" kern="1200" dirty="0">
                <a:solidFill>
                  <a:schemeClr val="tx1"/>
                </a:solidFill>
                <a:effectLst/>
                <a:latin typeface="+mn-lt"/>
                <a:ea typeface="+mn-ea"/>
                <a:cs typeface="+mn-cs"/>
              </a:rPr>
              <a:t>.</a:t>
            </a: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Die </a:t>
            </a:r>
            <a:r>
              <a:rPr lang="en-ZA" sz="1200" kern="1200" dirty="0" err="1">
                <a:solidFill>
                  <a:schemeClr val="tx1"/>
                </a:solidFill>
                <a:effectLst/>
                <a:latin typeface="+mn-lt"/>
                <a:ea typeface="+mn-ea"/>
                <a:cs typeface="+mn-cs"/>
              </a:rPr>
              <a:t>leerder</a:t>
            </a:r>
            <a:r>
              <a:rPr lang="en-ZA" sz="1200" kern="1200" dirty="0">
                <a:solidFill>
                  <a:schemeClr val="tx1"/>
                </a:solidFill>
                <a:effectLst/>
                <a:latin typeface="+mn-lt"/>
                <a:ea typeface="+mn-ea"/>
                <a:cs typeface="+mn-cs"/>
              </a:rPr>
              <a:t> het 'n </a:t>
            </a:r>
            <a:r>
              <a:rPr lang="en-ZA" sz="1200" kern="1200" dirty="0" err="1">
                <a:solidFill>
                  <a:schemeClr val="tx1"/>
                </a:solidFill>
                <a:effectLst/>
                <a:latin typeface="+mn-lt"/>
                <a:ea typeface="+mn-ea"/>
                <a:cs typeface="+mn-cs"/>
              </a:rPr>
              <a:t>doelwit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moontlike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aksies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geïdentifiseer</a:t>
            </a:r>
            <a:r>
              <a:rPr lang="en-ZA" sz="1200" kern="1200" dirty="0">
                <a:solidFill>
                  <a:schemeClr val="tx1"/>
                </a:solidFill>
                <a:effectLst/>
                <a:latin typeface="+mn-lt"/>
                <a:ea typeface="+mn-ea"/>
                <a:cs typeface="+mn-cs"/>
              </a:rPr>
              <a:t>, maar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steeds die res van die plan </a:t>
            </a: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saam</a:t>
            </a:r>
            <a:r>
              <a:rPr lang="en-ZA" sz="1200" kern="1200" dirty="0">
                <a:solidFill>
                  <a:schemeClr val="tx1"/>
                </a:solidFill>
                <a:effectLst/>
                <a:latin typeface="+mn-lt"/>
                <a:ea typeface="+mn-ea"/>
                <a:cs typeface="+mn-cs"/>
              </a:rPr>
              <a:t> met ’n </a:t>
            </a:r>
            <a:r>
              <a:rPr lang="en-ZA" sz="1200" kern="1200" dirty="0" err="1">
                <a:solidFill>
                  <a:schemeClr val="tx1"/>
                </a:solidFill>
                <a:effectLst/>
                <a:latin typeface="+mn-lt"/>
                <a:ea typeface="+mn-ea"/>
                <a:cs typeface="+mn-cs"/>
              </a:rPr>
              <a:t>maat</a:t>
            </a:r>
            <a:r>
              <a:rPr lang="en-ZA" sz="1200" kern="1200" dirty="0">
                <a:solidFill>
                  <a:schemeClr val="tx1"/>
                </a:solidFill>
                <a:effectLst/>
                <a:latin typeface="+mn-lt"/>
                <a:ea typeface="+mn-ea"/>
                <a:cs typeface="+mn-cs"/>
              </a:rPr>
              <a:t> die res van die plan in </a:t>
            </a:r>
            <a:r>
              <a:rPr lang="en-ZA" sz="1200" b="1" i="1" kern="1200" dirty="0" err="1">
                <a:solidFill>
                  <a:schemeClr val="tx1"/>
                </a:solidFill>
                <a:effectLst/>
                <a:latin typeface="+mn-lt"/>
                <a:ea typeface="+mn-ea"/>
                <a:cs typeface="+mn-cs"/>
              </a:rPr>
              <a:t>Aktiwiteit</a:t>
            </a:r>
            <a:r>
              <a:rPr lang="en-ZA" sz="1200" b="1" i="1" kern="1200" dirty="0">
                <a:solidFill>
                  <a:schemeClr val="tx1"/>
                </a:solidFill>
                <a:effectLst/>
                <a:latin typeface="+mn-lt"/>
                <a:ea typeface="+mn-ea"/>
                <a:cs typeface="+mn-cs"/>
              </a:rPr>
              <a:t> 2</a:t>
            </a:r>
            <a:r>
              <a:rPr lang="en-ZA" sz="1200" kern="1200" dirty="0">
                <a:solidFill>
                  <a:schemeClr val="tx1"/>
                </a:solidFill>
                <a:effectLst/>
                <a:latin typeface="+mn-lt"/>
                <a:ea typeface="+mn-ea"/>
                <a:cs typeface="+mn-cs"/>
              </a:rPr>
              <a:t> </a:t>
            </a:r>
            <a:r>
              <a:rPr lang="en-ZA" sz="1200" i="1" kern="1200" dirty="0">
                <a:solidFill>
                  <a:schemeClr val="tx1"/>
                </a:solidFill>
                <a:effectLst/>
                <a:latin typeface="+mn-lt"/>
                <a:ea typeface="+mn-ea"/>
                <a:cs typeface="+mn-cs"/>
              </a:rPr>
              <a:t>(</a:t>
            </a:r>
            <a:r>
              <a:rPr lang="en-ZA" sz="1200" b="1" i="1" u="sng" kern="1200" dirty="0">
                <a:solidFill>
                  <a:schemeClr val="tx1"/>
                </a:solidFill>
                <a:effectLst/>
                <a:latin typeface="+mn-lt"/>
                <a:ea typeface="+mn-ea"/>
                <a:cs typeface="+mn-cs"/>
              </a:rPr>
              <a:t>Les 3 – </a:t>
            </a:r>
            <a:r>
              <a:rPr lang="en-ZA" sz="1200" b="1" i="1" u="sng" kern="1200" dirty="0" err="1">
                <a:solidFill>
                  <a:schemeClr val="tx1"/>
                </a:solidFill>
                <a:effectLst/>
                <a:latin typeface="+mn-lt"/>
                <a:ea typeface="+mn-ea"/>
                <a:cs typeface="+mn-cs"/>
              </a:rPr>
              <a:t>Werkkaart</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Nadat </a:t>
            </a:r>
            <a:r>
              <a:rPr lang="en-ZA" sz="1200" kern="1200" dirty="0" err="1">
                <a:solidFill>
                  <a:schemeClr val="tx1"/>
                </a:solidFill>
                <a:effectLst/>
                <a:latin typeface="+mn-lt"/>
                <a:ea typeface="+mn-ea"/>
                <a:cs typeface="+mn-cs"/>
              </a:rPr>
              <a:t>leerders</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aktiwiteit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het, </a:t>
            </a:r>
            <a:r>
              <a:rPr lang="en-ZA" sz="1200" kern="1200" dirty="0" err="1">
                <a:solidFill>
                  <a:schemeClr val="tx1"/>
                </a:solidFill>
                <a:effectLst/>
                <a:latin typeface="+mn-lt"/>
                <a:ea typeface="+mn-ea"/>
                <a:cs typeface="+mn-cs"/>
              </a:rPr>
              <a:t>vra</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of twee pare om </a:t>
            </a:r>
            <a:r>
              <a:rPr lang="en-ZA" sz="1200" kern="1200" dirty="0" err="1">
                <a:solidFill>
                  <a:schemeClr val="tx1"/>
                </a:solidFill>
                <a:effectLst/>
                <a:latin typeface="+mn-lt"/>
                <a:ea typeface="+mn-ea"/>
                <a:cs typeface="+mn-cs"/>
              </a:rPr>
              <a:t>terugvoer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gee. </a:t>
            </a:r>
            <a:r>
              <a:rPr lang="en-ZA" sz="1200" kern="1200" dirty="0" err="1">
                <a:solidFill>
                  <a:schemeClr val="tx1"/>
                </a:solidFill>
                <a:effectLst/>
                <a:latin typeface="+mn-lt"/>
                <a:ea typeface="+mn-ea"/>
                <a:cs typeface="+mn-cs"/>
              </a:rPr>
              <a:t>Moontlike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antwoorde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in die </a:t>
            </a:r>
            <a:r>
              <a:rPr lang="en-ZA" sz="1200" b="1" i="1" u="sng" kern="1200" dirty="0">
                <a:solidFill>
                  <a:schemeClr val="tx1"/>
                </a:solidFill>
                <a:effectLst/>
                <a:latin typeface="+mn-lt"/>
                <a:ea typeface="+mn-ea"/>
                <a:cs typeface="+mn-cs"/>
              </a:rPr>
              <a:t>Les 3 – </a:t>
            </a:r>
            <a:r>
              <a:rPr lang="en-ZA" sz="1200" b="1" i="1" u="sng" kern="1200" dirty="0" err="1">
                <a:solidFill>
                  <a:schemeClr val="tx1"/>
                </a:solidFill>
                <a:effectLst/>
                <a:latin typeface="+mn-lt"/>
                <a:ea typeface="+mn-ea"/>
                <a:cs typeface="+mn-cs"/>
              </a:rPr>
              <a:t>Werkkaart</a:t>
            </a:r>
            <a:r>
              <a:rPr lang="en-ZA" sz="1200" b="1" i="1" u="sng" kern="1200" dirty="0">
                <a:solidFill>
                  <a:schemeClr val="tx1"/>
                </a:solidFill>
                <a:effectLst/>
                <a:latin typeface="+mn-lt"/>
                <a:ea typeface="+mn-ea"/>
                <a:cs typeface="+mn-cs"/>
              </a:rPr>
              <a:t> MEMO</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Onthou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korttermynstudiedoelwitte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langtermynopvoedkundige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loopbaandoelwitte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ondersteun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12</a:t>
            </a:fld>
            <a:endParaRPr lang="af-ZA"/>
          </a:p>
        </p:txBody>
      </p:sp>
    </p:spTree>
    <p:extLst>
      <p:ext uri="{BB962C8B-B14F-4D97-AF65-F5344CB8AC3E}">
        <p14:creationId xmlns:p14="http://schemas.microsoft.com/office/powerpoint/2010/main" val="2406251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13: </a:t>
            </a:r>
            <a:r>
              <a:rPr lang="en-US" sz="1200" kern="1200" dirty="0">
                <a:solidFill>
                  <a:schemeClr val="tx1"/>
                </a:solidFill>
                <a:effectLst/>
                <a:latin typeface="+mn-lt"/>
                <a:ea typeface="+mn-ea"/>
                <a:cs typeface="+mn-cs"/>
              </a:rPr>
              <a:t>Jy </a:t>
            </a:r>
            <a:r>
              <a:rPr lang="en-US" sz="1200" kern="1200" dirty="0" err="1">
                <a:solidFill>
                  <a:schemeClr val="tx1"/>
                </a:solidFill>
                <a:effectLst/>
                <a:latin typeface="+mn-lt"/>
                <a:ea typeface="+mn-ea"/>
                <a:cs typeface="+mn-cs"/>
              </a:rPr>
              <a:t>kry</a:t>
            </a:r>
            <a:r>
              <a:rPr lang="en-US" sz="1200" kern="1200" dirty="0">
                <a:solidFill>
                  <a:schemeClr val="tx1"/>
                </a:solidFill>
                <a:effectLst/>
                <a:latin typeface="+mn-lt"/>
                <a:ea typeface="+mn-ea"/>
                <a:cs typeface="+mn-cs"/>
              </a:rPr>
              <a:t> nou die </a:t>
            </a:r>
            <a:r>
              <a:rPr lang="en-US" sz="1200" kern="1200" dirty="0" err="1">
                <a:solidFill>
                  <a:schemeClr val="tx1"/>
                </a:solidFill>
                <a:effectLst/>
                <a:latin typeface="+mn-lt"/>
                <a:ea typeface="+mn-ea"/>
                <a:cs typeface="+mn-cs"/>
              </a:rPr>
              <a:t>geleentheid</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doelwitstellingsvaardighede</a:t>
            </a:r>
            <a:r>
              <a:rPr lang="en-US" sz="1200" kern="1200" dirty="0">
                <a:solidFill>
                  <a:schemeClr val="tx1"/>
                </a:solidFill>
                <a:effectLst/>
                <a:latin typeface="+mn-lt"/>
                <a:ea typeface="+mn-ea"/>
                <a:cs typeface="+mn-cs"/>
              </a:rPr>
              <a:t> toe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pas </a:t>
            </a:r>
            <a:r>
              <a:rPr lang="en-US" sz="1200" kern="1200" dirty="0" err="1">
                <a:solidFill>
                  <a:schemeClr val="tx1"/>
                </a:solidFill>
                <a:effectLst/>
                <a:latin typeface="+mn-lt"/>
                <a:ea typeface="+mn-ea"/>
                <a:cs typeface="+mn-cs"/>
              </a:rPr>
              <a:t>deur</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studie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gesondheids</a:t>
            </a:r>
            <a:r>
              <a:rPr lang="en-US" sz="1200" kern="1200" dirty="0">
                <a:solidFill>
                  <a:schemeClr val="tx1"/>
                </a:solidFill>
                <a:effectLst/>
                <a:latin typeface="+mn-lt"/>
                <a:ea typeface="+mn-ea"/>
                <a:cs typeface="+mn-cs"/>
              </a:rPr>
              <a:t>- of </a:t>
            </a:r>
            <a:r>
              <a:rPr lang="en-US" sz="1200" kern="1200" dirty="0" err="1">
                <a:solidFill>
                  <a:schemeClr val="tx1"/>
                </a:solidFill>
                <a:effectLst/>
                <a:latin typeface="+mn-lt"/>
                <a:ea typeface="+mn-ea"/>
                <a:cs typeface="+mn-cs"/>
              </a:rPr>
              <a:t>fiksheidsdoelwit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ontwikkel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wanneer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b="1" i="1" kern="1200" dirty="0" err="1">
                <a:solidFill>
                  <a:schemeClr val="tx1"/>
                </a:solidFill>
                <a:effectLst/>
                <a:latin typeface="+mn-lt"/>
                <a:ea typeface="+mn-ea"/>
                <a:cs typeface="+mn-cs"/>
              </a:rPr>
              <a:t>Aktiwiteit</a:t>
            </a:r>
            <a:r>
              <a:rPr lang="en-US" sz="1200" b="1" i="1" kern="1200" dirty="0">
                <a:solidFill>
                  <a:schemeClr val="tx1"/>
                </a:solidFill>
                <a:effectLst/>
                <a:latin typeface="+mn-lt"/>
                <a:ea typeface="+mn-ea"/>
                <a:cs typeface="+mn-cs"/>
              </a:rPr>
              <a:t> 3</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a:t>
            </a:r>
            <a:r>
              <a:rPr lang="en-US" sz="1200" b="1" i="1" u="sng" kern="1200" dirty="0">
                <a:solidFill>
                  <a:schemeClr val="tx1"/>
                </a:solidFill>
                <a:effectLst/>
                <a:latin typeface="+mn-lt"/>
                <a:ea typeface="+mn-ea"/>
                <a:cs typeface="+mn-cs"/>
              </a:rPr>
              <a:t>Les 3 – </a:t>
            </a:r>
            <a:r>
              <a:rPr lang="en-US" sz="1200" b="1" i="1" u="sng" kern="1200" dirty="0" err="1">
                <a:solidFill>
                  <a:schemeClr val="tx1"/>
                </a:solidFill>
                <a:effectLst/>
                <a:latin typeface="+mn-lt"/>
                <a:ea typeface="+mn-ea"/>
                <a:cs typeface="+mn-cs"/>
              </a:rPr>
              <a:t>Werkkaart</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voltooi</a:t>
            </a:r>
            <a:r>
              <a:rPr lang="en-US" sz="1200" kern="1200" dirty="0">
                <a:solidFill>
                  <a:schemeClr val="tx1"/>
                </a:solidFill>
                <a:effectLst/>
                <a:latin typeface="+mn-lt"/>
                <a:ea typeface="+mn-ea"/>
                <a:cs typeface="+mn-cs"/>
              </a:rPr>
              <a:t>.</a:t>
            </a:r>
          </a:p>
          <a:p>
            <a:pPr marL="0" lvl="0" indent="0">
              <a:lnSpc>
                <a:spcPct val="115000"/>
              </a:lnSpc>
              <a:buFont typeface="Symbol" panose="05050102010706020507" pitchFamily="18" charset="2"/>
              <a:buNone/>
            </a:pP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Indien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genoeg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tyd</a:t>
            </a:r>
            <a:r>
              <a:rPr lang="en-US" sz="1200" kern="1200" dirty="0">
                <a:solidFill>
                  <a:schemeClr val="tx1"/>
                </a:solidFill>
                <a:effectLst/>
                <a:latin typeface="+mn-lt"/>
                <a:ea typeface="+mn-ea"/>
                <a:cs typeface="+mn-cs"/>
              </a:rPr>
              <a:t> is om die </a:t>
            </a:r>
            <a:r>
              <a:rPr lang="en-US" sz="1200" kern="1200" dirty="0" err="1">
                <a:solidFill>
                  <a:schemeClr val="tx1"/>
                </a:solidFill>
                <a:effectLst/>
                <a:latin typeface="+mn-lt"/>
                <a:ea typeface="+mn-ea"/>
                <a:cs typeface="+mn-cs"/>
              </a:rPr>
              <a:t>aktiwiteit</a:t>
            </a:r>
            <a:r>
              <a:rPr lang="en-US" sz="1200" kern="1200" dirty="0">
                <a:solidFill>
                  <a:schemeClr val="tx1"/>
                </a:solidFill>
                <a:effectLst/>
                <a:latin typeface="+mn-lt"/>
                <a:ea typeface="+mn-ea"/>
                <a:cs typeface="+mn-cs"/>
              </a:rPr>
              <a:t> in die </a:t>
            </a:r>
            <a:r>
              <a:rPr lang="en-US" sz="1200" kern="1200" dirty="0" err="1">
                <a:solidFill>
                  <a:schemeClr val="tx1"/>
                </a:solidFill>
                <a:effectLst/>
                <a:latin typeface="+mn-lt"/>
                <a:ea typeface="+mn-ea"/>
                <a:cs typeface="+mn-cs"/>
              </a:rPr>
              <a:t>klas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voltooi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as </a:t>
            </a:r>
            <a:r>
              <a:rPr lang="en-US" sz="1200" b="1" kern="1200" dirty="0" err="1">
                <a:solidFill>
                  <a:schemeClr val="tx1"/>
                </a:solidFill>
                <a:effectLst/>
                <a:latin typeface="+mn-lt"/>
                <a:ea typeface="+mn-ea"/>
                <a:cs typeface="+mn-cs"/>
              </a:rPr>
              <a:t>huiswerk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voltooi</a:t>
            </a:r>
            <a:r>
              <a:rPr lang="en-US" sz="1200" kern="1200" dirty="0">
                <a:solidFill>
                  <a:schemeClr val="tx1"/>
                </a:solidFill>
                <a:effectLst/>
                <a:latin typeface="+mn-lt"/>
                <a:ea typeface="+mn-ea"/>
                <a:cs typeface="+mn-cs"/>
              </a:rPr>
              <a:t> word.</a:t>
            </a:r>
          </a:p>
          <a:p>
            <a:pPr>
              <a:lnSpc>
                <a:spcPct val="115000"/>
              </a:lnSpc>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452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2: </a:t>
            </a:r>
            <a:r>
              <a:rPr lang="en-ZA" sz="1200" kern="1200" dirty="0">
                <a:solidFill>
                  <a:schemeClr val="tx1"/>
                </a:solidFill>
                <a:effectLst/>
                <a:latin typeface="+mn-lt"/>
                <a:ea typeface="+mn-ea"/>
                <a:cs typeface="+mn-cs"/>
              </a:rPr>
              <a:t>Teen die </a:t>
            </a:r>
            <a:r>
              <a:rPr lang="en-ZA" sz="1200" kern="1200" dirty="0" err="1">
                <a:solidFill>
                  <a:schemeClr val="tx1"/>
                </a:solidFill>
                <a:effectLst/>
                <a:latin typeface="+mn-lt"/>
                <a:ea typeface="+mn-ea"/>
                <a:cs typeface="+mn-cs"/>
              </a:rPr>
              <a:t>einde</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hierdie</a:t>
            </a:r>
            <a:r>
              <a:rPr lang="en-ZA" sz="1200" kern="1200" dirty="0">
                <a:solidFill>
                  <a:schemeClr val="tx1"/>
                </a:solidFill>
                <a:effectLst/>
                <a:latin typeface="+mn-lt"/>
                <a:ea typeface="+mn-ea"/>
                <a:cs typeface="+mn-cs"/>
              </a:rPr>
              <a:t> les </a:t>
            </a:r>
            <a:r>
              <a:rPr lang="en-ZA" sz="1200" kern="1200" dirty="0" err="1">
                <a:solidFill>
                  <a:schemeClr val="tx1"/>
                </a:solidFill>
                <a:effectLst/>
                <a:latin typeface="+mn-lt"/>
                <a:ea typeface="+mn-ea"/>
                <a:cs typeface="+mn-cs"/>
              </a:rPr>
              <a:t>behoort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leerders</a:t>
            </a:r>
            <a:r>
              <a:rPr lang="en-ZA" sz="1200" kern="1200" dirty="0">
                <a:solidFill>
                  <a:schemeClr val="tx1"/>
                </a:solidFill>
                <a:effectLst/>
                <a:latin typeface="+mn-lt"/>
                <a:ea typeface="+mn-ea"/>
                <a:cs typeface="+mn-cs"/>
              </a:rPr>
              <a:t> in </a:t>
            </a:r>
            <a:r>
              <a:rPr lang="en-ZA" sz="1200" kern="1200" dirty="0" err="1">
                <a:solidFill>
                  <a:schemeClr val="tx1"/>
                </a:solidFill>
                <a:effectLst/>
                <a:latin typeface="+mn-lt"/>
                <a:ea typeface="+mn-ea"/>
                <a:cs typeface="+mn-cs"/>
              </a:rPr>
              <a:t>staat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wees om die </a:t>
            </a:r>
            <a:r>
              <a:rPr lang="en-ZA" sz="1200" kern="1200" dirty="0" err="1">
                <a:solidFill>
                  <a:schemeClr val="tx1"/>
                </a:solidFill>
                <a:effectLst/>
                <a:latin typeface="+mn-lt"/>
                <a:ea typeface="+mn-ea"/>
                <a:cs typeface="+mn-cs"/>
              </a:rPr>
              <a:t>volgende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doen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742950" lvl="1" indent="-28575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Definieer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eksamenskryfvaardighede</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742950" lvl="1" indent="-28575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Identifiseer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toepaslike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eksamenskryfvaardighede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tydens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ná</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eksamen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742950" lvl="1" indent="-28575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Interpreteer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aksiewoorde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puntetoekennings</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bepaal</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eksamenvrae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beantwoord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pPr marL="742950" lvl="1" indent="-285750">
              <a:lnSpc>
                <a:spcPct val="115000"/>
              </a:lnSpc>
              <a:buFont typeface="Symbol" panose="05050102010706020507" pitchFamily="18" charset="2"/>
              <a:buChar char="-"/>
            </a:pP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persoonlike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ontwikkelingsplan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deur</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doelwit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aksies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tydraamwerk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hindernisse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oplossings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manier</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vordering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monitor,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identifiseer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742950" lvl="1" indent="-285750">
              <a:lnSpc>
                <a:spcPct val="115000"/>
              </a:lnSpc>
              <a:buFont typeface="Symbol" panose="05050102010706020507" pitchFamily="18" charset="2"/>
              <a:buChar char="-"/>
            </a:pPr>
            <a:r>
              <a:rPr lang="en-ZA" sz="1200" kern="1200" dirty="0">
                <a:solidFill>
                  <a:schemeClr val="tx1"/>
                </a:solidFill>
                <a:effectLst/>
                <a:latin typeface="+mn-lt"/>
                <a:ea typeface="+mn-ea"/>
                <a:cs typeface="+mn-cs"/>
              </a:rPr>
              <a:t>Pas die </a:t>
            </a:r>
            <a:r>
              <a:rPr lang="en-ZA" sz="1200" kern="1200" dirty="0" err="1">
                <a:solidFill>
                  <a:schemeClr val="tx1"/>
                </a:solidFill>
                <a:effectLst/>
                <a:latin typeface="+mn-lt"/>
                <a:ea typeface="+mn-ea"/>
                <a:cs typeface="+mn-cs"/>
              </a:rPr>
              <a:t>raamwerk</a:t>
            </a:r>
            <a:r>
              <a:rPr lang="en-ZA" sz="1200" kern="1200" dirty="0">
                <a:solidFill>
                  <a:schemeClr val="tx1"/>
                </a:solidFill>
                <a:effectLst/>
                <a:latin typeface="+mn-lt"/>
                <a:ea typeface="+mn-ea"/>
                <a:cs typeface="+mn-cs"/>
              </a:rPr>
              <a:t> van die </a:t>
            </a:r>
            <a:r>
              <a:rPr lang="en-ZA" sz="1200" kern="1200" dirty="0" err="1">
                <a:solidFill>
                  <a:schemeClr val="tx1"/>
                </a:solidFill>
                <a:effectLst/>
                <a:latin typeface="+mn-lt"/>
                <a:ea typeface="+mn-ea"/>
                <a:cs typeface="+mn-cs"/>
              </a:rPr>
              <a:t>persoonlike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ontwikkelingsplan</a:t>
            </a:r>
            <a:r>
              <a:rPr lang="en-ZA" sz="1200" kern="1200" dirty="0">
                <a:solidFill>
                  <a:schemeClr val="tx1"/>
                </a:solidFill>
                <a:effectLst/>
                <a:latin typeface="+mn-lt"/>
                <a:ea typeface="+mn-ea"/>
                <a:cs typeface="+mn-cs"/>
              </a:rPr>
              <a:t> op ’n </a:t>
            </a:r>
            <a:r>
              <a:rPr lang="en-ZA" sz="1200" kern="1200" dirty="0" err="1">
                <a:solidFill>
                  <a:schemeClr val="tx1"/>
                </a:solidFill>
                <a:effectLst/>
                <a:latin typeface="+mn-lt"/>
                <a:ea typeface="+mn-ea"/>
                <a:cs typeface="+mn-cs"/>
              </a:rPr>
              <a:t>persoonlike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studie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gesondheids</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fiksheidsdoel</a:t>
            </a:r>
            <a:r>
              <a:rPr lang="en-ZA" sz="1200" kern="1200" dirty="0">
                <a:solidFill>
                  <a:schemeClr val="tx1"/>
                </a:solidFill>
                <a:effectLst/>
                <a:latin typeface="+mn-lt"/>
                <a:ea typeface="+mn-ea"/>
                <a:cs typeface="+mn-cs"/>
              </a:rPr>
              <a:t> toe.</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C4FB57-3AA5-4ABF-ACD4-9975DA23EB71}" type="slidenum">
              <a:rPr kumimoji="0" lang="af-Z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af-Z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3036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3: </a:t>
            </a:r>
            <a:r>
              <a:rPr lang="en-ZA" sz="1200" b="1" kern="1200" dirty="0" err="1">
                <a:solidFill>
                  <a:schemeClr val="tx1"/>
                </a:solidFill>
                <a:effectLst/>
                <a:latin typeface="+mn-lt"/>
                <a:ea typeface="+mn-ea"/>
                <a:cs typeface="+mn-cs"/>
              </a:rPr>
              <a:t>Eksamenskryfvaardighede</a:t>
            </a:r>
            <a:endParaRPr lang="en-US" sz="1200" b="1"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Kom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begin met </a:t>
            </a:r>
            <a:r>
              <a:rPr lang="en-ZA" sz="1200" kern="1200" dirty="0" err="1">
                <a:solidFill>
                  <a:schemeClr val="tx1"/>
                </a:solidFill>
                <a:effectLst/>
                <a:latin typeface="+mn-lt"/>
                <a:ea typeface="+mn-ea"/>
                <a:cs typeface="+mn-cs"/>
              </a:rPr>
              <a:t>eksamenskryfvaardighede</a:t>
            </a:r>
            <a:r>
              <a:rPr lang="en-ZA" sz="1200" kern="1200" dirty="0">
                <a:solidFill>
                  <a:schemeClr val="tx1"/>
                </a:solidFill>
                <a:effectLst/>
                <a:latin typeface="+mn-lt"/>
                <a:ea typeface="+mn-ea"/>
                <a:cs typeface="+mn-cs"/>
              </a:rPr>
              <a:t>. Wat dink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beteken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hierdie</a:t>
            </a:r>
            <a:r>
              <a:rPr lang="en-ZA" sz="1200" kern="1200" dirty="0">
                <a:solidFill>
                  <a:schemeClr val="tx1"/>
                </a:solidFill>
                <a:effectLst/>
                <a:latin typeface="+mn-lt"/>
                <a:ea typeface="+mn-ea"/>
                <a:cs typeface="+mn-cs"/>
              </a:rPr>
              <a:t> term?</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Om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studeer</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natuurlik</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belangrike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deel</a:t>
            </a:r>
            <a:r>
              <a:rPr lang="en-ZA" sz="1200" kern="1200" dirty="0">
                <a:solidFill>
                  <a:schemeClr val="tx1"/>
                </a:solidFill>
                <a:effectLst/>
                <a:latin typeface="+mn-lt"/>
                <a:ea typeface="+mn-ea"/>
                <a:cs typeface="+mn-cs"/>
              </a:rPr>
              <a:t> van </a:t>
            </a:r>
            <a:r>
              <a:rPr lang="en-ZA" sz="1200" kern="1200" dirty="0" err="1">
                <a:solidFill>
                  <a:schemeClr val="tx1"/>
                </a:solidFill>
                <a:effectLst/>
                <a:latin typeface="+mn-lt"/>
                <a:ea typeface="+mn-ea"/>
                <a:cs typeface="+mn-cs"/>
              </a:rPr>
              <a:t>voorbereiding</a:t>
            </a:r>
            <a:r>
              <a:rPr lang="en-ZA" sz="1200" kern="1200" dirty="0">
                <a:solidFill>
                  <a:schemeClr val="tx1"/>
                </a:solidFill>
                <a:effectLst/>
                <a:latin typeface="+mn-lt"/>
                <a:ea typeface="+mn-ea"/>
                <a:cs typeface="+mn-cs"/>
              </a:rPr>
              <a:t> vir ’n </a:t>
            </a:r>
            <a:r>
              <a:rPr lang="en-ZA" sz="1200" kern="1200" dirty="0" err="1">
                <a:solidFill>
                  <a:schemeClr val="tx1"/>
                </a:solidFill>
                <a:effectLst/>
                <a:latin typeface="+mn-lt"/>
                <a:ea typeface="+mn-ea"/>
                <a:cs typeface="+mn-cs"/>
              </a:rPr>
              <a:t>eksamen</a:t>
            </a:r>
            <a:r>
              <a:rPr lang="en-ZA" sz="1200" kern="1200" dirty="0">
                <a:solidFill>
                  <a:schemeClr val="tx1"/>
                </a:solidFill>
                <a:effectLst/>
                <a:latin typeface="+mn-lt"/>
                <a:ea typeface="+mn-ea"/>
                <a:cs typeface="+mn-cs"/>
              </a:rPr>
              <a:t>, maar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enigste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Jy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inhoud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dalk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baie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goed</a:t>
            </a:r>
            <a:r>
              <a:rPr lang="en-ZA" sz="1200" kern="1200" dirty="0">
                <a:solidFill>
                  <a:schemeClr val="tx1"/>
                </a:solidFill>
                <a:effectLst/>
                <a:latin typeface="+mn-lt"/>
                <a:ea typeface="+mn-ea"/>
                <a:cs typeface="+mn-cs"/>
              </a:rPr>
              <a:t> ken, maar steeds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verloor</a:t>
            </a:r>
            <a:r>
              <a:rPr lang="en-ZA" sz="1200" kern="1200" dirty="0">
                <a:solidFill>
                  <a:schemeClr val="tx1"/>
                </a:solidFill>
                <a:effectLst/>
                <a:latin typeface="+mn-lt"/>
                <a:ea typeface="+mn-ea"/>
                <a:cs typeface="+mn-cs"/>
              </a:rPr>
              <a:t> as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vraag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verkeerd</a:t>
            </a:r>
            <a:r>
              <a:rPr lang="en-ZA" sz="1200" kern="1200" dirty="0">
                <a:solidFill>
                  <a:schemeClr val="tx1"/>
                </a:solidFill>
                <a:effectLst/>
                <a:latin typeface="+mn-lt"/>
                <a:ea typeface="+mn-ea"/>
                <a:cs typeface="+mn-cs"/>
              </a:rPr>
              <a:t> lees,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verkeerd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verstaan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goed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bestuur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of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antwoord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onduidelik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aanbied</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Eksamenskryfvaardighede</a:t>
            </a:r>
            <a:r>
              <a:rPr lang="en-US" sz="1200" kern="1200" dirty="0">
                <a:solidFill>
                  <a:schemeClr val="tx1"/>
                </a:solidFill>
                <a:effectLst/>
                <a:latin typeface="+mn-lt"/>
                <a:ea typeface="+mn-ea"/>
                <a:cs typeface="+mn-cs"/>
              </a:rPr>
              <a:t> is die </a:t>
            </a:r>
            <a:r>
              <a:rPr lang="en-US" sz="1200" kern="1200" dirty="0" err="1">
                <a:solidFill>
                  <a:schemeClr val="tx1"/>
                </a:solidFill>
                <a:effectLst/>
                <a:latin typeface="+mn-lt"/>
                <a:ea typeface="+mn-ea"/>
                <a:cs typeface="+mn-cs"/>
              </a:rPr>
              <a:t>tegnieke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strategieë</a:t>
            </a:r>
            <a:r>
              <a:rPr lang="en-US" sz="1200" kern="1200" dirty="0">
                <a:solidFill>
                  <a:schemeClr val="tx1"/>
                </a:solidFill>
                <a:effectLst/>
                <a:latin typeface="+mn-lt"/>
                <a:ea typeface="+mn-ea"/>
                <a:cs typeface="+mn-cs"/>
              </a:rPr>
              <a:t> wat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gebruik</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vrae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verstaan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antwoorde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beplan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bied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tyd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bestuur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kennis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doeltreffend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tydens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toetse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eksamens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gee.</a:t>
            </a: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Ons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kyk</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tydens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eksamen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doen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buNone/>
            </a:pPr>
            <a:br>
              <a:rPr lang="en-ZA" sz="1200" dirty="0">
                <a:solidFill>
                  <a:srgbClr val="000000"/>
                </a:solidFill>
                <a:effectLst/>
                <a:latin typeface="Calibri" panose="020F0502020204030204" pitchFamily="34" charset="0"/>
                <a:ea typeface="Calibri" panose="020F0502020204030204" pitchFamily="34" charset="0"/>
              </a:rPr>
            </a:br>
            <a:endParaRPr lang="af-ZA" dirty="0">
              <a:effectLst/>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3</a:t>
            </a:fld>
            <a:endParaRPr lang="af-ZA"/>
          </a:p>
        </p:txBody>
      </p:sp>
    </p:spTree>
    <p:extLst>
      <p:ext uri="{BB962C8B-B14F-4D97-AF65-F5344CB8AC3E}">
        <p14:creationId xmlns:p14="http://schemas.microsoft.com/office/powerpoint/2010/main" val="2039816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4: Voor die </a:t>
            </a:r>
            <a:r>
              <a:rPr lang="en-ZA" sz="1200" b="1" kern="1200" dirty="0" err="1">
                <a:solidFill>
                  <a:schemeClr val="tx1"/>
                </a:solidFill>
                <a:effectLst/>
                <a:latin typeface="+mn-lt"/>
                <a:ea typeface="+mn-ea"/>
                <a:cs typeface="+mn-cs"/>
              </a:rPr>
              <a:t>eksamen</a:t>
            </a:r>
            <a:endParaRPr lang="en-US" sz="1200" b="1"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Kom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begin met wat </a:t>
            </a:r>
            <a:r>
              <a:rPr lang="en-ZA" sz="1200" kern="1200" dirty="0" err="1">
                <a:solidFill>
                  <a:schemeClr val="tx1"/>
                </a:solidFill>
                <a:effectLst/>
                <a:latin typeface="+mn-lt"/>
                <a:ea typeface="+mn-ea"/>
                <a:cs typeface="+mn-cs"/>
              </a:rPr>
              <a:t>gebeur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eksamenlokaal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binnegaan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Dink </a:t>
            </a:r>
            <a:r>
              <a:rPr lang="en-ZA" sz="1200" kern="1200" dirty="0" err="1">
                <a:solidFill>
                  <a:schemeClr val="tx1"/>
                </a:solidFill>
                <a:effectLst/>
                <a:latin typeface="+mn-lt"/>
                <a:ea typeface="+mn-ea"/>
                <a:cs typeface="+mn-cs"/>
              </a:rPr>
              <a:t>aan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aand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eksamen</a:t>
            </a:r>
            <a:r>
              <a:rPr lang="en-ZA" sz="1200" kern="1200" dirty="0">
                <a:solidFill>
                  <a:schemeClr val="tx1"/>
                </a:solidFill>
                <a:effectLst/>
                <a:latin typeface="+mn-lt"/>
                <a:ea typeface="+mn-ea"/>
                <a:cs typeface="+mn-cs"/>
              </a:rPr>
              <a:t>. Wil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dan </a:t>
            </a:r>
            <a:r>
              <a:rPr lang="en-ZA" sz="1200" kern="1200" dirty="0" err="1">
                <a:solidFill>
                  <a:schemeClr val="tx1"/>
                </a:solidFill>
                <a:effectLst/>
                <a:latin typeface="+mn-lt"/>
                <a:ea typeface="+mn-ea"/>
                <a:cs typeface="+mn-cs"/>
              </a:rPr>
              <a:t>na</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sakrekenaar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soek</a:t>
            </a:r>
            <a:r>
              <a:rPr lang="en-ZA" sz="1200" kern="1200" dirty="0">
                <a:solidFill>
                  <a:schemeClr val="tx1"/>
                </a:solidFill>
                <a:effectLst/>
                <a:latin typeface="+mn-lt"/>
                <a:ea typeface="+mn-ea"/>
                <a:cs typeface="+mn-cs"/>
              </a:rPr>
              <a:t>, ’n hele </a:t>
            </a:r>
            <a:r>
              <a:rPr lang="en-ZA" sz="1200" kern="1200" dirty="0" err="1">
                <a:solidFill>
                  <a:schemeClr val="tx1"/>
                </a:solidFill>
                <a:effectLst/>
                <a:latin typeface="+mn-lt"/>
                <a:ea typeface="+mn-ea"/>
                <a:cs typeface="+mn-cs"/>
              </a:rPr>
              <a:t>afdeling</a:t>
            </a:r>
            <a:r>
              <a:rPr lang="en-ZA" sz="1200" kern="1200" dirty="0">
                <a:solidFill>
                  <a:schemeClr val="tx1"/>
                </a:solidFill>
                <a:effectLst/>
                <a:latin typeface="+mn-lt"/>
                <a:ea typeface="+mn-ea"/>
                <a:cs typeface="+mn-cs"/>
              </a:rPr>
              <a:t> vir die </a:t>
            </a:r>
            <a:r>
              <a:rPr lang="en-ZA" sz="1200" kern="1200" dirty="0" err="1">
                <a:solidFill>
                  <a:schemeClr val="tx1"/>
                </a:solidFill>
                <a:effectLst/>
                <a:latin typeface="+mn-lt"/>
                <a:ea typeface="+mn-ea"/>
                <a:cs typeface="+mn-cs"/>
              </a:rPr>
              <a:t>eerste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probeer</a:t>
            </a:r>
            <a:r>
              <a:rPr lang="en-ZA" sz="1200" kern="1200" dirty="0">
                <a:solidFill>
                  <a:schemeClr val="tx1"/>
                </a:solidFill>
                <a:effectLst/>
                <a:latin typeface="+mn-lt"/>
                <a:ea typeface="+mn-ea"/>
                <a:cs typeface="+mn-cs"/>
              </a:rPr>
              <a:t> leer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wonder hoe die </a:t>
            </a:r>
            <a:r>
              <a:rPr lang="en-ZA" sz="1200" kern="1200" dirty="0" err="1">
                <a:solidFill>
                  <a:schemeClr val="tx1"/>
                </a:solidFill>
                <a:effectLst/>
                <a:latin typeface="+mn-lt"/>
                <a:ea typeface="+mn-ea"/>
                <a:cs typeface="+mn-cs"/>
              </a:rPr>
              <a:t>vraestel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lyk</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err="1">
                <a:solidFill>
                  <a:schemeClr val="tx1"/>
                </a:solidFill>
                <a:effectLst/>
                <a:latin typeface="+mn-lt"/>
                <a:ea typeface="+mn-ea"/>
                <a:cs typeface="+mn-cs"/>
              </a:rPr>
              <a:t>Doeltreffende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voorbereiding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help om </a:t>
            </a:r>
            <a:r>
              <a:rPr lang="en-ZA" sz="1200" kern="1200" dirty="0" err="1">
                <a:solidFill>
                  <a:schemeClr val="tx1"/>
                </a:solidFill>
                <a:effectLst/>
                <a:latin typeface="+mn-lt"/>
                <a:ea typeface="+mn-ea"/>
                <a:cs typeface="+mn-cs"/>
              </a:rPr>
              <a:t>meer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selfvertroue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hê</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onnodige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stres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verminder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Voor ’n </a:t>
            </a:r>
            <a:r>
              <a:rPr lang="en-ZA" sz="1200" kern="1200" dirty="0" err="1">
                <a:solidFill>
                  <a:schemeClr val="tx1"/>
                </a:solidFill>
                <a:effectLst/>
                <a:latin typeface="+mn-lt"/>
                <a:ea typeface="+mn-ea"/>
                <a:cs typeface="+mn-cs"/>
              </a:rPr>
              <a:t>eksamen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Bestudeer</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relevante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inhoud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deeglik</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Hersien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volgens</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realistiese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studieplan</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Voltooi</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oefenvrae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eksamenvrae</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Oefen</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binne</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vereiste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tyd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beantwoord</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Identifiseer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hersien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onderwerpe</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ekstra</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aandag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verg</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a:solidFill>
                  <a:schemeClr val="tx1"/>
                </a:solidFill>
                <a:effectLst/>
                <a:latin typeface="+mn-lt"/>
                <a:ea typeface="+mn-ea"/>
                <a:cs typeface="+mn-cs"/>
              </a:rPr>
              <a:t>Maak </a:t>
            </a:r>
            <a:r>
              <a:rPr lang="en-ZA" sz="1200" kern="1200" dirty="0" err="1">
                <a:solidFill>
                  <a:schemeClr val="tx1"/>
                </a:solidFill>
                <a:effectLst/>
                <a:latin typeface="+mn-lt"/>
                <a:ea typeface="+mn-ea"/>
                <a:cs typeface="+mn-cs"/>
              </a:rPr>
              <a:t>jouself</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vertroud</a:t>
            </a:r>
            <a:r>
              <a:rPr lang="en-ZA" sz="1200" kern="1200" dirty="0">
                <a:solidFill>
                  <a:schemeClr val="tx1"/>
                </a:solidFill>
                <a:effectLst/>
                <a:latin typeface="+mn-lt"/>
                <a:ea typeface="+mn-ea"/>
                <a:cs typeface="+mn-cs"/>
              </a:rPr>
              <a:t> met die </a:t>
            </a:r>
            <a:r>
              <a:rPr lang="en-ZA" sz="1200" kern="1200" dirty="0" err="1">
                <a:solidFill>
                  <a:schemeClr val="tx1"/>
                </a:solidFill>
                <a:effectLst/>
                <a:latin typeface="+mn-lt"/>
                <a:ea typeface="+mn-ea"/>
                <a:cs typeface="+mn-cs"/>
              </a:rPr>
              <a:t>eksamenformaat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instruksies</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a:solidFill>
                  <a:schemeClr val="tx1"/>
                </a:solidFill>
                <a:effectLst/>
                <a:latin typeface="+mn-lt"/>
                <a:ea typeface="+mn-ea"/>
                <a:cs typeface="+mn-cs"/>
              </a:rPr>
              <a:t>Maak </a:t>
            </a:r>
            <a:r>
              <a:rPr lang="en-ZA" sz="1200" kern="1200" dirty="0" err="1">
                <a:solidFill>
                  <a:schemeClr val="tx1"/>
                </a:solidFill>
                <a:effectLst/>
                <a:latin typeface="+mn-lt"/>
                <a:ea typeface="+mn-ea"/>
                <a:cs typeface="+mn-cs"/>
              </a:rPr>
              <a:t>seker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dat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nodige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skryfbehoeftes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toerusting</a:t>
            </a:r>
            <a:r>
              <a:rPr lang="en-ZA" sz="1200" kern="1200" dirty="0">
                <a:solidFill>
                  <a:schemeClr val="tx1"/>
                </a:solidFill>
                <a:effectLst/>
                <a:latin typeface="+mn-lt"/>
                <a:ea typeface="+mn-ea"/>
                <a:cs typeface="+mn-cs"/>
              </a:rPr>
              <a:t> het.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a:solidFill>
                  <a:schemeClr val="tx1"/>
                </a:solidFill>
                <a:effectLst/>
                <a:latin typeface="+mn-lt"/>
                <a:ea typeface="+mn-ea"/>
                <a:cs typeface="+mn-cs"/>
              </a:rPr>
              <a:t>Kry </a:t>
            </a:r>
            <a:r>
              <a:rPr lang="en-ZA" sz="1200" kern="1200" dirty="0" err="1">
                <a:solidFill>
                  <a:schemeClr val="tx1"/>
                </a:solidFill>
                <a:effectLst/>
                <a:latin typeface="+mn-lt"/>
                <a:ea typeface="+mn-ea"/>
                <a:cs typeface="+mn-cs"/>
              </a:rPr>
              <a:t>genoeg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slaap</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handhaaf</a:t>
            </a:r>
            <a:r>
              <a:rPr lang="en-ZA" sz="1200" kern="1200" dirty="0">
                <a:solidFill>
                  <a:schemeClr val="tx1"/>
                </a:solidFill>
                <a:effectLst/>
                <a:latin typeface="+mn-lt"/>
                <a:ea typeface="+mn-ea"/>
                <a:cs typeface="+mn-cs"/>
              </a:rPr>
              <a:t> ’n </a:t>
            </a:r>
            <a:r>
              <a:rPr lang="en-ZA" sz="1200" kern="1200" dirty="0" err="1">
                <a:solidFill>
                  <a:schemeClr val="tx1"/>
                </a:solidFill>
                <a:effectLst/>
                <a:latin typeface="+mn-lt"/>
                <a:ea typeface="+mn-ea"/>
                <a:cs typeface="+mn-cs"/>
              </a:rPr>
              <a:t>gebalanseerde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roetine</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err="1">
                <a:solidFill>
                  <a:schemeClr val="tx1"/>
                </a:solidFill>
                <a:effectLst/>
                <a:latin typeface="+mn-lt"/>
                <a:ea typeface="+mn-ea"/>
                <a:cs typeface="+mn-cs"/>
              </a:rPr>
              <a:t>Vra</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leerders</a:t>
            </a:r>
            <a:r>
              <a:rPr lang="en-ZA" sz="1200" kern="1200" dirty="0">
                <a:solidFill>
                  <a:schemeClr val="tx1"/>
                </a:solidFill>
                <a:effectLst/>
                <a:latin typeface="+mn-lt"/>
                <a:ea typeface="+mn-ea"/>
                <a:cs typeface="+mn-cs"/>
              </a:rPr>
              <a:t> om </a:t>
            </a:r>
            <a:r>
              <a:rPr lang="en-ZA" sz="1200" kern="1200" dirty="0" err="1">
                <a:solidFill>
                  <a:schemeClr val="tx1"/>
                </a:solidFill>
                <a:effectLst/>
                <a:latin typeface="+mn-lt"/>
                <a:ea typeface="+mn-ea"/>
                <a:cs typeface="+mn-cs"/>
              </a:rPr>
              <a:t>stilweg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oor</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volgende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besin</a:t>
            </a:r>
            <a:r>
              <a:rPr lang="en-ZA" sz="1200" kern="1200" dirty="0">
                <a:solidFill>
                  <a:schemeClr val="tx1"/>
                </a:solidFill>
                <a:effectLst/>
                <a:latin typeface="+mn-lt"/>
                <a:ea typeface="+mn-ea"/>
                <a:cs typeface="+mn-cs"/>
              </a:rPr>
              <a:t>: </a:t>
            </a:r>
            <a:r>
              <a:rPr lang="en-ZA" sz="1200" i="1" kern="1200" dirty="0">
                <a:solidFill>
                  <a:schemeClr val="tx1"/>
                </a:solidFill>
                <a:effectLst/>
                <a:latin typeface="+mn-lt"/>
                <a:ea typeface="+mn-ea"/>
                <a:cs typeface="+mn-cs"/>
              </a:rPr>
              <a:t>Watter van </a:t>
            </a:r>
            <a:r>
              <a:rPr lang="en-ZA" sz="1200" i="1" kern="1200" dirty="0" err="1">
                <a:solidFill>
                  <a:schemeClr val="tx1"/>
                </a:solidFill>
                <a:effectLst/>
                <a:latin typeface="+mn-lt"/>
                <a:ea typeface="+mn-ea"/>
                <a:cs typeface="+mn-cs"/>
              </a:rPr>
              <a:t>hierdie</a:t>
            </a:r>
            <a:r>
              <a:rPr lang="en-ZA" sz="1200" i="1" kern="1200" dirty="0">
                <a:solidFill>
                  <a:schemeClr val="tx1"/>
                </a:solidFill>
                <a:effectLst/>
                <a:latin typeface="+mn-lt"/>
                <a:ea typeface="+mn-ea"/>
                <a:cs typeface="+mn-cs"/>
              </a:rPr>
              <a:t> dinge </a:t>
            </a:r>
            <a:r>
              <a:rPr lang="en-ZA" sz="1200" i="1" kern="1200" dirty="0" err="1">
                <a:solidFill>
                  <a:schemeClr val="tx1"/>
                </a:solidFill>
                <a:effectLst/>
                <a:latin typeface="+mn-lt"/>
                <a:ea typeface="+mn-ea"/>
                <a:cs typeface="+mn-cs"/>
              </a:rPr>
              <a:t>doen</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jy</a:t>
            </a:r>
            <a:r>
              <a:rPr lang="en-ZA" sz="1200" i="1" kern="1200" dirty="0">
                <a:solidFill>
                  <a:schemeClr val="tx1"/>
                </a:solidFill>
                <a:effectLst/>
                <a:latin typeface="+mn-lt"/>
                <a:ea typeface="+mn-ea"/>
                <a:cs typeface="+mn-cs"/>
              </a:rPr>
              <a:t> reeds </a:t>
            </a:r>
            <a:r>
              <a:rPr lang="en-ZA" sz="1200" i="1" kern="1200" dirty="0" err="1">
                <a:solidFill>
                  <a:schemeClr val="tx1"/>
                </a:solidFill>
                <a:effectLst/>
                <a:latin typeface="+mn-lt"/>
                <a:ea typeface="+mn-ea"/>
                <a:cs typeface="+mn-cs"/>
              </a:rPr>
              <a:t>goed</a:t>
            </a:r>
            <a:r>
              <a:rPr lang="en-ZA" sz="1200" i="1" kern="1200" dirty="0">
                <a:solidFill>
                  <a:schemeClr val="tx1"/>
                </a:solidFill>
                <a:effectLst/>
                <a:latin typeface="+mn-lt"/>
                <a:ea typeface="+mn-ea"/>
                <a:cs typeface="+mn-cs"/>
              </a:rPr>
              <a:t>? Watter dinge </a:t>
            </a:r>
            <a:r>
              <a:rPr lang="en-ZA" sz="1200" i="1" kern="1200" dirty="0" err="1">
                <a:solidFill>
                  <a:schemeClr val="tx1"/>
                </a:solidFill>
                <a:effectLst/>
                <a:latin typeface="+mn-lt"/>
                <a:ea typeface="+mn-ea"/>
                <a:cs typeface="+mn-cs"/>
              </a:rPr>
              <a:t>moet</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jy</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voor</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jou</a:t>
            </a:r>
            <a:r>
              <a:rPr lang="en-ZA" sz="1200" i="1" kern="1200" dirty="0">
                <a:solidFill>
                  <a:schemeClr val="tx1"/>
                </a:solidFill>
                <a:effectLst/>
                <a:latin typeface="+mn-lt"/>
                <a:ea typeface="+mn-ea"/>
                <a:cs typeface="+mn-cs"/>
              </a:rPr>
              <a:t> finale </a:t>
            </a:r>
            <a:r>
              <a:rPr lang="en-ZA" sz="1200" i="1" kern="1200" dirty="0" err="1">
                <a:solidFill>
                  <a:schemeClr val="tx1"/>
                </a:solidFill>
                <a:effectLst/>
                <a:latin typeface="+mn-lt"/>
                <a:ea typeface="+mn-ea"/>
                <a:cs typeface="+mn-cs"/>
              </a:rPr>
              <a:t>eksamens</a:t>
            </a:r>
            <a:r>
              <a:rPr lang="en-ZA" sz="1200" i="1" kern="1200" dirty="0">
                <a:solidFill>
                  <a:schemeClr val="tx1"/>
                </a:solidFill>
                <a:effectLst/>
                <a:latin typeface="+mn-lt"/>
                <a:ea typeface="+mn-ea"/>
                <a:cs typeface="+mn-cs"/>
              </a:rPr>
              <a:t> </a:t>
            </a:r>
            <a:r>
              <a:rPr lang="en-ZA" sz="1200" i="1" kern="1200" dirty="0" err="1">
                <a:solidFill>
                  <a:schemeClr val="tx1"/>
                </a:solidFill>
                <a:effectLst/>
                <a:latin typeface="+mn-lt"/>
                <a:ea typeface="+mn-ea"/>
                <a:cs typeface="+mn-cs"/>
              </a:rPr>
              <a:t>verbeter</a:t>
            </a:r>
            <a:r>
              <a:rPr lang="en-ZA" sz="1200" i="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270510">
              <a:lnSpc>
                <a:spcPct val="115000"/>
              </a:lnSpc>
              <a:buNone/>
            </a:pPr>
            <a:r>
              <a:rPr lang="en-ZA" sz="1200" i="1"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4</a:t>
            </a:fld>
            <a:endParaRPr lang="af-ZA"/>
          </a:p>
        </p:txBody>
      </p:sp>
    </p:spTree>
    <p:extLst>
      <p:ext uri="{BB962C8B-B14F-4D97-AF65-F5344CB8AC3E}">
        <p14:creationId xmlns:p14="http://schemas.microsoft.com/office/powerpoint/2010/main" val="3745622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5: </a:t>
            </a:r>
            <a:r>
              <a:rPr lang="en-ZA" sz="1200" b="1" kern="1200" dirty="0" err="1">
                <a:solidFill>
                  <a:schemeClr val="tx1"/>
                </a:solidFill>
                <a:effectLst/>
                <a:latin typeface="+mn-lt"/>
                <a:ea typeface="+mn-ea"/>
                <a:cs typeface="+mn-cs"/>
              </a:rPr>
              <a:t>Tydens</a:t>
            </a:r>
            <a:r>
              <a:rPr lang="en-ZA" sz="1200" b="1" kern="1200" dirty="0">
                <a:solidFill>
                  <a:schemeClr val="tx1"/>
                </a:solidFill>
                <a:effectLst/>
                <a:latin typeface="+mn-lt"/>
                <a:ea typeface="+mn-ea"/>
                <a:cs typeface="+mn-cs"/>
              </a:rPr>
              <a:t> die </a:t>
            </a:r>
            <a:r>
              <a:rPr lang="en-ZA" sz="1200" b="1" kern="1200" dirty="0" err="1">
                <a:solidFill>
                  <a:schemeClr val="tx1"/>
                </a:solidFill>
                <a:effectLst/>
                <a:latin typeface="+mn-lt"/>
                <a:ea typeface="+mn-ea"/>
                <a:cs typeface="+mn-cs"/>
              </a:rPr>
              <a:t>eksamen</a:t>
            </a:r>
            <a:endParaRPr lang="en-US" sz="1200" b="1"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af-ZA" sz="1200" dirty="0">
                <a:effectLst/>
                <a:highlight>
                  <a:srgbClr val="FF00FF"/>
                </a:highlight>
                <a:latin typeface="Calibri" panose="020F0502020204030204" pitchFamily="34" charset="0"/>
                <a:ea typeface="Noto Sans Symbols"/>
                <a:cs typeface="Noto Sans Symbols"/>
              </a:rPr>
              <a:t>Stel jou nou voor dat die eksamenvraestel voor jou lê. Wat moet jy eerste doen?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Dit kan aanloklik wees om dadelik te begin skryf, veral as jy senuweeagtig is, maar om eers ’n oomblik te neem om die instruksies te lees, kan onnodige foute voorkom.</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effectLst/>
                <a:latin typeface="Calibri" panose="020F0502020204030204" pitchFamily="34" charset="0"/>
                <a:ea typeface="Noto Sans Symbols"/>
                <a:cs typeface="Noto Sans Symbols"/>
              </a:rPr>
              <a:t>Kom ons werk deur die vaardighede wat jy moet toepas terwyl jy die eksamen skryf.</a:t>
            </a:r>
            <a:endParaRPr lang="af-ZA" sz="1200" dirty="0">
              <a:effectLst/>
              <a:latin typeface="Noto Sans Symbols"/>
              <a:ea typeface="Noto Sans Symbols"/>
              <a:cs typeface="Noto Sans Symbols"/>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Kyk na die instruksies: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Lees al die instruksies voordat jy begin. Let op verpligte vrae en afdelings waarvan jy sommige vrae kan kies.</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Ontleed elke vraag: </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Lees die vraag weer indien nodig. Identifiseer die </a:t>
            </a: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inhoud</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die </a:t>
            </a: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konteks</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waarin jou kennis toegepas moet word en die </a:t>
            </a:r>
            <a:r>
              <a:rPr lang="af-ZA" sz="1200" b="1"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aksiewoord</a:t>
            </a: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wat aandui hoe jy die vraag moet beantwoord. Onderstreep of merk hierdie belangrike inligting. </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Gebruik die puntetoekenning: </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Die punte dui aan hoeveel inligting en besonderhede vereis word.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Verskaf genoeg toepaslike inligting om al die beskikbare punte te verwerf.</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Bestuur jou tyd: </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Ken tyd toe volgens die aantal punte vir elke vraag of afdeling.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Moenie te veel tyd aan een antwoord bestee nie en laat genoeg tyd toe om jou werk na te gaan.</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Beantwoord elke vraag: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Moenie vrae uitlaat nie. Probeer om elke vraag te beantwoord, selfs wanneer jy onseker is, aangesien gedeeltelike punte toegeken kan word. Moet nooit veelkeuse-items uitlaat nie.</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Bied antwoorde duidelik aan: </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Gebruik die korrekte nommering, skryf leesbaar, volg die vereiste </a:t>
            </a:r>
            <a:r>
              <a:rPr lang="af-ZA" sz="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antwoordformaat</a:t>
            </a:r>
            <a:r>
              <a:rPr lang="af-ZA"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organiseer langer antwoorde in paragrawe en hou jou antwoorde relevant.</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pPr marL="342900" lvl="0" indent="-342900">
              <a:lnSpc>
                <a:spcPct val="115000"/>
              </a:lnSpc>
              <a:buSzPts val="1000"/>
              <a:buFont typeface="Courier New" panose="02070309020205020404" pitchFamily="49" charset="0"/>
              <a:buChar char="-"/>
            </a:pPr>
            <a:r>
              <a:rPr lang="af-ZA" sz="1200" b="1"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Bestuur stres: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Raak eers rustig, haal ’n paar keer stadig asem en lees die vraag weer. Gaan voort met ’n vraag wat jy wel kan beantwoord en keer later na die moeiliker vraag terug.</a:t>
            </a:r>
            <a:endParaRPr lang="af-ZA" sz="1200" dirty="0">
              <a:effectLst/>
              <a:latin typeface="Times New Roman" panose="02020603050405020304" pitchFamily="18" charset="0"/>
              <a:ea typeface="MS Mincho" panose="02020609040205080304" pitchFamily="49" charset="-128"/>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5</a:t>
            </a:fld>
            <a:endParaRPr lang="af-ZA"/>
          </a:p>
        </p:txBody>
      </p:sp>
    </p:spTree>
    <p:extLst>
      <p:ext uri="{BB962C8B-B14F-4D97-AF65-F5344CB8AC3E}">
        <p14:creationId xmlns:p14="http://schemas.microsoft.com/office/powerpoint/2010/main" val="2358370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af-ZA" sz="1200" b="1" dirty="0">
                <a:solidFill>
                  <a:srgbClr val="000000"/>
                </a:solidFill>
                <a:effectLst/>
                <a:latin typeface="Calibri" panose="020F0502020204030204" pitchFamily="34" charset="0"/>
                <a:ea typeface="Calibri" panose="020F0502020204030204" pitchFamily="34" charset="0"/>
                <a:cs typeface="Noto Sans Symbols"/>
              </a:rPr>
              <a:t>Skyfie 6: Ná die eksamen</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Sodra jy die einde van die vraestel bereik, weerstaan die drang om dit dadelik toe te maak. Gebruik enige oorblywende tyd om seker te maak dat jy al die vereiste vrae beantwoord het en om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Noto Sans Symbols"/>
              </a:rPr>
              <a:t>ooglopende</a:t>
            </a:r>
            <a:r>
              <a:rPr lang="af-ZA" sz="1200" dirty="0">
                <a:solidFill>
                  <a:srgbClr val="000000"/>
                </a:solidFill>
                <a:effectLst/>
                <a:latin typeface="Calibri" panose="020F0502020204030204" pitchFamily="34" charset="0"/>
                <a:ea typeface="Calibri" panose="020F0502020204030204" pitchFamily="34" charset="0"/>
                <a:cs typeface="Noto Sans Symbols"/>
              </a:rPr>
              <a:t> foute reg te stel.</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Wanneer jy die eksamenlokaal verlaat, oorweeg hoe doeltreffend jy jou tyd bestuur het en identifiseer vrae of inhoud wat jy moeilik gevind het.</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Jou besinning moet ook voortgaan nadat die gemerkte vraestel aan jou teruggegee is.</a:t>
            </a:r>
            <a:endParaRPr lang="af-ZA" sz="1200" dirty="0">
              <a:effectLst/>
              <a:latin typeface="Noto Sans Symbols"/>
              <a:ea typeface="Noto Sans Symbols"/>
              <a:cs typeface="Noto Sans Symbols"/>
            </a:endParaRPr>
          </a:p>
          <a:p>
            <a:pPr marL="342900" lvl="0" indent="-342900">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In plaas daarvan om net na die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Noto Sans Symbols"/>
              </a:rPr>
              <a:t>punt</a:t>
            </a:r>
            <a:r>
              <a:rPr lang="af-ZA" sz="1200" dirty="0">
                <a:solidFill>
                  <a:srgbClr val="000000"/>
                </a:solidFill>
                <a:effectLst/>
                <a:latin typeface="Calibri" panose="020F0502020204030204" pitchFamily="34" charset="0"/>
                <a:ea typeface="Calibri" panose="020F0502020204030204" pitchFamily="34" charset="0"/>
                <a:cs typeface="Noto Sans Symbols"/>
              </a:rPr>
              <a:t> te kyk, vra jouself: Waar het ek punte verloor, en wat kan ek volgende keer anders doen?  </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Noto Sans Symbols"/>
              </a:rPr>
              <a:t>Hersien nagesiende antwoordstelle en terugvoer om jou voorbereiding en </a:t>
            </a:r>
            <a:r>
              <a:rPr lang="af-ZA" sz="1200" dirty="0" err="1">
                <a:solidFill>
                  <a:srgbClr val="000000"/>
                </a:solidFill>
                <a:effectLst/>
                <a:highlight>
                  <a:srgbClr val="FF00FF"/>
                </a:highlight>
                <a:latin typeface="Calibri" panose="020F0502020204030204" pitchFamily="34" charset="0"/>
                <a:ea typeface="Calibri" panose="020F0502020204030204" pitchFamily="34" charset="0"/>
                <a:cs typeface="Noto Sans Symbols"/>
              </a:rPr>
              <a:t>eksamenskryfvaardighede</a:t>
            </a:r>
            <a:r>
              <a:rPr lang="af-ZA" sz="1200" dirty="0">
                <a:solidFill>
                  <a:srgbClr val="000000"/>
                </a:solidFill>
                <a:effectLst/>
                <a:highlight>
                  <a:srgbClr val="FF00FF"/>
                </a:highlight>
                <a:latin typeface="Calibri" panose="020F0502020204030204" pitchFamily="34" charset="0"/>
                <a:ea typeface="Calibri" panose="020F0502020204030204" pitchFamily="34" charset="0"/>
                <a:cs typeface="Noto Sans Symbols"/>
              </a:rPr>
              <a:t> te verbeter.</a:t>
            </a:r>
            <a:endParaRPr lang="af-ZA" sz="1200" dirty="0">
              <a:effectLst/>
              <a:latin typeface="Noto Sans Symbols"/>
              <a:ea typeface="Noto Sans Symbols"/>
              <a:cs typeface="Noto Sans Symbols"/>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6</a:t>
            </a:fld>
            <a:endParaRPr lang="af-ZA"/>
          </a:p>
        </p:txBody>
      </p:sp>
    </p:spTree>
    <p:extLst>
      <p:ext uri="{BB962C8B-B14F-4D97-AF65-F5344CB8AC3E}">
        <p14:creationId xmlns:p14="http://schemas.microsoft.com/office/powerpoint/2010/main" val="3221964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7: Begrip van </a:t>
            </a:r>
            <a:r>
              <a:rPr lang="en-ZA" sz="1200" b="1" kern="1200" dirty="0" err="1">
                <a:solidFill>
                  <a:schemeClr val="tx1"/>
                </a:solidFill>
                <a:effectLst/>
                <a:latin typeface="+mn-lt"/>
                <a:ea typeface="+mn-ea"/>
                <a:cs typeface="+mn-cs"/>
              </a:rPr>
              <a:t>aksiewoorde</a:t>
            </a:r>
            <a:endParaRPr lang="en-US" sz="1200" b="1"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Ons het reeds </a:t>
            </a:r>
            <a:r>
              <a:rPr lang="en-US" sz="1200" kern="1200" dirty="0" err="1">
                <a:solidFill>
                  <a:schemeClr val="tx1"/>
                </a:solidFill>
                <a:effectLst/>
                <a:latin typeface="+mn-lt"/>
                <a:ea typeface="+mn-ea"/>
                <a:cs typeface="+mn-cs"/>
              </a:rPr>
              <a:t>aksiewoorde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genoem</a:t>
            </a:r>
            <a:r>
              <a:rPr lang="en-US" sz="1200" kern="1200" dirty="0">
                <a:solidFill>
                  <a:schemeClr val="tx1"/>
                </a:solidFill>
                <a:effectLst/>
                <a:latin typeface="+mn-lt"/>
                <a:ea typeface="+mn-ea"/>
                <a:cs typeface="+mn-cs"/>
              </a:rPr>
              <a:t>, maar </a:t>
            </a:r>
            <a:r>
              <a:rPr lang="en-US" sz="1200" kern="1200" dirty="0" err="1">
                <a:solidFill>
                  <a:schemeClr val="tx1"/>
                </a:solidFill>
                <a:effectLst/>
                <a:latin typeface="+mn-lt"/>
                <a:ea typeface="+mn-ea"/>
                <a:cs typeface="+mn-cs"/>
              </a:rPr>
              <a:t>kom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bestudeer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nou in </a:t>
            </a:r>
            <a:r>
              <a:rPr lang="en-US" sz="1200" kern="1200" dirty="0" err="1">
                <a:solidFill>
                  <a:schemeClr val="tx1"/>
                </a:solidFill>
                <a:effectLst/>
                <a:latin typeface="+mn-lt"/>
                <a:ea typeface="+mn-ea"/>
                <a:cs typeface="+mn-cs"/>
              </a:rPr>
              <a:t>meer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besonderhede</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Wat is die </a:t>
            </a:r>
            <a:r>
              <a:rPr lang="en-US" sz="1200" kern="1200" dirty="0" err="1">
                <a:solidFill>
                  <a:schemeClr val="tx1"/>
                </a:solidFill>
                <a:effectLst/>
                <a:latin typeface="+mn-lt"/>
                <a:ea typeface="+mn-ea"/>
                <a:cs typeface="+mn-cs"/>
              </a:rPr>
              <a:t>verskil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tussen</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vraag</a:t>
            </a:r>
            <a:r>
              <a:rPr lang="en-US" sz="1200" kern="1200" dirty="0">
                <a:solidFill>
                  <a:schemeClr val="tx1"/>
                </a:solidFill>
                <a:effectLst/>
                <a:latin typeface="+mn-lt"/>
                <a:ea typeface="+mn-ea"/>
                <a:cs typeface="+mn-cs"/>
              </a:rPr>
              <a:t> wat </a:t>
            </a:r>
            <a:r>
              <a:rPr lang="en-US" sz="1200" kern="1200" dirty="0" err="1">
                <a:solidFill>
                  <a:schemeClr val="tx1"/>
                </a:solidFill>
                <a:effectLst/>
                <a:latin typeface="+mn-lt"/>
                <a:ea typeface="+mn-ea"/>
                <a:cs typeface="+mn-cs"/>
              </a:rPr>
              <a:t>jou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vra</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iets</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stel</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verduidelik</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evalueer</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a:solidFill>
                  <a:schemeClr val="tx1"/>
                </a:solidFill>
                <a:effectLst/>
                <a:latin typeface="+mn-lt"/>
                <a:ea typeface="+mn-ea"/>
                <a:cs typeface="+mn-cs"/>
              </a:rPr>
              <a:t>Jy mag </a:t>
            </a:r>
            <a:r>
              <a:rPr lang="en-US" sz="1200" kern="1200" dirty="0" err="1">
                <a:solidFill>
                  <a:schemeClr val="tx1"/>
                </a:solidFill>
                <a:effectLst/>
                <a:latin typeface="+mn-lt"/>
                <a:ea typeface="+mn-ea"/>
                <a:cs typeface="+mn-cs"/>
              </a:rPr>
              <a:t>dalk</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onderwerp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goed</a:t>
            </a:r>
            <a:r>
              <a:rPr lang="en-US" sz="1200" kern="1200" dirty="0">
                <a:solidFill>
                  <a:schemeClr val="tx1"/>
                </a:solidFill>
                <a:effectLst/>
                <a:latin typeface="+mn-lt"/>
                <a:ea typeface="+mn-ea"/>
                <a:cs typeface="+mn-cs"/>
              </a:rPr>
              <a:t> ken, maar steeds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al die </a:t>
            </a:r>
            <a:r>
              <a:rPr lang="en-US" sz="1200" kern="1200" dirty="0" err="1">
                <a:solidFill>
                  <a:schemeClr val="tx1"/>
                </a:solidFill>
                <a:effectLst/>
                <a:latin typeface="+mn-lt"/>
                <a:ea typeface="+mn-ea"/>
                <a:cs typeface="+mn-cs"/>
              </a:rPr>
              <a:t>beskikbare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punte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verdien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as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antwoord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soos</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aksiewoord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vereis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nie</a:t>
            </a:r>
            <a:r>
              <a:rPr lang="en-US" sz="1200" kern="1200" dirty="0">
                <a:solidFill>
                  <a:schemeClr val="tx1"/>
                </a:solidFill>
                <a:effectLst/>
                <a:latin typeface="+mn-lt"/>
                <a:ea typeface="+mn-ea"/>
                <a:cs typeface="+mn-cs"/>
              </a:rPr>
              <a:t>.</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Aksiewoorde</a:t>
            </a:r>
            <a:r>
              <a:rPr lang="en-US" sz="1200" kern="1200" dirty="0">
                <a:solidFill>
                  <a:schemeClr val="tx1"/>
                </a:solidFill>
                <a:effectLst/>
                <a:latin typeface="+mn-lt"/>
                <a:ea typeface="+mn-ea"/>
                <a:cs typeface="+mn-cs"/>
              </a:rPr>
              <a:t> dui </a:t>
            </a:r>
            <a:r>
              <a:rPr lang="en-US" sz="1200" kern="1200" dirty="0" err="1">
                <a:solidFill>
                  <a:schemeClr val="tx1"/>
                </a:solidFill>
                <a:effectLst/>
                <a:latin typeface="+mn-lt"/>
                <a:ea typeface="+mn-ea"/>
                <a:cs typeface="+mn-cs"/>
              </a:rPr>
              <a:t>aan</a:t>
            </a:r>
            <a:r>
              <a:rPr lang="en-US" sz="1200" kern="1200" dirty="0">
                <a:solidFill>
                  <a:schemeClr val="tx1"/>
                </a:solidFill>
                <a:effectLst/>
                <a:latin typeface="+mn-lt"/>
                <a:ea typeface="+mn-ea"/>
                <a:cs typeface="+mn-cs"/>
              </a:rPr>
              <a:t> hoe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’n </a:t>
            </a:r>
            <a:r>
              <a:rPr lang="en-US" sz="1200" kern="1200" dirty="0" err="1">
                <a:solidFill>
                  <a:schemeClr val="tx1"/>
                </a:solidFill>
                <a:effectLst/>
                <a:latin typeface="+mn-lt"/>
                <a:ea typeface="+mn-ea"/>
                <a:cs typeface="+mn-cs"/>
              </a:rPr>
              <a:t>eksamenvraag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beantwoord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Wanneer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verstaan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makliker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bepaal</a:t>
            </a:r>
            <a:r>
              <a:rPr lang="en-US" sz="1200" kern="1200" dirty="0">
                <a:solidFill>
                  <a:schemeClr val="tx1"/>
                </a:solidFill>
                <a:effectLst/>
                <a:latin typeface="+mn-lt"/>
                <a:ea typeface="+mn-ea"/>
                <a:cs typeface="+mn-cs"/>
              </a:rPr>
              <a:t> wat die </a:t>
            </a:r>
            <a:r>
              <a:rPr lang="en-US" sz="1200" kern="1200" dirty="0" err="1">
                <a:solidFill>
                  <a:schemeClr val="tx1"/>
                </a:solidFill>
                <a:effectLst/>
                <a:latin typeface="+mn-lt"/>
                <a:ea typeface="+mn-ea"/>
                <a:cs typeface="+mn-cs"/>
              </a:rPr>
              <a:t>vraag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vereis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hoeveel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besonderhede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gee. Die </a:t>
            </a:r>
            <a:r>
              <a:rPr lang="en-US" sz="1200" kern="1200" dirty="0" err="1">
                <a:solidFill>
                  <a:schemeClr val="tx1"/>
                </a:solidFill>
                <a:effectLst/>
                <a:latin typeface="+mn-lt"/>
                <a:ea typeface="+mn-ea"/>
                <a:cs typeface="+mn-cs"/>
              </a:rPr>
              <a:t>beste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manier</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aksiewoorde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verstaan</a:t>
            </a:r>
            <a:r>
              <a:rPr lang="en-US" sz="1200" kern="1200" dirty="0">
                <a:solidFill>
                  <a:schemeClr val="tx1"/>
                </a:solidFill>
                <a:effectLst/>
                <a:latin typeface="+mn-lt"/>
                <a:ea typeface="+mn-ea"/>
                <a:cs typeface="+mn-cs"/>
              </a:rPr>
              <a:t>, is om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oefen</a:t>
            </a:r>
            <a:r>
              <a:rPr lang="en-US" sz="1200" kern="1200" dirty="0">
                <a:solidFill>
                  <a:schemeClr val="tx1"/>
                </a:solidFill>
                <a:effectLst/>
                <a:latin typeface="+mn-lt"/>
                <a:ea typeface="+mn-ea"/>
                <a:cs typeface="+mn-cs"/>
              </a:rPr>
              <a:t> om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op </a:t>
            </a:r>
            <a:r>
              <a:rPr lang="en-US" sz="1200" kern="1200" dirty="0" err="1">
                <a:solidFill>
                  <a:schemeClr val="tx1"/>
                </a:solidFill>
                <a:effectLst/>
                <a:latin typeface="+mn-lt"/>
                <a:ea typeface="+mn-ea"/>
                <a:cs typeface="+mn-cs"/>
              </a:rPr>
              <a:t>eksamenvrae</a:t>
            </a:r>
            <a:r>
              <a:rPr lang="en-US" sz="1200" kern="1200" dirty="0">
                <a:solidFill>
                  <a:schemeClr val="tx1"/>
                </a:solidFill>
                <a:effectLst/>
                <a:latin typeface="+mn-lt"/>
                <a:ea typeface="+mn-ea"/>
                <a:cs typeface="+mn-cs"/>
              </a:rPr>
              <a:t> toe </a:t>
            </a:r>
            <a:r>
              <a:rPr lang="en-US" sz="1200" kern="1200" dirty="0" err="1">
                <a:solidFill>
                  <a:schemeClr val="tx1"/>
                </a:solidFill>
                <a:effectLst/>
                <a:latin typeface="+mn-lt"/>
                <a:ea typeface="+mn-ea"/>
                <a:cs typeface="+mn-cs"/>
              </a:rPr>
              <a:t>te</a:t>
            </a:r>
            <a:r>
              <a:rPr lang="en-US" sz="1200" kern="1200" dirty="0">
                <a:solidFill>
                  <a:schemeClr val="tx1"/>
                </a:solidFill>
                <a:effectLst/>
                <a:latin typeface="+mn-lt"/>
                <a:ea typeface="+mn-ea"/>
                <a:cs typeface="+mn-cs"/>
              </a:rPr>
              <a:t> pas.</a:t>
            </a:r>
          </a:p>
          <a:p>
            <a:pPr marL="342900" lvl="0" indent="-342900">
              <a:lnSpc>
                <a:spcPct val="115000"/>
              </a:lnSpc>
              <a:buSzPts val="1000"/>
              <a:buFont typeface="Arial" panose="020B0604020202020204" pitchFamily="34" charset="0"/>
              <a:buChar char="●"/>
            </a:pPr>
            <a:r>
              <a:rPr lang="en-US" sz="1200" kern="1200" dirty="0" err="1">
                <a:solidFill>
                  <a:schemeClr val="tx1"/>
                </a:solidFill>
                <a:effectLst/>
                <a:latin typeface="+mn-lt"/>
                <a:ea typeface="+mn-ea"/>
                <a:cs typeface="+mn-cs"/>
              </a:rPr>
              <a:t>Onthou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jy</a:t>
            </a:r>
            <a:r>
              <a:rPr lang="en-US" sz="1200" kern="1200" dirty="0">
                <a:solidFill>
                  <a:schemeClr val="tx1"/>
                </a:solidFill>
                <a:effectLst/>
                <a:latin typeface="+mn-lt"/>
                <a:ea typeface="+mn-ea"/>
                <a:cs typeface="+mn-cs"/>
              </a:rPr>
              <a:t> die </a:t>
            </a:r>
            <a:r>
              <a:rPr lang="en-US" sz="1200" kern="1200" dirty="0" err="1">
                <a:solidFill>
                  <a:schemeClr val="tx1"/>
                </a:solidFill>
                <a:effectLst/>
                <a:latin typeface="+mn-lt"/>
                <a:ea typeface="+mn-ea"/>
                <a:cs typeface="+mn-cs"/>
              </a:rPr>
              <a:t>aksiewoord</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saam</a:t>
            </a:r>
            <a:r>
              <a:rPr lang="en-US" sz="1200" kern="1200" dirty="0">
                <a:solidFill>
                  <a:schemeClr val="tx1"/>
                </a:solidFill>
                <a:effectLst/>
                <a:latin typeface="+mn-lt"/>
                <a:ea typeface="+mn-ea"/>
                <a:cs typeface="+mn-cs"/>
              </a:rPr>
              <a:t> met die </a:t>
            </a:r>
            <a:r>
              <a:rPr lang="en-US" sz="1200" kern="1200" dirty="0" err="1">
                <a:solidFill>
                  <a:schemeClr val="tx1"/>
                </a:solidFill>
                <a:effectLst/>
                <a:latin typeface="+mn-lt"/>
                <a:ea typeface="+mn-ea"/>
                <a:cs typeface="+mn-cs"/>
              </a:rPr>
              <a:t>volledige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vraag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die </a:t>
            </a:r>
            <a:r>
              <a:rPr lang="en-US" sz="1200" b="1" kern="1200" dirty="0" err="1">
                <a:solidFill>
                  <a:schemeClr val="tx1"/>
                </a:solidFill>
                <a:effectLst/>
                <a:latin typeface="+mn-lt"/>
                <a:ea typeface="+mn-ea"/>
                <a:cs typeface="+mn-cs"/>
              </a:rPr>
              <a:t>puntetoekenning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moet</a:t>
            </a:r>
            <a:r>
              <a:rPr lang="en-US" sz="1200" kern="1200" dirty="0">
                <a:solidFill>
                  <a:schemeClr val="tx1"/>
                </a:solidFill>
                <a:effectLst/>
                <a:latin typeface="+mn-lt"/>
                <a:ea typeface="+mn-ea"/>
                <a:cs typeface="+mn-cs"/>
              </a:rPr>
              <a:t> lees.</a:t>
            </a:r>
          </a:p>
          <a:p>
            <a:pPr marL="342900" lvl="0" indent="-342900">
              <a:lnSpc>
                <a:spcPct val="115000"/>
              </a:lnSpc>
              <a:buSzPts val="1000"/>
              <a:buFont typeface="Arial" panose="020B0604020202020204" pitchFamily="34" charset="0"/>
              <a:buChar char="●"/>
            </a:pPr>
            <a:r>
              <a:rPr lang="en-US" sz="1200" b="1" kern="1200" dirty="0">
                <a:solidFill>
                  <a:schemeClr val="tx1"/>
                </a:solidFill>
                <a:effectLst/>
                <a:latin typeface="+mn-lt"/>
                <a:ea typeface="+mn-ea"/>
                <a:cs typeface="+mn-cs"/>
              </a:rPr>
              <a:t>Nota </a:t>
            </a:r>
            <a:r>
              <a:rPr lang="en-US" sz="1200" b="1" kern="1200" dirty="0" err="1">
                <a:solidFill>
                  <a:schemeClr val="tx1"/>
                </a:solidFill>
                <a:effectLst/>
                <a:latin typeface="+mn-lt"/>
                <a:ea typeface="+mn-ea"/>
                <a:cs typeface="+mn-cs"/>
              </a:rPr>
              <a:t>aan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onderwyser</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’n Lys van </a:t>
            </a:r>
            <a:r>
              <a:rPr lang="en-US" sz="1200" kern="1200" dirty="0" err="1">
                <a:solidFill>
                  <a:schemeClr val="tx1"/>
                </a:solidFill>
                <a:effectLst/>
                <a:latin typeface="+mn-lt"/>
                <a:ea typeface="+mn-ea"/>
                <a:cs typeface="+mn-cs"/>
              </a:rPr>
              <a:t>aksiewoorde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hul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vereistes</a:t>
            </a:r>
            <a:r>
              <a:rPr lang="en-US" sz="1200" kern="1200" dirty="0">
                <a:solidFill>
                  <a:schemeClr val="tx1"/>
                </a:solidFill>
                <a:effectLst/>
                <a:latin typeface="+mn-lt"/>
                <a:ea typeface="+mn-ea"/>
                <a:cs typeface="+mn-cs"/>
              </a:rPr>
              <a:t> is </a:t>
            </a:r>
            <a:r>
              <a:rPr lang="en-US" sz="1200" kern="1200" dirty="0" err="1">
                <a:solidFill>
                  <a:schemeClr val="tx1"/>
                </a:solidFill>
                <a:effectLst/>
                <a:latin typeface="+mn-lt"/>
                <a:ea typeface="+mn-ea"/>
                <a:cs typeface="+mn-cs"/>
              </a:rPr>
              <a:t>beskikbaar</a:t>
            </a:r>
            <a:r>
              <a:rPr lang="en-US" sz="1200" kern="1200" dirty="0">
                <a:solidFill>
                  <a:schemeClr val="tx1"/>
                </a:solidFill>
                <a:effectLst/>
                <a:latin typeface="+mn-lt"/>
                <a:ea typeface="+mn-ea"/>
                <a:cs typeface="+mn-cs"/>
              </a:rPr>
              <a:t> in die </a:t>
            </a:r>
            <a:r>
              <a:rPr lang="en-US" sz="1200" b="1" i="1" kern="1200" dirty="0" err="1">
                <a:solidFill>
                  <a:schemeClr val="tx1"/>
                </a:solidFill>
                <a:effectLst/>
                <a:latin typeface="+mn-lt"/>
                <a:ea typeface="+mn-ea"/>
                <a:cs typeface="+mn-cs"/>
              </a:rPr>
              <a:t>Inhoudopsomming</a:t>
            </a:r>
            <a:r>
              <a:rPr lang="en-US" sz="1200" kern="1200" dirty="0">
                <a:solidFill>
                  <a:schemeClr val="tx1"/>
                </a:solidFill>
                <a:effectLst/>
                <a:latin typeface="+mn-lt"/>
                <a:ea typeface="+mn-ea"/>
                <a:cs typeface="+mn-cs"/>
              </a:rPr>
              <a:t>.</a:t>
            </a:r>
          </a:p>
          <a:p>
            <a:pPr marL="27051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7</a:t>
            </a:fld>
            <a:endParaRPr lang="af-ZA"/>
          </a:p>
        </p:txBody>
      </p:sp>
    </p:spTree>
    <p:extLst>
      <p:ext uri="{BB962C8B-B14F-4D97-AF65-F5344CB8AC3E}">
        <p14:creationId xmlns:p14="http://schemas.microsoft.com/office/powerpoint/2010/main" val="1108401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SzPts val="1000"/>
              <a:buFont typeface="Arial" panose="020B0604020202020204" pitchFamily="34" charset="0"/>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8: </a:t>
            </a:r>
            <a:r>
              <a:rPr lang="en-ZA" sz="1200" b="1" kern="1200" dirty="0" err="1">
                <a:solidFill>
                  <a:schemeClr val="tx1"/>
                </a:solidFill>
                <a:effectLst/>
                <a:latin typeface="+mn-lt"/>
                <a:ea typeface="+mn-ea"/>
                <a:cs typeface="+mn-cs"/>
              </a:rPr>
              <a:t>Toepassing</a:t>
            </a:r>
            <a:r>
              <a:rPr lang="en-ZA" sz="1200" b="1" kern="1200" dirty="0">
                <a:solidFill>
                  <a:schemeClr val="tx1"/>
                </a:solidFill>
                <a:effectLst/>
                <a:latin typeface="+mn-lt"/>
                <a:ea typeface="+mn-ea"/>
                <a:cs typeface="+mn-cs"/>
              </a:rPr>
              <a:t> van </a:t>
            </a:r>
            <a:r>
              <a:rPr lang="en-ZA" sz="1200" b="1" kern="1200" dirty="0" err="1">
                <a:solidFill>
                  <a:schemeClr val="tx1"/>
                </a:solidFill>
                <a:effectLst/>
                <a:latin typeface="+mn-lt"/>
                <a:ea typeface="+mn-ea"/>
                <a:cs typeface="+mn-cs"/>
              </a:rPr>
              <a:t>aksiewoorde</a:t>
            </a:r>
            <a:endParaRPr lang="en-US" sz="1200" b="1"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Kom </a:t>
            </a:r>
            <a:r>
              <a:rPr lang="en-ZA" sz="1200" kern="1200" dirty="0" err="1">
                <a:solidFill>
                  <a:schemeClr val="tx1"/>
                </a:solidFill>
                <a:effectLst/>
                <a:latin typeface="+mn-lt"/>
                <a:ea typeface="+mn-ea"/>
                <a:cs typeface="+mn-cs"/>
              </a:rPr>
              <a:t>ons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kyk</a:t>
            </a:r>
            <a:r>
              <a:rPr lang="en-ZA" sz="1200" kern="1200" dirty="0">
                <a:solidFill>
                  <a:schemeClr val="tx1"/>
                </a:solidFill>
                <a:effectLst/>
                <a:latin typeface="+mn-lt"/>
                <a:ea typeface="+mn-ea"/>
                <a:cs typeface="+mn-cs"/>
              </a:rPr>
              <a:t> hoe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tipe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antwoord</a:t>
            </a:r>
            <a:r>
              <a:rPr lang="en-ZA" sz="1200" kern="1200" dirty="0">
                <a:solidFill>
                  <a:schemeClr val="tx1"/>
                </a:solidFill>
                <a:effectLst/>
                <a:latin typeface="+mn-lt"/>
                <a:ea typeface="+mn-ea"/>
                <a:cs typeface="+mn-cs"/>
              </a:rPr>
              <a:t> wat </a:t>
            </a:r>
            <a:r>
              <a:rPr lang="en-ZA" sz="1200" kern="1200" dirty="0" err="1">
                <a:solidFill>
                  <a:schemeClr val="tx1"/>
                </a:solidFill>
                <a:effectLst/>
                <a:latin typeface="+mn-lt"/>
                <a:ea typeface="+mn-ea"/>
                <a:cs typeface="+mn-cs"/>
              </a:rPr>
              <a:t>jy</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moet</a:t>
            </a:r>
            <a:r>
              <a:rPr lang="en-ZA" sz="1200" kern="1200" dirty="0">
                <a:solidFill>
                  <a:schemeClr val="tx1"/>
                </a:solidFill>
                <a:effectLst/>
                <a:latin typeface="+mn-lt"/>
                <a:ea typeface="+mn-ea"/>
                <a:cs typeface="+mn-cs"/>
              </a:rPr>
              <a:t> gee, </a:t>
            </a:r>
            <a:r>
              <a:rPr lang="en-ZA" sz="1200" kern="1200" dirty="0" err="1">
                <a:solidFill>
                  <a:schemeClr val="tx1"/>
                </a:solidFill>
                <a:effectLst/>
                <a:latin typeface="+mn-lt"/>
                <a:ea typeface="+mn-ea"/>
                <a:cs typeface="+mn-cs"/>
              </a:rPr>
              <a:t>verander</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Arial" panose="020B0604020202020204" pitchFamily="34" charset="0"/>
              <a:buChar char="●"/>
            </a:pPr>
            <a:r>
              <a:rPr lang="en-ZA" sz="1200" kern="1200" dirty="0">
                <a:solidFill>
                  <a:schemeClr val="tx1"/>
                </a:solidFill>
                <a:effectLst/>
                <a:latin typeface="+mn-lt"/>
                <a:ea typeface="+mn-ea"/>
                <a:cs typeface="+mn-cs"/>
              </a:rPr>
              <a:t>Ek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drie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vrae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wys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Sê</a:t>
            </a:r>
            <a:r>
              <a:rPr lang="en-ZA" sz="1200" kern="1200" dirty="0">
                <a:solidFill>
                  <a:schemeClr val="tx1"/>
                </a:solidFill>
                <a:effectLst/>
                <a:latin typeface="+mn-lt"/>
                <a:ea typeface="+mn-ea"/>
                <a:cs typeface="+mn-cs"/>
              </a:rPr>
              <a:t> vir </a:t>
            </a:r>
            <a:r>
              <a:rPr lang="en-ZA" sz="1200" kern="1200" dirty="0" err="1">
                <a:solidFill>
                  <a:schemeClr val="tx1"/>
                </a:solidFill>
                <a:effectLst/>
                <a:latin typeface="+mn-lt"/>
                <a:ea typeface="+mn-ea"/>
                <a:cs typeface="+mn-cs"/>
              </a:rPr>
              <a:t>elkeen</a:t>
            </a:r>
            <a:r>
              <a:rPr lang="en-ZA" sz="1200" kern="1200" dirty="0">
                <a:solidFill>
                  <a:schemeClr val="tx1"/>
                </a:solidFill>
                <a:effectLst/>
                <a:latin typeface="+mn-lt"/>
                <a:ea typeface="+mn-ea"/>
                <a:cs typeface="+mn-cs"/>
              </a:rPr>
              <a:t> vir my:</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a:solidFill>
                  <a:schemeClr val="tx1"/>
                </a:solidFill>
                <a:effectLst/>
                <a:latin typeface="+mn-lt"/>
                <a:ea typeface="+mn-ea"/>
                <a:cs typeface="+mn-cs"/>
              </a:rPr>
              <a:t>Wat is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SzPts val="1000"/>
              <a:buFont typeface="Courier New" panose="02070309020205020404" pitchFamily="49" charset="0"/>
              <a:buChar char="-"/>
            </a:pPr>
            <a:r>
              <a:rPr lang="en-ZA" sz="1200" kern="1200" dirty="0" err="1">
                <a:solidFill>
                  <a:schemeClr val="tx1"/>
                </a:solidFill>
                <a:effectLst/>
                <a:latin typeface="+mn-lt"/>
                <a:ea typeface="+mn-ea"/>
                <a:cs typeface="+mn-cs"/>
              </a:rPr>
              <a:t>Hoeveel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word?</a:t>
            </a:r>
            <a:endParaRPr lang="en-US" sz="1200" kern="1200" dirty="0">
              <a:solidFill>
                <a:schemeClr val="tx1"/>
              </a:solidFill>
              <a:effectLst/>
              <a:latin typeface="+mn-lt"/>
              <a:ea typeface="+mn-ea"/>
              <a:cs typeface="+mn-cs"/>
            </a:endParaRPr>
          </a:p>
          <a:p>
            <a:pPr marL="457200">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lnSpc>
                <a:spcPct val="115000"/>
              </a:lnSpc>
              <a:buFont typeface="Symbol" panose="05050102010706020507" pitchFamily="18" charset="2"/>
              <a:buChar char=""/>
            </a:pPr>
            <a:r>
              <a:rPr lang="en-ZA" sz="1200" kern="1200" dirty="0">
                <a:solidFill>
                  <a:schemeClr val="tx1"/>
                </a:solidFill>
                <a:effectLst/>
                <a:latin typeface="+mn-lt"/>
                <a:ea typeface="+mn-ea"/>
                <a:cs typeface="+mn-cs"/>
              </a:rPr>
              <a:t>Vraag 1: </a:t>
            </a:r>
            <a:r>
              <a:rPr lang="en-ZA" sz="1200" b="1" kern="1200" dirty="0">
                <a:solidFill>
                  <a:schemeClr val="tx1"/>
                </a:solidFill>
                <a:effectLst/>
                <a:latin typeface="+mn-lt"/>
                <a:ea typeface="+mn-ea"/>
                <a:cs typeface="+mn-cs"/>
              </a:rPr>
              <a:t>Noem</a:t>
            </a:r>
            <a:r>
              <a:rPr lang="en-ZA" sz="1200" kern="1200" dirty="0">
                <a:solidFill>
                  <a:schemeClr val="tx1"/>
                </a:solidFill>
                <a:effectLst/>
                <a:latin typeface="+mn-lt"/>
                <a:ea typeface="+mn-ea"/>
                <a:cs typeface="+mn-cs"/>
              </a:rPr>
              <a:t> </a:t>
            </a:r>
            <a:r>
              <a:rPr lang="en-ZA" sz="1200" b="1" kern="1200" dirty="0">
                <a:solidFill>
                  <a:schemeClr val="tx1"/>
                </a:solidFill>
                <a:effectLst/>
                <a:latin typeface="+mn-lt"/>
                <a:ea typeface="+mn-ea"/>
                <a:cs typeface="+mn-cs"/>
              </a:rPr>
              <a:t>TWEE </a:t>
            </a:r>
            <a:r>
              <a:rPr lang="en-ZA" sz="1200" b="1" kern="1200" dirty="0" err="1">
                <a:solidFill>
                  <a:schemeClr val="tx1"/>
                </a:solidFill>
                <a:effectLst/>
                <a:latin typeface="+mn-lt"/>
                <a:ea typeface="+mn-ea"/>
                <a:cs typeface="+mn-cs"/>
              </a:rPr>
              <a:t>eksamenskryfvaardighede</a:t>
            </a:r>
            <a:r>
              <a:rPr lang="en-ZA" sz="1200" b="1" kern="1200" dirty="0">
                <a:solidFill>
                  <a:schemeClr val="tx1"/>
                </a:solidFill>
                <a:effectLst/>
                <a:latin typeface="+mn-lt"/>
                <a:ea typeface="+mn-ea"/>
                <a:cs typeface="+mn-cs"/>
              </a:rPr>
              <a:t>. (2 × 1) (2)</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a:solidFill>
                  <a:schemeClr val="tx1"/>
                </a:solidFill>
                <a:effectLst/>
                <a:latin typeface="+mn-lt"/>
                <a:ea typeface="+mn-ea"/>
                <a:cs typeface="+mn-cs"/>
              </a:rPr>
              <a:t>Wat is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noem</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err="1">
                <a:solidFill>
                  <a:schemeClr val="tx1"/>
                </a:solidFill>
                <a:effectLst/>
                <a:latin typeface="+mn-lt"/>
                <a:ea typeface="+mn-ea"/>
                <a:cs typeface="+mn-cs"/>
              </a:rPr>
              <a:t>Hoeveel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word?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Twee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Een punt word vir </a:t>
            </a:r>
            <a:r>
              <a:rPr lang="en-ZA" sz="1200" kern="1200" dirty="0" err="1">
                <a:solidFill>
                  <a:schemeClr val="tx1"/>
                </a:solidFill>
                <a:effectLst/>
                <a:latin typeface="+mn-lt"/>
                <a:ea typeface="+mn-ea"/>
                <a:cs typeface="+mn-cs"/>
              </a:rPr>
              <a:t>elke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eksamenskryfvaardigheid</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Geen </a:t>
            </a:r>
            <a:r>
              <a:rPr lang="en-ZA" sz="1200" kern="1200" dirty="0" err="1">
                <a:solidFill>
                  <a:schemeClr val="tx1"/>
                </a:solidFill>
                <a:effectLst/>
                <a:latin typeface="+mn-lt"/>
                <a:ea typeface="+mn-ea"/>
                <a:cs typeface="+mn-cs"/>
              </a:rPr>
              <a:t>verduideliking</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nodig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nie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aangesien</a:t>
            </a:r>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vraag</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jou</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slegs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vra</a:t>
            </a:r>
            <a:r>
              <a:rPr lang="en-ZA" sz="1200" kern="1200" dirty="0">
                <a:solidFill>
                  <a:schemeClr val="tx1"/>
                </a:solidFill>
                <a:effectLst/>
                <a:latin typeface="+mn-lt"/>
                <a:ea typeface="+mn-ea"/>
                <a:cs typeface="+mn-cs"/>
              </a:rPr>
              <a:t> om die </a:t>
            </a:r>
            <a:r>
              <a:rPr lang="en-ZA" sz="1200" kern="1200" dirty="0" err="1">
                <a:solidFill>
                  <a:schemeClr val="tx1"/>
                </a:solidFill>
                <a:effectLst/>
                <a:latin typeface="+mn-lt"/>
                <a:ea typeface="+mn-ea"/>
                <a:cs typeface="+mn-cs"/>
              </a:rPr>
              <a:t>vaardighede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te</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noem</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lnSpc>
                <a:spcPct val="115000"/>
              </a:lnSpc>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8</a:t>
            </a:fld>
            <a:endParaRPr lang="af-ZA"/>
          </a:p>
        </p:txBody>
      </p:sp>
    </p:spTree>
    <p:extLst>
      <p:ext uri="{BB962C8B-B14F-4D97-AF65-F5344CB8AC3E}">
        <p14:creationId xmlns:p14="http://schemas.microsoft.com/office/powerpoint/2010/main" val="893832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kern="1200" dirty="0" err="1">
                <a:solidFill>
                  <a:schemeClr val="tx1"/>
                </a:solidFill>
                <a:effectLst/>
                <a:latin typeface="+mn-lt"/>
                <a:ea typeface="+mn-ea"/>
                <a:cs typeface="+mn-cs"/>
              </a:rPr>
              <a:t>Skyfie</a:t>
            </a:r>
            <a:r>
              <a:rPr lang="en-ZA" sz="1200" b="1" kern="1200" dirty="0">
                <a:solidFill>
                  <a:schemeClr val="tx1"/>
                </a:solidFill>
                <a:effectLst/>
                <a:latin typeface="+mn-lt"/>
                <a:ea typeface="+mn-ea"/>
                <a:cs typeface="+mn-cs"/>
              </a:rPr>
              <a:t> 9:</a:t>
            </a:r>
            <a:r>
              <a:rPr lang="en-ZA" sz="1200" kern="1200" dirty="0">
                <a:solidFill>
                  <a:schemeClr val="tx1"/>
                </a:solidFill>
                <a:effectLst/>
                <a:latin typeface="+mn-lt"/>
                <a:ea typeface="+mn-ea"/>
                <a:cs typeface="+mn-cs"/>
              </a:rPr>
              <a:t> Vraag 2: </a:t>
            </a:r>
            <a:r>
              <a:rPr lang="en-ZA" sz="1200" b="1" kern="1200" dirty="0" err="1">
                <a:solidFill>
                  <a:schemeClr val="tx1"/>
                </a:solidFill>
                <a:effectLst/>
                <a:latin typeface="+mn-lt"/>
                <a:ea typeface="+mn-ea"/>
                <a:cs typeface="+mn-cs"/>
              </a:rPr>
              <a:t>Verduidelik</a:t>
            </a:r>
            <a:r>
              <a:rPr lang="en-ZA" sz="1200" b="1" kern="1200" dirty="0">
                <a:solidFill>
                  <a:schemeClr val="tx1"/>
                </a:solidFill>
                <a:effectLst/>
                <a:latin typeface="+mn-lt"/>
                <a:ea typeface="+mn-ea"/>
                <a:cs typeface="+mn-cs"/>
              </a:rPr>
              <a:t> hoe </a:t>
            </a:r>
            <a:r>
              <a:rPr lang="en-ZA" sz="1200" b="1" kern="1200" dirty="0" err="1">
                <a:solidFill>
                  <a:schemeClr val="tx1"/>
                </a:solidFill>
                <a:effectLst/>
                <a:latin typeface="+mn-lt"/>
                <a:ea typeface="+mn-ea"/>
                <a:cs typeface="+mn-cs"/>
              </a:rPr>
              <a:t>tydsbestuur</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leerders</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tydens</a:t>
            </a:r>
            <a:r>
              <a:rPr lang="en-ZA" sz="1200" b="1" kern="1200" dirty="0">
                <a:solidFill>
                  <a:schemeClr val="tx1"/>
                </a:solidFill>
                <a:effectLst/>
                <a:latin typeface="+mn-lt"/>
                <a:ea typeface="+mn-ea"/>
                <a:cs typeface="+mn-cs"/>
              </a:rPr>
              <a:t> 'n </a:t>
            </a:r>
            <a:r>
              <a:rPr lang="en-ZA" sz="1200" b="1" kern="1200" dirty="0" err="1">
                <a:solidFill>
                  <a:schemeClr val="tx1"/>
                </a:solidFill>
                <a:effectLst/>
                <a:latin typeface="+mn-lt"/>
                <a:ea typeface="+mn-ea"/>
                <a:cs typeface="+mn-cs"/>
              </a:rPr>
              <a:t>eksamen</a:t>
            </a:r>
            <a:r>
              <a:rPr lang="en-ZA" sz="1200" b="1" kern="1200" dirty="0">
                <a:solidFill>
                  <a:schemeClr val="tx1"/>
                </a:solidFill>
                <a:effectLst/>
                <a:latin typeface="+mn-lt"/>
                <a:ea typeface="+mn-ea"/>
                <a:cs typeface="+mn-cs"/>
              </a:rPr>
              <a:t> </a:t>
            </a:r>
            <a:r>
              <a:rPr lang="en-ZA" sz="1200" b="1" kern="1200" dirty="0" err="1">
                <a:solidFill>
                  <a:schemeClr val="tx1"/>
                </a:solidFill>
                <a:effectLst/>
                <a:latin typeface="+mn-lt"/>
                <a:ea typeface="+mn-ea"/>
                <a:cs typeface="+mn-cs"/>
              </a:rPr>
              <a:t>kan</a:t>
            </a:r>
            <a:r>
              <a:rPr lang="en-ZA" sz="1200" b="1" kern="1200" dirty="0">
                <a:solidFill>
                  <a:schemeClr val="tx1"/>
                </a:solidFill>
                <a:effectLst/>
                <a:latin typeface="+mn-lt"/>
                <a:ea typeface="+mn-ea"/>
                <a:cs typeface="+mn-cs"/>
              </a:rPr>
              <a:t> help. (1 × 2) (2)</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a:solidFill>
                  <a:schemeClr val="tx1"/>
                </a:solidFill>
                <a:effectLst/>
                <a:latin typeface="+mn-lt"/>
                <a:ea typeface="+mn-ea"/>
                <a:cs typeface="+mn-cs"/>
              </a:rPr>
              <a:t>Wat is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Die </a:t>
            </a:r>
            <a:r>
              <a:rPr lang="en-ZA" sz="1200" kern="1200" dirty="0" err="1">
                <a:solidFill>
                  <a:schemeClr val="tx1"/>
                </a:solidFill>
                <a:effectLst/>
                <a:latin typeface="+mn-lt"/>
                <a:ea typeface="+mn-ea"/>
                <a:cs typeface="+mn-cs"/>
              </a:rPr>
              <a:t>aksiewoord</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verduidelik</a:t>
            </a:r>
            <a:r>
              <a:rPr lang="en-ZA"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342900" lvl="0" indent="-342900">
              <a:lnSpc>
                <a:spcPct val="115000"/>
              </a:lnSpc>
              <a:buFont typeface="Courier New" panose="02070309020205020404" pitchFamily="49" charset="0"/>
              <a:buChar char="-"/>
            </a:pPr>
            <a:r>
              <a:rPr lang="en-ZA" sz="1200" kern="1200" dirty="0" err="1">
                <a:solidFill>
                  <a:schemeClr val="tx1"/>
                </a:solidFill>
                <a:effectLst/>
                <a:latin typeface="+mn-lt"/>
                <a:ea typeface="+mn-ea"/>
                <a:cs typeface="+mn-cs"/>
              </a:rPr>
              <a:t>Hoeveel</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hoe </a:t>
            </a:r>
            <a:r>
              <a:rPr lang="en-ZA" sz="1200" kern="1200" dirty="0" err="1">
                <a:solidFill>
                  <a:schemeClr val="tx1"/>
                </a:solidFill>
                <a:effectLst/>
                <a:latin typeface="+mn-lt"/>
                <a:ea typeface="+mn-ea"/>
                <a:cs typeface="+mn-cs"/>
              </a:rPr>
              <a:t>gaan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word? </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Twee </a:t>
            </a:r>
            <a:r>
              <a:rPr lang="en-ZA" sz="1200" kern="1200" dirty="0" err="1">
                <a:solidFill>
                  <a:schemeClr val="tx1"/>
                </a:solidFill>
                <a:effectLst/>
                <a:latin typeface="+mn-lt"/>
                <a:ea typeface="+mn-ea"/>
                <a:cs typeface="+mn-cs"/>
              </a:rPr>
              <a:t>punte</a:t>
            </a:r>
            <a:r>
              <a:rPr lang="en-ZA" sz="1200" kern="1200" dirty="0">
                <a:solidFill>
                  <a:schemeClr val="tx1"/>
                </a:solidFill>
                <a:effectLst/>
                <a:latin typeface="+mn-lt"/>
                <a:ea typeface="+mn-ea"/>
                <a:cs typeface="+mn-cs"/>
              </a:rPr>
              <a:t> is </a:t>
            </a:r>
            <a:r>
              <a:rPr lang="en-ZA" sz="1200" kern="1200" dirty="0" err="1">
                <a:solidFill>
                  <a:schemeClr val="tx1"/>
                </a:solidFill>
                <a:effectLst/>
                <a:latin typeface="+mn-lt"/>
                <a:ea typeface="+mn-ea"/>
                <a:cs typeface="+mn-cs"/>
              </a:rPr>
              <a:t>beskikbaar</a:t>
            </a:r>
            <a:r>
              <a:rPr lang="en-ZA" sz="1200" kern="1200" dirty="0">
                <a:solidFill>
                  <a:schemeClr val="tx1"/>
                </a:solidFill>
                <a:effectLst/>
                <a:latin typeface="+mn-lt"/>
                <a:ea typeface="+mn-ea"/>
                <a:cs typeface="+mn-cs"/>
              </a:rPr>
              <a:t>. Een punt word </a:t>
            </a:r>
            <a:r>
              <a:rPr lang="en-ZA" sz="1200" kern="1200" dirty="0" err="1">
                <a:solidFill>
                  <a:schemeClr val="tx1"/>
                </a:solidFill>
                <a:effectLst/>
                <a:latin typeface="+mn-lt"/>
                <a:ea typeface="+mn-ea"/>
                <a:cs typeface="+mn-cs"/>
              </a:rPr>
              <a:t>toegeken</a:t>
            </a:r>
            <a:r>
              <a:rPr lang="en-ZA" sz="1200" kern="1200" dirty="0">
                <a:solidFill>
                  <a:schemeClr val="tx1"/>
                </a:solidFill>
                <a:effectLst/>
                <a:latin typeface="+mn-lt"/>
                <a:ea typeface="+mn-ea"/>
                <a:cs typeface="+mn-cs"/>
              </a:rPr>
              <a:t> vir die stelling </a:t>
            </a:r>
            <a:r>
              <a:rPr lang="en-ZA" sz="1200" kern="1200" dirty="0" err="1">
                <a:solidFill>
                  <a:schemeClr val="tx1"/>
                </a:solidFill>
                <a:effectLst/>
                <a:latin typeface="+mn-lt"/>
                <a:ea typeface="+mn-ea"/>
                <a:cs typeface="+mn-cs"/>
              </a:rPr>
              <a:t>en</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een</a:t>
            </a:r>
            <a:r>
              <a:rPr lang="en-ZA" sz="1200" kern="1200" dirty="0">
                <a:solidFill>
                  <a:schemeClr val="tx1"/>
                </a:solidFill>
                <a:effectLst/>
                <a:latin typeface="+mn-lt"/>
                <a:ea typeface="+mn-ea"/>
                <a:cs typeface="+mn-cs"/>
              </a:rPr>
              <a:t> punt vir die </a:t>
            </a:r>
            <a:r>
              <a:rPr lang="en-ZA" sz="1200" kern="1200" dirty="0" err="1">
                <a:solidFill>
                  <a:schemeClr val="tx1"/>
                </a:solidFill>
                <a:effectLst/>
                <a:latin typeface="+mn-lt"/>
                <a:ea typeface="+mn-ea"/>
                <a:cs typeface="+mn-cs"/>
              </a:rPr>
              <a:t>verduideliking</a:t>
            </a:r>
            <a:r>
              <a:rPr lang="en-ZA" sz="1200" kern="1200" dirty="0">
                <a:solidFill>
                  <a:schemeClr val="tx1"/>
                </a:solidFill>
                <a:effectLst/>
                <a:latin typeface="+mn-lt"/>
                <a:ea typeface="+mn-ea"/>
                <a:cs typeface="+mn-cs"/>
              </a:rPr>
              <a:t> van hoe </a:t>
            </a:r>
            <a:r>
              <a:rPr lang="en-ZA" sz="1200" kern="1200" dirty="0" err="1">
                <a:solidFill>
                  <a:schemeClr val="tx1"/>
                </a:solidFill>
                <a:effectLst/>
                <a:latin typeface="+mn-lt"/>
                <a:ea typeface="+mn-ea"/>
                <a:cs typeface="+mn-cs"/>
              </a:rPr>
              <a:t>dit</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leerders</a:t>
            </a:r>
            <a:r>
              <a:rPr lang="en-ZA" sz="1200" kern="1200" dirty="0">
                <a:solidFill>
                  <a:schemeClr val="tx1"/>
                </a:solidFill>
                <a:effectLst/>
                <a:latin typeface="+mn-lt"/>
                <a:ea typeface="+mn-ea"/>
                <a:cs typeface="+mn-cs"/>
              </a:rPr>
              <a:t> </a:t>
            </a:r>
            <a:r>
              <a:rPr lang="en-ZA" sz="1200" kern="1200" dirty="0" err="1">
                <a:solidFill>
                  <a:schemeClr val="tx1"/>
                </a:solidFill>
                <a:effectLst/>
                <a:latin typeface="+mn-lt"/>
                <a:ea typeface="+mn-ea"/>
                <a:cs typeface="+mn-cs"/>
              </a:rPr>
              <a:t>kan</a:t>
            </a:r>
            <a:r>
              <a:rPr lang="en-ZA" sz="1200" kern="1200" dirty="0">
                <a:solidFill>
                  <a:schemeClr val="tx1"/>
                </a:solidFill>
                <a:effectLst/>
                <a:latin typeface="+mn-lt"/>
                <a:ea typeface="+mn-ea"/>
                <a:cs typeface="+mn-cs"/>
              </a:rPr>
              <a:t> help.</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8AED13B1-11D0-4FB7-9137-98B9314E129B}" type="slidenum">
              <a:rPr lang="af-ZA" smtClean="0"/>
              <a:t>9</a:t>
            </a:fld>
            <a:endParaRPr lang="af-ZA"/>
          </a:p>
        </p:txBody>
      </p:sp>
    </p:spTree>
    <p:extLst>
      <p:ext uri="{BB962C8B-B14F-4D97-AF65-F5344CB8AC3E}">
        <p14:creationId xmlns:p14="http://schemas.microsoft.com/office/powerpoint/2010/main" val="4120680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F24AF-DC95-1F3C-FA53-7048F33708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C5D8ED0F-4F11-8581-EEF7-469245A55D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7BD5A28F-BBBC-B185-278B-056762CBECAA}"/>
              </a:ext>
            </a:extLst>
          </p:cNvPr>
          <p:cNvSpPr>
            <a:spLocks noGrp="1"/>
          </p:cNvSpPr>
          <p:nvPr>
            <p:ph type="dt" sz="half" idx="10"/>
          </p:nvPr>
        </p:nvSpPr>
        <p:spPr/>
        <p:txBody>
          <a:bodyPr/>
          <a:lstStyle/>
          <a:p>
            <a:fld id="{6444479B-705B-4489-957E-7E8A228BDFA0}" type="datetime1">
              <a:rPr lang="en-US" smtClean="0"/>
              <a:t>8/14/2026</a:t>
            </a:fld>
            <a:endParaRPr lang="en-US"/>
          </a:p>
        </p:txBody>
      </p:sp>
      <p:sp>
        <p:nvSpPr>
          <p:cNvPr id="5" name="Footer Placeholder 4">
            <a:extLst>
              <a:ext uri="{FF2B5EF4-FFF2-40B4-BE49-F238E27FC236}">
                <a16:creationId xmlns:a16="http://schemas.microsoft.com/office/drawing/2014/main" id="{D03FCA11-1D44-A13B-1D7C-5721B3AC2B7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808A145-7EF1-A390-C7B8-6EB89D61B93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463887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6DA5C-4C88-520D-227B-FC532081A8B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5B5221D6-D148-EB2D-5A53-A679A52795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95BD793-D019-AB58-4A94-B608882C74A7}"/>
              </a:ext>
            </a:extLst>
          </p:cNvPr>
          <p:cNvSpPr>
            <a:spLocks noGrp="1"/>
          </p:cNvSpPr>
          <p:nvPr>
            <p:ph type="dt" sz="half" idx="10"/>
          </p:nvPr>
        </p:nvSpPr>
        <p:spPr/>
        <p:txBody>
          <a:bodyPr/>
          <a:lstStyle/>
          <a:p>
            <a:fld id="{C07B66AD-7C08-490A-ADA4-B47E10FB2407}" type="datetime1">
              <a:rPr lang="en-US" smtClean="0"/>
              <a:t>8/14/2026</a:t>
            </a:fld>
            <a:endParaRPr lang="en-US"/>
          </a:p>
        </p:txBody>
      </p:sp>
      <p:sp>
        <p:nvSpPr>
          <p:cNvPr id="5" name="Footer Placeholder 4">
            <a:extLst>
              <a:ext uri="{FF2B5EF4-FFF2-40B4-BE49-F238E27FC236}">
                <a16:creationId xmlns:a16="http://schemas.microsoft.com/office/drawing/2014/main" id="{646FF4F7-1966-82CD-EBBE-10A79B79F63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DA771B-58FD-1F76-79D2-4F5A4781371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82231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53D6DD-B9DE-8866-EA81-CC55EA4460F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3F29D0B-435F-1DB9-5A8D-EF577B89B2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3D6FF9F-326A-698B-B2DB-8994ABDEF97E}"/>
              </a:ext>
            </a:extLst>
          </p:cNvPr>
          <p:cNvSpPr>
            <a:spLocks noGrp="1"/>
          </p:cNvSpPr>
          <p:nvPr>
            <p:ph type="dt" sz="half" idx="10"/>
          </p:nvPr>
        </p:nvSpPr>
        <p:spPr/>
        <p:txBody>
          <a:bodyPr/>
          <a:lstStyle/>
          <a:p>
            <a:fld id="{05B95027-4255-49E7-9841-CD21BCC99996}" type="datetime1">
              <a:rPr lang="en-US" smtClean="0"/>
              <a:t>8/14/2026</a:t>
            </a:fld>
            <a:endParaRPr lang="en-US"/>
          </a:p>
        </p:txBody>
      </p:sp>
      <p:sp>
        <p:nvSpPr>
          <p:cNvPr id="5" name="Footer Placeholder 4">
            <a:extLst>
              <a:ext uri="{FF2B5EF4-FFF2-40B4-BE49-F238E27FC236}">
                <a16:creationId xmlns:a16="http://schemas.microsoft.com/office/drawing/2014/main" id="{77F9A723-9D62-CB34-57AF-AB292486FA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1891EAF-C86B-C589-B2DD-6D4B313B8942}"/>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61695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914C8-DA1B-AEC9-557C-2558239BF8D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82F3D7F-D0A4-C7FA-AD07-7A37146854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2FE04828-F188-C151-9606-DE1243BC58F4}"/>
              </a:ext>
            </a:extLst>
          </p:cNvPr>
          <p:cNvSpPr>
            <a:spLocks noGrp="1"/>
          </p:cNvSpPr>
          <p:nvPr>
            <p:ph type="dt" sz="half" idx="10"/>
          </p:nvPr>
        </p:nvSpPr>
        <p:spPr/>
        <p:txBody>
          <a:bodyPr/>
          <a:lstStyle/>
          <a:p>
            <a:fld id="{9F89F774-3FA6-43B8-9241-99959C8FD463}" type="datetime1">
              <a:rPr lang="en-US" smtClean="0"/>
              <a:t>8/14/2026</a:t>
            </a:fld>
            <a:endParaRPr lang="en-US"/>
          </a:p>
        </p:txBody>
      </p:sp>
      <p:sp>
        <p:nvSpPr>
          <p:cNvPr id="5" name="Footer Placeholder 4">
            <a:extLst>
              <a:ext uri="{FF2B5EF4-FFF2-40B4-BE49-F238E27FC236}">
                <a16:creationId xmlns:a16="http://schemas.microsoft.com/office/drawing/2014/main" id="{89A1D4B5-7BAE-3DB5-6D12-612D1DA7C2F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DE4F95B-0075-D83E-9073-8C22D88E986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8813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56D7-502C-DA6E-C113-CD2911A264B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925C700-4207-3FB1-2ECA-CA46BA59C8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E4357D-0690-6B62-F794-0BDABC63B83D}"/>
              </a:ext>
            </a:extLst>
          </p:cNvPr>
          <p:cNvSpPr>
            <a:spLocks noGrp="1"/>
          </p:cNvSpPr>
          <p:nvPr>
            <p:ph type="dt" sz="half" idx="10"/>
          </p:nvPr>
        </p:nvSpPr>
        <p:spPr/>
        <p:txBody>
          <a:bodyPr/>
          <a:lstStyle/>
          <a:p>
            <a:fld id="{F9504452-5DCC-4FE2-A5C9-8A5EF6714D65}" type="datetime1">
              <a:rPr lang="en-US" smtClean="0"/>
              <a:t>8/14/2026</a:t>
            </a:fld>
            <a:endParaRPr lang="en-US"/>
          </a:p>
        </p:txBody>
      </p:sp>
      <p:sp>
        <p:nvSpPr>
          <p:cNvPr id="5" name="Footer Placeholder 4">
            <a:extLst>
              <a:ext uri="{FF2B5EF4-FFF2-40B4-BE49-F238E27FC236}">
                <a16:creationId xmlns:a16="http://schemas.microsoft.com/office/drawing/2014/main" id="{90A818BD-2014-359D-9E53-A60AF6EA15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7542892-BF35-6F45-D547-098CD1E1F49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25685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CCBB1-5DB7-2548-5C80-DD79E1B8E77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FBD53A00-F512-E9ED-CAB9-FC6B3A60BA7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CD68BF6F-0BEB-B3B2-25AE-51B72D157F6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FC9C72EE-D009-2C3E-2210-A72A2DAD74C7}"/>
              </a:ext>
            </a:extLst>
          </p:cNvPr>
          <p:cNvSpPr>
            <a:spLocks noGrp="1"/>
          </p:cNvSpPr>
          <p:nvPr>
            <p:ph type="dt" sz="half" idx="10"/>
          </p:nvPr>
        </p:nvSpPr>
        <p:spPr/>
        <p:txBody>
          <a:bodyPr/>
          <a:lstStyle/>
          <a:p>
            <a:fld id="{E579ABC2-0180-4F3A-A895-A85BC724D472}" type="datetime1">
              <a:rPr lang="en-US" smtClean="0"/>
              <a:t>8/14/2026</a:t>
            </a:fld>
            <a:endParaRPr lang="en-US"/>
          </a:p>
        </p:txBody>
      </p:sp>
      <p:sp>
        <p:nvSpPr>
          <p:cNvPr id="6" name="Footer Placeholder 5">
            <a:extLst>
              <a:ext uri="{FF2B5EF4-FFF2-40B4-BE49-F238E27FC236}">
                <a16:creationId xmlns:a16="http://schemas.microsoft.com/office/drawing/2014/main" id="{C11A07EA-D5B0-BE80-AE2B-F24103F7587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5DD84F4-92D5-D937-1790-093048BFA1F9}"/>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98360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C7FCD-C06F-4474-32BF-FEE828FC3665}"/>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4AD2440E-EE6E-8915-134C-2895F29A1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70A0AD-6D7A-98C0-E899-7B22FECC25D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27BB1D00-053C-7086-C718-EB48B77983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03030B-212C-D808-D701-3940A58363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8441B6E4-16C5-AA90-225F-C8D3DCE5C087}"/>
              </a:ext>
            </a:extLst>
          </p:cNvPr>
          <p:cNvSpPr>
            <a:spLocks noGrp="1"/>
          </p:cNvSpPr>
          <p:nvPr>
            <p:ph type="dt" sz="half" idx="10"/>
          </p:nvPr>
        </p:nvSpPr>
        <p:spPr/>
        <p:txBody>
          <a:bodyPr/>
          <a:lstStyle/>
          <a:p>
            <a:fld id="{6AEEA9BA-4E8F-439E-BEA4-91FBA01E3F5F}" type="datetime1">
              <a:rPr lang="en-US" smtClean="0"/>
              <a:t>8/14/2026</a:t>
            </a:fld>
            <a:endParaRPr lang="en-US"/>
          </a:p>
        </p:txBody>
      </p:sp>
      <p:sp>
        <p:nvSpPr>
          <p:cNvPr id="8" name="Footer Placeholder 7">
            <a:extLst>
              <a:ext uri="{FF2B5EF4-FFF2-40B4-BE49-F238E27FC236}">
                <a16:creationId xmlns:a16="http://schemas.microsoft.com/office/drawing/2014/main" id="{23241E13-7908-1F49-2C62-9AFC6A756A50}"/>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F4D71DD-D426-7A18-B127-2255FC6AC5B5}"/>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69956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CED15-0409-2FA1-8762-8A0ECE38BED0}"/>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C79B6A7A-C326-4236-16EF-40B6D38B163C}"/>
              </a:ext>
            </a:extLst>
          </p:cNvPr>
          <p:cNvSpPr>
            <a:spLocks noGrp="1"/>
          </p:cNvSpPr>
          <p:nvPr>
            <p:ph type="dt" sz="half" idx="10"/>
          </p:nvPr>
        </p:nvSpPr>
        <p:spPr/>
        <p:txBody>
          <a:bodyPr/>
          <a:lstStyle/>
          <a:p>
            <a:fld id="{BE15BF18-0007-481C-AA29-413124BC3EE7}" type="datetime1">
              <a:rPr lang="en-US" smtClean="0"/>
              <a:t>8/14/2026</a:t>
            </a:fld>
            <a:endParaRPr lang="en-US"/>
          </a:p>
        </p:txBody>
      </p:sp>
      <p:sp>
        <p:nvSpPr>
          <p:cNvPr id="4" name="Footer Placeholder 3">
            <a:extLst>
              <a:ext uri="{FF2B5EF4-FFF2-40B4-BE49-F238E27FC236}">
                <a16:creationId xmlns:a16="http://schemas.microsoft.com/office/drawing/2014/main" id="{D0367885-BAE6-D1E5-79D9-E9F2A30AD51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969BE55-6C6E-D6D4-FA4B-85B7675538E6}"/>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2100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10CA2D-F095-A09C-0887-F9EF817F4E9F}"/>
              </a:ext>
            </a:extLst>
          </p:cNvPr>
          <p:cNvSpPr>
            <a:spLocks noGrp="1"/>
          </p:cNvSpPr>
          <p:nvPr>
            <p:ph type="dt" sz="half" idx="10"/>
          </p:nvPr>
        </p:nvSpPr>
        <p:spPr/>
        <p:txBody>
          <a:bodyPr/>
          <a:lstStyle/>
          <a:p>
            <a:fld id="{09BE9870-3748-43AD-B547-02A075CB4A1D}" type="datetime1">
              <a:rPr lang="en-US" smtClean="0"/>
              <a:t>8/14/2026</a:t>
            </a:fld>
            <a:endParaRPr lang="en-US"/>
          </a:p>
        </p:txBody>
      </p:sp>
      <p:sp>
        <p:nvSpPr>
          <p:cNvPr id="3" name="Footer Placeholder 2">
            <a:extLst>
              <a:ext uri="{FF2B5EF4-FFF2-40B4-BE49-F238E27FC236}">
                <a16:creationId xmlns:a16="http://schemas.microsoft.com/office/drawing/2014/main" id="{C5DCA655-066C-61AD-ADCF-AB22BB6CCC7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2676C3E-F6E2-E29E-5680-D7C502A4DDCD}"/>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4888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E5ADC-F6FC-B817-9779-5EE292D083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F9E82AA0-0B9B-3600-8376-A3F9080CB5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A22D1F6F-8644-1742-F275-24FAFF2F31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1727BD-5319-518B-8192-CAD0F6902B2D}"/>
              </a:ext>
            </a:extLst>
          </p:cNvPr>
          <p:cNvSpPr>
            <a:spLocks noGrp="1"/>
          </p:cNvSpPr>
          <p:nvPr>
            <p:ph type="dt" sz="half" idx="10"/>
          </p:nvPr>
        </p:nvSpPr>
        <p:spPr/>
        <p:txBody>
          <a:bodyPr/>
          <a:lstStyle/>
          <a:p>
            <a:fld id="{558E7897-33C5-4F1A-9307-D068E37F3DC7}" type="datetime1">
              <a:rPr lang="en-US" smtClean="0"/>
              <a:t>8/14/2026</a:t>
            </a:fld>
            <a:endParaRPr lang="en-US"/>
          </a:p>
        </p:txBody>
      </p:sp>
      <p:sp>
        <p:nvSpPr>
          <p:cNvPr id="6" name="Footer Placeholder 5">
            <a:extLst>
              <a:ext uri="{FF2B5EF4-FFF2-40B4-BE49-F238E27FC236}">
                <a16:creationId xmlns:a16="http://schemas.microsoft.com/office/drawing/2014/main" id="{D0F24FEB-15C8-0C00-FC09-04BF54EF07A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4A35727-FA0E-9158-7522-61C3A7FE2BB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390640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08158-D68A-AD3F-821B-8F72E745B8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6E1C540E-EB22-D01C-5819-EC2046D659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86A6B5E9-7F35-9593-5B70-AEBB2AFAE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33514-FA74-0D96-3334-D8D1AC933400}"/>
              </a:ext>
            </a:extLst>
          </p:cNvPr>
          <p:cNvSpPr>
            <a:spLocks noGrp="1"/>
          </p:cNvSpPr>
          <p:nvPr>
            <p:ph type="dt" sz="half" idx="10"/>
          </p:nvPr>
        </p:nvSpPr>
        <p:spPr/>
        <p:txBody>
          <a:bodyPr/>
          <a:lstStyle/>
          <a:p>
            <a:fld id="{82E171BA-CC09-47C8-A6DF-F5C5CB59CEEC}" type="datetime1">
              <a:rPr lang="en-US" smtClean="0"/>
              <a:t>8/14/2026</a:t>
            </a:fld>
            <a:endParaRPr lang="en-US"/>
          </a:p>
        </p:txBody>
      </p:sp>
      <p:sp>
        <p:nvSpPr>
          <p:cNvPr id="6" name="Footer Placeholder 5">
            <a:extLst>
              <a:ext uri="{FF2B5EF4-FFF2-40B4-BE49-F238E27FC236}">
                <a16:creationId xmlns:a16="http://schemas.microsoft.com/office/drawing/2014/main" id="{6255FB82-4A6F-5F21-56A0-1F1B399670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2716EB-B390-9F93-32A8-7DC691FA249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4855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2BFEBF-A8E7-3C49-CA3F-717542A9D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E0D9478-B4B0-9826-2FE0-4234C505C8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5DDC4DE9-A6BB-D11D-6C4D-0053CB154E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A38F49-B3E2-4BF0-BEC7-C30D34ABBB8D}" type="datetime1">
              <a:rPr lang="en-US" smtClean="0"/>
              <a:t>8/14/2026</a:t>
            </a:fld>
            <a:endParaRPr lang="en-US"/>
          </a:p>
        </p:txBody>
      </p:sp>
      <p:sp>
        <p:nvSpPr>
          <p:cNvPr id="5" name="Footer Placeholder 4">
            <a:extLst>
              <a:ext uri="{FF2B5EF4-FFF2-40B4-BE49-F238E27FC236}">
                <a16:creationId xmlns:a16="http://schemas.microsoft.com/office/drawing/2014/main" id="{9C47FDB8-57EF-B8F4-8D05-C9E96083E8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71E9700-AD87-6B2A-08C4-2D0268AA7B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4024427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7.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g"/></Relationships>
</file>

<file path=ppt/slides/_rels/slide1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g"/></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2.jpg"/></Relationships>
</file>

<file path=ppt/slides/_rels/slide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97DCD2F3-A824-7CDB-D25E-C12E8D9C9CA2}"/>
              </a:ext>
            </a:extLst>
          </p:cNvPr>
          <p:cNvPicPr>
            <a:picLocks noChangeAspect="1"/>
          </p:cNvPicPr>
          <p:nvPr/>
        </p:nvPicPr>
        <p:blipFill>
          <a:blip r:embed="rId3"/>
          <a:srcRect l="1929" r="18759"/>
          <a:stretch>
            <a:fillRect/>
          </a:stretch>
        </p:blipFill>
        <p:spPr>
          <a:xfrm>
            <a:off x="1" y="10"/>
            <a:ext cx="9669642" cy="6857990"/>
          </a:xfrm>
          <a:prstGeom prst="rect">
            <a:avLst/>
          </a:prstGeom>
        </p:spPr>
      </p:pic>
      <p:sp>
        <p:nvSpPr>
          <p:cNvPr id="31" name="Rectangle 30">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3B80895-2FE4-5D69-4AD6-6A6626F9DE62}"/>
              </a:ext>
            </a:extLst>
          </p:cNvPr>
          <p:cNvSpPr>
            <a:spLocks noGrp="1"/>
          </p:cNvSpPr>
          <p:nvPr>
            <p:ph type="ctrTitle"/>
          </p:nvPr>
        </p:nvSpPr>
        <p:spPr>
          <a:xfrm>
            <a:off x="7596914" y="743447"/>
            <a:ext cx="3445765" cy="3692028"/>
          </a:xfrm>
          <a:noFill/>
        </p:spPr>
        <p:txBody>
          <a:bodyPr>
            <a:normAutofit/>
          </a:bodyPr>
          <a:lstStyle/>
          <a:p>
            <a:pPr algn="l"/>
            <a:r>
              <a:rPr lang="en-GB" sz="5200" dirty="0" err="1">
                <a:latin typeface="Arial" panose="020B0604020202020204" pitchFamily="34" charset="0"/>
                <a:cs typeface="Arial" panose="020B0604020202020204" pitchFamily="34" charset="0"/>
              </a:rPr>
              <a:t>Graad</a:t>
            </a:r>
            <a:r>
              <a:rPr lang="en-GB" sz="5200" dirty="0">
                <a:latin typeface="Arial" panose="020B0604020202020204" pitchFamily="34" charset="0"/>
                <a:cs typeface="Arial" panose="020B0604020202020204" pitchFamily="34" charset="0"/>
              </a:rPr>
              <a:t> 11</a:t>
            </a:r>
            <a:endParaRPr lang="af-ZA" sz="5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476D6293-BAA6-F69C-BD8F-4F3EDAB5B8C0}"/>
              </a:ext>
            </a:extLst>
          </p:cNvPr>
          <p:cNvSpPr>
            <a:spLocks noGrp="1"/>
          </p:cNvSpPr>
          <p:nvPr>
            <p:ph type="subTitle" idx="1"/>
          </p:nvPr>
        </p:nvSpPr>
        <p:spPr>
          <a:xfrm>
            <a:off x="7586134" y="4629234"/>
            <a:ext cx="4118186" cy="1485319"/>
          </a:xfrm>
          <a:noFill/>
        </p:spPr>
        <p:txBody>
          <a:bodyPr>
            <a:normAutofit fontScale="92500"/>
          </a:bodyPr>
          <a:lstStyle/>
          <a:p>
            <a:pPr algn="l"/>
            <a:r>
              <a:rPr lang="en-GB" sz="2200" dirty="0" err="1">
                <a:latin typeface="Arial" panose="020B0604020202020204" pitchFamily="34" charset="0"/>
                <a:cs typeface="Arial" panose="020B0604020202020204" pitchFamily="34" charset="0"/>
              </a:rPr>
              <a:t>Kwartaal</a:t>
            </a:r>
            <a:r>
              <a:rPr lang="en-GB" sz="2200" dirty="0">
                <a:latin typeface="Arial" panose="020B0604020202020204" pitchFamily="34" charset="0"/>
                <a:cs typeface="Arial" panose="020B0604020202020204" pitchFamily="34" charset="0"/>
              </a:rPr>
              <a:t> 4 | </a:t>
            </a:r>
            <a:r>
              <a:rPr lang="en-GB" sz="2200" dirty="0" err="1">
                <a:latin typeface="Arial" panose="020B0604020202020204" pitchFamily="34" charset="0"/>
                <a:cs typeface="Arial" panose="020B0604020202020204" pitchFamily="34" charset="0"/>
              </a:rPr>
              <a:t>Studievaardighede</a:t>
            </a:r>
            <a:endParaRPr lang="en-GB" sz="2200" dirty="0">
              <a:latin typeface="Arial" panose="020B0604020202020204" pitchFamily="34" charset="0"/>
              <a:cs typeface="Arial" panose="020B0604020202020204" pitchFamily="34" charset="0"/>
            </a:endParaRPr>
          </a:p>
          <a:p>
            <a:pPr algn="l"/>
            <a:r>
              <a:rPr lang="en-GB" sz="2200" b="1" dirty="0">
                <a:latin typeface="Arial" panose="020B0604020202020204" pitchFamily="34" charset="0"/>
                <a:cs typeface="Arial" panose="020B0604020202020204" pitchFamily="34" charset="0"/>
              </a:rPr>
              <a:t>Les 3: </a:t>
            </a:r>
            <a:r>
              <a:rPr lang="en-GB" sz="2200" dirty="0" err="1">
                <a:latin typeface="Arial" panose="020B0604020202020204" pitchFamily="34" charset="0"/>
                <a:cs typeface="Arial" panose="020B0604020202020204" pitchFamily="34" charset="0"/>
              </a:rPr>
              <a:t>Eksamenskryfvaardighede</a:t>
            </a:r>
            <a:r>
              <a:rPr lang="en-GB" sz="2200" dirty="0">
                <a:latin typeface="Arial" panose="020B0604020202020204" pitchFamily="34" charset="0"/>
                <a:cs typeface="Arial" panose="020B0604020202020204" pitchFamily="34" charset="0"/>
              </a:rPr>
              <a:t> </a:t>
            </a:r>
            <a:r>
              <a:rPr lang="en-GB" sz="2200" dirty="0" err="1">
                <a:latin typeface="Arial" panose="020B0604020202020204" pitchFamily="34" charset="0"/>
                <a:cs typeface="Arial" panose="020B0604020202020204" pitchFamily="34" charset="0"/>
              </a:rPr>
              <a:t>en</a:t>
            </a:r>
            <a:r>
              <a:rPr lang="en-GB" sz="2200" dirty="0">
                <a:latin typeface="Arial" panose="020B0604020202020204" pitchFamily="34" charset="0"/>
                <a:cs typeface="Arial" panose="020B0604020202020204" pitchFamily="34" charset="0"/>
              </a:rPr>
              <a:t> </a:t>
            </a:r>
            <a:r>
              <a:rPr lang="en-GB" sz="2200" dirty="0" err="1">
                <a:latin typeface="Arial" panose="020B0604020202020204" pitchFamily="34" charset="0"/>
                <a:cs typeface="Arial" panose="020B0604020202020204" pitchFamily="34" charset="0"/>
              </a:rPr>
              <a:t>persoonlike</a:t>
            </a:r>
            <a:r>
              <a:rPr lang="en-GB" sz="2200" dirty="0">
                <a:latin typeface="Arial" panose="020B0604020202020204" pitchFamily="34" charset="0"/>
                <a:cs typeface="Arial" panose="020B0604020202020204" pitchFamily="34" charset="0"/>
              </a:rPr>
              <a:t> </a:t>
            </a:r>
            <a:r>
              <a:rPr lang="en-GB" sz="2200" dirty="0" err="1">
                <a:latin typeface="Arial" panose="020B0604020202020204" pitchFamily="34" charset="0"/>
                <a:cs typeface="Arial" panose="020B0604020202020204" pitchFamily="34" charset="0"/>
              </a:rPr>
              <a:t>ontwikkelingsdoelwitte</a:t>
            </a:r>
            <a:endParaRPr lang="af-ZA" sz="2200" b="0" dirty="0">
              <a:latin typeface="Arial" panose="020B0604020202020204" pitchFamily="34" charset="0"/>
              <a:cs typeface="Arial" panose="020B0604020202020204" pitchFamily="34" charset="0"/>
            </a:endParaRPr>
          </a:p>
        </p:txBody>
      </p:sp>
      <p:pic>
        <p:nvPicPr>
          <p:cNvPr id="9" name="Google Shape;218;p1">
            <a:extLst>
              <a:ext uri="{FF2B5EF4-FFF2-40B4-BE49-F238E27FC236}">
                <a16:creationId xmlns:a16="http://schemas.microsoft.com/office/drawing/2014/main" id="{DC5F4410-B575-1E80-8B23-0DEC17F699D8}"/>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035183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BF4DD2-B7FF-2297-95BF-49AC45F2D8F5}"/>
            </a:ext>
          </a:extLst>
        </p:cNvPr>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6"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0"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E50D4BED-E9F1-53C1-2641-B464FFBB31C2}"/>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3" name="Group 2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EAF970DA-966A-B672-9DD9-96AAE3E92730}"/>
              </a:ext>
            </a:extLst>
          </p:cNvPr>
          <p:cNvSpPr>
            <a:spLocks noGrp="1"/>
          </p:cNvSpPr>
          <p:nvPr>
            <p:ph type="title"/>
          </p:nvPr>
        </p:nvSpPr>
        <p:spPr>
          <a:xfrm>
            <a:off x="1014168" y="1404956"/>
            <a:ext cx="6685079" cy="2782723"/>
          </a:xfrm>
        </p:spPr>
        <p:txBody>
          <a:bodyPr vert="horz" lIns="91440" tIns="45720" rIns="91440" bIns="45720" rtlCol="0" anchor="b">
            <a:normAutofit/>
          </a:bodyPr>
          <a:lstStyle/>
          <a:p>
            <a:r>
              <a:rPr lang="nl-NL" sz="3700" dirty="0">
                <a:solidFill>
                  <a:schemeClr val="bg1"/>
                </a:solidFill>
              </a:rPr>
              <a:t>Evalueer die doeltreffendheid van die voltooiing van ou vraestelle wanneer jy vir 'n eksamen voorberei.</a:t>
            </a:r>
            <a:br>
              <a:rPr lang="en-US" sz="3700" kern="1200" dirty="0">
                <a:solidFill>
                  <a:schemeClr val="bg1"/>
                </a:solidFill>
                <a:latin typeface="+mj-lt"/>
                <a:ea typeface="+mj-ea"/>
                <a:cs typeface="+mj-cs"/>
              </a:rPr>
            </a:br>
            <a:r>
              <a:rPr lang="en-US" sz="3700" kern="1200" dirty="0">
                <a:solidFill>
                  <a:schemeClr val="bg1"/>
                </a:solidFill>
                <a:latin typeface="+mj-lt"/>
                <a:ea typeface="+mj-ea"/>
                <a:cs typeface="+mj-cs"/>
              </a:rPr>
              <a:t>(1 × 4) (4)</a:t>
            </a:r>
          </a:p>
        </p:txBody>
      </p:sp>
      <p:pic>
        <p:nvPicPr>
          <p:cNvPr id="10" name="Google Shape;218;p1">
            <a:extLst>
              <a:ext uri="{FF2B5EF4-FFF2-40B4-BE49-F238E27FC236}">
                <a16:creationId xmlns:a16="http://schemas.microsoft.com/office/drawing/2014/main" id="{7E29F44C-5B01-3D3C-2029-CA3D68BDB21F}"/>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756881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3C26840-F248-D1D1-A770-096729F70527}"/>
              </a:ext>
            </a:extLst>
          </p:cNvPr>
          <p:cNvPicPr>
            <a:picLocks noChangeAspect="1"/>
          </p:cNvPicPr>
          <p:nvPr/>
        </p:nvPicPr>
        <p:blipFill>
          <a:blip r:embed="rId3"/>
          <a:srcRect l="20688"/>
          <a:stretch>
            <a:fillRect/>
          </a:stretch>
        </p:blipFill>
        <p:spPr>
          <a:xfrm>
            <a:off x="2522356" y="10"/>
            <a:ext cx="9669642" cy="6857990"/>
          </a:xfrm>
          <a:prstGeom prst="rect">
            <a:avLst/>
          </a:prstGeom>
        </p:spPr>
      </p:pic>
      <p:sp>
        <p:nvSpPr>
          <p:cNvPr id="28" name="Rectangle 2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991F629-7882-E0AC-1C1B-E617C92CD48C}"/>
              </a:ext>
            </a:extLst>
          </p:cNvPr>
          <p:cNvSpPr>
            <a:spLocks noGrp="1"/>
          </p:cNvSpPr>
          <p:nvPr>
            <p:ph type="title"/>
          </p:nvPr>
        </p:nvSpPr>
        <p:spPr>
          <a:xfrm>
            <a:off x="838200" y="365125"/>
            <a:ext cx="4410456" cy="1899912"/>
          </a:xfrm>
        </p:spPr>
        <p:txBody>
          <a:bodyPr>
            <a:normAutofit/>
          </a:bodyPr>
          <a:lstStyle/>
          <a:p>
            <a:r>
              <a:rPr lang="af-ZA" sz="4000" dirty="0"/>
              <a:t>Persoonlike ontwikkelingsplan</a:t>
            </a:r>
          </a:p>
        </p:txBody>
      </p:sp>
      <p:graphicFrame>
        <p:nvGraphicFramePr>
          <p:cNvPr id="21" name="Content Placeholder 2">
            <a:extLst>
              <a:ext uri="{FF2B5EF4-FFF2-40B4-BE49-F238E27FC236}">
                <a16:creationId xmlns:a16="http://schemas.microsoft.com/office/drawing/2014/main" id="{A9653132-6ED2-9F32-F41E-F2FEEC9ECE80}"/>
              </a:ext>
            </a:extLst>
          </p:cNvPr>
          <p:cNvGraphicFramePr>
            <a:graphicFrameLocks noGrp="1"/>
          </p:cNvGraphicFramePr>
          <p:nvPr>
            <p:ph idx="1"/>
            <p:extLst>
              <p:ext uri="{D42A27DB-BD31-4B8C-83A1-F6EECF244321}">
                <p14:modId xmlns:p14="http://schemas.microsoft.com/office/powerpoint/2010/main" val="3404741029"/>
              </p:ext>
            </p:extLst>
          </p:nvPr>
        </p:nvGraphicFramePr>
        <p:xfrm>
          <a:off x="838199" y="2265037"/>
          <a:ext cx="6552063" cy="42278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oogle Shape;218;p1">
            <a:extLst>
              <a:ext uri="{FF2B5EF4-FFF2-40B4-BE49-F238E27FC236}">
                <a16:creationId xmlns:a16="http://schemas.microsoft.com/office/drawing/2014/main" id="{FE2AD4C2-8342-E09E-0257-83C73264AAD1}"/>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026244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2AE16C6-A93E-020E-228D-0FFFD92B1D89}"/>
              </a:ext>
            </a:extLst>
          </p:cNvPr>
          <p:cNvSpPr>
            <a:spLocks noGrp="1"/>
          </p:cNvSpPr>
          <p:nvPr>
            <p:ph type="title"/>
          </p:nvPr>
        </p:nvSpPr>
        <p:spPr>
          <a:xfrm>
            <a:off x="838200" y="643467"/>
            <a:ext cx="3158405" cy="5571066"/>
          </a:xfrm>
        </p:spPr>
        <p:txBody>
          <a:bodyPr>
            <a:normAutofit/>
          </a:bodyPr>
          <a:lstStyle/>
          <a:p>
            <a:r>
              <a:rPr lang="af-ZA" sz="3200" dirty="0">
                <a:solidFill>
                  <a:srgbClr val="FFFFFF"/>
                </a:solidFill>
              </a:rPr>
              <a:t>Studie-doelwitvoorbeeld</a:t>
            </a:r>
          </a:p>
        </p:txBody>
      </p:sp>
      <p:sp>
        <p:nvSpPr>
          <p:cNvPr id="14" name="Rectangle: Rounded Corners 13">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C09C7BE-2F2E-60C5-5181-A5443E74A3B7}"/>
              </a:ext>
            </a:extLst>
          </p:cNvPr>
          <p:cNvGraphicFramePr>
            <a:graphicFrameLocks noGrp="1"/>
          </p:cNvGraphicFramePr>
          <p:nvPr>
            <p:ph idx="1"/>
            <p:extLst>
              <p:ext uri="{D42A27DB-BD31-4B8C-83A1-F6EECF244321}">
                <p14:modId xmlns:p14="http://schemas.microsoft.com/office/powerpoint/2010/main" val="1423738380"/>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8BEC3A37-BE0F-839B-F6B2-4316B482FCEF}"/>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655726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F55F20-1776-ED74-E1D1-56B430020CFB}"/>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B4916930-E76E-4100-9DCF-4981566A37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57375" y="1885950"/>
            <a:ext cx="8505825" cy="3152775"/>
          </a:xfrm>
          <a:prstGeom prst="rect">
            <a:avLst/>
          </a:prstGeom>
          <a:solidFill>
            <a:schemeClr val="bg1">
              <a:alpha val="75000"/>
            </a:schemeClr>
          </a:solidFill>
          <a:ln w="63500" cmpd="dbl">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3248973-567F-6E79-85E8-DD59A84B1C7A}"/>
              </a:ext>
            </a:extLst>
          </p:cNvPr>
          <p:cNvSpPr>
            <a:spLocks noGrp="1"/>
          </p:cNvSpPr>
          <p:nvPr>
            <p:ph type="title"/>
          </p:nvPr>
        </p:nvSpPr>
        <p:spPr>
          <a:xfrm>
            <a:off x="2276475" y="2247900"/>
            <a:ext cx="7581900" cy="2514600"/>
          </a:xfrm>
        </p:spPr>
        <p:txBody>
          <a:bodyPr vert="horz" lIns="91440" tIns="45720" rIns="91440" bIns="45720" rtlCol="0" anchor="ctr">
            <a:normAutofit/>
          </a:bodyPr>
          <a:lstStyle/>
          <a:p>
            <a:pPr algn="ctr"/>
            <a:r>
              <a:rPr lang="en-US" sz="6600" dirty="0" err="1">
                <a:solidFill>
                  <a:schemeClr val="tx1">
                    <a:lumMod val="75000"/>
                    <a:lumOff val="25000"/>
                  </a:schemeClr>
                </a:solidFill>
              </a:rPr>
              <a:t>Persoonlike</a:t>
            </a:r>
            <a:r>
              <a:rPr lang="en-US" sz="6600" dirty="0">
                <a:solidFill>
                  <a:schemeClr val="tx1">
                    <a:lumMod val="75000"/>
                    <a:lumOff val="25000"/>
                  </a:schemeClr>
                </a:solidFill>
              </a:rPr>
              <a:t> </a:t>
            </a:r>
            <a:r>
              <a:rPr lang="en-US" sz="6600" dirty="0" err="1">
                <a:solidFill>
                  <a:schemeClr val="tx1">
                    <a:lumMod val="75000"/>
                    <a:lumOff val="25000"/>
                  </a:schemeClr>
                </a:solidFill>
              </a:rPr>
              <a:t>ontwikkelingsdoelwit</a:t>
            </a:r>
            <a:endParaRPr lang="en-US" sz="6600" dirty="0">
              <a:solidFill>
                <a:schemeClr val="tx1">
                  <a:lumMod val="75000"/>
                  <a:lumOff val="25000"/>
                </a:schemeClr>
              </a:solidFill>
            </a:endParaRPr>
          </a:p>
        </p:txBody>
      </p:sp>
      <p:pic>
        <p:nvPicPr>
          <p:cNvPr id="7" name="Google Shape;218;p1">
            <a:extLst>
              <a:ext uri="{FF2B5EF4-FFF2-40B4-BE49-F238E27FC236}">
                <a16:creationId xmlns:a16="http://schemas.microsoft.com/office/drawing/2014/main" id="{78A91872-65E4-62F8-B228-CE2B8032AD3C}"/>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17445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84B3F999-D694-DC67-3D11-C4BAB8173B4D}"/>
              </a:ext>
            </a:extLst>
          </p:cNvPr>
          <p:cNvPicPr>
            <a:picLocks noChangeAspect="1"/>
          </p:cNvPicPr>
          <p:nvPr/>
        </p:nvPicPr>
        <p:blipFill>
          <a:blip r:embed="rId3"/>
          <a:srcRect l="8070" r="12619"/>
          <a:stretch>
            <a:fillRect/>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9A07F80-E47D-8D80-0111-EEF5881B9AD1}"/>
              </a:ext>
            </a:extLst>
          </p:cNvPr>
          <p:cNvSpPr>
            <a:spLocks noGrp="1"/>
          </p:cNvSpPr>
          <p:nvPr>
            <p:ph type="title"/>
          </p:nvPr>
        </p:nvSpPr>
        <p:spPr>
          <a:xfrm>
            <a:off x="838200" y="521829"/>
            <a:ext cx="10515599" cy="928751"/>
          </a:xfrm>
        </p:spPr>
        <p:txBody>
          <a:bodyPr>
            <a:normAutofit fontScale="90000"/>
          </a:bodyPr>
          <a:lstStyle/>
          <a:p>
            <a:r>
              <a:rPr lang="nl-NL" sz="4000" dirty="0"/>
              <a:t>Teen die einde van hierdie les behoort jy in staat te wees om die volgende te kan doen:</a:t>
            </a:r>
            <a:endParaRPr lang="af-ZA" sz="4000" dirty="0"/>
          </a:p>
        </p:txBody>
      </p:sp>
      <p:graphicFrame>
        <p:nvGraphicFramePr>
          <p:cNvPr id="8" name="Content Placeholder 7">
            <a:extLst>
              <a:ext uri="{FF2B5EF4-FFF2-40B4-BE49-F238E27FC236}">
                <a16:creationId xmlns:a16="http://schemas.microsoft.com/office/drawing/2014/main" id="{381FAE15-62BE-7D0A-1B88-8256D1EDBE27}"/>
              </a:ext>
            </a:extLst>
          </p:cNvPr>
          <p:cNvGraphicFramePr>
            <a:graphicFrameLocks noGrp="1"/>
          </p:cNvGraphicFramePr>
          <p:nvPr>
            <p:ph idx="1"/>
            <p:extLst>
              <p:ext uri="{D42A27DB-BD31-4B8C-83A1-F6EECF244321}">
                <p14:modId xmlns:p14="http://schemas.microsoft.com/office/powerpoint/2010/main" val="1889973039"/>
              </p:ext>
            </p:extLst>
          </p:nvPr>
        </p:nvGraphicFramePr>
        <p:xfrm>
          <a:off x="838200" y="1523605"/>
          <a:ext cx="8681720" cy="49279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1" name="Google Shape;218;p1">
            <a:extLst>
              <a:ext uri="{FF2B5EF4-FFF2-40B4-BE49-F238E27FC236}">
                <a16:creationId xmlns:a16="http://schemas.microsoft.com/office/drawing/2014/main" id="{0AF3EDB1-EE63-92EB-C26D-636623161C06}"/>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44232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11AC4-16AD-FE7A-4F2F-8A951535E7BE}"/>
              </a:ext>
            </a:extLst>
          </p:cNvPr>
          <p:cNvSpPr>
            <a:spLocks noGrp="1"/>
          </p:cNvSpPr>
          <p:nvPr>
            <p:ph type="title"/>
          </p:nvPr>
        </p:nvSpPr>
        <p:spPr>
          <a:xfrm>
            <a:off x="339214" y="1683756"/>
            <a:ext cx="3362530" cy="2396359"/>
          </a:xfrm>
        </p:spPr>
        <p:txBody>
          <a:bodyPr anchor="b">
            <a:normAutofit/>
          </a:bodyPr>
          <a:lstStyle/>
          <a:p>
            <a:pPr algn="r"/>
            <a:r>
              <a:rPr lang="af-ZA" sz="4000" dirty="0">
                <a:solidFill>
                  <a:srgbClr val="FFFFFF"/>
                </a:solidFill>
              </a:rPr>
              <a:t>Eksamenskryf-vaardighede</a:t>
            </a:r>
          </a:p>
        </p:txBody>
      </p:sp>
      <p:graphicFrame>
        <p:nvGraphicFramePr>
          <p:cNvPr id="5" name="Content Placeholder 2">
            <a:extLst>
              <a:ext uri="{FF2B5EF4-FFF2-40B4-BE49-F238E27FC236}">
                <a16:creationId xmlns:a16="http://schemas.microsoft.com/office/drawing/2014/main" id="{DEDA3239-772B-BF59-1AE9-1561C3CF03F5}"/>
              </a:ext>
            </a:extLst>
          </p:cNvPr>
          <p:cNvGraphicFramePr>
            <a:graphicFrameLocks noGrp="1"/>
          </p:cNvGraphicFramePr>
          <p:nvPr>
            <p:ph idx="1"/>
            <p:extLst>
              <p:ext uri="{D42A27DB-BD31-4B8C-83A1-F6EECF244321}">
                <p14:modId xmlns:p14="http://schemas.microsoft.com/office/powerpoint/2010/main" val="1204939887"/>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0D994B8A-072B-5D6D-7252-9E71964F216F}"/>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07238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6A807FD-D7E2-B7D8-F01D-CBD9DD1F0723}"/>
              </a:ext>
            </a:extLst>
          </p:cNvPr>
          <p:cNvPicPr>
            <a:picLocks noChangeAspect="1"/>
          </p:cNvPicPr>
          <p:nvPr/>
        </p:nvPicPr>
        <p:blipFill>
          <a:blip r:embed="rId3">
            <a:alphaModFix amt="50000"/>
          </a:blip>
          <a:srcRect t="4694" b="11037"/>
          <a:stretch>
            <a:fillRect/>
          </a:stretch>
        </p:blipFill>
        <p:spPr>
          <a:xfrm>
            <a:off x="20" y="0"/>
            <a:ext cx="12191980" cy="6857990"/>
          </a:xfrm>
          <a:prstGeom prst="rect">
            <a:avLst/>
          </a:prstGeom>
        </p:spPr>
      </p:pic>
      <p:sp>
        <p:nvSpPr>
          <p:cNvPr id="2" name="Title 1">
            <a:extLst>
              <a:ext uri="{FF2B5EF4-FFF2-40B4-BE49-F238E27FC236}">
                <a16:creationId xmlns:a16="http://schemas.microsoft.com/office/drawing/2014/main" id="{452F00D5-B860-E964-87C6-BA80617E9F46}"/>
              </a:ext>
            </a:extLst>
          </p:cNvPr>
          <p:cNvSpPr>
            <a:spLocks noGrp="1"/>
          </p:cNvSpPr>
          <p:nvPr>
            <p:ph type="title"/>
          </p:nvPr>
        </p:nvSpPr>
        <p:spPr>
          <a:xfrm>
            <a:off x="838200" y="365125"/>
            <a:ext cx="10515600" cy="1325563"/>
          </a:xfrm>
        </p:spPr>
        <p:txBody>
          <a:bodyPr>
            <a:normAutofit/>
          </a:bodyPr>
          <a:lstStyle/>
          <a:p>
            <a:r>
              <a:rPr lang="af-ZA" dirty="0"/>
              <a:t>Voor die eksamen</a:t>
            </a:r>
          </a:p>
        </p:txBody>
      </p:sp>
      <p:graphicFrame>
        <p:nvGraphicFramePr>
          <p:cNvPr id="5" name="Content Placeholder 2">
            <a:extLst>
              <a:ext uri="{FF2B5EF4-FFF2-40B4-BE49-F238E27FC236}">
                <a16:creationId xmlns:a16="http://schemas.microsoft.com/office/drawing/2014/main" id="{CBCBED62-77B1-7B13-2E23-0A50AA8595EE}"/>
              </a:ext>
            </a:extLst>
          </p:cNvPr>
          <p:cNvGraphicFramePr>
            <a:graphicFrameLocks noGrp="1"/>
          </p:cNvGraphicFramePr>
          <p:nvPr>
            <p:ph idx="1"/>
            <p:extLst>
              <p:ext uri="{D42A27DB-BD31-4B8C-83A1-F6EECF244321}">
                <p14:modId xmlns:p14="http://schemas.microsoft.com/office/powerpoint/2010/main" val="11678704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218;p1">
            <a:extLst>
              <a:ext uri="{FF2B5EF4-FFF2-40B4-BE49-F238E27FC236}">
                <a16:creationId xmlns:a16="http://schemas.microsoft.com/office/drawing/2014/main" id="{823EC068-A2BA-199A-A042-AA5F417C022E}"/>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59238195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4FEA30-A310-DFFA-B6A5-D26E3F2910AF}"/>
              </a:ext>
            </a:extLst>
          </p:cNvPr>
          <p:cNvPicPr>
            <a:picLocks noChangeAspect="1"/>
          </p:cNvPicPr>
          <p:nvPr/>
        </p:nvPicPr>
        <p:blipFill>
          <a:blip r:embed="rId3"/>
          <a:srcRect r="6006"/>
          <a:stretch>
            <a:fillRect/>
          </a:stretch>
        </p:blipFill>
        <p:spPr>
          <a:xfrm>
            <a:off x="3606156" y="-1"/>
            <a:ext cx="8585844" cy="6858000"/>
          </a:xfrm>
          <a:prstGeom prst="rect">
            <a:avLst/>
          </a:prstGeom>
        </p:spPr>
      </p:pic>
      <p:sp>
        <p:nvSpPr>
          <p:cNvPr id="2" name="Title 1">
            <a:extLst>
              <a:ext uri="{FF2B5EF4-FFF2-40B4-BE49-F238E27FC236}">
                <a16:creationId xmlns:a16="http://schemas.microsoft.com/office/drawing/2014/main" id="{3E8B075C-5EDF-C84C-400D-C06D09712D06}"/>
              </a:ext>
            </a:extLst>
          </p:cNvPr>
          <p:cNvSpPr>
            <a:spLocks noGrp="1"/>
          </p:cNvSpPr>
          <p:nvPr>
            <p:ph type="title"/>
          </p:nvPr>
        </p:nvSpPr>
        <p:spPr>
          <a:xfrm>
            <a:off x="269265" y="2542348"/>
            <a:ext cx="3019230" cy="1325563"/>
          </a:xfrm>
        </p:spPr>
        <p:txBody>
          <a:bodyPr>
            <a:normAutofit/>
          </a:bodyPr>
          <a:lstStyle/>
          <a:p>
            <a:r>
              <a:rPr lang="af-ZA" b="1" dirty="0"/>
              <a:t>Tydens die eksamen</a:t>
            </a:r>
          </a:p>
        </p:txBody>
      </p:sp>
      <p:graphicFrame>
        <p:nvGraphicFramePr>
          <p:cNvPr id="5" name="Content Placeholder 2">
            <a:extLst>
              <a:ext uri="{FF2B5EF4-FFF2-40B4-BE49-F238E27FC236}">
                <a16:creationId xmlns:a16="http://schemas.microsoft.com/office/drawing/2014/main" id="{92459EDA-961E-A6E6-55FF-281DCF3E8792}"/>
              </a:ext>
            </a:extLst>
          </p:cNvPr>
          <p:cNvGraphicFramePr>
            <a:graphicFrameLocks noGrp="1"/>
          </p:cNvGraphicFramePr>
          <p:nvPr>
            <p:ph idx="1"/>
            <p:extLst>
              <p:ext uri="{D42A27DB-BD31-4B8C-83A1-F6EECF244321}">
                <p14:modId xmlns:p14="http://schemas.microsoft.com/office/powerpoint/2010/main" val="2032873648"/>
              </p:ext>
            </p:extLst>
          </p:nvPr>
        </p:nvGraphicFramePr>
        <p:xfrm>
          <a:off x="3857430" y="164592"/>
          <a:ext cx="8194362" cy="66934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Google Shape;218;p1">
            <a:extLst>
              <a:ext uri="{FF2B5EF4-FFF2-40B4-BE49-F238E27FC236}">
                <a16:creationId xmlns:a16="http://schemas.microsoft.com/office/drawing/2014/main" id="{66F30EFD-D43B-AD08-3F8B-E240AB9242FF}"/>
              </a:ext>
            </a:extLst>
          </p:cNvPr>
          <p:cNvPicPr preferRelativeResize="0"/>
          <p:nvPr/>
        </p:nvPicPr>
        <p:blipFill rotWithShape="1">
          <a:blip r:embed="rId9">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409970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71D928-FFCD-F07C-EF7D-3A0F7E417805}"/>
              </a:ext>
            </a:extLst>
          </p:cNvPr>
          <p:cNvSpPr>
            <a:spLocks noGrp="1"/>
          </p:cNvSpPr>
          <p:nvPr>
            <p:ph type="title"/>
          </p:nvPr>
        </p:nvSpPr>
        <p:spPr>
          <a:xfrm>
            <a:off x="586478" y="1683756"/>
            <a:ext cx="3115265" cy="2396359"/>
          </a:xfrm>
        </p:spPr>
        <p:txBody>
          <a:bodyPr anchor="b">
            <a:normAutofit/>
          </a:bodyPr>
          <a:lstStyle/>
          <a:p>
            <a:pPr algn="r"/>
            <a:r>
              <a:rPr lang="af-ZA" sz="4000" dirty="0">
                <a:solidFill>
                  <a:srgbClr val="FFFFFF"/>
                </a:solidFill>
              </a:rPr>
              <a:t>N</a:t>
            </a:r>
            <a:r>
              <a:rPr lang="af-ZA" sz="4000" dirty="0">
                <a:solidFill>
                  <a:srgbClr val="FFFFFF"/>
                </a:solidFill>
                <a:latin typeface="Calibri" panose="020F0502020204030204" pitchFamily="34" charset="0"/>
                <a:ea typeface="Calibri" panose="020F0502020204030204" pitchFamily="34" charset="0"/>
                <a:cs typeface="Calibri" panose="020F0502020204030204" pitchFamily="34" charset="0"/>
              </a:rPr>
              <a:t>á</a:t>
            </a:r>
            <a:r>
              <a:rPr lang="af-ZA" sz="4000" dirty="0">
                <a:solidFill>
                  <a:srgbClr val="FFFFFF"/>
                </a:solidFill>
              </a:rPr>
              <a:t> die eksamen</a:t>
            </a:r>
          </a:p>
        </p:txBody>
      </p:sp>
      <p:graphicFrame>
        <p:nvGraphicFramePr>
          <p:cNvPr id="5" name="Content Placeholder 2">
            <a:extLst>
              <a:ext uri="{FF2B5EF4-FFF2-40B4-BE49-F238E27FC236}">
                <a16:creationId xmlns:a16="http://schemas.microsoft.com/office/drawing/2014/main" id="{6AE26FEC-7416-F9E7-BF79-20BD476D4614}"/>
              </a:ext>
            </a:extLst>
          </p:cNvPr>
          <p:cNvGraphicFramePr>
            <a:graphicFrameLocks noGrp="1"/>
          </p:cNvGraphicFramePr>
          <p:nvPr>
            <p:ph idx="1"/>
            <p:extLst>
              <p:ext uri="{D42A27DB-BD31-4B8C-83A1-F6EECF244321}">
                <p14:modId xmlns:p14="http://schemas.microsoft.com/office/powerpoint/2010/main" val="3498164533"/>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CC6E4295-657E-2F24-EA30-2CF901628837}"/>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1692736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587437-E9BC-6DA1-9725-33A8818E1F37}"/>
              </a:ext>
            </a:extLst>
          </p:cNvPr>
          <p:cNvSpPr>
            <a:spLocks noGrp="1"/>
          </p:cNvSpPr>
          <p:nvPr>
            <p:ph type="title"/>
          </p:nvPr>
        </p:nvSpPr>
        <p:spPr>
          <a:xfrm>
            <a:off x="586478" y="1683756"/>
            <a:ext cx="3115265" cy="2396359"/>
          </a:xfrm>
        </p:spPr>
        <p:txBody>
          <a:bodyPr anchor="b">
            <a:normAutofit/>
          </a:bodyPr>
          <a:lstStyle/>
          <a:p>
            <a:pPr algn="r"/>
            <a:r>
              <a:rPr lang="af-ZA" sz="3700" dirty="0">
                <a:solidFill>
                  <a:srgbClr val="FFFFFF"/>
                </a:solidFill>
              </a:rPr>
              <a:t>Begrip van aksiewoorde</a:t>
            </a:r>
          </a:p>
        </p:txBody>
      </p:sp>
      <p:graphicFrame>
        <p:nvGraphicFramePr>
          <p:cNvPr id="5" name="Content Placeholder 2">
            <a:extLst>
              <a:ext uri="{FF2B5EF4-FFF2-40B4-BE49-F238E27FC236}">
                <a16:creationId xmlns:a16="http://schemas.microsoft.com/office/drawing/2014/main" id="{530DCDBA-5F9D-0841-6657-5E45B7F778D6}"/>
              </a:ext>
            </a:extLst>
          </p:cNvPr>
          <p:cNvGraphicFramePr>
            <a:graphicFrameLocks noGrp="1"/>
          </p:cNvGraphicFramePr>
          <p:nvPr>
            <p:ph idx="1"/>
            <p:extLst>
              <p:ext uri="{D42A27DB-BD31-4B8C-83A1-F6EECF244321}">
                <p14:modId xmlns:p14="http://schemas.microsoft.com/office/powerpoint/2010/main" val="1792825848"/>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oogle Shape;218;p1">
            <a:extLst>
              <a:ext uri="{FF2B5EF4-FFF2-40B4-BE49-F238E27FC236}">
                <a16:creationId xmlns:a16="http://schemas.microsoft.com/office/drawing/2014/main" id="{6E8EB88C-0F00-819F-43AB-095A913C08EA}"/>
              </a:ext>
            </a:extLst>
          </p:cNvPr>
          <p:cNvPicPr preferRelativeResize="0"/>
          <p:nvPr/>
        </p:nvPicPr>
        <p:blipFill rotWithShape="1">
          <a:blip r:embed="rId8">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105294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8"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2"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a:extLst>
              <a:ext uri="{FF2B5EF4-FFF2-40B4-BE49-F238E27FC236}">
                <a16:creationId xmlns:a16="http://schemas.microsoft.com/office/drawing/2014/main" id="{793A735E-05C3-6A12-69BE-872A26F2703A}"/>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5" name="Group 24">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6" name="Freeform: Shape 25">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 name="Freeform: Shape 30">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2" name="Freeform: Shape 31">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0797CD7D-05CC-5F43-E1A1-7BA5F66AC09D}"/>
              </a:ext>
            </a:extLst>
          </p:cNvPr>
          <p:cNvSpPr>
            <a:spLocks noGrp="1"/>
          </p:cNvSpPr>
          <p:nvPr>
            <p:ph type="title"/>
          </p:nvPr>
        </p:nvSpPr>
        <p:spPr>
          <a:xfrm>
            <a:off x="1040620" y="1513790"/>
            <a:ext cx="6776025" cy="2782723"/>
          </a:xfrm>
        </p:spPr>
        <p:txBody>
          <a:bodyPr vert="horz" lIns="91440" tIns="45720" rIns="91440" bIns="45720" rtlCol="0" anchor="b">
            <a:normAutofit/>
          </a:bodyPr>
          <a:lstStyle/>
          <a:p>
            <a:r>
              <a:rPr lang="en-US" sz="4800" dirty="0">
                <a:solidFill>
                  <a:schemeClr val="bg1"/>
                </a:solidFill>
              </a:rPr>
              <a:t>Noem TWEE </a:t>
            </a:r>
            <a:r>
              <a:rPr lang="en-US" sz="4800" dirty="0" err="1">
                <a:solidFill>
                  <a:schemeClr val="bg1"/>
                </a:solidFill>
              </a:rPr>
              <a:t>eksamenskryfvaardighede</a:t>
            </a:r>
            <a:r>
              <a:rPr lang="en-US" sz="4800" dirty="0">
                <a:solidFill>
                  <a:schemeClr val="bg1"/>
                </a:solidFill>
              </a:rPr>
              <a:t>.</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(2 × 1) (2)</a:t>
            </a:r>
          </a:p>
        </p:txBody>
      </p:sp>
      <p:pic>
        <p:nvPicPr>
          <p:cNvPr id="12" name="Google Shape;218;p1">
            <a:extLst>
              <a:ext uri="{FF2B5EF4-FFF2-40B4-BE49-F238E27FC236}">
                <a16:creationId xmlns:a16="http://schemas.microsoft.com/office/drawing/2014/main" id="{F489671F-AF75-853B-CE38-F7B1D0F617BB}"/>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233856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35D534-6C4D-A191-5DB9-267F8535545D}"/>
            </a:ext>
          </a:extLst>
        </p:cNvPr>
        <p:cNvGrpSpPr/>
        <p:nvPr/>
      </p:nvGrpSpPr>
      <p:grpSpPr>
        <a:xfrm>
          <a:off x="0" y="0"/>
          <a:ext cx="0" cy="0"/>
          <a:chOff x="0" y="0"/>
          <a:chExt cx="0" cy="0"/>
        </a:xfrm>
      </p:grpSpPr>
      <p:sp useBgFill="1">
        <p:nvSpPr>
          <p:cNvPr id="13"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 name="Group 14">
            <a:extLst>
              <a:ext uri="{FF2B5EF4-FFF2-40B4-BE49-F238E27FC236}">
                <a16:creationId xmlns:a16="http://schemas.microsoft.com/office/drawing/2014/main" id="{C2616E71-7702-4514-BCE4-BAADB22ED8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6" name="Color Cover">
              <a:extLst>
                <a:ext uri="{FF2B5EF4-FFF2-40B4-BE49-F238E27FC236}">
                  <a16:creationId xmlns:a16="http://schemas.microsoft.com/office/drawing/2014/main" id="{15F9A7D7-E8EB-49D7-ACB0-13481EF1B6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Cover">
              <a:extLst>
                <a:ext uri="{FF2B5EF4-FFF2-40B4-BE49-F238E27FC236}">
                  <a16:creationId xmlns:a16="http://schemas.microsoft.com/office/drawing/2014/main" id="{044CB560-3BF4-4256-8C60-8864DA0ABF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A2840072-D6EC-480D-9A1B-928B36F923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20" name="Color">
              <a:extLst>
                <a:ext uri="{FF2B5EF4-FFF2-40B4-BE49-F238E27FC236}">
                  <a16:creationId xmlns:a16="http://schemas.microsoft.com/office/drawing/2014/main" id="{CADDA0B4-EE72-46AA-A7BB-C271924B72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Color">
              <a:extLst>
                <a:ext uri="{FF2B5EF4-FFF2-40B4-BE49-F238E27FC236}">
                  <a16:creationId xmlns:a16="http://schemas.microsoft.com/office/drawing/2014/main" id="{B2519E48-483B-4612-935D-790A10605F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5386221E-F94D-593C-19F3-106B3288B5EA}"/>
              </a:ext>
            </a:extLst>
          </p:cNvPr>
          <p:cNvPicPr>
            <a:picLocks noChangeAspect="1"/>
          </p:cNvPicPr>
          <p:nvPr/>
        </p:nvPicPr>
        <p:blipFill>
          <a:blip r:embed="rId3"/>
          <a:stretch>
            <a:fillRect/>
          </a:stretch>
        </p:blipFill>
        <p:spPr>
          <a:xfrm>
            <a:off x="6677026" y="1143584"/>
            <a:ext cx="4571936" cy="4549075"/>
          </a:xfrm>
          <a:prstGeom prst="rect">
            <a:avLst/>
          </a:prstGeom>
        </p:spPr>
      </p:pic>
      <p:grpSp>
        <p:nvGrpSpPr>
          <p:cNvPr id="23" name="Group 2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4" name="Freeform: Shape 2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6" name="Title 5">
            <a:extLst>
              <a:ext uri="{FF2B5EF4-FFF2-40B4-BE49-F238E27FC236}">
                <a16:creationId xmlns:a16="http://schemas.microsoft.com/office/drawing/2014/main" id="{D522C0DC-540D-5371-4DE8-ADCF21F802AA}"/>
              </a:ext>
            </a:extLst>
          </p:cNvPr>
          <p:cNvSpPr>
            <a:spLocks noGrp="1"/>
          </p:cNvSpPr>
          <p:nvPr>
            <p:ph type="title"/>
          </p:nvPr>
        </p:nvSpPr>
        <p:spPr>
          <a:xfrm>
            <a:off x="982242" y="1542455"/>
            <a:ext cx="6642122" cy="2782723"/>
          </a:xfrm>
        </p:spPr>
        <p:txBody>
          <a:bodyPr vert="horz" lIns="91440" tIns="45720" rIns="91440" bIns="45720" rtlCol="0" anchor="b">
            <a:normAutofit/>
          </a:bodyPr>
          <a:lstStyle/>
          <a:p>
            <a:r>
              <a:rPr lang="nl-NL" sz="3700" dirty="0">
                <a:solidFill>
                  <a:schemeClr val="bg1"/>
                </a:solidFill>
              </a:rPr>
              <a:t>Verduidelik hoe tydsbestuur leerders tydens 'n eksamen kan help.</a:t>
            </a:r>
            <a:r>
              <a:rPr lang="en-US" sz="3700" kern="1200" dirty="0">
                <a:solidFill>
                  <a:schemeClr val="bg1"/>
                </a:solidFill>
                <a:latin typeface="+mj-lt"/>
                <a:ea typeface="+mj-ea"/>
                <a:cs typeface="+mj-cs"/>
              </a:rPr>
              <a:t>		         </a:t>
            </a:r>
            <a:br>
              <a:rPr lang="en-US" sz="3700" kern="1200" dirty="0">
                <a:solidFill>
                  <a:schemeClr val="bg1"/>
                </a:solidFill>
                <a:latin typeface="+mj-lt"/>
                <a:ea typeface="+mj-ea"/>
                <a:cs typeface="+mj-cs"/>
              </a:rPr>
            </a:br>
            <a:r>
              <a:rPr lang="en-US" sz="3700" kern="1200" dirty="0">
                <a:solidFill>
                  <a:schemeClr val="bg1"/>
                </a:solidFill>
                <a:latin typeface="+mj-lt"/>
                <a:ea typeface="+mj-ea"/>
                <a:cs typeface="+mj-cs"/>
              </a:rPr>
              <a:t>(1 × 2) (2)</a:t>
            </a:r>
          </a:p>
        </p:txBody>
      </p:sp>
      <p:pic>
        <p:nvPicPr>
          <p:cNvPr id="10" name="Google Shape;218;p1">
            <a:extLst>
              <a:ext uri="{FF2B5EF4-FFF2-40B4-BE49-F238E27FC236}">
                <a16:creationId xmlns:a16="http://schemas.microsoft.com/office/drawing/2014/main" id="{26CB9738-4943-F64F-BB89-6A150AB9D9F2}"/>
              </a:ext>
            </a:extLst>
          </p:cNvPr>
          <p:cNvPicPr preferRelativeResize="0"/>
          <p:nvPr/>
        </p:nvPicPr>
        <p:blipFill rotWithShape="1">
          <a:blip r:embed="rId4">
            <a:alphaModFix/>
          </a:blip>
          <a:srcRect/>
          <a:stretch/>
        </p:blipFill>
        <p:spPr>
          <a:xfrm>
            <a:off x="10822864" y="0"/>
            <a:ext cx="1366087" cy="473724"/>
          </a:xfrm>
          <a:prstGeom prst="rect">
            <a:avLst/>
          </a:prstGeom>
          <a:noFill/>
          <a:ln>
            <a:noFill/>
          </a:ln>
        </p:spPr>
      </p:pic>
    </p:spTree>
    <p:extLst>
      <p:ext uri="{BB962C8B-B14F-4D97-AF65-F5344CB8AC3E}">
        <p14:creationId xmlns:p14="http://schemas.microsoft.com/office/powerpoint/2010/main" val="3950419838"/>
      </p:ext>
    </p:extLst>
  </p:cSld>
  <p:clrMapOvr>
    <a:masterClrMapping/>
  </p:clrMapOvr>
</p:sld>
</file>

<file path=ppt/theme/theme1.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caab635-9527-4657-a12f-8c668acf6cb5">
      <Terms xmlns="http://schemas.microsoft.com/office/infopath/2007/PartnerControls"/>
    </lcf76f155ced4ddcb4097134ff3c332f>
    <TaxCatchAll xmlns="b9f929ee-2ccc-426b-9fd2-932361bc86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B70AAC-C40A-4E98-9801-3AF6E42452B3}">
  <ds:schemaRefs>
    <ds:schemaRef ds:uri="http://schemas.microsoft.com/office/2006/metadata/properties"/>
    <ds:schemaRef ds:uri="http://schemas.microsoft.com/office/infopath/2007/PartnerControls"/>
    <ds:schemaRef ds:uri="3caab635-9527-4657-a12f-8c668acf6cb5"/>
    <ds:schemaRef ds:uri="b9f929ee-2ccc-426b-9fd2-932361bc865d"/>
  </ds:schemaRefs>
</ds:datastoreItem>
</file>

<file path=customXml/itemProps2.xml><?xml version="1.0" encoding="utf-8"?>
<ds:datastoreItem xmlns:ds="http://schemas.openxmlformats.org/officeDocument/2006/customXml" ds:itemID="{1B2AA098-E449-4502-B683-56F5D40FE33E}">
  <ds:schemaRefs>
    <ds:schemaRef ds:uri="http://schemas.microsoft.com/sharepoint/v3/contenttype/forms"/>
  </ds:schemaRefs>
</ds:datastoreItem>
</file>

<file path=customXml/itemProps3.xml><?xml version="1.0" encoding="utf-8"?>
<ds:datastoreItem xmlns:ds="http://schemas.openxmlformats.org/officeDocument/2006/customXml" ds:itemID="{4E0E545D-85AF-490C-A24E-C7D46A034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363</TotalTime>
  <Words>2387</Words>
  <Application>Microsoft Office PowerPoint</Application>
  <PresentationFormat>Widescreen</PresentationFormat>
  <Paragraphs>194</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Aptos Display</vt:lpstr>
      <vt:lpstr>Arial</vt:lpstr>
      <vt:lpstr>Calibri</vt:lpstr>
      <vt:lpstr>Courier New</vt:lpstr>
      <vt:lpstr>Noto Sans Symbols</vt:lpstr>
      <vt:lpstr>Symbol</vt:lpstr>
      <vt:lpstr>Times New Roman</vt:lpstr>
      <vt:lpstr>1_Office Theme</vt:lpstr>
      <vt:lpstr>Graad 11</vt:lpstr>
      <vt:lpstr>Teen die einde van hierdie les behoort jy in staat te wees om die volgende te kan doen:</vt:lpstr>
      <vt:lpstr>Eksamenskryf-vaardighede</vt:lpstr>
      <vt:lpstr>Voor die eksamen</vt:lpstr>
      <vt:lpstr>Tydens die eksamen</vt:lpstr>
      <vt:lpstr>Ná die eksamen</vt:lpstr>
      <vt:lpstr>Begrip van aksiewoorde</vt:lpstr>
      <vt:lpstr>Noem TWEE eksamenskryfvaardighede. (2 × 1) (2)</vt:lpstr>
      <vt:lpstr>Verduidelik hoe tydsbestuur leerders tydens 'n eksamen kan help.            (1 × 2) (2)</vt:lpstr>
      <vt:lpstr>Evalueer die doeltreffendheid van die voltooiing van ou vraestelle wanneer jy vir 'n eksamen voorberei. (1 × 4) (4)</vt:lpstr>
      <vt:lpstr>Persoonlike ontwikkelingsplan</vt:lpstr>
      <vt:lpstr>Studie-doelwitvoorbeeld</vt:lpstr>
      <vt:lpstr>Persoonlike ontwikkelingsdoelwit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5</cp:revision>
  <dcterms:created xsi:type="dcterms:W3CDTF">2026-08-07T06:28:59Z</dcterms:created>
  <dcterms:modified xsi:type="dcterms:W3CDTF">2026-08-14T10:04:58Z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0x0101004F3AB23201A38C4A8F7AAD9F2A325F0A</vt:lpwstr>
  </property>
</Properties>
</file>