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19"/>
  </p:notesMasterIdLst>
  <p:sldIdLst>
    <p:sldId id="279" r:id="rId5"/>
    <p:sldId id="257" r:id="rId6"/>
    <p:sldId id="280" r:id="rId7"/>
    <p:sldId id="281" r:id="rId8"/>
    <p:sldId id="282" r:id="rId9"/>
    <p:sldId id="283" r:id="rId10"/>
    <p:sldId id="284" r:id="rId11"/>
    <p:sldId id="285" r:id="rId12"/>
    <p:sldId id="286" r:id="rId13"/>
    <p:sldId id="287" r:id="rId14"/>
    <p:sldId id="288" r:id="rId15"/>
    <p:sldId id="289" r:id="rId16"/>
    <p:sldId id="290" r:id="rId17"/>
    <p:sldId id="267" r:id="rId18"/>
  </p:sldIdLst>
  <p:sldSz cx="9144000" cy="5143500" type="screen16x9"/>
  <p:notesSz cx="6858000" cy="9144000"/>
  <p:embeddedFontLst>
    <p:embeddedFont>
      <p:font typeface="Neue Haas Grotesk Text Pro" panose="020B0504020202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4BFE59-0E26-44CC-954D-0D8833265A37}" v="110" dt="2026-07-27T08:42:10.6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71073" autoAdjust="0"/>
  </p:normalViewPr>
  <p:slideViewPr>
    <p:cSldViewPr snapToGrid="0">
      <p:cViewPr varScale="1">
        <p:scale>
          <a:sx n="99" d="100"/>
          <a:sy n="99" d="100"/>
        </p:scale>
        <p:origin x="1692"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9A3B6E74-94D3-4B69-95B1-70B7E8D8EBBA}"/>
    <pc:docChg chg="undo custSel modSld">
      <pc:chgData name="Kerri Cunningham" userId="d655ace8-ee12-4979-8db1-e11294b53c94" providerId="ADAL" clId="{9A3B6E74-94D3-4B69-95B1-70B7E8D8EBBA}" dt="2026-07-06T05:12:52.041" v="183" actId="1076"/>
      <pc:docMkLst>
        <pc:docMk/>
      </pc:docMkLst>
    </pc:docChg>
  </pc:docChgLst>
  <pc:docChgLst>
    <pc:chgData name="Megan Botes" userId="70568131-745a-489b-b4fe-9e78c579dd6d" providerId="ADAL" clId="{E3DEF142-CC7A-44CA-B5B4-48BABF1A3E75}"/>
    <pc:docChg chg="undo custSel addSld delSld modSld delMainMaster">
      <pc:chgData name="Megan Botes" userId="70568131-745a-489b-b4fe-9e78c579dd6d" providerId="ADAL" clId="{E3DEF142-CC7A-44CA-B5B4-48BABF1A3E75}" dt="2026-07-27T08:42:10.601" v="405" actId="113"/>
      <pc:docMkLst>
        <pc:docMk/>
      </pc:docMkLst>
      <pc:sldChg chg="del">
        <pc:chgData name="Megan Botes" userId="70568131-745a-489b-b4fe-9e78c579dd6d" providerId="ADAL" clId="{E3DEF142-CC7A-44CA-B5B4-48BABF1A3E75}" dt="2026-07-27T07:24:14.278" v="40" actId="47"/>
        <pc:sldMkLst>
          <pc:docMk/>
          <pc:sldMk cId="0" sldId="256"/>
        </pc:sldMkLst>
      </pc:sldChg>
      <pc:sldChg chg="addSp delSp modSp add del mod delDesignElem modNotes modNotesTx">
        <pc:chgData name="Megan Botes" userId="70568131-745a-489b-b4fe-9e78c579dd6d" providerId="ADAL" clId="{E3DEF142-CC7A-44CA-B5B4-48BABF1A3E75}" dt="2026-07-27T08:03:02.585" v="363" actId="5793"/>
        <pc:sldMkLst>
          <pc:docMk/>
          <pc:sldMk cId="3773038158" sldId="257"/>
        </pc:sldMkLst>
        <pc:spChg chg="mod">
          <ac:chgData name="Megan Botes" userId="70568131-745a-489b-b4fe-9e78c579dd6d" providerId="ADAL" clId="{E3DEF142-CC7A-44CA-B5B4-48BABF1A3E75}" dt="2026-07-27T07:25:07.037" v="52" actId="20577"/>
          <ac:spMkLst>
            <pc:docMk/>
            <pc:sldMk cId="3773038158" sldId="257"/>
            <ac:spMk id="3" creationId="{2A7D93A0-DCEB-7B39-7650-C2B887E2D788}"/>
          </ac:spMkLst>
        </pc:spChg>
        <pc:spChg chg="add del">
          <ac:chgData name="Megan Botes" userId="70568131-745a-489b-b4fe-9e78c579dd6d" providerId="ADAL" clId="{E3DEF142-CC7A-44CA-B5B4-48BABF1A3E75}" dt="2026-07-27T07:24:29.765" v="45"/>
          <ac:spMkLst>
            <pc:docMk/>
            <pc:sldMk cId="3773038158" sldId="257"/>
            <ac:spMk id="16" creationId="{5E8D3B17-7638-DFD3-18E4-8A6D611749CF}"/>
          </ac:spMkLst>
        </pc:spChg>
      </pc:sldChg>
      <pc:sldChg chg="del">
        <pc:chgData name="Megan Botes" userId="70568131-745a-489b-b4fe-9e78c579dd6d" providerId="ADAL" clId="{E3DEF142-CC7A-44CA-B5B4-48BABF1A3E75}" dt="2026-07-27T07:34:23.398" v="146" actId="47"/>
        <pc:sldMkLst>
          <pc:docMk/>
          <pc:sldMk cId="0" sldId="261"/>
        </pc:sldMkLst>
      </pc:sldChg>
      <pc:sldChg chg="del">
        <pc:chgData name="Megan Botes" userId="70568131-745a-489b-b4fe-9e78c579dd6d" providerId="ADAL" clId="{E3DEF142-CC7A-44CA-B5B4-48BABF1A3E75}" dt="2026-07-27T07:34:25.515" v="147" actId="47"/>
        <pc:sldMkLst>
          <pc:docMk/>
          <pc:sldMk cId="0" sldId="262"/>
        </pc:sldMkLst>
      </pc:sldChg>
      <pc:sldChg chg="del">
        <pc:chgData name="Megan Botes" userId="70568131-745a-489b-b4fe-9e78c579dd6d" providerId="ADAL" clId="{E3DEF142-CC7A-44CA-B5B4-48BABF1A3E75}" dt="2026-07-27T07:34:40.465" v="148" actId="47"/>
        <pc:sldMkLst>
          <pc:docMk/>
          <pc:sldMk cId="0" sldId="263"/>
        </pc:sldMkLst>
      </pc:sldChg>
      <pc:sldChg chg="del">
        <pc:chgData name="Megan Botes" userId="70568131-745a-489b-b4fe-9e78c579dd6d" providerId="ADAL" clId="{E3DEF142-CC7A-44CA-B5B4-48BABF1A3E75}" dt="2026-07-27T07:53:08.297" v="309" actId="47"/>
        <pc:sldMkLst>
          <pc:docMk/>
          <pc:sldMk cId="0" sldId="264"/>
        </pc:sldMkLst>
      </pc:sldChg>
      <pc:sldChg chg="del">
        <pc:chgData name="Megan Botes" userId="70568131-745a-489b-b4fe-9e78c579dd6d" providerId="ADAL" clId="{E3DEF142-CC7A-44CA-B5B4-48BABF1A3E75}" dt="2026-07-27T07:53:14.356" v="310" actId="47"/>
        <pc:sldMkLst>
          <pc:docMk/>
          <pc:sldMk cId="0" sldId="265"/>
        </pc:sldMkLst>
      </pc:sldChg>
      <pc:sldChg chg="del">
        <pc:chgData name="Megan Botes" userId="70568131-745a-489b-b4fe-9e78c579dd6d" providerId="ADAL" clId="{E3DEF142-CC7A-44CA-B5B4-48BABF1A3E75}" dt="2026-07-27T07:40:37.784" v="194" actId="47"/>
        <pc:sldMkLst>
          <pc:docMk/>
          <pc:sldMk cId="0" sldId="266"/>
        </pc:sldMkLst>
      </pc:sldChg>
      <pc:sldChg chg="del">
        <pc:chgData name="Megan Botes" userId="70568131-745a-489b-b4fe-9e78c579dd6d" providerId="ADAL" clId="{E3DEF142-CC7A-44CA-B5B4-48BABF1A3E75}" dt="2026-07-27T07:42:51.129" v="231" actId="47"/>
        <pc:sldMkLst>
          <pc:docMk/>
          <pc:sldMk cId="0" sldId="267"/>
        </pc:sldMkLst>
      </pc:sldChg>
      <pc:sldChg chg="addSp delSp add del setBg delDesignElem modNotes modNotesTx">
        <pc:chgData name="Megan Botes" userId="70568131-745a-489b-b4fe-9e78c579dd6d" providerId="ADAL" clId="{E3DEF142-CC7A-44CA-B5B4-48BABF1A3E75}" dt="2026-07-27T08:08:01.024" v="402"/>
        <pc:sldMkLst>
          <pc:docMk/>
          <pc:sldMk cId="2967742014" sldId="267"/>
        </pc:sldMkLst>
        <pc:spChg chg="add del">
          <ac:chgData name="Megan Botes" userId="70568131-745a-489b-b4fe-9e78c579dd6d" providerId="ADAL" clId="{E3DEF142-CC7A-44CA-B5B4-48BABF1A3E75}" dt="2026-07-27T08:00:05.093" v="343"/>
          <ac:spMkLst>
            <pc:docMk/>
            <pc:sldMk cId="2967742014" sldId="267"/>
            <ac:spMk id="28" creationId="{80B98925-0550-1AFB-C1DC-02792400FB71}"/>
          </ac:spMkLst>
        </pc:spChg>
      </pc:sldChg>
      <pc:sldChg chg="del">
        <pc:chgData name="Megan Botes" userId="70568131-745a-489b-b4fe-9e78c579dd6d" providerId="ADAL" clId="{E3DEF142-CC7A-44CA-B5B4-48BABF1A3E75}" dt="2026-07-27T07:47:34.241" v="261" actId="47"/>
        <pc:sldMkLst>
          <pc:docMk/>
          <pc:sldMk cId="0" sldId="272"/>
        </pc:sldMkLst>
      </pc:sldChg>
      <pc:sldChg chg="del">
        <pc:chgData name="Megan Botes" userId="70568131-745a-489b-b4fe-9e78c579dd6d" providerId="ADAL" clId="{E3DEF142-CC7A-44CA-B5B4-48BABF1A3E75}" dt="2026-07-27T08:00:08.089" v="345" actId="47"/>
        <pc:sldMkLst>
          <pc:docMk/>
          <pc:sldMk cId="0" sldId="273"/>
        </pc:sldMkLst>
      </pc:sldChg>
      <pc:sldChg chg="del">
        <pc:chgData name="Megan Botes" userId="70568131-745a-489b-b4fe-9e78c579dd6d" providerId="ADAL" clId="{E3DEF142-CC7A-44CA-B5B4-48BABF1A3E75}" dt="2026-07-27T07:25:16.286" v="53" actId="47"/>
        <pc:sldMkLst>
          <pc:docMk/>
          <pc:sldMk cId="0" sldId="274"/>
        </pc:sldMkLst>
      </pc:sldChg>
      <pc:sldChg chg="del">
        <pc:chgData name="Megan Botes" userId="70568131-745a-489b-b4fe-9e78c579dd6d" providerId="ADAL" clId="{E3DEF142-CC7A-44CA-B5B4-48BABF1A3E75}" dt="2026-07-27T08:00:09.711" v="346" actId="47"/>
        <pc:sldMkLst>
          <pc:docMk/>
          <pc:sldMk cId="862281814" sldId="278"/>
        </pc:sldMkLst>
      </pc:sldChg>
      <pc:sldChg chg="addSp delSp modSp add del mod setBg delDesignElem modNotes modNotesTx">
        <pc:chgData name="Megan Botes" userId="70568131-745a-489b-b4fe-9e78c579dd6d" providerId="ADAL" clId="{E3DEF142-CC7A-44CA-B5B4-48BABF1A3E75}" dt="2026-07-27T08:42:10.601" v="405" actId="113"/>
        <pc:sldMkLst>
          <pc:docMk/>
          <pc:sldMk cId="518240876" sldId="279"/>
        </pc:sldMkLst>
        <pc:spChg chg="mod">
          <ac:chgData name="Megan Botes" userId="70568131-745a-489b-b4fe-9e78c579dd6d" providerId="ADAL" clId="{E3DEF142-CC7A-44CA-B5B4-48BABF1A3E75}" dt="2026-07-27T07:23:49.831" v="38" actId="14100"/>
          <ac:spMkLst>
            <pc:docMk/>
            <pc:sldMk cId="518240876" sldId="279"/>
            <ac:spMk id="2" creationId="{93D3459C-CBB3-E9F3-504D-720225794E41}"/>
          </ac:spMkLst>
        </pc:spChg>
        <pc:spChg chg="mod">
          <ac:chgData name="Megan Botes" userId="70568131-745a-489b-b4fe-9e78c579dd6d" providerId="ADAL" clId="{E3DEF142-CC7A-44CA-B5B4-48BABF1A3E75}" dt="2026-07-27T08:42:10.601" v="405" actId="113"/>
          <ac:spMkLst>
            <pc:docMk/>
            <pc:sldMk cId="518240876" sldId="279"/>
            <ac:spMk id="3" creationId="{034DEDA1-C0F3-9993-C812-084837AB68BA}"/>
          </ac:spMkLst>
        </pc:spChg>
        <pc:spChg chg="add del">
          <ac:chgData name="Megan Botes" userId="70568131-745a-489b-b4fe-9e78c579dd6d" providerId="ADAL" clId="{E3DEF142-CC7A-44CA-B5B4-48BABF1A3E75}" dt="2026-07-27T07:24:22.599" v="42" actId="22"/>
          <ac:spMkLst>
            <pc:docMk/>
            <pc:sldMk cId="518240876" sldId="279"/>
            <ac:spMk id="9" creationId="{E58DB137-4974-1365-2880-388CF0A7FA9F}"/>
          </ac:spMkLst>
        </pc:spChg>
        <pc:spChg chg="add del">
          <ac:chgData name="Megan Botes" userId="70568131-745a-489b-b4fe-9e78c579dd6d" providerId="ADAL" clId="{E3DEF142-CC7A-44CA-B5B4-48BABF1A3E75}" dt="2026-07-27T07:22:50.061" v="8" actId="26606"/>
          <ac:spMkLst>
            <pc:docMk/>
            <pc:sldMk cId="518240876" sldId="279"/>
            <ac:spMk id="27" creationId="{5E5473D2-DD46-DFAF-84EC-264D6CE58B94}"/>
          </ac:spMkLst>
        </pc:spChg>
        <pc:spChg chg="add">
          <ac:chgData name="Megan Botes" userId="70568131-745a-489b-b4fe-9e78c579dd6d" providerId="ADAL" clId="{E3DEF142-CC7A-44CA-B5B4-48BABF1A3E75}" dt="2026-07-27T07:22:50.061" v="8" actId="26606"/>
          <ac:spMkLst>
            <pc:docMk/>
            <pc:sldMk cId="518240876" sldId="279"/>
            <ac:spMk id="32" creationId="{5E5473D2-DD46-DFAF-84EC-264D6CE58B94}"/>
          </ac:spMkLst>
        </pc:spChg>
        <pc:picChg chg="del">
          <ac:chgData name="Megan Botes" userId="70568131-745a-489b-b4fe-9e78c579dd6d" providerId="ADAL" clId="{E3DEF142-CC7A-44CA-B5B4-48BABF1A3E75}" dt="2026-07-27T07:22:41.361" v="6" actId="478"/>
          <ac:picMkLst>
            <pc:docMk/>
            <pc:sldMk cId="518240876" sldId="279"/>
            <ac:picMk id="5" creationId="{B990B1FD-0548-E410-0A5F-1319ED2F4AB6}"/>
          </ac:picMkLst>
        </pc:picChg>
        <pc:picChg chg="add mod">
          <ac:chgData name="Megan Botes" userId="70568131-745a-489b-b4fe-9e78c579dd6d" providerId="ADAL" clId="{E3DEF142-CC7A-44CA-B5B4-48BABF1A3E75}" dt="2026-07-27T07:22:50.061" v="8" actId="26606"/>
          <ac:picMkLst>
            <pc:docMk/>
            <pc:sldMk cId="518240876" sldId="279"/>
            <ac:picMk id="6" creationId="{53B8EE61-D99A-902B-831E-3A27D929B0CE}"/>
          </ac:picMkLst>
        </pc:picChg>
        <pc:picChg chg="ord">
          <ac:chgData name="Megan Botes" userId="70568131-745a-489b-b4fe-9e78c579dd6d" providerId="ADAL" clId="{E3DEF142-CC7A-44CA-B5B4-48BABF1A3E75}" dt="2026-07-27T07:22:50.061" v="8" actId="26606"/>
          <ac:picMkLst>
            <pc:docMk/>
            <pc:sldMk cId="518240876" sldId="279"/>
            <ac:picMk id="7" creationId="{60A81140-03E6-DACC-975E-6D46FD9D5EE5}"/>
          </ac:picMkLst>
        </pc:picChg>
      </pc:sldChg>
      <pc:sldChg chg="addSp delSp modSp new mod setBg modNotes modNotesTx">
        <pc:chgData name="Megan Botes" userId="70568131-745a-489b-b4fe-9e78c579dd6d" providerId="ADAL" clId="{E3DEF142-CC7A-44CA-B5B4-48BABF1A3E75}" dt="2026-07-27T08:03:14.032" v="365"/>
        <pc:sldMkLst>
          <pc:docMk/>
          <pc:sldMk cId="2286699348" sldId="280"/>
        </pc:sldMkLst>
        <pc:spChg chg="mod">
          <ac:chgData name="Megan Botes" userId="70568131-745a-489b-b4fe-9e78c579dd6d" providerId="ADAL" clId="{E3DEF142-CC7A-44CA-B5B4-48BABF1A3E75}" dt="2026-07-27T07:27:14.103" v="68" actId="26606"/>
          <ac:spMkLst>
            <pc:docMk/>
            <pc:sldMk cId="2286699348" sldId="280"/>
            <ac:spMk id="2" creationId="{9EC319DA-44BE-6B38-0085-B49A33953D9C}"/>
          </ac:spMkLst>
        </pc:spChg>
        <pc:spChg chg="add del mod">
          <ac:chgData name="Megan Botes" userId="70568131-745a-489b-b4fe-9e78c579dd6d" providerId="ADAL" clId="{E3DEF142-CC7A-44CA-B5B4-48BABF1A3E75}" dt="2026-07-27T07:27:14.130" v="69" actId="26606"/>
          <ac:spMkLst>
            <pc:docMk/>
            <pc:sldMk cId="2286699348" sldId="280"/>
            <ac:spMk id="3" creationId="{155D5D1E-4461-0549-8916-5F72F04D10BB}"/>
          </ac:spMkLst>
        </pc:spChg>
        <pc:spChg chg="add del">
          <ac:chgData name="Megan Botes" userId="70568131-745a-489b-b4fe-9e78c579dd6d" providerId="ADAL" clId="{E3DEF142-CC7A-44CA-B5B4-48BABF1A3E75}" dt="2026-07-27T07:27:14.103" v="68" actId="26606"/>
          <ac:spMkLst>
            <pc:docMk/>
            <pc:sldMk cId="2286699348" sldId="280"/>
            <ac:spMk id="9" creationId="{1A466FCC-26A6-AD0C-513D-472AAABEC282}"/>
          </ac:spMkLst>
        </pc:spChg>
        <pc:graphicFrameChg chg="add del">
          <ac:chgData name="Megan Botes" userId="70568131-745a-489b-b4fe-9e78c579dd6d" providerId="ADAL" clId="{E3DEF142-CC7A-44CA-B5B4-48BABF1A3E75}" dt="2026-07-27T07:27:14.103" v="68" actId="26606"/>
          <ac:graphicFrameMkLst>
            <pc:docMk/>
            <pc:sldMk cId="2286699348" sldId="280"/>
            <ac:graphicFrameMk id="5" creationId="{6A797EBE-6051-5B06-2B79-A18824CD22AA}"/>
          </ac:graphicFrameMkLst>
        </pc:graphicFrameChg>
        <pc:graphicFrameChg chg="add mod modGraphic">
          <ac:chgData name="Megan Botes" userId="70568131-745a-489b-b4fe-9e78c579dd6d" providerId="ADAL" clId="{E3DEF142-CC7A-44CA-B5B4-48BABF1A3E75}" dt="2026-07-27T07:27:28.220" v="72" actId="403"/>
          <ac:graphicFrameMkLst>
            <pc:docMk/>
            <pc:sldMk cId="2286699348" sldId="280"/>
            <ac:graphicFrameMk id="11" creationId="{32C1A414-D59A-B70D-3BE0-1EE5CACE5E6A}"/>
          </ac:graphicFrameMkLst>
        </pc:graphicFrameChg>
        <pc:picChg chg="add">
          <ac:chgData name="Megan Botes" userId="70568131-745a-489b-b4fe-9e78c579dd6d" providerId="ADAL" clId="{E3DEF142-CC7A-44CA-B5B4-48BABF1A3E75}" dt="2026-07-27T08:00:26.140" v="347" actId="22"/>
          <ac:picMkLst>
            <pc:docMk/>
            <pc:sldMk cId="2286699348" sldId="280"/>
            <ac:picMk id="6" creationId="{A92D9412-E7B3-AFA8-699E-237EBC7BEB3C}"/>
          </ac:picMkLst>
        </pc:picChg>
      </pc:sldChg>
      <pc:sldChg chg="addSp delSp modSp new mod setBg modNotesTx">
        <pc:chgData name="Megan Botes" userId="70568131-745a-489b-b4fe-9e78c579dd6d" providerId="ADAL" clId="{E3DEF142-CC7A-44CA-B5B4-48BABF1A3E75}" dt="2026-07-27T08:04:26.837" v="375" actId="20577"/>
        <pc:sldMkLst>
          <pc:docMk/>
          <pc:sldMk cId="3587727743" sldId="281"/>
        </pc:sldMkLst>
        <pc:spChg chg="mod">
          <ac:chgData name="Megan Botes" userId="70568131-745a-489b-b4fe-9e78c579dd6d" providerId="ADAL" clId="{E3DEF142-CC7A-44CA-B5B4-48BABF1A3E75}" dt="2026-07-27T08:00:33.223" v="349" actId="1076"/>
          <ac:spMkLst>
            <pc:docMk/>
            <pc:sldMk cId="3587727743" sldId="281"/>
            <ac:spMk id="2" creationId="{4E2336B5-83F9-6D69-EFD1-70EBD64D3165}"/>
          </ac:spMkLst>
        </pc:spChg>
        <pc:spChg chg="del mod">
          <ac:chgData name="Megan Botes" userId="70568131-745a-489b-b4fe-9e78c579dd6d" providerId="ADAL" clId="{E3DEF142-CC7A-44CA-B5B4-48BABF1A3E75}" dt="2026-07-27T07:29:27.583" v="108" actId="26606"/>
          <ac:spMkLst>
            <pc:docMk/>
            <pc:sldMk cId="3587727743" sldId="281"/>
            <ac:spMk id="3" creationId="{7EF8A337-F925-0968-D0C7-DE3A251C63A2}"/>
          </ac:spMkLst>
        </pc:spChg>
        <pc:spChg chg="add del">
          <ac:chgData name="Megan Botes" userId="70568131-745a-489b-b4fe-9e78c579dd6d" providerId="ADAL" clId="{E3DEF142-CC7A-44CA-B5B4-48BABF1A3E75}" dt="2026-07-27T07:29:35.169" v="110" actId="26606"/>
          <ac:spMkLst>
            <pc:docMk/>
            <pc:sldMk cId="3587727743" sldId="281"/>
            <ac:spMk id="9" creationId="{1A466FCC-26A6-AD0C-513D-472AAABEC282}"/>
          </ac:spMkLst>
        </pc:spChg>
        <pc:spChg chg="add">
          <ac:chgData name="Megan Botes" userId="70568131-745a-489b-b4fe-9e78c579dd6d" providerId="ADAL" clId="{E3DEF142-CC7A-44CA-B5B4-48BABF1A3E75}" dt="2026-07-27T07:29:35.169" v="110" actId="26606"/>
          <ac:spMkLst>
            <pc:docMk/>
            <pc:sldMk cId="3587727743" sldId="281"/>
            <ac:spMk id="14" creationId="{92CC1E4F-F1F0-B945-BE50-C72A7103E8AC}"/>
          </ac:spMkLst>
        </pc:spChg>
        <pc:graphicFrameChg chg="add mod ord modGraphic">
          <ac:chgData name="Megan Botes" userId="70568131-745a-489b-b4fe-9e78c579dd6d" providerId="ADAL" clId="{E3DEF142-CC7A-44CA-B5B4-48BABF1A3E75}" dt="2026-07-27T08:00:37.435" v="350" actId="1076"/>
          <ac:graphicFrameMkLst>
            <pc:docMk/>
            <pc:sldMk cId="3587727743" sldId="281"/>
            <ac:graphicFrameMk id="5" creationId="{BF9A6D42-EC10-FD72-4787-1FBDBD430E89}"/>
          </ac:graphicFrameMkLst>
        </pc:graphicFrameChg>
        <pc:picChg chg="add del mod">
          <ac:chgData name="Megan Botes" userId="70568131-745a-489b-b4fe-9e78c579dd6d" providerId="ADAL" clId="{E3DEF142-CC7A-44CA-B5B4-48BABF1A3E75}" dt="2026-07-27T07:33:13.475" v="137" actId="478"/>
          <ac:picMkLst>
            <pc:docMk/>
            <pc:sldMk cId="3587727743" sldId="281"/>
            <ac:picMk id="6" creationId="{2DF00A66-AF94-3C7A-8161-5BC4E2A568F1}"/>
          </ac:picMkLst>
        </pc:picChg>
        <pc:picChg chg="add mod modCrop">
          <ac:chgData name="Megan Botes" userId="70568131-745a-489b-b4fe-9e78c579dd6d" providerId="ADAL" clId="{E3DEF142-CC7A-44CA-B5B4-48BABF1A3E75}" dt="2026-07-27T07:34:18.495" v="145" actId="732"/>
          <ac:picMkLst>
            <pc:docMk/>
            <pc:sldMk cId="3587727743" sldId="281"/>
            <ac:picMk id="8" creationId="{ED297CE7-E271-1060-3C14-298B5906EA2D}"/>
          </ac:picMkLst>
        </pc:picChg>
        <pc:picChg chg="add">
          <ac:chgData name="Megan Botes" userId="70568131-745a-489b-b4fe-9e78c579dd6d" providerId="ADAL" clId="{E3DEF142-CC7A-44CA-B5B4-48BABF1A3E75}" dt="2026-07-27T08:00:27.630" v="348" actId="22"/>
          <ac:picMkLst>
            <pc:docMk/>
            <pc:sldMk cId="3587727743" sldId="281"/>
            <ac:picMk id="11" creationId="{E07A1EAC-8028-6BA9-6478-138BAF957D85}"/>
          </ac:picMkLst>
        </pc:picChg>
      </pc:sldChg>
      <pc:sldChg chg="addSp delSp modSp new mod setBg modNotes modNotesTx">
        <pc:chgData name="Megan Botes" userId="70568131-745a-489b-b4fe-9e78c579dd6d" providerId="ADAL" clId="{E3DEF142-CC7A-44CA-B5B4-48BABF1A3E75}" dt="2026-07-27T08:04:49.631" v="377"/>
        <pc:sldMkLst>
          <pc:docMk/>
          <pc:sldMk cId="40361846" sldId="282"/>
        </pc:sldMkLst>
        <pc:spChg chg="mod">
          <ac:chgData name="Megan Botes" userId="70568131-745a-489b-b4fe-9e78c579dd6d" providerId="ADAL" clId="{E3DEF142-CC7A-44CA-B5B4-48BABF1A3E75}" dt="2026-07-27T07:32:19.980" v="133" actId="26606"/>
          <ac:spMkLst>
            <pc:docMk/>
            <pc:sldMk cId="40361846" sldId="282"/>
            <ac:spMk id="2" creationId="{547C0539-4100-1B1B-1DD4-26875F84E77C}"/>
          </ac:spMkLst>
        </pc:spChg>
        <pc:spChg chg="del mod">
          <ac:chgData name="Megan Botes" userId="70568131-745a-489b-b4fe-9e78c579dd6d" providerId="ADAL" clId="{E3DEF142-CC7A-44CA-B5B4-48BABF1A3E75}" dt="2026-07-27T07:32:09.688" v="131" actId="26606"/>
          <ac:spMkLst>
            <pc:docMk/>
            <pc:sldMk cId="40361846" sldId="282"/>
            <ac:spMk id="3" creationId="{B0915C3F-EAE4-7D72-72BC-900919DFAC87}"/>
          </ac:spMkLst>
        </pc:spChg>
        <pc:spChg chg="add mod">
          <ac:chgData name="Megan Botes" userId="70568131-745a-489b-b4fe-9e78c579dd6d" providerId="ADAL" clId="{E3DEF142-CC7A-44CA-B5B4-48BABF1A3E75}" dt="2026-07-27T07:35:18.080" v="158" actId="1076"/>
          <ac:spMkLst>
            <pc:docMk/>
            <pc:sldMk cId="40361846" sldId="282"/>
            <ac:spMk id="8" creationId="{C830C6C7-C292-42BD-E14A-966BFA5CBD0D}"/>
          </ac:spMkLst>
        </pc:spChg>
        <pc:spChg chg="add del">
          <ac:chgData name="Megan Botes" userId="70568131-745a-489b-b4fe-9e78c579dd6d" providerId="ADAL" clId="{E3DEF142-CC7A-44CA-B5B4-48BABF1A3E75}" dt="2026-07-27T07:32:19.980" v="133" actId="26606"/>
          <ac:spMkLst>
            <pc:docMk/>
            <pc:sldMk cId="40361846" sldId="282"/>
            <ac:spMk id="9" creationId="{951922D2-D397-9EA4-A66D-55B0884D1A6A}"/>
          </ac:spMkLst>
        </pc:spChg>
        <pc:spChg chg="add">
          <ac:chgData name="Megan Botes" userId="70568131-745a-489b-b4fe-9e78c579dd6d" providerId="ADAL" clId="{E3DEF142-CC7A-44CA-B5B4-48BABF1A3E75}" dt="2026-07-27T07:32:19.980" v="133" actId="26606"/>
          <ac:spMkLst>
            <pc:docMk/>
            <pc:sldMk cId="40361846" sldId="282"/>
            <ac:spMk id="14" creationId="{2961259D-605E-E200-FF9F-7C8C71D7C8E4}"/>
          </ac:spMkLst>
        </pc:spChg>
        <pc:graphicFrameChg chg="add mod ord modGraphic">
          <ac:chgData name="Megan Botes" userId="70568131-745a-489b-b4fe-9e78c579dd6d" providerId="ADAL" clId="{E3DEF142-CC7A-44CA-B5B4-48BABF1A3E75}" dt="2026-07-27T07:32:42.210" v="136" actId="12100"/>
          <ac:graphicFrameMkLst>
            <pc:docMk/>
            <pc:sldMk cId="40361846" sldId="282"/>
            <ac:graphicFrameMk id="5" creationId="{AE58D237-9178-35A0-31FD-F3A83B26FC0E}"/>
          </ac:graphicFrameMkLst>
        </pc:graphicFrameChg>
        <pc:picChg chg="add mod">
          <ac:chgData name="Megan Botes" userId="70568131-745a-489b-b4fe-9e78c579dd6d" providerId="ADAL" clId="{E3DEF142-CC7A-44CA-B5B4-48BABF1A3E75}" dt="2026-07-27T07:32:19.980" v="133" actId="26606"/>
          <ac:picMkLst>
            <pc:docMk/>
            <pc:sldMk cId="40361846" sldId="282"/>
            <ac:picMk id="6" creationId="{BC9ADE58-9E12-CDE5-AC95-26AD80E4F484}"/>
          </ac:picMkLst>
        </pc:picChg>
        <pc:picChg chg="add">
          <ac:chgData name="Megan Botes" userId="70568131-745a-489b-b4fe-9e78c579dd6d" providerId="ADAL" clId="{E3DEF142-CC7A-44CA-B5B4-48BABF1A3E75}" dt="2026-07-27T08:01:01.787" v="351" actId="22"/>
          <ac:picMkLst>
            <pc:docMk/>
            <pc:sldMk cId="40361846" sldId="282"/>
            <ac:picMk id="11" creationId="{91E09B78-642D-F85E-955E-7EB7EA034C83}"/>
          </ac:picMkLst>
        </pc:picChg>
      </pc:sldChg>
      <pc:sldChg chg="addSp delSp modSp new mod setBg modNotes modNotesTx">
        <pc:chgData name="Megan Botes" userId="70568131-745a-489b-b4fe-9e78c579dd6d" providerId="ADAL" clId="{E3DEF142-CC7A-44CA-B5B4-48BABF1A3E75}" dt="2026-07-27T08:05:10.595" v="379"/>
        <pc:sldMkLst>
          <pc:docMk/>
          <pc:sldMk cId="1436248388" sldId="283"/>
        </pc:sldMkLst>
        <pc:spChg chg="mod">
          <ac:chgData name="Megan Botes" userId="70568131-745a-489b-b4fe-9e78c579dd6d" providerId="ADAL" clId="{E3DEF142-CC7A-44CA-B5B4-48BABF1A3E75}" dt="2026-07-27T07:36:15.689" v="166" actId="26606"/>
          <ac:spMkLst>
            <pc:docMk/>
            <pc:sldMk cId="1436248388" sldId="283"/>
            <ac:spMk id="2" creationId="{4AFBCCDE-0706-858E-50FE-FA8645F71163}"/>
          </ac:spMkLst>
        </pc:spChg>
        <pc:spChg chg="del mod">
          <ac:chgData name="Megan Botes" userId="70568131-745a-489b-b4fe-9e78c579dd6d" providerId="ADAL" clId="{E3DEF142-CC7A-44CA-B5B4-48BABF1A3E75}" dt="2026-07-27T07:36:06.624" v="164" actId="26606"/>
          <ac:spMkLst>
            <pc:docMk/>
            <pc:sldMk cId="1436248388" sldId="283"/>
            <ac:spMk id="3" creationId="{8E692299-A9F7-562A-AB80-7B00EBB983EC}"/>
          </ac:spMkLst>
        </pc:spChg>
        <pc:spChg chg="add mod">
          <ac:chgData name="Megan Botes" userId="70568131-745a-489b-b4fe-9e78c579dd6d" providerId="ADAL" clId="{E3DEF142-CC7A-44CA-B5B4-48BABF1A3E75}" dt="2026-07-27T07:37:09.060" v="177" actId="1076"/>
          <ac:spMkLst>
            <pc:docMk/>
            <pc:sldMk cId="1436248388" sldId="283"/>
            <ac:spMk id="8" creationId="{B52462BE-C9DA-17EE-8D7B-388130BB5449}"/>
          </ac:spMkLst>
        </pc:spChg>
        <pc:spChg chg="add del">
          <ac:chgData name="Megan Botes" userId="70568131-745a-489b-b4fe-9e78c579dd6d" providerId="ADAL" clId="{E3DEF142-CC7A-44CA-B5B4-48BABF1A3E75}" dt="2026-07-27T07:36:15.689" v="166" actId="26606"/>
          <ac:spMkLst>
            <pc:docMk/>
            <pc:sldMk cId="1436248388" sldId="283"/>
            <ac:spMk id="9" creationId="{1A466FCC-26A6-AD0C-513D-472AAABEC282}"/>
          </ac:spMkLst>
        </pc:spChg>
        <pc:spChg chg="add">
          <ac:chgData name="Megan Botes" userId="70568131-745a-489b-b4fe-9e78c579dd6d" providerId="ADAL" clId="{E3DEF142-CC7A-44CA-B5B4-48BABF1A3E75}" dt="2026-07-27T07:36:15.689" v="166" actId="26606"/>
          <ac:spMkLst>
            <pc:docMk/>
            <pc:sldMk cId="1436248388" sldId="283"/>
            <ac:spMk id="14" creationId="{92CC1E4F-F1F0-B945-BE50-C72A7103E8AC}"/>
          </ac:spMkLst>
        </pc:spChg>
        <pc:graphicFrameChg chg="add mod ord modGraphic">
          <ac:chgData name="Megan Botes" userId="70568131-745a-489b-b4fe-9e78c579dd6d" providerId="ADAL" clId="{E3DEF142-CC7A-44CA-B5B4-48BABF1A3E75}" dt="2026-07-27T07:37:14.994" v="178" actId="12100"/>
          <ac:graphicFrameMkLst>
            <pc:docMk/>
            <pc:sldMk cId="1436248388" sldId="283"/>
            <ac:graphicFrameMk id="5" creationId="{7EF8ECA2-59EE-EA68-246F-51A55882779E}"/>
          </ac:graphicFrameMkLst>
        </pc:graphicFrameChg>
        <pc:picChg chg="add mod">
          <ac:chgData name="Megan Botes" userId="70568131-745a-489b-b4fe-9e78c579dd6d" providerId="ADAL" clId="{E3DEF142-CC7A-44CA-B5B4-48BABF1A3E75}" dt="2026-07-27T07:36:15.689" v="166" actId="26606"/>
          <ac:picMkLst>
            <pc:docMk/>
            <pc:sldMk cId="1436248388" sldId="283"/>
            <ac:picMk id="6" creationId="{91B47D93-A057-3B18-E17E-ED30EE520A3E}"/>
          </ac:picMkLst>
        </pc:picChg>
        <pc:picChg chg="add">
          <ac:chgData name="Megan Botes" userId="70568131-745a-489b-b4fe-9e78c579dd6d" providerId="ADAL" clId="{E3DEF142-CC7A-44CA-B5B4-48BABF1A3E75}" dt="2026-07-27T08:01:05.153" v="352" actId="22"/>
          <ac:picMkLst>
            <pc:docMk/>
            <pc:sldMk cId="1436248388" sldId="283"/>
            <ac:picMk id="11" creationId="{EF8759FE-4319-A031-8CC6-793639983F63}"/>
          </ac:picMkLst>
        </pc:picChg>
      </pc:sldChg>
      <pc:sldChg chg="addSp delSp modSp new mod setBg modNotes modNotesTx">
        <pc:chgData name="Megan Botes" userId="70568131-745a-489b-b4fe-9e78c579dd6d" providerId="ADAL" clId="{E3DEF142-CC7A-44CA-B5B4-48BABF1A3E75}" dt="2026-07-27T08:05:30.150" v="381"/>
        <pc:sldMkLst>
          <pc:docMk/>
          <pc:sldMk cId="1843998746" sldId="284"/>
        </pc:sldMkLst>
        <pc:spChg chg="mod">
          <ac:chgData name="Megan Botes" userId="70568131-745a-489b-b4fe-9e78c579dd6d" providerId="ADAL" clId="{E3DEF142-CC7A-44CA-B5B4-48BABF1A3E75}" dt="2026-07-27T07:40:17.172" v="189" actId="26606"/>
          <ac:spMkLst>
            <pc:docMk/>
            <pc:sldMk cId="1843998746" sldId="284"/>
            <ac:spMk id="2" creationId="{10EEE968-34B2-75F7-9382-0DC975159B93}"/>
          </ac:spMkLst>
        </pc:spChg>
        <pc:spChg chg="del mod">
          <ac:chgData name="Megan Botes" userId="70568131-745a-489b-b4fe-9e78c579dd6d" providerId="ADAL" clId="{E3DEF142-CC7A-44CA-B5B4-48BABF1A3E75}" dt="2026-07-27T07:40:04.255" v="187" actId="26606"/>
          <ac:spMkLst>
            <pc:docMk/>
            <pc:sldMk cId="1843998746" sldId="284"/>
            <ac:spMk id="3" creationId="{937B3C0D-71F4-DDA8-29BD-E17FC3407B86}"/>
          </ac:spMkLst>
        </pc:spChg>
        <pc:spChg chg="add">
          <ac:chgData name="Megan Botes" userId="70568131-745a-489b-b4fe-9e78c579dd6d" providerId="ADAL" clId="{E3DEF142-CC7A-44CA-B5B4-48BABF1A3E75}" dt="2026-07-27T07:40:17.172" v="189" actId="26606"/>
          <ac:spMkLst>
            <pc:docMk/>
            <pc:sldMk cId="1843998746" sldId="284"/>
            <ac:spMk id="11" creationId="{C20CE451-818C-E63D-258B-234B6C543D34}"/>
          </ac:spMkLst>
        </pc:spChg>
        <pc:graphicFrameChg chg="add mod ord modGraphic">
          <ac:chgData name="Megan Botes" userId="70568131-745a-489b-b4fe-9e78c579dd6d" providerId="ADAL" clId="{E3DEF142-CC7A-44CA-B5B4-48BABF1A3E75}" dt="2026-07-27T07:40:29.765" v="193" actId="14100"/>
          <ac:graphicFrameMkLst>
            <pc:docMk/>
            <pc:sldMk cId="1843998746" sldId="284"/>
            <ac:graphicFrameMk id="5" creationId="{C185D431-E8F5-D997-96A0-5F67F0571CC5}"/>
          </ac:graphicFrameMkLst>
        </pc:graphicFrameChg>
        <pc:picChg chg="add mod">
          <ac:chgData name="Megan Botes" userId="70568131-745a-489b-b4fe-9e78c579dd6d" providerId="ADAL" clId="{E3DEF142-CC7A-44CA-B5B4-48BABF1A3E75}" dt="2026-07-27T07:40:17.172" v="189" actId="26606"/>
          <ac:picMkLst>
            <pc:docMk/>
            <pc:sldMk cId="1843998746" sldId="284"/>
            <ac:picMk id="6" creationId="{C2E1924C-643D-FE0E-BEF2-04741B17A03C}"/>
          </ac:picMkLst>
        </pc:picChg>
        <pc:picChg chg="add">
          <ac:chgData name="Megan Botes" userId="70568131-745a-489b-b4fe-9e78c579dd6d" providerId="ADAL" clId="{E3DEF142-CC7A-44CA-B5B4-48BABF1A3E75}" dt="2026-07-27T08:01:07.203" v="353" actId="22"/>
          <ac:picMkLst>
            <pc:docMk/>
            <pc:sldMk cId="1843998746" sldId="284"/>
            <ac:picMk id="8" creationId="{79666A67-2922-B97F-A868-F55E43D8D108}"/>
          </ac:picMkLst>
        </pc:picChg>
      </pc:sldChg>
      <pc:sldChg chg="addSp delSp modSp new mod setBg addAnim setClrOvrMap modNotes modNotesTx">
        <pc:chgData name="Megan Botes" userId="70568131-745a-489b-b4fe-9e78c579dd6d" providerId="ADAL" clId="{E3DEF142-CC7A-44CA-B5B4-48BABF1A3E75}" dt="2026-07-27T08:05:49.272" v="385" actId="5793"/>
        <pc:sldMkLst>
          <pc:docMk/>
          <pc:sldMk cId="1350513583" sldId="285"/>
        </pc:sldMkLst>
        <pc:spChg chg="mod ord">
          <ac:chgData name="Megan Botes" userId="70568131-745a-489b-b4fe-9e78c579dd6d" providerId="ADAL" clId="{E3DEF142-CC7A-44CA-B5B4-48BABF1A3E75}" dt="2026-07-27T07:42:43.351" v="230" actId="113"/>
          <ac:spMkLst>
            <pc:docMk/>
            <pc:sldMk cId="1350513583" sldId="285"/>
            <ac:spMk id="2" creationId="{5FFB1FAB-F271-345B-5559-241705F93354}"/>
          </ac:spMkLst>
        </pc:spChg>
        <pc:spChg chg="del">
          <ac:chgData name="Megan Botes" userId="70568131-745a-489b-b4fe-9e78c579dd6d" providerId="ADAL" clId="{E3DEF142-CC7A-44CA-B5B4-48BABF1A3E75}" dt="2026-07-27T07:41:30.603" v="196" actId="478"/>
          <ac:spMkLst>
            <pc:docMk/>
            <pc:sldMk cId="1350513583" sldId="285"/>
            <ac:spMk id="3" creationId="{E64A6A13-9E0F-8B1D-69B0-D929D683A5C1}"/>
          </ac:spMkLst>
        </pc:spChg>
        <pc:spChg chg="add del">
          <ac:chgData name="Megan Botes" userId="70568131-745a-489b-b4fe-9e78c579dd6d" providerId="ADAL" clId="{E3DEF142-CC7A-44CA-B5B4-48BABF1A3E75}" dt="2026-07-27T07:42:20" v="218" actId="26606"/>
          <ac:spMkLst>
            <pc:docMk/>
            <pc:sldMk cId="1350513583" sldId="285"/>
            <ac:spMk id="10" creationId="{01187F7A-920C-B377-65E8-1CF4CBCE3C2C}"/>
          </ac:spMkLst>
        </pc:spChg>
        <pc:spChg chg="add del">
          <ac:chgData name="Megan Botes" userId="70568131-745a-489b-b4fe-9e78c579dd6d" providerId="ADAL" clId="{E3DEF142-CC7A-44CA-B5B4-48BABF1A3E75}" dt="2026-07-27T07:42:29.080" v="221" actId="26606"/>
          <ac:spMkLst>
            <pc:docMk/>
            <pc:sldMk cId="1350513583" sldId="285"/>
            <ac:spMk id="12" creationId="{EBD48A03-0DF9-3063-CB15-1BC2AEC79F1C}"/>
          </ac:spMkLst>
        </pc:spChg>
        <pc:spChg chg="add del">
          <ac:chgData name="Megan Botes" userId="70568131-745a-489b-b4fe-9e78c579dd6d" providerId="ADAL" clId="{E3DEF142-CC7A-44CA-B5B4-48BABF1A3E75}" dt="2026-07-27T07:42:29.080" v="221" actId="26606"/>
          <ac:spMkLst>
            <pc:docMk/>
            <pc:sldMk cId="1350513583" sldId="285"/>
            <ac:spMk id="13" creationId="{ED587E41-605C-A8E4-8BA5-0E0B3797C9AA}"/>
          </ac:spMkLst>
        </pc:spChg>
        <pc:spChg chg="add">
          <ac:chgData name="Megan Botes" userId="70568131-745a-489b-b4fe-9e78c579dd6d" providerId="ADAL" clId="{E3DEF142-CC7A-44CA-B5B4-48BABF1A3E75}" dt="2026-07-27T07:42:29.080" v="221" actId="26606"/>
          <ac:spMkLst>
            <pc:docMk/>
            <pc:sldMk cId="1350513583" sldId="285"/>
            <ac:spMk id="18" creationId="{ED587E41-605C-A8E4-8BA5-0E0B3797C9AA}"/>
          </ac:spMkLst>
        </pc:spChg>
        <pc:spChg chg="add">
          <ac:chgData name="Megan Botes" userId="70568131-745a-489b-b4fe-9e78c579dd6d" providerId="ADAL" clId="{E3DEF142-CC7A-44CA-B5B4-48BABF1A3E75}" dt="2026-07-27T07:42:29.080" v="221" actId="26606"/>
          <ac:spMkLst>
            <pc:docMk/>
            <pc:sldMk cId="1350513583" sldId="285"/>
            <ac:spMk id="20" creationId="{EBD48A03-0DF9-3063-CB15-1BC2AEC79F1C}"/>
          </ac:spMkLst>
        </pc:spChg>
        <pc:picChg chg="add mod">
          <ac:chgData name="Megan Botes" userId="70568131-745a-489b-b4fe-9e78c579dd6d" providerId="ADAL" clId="{E3DEF142-CC7A-44CA-B5B4-48BABF1A3E75}" dt="2026-07-27T07:42:29.080" v="221" actId="26606"/>
          <ac:picMkLst>
            <pc:docMk/>
            <pc:sldMk cId="1350513583" sldId="285"/>
            <ac:picMk id="5" creationId="{EC0A08E4-0244-030D-EE09-E8A2875C10EB}"/>
          </ac:picMkLst>
        </pc:picChg>
        <pc:picChg chg="add">
          <ac:chgData name="Megan Botes" userId="70568131-745a-489b-b4fe-9e78c579dd6d" providerId="ADAL" clId="{E3DEF142-CC7A-44CA-B5B4-48BABF1A3E75}" dt="2026-07-27T08:01:08.249" v="354" actId="22"/>
          <ac:picMkLst>
            <pc:docMk/>
            <pc:sldMk cId="1350513583" sldId="285"/>
            <ac:picMk id="7" creationId="{6C2A294B-44C7-483C-7937-11B3C9D96D2F}"/>
          </ac:picMkLst>
        </pc:picChg>
      </pc:sldChg>
      <pc:sldChg chg="addSp delSp modSp new mod setBg modNotes modNotesTx">
        <pc:chgData name="Megan Botes" userId="70568131-745a-489b-b4fe-9e78c579dd6d" providerId="ADAL" clId="{E3DEF142-CC7A-44CA-B5B4-48BABF1A3E75}" dt="2026-07-27T08:06:11.322" v="389" actId="5793"/>
        <pc:sldMkLst>
          <pc:docMk/>
          <pc:sldMk cId="3572994100" sldId="286"/>
        </pc:sldMkLst>
        <pc:spChg chg="mod">
          <ac:chgData name="Megan Botes" userId="70568131-745a-489b-b4fe-9e78c579dd6d" providerId="ADAL" clId="{E3DEF142-CC7A-44CA-B5B4-48BABF1A3E75}" dt="2026-07-27T07:47:14.508" v="260" actId="1076"/>
          <ac:spMkLst>
            <pc:docMk/>
            <pc:sldMk cId="3572994100" sldId="286"/>
            <ac:spMk id="2" creationId="{E9BDA043-FD9A-D6AD-32CA-DBC322D6029D}"/>
          </ac:spMkLst>
        </pc:spChg>
        <pc:spChg chg="del mod">
          <ac:chgData name="Megan Botes" userId="70568131-745a-489b-b4fe-9e78c579dd6d" providerId="ADAL" clId="{E3DEF142-CC7A-44CA-B5B4-48BABF1A3E75}" dt="2026-07-27T07:44:15.948" v="238" actId="26606"/>
          <ac:spMkLst>
            <pc:docMk/>
            <pc:sldMk cId="3572994100" sldId="286"/>
            <ac:spMk id="3" creationId="{5E368D56-B82E-F130-EC8B-9D0360829CA2}"/>
          </ac:spMkLst>
        </pc:spChg>
        <pc:spChg chg="add del">
          <ac:chgData name="Megan Botes" userId="70568131-745a-489b-b4fe-9e78c579dd6d" providerId="ADAL" clId="{E3DEF142-CC7A-44CA-B5B4-48BABF1A3E75}" dt="2026-07-27T07:47:09.575" v="259" actId="26606"/>
          <ac:spMkLst>
            <pc:docMk/>
            <pc:sldMk cId="3572994100" sldId="286"/>
            <ac:spMk id="9" creationId="{1A466FCC-26A6-AD0C-513D-472AAABEC282}"/>
          </ac:spMkLst>
        </pc:spChg>
        <pc:spChg chg="add">
          <ac:chgData name="Megan Botes" userId="70568131-745a-489b-b4fe-9e78c579dd6d" providerId="ADAL" clId="{E3DEF142-CC7A-44CA-B5B4-48BABF1A3E75}" dt="2026-07-27T07:47:09.575" v="259" actId="26606"/>
          <ac:spMkLst>
            <pc:docMk/>
            <pc:sldMk cId="3572994100" sldId="286"/>
            <ac:spMk id="14" creationId="{92CC1E4F-F1F0-B945-BE50-C72A7103E8AC}"/>
          </ac:spMkLst>
        </pc:spChg>
        <pc:graphicFrameChg chg="add mod ord modGraphic">
          <ac:chgData name="Megan Botes" userId="70568131-745a-489b-b4fe-9e78c579dd6d" providerId="ADAL" clId="{E3DEF142-CC7A-44CA-B5B4-48BABF1A3E75}" dt="2026-07-27T07:47:09.575" v="259" actId="26606"/>
          <ac:graphicFrameMkLst>
            <pc:docMk/>
            <pc:sldMk cId="3572994100" sldId="286"/>
            <ac:graphicFrameMk id="5" creationId="{33A869A2-4C76-59D3-3CE3-4DC9E889B2F9}"/>
          </ac:graphicFrameMkLst>
        </pc:graphicFrameChg>
        <pc:picChg chg="add mod">
          <ac:chgData name="Megan Botes" userId="70568131-745a-489b-b4fe-9e78c579dd6d" providerId="ADAL" clId="{E3DEF142-CC7A-44CA-B5B4-48BABF1A3E75}" dt="2026-07-27T07:47:09.575" v="259" actId="26606"/>
          <ac:picMkLst>
            <pc:docMk/>
            <pc:sldMk cId="3572994100" sldId="286"/>
            <ac:picMk id="6" creationId="{423D33CD-BB1C-A383-FC3C-7268DE8F9218}"/>
          </ac:picMkLst>
        </pc:picChg>
        <pc:picChg chg="add">
          <ac:chgData name="Megan Botes" userId="70568131-745a-489b-b4fe-9e78c579dd6d" providerId="ADAL" clId="{E3DEF142-CC7A-44CA-B5B4-48BABF1A3E75}" dt="2026-07-27T08:01:11.913" v="355" actId="22"/>
          <ac:picMkLst>
            <pc:docMk/>
            <pc:sldMk cId="3572994100" sldId="286"/>
            <ac:picMk id="8" creationId="{1CC76D5A-C8D5-71D2-0A91-011FCCDED179}"/>
          </ac:picMkLst>
        </pc:picChg>
      </pc:sldChg>
      <pc:sldChg chg="addSp delSp modSp new mod setBg addAnim delAnim modNotes modNotesTx">
        <pc:chgData name="Megan Botes" userId="70568131-745a-489b-b4fe-9e78c579dd6d" providerId="ADAL" clId="{E3DEF142-CC7A-44CA-B5B4-48BABF1A3E75}" dt="2026-07-27T08:06:30.618" v="393" actId="5793"/>
        <pc:sldMkLst>
          <pc:docMk/>
          <pc:sldMk cId="2718901533" sldId="287"/>
        </pc:sldMkLst>
        <pc:spChg chg="mod">
          <ac:chgData name="Megan Botes" userId="70568131-745a-489b-b4fe-9e78c579dd6d" providerId="ADAL" clId="{E3DEF142-CC7A-44CA-B5B4-48BABF1A3E75}" dt="2026-07-27T07:53:03.340" v="308" actId="207"/>
          <ac:spMkLst>
            <pc:docMk/>
            <pc:sldMk cId="2718901533" sldId="287"/>
            <ac:spMk id="2" creationId="{1D64DEC4-DB6B-C858-1443-2EF811F42943}"/>
          </ac:spMkLst>
        </pc:spChg>
        <pc:spChg chg="del">
          <ac:chgData name="Megan Botes" userId="70568131-745a-489b-b4fe-9e78c579dd6d" providerId="ADAL" clId="{E3DEF142-CC7A-44CA-B5B4-48BABF1A3E75}" dt="2026-07-27T07:45:07.660" v="240" actId="478"/>
          <ac:spMkLst>
            <pc:docMk/>
            <pc:sldMk cId="2718901533" sldId="287"/>
            <ac:spMk id="3" creationId="{0C86693B-40E8-5D75-076D-979018F9F21A}"/>
          </ac:spMkLst>
        </pc:spChg>
        <pc:spChg chg="add del">
          <ac:chgData name="Megan Botes" userId="70568131-745a-489b-b4fe-9e78c579dd6d" providerId="ADAL" clId="{E3DEF142-CC7A-44CA-B5B4-48BABF1A3E75}" dt="2026-07-27T07:48:33.594" v="264" actId="26606"/>
          <ac:spMkLst>
            <pc:docMk/>
            <pc:sldMk cId="2718901533" sldId="287"/>
            <ac:spMk id="10" creationId="{5E5473D2-DD46-DFAF-84EC-264D6CE58B94}"/>
          </ac:spMkLst>
        </pc:spChg>
        <pc:spChg chg="add del">
          <ac:chgData name="Megan Botes" userId="70568131-745a-489b-b4fe-9e78c579dd6d" providerId="ADAL" clId="{E3DEF142-CC7A-44CA-B5B4-48BABF1A3E75}" dt="2026-07-27T07:51:55.213" v="292" actId="26606"/>
          <ac:spMkLst>
            <pc:docMk/>
            <pc:sldMk cId="2718901533" sldId="287"/>
            <ac:spMk id="12" creationId="{87B4472A-332B-71E5-8009-33841E7C3F0B}"/>
          </ac:spMkLst>
        </pc:spChg>
        <pc:spChg chg="add">
          <ac:chgData name="Megan Botes" userId="70568131-745a-489b-b4fe-9e78c579dd6d" providerId="ADAL" clId="{E3DEF142-CC7A-44CA-B5B4-48BABF1A3E75}" dt="2026-07-27T07:51:55.213" v="292" actId="26606"/>
          <ac:spMkLst>
            <pc:docMk/>
            <pc:sldMk cId="2718901533" sldId="287"/>
            <ac:spMk id="17" creationId="{1A32057F-F015-B1B2-4E3E-2307F8EFC97B}"/>
          </ac:spMkLst>
        </pc:spChg>
        <pc:picChg chg="add mod">
          <ac:chgData name="Megan Botes" userId="70568131-745a-489b-b4fe-9e78c579dd6d" providerId="ADAL" clId="{E3DEF142-CC7A-44CA-B5B4-48BABF1A3E75}" dt="2026-07-27T07:51:55.213" v="292" actId="26606"/>
          <ac:picMkLst>
            <pc:docMk/>
            <pc:sldMk cId="2718901533" sldId="287"/>
            <ac:picMk id="5" creationId="{ACEC63BB-A9EE-8328-419B-54A144038C73}"/>
          </ac:picMkLst>
        </pc:picChg>
        <pc:picChg chg="add">
          <ac:chgData name="Megan Botes" userId="70568131-745a-489b-b4fe-9e78c579dd6d" providerId="ADAL" clId="{E3DEF142-CC7A-44CA-B5B4-48BABF1A3E75}" dt="2026-07-27T08:01:13.266" v="356" actId="22"/>
          <ac:picMkLst>
            <pc:docMk/>
            <pc:sldMk cId="2718901533" sldId="287"/>
            <ac:picMk id="7" creationId="{CE780483-865E-02E1-E883-DE2B37ADB3D7}"/>
          </ac:picMkLst>
        </pc:picChg>
      </pc:sldChg>
      <pc:sldChg chg="addSp delSp modSp new mod setBg modNotesTx">
        <pc:chgData name="Megan Botes" userId="70568131-745a-489b-b4fe-9e78c579dd6d" providerId="ADAL" clId="{E3DEF142-CC7A-44CA-B5B4-48BABF1A3E75}" dt="2026-07-27T08:07:01.133" v="395" actId="5793"/>
        <pc:sldMkLst>
          <pc:docMk/>
          <pc:sldMk cId="1571182089" sldId="288"/>
        </pc:sldMkLst>
        <pc:spChg chg="mod">
          <ac:chgData name="Megan Botes" userId="70568131-745a-489b-b4fe-9e78c579dd6d" providerId="ADAL" clId="{E3DEF142-CC7A-44CA-B5B4-48BABF1A3E75}" dt="2026-07-27T07:49:57.510" v="274" actId="26606"/>
          <ac:spMkLst>
            <pc:docMk/>
            <pc:sldMk cId="1571182089" sldId="288"/>
            <ac:spMk id="2" creationId="{31F85EBE-936F-5087-5593-BE7E48C406E0}"/>
          </ac:spMkLst>
        </pc:spChg>
        <pc:spChg chg="del mod">
          <ac:chgData name="Megan Botes" userId="70568131-745a-489b-b4fe-9e78c579dd6d" providerId="ADAL" clId="{E3DEF142-CC7A-44CA-B5B4-48BABF1A3E75}" dt="2026-07-27T07:49:49.209" v="272" actId="26606"/>
          <ac:spMkLst>
            <pc:docMk/>
            <pc:sldMk cId="1571182089" sldId="288"/>
            <ac:spMk id="3" creationId="{1A88C9BC-BA6C-CBE3-2D31-D89AD99EE81F}"/>
          </ac:spMkLst>
        </pc:spChg>
        <pc:spChg chg="add mod">
          <ac:chgData name="Megan Botes" userId="70568131-745a-489b-b4fe-9e78c579dd6d" providerId="ADAL" clId="{E3DEF142-CC7A-44CA-B5B4-48BABF1A3E75}" dt="2026-07-27T07:51:12.511" v="291" actId="14100"/>
          <ac:spMkLst>
            <pc:docMk/>
            <pc:sldMk cId="1571182089" sldId="288"/>
            <ac:spMk id="8" creationId="{5C5FB393-4BAD-786E-981D-734F80AECF58}"/>
          </ac:spMkLst>
        </pc:spChg>
        <pc:spChg chg="add del">
          <ac:chgData name="Megan Botes" userId="70568131-745a-489b-b4fe-9e78c579dd6d" providerId="ADAL" clId="{E3DEF142-CC7A-44CA-B5B4-48BABF1A3E75}" dt="2026-07-27T07:49:57.510" v="274" actId="26606"/>
          <ac:spMkLst>
            <pc:docMk/>
            <pc:sldMk cId="1571182089" sldId="288"/>
            <ac:spMk id="9" creationId="{715B9334-3E03-4CA7-3616-4D3C9DC2C7DE}"/>
          </ac:spMkLst>
        </pc:spChg>
        <pc:spChg chg="add">
          <ac:chgData name="Megan Botes" userId="70568131-745a-489b-b4fe-9e78c579dd6d" providerId="ADAL" clId="{E3DEF142-CC7A-44CA-B5B4-48BABF1A3E75}" dt="2026-07-27T07:49:57.510" v="274" actId="26606"/>
          <ac:spMkLst>
            <pc:docMk/>
            <pc:sldMk cId="1571182089" sldId="288"/>
            <ac:spMk id="14" creationId="{37B65277-82C6-6D08-6DCA-4A7DCC3B7136}"/>
          </ac:spMkLst>
        </pc:spChg>
        <pc:graphicFrameChg chg="add mod ord modGraphic">
          <ac:chgData name="Megan Botes" userId="70568131-745a-489b-b4fe-9e78c579dd6d" providerId="ADAL" clId="{E3DEF142-CC7A-44CA-B5B4-48BABF1A3E75}" dt="2026-07-27T07:50:14.178" v="279" actId="14100"/>
          <ac:graphicFrameMkLst>
            <pc:docMk/>
            <pc:sldMk cId="1571182089" sldId="288"/>
            <ac:graphicFrameMk id="5" creationId="{D92B18FB-A9DD-8539-0951-B28D42F8342F}"/>
          </ac:graphicFrameMkLst>
        </pc:graphicFrameChg>
        <pc:picChg chg="add mod">
          <ac:chgData name="Megan Botes" userId="70568131-745a-489b-b4fe-9e78c579dd6d" providerId="ADAL" clId="{E3DEF142-CC7A-44CA-B5B4-48BABF1A3E75}" dt="2026-07-27T07:50:08.214" v="276" actId="14100"/>
          <ac:picMkLst>
            <pc:docMk/>
            <pc:sldMk cId="1571182089" sldId="288"/>
            <ac:picMk id="6" creationId="{714D177F-8EA9-7F1B-EE49-A222ADA17DB3}"/>
          </ac:picMkLst>
        </pc:picChg>
        <pc:picChg chg="add">
          <ac:chgData name="Megan Botes" userId="70568131-745a-489b-b4fe-9e78c579dd6d" providerId="ADAL" clId="{E3DEF142-CC7A-44CA-B5B4-48BABF1A3E75}" dt="2026-07-27T08:01:16.072" v="357" actId="22"/>
          <ac:picMkLst>
            <pc:docMk/>
            <pc:sldMk cId="1571182089" sldId="288"/>
            <ac:picMk id="11" creationId="{AF5C2255-E26D-C1FA-9A9A-9E1160E45F6C}"/>
          </ac:picMkLst>
        </pc:picChg>
      </pc:sldChg>
      <pc:sldChg chg="addSp delSp modSp new mod setBg modNotes modNotesTx">
        <pc:chgData name="Megan Botes" userId="70568131-745a-489b-b4fe-9e78c579dd6d" providerId="ADAL" clId="{E3DEF142-CC7A-44CA-B5B4-48BABF1A3E75}" dt="2026-07-27T08:07:20.663" v="397"/>
        <pc:sldMkLst>
          <pc:docMk/>
          <pc:sldMk cId="551847636" sldId="289"/>
        </pc:sldMkLst>
        <pc:spChg chg="mod">
          <ac:chgData name="Megan Botes" userId="70568131-745a-489b-b4fe-9e78c579dd6d" providerId="ADAL" clId="{E3DEF142-CC7A-44CA-B5B4-48BABF1A3E75}" dt="2026-07-27T07:54:46.050" v="327" actId="26606"/>
          <ac:spMkLst>
            <pc:docMk/>
            <pc:sldMk cId="551847636" sldId="289"/>
            <ac:spMk id="2" creationId="{FA90B0C6-CA94-7286-C9A6-A0D520756D8F}"/>
          </ac:spMkLst>
        </pc:spChg>
        <pc:spChg chg="add del mod">
          <ac:chgData name="Megan Botes" userId="70568131-745a-489b-b4fe-9e78c579dd6d" providerId="ADAL" clId="{E3DEF142-CC7A-44CA-B5B4-48BABF1A3E75}" dt="2026-07-27T07:54:33.833" v="326" actId="26606"/>
          <ac:spMkLst>
            <pc:docMk/>
            <pc:sldMk cId="551847636" sldId="289"/>
            <ac:spMk id="3" creationId="{F6EC0F18-3F2C-3650-E464-BD2579C77F30}"/>
          </ac:spMkLst>
        </pc:spChg>
        <pc:spChg chg="add del">
          <ac:chgData name="Megan Botes" userId="70568131-745a-489b-b4fe-9e78c579dd6d" providerId="ADAL" clId="{E3DEF142-CC7A-44CA-B5B4-48BABF1A3E75}" dt="2026-07-27T07:54:46.050" v="327" actId="26606"/>
          <ac:spMkLst>
            <pc:docMk/>
            <pc:sldMk cId="551847636" sldId="289"/>
            <ac:spMk id="6" creationId="{1A466FCC-26A6-AD0C-513D-472AAABEC282}"/>
          </ac:spMkLst>
        </pc:spChg>
        <pc:spChg chg="add del">
          <ac:chgData name="Megan Botes" userId="70568131-745a-489b-b4fe-9e78c579dd6d" providerId="ADAL" clId="{E3DEF142-CC7A-44CA-B5B4-48BABF1A3E75}" dt="2026-07-27T07:54:13.128" v="320" actId="26606"/>
          <ac:spMkLst>
            <pc:docMk/>
            <pc:sldMk cId="551847636" sldId="289"/>
            <ac:spMk id="9" creationId="{951922D2-D397-9EA4-A66D-55B0884D1A6A}"/>
          </ac:spMkLst>
        </pc:spChg>
        <pc:spChg chg="add">
          <ac:chgData name="Megan Botes" userId="70568131-745a-489b-b4fe-9e78c579dd6d" providerId="ADAL" clId="{E3DEF142-CC7A-44CA-B5B4-48BABF1A3E75}" dt="2026-07-27T07:54:46.050" v="327" actId="26606"/>
          <ac:spMkLst>
            <pc:docMk/>
            <pc:sldMk cId="551847636" sldId="289"/>
            <ac:spMk id="12" creationId="{01A22726-DA03-BCB0-F12E-98258FB7E5C0}"/>
          </ac:spMkLst>
        </pc:spChg>
        <pc:graphicFrameChg chg="add del">
          <ac:chgData name="Megan Botes" userId="70568131-745a-489b-b4fe-9e78c579dd6d" providerId="ADAL" clId="{E3DEF142-CC7A-44CA-B5B4-48BABF1A3E75}" dt="2026-07-27T07:54:13.128" v="320" actId="26606"/>
          <ac:graphicFrameMkLst>
            <pc:docMk/>
            <pc:sldMk cId="551847636" sldId="289"/>
            <ac:graphicFrameMk id="5" creationId="{1F902609-5D9A-8657-1049-DACC06066842}"/>
          </ac:graphicFrameMkLst>
        </pc:graphicFrameChg>
        <pc:graphicFrameChg chg="add mod modGraphic">
          <ac:chgData name="Megan Botes" userId="70568131-745a-489b-b4fe-9e78c579dd6d" providerId="ADAL" clId="{E3DEF142-CC7A-44CA-B5B4-48BABF1A3E75}" dt="2026-07-27T07:55:04.454" v="330" actId="14100"/>
          <ac:graphicFrameMkLst>
            <pc:docMk/>
            <pc:sldMk cId="551847636" sldId="289"/>
            <ac:graphicFrameMk id="7" creationId="{186F6756-CDA8-2072-B74E-015BB403B43C}"/>
          </ac:graphicFrameMkLst>
        </pc:graphicFrameChg>
        <pc:picChg chg="add">
          <ac:chgData name="Megan Botes" userId="70568131-745a-489b-b4fe-9e78c579dd6d" providerId="ADAL" clId="{E3DEF142-CC7A-44CA-B5B4-48BABF1A3E75}" dt="2026-07-27T08:01:17.238" v="358" actId="22"/>
          <ac:picMkLst>
            <pc:docMk/>
            <pc:sldMk cId="551847636" sldId="289"/>
            <ac:picMk id="8" creationId="{AFBE1004-69A6-030B-E257-6DDE31D32175}"/>
          </ac:picMkLst>
        </pc:picChg>
      </pc:sldChg>
      <pc:sldChg chg="addSp delSp modSp new mod setBg modNotes modNotesTx">
        <pc:chgData name="Megan Botes" userId="70568131-745a-489b-b4fe-9e78c579dd6d" providerId="ADAL" clId="{E3DEF142-CC7A-44CA-B5B4-48BABF1A3E75}" dt="2026-07-27T08:07:42.898" v="400" actId="20577"/>
        <pc:sldMkLst>
          <pc:docMk/>
          <pc:sldMk cId="2772925286" sldId="290"/>
        </pc:sldMkLst>
        <pc:spChg chg="mod">
          <ac:chgData name="Megan Botes" userId="70568131-745a-489b-b4fe-9e78c579dd6d" providerId="ADAL" clId="{E3DEF142-CC7A-44CA-B5B4-48BABF1A3E75}" dt="2026-07-27T08:04:16.900" v="372" actId="26606"/>
          <ac:spMkLst>
            <pc:docMk/>
            <pc:sldMk cId="2772925286" sldId="290"/>
            <ac:spMk id="2" creationId="{19001C65-9206-8E8C-8ADA-660749334544}"/>
          </ac:spMkLst>
        </pc:spChg>
        <pc:spChg chg="del mod">
          <ac:chgData name="Megan Botes" userId="70568131-745a-489b-b4fe-9e78c579dd6d" providerId="ADAL" clId="{E3DEF142-CC7A-44CA-B5B4-48BABF1A3E75}" dt="2026-07-27T07:59:23.254" v="340" actId="26606"/>
          <ac:spMkLst>
            <pc:docMk/>
            <pc:sldMk cId="2772925286" sldId="290"/>
            <ac:spMk id="3" creationId="{833FEEEF-A973-C719-CD40-4DF89EB98CC0}"/>
          </ac:spMkLst>
        </pc:spChg>
        <pc:spChg chg="add del">
          <ac:chgData name="Megan Botes" userId="70568131-745a-489b-b4fe-9e78c579dd6d" providerId="ADAL" clId="{E3DEF142-CC7A-44CA-B5B4-48BABF1A3E75}" dt="2026-07-27T08:04:16.900" v="372" actId="26606"/>
          <ac:spMkLst>
            <pc:docMk/>
            <pc:sldMk cId="2772925286" sldId="290"/>
            <ac:spMk id="9" creationId="{1A466FCC-26A6-AD0C-513D-472AAABEC282}"/>
          </ac:spMkLst>
        </pc:spChg>
        <pc:spChg chg="add del">
          <ac:chgData name="Megan Botes" userId="70568131-745a-489b-b4fe-9e78c579dd6d" providerId="ADAL" clId="{E3DEF142-CC7A-44CA-B5B4-48BABF1A3E75}" dt="2026-07-27T08:04:16.817" v="371" actId="26606"/>
          <ac:spMkLst>
            <pc:docMk/>
            <pc:sldMk cId="2772925286" sldId="290"/>
            <ac:spMk id="14" creationId="{CBB0869A-0BE5-B3E9-F73D-2F3691E4D932}"/>
          </ac:spMkLst>
        </pc:spChg>
        <pc:spChg chg="add">
          <ac:chgData name="Megan Botes" userId="70568131-745a-489b-b4fe-9e78c579dd6d" providerId="ADAL" clId="{E3DEF142-CC7A-44CA-B5B4-48BABF1A3E75}" dt="2026-07-27T08:04:16.900" v="372" actId="26606"/>
          <ac:spMkLst>
            <pc:docMk/>
            <pc:sldMk cId="2772925286" sldId="290"/>
            <ac:spMk id="16" creationId="{6ACA6F80-D392-A64E-3CF8-F28F1CCEE67B}"/>
          </ac:spMkLst>
        </pc:spChg>
        <pc:graphicFrameChg chg="add mod ord modGraphic">
          <ac:chgData name="Megan Botes" userId="70568131-745a-489b-b4fe-9e78c579dd6d" providerId="ADAL" clId="{E3DEF142-CC7A-44CA-B5B4-48BABF1A3E75}" dt="2026-07-27T08:04:16.900" v="372" actId="26606"/>
          <ac:graphicFrameMkLst>
            <pc:docMk/>
            <pc:sldMk cId="2772925286" sldId="290"/>
            <ac:graphicFrameMk id="5" creationId="{72C715FA-EFB7-505E-090E-D3AAD2E63A44}"/>
          </ac:graphicFrameMkLst>
        </pc:graphicFrameChg>
        <pc:picChg chg="add ord">
          <ac:chgData name="Megan Botes" userId="70568131-745a-489b-b4fe-9e78c579dd6d" providerId="ADAL" clId="{E3DEF142-CC7A-44CA-B5B4-48BABF1A3E75}" dt="2026-07-27T08:04:16.900" v="372" actId="26606"/>
          <ac:picMkLst>
            <pc:docMk/>
            <pc:sldMk cId="2772925286" sldId="290"/>
            <ac:picMk id="6" creationId="{7F5D9464-77B7-71C1-D784-A4A39DBDED42}"/>
          </ac:picMkLst>
        </pc:picChg>
        <pc:picChg chg="add mod">
          <ac:chgData name="Megan Botes" userId="70568131-745a-489b-b4fe-9e78c579dd6d" providerId="ADAL" clId="{E3DEF142-CC7A-44CA-B5B4-48BABF1A3E75}" dt="2026-07-27T08:04:16.900" v="372" actId="26606"/>
          <ac:picMkLst>
            <pc:docMk/>
            <pc:sldMk cId="2772925286" sldId="290"/>
            <ac:picMk id="8" creationId="{FE31CA8F-EC35-F694-4C90-DB2486F33A14}"/>
          </ac:picMkLst>
        </pc:picChg>
      </pc:sldChg>
      <pc:sldMasterChg chg="del delSldLayout">
        <pc:chgData name="Megan Botes" userId="70568131-745a-489b-b4fe-9e78c579dd6d" providerId="ADAL" clId="{E3DEF142-CC7A-44CA-B5B4-48BABF1A3E75}" dt="2026-07-27T08:00:09.711" v="346" actId="47"/>
        <pc:sldMasterMkLst>
          <pc:docMk/>
          <pc:sldMasterMk cId="0" sldId="2147483659"/>
        </pc:sldMasterMkLst>
        <pc:sldLayoutChg chg="del">
          <pc:chgData name="Megan Botes" userId="70568131-745a-489b-b4fe-9e78c579dd6d" providerId="ADAL" clId="{E3DEF142-CC7A-44CA-B5B4-48BABF1A3E75}" dt="2026-07-27T08:00:09.711" v="346" actId="47"/>
          <pc:sldLayoutMkLst>
            <pc:docMk/>
            <pc:sldMasterMk cId="0" sldId="2147483659"/>
            <pc:sldLayoutMk cId="0" sldId="2147483648"/>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49"/>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0"/>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1"/>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2"/>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3"/>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4"/>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5"/>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6"/>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7"/>
          </pc:sldLayoutMkLst>
        </pc:sldLayoutChg>
        <pc:sldLayoutChg chg="del">
          <pc:chgData name="Megan Botes" userId="70568131-745a-489b-b4fe-9e78c579dd6d" providerId="ADAL" clId="{E3DEF142-CC7A-44CA-B5B4-48BABF1A3E75}" dt="2026-07-27T08:00:09.711" v="346" actId="47"/>
          <pc:sldLayoutMkLst>
            <pc:docMk/>
            <pc:sldMasterMk cId="0" sldId="2147483659"/>
            <pc:sldLayoutMk cId="0" sldId="214748365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CBA7A6-6A9B-46D7-BCEF-2D26EAA73214}"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6264B1DF-5A0C-48F8-932F-09B89C3709C1}">
      <dgm:prSet/>
      <dgm:spPr/>
      <dgm:t>
        <a:bodyPr/>
        <a:lstStyle/>
        <a:p>
          <a:r>
            <a:rPr lang="af-ZA" b="1"/>
            <a:t>Cause</a:t>
          </a:r>
          <a:endParaRPr lang="en-US"/>
        </a:p>
      </dgm:t>
    </dgm:pt>
    <dgm:pt modelId="{433C3169-B92D-407C-99ED-E76299114FED}" type="parTrans" cxnId="{340CD539-40E2-4D47-8DC1-10958167B05F}">
      <dgm:prSet/>
      <dgm:spPr/>
      <dgm:t>
        <a:bodyPr/>
        <a:lstStyle/>
        <a:p>
          <a:endParaRPr lang="en-US"/>
        </a:p>
      </dgm:t>
    </dgm:pt>
    <dgm:pt modelId="{2CBD36F2-C8BC-44C7-AB78-587ECE7CF4C0}" type="sibTrans" cxnId="{340CD539-40E2-4D47-8DC1-10958167B05F}">
      <dgm:prSet/>
      <dgm:spPr/>
      <dgm:t>
        <a:bodyPr/>
        <a:lstStyle/>
        <a:p>
          <a:endParaRPr lang="en-US"/>
        </a:p>
      </dgm:t>
    </dgm:pt>
    <dgm:pt modelId="{EF5319FF-C9E8-4761-B576-29102800451B}">
      <dgm:prSet/>
      <dgm:spPr/>
      <dgm:t>
        <a:bodyPr/>
        <a:lstStyle/>
        <a:p>
          <a:r>
            <a:rPr lang="af-ZA"/>
            <a:t>Something that contributes to a condition or experience.</a:t>
          </a:r>
          <a:endParaRPr lang="en-US"/>
        </a:p>
      </dgm:t>
    </dgm:pt>
    <dgm:pt modelId="{8C5118C9-8038-4097-B22A-77F361E3775A}" type="parTrans" cxnId="{264E754E-DF35-4CCD-8B64-393CDD4FE5D0}">
      <dgm:prSet/>
      <dgm:spPr/>
      <dgm:t>
        <a:bodyPr/>
        <a:lstStyle/>
        <a:p>
          <a:endParaRPr lang="en-US"/>
        </a:p>
      </dgm:t>
    </dgm:pt>
    <dgm:pt modelId="{971272F7-1F45-4EE2-B6A7-74F03C76BAC1}" type="sibTrans" cxnId="{264E754E-DF35-4CCD-8B64-393CDD4FE5D0}">
      <dgm:prSet/>
      <dgm:spPr/>
      <dgm:t>
        <a:bodyPr/>
        <a:lstStyle/>
        <a:p>
          <a:endParaRPr lang="en-US"/>
        </a:p>
      </dgm:t>
    </dgm:pt>
    <dgm:pt modelId="{EF1D66D0-3A8A-442B-84B3-B612F8C23855}">
      <dgm:prSet/>
      <dgm:spPr/>
      <dgm:t>
        <a:bodyPr/>
        <a:lstStyle/>
        <a:p>
          <a:r>
            <a:rPr lang="af-ZA" b="1"/>
            <a:t>Risk factor</a:t>
          </a:r>
          <a:endParaRPr lang="en-US"/>
        </a:p>
      </dgm:t>
    </dgm:pt>
    <dgm:pt modelId="{F5C5F1DC-D499-4AB9-952E-7F5CBA90F652}" type="parTrans" cxnId="{F5906384-E436-4CF5-8C62-151F63B68F1C}">
      <dgm:prSet/>
      <dgm:spPr/>
      <dgm:t>
        <a:bodyPr/>
        <a:lstStyle/>
        <a:p>
          <a:endParaRPr lang="en-US"/>
        </a:p>
      </dgm:t>
    </dgm:pt>
    <dgm:pt modelId="{CE4CDA95-0578-40E5-8AC6-5A47EA1E2412}" type="sibTrans" cxnId="{F5906384-E436-4CF5-8C62-151F63B68F1C}">
      <dgm:prSet/>
      <dgm:spPr/>
      <dgm:t>
        <a:bodyPr/>
        <a:lstStyle/>
        <a:p>
          <a:endParaRPr lang="en-US"/>
        </a:p>
      </dgm:t>
    </dgm:pt>
    <dgm:pt modelId="{06C8D442-1318-431E-B9BE-2102F67C2F21}">
      <dgm:prSet/>
      <dgm:spPr/>
      <dgm:t>
        <a:bodyPr/>
        <a:lstStyle/>
        <a:p>
          <a:r>
            <a:rPr lang="af-ZA"/>
            <a:t>Something that increases the possibility of a problem developing.</a:t>
          </a:r>
          <a:endParaRPr lang="en-US"/>
        </a:p>
      </dgm:t>
    </dgm:pt>
    <dgm:pt modelId="{42298453-5BF2-47AC-BCB3-1F33F69B5AEA}" type="parTrans" cxnId="{A990E5A0-707F-4BA3-B33C-0629C96EFCF9}">
      <dgm:prSet/>
      <dgm:spPr/>
      <dgm:t>
        <a:bodyPr/>
        <a:lstStyle/>
        <a:p>
          <a:endParaRPr lang="en-US"/>
        </a:p>
      </dgm:t>
    </dgm:pt>
    <dgm:pt modelId="{76EE1ACB-0300-4BF6-A0E2-0E1461B9C85E}" type="sibTrans" cxnId="{A990E5A0-707F-4BA3-B33C-0629C96EFCF9}">
      <dgm:prSet/>
      <dgm:spPr/>
      <dgm:t>
        <a:bodyPr/>
        <a:lstStyle/>
        <a:p>
          <a:endParaRPr lang="en-US"/>
        </a:p>
      </dgm:t>
    </dgm:pt>
    <dgm:pt modelId="{9AAEF5BD-EF5D-4394-B3F3-333859FFC3DC}">
      <dgm:prSet custT="1"/>
      <dgm:spPr/>
      <dgm:t>
        <a:bodyPr/>
        <a:lstStyle/>
        <a:p>
          <a:r>
            <a:rPr lang="af-ZA" sz="2000" dirty="0"/>
            <a:t>A </a:t>
          </a:r>
          <a:r>
            <a:rPr lang="af-ZA" sz="2000" dirty="0" err="1"/>
            <a:t>risk</a:t>
          </a:r>
          <a:r>
            <a:rPr lang="af-ZA" sz="2000" dirty="0"/>
            <a:t> </a:t>
          </a:r>
          <a:r>
            <a:rPr lang="af-ZA" sz="2000" dirty="0" err="1"/>
            <a:t>factor</a:t>
          </a:r>
          <a:r>
            <a:rPr lang="af-ZA" sz="2000" dirty="0"/>
            <a:t> </a:t>
          </a:r>
          <a:r>
            <a:rPr lang="af-ZA" sz="2000" dirty="0" err="1"/>
            <a:t>does</a:t>
          </a:r>
          <a:r>
            <a:rPr lang="af-ZA" sz="2000" dirty="0"/>
            <a:t> </a:t>
          </a:r>
          <a:r>
            <a:rPr lang="af-ZA" sz="2000" dirty="0" err="1"/>
            <a:t>not</a:t>
          </a:r>
          <a:r>
            <a:rPr lang="af-ZA" sz="2000" dirty="0"/>
            <a:t> </a:t>
          </a:r>
          <a:r>
            <a:rPr lang="af-ZA" sz="2000" dirty="0" err="1"/>
            <a:t>mean</a:t>
          </a:r>
          <a:r>
            <a:rPr lang="af-ZA" sz="2000" dirty="0"/>
            <a:t> </a:t>
          </a:r>
          <a:r>
            <a:rPr lang="af-ZA" sz="2000" dirty="0" err="1"/>
            <a:t>that</a:t>
          </a:r>
          <a:r>
            <a:rPr lang="af-ZA" sz="2000" dirty="0"/>
            <a:t> </a:t>
          </a:r>
          <a:r>
            <a:rPr lang="af-ZA" sz="2000" dirty="0" err="1"/>
            <a:t>the</a:t>
          </a:r>
          <a:r>
            <a:rPr lang="af-ZA" sz="2000" dirty="0"/>
            <a:t> </a:t>
          </a:r>
          <a:r>
            <a:rPr lang="af-ZA" sz="2000" dirty="0" err="1"/>
            <a:t>problem</a:t>
          </a:r>
          <a:r>
            <a:rPr lang="af-ZA" sz="2000" dirty="0"/>
            <a:t> </a:t>
          </a:r>
          <a:r>
            <a:rPr lang="af-ZA" sz="2000" dirty="0" err="1"/>
            <a:t>will</a:t>
          </a:r>
          <a:r>
            <a:rPr lang="af-ZA" sz="2000" dirty="0"/>
            <a:t> </a:t>
          </a:r>
          <a:r>
            <a:rPr lang="af-ZA" sz="2000" dirty="0" err="1"/>
            <a:t>definitely</a:t>
          </a:r>
          <a:r>
            <a:rPr lang="af-ZA" sz="2000" dirty="0"/>
            <a:t> </a:t>
          </a:r>
          <a:r>
            <a:rPr lang="af-ZA" sz="2000" dirty="0" err="1"/>
            <a:t>occur</a:t>
          </a:r>
          <a:r>
            <a:rPr lang="af-ZA" sz="2000" dirty="0"/>
            <a:t>.</a:t>
          </a:r>
          <a:endParaRPr lang="en-US" sz="2000" dirty="0"/>
        </a:p>
      </dgm:t>
    </dgm:pt>
    <dgm:pt modelId="{F7E39345-C101-4641-A9FE-6B3B340F55C6}" type="parTrans" cxnId="{1E7AA7FF-5336-443F-BCC6-C7C422594AA6}">
      <dgm:prSet/>
      <dgm:spPr/>
      <dgm:t>
        <a:bodyPr/>
        <a:lstStyle/>
        <a:p>
          <a:endParaRPr lang="en-US"/>
        </a:p>
      </dgm:t>
    </dgm:pt>
    <dgm:pt modelId="{9994CC58-3934-4BCC-ADB4-298D47117BBD}" type="sibTrans" cxnId="{1E7AA7FF-5336-443F-BCC6-C7C422594AA6}">
      <dgm:prSet/>
      <dgm:spPr/>
      <dgm:t>
        <a:bodyPr/>
        <a:lstStyle/>
        <a:p>
          <a:endParaRPr lang="en-US"/>
        </a:p>
      </dgm:t>
    </dgm:pt>
    <dgm:pt modelId="{6F59B68A-F0CD-4384-9D5A-024879316BA4}" type="pres">
      <dgm:prSet presAssocID="{A1CBA7A6-6A9B-46D7-BCEF-2D26EAA73214}" presName="Name0" presStyleCnt="0">
        <dgm:presLayoutVars>
          <dgm:dir/>
          <dgm:animLvl val="lvl"/>
          <dgm:resizeHandles val="exact"/>
        </dgm:presLayoutVars>
      </dgm:prSet>
      <dgm:spPr/>
    </dgm:pt>
    <dgm:pt modelId="{F9E9068D-25D2-40A4-BD41-27294445E4E1}" type="pres">
      <dgm:prSet presAssocID="{9AAEF5BD-EF5D-4394-B3F3-333859FFC3DC}" presName="boxAndChildren" presStyleCnt="0"/>
      <dgm:spPr/>
    </dgm:pt>
    <dgm:pt modelId="{9C93FC41-1419-4A30-AD40-7FE2AFBCBA13}" type="pres">
      <dgm:prSet presAssocID="{9AAEF5BD-EF5D-4394-B3F3-333859FFC3DC}" presName="parentTextBox" presStyleLbl="node1" presStyleIdx="0" presStyleCnt="3"/>
      <dgm:spPr/>
    </dgm:pt>
    <dgm:pt modelId="{509CCFDD-AE85-482A-B860-0F82DA8BC50B}" type="pres">
      <dgm:prSet presAssocID="{CE4CDA95-0578-40E5-8AC6-5A47EA1E2412}" presName="sp" presStyleCnt="0"/>
      <dgm:spPr/>
    </dgm:pt>
    <dgm:pt modelId="{13010006-6E45-430D-BB09-48BAE1016D29}" type="pres">
      <dgm:prSet presAssocID="{EF1D66D0-3A8A-442B-84B3-B612F8C23855}" presName="arrowAndChildren" presStyleCnt="0"/>
      <dgm:spPr/>
    </dgm:pt>
    <dgm:pt modelId="{581F9843-4F22-49BC-9997-3F1EADE887CA}" type="pres">
      <dgm:prSet presAssocID="{EF1D66D0-3A8A-442B-84B3-B612F8C23855}" presName="parentTextArrow" presStyleLbl="node1" presStyleIdx="0" presStyleCnt="3"/>
      <dgm:spPr/>
    </dgm:pt>
    <dgm:pt modelId="{A19A00EF-E8CE-4F56-BBAC-85B954E4F705}" type="pres">
      <dgm:prSet presAssocID="{EF1D66D0-3A8A-442B-84B3-B612F8C23855}" presName="arrow" presStyleLbl="node1" presStyleIdx="1" presStyleCnt="3"/>
      <dgm:spPr/>
    </dgm:pt>
    <dgm:pt modelId="{C05138A0-BA9A-4097-8F54-DE7920EEAF82}" type="pres">
      <dgm:prSet presAssocID="{EF1D66D0-3A8A-442B-84B3-B612F8C23855}" presName="descendantArrow" presStyleCnt="0"/>
      <dgm:spPr/>
    </dgm:pt>
    <dgm:pt modelId="{73C64ADD-5C83-4019-B31D-A6639036502E}" type="pres">
      <dgm:prSet presAssocID="{06C8D442-1318-431E-B9BE-2102F67C2F21}" presName="childTextArrow" presStyleLbl="fgAccFollowNode1" presStyleIdx="0" presStyleCnt="2">
        <dgm:presLayoutVars>
          <dgm:bulletEnabled val="1"/>
        </dgm:presLayoutVars>
      </dgm:prSet>
      <dgm:spPr/>
    </dgm:pt>
    <dgm:pt modelId="{A8548224-1C97-45A4-A493-1CFDCD4620D1}" type="pres">
      <dgm:prSet presAssocID="{2CBD36F2-C8BC-44C7-AB78-587ECE7CF4C0}" presName="sp" presStyleCnt="0"/>
      <dgm:spPr/>
    </dgm:pt>
    <dgm:pt modelId="{140982F0-114F-4BF7-83F9-5BE34CE5B266}" type="pres">
      <dgm:prSet presAssocID="{6264B1DF-5A0C-48F8-932F-09B89C3709C1}" presName="arrowAndChildren" presStyleCnt="0"/>
      <dgm:spPr/>
    </dgm:pt>
    <dgm:pt modelId="{0D061A59-95F7-4C52-938D-35D1C8F6DB17}" type="pres">
      <dgm:prSet presAssocID="{6264B1DF-5A0C-48F8-932F-09B89C3709C1}" presName="parentTextArrow" presStyleLbl="node1" presStyleIdx="1" presStyleCnt="3"/>
      <dgm:spPr/>
    </dgm:pt>
    <dgm:pt modelId="{36E8F490-E866-4893-A57F-760C0207859A}" type="pres">
      <dgm:prSet presAssocID="{6264B1DF-5A0C-48F8-932F-09B89C3709C1}" presName="arrow" presStyleLbl="node1" presStyleIdx="2" presStyleCnt="3"/>
      <dgm:spPr/>
    </dgm:pt>
    <dgm:pt modelId="{BAA89BEE-39DC-45F1-96B6-10367B1592DE}" type="pres">
      <dgm:prSet presAssocID="{6264B1DF-5A0C-48F8-932F-09B89C3709C1}" presName="descendantArrow" presStyleCnt="0"/>
      <dgm:spPr/>
    </dgm:pt>
    <dgm:pt modelId="{C8F9ABAF-5105-43E2-8A99-0B21374A0325}" type="pres">
      <dgm:prSet presAssocID="{EF5319FF-C9E8-4761-B576-29102800451B}" presName="childTextArrow" presStyleLbl="fgAccFollowNode1" presStyleIdx="1" presStyleCnt="2">
        <dgm:presLayoutVars>
          <dgm:bulletEnabled val="1"/>
        </dgm:presLayoutVars>
      </dgm:prSet>
      <dgm:spPr/>
    </dgm:pt>
  </dgm:ptLst>
  <dgm:cxnLst>
    <dgm:cxn modelId="{45B78E09-45D5-4A69-8977-E1FD705D48CF}" type="presOf" srcId="{EF1D66D0-3A8A-442B-84B3-B612F8C23855}" destId="{581F9843-4F22-49BC-9997-3F1EADE887CA}" srcOrd="0" destOrd="0" presId="urn:microsoft.com/office/officeart/2005/8/layout/process4"/>
    <dgm:cxn modelId="{86EA8A0F-D86D-4778-8CFB-BC638156B657}" type="presOf" srcId="{6264B1DF-5A0C-48F8-932F-09B89C3709C1}" destId="{0D061A59-95F7-4C52-938D-35D1C8F6DB17}" srcOrd="0" destOrd="0" presId="urn:microsoft.com/office/officeart/2005/8/layout/process4"/>
    <dgm:cxn modelId="{79CEA62E-3ADB-4D1B-8A73-B15FB3A11474}" type="presOf" srcId="{EF5319FF-C9E8-4761-B576-29102800451B}" destId="{C8F9ABAF-5105-43E2-8A99-0B21374A0325}" srcOrd="0" destOrd="0" presId="urn:microsoft.com/office/officeart/2005/8/layout/process4"/>
    <dgm:cxn modelId="{340CD539-40E2-4D47-8DC1-10958167B05F}" srcId="{A1CBA7A6-6A9B-46D7-BCEF-2D26EAA73214}" destId="{6264B1DF-5A0C-48F8-932F-09B89C3709C1}" srcOrd="0" destOrd="0" parTransId="{433C3169-B92D-407C-99ED-E76299114FED}" sibTransId="{2CBD36F2-C8BC-44C7-AB78-587ECE7CF4C0}"/>
    <dgm:cxn modelId="{B760946A-F5C3-4912-9825-B494C71FEFC7}" type="presOf" srcId="{A1CBA7A6-6A9B-46D7-BCEF-2D26EAA73214}" destId="{6F59B68A-F0CD-4384-9D5A-024879316BA4}" srcOrd="0" destOrd="0" presId="urn:microsoft.com/office/officeart/2005/8/layout/process4"/>
    <dgm:cxn modelId="{264E754E-DF35-4CCD-8B64-393CDD4FE5D0}" srcId="{6264B1DF-5A0C-48F8-932F-09B89C3709C1}" destId="{EF5319FF-C9E8-4761-B576-29102800451B}" srcOrd="0" destOrd="0" parTransId="{8C5118C9-8038-4097-B22A-77F361E3775A}" sibTransId="{971272F7-1F45-4EE2-B6A7-74F03C76BAC1}"/>
    <dgm:cxn modelId="{B0E1E57E-F423-43B1-ACCA-C84AA9448470}" type="presOf" srcId="{06C8D442-1318-431E-B9BE-2102F67C2F21}" destId="{73C64ADD-5C83-4019-B31D-A6639036502E}" srcOrd="0" destOrd="0" presId="urn:microsoft.com/office/officeart/2005/8/layout/process4"/>
    <dgm:cxn modelId="{F5906384-E436-4CF5-8C62-151F63B68F1C}" srcId="{A1CBA7A6-6A9B-46D7-BCEF-2D26EAA73214}" destId="{EF1D66D0-3A8A-442B-84B3-B612F8C23855}" srcOrd="1" destOrd="0" parTransId="{F5C5F1DC-D499-4AB9-952E-7F5CBA90F652}" sibTransId="{CE4CDA95-0578-40E5-8AC6-5A47EA1E2412}"/>
    <dgm:cxn modelId="{50790B87-EA7B-4877-BE62-0E6833F7DAF2}" type="presOf" srcId="{9AAEF5BD-EF5D-4394-B3F3-333859FFC3DC}" destId="{9C93FC41-1419-4A30-AD40-7FE2AFBCBA13}" srcOrd="0" destOrd="0" presId="urn:microsoft.com/office/officeart/2005/8/layout/process4"/>
    <dgm:cxn modelId="{A990E5A0-707F-4BA3-B33C-0629C96EFCF9}" srcId="{EF1D66D0-3A8A-442B-84B3-B612F8C23855}" destId="{06C8D442-1318-431E-B9BE-2102F67C2F21}" srcOrd="0" destOrd="0" parTransId="{42298453-5BF2-47AC-BCB3-1F33F69B5AEA}" sibTransId="{76EE1ACB-0300-4BF6-A0E2-0E1461B9C85E}"/>
    <dgm:cxn modelId="{DCC281B3-FF5F-41CB-8B86-662BE5031821}" type="presOf" srcId="{6264B1DF-5A0C-48F8-932F-09B89C3709C1}" destId="{36E8F490-E866-4893-A57F-760C0207859A}" srcOrd="1" destOrd="0" presId="urn:microsoft.com/office/officeart/2005/8/layout/process4"/>
    <dgm:cxn modelId="{5D8274C0-436B-4701-A014-235A2B12389F}" type="presOf" srcId="{EF1D66D0-3A8A-442B-84B3-B612F8C23855}" destId="{A19A00EF-E8CE-4F56-BBAC-85B954E4F705}" srcOrd="1" destOrd="0" presId="urn:microsoft.com/office/officeart/2005/8/layout/process4"/>
    <dgm:cxn modelId="{1E7AA7FF-5336-443F-BCC6-C7C422594AA6}" srcId="{A1CBA7A6-6A9B-46D7-BCEF-2D26EAA73214}" destId="{9AAEF5BD-EF5D-4394-B3F3-333859FFC3DC}" srcOrd="2" destOrd="0" parTransId="{F7E39345-C101-4641-A9FE-6B3B340F55C6}" sibTransId="{9994CC58-3934-4BCC-ADB4-298D47117BBD}"/>
    <dgm:cxn modelId="{A7ABCDAF-E851-4D29-BD15-42EE835959B1}" type="presParOf" srcId="{6F59B68A-F0CD-4384-9D5A-024879316BA4}" destId="{F9E9068D-25D2-40A4-BD41-27294445E4E1}" srcOrd="0" destOrd="0" presId="urn:microsoft.com/office/officeart/2005/8/layout/process4"/>
    <dgm:cxn modelId="{2A3B58A0-D27C-4E5E-A27C-3A4C368942D0}" type="presParOf" srcId="{F9E9068D-25D2-40A4-BD41-27294445E4E1}" destId="{9C93FC41-1419-4A30-AD40-7FE2AFBCBA13}" srcOrd="0" destOrd="0" presId="urn:microsoft.com/office/officeart/2005/8/layout/process4"/>
    <dgm:cxn modelId="{6FC7C9E4-D0D9-45B5-952D-DBB14F37FBA0}" type="presParOf" srcId="{6F59B68A-F0CD-4384-9D5A-024879316BA4}" destId="{509CCFDD-AE85-482A-B860-0F82DA8BC50B}" srcOrd="1" destOrd="0" presId="urn:microsoft.com/office/officeart/2005/8/layout/process4"/>
    <dgm:cxn modelId="{22CD5842-16F9-433A-8D29-FF597CB77292}" type="presParOf" srcId="{6F59B68A-F0CD-4384-9D5A-024879316BA4}" destId="{13010006-6E45-430D-BB09-48BAE1016D29}" srcOrd="2" destOrd="0" presId="urn:microsoft.com/office/officeart/2005/8/layout/process4"/>
    <dgm:cxn modelId="{9ECD3446-40C2-4E98-95D8-0866E51BCA95}" type="presParOf" srcId="{13010006-6E45-430D-BB09-48BAE1016D29}" destId="{581F9843-4F22-49BC-9997-3F1EADE887CA}" srcOrd="0" destOrd="0" presId="urn:microsoft.com/office/officeart/2005/8/layout/process4"/>
    <dgm:cxn modelId="{E364E99E-39A1-4F01-82B7-3204AAF5EF03}" type="presParOf" srcId="{13010006-6E45-430D-BB09-48BAE1016D29}" destId="{A19A00EF-E8CE-4F56-BBAC-85B954E4F705}" srcOrd="1" destOrd="0" presId="urn:microsoft.com/office/officeart/2005/8/layout/process4"/>
    <dgm:cxn modelId="{BCEB0A4F-DE5E-4B2D-ABB5-74F3316AD369}" type="presParOf" srcId="{13010006-6E45-430D-BB09-48BAE1016D29}" destId="{C05138A0-BA9A-4097-8F54-DE7920EEAF82}" srcOrd="2" destOrd="0" presId="urn:microsoft.com/office/officeart/2005/8/layout/process4"/>
    <dgm:cxn modelId="{C5FCD299-7099-4C7C-B81C-BFCF12401630}" type="presParOf" srcId="{C05138A0-BA9A-4097-8F54-DE7920EEAF82}" destId="{73C64ADD-5C83-4019-B31D-A6639036502E}" srcOrd="0" destOrd="0" presId="urn:microsoft.com/office/officeart/2005/8/layout/process4"/>
    <dgm:cxn modelId="{DACBA478-F117-45CD-BDEB-DFCCC5142FCC}" type="presParOf" srcId="{6F59B68A-F0CD-4384-9D5A-024879316BA4}" destId="{A8548224-1C97-45A4-A493-1CFDCD4620D1}" srcOrd="3" destOrd="0" presId="urn:microsoft.com/office/officeart/2005/8/layout/process4"/>
    <dgm:cxn modelId="{C57F0B54-B3DF-433F-A570-CBBB0A6A18F7}" type="presParOf" srcId="{6F59B68A-F0CD-4384-9D5A-024879316BA4}" destId="{140982F0-114F-4BF7-83F9-5BE34CE5B266}" srcOrd="4" destOrd="0" presId="urn:microsoft.com/office/officeart/2005/8/layout/process4"/>
    <dgm:cxn modelId="{EED03C5C-E569-43EF-966A-AB54AC6E35CD}" type="presParOf" srcId="{140982F0-114F-4BF7-83F9-5BE34CE5B266}" destId="{0D061A59-95F7-4C52-938D-35D1C8F6DB17}" srcOrd="0" destOrd="0" presId="urn:microsoft.com/office/officeart/2005/8/layout/process4"/>
    <dgm:cxn modelId="{580A30A9-9B96-4809-B8BE-CD3DDFC11B59}" type="presParOf" srcId="{140982F0-114F-4BF7-83F9-5BE34CE5B266}" destId="{36E8F490-E866-4893-A57F-760C0207859A}" srcOrd="1" destOrd="0" presId="urn:microsoft.com/office/officeart/2005/8/layout/process4"/>
    <dgm:cxn modelId="{D66538E6-FE46-426C-BAE7-062CC615C44D}" type="presParOf" srcId="{140982F0-114F-4BF7-83F9-5BE34CE5B266}" destId="{BAA89BEE-39DC-45F1-96B6-10367B1592DE}" srcOrd="2" destOrd="0" presId="urn:microsoft.com/office/officeart/2005/8/layout/process4"/>
    <dgm:cxn modelId="{0A3B3EE0-CCE2-4B28-8B5E-15074194481C}" type="presParOf" srcId="{BAA89BEE-39DC-45F1-96B6-10367B1592DE}" destId="{C8F9ABAF-5105-43E2-8A99-0B21374A032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F7D256-914F-43CC-AE96-CEC8EEDC5089}" type="doc">
      <dgm:prSet loTypeId="urn:microsoft.com/office/officeart/2005/8/layout/matrix3" loCatId="matrix" qsTypeId="urn:microsoft.com/office/officeart/2005/8/quickstyle/simple4" qsCatId="simple" csTypeId="urn:microsoft.com/office/officeart/2005/8/colors/colorful5" csCatId="colorful" phldr="1"/>
      <dgm:spPr/>
      <dgm:t>
        <a:bodyPr/>
        <a:lstStyle/>
        <a:p>
          <a:endParaRPr lang="en-US"/>
        </a:p>
      </dgm:t>
    </dgm:pt>
    <dgm:pt modelId="{DAC3F415-098C-4BEC-B355-B57115560141}">
      <dgm:prSet/>
      <dgm:spPr/>
      <dgm:t>
        <a:bodyPr/>
        <a:lstStyle/>
        <a:p>
          <a:r>
            <a:rPr lang="af-ZA" dirty="0"/>
            <a:t>Family </a:t>
          </a:r>
          <a:r>
            <a:rPr lang="af-ZA" dirty="0" err="1"/>
            <a:t>history</a:t>
          </a:r>
          <a:r>
            <a:rPr lang="af-ZA" dirty="0"/>
            <a:t> </a:t>
          </a:r>
          <a:endParaRPr lang="en-US" dirty="0"/>
        </a:p>
      </dgm:t>
    </dgm:pt>
    <dgm:pt modelId="{711EA614-F575-4CB0-837E-98AB83CCE01D}" type="parTrans" cxnId="{A3999977-9A4B-4F6E-889F-C3F372911BC5}">
      <dgm:prSet/>
      <dgm:spPr/>
      <dgm:t>
        <a:bodyPr/>
        <a:lstStyle/>
        <a:p>
          <a:endParaRPr lang="en-US" dirty="0"/>
        </a:p>
      </dgm:t>
    </dgm:pt>
    <dgm:pt modelId="{772FB0CC-7EFD-42F8-AFD7-6C67C3FFD97D}" type="sibTrans" cxnId="{A3999977-9A4B-4F6E-889F-C3F372911BC5}">
      <dgm:prSet/>
      <dgm:spPr/>
      <dgm:t>
        <a:bodyPr/>
        <a:lstStyle/>
        <a:p>
          <a:endParaRPr lang="en-US" dirty="0"/>
        </a:p>
      </dgm:t>
    </dgm:pt>
    <dgm:pt modelId="{4EE42CBB-CEC9-4E62-8816-D670CA14B628}">
      <dgm:prSet/>
      <dgm:spPr/>
      <dgm:t>
        <a:bodyPr/>
        <a:lstStyle/>
        <a:p>
          <a:r>
            <a:rPr lang="af-ZA" dirty="0" err="1"/>
            <a:t>Hormonal</a:t>
          </a:r>
          <a:r>
            <a:rPr lang="af-ZA" dirty="0"/>
            <a:t> </a:t>
          </a:r>
          <a:r>
            <a:rPr lang="af-ZA" dirty="0" err="1"/>
            <a:t>or</a:t>
          </a:r>
          <a:r>
            <a:rPr lang="af-ZA" dirty="0"/>
            <a:t> </a:t>
          </a:r>
          <a:r>
            <a:rPr lang="af-ZA" dirty="0" err="1"/>
            <a:t>brain</a:t>
          </a:r>
          <a:r>
            <a:rPr lang="af-ZA" dirty="0"/>
            <a:t> </a:t>
          </a:r>
          <a:r>
            <a:rPr lang="af-ZA" dirty="0" err="1"/>
            <a:t>changes</a:t>
          </a:r>
          <a:r>
            <a:rPr lang="af-ZA" dirty="0"/>
            <a:t> </a:t>
          </a:r>
          <a:endParaRPr lang="en-US" dirty="0"/>
        </a:p>
      </dgm:t>
    </dgm:pt>
    <dgm:pt modelId="{6BEEC0CE-AD4C-4567-AA33-DC04444FE065}" type="parTrans" cxnId="{2B87DA63-B6E0-43C8-9065-94B40BBB008C}">
      <dgm:prSet/>
      <dgm:spPr/>
      <dgm:t>
        <a:bodyPr/>
        <a:lstStyle/>
        <a:p>
          <a:endParaRPr lang="en-US" dirty="0"/>
        </a:p>
      </dgm:t>
    </dgm:pt>
    <dgm:pt modelId="{FDF76F70-CD4F-42E7-8C0A-4CC22B654944}" type="sibTrans" cxnId="{2B87DA63-B6E0-43C8-9065-94B40BBB008C}">
      <dgm:prSet/>
      <dgm:spPr/>
      <dgm:t>
        <a:bodyPr/>
        <a:lstStyle/>
        <a:p>
          <a:endParaRPr lang="en-US" dirty="0"/>
        </a:p>
      </dgm:t>
    </dgm:pt>
    <dgm:pt modelId="{6761A486-CD74-4475-BC6B-C938F9BC42FF}">
      <dgm:prSet/>
      <dgm:spPr/>
      <dgm:t>
        <a:bodyPr/>
        <a:lstStyle/>
        <a:p>
          <a:r>
            <a:rPr lang="af-ZA" dirty="0" err="1"/>
            <a:t>Serious</a:t>
          </a:r>
          <a:r>
            <a:rPr lang="af-ZA" dirty="0"/>
            <a:t> </a:t>
          </a:r>
          <a:r>
            <a:rPr lang="af-ZA" dirty="0" err="1"/>
            <a:t>illness</a:t>
          </a:r>
          <a:r>
            <a:rPr lang="af-ZA" dirty="0"/>
            <a:t> </a:t>
          </a:r>
          <a:r>
            <a:rPr lang="af-ZA" dirty="0" err="1"/>
            <a:t>or</a:t>
          </a:r>
          <a:r>
            <a:rPr lang="af-ZA" dirty="0"/>
            <a:t> </a:t>
          </a:r>
          <a:r>
            <a:rPr lang="af-ZA" dirty="0" err="1"/>
            <a:t>chronic</a:t>
          </a:r>
          <a:r>
            <a:rPr lang="af-ZA" dirty="0"/>
            <a:t> </a:t>
          </a:r>
          <a:r>
            <a:rPr lang="af-ZA" dirty="0" err="1"/>
            <a:t>pain</a:t>
          </a:r>
          <a:r>
            <a:rPr lang="af-ZA" dirty="0"/>
            <a:t> </a:t>
          </a:r>
          <a:endParaRPr lang="en-US" dirty="0"/>
        </a:p>
      </dgm:t>
    </dgm:pt>
    <dgm:pt modelId="{ECC0049E-41FE-412B-B0A4-B7CB90480B07}" type="parTrans" cxnId="{0A3BB25C-26EC-43F9-80BC-A0BE8F6CEA20}">
      <dgm:prSet/>
      <dgm:spPr/>
      <dgm:t>
        <a:bodyPr/>
        <a:lstStyle/>
        <a:p>
          <a:endParaRPr lang="en-US" dirty="0"/>
        </a:p>
      </dgm:t>
    </dgm:pt>
    <dgm:pt modelId="{29CB4BD6-58E7-4EB4-A2D3-3B40F01E9483}" type="sibTrans" cxnId="{0A3BB25C-26EC-43F9-80BC-A0BE8F6CEA20}">
      <dgm:prSet/>
      <dgm:spPr/>
      <dgm:t>
        <a:bodyPr/>
        <a:lstStyle/>
        <a:p>
          <a:endParaRPr lang="en-US" dirty="0"/>
        </a:p>
      </dgm:t>
    </dgm:pt>
    <dgm:pt modelId="{9CB5F196-C5ED-4DE7-8806-74906EE02C0A}">
      <dgm:prSet/>
      <dgm:spPr/>
      <dgm:t>
        <a:bodyPr/>
        <a:lstStyle/>
        <a:p>
          <a:r>
            <a:rPr lang="af-ZA" dirty="0" err="1"/>
            <a:t>Certain</a:t>
          </a:r>
          <a:r>
            <a:rPr lang="af-ZA" dirty="0"/>
            <a:t> </a:t>
          </a:r>
          <a:r>
            <a:rPr lang="af-ZA" dirty="0" err="1"/>
            <a:t>medicines</a:t>
          </a:r>
          <a:r>
            <a:rPr lang="af-ZA" dirty="0"/>
            <a:t> </a:t>
          </a:r>
          <a:r>
            <a:rPr lang="af-ZA" dirty="0" err="1"/>
            <a:t>or</a:t>
          </a:r>
          <a:r>
            <a:rPr lang="af-ZA" dirty="0"/>
            <a:t> </a:t>
          </a:r>
          <a:r>
            <a:rPr lang="af-ZA" dirty="0" err="1"/>
            <a:t>treatments</a:t>
          </a:r>
          <a:endParaRPr lang="en-US" dirty="0"/>
        </a:p>
      </dgm:t>
    </dgm:pt>
    <dgm:pt modelId="{10A6AA67-891D-4E3A-92BA-09C6730763D4}" type="parTrans" cxnId="{0EB9865D-E7F5-4BBB-A7B7-BEA7540A7179}">
      <dgm:prSet/>
      <dgm:spPr/>
      <dgm:t>
        <a:bodyPr/>
        <a:lstStyle/>
        <a:p>
          <a:endParaRPr lang="en-US" dirty="0"/>
        </a:p>
      </dgm:t>
    </dgm:pt>
    <dgm:pt modelId="{76097291-FD02-4710-954E-37B191720210}" type="sibTrans" cxnId="{0EB9865D-E7F5-4BBB-A7B7-BEA7540A7179}">
      <dgm:prSet/>
      <dgm:spPr/>
      <dgm:t>
        <a:bodyPr/>
        <a:lstStyle/>
        <a:p>
          <a:endParaRPr lang="en-US" dirty="0"/>
        </a:p>
      </dgm:t>
    </dgm:pt>
    <dgm:pt modelId="{E636304C-16BA-4841-853B-D87715762854}" type="pres">
      <dgm:prSet presAssocID="{CBF7D256-914F-43CC-AE96-CEC8EEDC5089}" presName="matrix" presStyleCnt="0">
        <dgm:presLayoutVars>
          <dgm:chMax val="1"/>
          <dgm:dir/>
          <dgm:resizeHandles val="exact"/>
        </dgm:presLayoutVars>
      </dgm:prSet>
      <dgm:spPr/>
    </dgm:pt>
    <dgm:pt modelId="{0E2984A6-DA3E-495E-9D0B-9BF8BC19B730}" type="pres">
      <dgm:prSet presAssocID="{CBF7D256-914F-43CC-AE96-CEC8EEDC5089}" presName="diamond" presStyleLbl="bgShp" presStyleIdx="0" presStyleCnt="1"/>
      <dgm:spPr/>
    </dgm:pt>
    <dgm:pt modelId="{64A9DD92-BB7D-4A8E-BB4B-72E3D3872CE0}" type="pres">
      <dgm:prSet presAssocID="{CBF7D256-914F-43CC-AE96-CEC8EEDC5089}" presName="quad1" presStyleLbl="node1" presStyleIdx="0" presStyleCnt="4">
        <dgm:presLayoutVars>
          <dgm:chMax val="0"/>
          <dgm:chPref val="0"/>
          <dgm:bulletEnabled val="1"/>
        </dgm:presLayoutVars>
      </dgm:prSet>
      <dgm:spPr/>
    </dgm:pt>
    <dgm:pt modelId="{F21E1327-4B95-41D4-BEDA-59A82EFBAAAA}" type="pres">
      <dgm:prSet presAssocID="{CBF7D256-914F-43CC-AE96-CEC8EEDC5089}" presName="quad2" presStyleLbl="node1" presStyleIdx="1" presStyleCnt="4">
        <dgm:presLayoutVars>
          <dgm:chMax val="0"/>
          <dgm:chPref val="0"/>
          <dgm:bulletEnabled val="1"/>
        </dgm:presLayoutVars>
      </dgm:prSet>
      <dgm:spPr/>
    </dgm:pt>
    <dgm:pt modelId="{922BA0FB-A38D-41D4-916F-FE1BF3A30C9E}" type="pres">
      <dgm:prSet presAssocID="{CBF7D256-914F-43CC-AE96-CEC8EEDC5089}" presName="quad3" presStyleLbl="node1" presStyleIdx="2" presStyleCnt="4">
        <dgm:presLayoutVars>
          <dgm:chMax val="0"/>
          <dgm:chPref val="0"/>
          <dgm:bulletEnabled val="1"/>
        </dgm:presLayoutVars>
      </dgm:prSet>
      <dgm:spPr/>
    </dgm:pt>
    <dgm:pt modelId="{17EA0A94-FA31-40AE-A482-051D51DBBF7F}" type="pres">
      <dgm:prSet presAssocID="{CBF7D256-914F-43CC-AE96-CEC8EEDC5089}" presName="quad4" presStyleLbl="node1" presStyleIdx="3" presStyleCnt="4">
        <dgm:presLayoutVars>
          <dgm:chMax val="0"/>
          <dgm:chPref val="0"/>
          <dgm:bulletEnabled val="1"/>
        </dgm:presLayoutVars>
      </dgm:prSet>
      <dgm:spPr/>
    </dgm:pt>
  </dgm:ptLst>
  <dgm:cxnLst>
    <dgm:cxn modelId="{38D4CF2A-E9F3-4902-9A71-CBC32947076B}" type="presOf" srcId="{4EE42CBB-CEC9-4E62-8816-D670CA14B628}" destId="{F21E1327-4B95-41D4-BEDA-59A82EFBAAAA}" srcOrd="0" destOrd="0" presId="urn:microsoft.com/office/officeart/2005/8/layout/matrix3"/>
    <dgm:cxn modelId="{0A3BB25C-26EC-43F9-80BC-A0BE8F6CEA20}" srcId="{CBF7D256-914F-43CC-AE96-CEC8EEDC5089}" destId="{6761A486-CD74-4475-BC6B-C938F9BC42FF}" srcOrd="2" destOrd="0" parTransId="{ECC0049E-41FE-412B-B0A4-B7CB90480B07}" sibTransId="{29CB4BD6-58E7-4EB4-A2D3-3B40F01E9483}"/>
    <dgm:cxn modelId="{0EB9865D-E7F5-4BBB-A7B7-BEA7540A7179}" srcId="{CBF7D256-914F-43CC-AE96-CEC8EEDC5089}" destId="{9CB5F196-C5ED-4DE7-8806-74906EE02C0A}" srcOrd="3" destOrd="0" parTransId="{10A6AA67-891D-4E3A-92BA-09C6730763D4}" sibTransId="{76097291-FD02-4710-954E-37B191720210}"/>
    <dgm:cxn modelId="{2B87DA63-B6E0-43C8-9065-94B40BBB008C}" srcId="{CBF7D256-914F-43CC-AE96-CEC8EEDC5089}" destId="{4EE42CBB-CEC9-4E62-8816-D670CA14B628}" srcOrd="1" destOrd="0" parTransId="{6BEEC0CE-AD4C-4567-AA33-DC04444FE065}" sibTransId="{FDF76F70-CD4F-42E7-8C0A-4CC22B654944}"/>
    <dgm:cxn modelId="{21D7F165-9612-44AB-9E16-7BAD88BA9C3F}" type="presOf" srcId="{9CB5F196-C5ED-4DE7-8806-74906EE02C0A}" destId="{17EA0A94-FA31-40AE-A482-051D51DBBF7F}" srcOrd="0" destOrd="0" presId="urn:microsoft.com/office/officeart/2005/8/layout/matrix3"/>
    <dgm:cxn modelId="{A3999977-9A4B-4F6E-889F-C3F372911BC5}" srcId="{CBF7D256-914F-43CC-AE96-CEC8EEDC5089}" destId="{DAC3F415-098C-4BEC-B355-B57115560141}" srcOrd="0" destOrd="0" parTransId="{711EA614-F575-4CB0-837E-98AB83CCE01D}" sibTransId="{772FB0CC-7EFD-42F8-AFD7-6C67C3FFD97D}"/>
    <dgm:cxn modelId="{C17FD757-D363-4554-B33E-DF0E1DB502FC}" type="presOf" srcId="{6761A486-CD74-4475-BC6B-C938F9BC42FF}" destId="{922BA0FB-A38D-41D4-916F-FE1BF3A30C9E}" srcOrd="0" destOrd="0" presId="urn:microsoft.com/office/officeart/2005/8/layout/matrix3"/>
    <dgm:cxn modelId="{E0AAE2C4-D9F7-4364-852A-E99DF6BFC9DA}" type="presOf" srcId="{DAC3F415-098C-4BEC-B355-B57115560141}" destId="{64A9DD92-BB7D-4A8E-BB4B-72E3D3872CE0}" srcOrd="0" destOrd="0" presId="urn:microsoft.com/office/officeart/2005/8/layout/matrix3"/>
    <dgm:cxn modelId="{BB56E3EB-A497-47AF-9CB2-82B163C279D2}" type="presOf" srcId="{CBF7D256-914F-43CC-AE96-CEC8EEDC5089}" destId="{E636304C-16BA-4841-853B-D87715762854}" srcOrd="0" destOrd="0" presId="urn:microsoft.com/office/officeart/2005/8/layout/matrix3"/>
    <dgm:cxn modelId="{8E6056BD-5F9A-4FDB-B90D-B17405BAFE81}" type="presParOf" srcId="{E636304C-16BA-4841-853B-D87715762854}" destId="{0E2984A6-DA3E-495E-9D0B-9BF8BC19B730}" srcOrd="0" destOrd="0" presId="urn:microsoft.com/office/officeart/2005/8/layout/matrix3"/>
    <dgm:cxn modelId="{5493D823-6545-4FE6-9BFB-EF4E955C9F6E}" type="presParOf" srcId="{E636304C-16BA-4841-853B-D87715762854}" destId="{64A9DD92-BB7D-4A8E-BB4B-72E3D3872CE0}" srcOrd="1" destOrd="0" presId="urn:microsoft.com/office/officeart/2005/8/layout/matrix3"/>
    <dgm:cxn modelId="{B554819B-2B15-4B6C-B0C4-CA3A07B9D54C}" type="presParOf" srcId="{E636304C-16BA-4841-853B-D87715762854}" destId="{F21E1327-4B95-41D4-BEDA-59A82EFBAAAA}" srcOrd="2" destOrd="0" presId="urn:microsoft.com/office/officeart/2005/8/layout/matrix3"/>
    <dgm:cxn modelId="{9C9BF98C-0E9A-4F4E-AC28-F8995197BD1C}" type="presParOf" srcId="{E636304C-16BA-4841-853B-D87715762854}" destId="{922BA0FB-A38D-41D4-916F-FE1BF3A30C9E}" srcOrd="3" destOrd="0" presId="urn:microsoft.com/office/officeart/2005/8/layout/matrix3"/>
    <dgm:cxn modelId="{DBAB0EBC-D726-47DD-9C18-91AA469F890C}" type="presParOf" srcId="{E636304C-16BA-4841-853B-D87715762854}" destId="{17EA0A94-FA31-40AE-A482-051D51DBBF7F}"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8A4EA1-5EB1-4876-8109-E4554095A191}" type="doc">
      <dgm:prSet loTypeId="urn:microsoft.com/office/officeart/2005/8/layout/vList2" loCatId="list" qsTypeId="urn:microsoft.com/office/officeart/2005/8/quickstyle/simple2" qsCatId="simple" csTypeId="urn:microsoft.com/office/officeart/2005/8/colors/colorful1" csCatId="colorful"/>
      <dgm:spPr/>
      <dgm:t>
        <a:bodyPr/>
        <a:lstStyle/>
        <a:p>
          <a:endParaRPr lang="en-US"/>
        </a:p>
      </dgm:t>
    </dgm:pt>
    <dgm:pt modelId="{DD7A59CF-317B-4292-AA13-A68EF89C64B6}">
      <dgm:prSet/>
      <dgm:spPr/>
      <dgm:t>
        <a:bodyPr/>
        <a:lstStyle/>
        <a:p>
          <a:r>
            <a:rPr lang="af-ZA"/>
            <a:t>Death or loss </a:t>
          </a:r>
          <a:endParaRPr lang="en-US"/>
        </a:p>
      </dgm:t>
    </dgm:pt>
    <dgm:pt modelId="{DA6AE91A-44D0-4162-9AFA-A6BF7B77860E}" type="parTrans" cxnId="{B564BD73-0DC7-4D64-958F-DD5864627530}">
      <dgm:prSet/>
      <dgm:spPr/>
      <dgm:t>
        <a:bodyPr/>
        <a:lstStyle/>
        <a:p>
          <a:endParaRPr lang="en-US"/>
        </a:p>
      </dgm:t>
    </dgm:pt>
    <dgm:pt modelId="{474FDAD2-7173-45A7-82E1-576F7AE89C99}" type="sibTrans" cxnId="{B564BD73-0DC7-4D64-958F-DD5864627530}">
      <dgm:prSet/>
      <dgm:spPr/>
      <dgm:t>
        <a:bodyPr/>
        <a:lstStyle/>
        <a:p>
          <a:endParaRPr lang="en-US"/>
        </a:p>
      </dgm:t>
    </dgm:pt>
    <dgm:pt modelId="{D27DED81-4D88-46F8-8495-FAA2CA9578A8}">
      <dgm:prSet/>
      <dgm:spPr/>
      <dgm:t>
        <a:bodyPr/>
        <a:lstStyle/>
        <a:p>
          <a:r>
            <a:rPr lang="af-ZA"/>
            <a:t>Family conflict or divorce </a:t>
          </a:r>
          <a:endParaRPr lang="en-US"/>
        </a:p>
      </dgm:t>
    </dgm:pt>
    <dgm:pt modelId="{21919627-E613-4207-9E8D-0F6BC19C4586}" type="parTrans" cxnId="{5547CCDE-5A74-4E13-A6BF-F3090229BC20}">
      <dgm:prSet/>
      <dgm:spPr/>
      <dgm:t>
        <a:bodyPr/>
        <a:lstStyle/>
        <a:p>
          <a:endParaRPr lang="en-US"/>
        </a:p>
      </dgm:t>
    </dgm:pt>
    <dgm:pt modelId="{1C5A3820-17B9-4D8C-BC08-B0088D45A83C}" type="sibTrans" cxnId="{5547CCDE-5A74-4E13-A6BF-F3090229BC20}">
      <dgm:prSet/>
      <dgm:spPr/>
      <dgm:t>
        <a:bodyPr/>
        <a:lstStyle/>
        <a:p>
          <a:endParaRPr lang="en-US"/>
        </a:p>
      </dgm:t>
    </dgm:pt>
    <dgm:pt modelId="{F21026FC-026B-4F03-AF77-78E02D84A25F}">
      <dgm:prSet/>
      <dgm:spPr/>
      <dgm:t>
        <a:bodyPr/>
        <a:lstStyle/>
        <a:p>
          <a:r>
            <a:rPr lang="af-ZA"/>
            <a:t>Abuse, neglect or violence </a:t>
          </a:r>
          <a:endParaRPr lang="en-US"/>
        </a:p>
      </dgm:t>
    </dgm:pt>
    <dgm:pt modelId="{67B8E8BF-D97C-420C-9B2A-7A894F934145}" type="parTrans" cxnId="{748737E0-05B2-4490-A115-FC6728248387}">
      <dgm:prSet/>
      <dgm:spPr/>
      <dgm:t>
        <a:bodyPr/>
        <a:lstStyle/>
        <a:p>
          <a:endParaRPr lang="en-US"/>
        </a:p>
      </dgm:t>
    </dgm:pt>
    <dgm:pt modelId="{C05D5934-F613-423F-BC25-2EFA2A110B91}" type="sibTrans" cxnId="{748737E0-05B2-4490-A115-FC6728248387}">
      <dgm:prSet/>
      <dgm:spPr/>
      <dgm:t>
        <a:bodyPr/>
        <a:lstStyle/>
        <a:p>
          <a:endParaRPr lang="en-US"/>
        </a:p>
      </dgm:t>
    </dgm:pt>
    <dgm:pt modelId="{AC26DCB6-64EB-4948-A7DE-8A0DE5F65D1C}">
      <dgm:prSet/>
      <dgm:spPr/>
      <dgm:t>
        <a:bodyPr/>
        <a:lstStyle/>
        <a:p>
          <a:r>
            <a:rPr lang="af-ZA"/>
            <a:t>Bullying or cyberbullying </a:t>
          </a:r>
          <a:endParaRPr lang="en-US"/>
        </a:p>
      </dgm:t>
    </dgm:pt>
    <dgm:pt modelId="{8792ED4A-8AB2-4A87-A447-6B2651B9C385}" type="parTrans" cxnId="{D2531516-F763-4257-A7BE-BD18C149BFAF}">
      <dgm:prSet/>
      <dgm:spPr/>
      <dgm:t>
        <a:bodyPr/>
        <a:lstStyle/>
        <a:p>
          <a:endParaRPr lang="en-US"/>
        </a:p>
      </dgm:t>
    </dgm:pt>
    <dgm:pt modelId="{47936EE5-C3BD-4F45-9459-EC4C73EFF682}" type="sibTrans" cxnId="{D2531516-F763-4257-A7BE-BD18C149BFAF}">
      <dgm:prSet/>
      <dgm:spPr/>
      <dgm:t>
        <a:bodyPr/>
        <a:lstStyle/>
        <a:p>
          <a:endParaRPr lang="en-US"/>
        </a:p>
      </dgm:t>
    </dgm:pt>
    <dgm:pt modelId="{6062260D-3B39-4F67-97BA-F2DDE29F9634}">
      <dgm:prSet/>
      <dgm:spPr/>
      <dgm:t>
        <a:bodyPr/>
        <a:lstStyle/>
        <a:p>
          <a:r>
            <a:rPr lang="af-ZA"/>
            <a:t>Academic pressure </a:t>
          </a:r>
          <a:endParaRPr lang="en-US"/>
        </a:p>
      </dgm:t>
    </dgm:pt>
    <dgm:pt modelId="{F2ECBFE4-20C3-4A91-8F46-0D3B6B3E7AA7}" type="parTrans" cxnId="{3506F6FE-38F5-45A6-A73A-7421A7F5FF90}">
      <dgm:prSet/>
      <dgm:spPr/>
      <dgm:t>
        <a:bodyPr/>
        <a:lstStyle/>
        <a:p>
          <a:endParaRPr lang="en-US"/>
        </a:p>
      </dgm:t>
    </dgm:pt>
    <dgm:pt modelId="{8D49C7CB-7948-4B6D-924A-FE155789E84F}" type="sibTrans" cxnId="{3506F6FE-38F5-45A6-A73A-7421A7F5FF90}">
      <dgm:prSet/>
      <dgm:spPr/>
      <dgm:t>
        <a:bodyPr/>
        <a:lstStyle/>
        <a:p>
          <a:endParaRPr lang="en-US"/>
        </a:p>
      </dgm:t>
    </dgm:pt>
    <dgm:pt modelId="{9BBC99E2-465C-40FF-99D4-F8D2B54A2868}">
      <dgm:prSet/>
      <dgm:spPr/>
      <dgm:t>
        <a:bodyPr/>
        <a:lstStyle/>
        <a:p>
          <a:r>
            <a:rPr lang="af-ZA"/>
            <a:t>Financial difficulties</a:t>
          </a:r>
          <a:endParaRPr lang="en-US"/>
        </a:p>
      </dgm:t>
    </dgm:pt>
    <dgm:pt modelId="{A8FACB93-9F96-41AB-BD4F-7937BE283EC2}" type="parTrans" cxnId="{3CFAE215-E146-4F39-9CEC-FBEEB99DAB8D}">
      <dgm:prSet/>
      <dgm:spPr/>
      <dgm:t>
        <a:bodyPr/>
        <a:lstStyle/>
        <a:p>
          <a:endParaRPr lang="en-US"/>
        </a:p>
      </dgm:t>
    </dgm:pt>
    <dgm:pt modelId="{648BDC01-AC61-4CAC-B29D-33695F72A878}" type="sibTrans" cxnId="{3CFAE215-E146-4F39-9CEC-FBEEB99DAB8D}">
      <dgm:prSet/>
      <dgm:spPr/>
      <dgm:t>
        <a:bodyPr/>
        <a:lstStyle/>
        <a:p>
          <a:endParaRPr lang="en-US"/>
        </a:p>
      </dgm:t>
    </dgm:pt>
    <dgm:pt modelId="{D5FA2AA1-8927-4500-BFF9-2CDDDF51D0E9}" type="pres">
      <dgm:prSet presAssocID="{A18A4EA1-5EB1-4876-8109-E4554095A191}" presName="linear" presStyleCnt="0">
        <dgm:presLayoutVars>
          <dgm:animLvl val="lvl"/>
          <dgm:resizeHandles val="exact"/>
        </dgm:presLayoutVars>
      </dgm:prSet>
      <dgm:spPr/>
    </dgm:pt>
    <dgm:pt modelId="{A907AE71-C70F-4B79-83C4-B376FCA8F322}" type="pres">
      <dgm:prSet presAssocID="{DD7A59CF-317B-4292-AA13-A68EF89C64B6}" presName="parentText" presStyleLbl="node1" presStyleIdx="0" presStyleCnt="6">
        <dgm:presLayoutVars>
          <dgm:chMax val="0"/>
          <dgm:bulletEnabled val="1"/>
        </dgm:presLayoutVars>
      </dgm:prSet>
      <dgm:spPr/>
    </dgm:pt>
    <dgm:pt modelId="{1C979B69-3AED-4DBB-AF73-35ED6ECBE62D}" type="pres">
      <dgm:prSet presAssocID="{474FDAD2-7173-45A7-82E1-576F7AE89C99}" presName="spacer" presStyleCnt="0"/>
      <dgm:spPr/>
    </dgm:pt>
    <dgm:pt modelId="{3DA02F9A-5111-41ED-9808-C34A2A5314D4}" type="pres">
      <dgm:prSet presAssocID="{D27DED81-4D88-46F8-8495-FAA2CA9578A8}" presName="parentText" presStyleLbl="node1" presStyleIdx="1" presStyleCnt="6">
        <dgm:presLayoutVars>
          <dgm:chMax val="0"/>
          <dgm:bulletEnabled val="1"/>
        </dgm:presLayoutVars>
      </dgm:prSet>
      <dgm:spPr/>
    </dgm:pt>
    <dgm:pt modelId="{9A7939DA-65B9-425F-A774-EEE26F939E80}" type="pres">
      <dgm:prSet presAssocID="{1C5A3820-17B9-4D8C-BC08-B0088D45A83C}" presName="spacer" presStyleCnt="0"/>
      <dgm:spPr/>
    </dgm:pt>
    <dgm:pt modelId="{DCE7EAF1-4868-4449-8B21-0C01C1224D2B}" type="pres">
      <dgm:prSet presAssocID="{F21026FC-026B-4F03-AF77-78E02D84A25F}" presName="parentText" presStyleLbl="node1" presStyleIdx="2" presStyleCnt="6">
        <dgm:presLayoutVars>
          <dgm:chMax val="0"/>
          <dgm:bulletEnabled val="1"/>
        </dgm:presLayoutVars>
      </dgm:prSet>
      <dgm:spPr/>
    </dgm:pt>
    <dgm:pt modelId="{AE457121-31F4-49A7-AB8C-F4DA1340765C}" type="pres">
      <dgm:prSet presAssocID="{C05D5934-F613-423F-BC25-2EFA2A110B91}" presName="spacer" presStyleCnt="0"/>
      <dgm:spPr/>
    </dgm:pt>
    <dgm:pt modelId="{3540E587-40D2-423D-AAE1-72EDD425DE82}" type="pres">
      <dgm:prSet presAssocID="{AC26DCB6-64EB-4948-A7DE-8A0DE5F65D1C}" presName="parentText" presStyleLbl="node1" presStyleIdx="3" presStyleCnt="6">
        <dgm:presLayoutVars>
          <dgm:chMax val="0"/>
          <dgm:bulletEnabled val="1"/>
        </dgm:presLayoutVars>
      </dgm:prSet>
      <dgm:spPr/>
    </dgm:pt>
    <dgm:pt modelId="{6D1BECA3-3F6F-41A4-98EA-A566C884C4EF}" type="pres">
      <dgm:prSet presAssocID="{47936EE5-C3BD-4F45-9459-EC4C73EFF682}" presName="spacer" presStyleCnt="0"/>
      <dgm:spPr/>
    </dgm:pt>
    <dgm:pt modelId="{BFDFB00F-8335-4B59-98ED-495A9C59F91C}" type="pres">
      <dgm:prSet presAssocID="{6062260D-3B39-4F67-97BA-F2DDE29F9634}" presName="parentText" presStyleLbl="node1" presStyleIdx="4" presStyleCnt="6">
        <dgm:presLayoutVars>
          <dgm:chMax val="0"/>
          <dgm:bulletEnabled val="1"/>
        </dgm:presLayoutVars>
      </dgm:prSet>
      <dgm:spPr/>
    </dgm:pt>
    <dgm:pt modelId="{919B657E-ADC8-4EE2-8777-0D5EAAA88832}" type="pres">
      <dgm:prSet presAssocID="{8D49C7CB-7948-4B6D-924A-FE155789E84F}" presName="spacer" presStyleCnt="0"/>
      <dgm:spPr/>
    </dgm:pt>
    <dgm:pt modelId="{EB681F13-66AA-4869-8B0A-463B15F2003A}" type="pres">
      <dgm:prSet presAssocID="{9BBC99E2-465C-40FF-99D4-F8D2B54A2868}" presName="parentText" presStyleLbl="node1" presStyleIdx="5" presStyleCnt="6">
        <dgm:presLayoutVars>
          <dgm:chMax val="0"/>
          <dgm:bulletEnabled val="1"/>
        </dgm:presLayoutVars>
      </dgm:prSet>
      <dgm:spPr/>
    </dgm:pt>
  </dgm:ptLst>
  <dgm:cxnLst>
    <dgm:cxn modelId="{3CFAE215-E146-4F39-9CEC-FBEEB99DAB8D}" srcId="{A18A4EA1-5EB1-4876-8109-E4554095A191}" destId="{9BBC99E2-465C-40FF-99D4-F8D2B54A2868}" srcOrd="5" destOrd="0" parTransId="{A8FACB93-9F96-41AB-BD4F-7937BE283EC2}" sibTransId="{648BDC01-AC61-4CAC-B29D-33695F72A878}"/>
    <dgm:cxn modelId="{D2531516-F763-4257-A7BE-BD18C149BFAF}" srcId="{A18A4EA1-5EB1-4876-8109-E4554095A191}" destId="{AC26DCB6-64EB-4948-A7DE-8A0DE5F65D1C}" srcOrd="3" destOrd="0" parTransId="{8792ED4A-8AB2-4A87-A447-6B2651B9C385}" sibTransId="{47936EE5-C3BD-4F45-9459-EC4C73EFF682}"/>
    <dgm:cxn modelId="{5539C21F-7389-4067-BCCA-8CEF4FF682C5}" type="presOf" srcId="{6062260D-3B39-4F67-97BA-F2DDE29F9634}" destId="{BFDFB00F-8335-4B59-98ED-495A9C59F91C}" srcOrd="0" destOrd="0" presId="urn:microsoft.com/office/officeart/2005/8/layout/vList2"/>
    <dgm:cxn modelId="{4D90D738-9F8C-4F2A-B753-3FD4A34428F1}" type="presOf" srcId="{F21026FC-026B-4F03-AF77-78E02D84A25F}" destId="{DCE7EAF1-4868-4449-8B21-0C01C1224D2B}" srcOrd="0" destOrd="0" presId="urn:microsoft.com/office/officeart/2005/8/layout/vList2"/>
    <dgm:cxn modelId="{9780BB4B-260F-4324-AA11-53FF4E1EDF2E}" type="presOf" srcId="{DD7A59CF-317B-4292-AA13-A68EF89C64B6}" destId="{A907AE71-C70F-4B79-83C4-B376FCA8F322}" srcOrd="0" destOrd="0" presId="urn:microsoft.com/office/officeart/2005/8/layout/vList2"/>
    <dgm:cxn modelId="{B564BD73-0DC7-4D64-958F-DD5864627530}" srcId="{A18A4EA1-5EB1-4876-8109-E4554095A191}" destId="{DD7A59CF-317B-4292-AA13-A68EF89C64B6}" srcOrd="0" destOrd="0" parTransId="{DA6AE91A-44D0-4162-9AFA-A6BF7B77860E}" sibTransId="{474FDAD2-7173-45A7-82E1-576F7AE89C99}"/>
    <dgm:cxn modelId="{01ABE88B-3A5A-401B-82DD-070FED97EE4B}" type="presOf" srcId="{A18A4EA1-5EB1-4876-8109-E4554095A191}" destId="{D5FA2AA1-8927-4500-BFF9-2CDDDF51D0E9}" srcOrd="0" destOrd="0" presId="urn:microsoft.com/office/officeart/2005/8/layout/vList2"/>
    <dgm:cxn modelId="{CD458791-748B-468C-808E-C2E8ABD4E8A9}" type="presOf" srcId="{9BBC99E2-465C-40FF-99D4-F8D2B54A2868}" destId="{EB681F13-66AA-4869-8B0A-463B15F2003A}" srcOrd="0" destOrd="0" presId="urn:microsoft.com/office/officeart/2005/8/layout/vList2"/>
    <dgm:cxn modelId="{5547CCDE-5A74-4E13-A6BF-F3090229BC20}" srcId="{A18A4EA1-5EB1-4876-8109-E4554095A191}" destId="{D27DED81-4D88-46F8-8495-FAA2CA9578A8}" srcOrd="1" destOrd="0" parTransId="{21919627-E613-4207-9E8D-0F6BC19C4586}" sibTransId="{1C5A3820-17B9-4D8C-BC08-B0088D45A83C}"/>
    <dgm:cxn modelId="{748737E0-05B2-4490-A115-FC6728248387}" srcId="{A18A4EA1-5EB1-4876-8109-E4554095A191}" destId="{F21026FC-026B-4F03-AF77-78E02D84A25F}" srcOrd="2" destOrd="0" parTransId="{67B8E8BF-D97C-420C-9B2A-7A894F934145}" sibTransId="{C05D5934-F613-423F-BC25-2EFA2A110B91}"/>
    <dgm:cxn modelId="{90F9F4F1-8388-4137-9166-A798A117CC72}" type="presOf" srcId="{AC26DCB6-64EB-4948-A7DE-8A0DE5F65D1C}" destId="{3540E587-40D2-423D-AAE1-72EDD425DE82}" srcOrd="0" destOrd="0" presId="urn:microsoft.com/office/officeart/2005/8/layout/vList2"/>
    <dgm:cxn modelId="{981D6CF9-C278-4E5C-B7A5-D8CB89D1881D}" type="presOf" srcId="{D27DED81-4D88-46F8-8495-FAA2CA9578A8}" destId="{3DA02F9A-5111-41ED-9808-C34A2A5314D4}" srcOrd="0" destOrd="0" presId="urn:microsoft.com/office/officeart/2005/8/layout/vList2"/>
    <dgm:cxn modelId="{3506F6FE-38F5-45A6-A73A-7421A7F5FF90}" srcId="{A18A4EA1-5EB1-4876-8109-E4554095A191}" destId="{6062260D-3B39-4F67-97BA-F2DDE29F9634}" srcOrd="4" destOrd="0" parTransId="{F2ECBFE4-20C3-4A91-8F46-0D3B6B3E7AA7}" sibTransId="{8D49C7CB-7948-4B6D-924A-FE155789E84F}"/>
    <dgm:cxn modelId="{A371BF5E-745C-45CB-9D89-FCE8CEBF14B9}" type="presParOf" srcId="{D5FA2AA1-8927-4500-BFF9-2CDDDF51D0E9}" destId="{A907AE71-C70F-4B79-83C4-B376FCA8F322}" srcOrd="0" destOrd="0" presId="urn:microsoft.com/office/officeart/2005/8/layout/vList2"/>
    <dgm:cxn modelId="{927C268F-8912-4FB7-972C-954FF8216D44}" type="presParOf" srcId="{D5FA2AA1-8927-4500-BFF9-2CDDDF51D0E9}" destId="{1C979B69-3AED-4DBB-AF73-35ED6ECBE62D}" srcOrd="1" destOrd="0" presId="urn:microsoft.com/office/officeart/2005/8/layout/vList2"/>
    <dgm:cxn modelId="{EC353AFF-72F9-46CA-A39D-55ACDFFD85DA}" type="presParOf" srcId="{D5FA2AA1-8927-4500-BFF9-2CDDDF51D0E9}" destId="{3DA02F9A-5111-41ED-9808-C34A2A5314D4}" srcOrd="2" destOrd="0" presId="urn:microsoft.com/office/officeart/2005/8/layout/vList2"/>
    <dgm:cxn modelId="{2B957AB2-DBC0-4745-B7D8-ABF96A2BA69D}" type="presParOf" srcId="{D5FA2AA1-8927-4500-BFF9-2CDDDF51D0E9}" destId="{9A7939DA-65B9-425F-A774-EEE26F939E80}" srcOrd="3" destOrd="0" presId="urn:microsoft.com/office/officeart/2005/8/layout/vList2"/>
    <dgm:cxn modelId="{64BEDCE0-B561-47FE-8838-36669AAD7D2D}" type="presParOf" srcId="{D5FA2AA1-8927-4500-BFF9-2CDDDF51D0E9}" destId="{DCE7EAF1-4868-4449-8B21-0C01C1224D2B}" srcOrd="4" destOrd="0" presId="urn:microsoft.com/office/officeart/2005/8/layout/vList2"/>
    <dgm:cxn modelId="{C37DB481-1606-43DC-9D2B-517BDD563953}" type="presParOf" srcId="{D5FA2AA1-8927-4500-BFF9-2CDDDF51D0E9}" destId="{AE457121-31F4-49A7-AB8C-F4DA1340765C}" srcOrd="5" destOrd="0" presId="urn:microsoft.com/office/officeart/2005/8/layout/vList2"/>
    <dgm:cxn modelId="{40ACC11F-E3FD-457E-BB41-3268FF47BD0F}" type="presParOf" srcId="{D5FA2AA1-8927-4500-BFF9-2CDDDF51D0E9}" destId="{3540E587-40D2-423D-AAE1-72EDD425DE82}" srcOrd="6" destOrd="0" presId="urn:microsoft.com/office/officeart/2005/8/layout/vList2"/>
    <dgm:cxn modelId="{47EE1809-51ED-480E-9026-B138D9D8A885}" type="presParOf" srcId="{D5FA2AA1-8927-4500-BFF9-2CDDDF51D0E9}" destId="{6D1BECA3-3F6F-41A4-98EA-A566C884C4EF}" srcOrd="7" destOrd="0" presId="urn:microsoft.com/office/officeart/2005/8/layout/vList2"/>
    <dgm:cxn modelId="{D18ED5C8-A191-47EA-A671-E9CEFF900B76}" type="presParOf" srcId="{D5FA2AA1-8927-4500-BFF9-2CDDDF51D0E9}" destId="{BFDFB00F-8335-4B59-98ED-495A9C59F91C}" srcOrd="8" destOrd="0" presId="urn:microsoft.com/office/officeart/2005/8/layout/vList2"/>
    <dgm:cxn modelId="{F18661BC-B089-489F-AB87-A7C47054B5C2}" type="presParOf" srcId="{D5FA2AA1-8927-4500-BFF9-2CDDDF51D0E9}" destId="{919B657E-ADC8-4EE2-8777-0D5EAAA88832}" srcOrd="9" destOrd="0" presId="urn:microsoft.com/office/officeart/2005/8/layout/vList2"/>
    <dgm:cxn modelId="{4ECEDE06-944A-43D6-9A86-4C0C96471796}" type="presParOf" srcId="{D5FA2AA1-8927-4500-BFF9-2CDDDF51D0E9}" destId="{EB681F13-66AA-4869-8B0A-463B15F2003A}"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BE9EE4-44D5-4238-B98A-654C5F9E3AB4}" type="doc">
      <dgm:prSet loTypeId="urn:microsoft.com/office/officeart/2005/8/layout/list1" loCatId="list" qsTypeId="urn:microsoft.com/office/officeart/2005/8/quickstyle/simple5" qsCatId="simple" csTypeId="urn:microsoft.com/office/officeart/2005/8/colors/colorful4" csCatId="colorful"/>
      <dgm:spPr/>
      <dgm:t>
        <a:bodyPr/>
        <a:lstStyle/>
        <a:p>
          <a:endParaRPr lang="en-US"/>
        </a:p>
      </dgm:t>
    </dgm:pt>
    <dgm:pt modelId="{63999919-8A87-4F01-8F52-6EE04E47C390}">
      <dgm:prSet/>
      <dgm:spPr/>
      <dgm:t>
        <a:bodyPr/>
        <a:lstStyle/>
        <a:p>
          <a:r>
            <a:rPr lang="af-ZA"/>
            <a:t>“I am not good enough.” </a:t>
          </a:r>
          <a:endParaRPr lang="en-US"/>
        </a:p>
      </dgm:t>
    </dgm:pt>
    <dgm:pt modelId="{281C16BE-3863-4B0B-84FC-E11CA5C22E47}" type="parTrans" cxnId="{1F960E6E-4098-45D5-88D7-2285EB5CC369}">
      <dgm:prSet/>
      <dgm:spPr/>
      <dgm:t>
        <a:bodyPr/>
        <a:lstStyle/>
        <a:p>
          <a:endParaRPr lang="en-US"/>
        </a:p>
      </dgm:t>
    </dgm:pt>
    <dgm:pt modelId="{115AE65D-ED0E-4F38-8C05-9B9E11777273}" type="sibTrans" cxnId="{1F960E6E-4098-45D5-88D7-2285EB5CC369}">
      <dgm:prSet/>
      <dgm:spPr/>
      <dgm:t>
        <a:bodyPr/>
        <a:lstStyle/>
        <a:p>
          <a:endParaRPr lang="en-US"/>
        </a:p>
      </dgm:t>
    </dgm:pt>
    <dgm:pt modelId="{6CACE0C7-6698-4C6B-ADD7-F64FAAEC5F45}">
      <dgm:prSet/>
      <dgm:spPr/>
      <dgm:t>
        <a:bodyPr/>
        <a:lstStyle/>
        <a:p>
          <a:r>
            <a:rPr lang="af-ZA"/>
            <a:t>“Nothing will improve.” </a:t>
          </a:r>
          <a:endParaRPr lang="en-US"/>
        </a:p>
      </dgm:t>
    </dgm:pt>
    <dgm:pt modelId="{9DA94E2A-B55C-440B-9D33-E7E8FFE185D3}" type="parTrans" cxnId="{31AE8BEF-FF18-4760-9437-2FE05F3EA65C}">
      <dgm:prSet/>
      <dgm:spPr/>
      <dgm:t>
        <a:bodyPr/>
        <a:lstStyle/>
        <a:p>
          <a:endParaRPr lang="en-US"/>
        </a:p>
      </dgm:t>
    </dgm:pt>
    <dgm:pt modelId="{F94843FF-AA0A-4F59-A5DB-4EA31E95D6B6}" type="sibTrans" cxnId="{31AE8BEF-FF18-4760-9437-2FE05F3EA65C}">
      <dgm:prSet/>
      <dgm:spPr/>
      <dgm:t>
        <a:bodyPr/>
        <a:lstStyle/>
        <a:p>
          <a:endParaRPr lang="en-US"/>
        </a:p>
      </dgm:t>
    </dgm:pt>
    <dgm:pt modelId="{5B447F7A-1D58-49E2-A2B2-FD3191451852}">
      <dgm:prSet/>
      <dgm:spPr/>
      <dgm:t>
        <a:bodyPr/>
        <a:lstStyle/>
        <a:p>
          <a:r>
            <a:rPr lang="af-ZA"/>
            <a:t>“Nobody cares about me.” </a:t>
          </a:r>
          <a:endParaRPr lang="en-US"/>
        </a:p>
      </dgm:t>
    </dgm:pt>
    <dgm:pt modelId="{6F2E3DA0-A101-40D7-85F0-A1F098BFF533}" type="parTrans" cxnId="{30675AE6-B692-48B3-908F-93B622AA5A33}">
      <dgm:prSet/>
      <dgm:spPr/>
      <dgm:t>
        <a:bodyPr/>
        <a:lstStyle/>
        <a:p>
          <a:endParaRPr lang="en-US"/>
        </a:p>
      </dgm:t>
    </dgm:pt>
    <dgm:pt modelId="{943644D2-D746-449B-AC52-9FAC52D912D1}" type="sibTrans" cxnId="{30675AE6-B692-48B3-908F-93B622AA5A33}">
      <dgm:prSet/>
      <dgm:spPr/>
      <dgm:t>
        <a:bodyPr/>
        <a:lstStyle/>
        <a:p>
          <a:endParaRPr lang="en-US"/>
        </a:p>
      </dgm:t>
    </dgm:pt>
    <dgm:pt modelId="{D112A666-6B87-4D50-B408-94B8229C8052}">
      <dgm:prSet/>
      <dgm:spPr/>
      <dgm:t>
        <a:bodyPr/>
        <a:lstStyle/>
        <a:p>
          <a:r>
            <a:rPr lang="af-ZA"/>
            <a:t>“I always fail.”</a:t>
          </a:r>
          <a:endParaRPr lang="en-US"/>
        </a:p>
      </dgm:t>
    </dgm:pt>
    <dgm:pt modelId="{B784ABB0-D05A-4609-8C06-0E1A81A64236}" type="parTrans" cxnId="{EA5628B2-E7C3-4B85-A883-9FB8397D0008}">
      <dgm:prSet/>
      <dgm:spPr/>
      <dgm:t>
        <a:bodyPr/>
        <a:lstStyle/>
        <a:p>
          <a:endParaRPr lang="en-US"/>
        </a:p>
      </dgm:t>
    </dgm:pt>
    <dgm:pt modelId="{A82804C4-A540-443B-91CF-52D5A3C90D46}" type="sibTrans" cxnId="{EA5628B2-E7C3-4B85-A883-9FB8397D0008}">
      <dgm:prSet/>
      <dgm:spPr/>
      <dgm:t>
        <a:bodyPr/>
        <a:lstStyle/>
        <a:p>
          <a:endParaRPr lang="en-US"/>
        </a:p>
      </dgm:t>
    </dgm:pt>
    <dgm:pt modelId="{22A5BF1B-B7AA-4A51-A0BB-604DDC10D561}" type="pres">
      <dgm:prSet presAssocID="{70BE9EE4-44D5-4238-B98A-654C5F9E3AB4}" presName="linear" presStyleCnt="0">
        <dgm:presLayoutVars>
          <dgm:dir/>
          <dgm:animLvl val="lvl"/>
          <dgm:resizeHandles val="exact"/>
        </dgm:presLayoutVars>
      </dgm:prSet>
      <dgm:spPr/>
    </dgm:pt>
    <dgm:pt modelId="{A2DF937F-F562-4232-AF85-8643D4F451E1}" type="pres">
      <dgm:prSet presAssocID="{63999919-8A87-4F01-8F52-6EE04E47C390}" presName="parentLin" presStyleCnt="0"/>
      <dgm:spPr/>
    </dgm:pt>
    <dgm:pt modelId="{E97CFD7C-9645-466D-AA7F-835210901853}" type="pres">
      <dgm:prSet presAssocID="{63999919-8A87-4F01-8F52-6EE04E47C390}" presName="parentLeftMargin" presStyleLbl="node1" presStyleIdx="0" presStyleCnt="4"/>
      <dgm:spPr/>
    </dgm:pt>
    <dgm:pt modelId="{DA1852D0-334C-44EF-97ED-6341363B9CE6}" type="pres">
      <dgm:prSet presAssocID="{63999919-8A87-4F01-8F52-6EE04E47C390}" presName="parentText" presStyleLbl="node1" presStyleIdx="0" presStyleCnt="4">
        <dgm:presLayoutVars>
          <dgm:chMax val="0"/>
          <dgm:bulletEnabled val="1"/>
        </dgm:presLayoutVars>
      </dgm:prSet>
      <dgm:spPr/>
    </dgm:pt>
    <dgm:pt modelId="{C8E658A2-052B-4768-9958-0EF3D6085389}" type="pres">
      <dgm:prSet presAssocID="{63999919-8A87-4F01-8F52-6EE04E47C390}" presName="negativeSpace" presStyleCnt="0"/>
      <dgm:spPr/>
    </dgm:pt>
    <dgm:pt modelId="{297CC780-711A-410F-A7EC-E9F17FC9F49B}" type="pres">
      <dgm:prSet presAssocID="{63999919-8A87-4F01-8F52-6EE04E47C390}" presName="childText" presStyleLbl="conFgAcc1" presStyleIdx="0" presStyleCnt="4">
        <dgm:presLayoutVars>
          <dgm:bulletEnabled val="1"/>
        </dgm:presLayoutVars>
      </dgm:prSet>
      <dgm:spPr/>
    </dgm:pt>
    <dgm:pt modelId="{27E76D4B-239A-4926-9148-E6A154D9B2D0}" type="pres">
      <dgm:prSet presAssocID="{115AE65D-ED0E-4F38-8C05-9B9E11777273}" presName="spaceBetweenRectangles" presStyleCnt="0"/>
      <dgm:spPr/>
    </dgm:pt>
    <dgm:pt modelId="{E9341C46-6C40-4D33-8DF1-B1B46CD15459}" type="pres">
      <dgm:prSet presAssocID="{6CACE0C7-6698-4C6B-ADD7-F64FAAEC5F45}" presName="parentLin" presStyleCnt="0"/>
      <dgm:spPr/>
    </dgm:pt>
    <dgm:pt modelId="{16F4016C-D013-42CE-985C-A1BBA569390D}" type="pres">
      <dgm:prSet presAssocID="{6CACE0C7-6698-4C6B-ADD7-F64FAAEC5F45}" presName="parentLeftMargin" presStyleLbl="node1" presStyleIdx="0" presStyleCnt="4"/>
      <dgm:spPr/>
    </dgm:pt>
    <dgm:pt modelId="{7A0ABC02-BDBC-4005-8F3F-4CC774D6F711}" type="pres">
      <dgm:prSet presAssocID="{6CACE0C7-6698-4C6B-ADD7-F64FAAEC5F45}" presName="parentText" presStyleLbl="node1" presStyleIdx="1" presStyleCnt="4">
        <dgm:presLayoutVars>
          <dgm:chMax val="0"/>
          <dgm:bulletEnabled val="1"/>
        </dgm:presLayoutVars>
      </dgm:prSet>
      <dgm:spPr/>
    </dgm:pt>
    <dgm:pt modelId="{D12BE6E9-792C-4A16-818C-3548513A6F5D}" type="pres">
      <dgm:prSet presAssocID="{6CACE0C7-6698-4C6B-ADD7-F64FAAEC5F45}" presName="negativeSpace" presStyleCnt="0"/>
      <dgm:spPr/>
    </dgm:pt>
    <dgm:pt modelId="{4CF24B68-5BD1-4C8A-9DD4-4BFC7BC471EC}" type="pres">
      <dgm:prSet presAssocID="{6CACE0C7-6698-4C6B-ADD7-F64FAAEC5F45}" presName="childText" presStyleLbl="conFgAcc1" presStyleIdx="1" presStyleCnt="4">
        <dgm:presLayoutVars>
          <dgm:bulletEnabled val="1"/>
        </dgm:presLayoutVars>
      </dgm:prSet>
      <dgm:spPr/>
    </dgm:pt>
    <dgm:pt modelId="{EF46867B-7194-4F9F-B406-6CBE35B24DC2}" type="pres">
      <dgm:prSet presAssocID="{F94843FF-AA0A-4F59-A5DB-4EA31E95D6B6}" presName="spaceBetweenRectangles" presStyleCnt="0"/>
      <dgm:spPr/>
    </dgm:pt>
    <dgm:pt modelId="{D3E6189B-3731-4E0A-AC22-06C38C5B8481}" type="pres">
      <dgm:prSet presAssocID="{5B447F7A-1D58-49E2-A2B2-FD3191451852}" presName="parentLin" presStyleCnt="0"/>
      <dgm:spPr/>
    </dgm:pt>
    <dgm:pt modelId="{47308B74-0F68-4796-AADC-E286B95455BB}" type="pres">
      <dgm:prSet presAssocID="{5B447F7A-1D58-49E2-A2B2-FD3191451852}" presName="parentLeftMargin" presStyleLbl="node1" presStyleIdx="1" presStyleCnt="4"/>
      <dgm:spPr/>
    </dgm:pt>
    <dgm:pt modelId="{65863FE3-E490-4A8E-91DC-E1F59B988B22}" type="pres">
      <dgm:prSet presAssocID="{5B447F7A-1D58-49E2-A2B2-FD3191451852}" presName="parentText" presStyleLbl="node1" presStyleIdx="2" presStyleCnt="4">
        <dgm:presLayoutVars>
          <dgm:chMax val="0"/>
          <dgm:bulletEnabled val="1"/>
        </dgm:presLayoutVars>
      </dgm:prSet>
      <dgm:spPr/>
    </dgm:pt>
    <dgm:pt modelId="{8E0E2EF6-A517-4816-B1E3-B59C9F4520D3}" type="pres">
      <dgm:prSet presAssocID="{5B447F7A-1D58-49E2-A2B2-FD3191451852}" presName="negativeSpace" presStyleCnt="0"/>
      <dgm:spPr/>
    </dgm:pt>
    <dgm:pt modelId="{1443032E-DD19-4316-8BD7-EC984E9976D2}" type="pres">
      <dgm:prSet presAssocID="{5B447F7A-1D58-49E2-A2B2-FD3191451852}" presName="childText" presStyleLbl="conFgAcc1" presStyleIdx="2" presStyleCnt="4">
        <dgm:presLayoutVars>
          <dgm:bulletEnabled val="1"/>
        </dgm:presLayoutVars>
      </dgm:prSet>
      <dgm:spPr/>
    </dgm:pt>
    <dgm:pt modelId="{10290D08-B382-4F32-8E65-1683E7EF122C}" type="pres">
      <dgm:prSet presAssocID="{943644D2-D746-449B-AC52-9FAC52D912D1}" presName="spaceBetweenRectangles" presStyleCnt="0"/>
      <dgm:spPr/>
    </dgm:pt>
    <dgm:pt modelId="{DB8DB6C6-CCBB-4116-BDEC-E615FE8233F0}" type="pres">
      <dgm:prSet presAssocID="{D112A666-6B87-4D50-B408-94B8229C8052}" presName="parentLin" presStyleCnt="0"/>
      <dgm:spPr/>
    </dgm:pt>
    <dgm:pt modelId="{B8E3596C-8299-48FA-BE32-671ED6FC1BC4}" type="pres">
      <dgm:prSet presAssocID="{D112A666-6B87-4D50-B408-94B8229C8052}" presName="parentLeftMargin" presStyleLbl="node1" presStyleIdx="2" presStyleCnt="4"/>
      <dgm:spPr/>
    </dgm:pt>
    <dgm:pt modelId="{3181C7C5-C6BB-4668-BAD2-9446CA6EFB04}" type="pres">
      <dgm:prSet presAssocID="{D112A666-6B87-4D50-B408-94B8229C8052}" presName="parentText" presStyleLbl="node1" presStyleIdx="3" presStyleCnt="4">
        <dgm:presLayoutVars>
          <dgm:chMax val="0"/>
          <dgm:bulletEnabled val="1"/>
        </dgm:presLayoutVars>
      </dgm:prSet>
      <dgm:spPr/>
    </dgm:pt>
    <dgm:pt modelId="{E53B9B93-6527-4908-9C19-6FA482CD96CE}" type="pres">
      <dgm:prSet presAssocID="{D112A666-6B87-4D50-B408-94B8229C8052}" presName="negativeSpace" presStyleCnt="0"/>
      <dgm:spPr/>
    </dgm:pt>
    <dgm:pt modelId="{68BA39D3-D442-4CCE-85F1-FD60B13265FA}" type="pres">
      <dgm:prSet presAssocID="{D112A666-6B87-4D50-B408-94B8229C8052}" presName="childText" presStyleLbl="conFgAcc1" presStyleIdx="3" presStyleCnt="4">
        <dgm:presLayoutVars>
          <dgm:bulletEnabled val="1"/>
        </dgm:presLayoutVars>
      </dgm:prSet>
      <dgm:spPr/>
    </dgm:pt>
  </dgm:ptLst>
  <dgm:cxnLst>
    <dgm:cxn modelId="{BE8BE813-F193-4732-A713-F2B17BA64ECD}" type="presOf" srcId="{D112A666-6B87-4D50-B408-94B8229C8052}" destId="{3181C7C5-C6BB-4668-BAD2-9446CA6EFB04}" srcOrd="1" destOrd="0" presId="urn:microsoft.com/office/officeart/2005/8/layout/list1"/>
    <dgm:cxn modelId="{69CC3C44-36A5-4D88-B938-5AA2F439179C}" type="presOf" srcId="{6CACE0C7-6698-4C6B-ADD7-F64FAAEC5F45}" destId="{16F4016C-D013-42CE-985C-A1BBA569390D}" srcOrd="0" destOrd="0" presId="urn:microsoft.com/office/officeart/2005/8/layout/list1"/>
    <dgm:cxn modelId="{1F960E6E-4098-45D5-88D7-2285EB5CC369}" srcId="{70BE9EE4-44D5-4238-B98A-654C5F9E3AB4}" destId="{63999919-8A87-4F01-8F52-6EE04E47C390}" srcOrd="0" destOrd="0" parTransId="{281C16BE-3863-4B0B-84FC-E11CA5C22E47}" sibTransId="{115AE65D-ED0E-4F38-8C05-9B9E11777273}"/>
    <dgm:cxn modelId="{34E7B395-E067-42F9-9ED5-5DE6B176EEB5}" type="presOf" srcId="{5B447F7A-1D58-49E2-A2B2-FD3191451852}" destId="{47308B74-0F68-4796-AADC-E286B95455BB}" srcOrd="0" destOrd="0" presId="urn:microsoft.com/office/officeart/2005/8/layout/list1"/>
    <dgm:cxn modelId="{03FC139D-4D0B-4C1A-85A5-40EC418BE06C}" type="presOf" srcId="{5B447F7A-1D58-49E2-A2B2-FD3191451852}" destId="{65863FE3-E490-4A8E-91DC-E1F59B988B22}" srcOrd="1" destOrd="0" presId="urn:microsoft.com/office/officeart/2005/8/layout/list1"/>
    <dgm:cxn modelId="{2532F2A8-A2CD-4DEF-A440-9CDE4F87F869}" type="presOf" srcId="{70BE9EE4-44D5-4238-B98A-654C5F9E3AB4}" destId="{22A5BF1B-B7AA-4A51-A0BB-604DDC10D561}" srcOrd="0" destOrd="0" presId="urn:microsoft.com/office/officeart/2005/8/layout/list1"/>
    <dgm:cxn modelId="{EA5628B2-E7C3-4B85-A883-9FB8397D0008}" srcId="{70BE9EE4-44D5-4238-B98A-654C5F9E3AB4}" destId="{D112A666-6B87-4D50-B408-94B8229C8052}" srcOrd="3" destOrd="0" parTransId="{B784ABB0-D05A-4609-8C06-0E1A81A64236}" sibTransId="{A82804C4-A540-443B-91CF-52D5A3C90D46}"/>
    <dgm:cxn modelId="{431633C5-9033-4B6C-9A33-A557B35578B9}" type="presOf" srcId="{6CACE0C7-6698-4C6B-ADD7-F64FAAEC5F45}" destId="{7A0ABC02-BDBC-4005-8F3F-4CC774D6F711}" srcOrd="1" destOrd="0" presId="urn:microsoft.com/office/officeart/2005/8/layout/list1"/>
    <dgm:cxn modelId="{30675AE6-B692-48B3-908F-93B622AA5A33}" srcId="{70BE9EE4-44D5-4238-B98A-654C5F9E3AB4}" destId="{5B447F7A-1D58-49E2-A2B2-FD3191451852}" srcOrd="2" destOrd="0" parTransId="{6F2E3DA0-A101-40D7-85F0-A1F098BFF533}" sibTransId="{943644D2-D746-449B-AC52-9FAC52D912D1}"/>
    <dgm:cxn modelId="{4028CAE7-6B0B-4B5E-B8AF-DC4255828A29}" type="presOf" srcId="{D112A666-6B87-4D50-B408-94B8229C8052}" destId="{B8E3596C-8299-48FA-BE32-671ED6FC1BC4}" srcOrd="0" destOrd="0" presId="urn:microsoft.com/office/officeart/2005/8/layout/list1"/>
    <dgm:cxn modelId="{31AE8BEF-FF18-4760-9437-2FE05F3EA65C}" srcId="{70BE9EE4-44D5-4238-B98A-654C5F9E3AB4}" destId="{6CACE0C7-6698-4C6B-ADD7-F64FAAEC5F45}" srcOrd="1" destOrd="0" parTransId="{9DA94E2A-B55C-440B-9D33-E7E8FFE185D3}" sibTransId="{F94843FF-AA0A-4F59-A5DB-4EA31E95D6B6}"/>
    <dgm:cxn modelId="{1DAECCF3-DFAB-4BA8-8688-2338D21BB092}" type="presOf" srcId="{63999919-8A87-4F01-8F52-6EE04E47C390}" destId="{DA1852D0-334C-44EF-97ED-6341363B9CE6}" srcOrd="1" destOrd="0" presId="urn:microsoft.com/office/officeart/2005/8/layout/list1"/>
    <dgm:cxn modelId="{A5EB22F8-DCF8-4627-B84E-DED425658DC6}" type="presOf" srcId="{63999919-8A87-4F01-8F52-6EE04E47C390}" destId="{E97CFD7C-9645-466D-AA7F-835210901853}" srcOrd="0" destOrd="0" presId="urn:microsoft.com/office/officeart/2005/8/layout/list1"/>
    <dgm:cxn modelId="{30BAFCE1-A3A2-4DE4-9428-6A9043371B1C}" type="presParOf" srcId="{22A5BF1B-B7AA-4A51-A0BB-604DDC10D561}" destId="{A2DF937F-F562-4232-AF85-8643D4F451E1}" srcOrd="0" destOrd="0" presId="urn:microsoft.com/office/officeart/2005/8/layout/list1"/>
    <dgm:cxn modelId="{B5D45DE7-7502-4A46-9798-BD0B594F69B1}" type="presParOf" srcId="{A2DF937F-F562-4232-AF85-8643D4F451E1}" destId="{E97CFD7C-9645-466D-AA7F-835210901853}" srcOrd="0" destOrd="0" presId="urn:microsoft.com/office/officeart/2005/8/layout/list1"/>
    <dgm:cxn modelId="{46B6722C-1706-46C6-B1ED-1CC28629EA5E}" type="presParOf" srcId="{A2DF937F-F562-4232-AF85-8643D4F451E1}" destId="{DA1852D0-334C-44EF-97ED-6341363B9CE6}" srcOrd="1" destOrd="0" presId="urn:microsoft.com/office/officeart/2005/8/layout/list1"/>
    <dgm:cxn modelId="{9D7B1691-2EDC-4EC3-A406-0B3BC5925CAA}" type="presParOf" srcId="{22A5BF1B-B7AA-4A51-A0BB-604DDC10D561}" destId="{C8E658A2-052B-4768-9958-0EF3D6085389}" srcOrd="1" destOrd="0" presId="urn:microsoft.com/office/officeart/2005/8/layout/list1"/>
    <dgm:cxn modelId="{87EFDF8D-535F-4E11-898F-2C4944720377}" type="presParOf" srcId="{22A5BF1B-B7AA-4A51-A0BB-604DDC10D561}" destId="{297CC780-711A-410F-A7EC-E9F17FC9F49B}" srcOrd="2" destOrd="0" presId="urn:microsoft.com/office/officeart/2005/8/layout/list1"/>
    <dgm:cxn modelId="{D71F9132-AFF4-4D1C-8A93-96B5F27CC3B2}" type="presParOf" srcId="{22A5BF1B-B7AA-4A51-A0BB-604DDC10D561}" destId="{27E76D4B-239A-4926-9148-E6A154D9B2D0}" srcOrd="3" destOrd="0" presId="urn:microsoft.com/office/officeart/2005/8/layout/list1"/>
    <dgm:cxn modelId="{19B09FF0-8835-4FCF-9548-7363743DF06C}" type="presParOf" srcId="{22A5BF1B-B7AA-4A51-A0BB-604DDC10D561}" destId="{E9341C46-6C40-4D33-8DF1-B1B46CD15459}" srcOrd="4" destOrd="0" presId="urn:microsoft.com/office/officeart/2005/8/layout/list1"/>
    <dgm:cxn modelId="{75390CED-BEEA-486E-B55B-2403B30BEAD5}" type="presParOf" srcId="{E9341C46-6C40-4D33-8DF1-B1B46CD15459}" destId="{16F4016C-D013-42CE-985C-A1BBA569390D}" srcOrd="0" destOrd="0" presId="urn:microsoft.com/office/officeart/2005/8/layout/list1"/>
    <dgm:cxn modelId="{54E08959-223B-4D01-9478-6EC93753ED6C}" type="presParOf" srcId="{E9341C46-6C40-4D33-8DF1-B1B46CD15459}" destId="{7A0ABC02-BDBC-4005-8F3F-4CC774D6F711}" srcOrd="1" destOrd="0" presId="urn:microsoft.com/office/officeart/2005/8/layout/list1"/>
    <dgm:cxn modelId="{754797E5-C030-487B-8E18-B4CF9E0FE83A}" type="presParOf" srcId="{22A5BF1B-B7AA-4A51-A0BB-604DDC10D561}" destId="{D12BE6E9-792C-4A16-818C-3548513A6F5D}" srcOrd="5" destOrd="0" presId="urn:microsoft.com/office/officeart/2005/8/layout/list1"/>
    <dgm:cxn modelId="{4779DEF1-14AA-490E-BA9B-D2B17B5E8633}" type="presParOf" srcId="{22A5BF1B-B7AA-4A51-A0BB-604DDC10D561}" destId="{4CF24B68-5BD1-4C8A-9DD4-4BFC7BC471EC}" srcOrd="6" destOrd="0" presId="urn:microsoft.com/office/officeart/2005/8/layout/list1"/>
    <dgm:cxn modelId="{A07E4A1E-9794-41CE-A77D-0CFB557C00CF}" type="presParOf" srcId="{22A5BF1B-B7AA-4A51-A0BB-604DDC10D561}" destId="{EF46867B-7194-4F9F-B406-6CBE35B24DC2}" srcOrd="7" destOrd="0" presId="urn:microsoft.com/office/officeart/2005/8/layout/list1"/>
    <dgm:cxn modelId="{8B7F4FC1-1157-41F8-B8C3-4CAAB08F2D0D}" type="presParOf" srcId="{22A5BF1B-B7AA-4A51-A0BB-604DDC10D561}" destId="{D3E6189B-3731-4E0A-AC22-06C38C5B8481}" srcOrd="8" destOrd="0" presId="urn:microsoft.com/office/officeart/2005/8/layout/list1"/>
    <dgm:cxn modelId="{88DDD8B2-2AC4-4595-AB19-12F214637C0A}" type="presParOf" srcId="{D3E6189B-3731-4E0A-AC22-06C38C5B8481}" destId="{47308B74-0F68-4796-AADC-E286B95455BB}" srcOrd="0" destOrd="0" presId="urn:microsoft.com/office/officeart/2005/8/layout/list1"/>
    <dgm:cxn modelId="{F41FE268-EAF1-4BB3-BD23-C720D895B469}" type="presParOf" srcId="{D3E6189B-3731-4E0A-AC22-06C38C5B8481}" destId="{65863FE3-E490-4A8E-91DC-E1F59B988B22}" srcOrd="1" destOrd="0" presId="urn:microsoft.com/office/officeart/2005/8/layout/list1"/>
    <dgm:cxn modelId="{3B1D73EB-A001-4CB7-A84F-48769998574F}" type="presParOf" srcId="{22A5BF1B-B7AA-4A51-A0BB-604DDC10D561}" destId="{8E0E2EF6-A517-4816-B1E3-B59C9F4520D3}" srcOrd="9" destOrd="0" presId="urn:microsoft.com/office/officeart/2005/8/layout/list1"/>
    <dgm:cxn modelId="{F1EE2AE1-82AB-4114-A0DD-A9A683B1D73E}" type="presParOf" srcId="{22A5BF1B-B7AA-4A51-A0BB-604DDC10D561}" destId="{1443032E-DD19-4316-8BD7-EC984E9976D2}" srcOrd="10" destOrd="0" presId="urn:microsoft.com/office/officeart/2005/8/layout/list1"/>
    <dgm:cxn modelId="{380EB484-C238-49D2-9E6C-E5E950888736}" type="presParOf" srcId="{22A5BF1B-B7AA-4A51-A0BB-604DDC10D561}" destId="{10290D08-B382-4F32-8E65-1683E7EF122C}" srcOrd="11" destOrd="0" presId="urn:microsoft.com/office/officeart/2005/8/layout/list1"/>
    <dgm:cxn modelId="{BF306714-EE81-4F72-8A44-CBB7F274DDFE}" type="presParOf" srcId="{22A5BF1B-B7AA-4A51-A0BB-604DDC10D561}" destId="{DB8DB6C6-CCBB-4116-BDEC-E615FE8233F0}" srcOrd="12" destOrd="0" presId="urn:microsoft.com/office/officeart/2005/8/layout/list1"/>
    <dgm:cxn modelId="{C3158152-6841-447C-A50C-565246373C73}" type="presParOf" srcId="{DB8DB6C6-CCBB-4116-BDEC-E615FE8233F0}" destId="{B8E3596C-8299-48FA-BE32-671ED6FC1BC4}" srcOrd="0" destOrd="0" presId="urn:microsoft.com/office/officeart/2005/8/layout/list1"/>
    <dgm:cxn modelId="{73F87802-5C93-4B27-9978-8C37F8BA5079}" type="presParOf" srcId="{DB8DB6C6-CCBB-4116-BDEC-E615FE8233F0}" destId="{3181C7C5-C6BB-4668-BAD2-9446CA6EFB04}" srcOrd="1" destOrd="0" presId="urn:microsoft.com/office/officeart/2005/8/layout/list1"/>
    <dgm:cxn modelId="{080F442F-C7EC-4FF5-B316-BC2AE39A0C69}" type="presParOf" srcId="{22A5BF1B-B7AA-4A51-A0BB-604DDC10D561}" destId="{E53B9B93-6527-4908-9C19-6FA482CD96CE}" srcOrd="13" destOrd="0" presId="urn:microsoft.com/office/officeart/2005/8/layout/list1"/>
    <dgm:cxn modelId="{B6C298FA-F246-44C4-AD4B-9D78696C11C3}" type="presParOf" srcId="{22A5BF1B-B7AA-4A51-A0BB-604DDC10D561}" destId="{68BA39D3-D442-4CCE-85F1-FD60B13265FA}"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BF7A98-648C-4271-99D8-3265D009A6B7}"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CD060FD1-B3D8-4374-926D-8D94AD51ABB0}">
      <dgm:prSet/>
      <dgm:spPr/>
      <dgm:t>
        <a:bodyPr/>
        <a:lstStyle/>
        <a:p>
          <a:r>
            <a:rPr lang="af-ZA"/>
            <a:t>Loneliness </a:t>
          </a:r>
          <a:endParaRPr lang="en-US"/>
        </a:p>
      </dgm:t>
    </dgm:pt>
    <dgm:pt modelId="{952BB71D-DE9A-4D61-903B-B8117BEF385A}" type="parTrans" cxnId="{F9EE26FE-5380-4EC4-B41B-F2D5C463E372}">
      <dgm:prSet/>
      <dgm:spPr/>
      <dgm:t>
        <a:bodyPr/>
        <a:lstStyle/>
        <a:p>
          <a:endParaRPr lang="en-US"/>
        </a:p>
      </dgm:t>
    </dgm:pt>
    <dgm:pt modelId="{F6BE626C-1AC8-4A3B-8549-0FFDFE52A12D}" type="sibTrans" cxnId="{F9EE26FE-5380-4EC4-B41B-F2D5C463E372}">
      <dgm:prSet/>
      <dgm:spPr/>
      <dgm:t>
        <a:bodyPr/>
        <a:lstStyle/>
        <a:p>
          <a:endParaRPr lang="en-US"/>
        </a:p>
      </dgm:t>
    </dgm:pt>
    <dgm:pt modelId="{3D272352-C6E2-4D49-8E82-A246FAD94D7F}">
      <dgm:prSet/>
      <dgm:spPr/>
      <dgm:t>
        <a:bodyPr/>
        <a:lstStyle/>
        <a:p>
          <a:r>
            <a:rPr lang="af-ZA"/>
            <a:t>Difficulty making friends </a:t>
          </a:r>
          <a:endParaRPr lang="en-US"/>
        </a:p>
      </dgm:t>
    </dgm:pt>
    <dgm:pt modelId="{E631ADEE-0EB0-45AE-A7A8-47E19A89EFBD}" type="parTrans" cxnId="{074D69DE-E86B-4286-8CB0-BD300803127F}">
      <dgm:prSet/>
      <dgm:spPr/>
      <dgm:t>
        <a:bodyPr/>
        <a:lstStyle/>
        <a:p>
          <a:endParaRPr lang="en-US"/>
        </a:p>
      </dgm:t>
    </dgm:pt>
    <dgm:pt modelId="{B67DDAD7-A22F-45A2-85C1-02C8F107D968}" type="sibTrans" cxnId="{074D69DE-E86B-4286-8CB0-BD300803127F}">
      <dgm:prSet/>
      <dgm:spPr/>
      <dgm:t>
        <a:bodyPr/>
        <a:lstStyle/>
        <a:p>
          <a:endParaRPr lang="en-US"/>
        </a:p>
      </dgm:t>
    </dgm:pt>
    <dgm:pt modelId="{A3F71DFA-D76D-4D0C-BAB9-26E5767ECB5D}">
      <dgm:prSet/>
      <dgm:spPr/>
      <dgm:t>
        <a:bodyPr/>
        <a:lstStyle/>
        <a:p>
          <a:r>
            <a:rPr lang="af-ZA"/>
            <a:t>Online comparison </a:t>
          </a:r>
          <a:endParaRPr lang="en-US"/>
        </a:p>
      </dgm:t>
    </dgm:pt>
    <dgm:pt modelId="{A37C73CA-6542-4F25-B6A0-A3D71EF5E0BF}" type="parTrans" cxnId="{4C0EB7C4-0400-4A81-8CA4-2FDC0A754E93}">
      <dgm:prSet/>
      <dgm:spPr/>
      <dgm:t>
        <a:bodyPr/>
        <a:lstStyle/>
        <a:p>
          <a:endParaRPr lang="en-US"/>
        </a:p>
      </dgm:t>
    </dgm:pt>
    <dgm:pt modelId="{1829A67B-3D17-4174-BD10-04E0D83875E6}" type="sibTrans" cxnId="{4C0EB7C4-0400-4A81-8CA4-2FDC0A754E93}">
      <dgm:prSet/>
      <dgm:spPr/>
      <dgm:t>
        <a:bodyPr/>
        <a:lstStyle/>
        <a:p>
          <a:endParaRPr lang="en-US"/>
        </a:p>
      </dgm:t>
    </dgm:pt>
    <dgm:pt modelId="{B43F578B-4B4B-4F5D-835E-8D8C646F07B7}">
      <dgm:prSet/>
      <dgm:spPr/>
      <dgm:t>
        <a:bodyPr/>
        <a:lstStyle/>
        <a:p>
          <a:r>
            <a:rPr lang="af-ZA"/>
            <a:t>Rejection by family or peers </a:t>
          </a:r>
          <a:endParaRPr lang="en-US"/>
        </a:p>
      </dgm:t>
    </dgm:pt>
    <dgm:pt modelId="{E83D07DA-163E-4C32-883F-3F681E6F23DB}" type="parTrans" cxnId="{14A49E14-31DB-49E2-B69F-68DB5FBD4BCE}">
      <dgm:prSet/>
      <dgm:spPr/>
      <dgm:t>
        <a:bodyPr/>
        <a:lstStyle/>
        <a:p>
          <a:endParaRPr lang="en-US"/>
        </a:p>
      </dgm:t>
    </dgm:pt>
    <dgm:pt modelId="{4CF64CC7-09CF-4742-A965-86E3B663A287}" type="sibTrans" cxnId="{14A49E14-31DB-49E2-B69F-68DB5FBD4BCE}">
      <dgm:prSet/>
      <dgm:spPr/>
      <dgm:t>
        <a:bodyPr/>
        <a:lstStyle/>
        <a:p>
          <a:endParaRPr lang="en-US"/>
        </a:p>
      </dgm:t>
    </dgm:pt>
    <dgm:pt modelId="{1DA7132C-FB81-4AD4-AC35-646AAA690D4B}">
      <dgm:prSet/>
      <dgm:spPr/>
      <dgm:t>
        <a:bodyPr/>
        <a:lstStyle/>
        <a:p>
          <a:r>
            <a:rPr lang="af-ZA"/>
            <a:t>Adult responsibilities at a young age</a:t>
          </a:r>
          <a:endParaRPr lang="en-US"/>
        </a:p>
      </dgm:t>
    </dgm:pt>
    <dgm:pt modelId="{3600B885-96F9-4612-9B1C-B155215EA1DF}" type="parTrans" cxnId="{40977061-3569-44B7-AD8B-BC1FFC4252C2}">
      <dgm:prSet/>
      <dgm:spPr/>
      <dgm:t>
        <a:bodyPr/>
        <a:lstStyle/>
        <a:p>
          <a:endParaRPr lang="en-US"/>
        </a:p>
      </dgm:t>
    </dgm:pt>
    <dgm:pt modelId="{6D9D5F2A-B048-4ECE-BB12-5A8FD91F43DE}" type="sibTrans" cxnId="{40977061-3569-44B7-AD8B-BC1FFC4252C2}">
      <dgm:prSet/>
      <dgm:spPr/>
      <dgm:t>
        <a:bodyPr/>
        <a:lstStyle/>
        <a:p>
          <a:endParaRPr lang="en-US"/>
        </a:p>
      </dgm:t>
    </dgm:pt>
    <dgm:pt modelId="{70CDCFD6-17C6-440C-8D6B-34FF562A06C0}" type="pres">
      <dgm:prSet presAssocID="{1BBF7A98-648C-4271-99D8-3265D009A6B7}" presName="diagram" presStyleCnt="0">
        <dgm:presLayoutVars>
          <dgm:dir/>
          <dgm:resizeHandles val="exact"/>
        </dgm:presLayoutVars>
      </dgm:prSet>
      <dgm:spPr/>
    </dgm:pt>
    <dgm:pt modelId="{68320B2B-70F5-4DFF-9BC5-72CD8999FF90}" type="pres">
      <dgm:prSet presAssocID="{CD060FD1-B3D8-4374-926D-8D94AD51ABB0}" presName="node" presStyleLbl="node1" presStyleIdx="0" presStyleCnt="5">
        <dgm:presLayoutVars>
          <dgm:bulletEnabled val="1"/>
        </dgm:presLayoutVars>
      </dgm:prSet>
      <dgm:spPr/>
    </dgm:pt>
    <dgm:pt modelId="{3F10157C-03F4-4387-87EF-079342DFE95C}" type="pres">
      <dgm:prSet presAssocID="{F6BE626C-1AC8-4A3B-8549-0FFDFE52A12D}" presName="sibTrans" presStyleCnt="0"/>
      <dgm:spPr/>
    </dgm:pt>
    <dgm:pt modelId="{29B9906E-8B35-4CB2-8CEB-FA9294723845}" type="pres">
      <dgm:prSet presAssocID="{3D272352-C6E2-4D49-8E82-A246FAD94D7F}" presName="node" presStyleLbl="node1" presStyleIdx="1" presStyleCnt="5">
        <dgm:presLayoutVars>
          <dgm:bulletEnabled val="1"/>
        </dgm:presLayoutVars>
      </dgm:prSet>
      <dgm:spPr/>
    </dgm:pt>
    <dgm:pt modelId="{296A0F8E-8ACA-4C15-907D-AF1CDF78DC30}" type="pres">
      <dgm:prSet presAssocID="{B67DDAD7-A22F-45A2-85C1-02C8F107D968}" presName="sibTrans" presStyleCnt="0"/>
      <dgm:spPr/>
    </dgm:pt>
    <dgm:pt modelId="{A64D3BE2-22F8-4E29-A27D-F0519703EA35}" type="pres">
      <dgm:prSet presAssocID="{A3F71DFA-D76D-4D0C-BAB9-26E5767ECB5D}" presName="node" presStyleLbl="node1" presStyleIdx="2" presStyleCnt="5">
        <dgm:presLayoutVars>
          <dgm:bulletEnabled val="1"/>
        </dgm:presLayoutVars>
      </dgm:prSet>
      <dgm:spPr/>
    </dgm:pt>
    <dgm:pt modelId="{A0D996DF-AE8F-44FC-8F54-3AB49A389ED9}" type="pres">
      <dgm:prSet presAssocID="{1829A67B-3D17-4174-BD10-04E0D83875E6}" presName="sibTrans" presStyleCnt="0"/>
      <dgm:spPr/>
    </dgm:pt>
    <dgm:pt modelId="{9D889B16-75FC-466A-9534-5EFC71FA6972}" type="pres">
      <dgm:prSet presAssocID="{B43F578B-4B4B-4F5D-835E-8D8C646F07B7}" presName="node" presStyleLbl="node1" presStyleIdx="3" presStyleCnt="5">
        <dgm:presLayoutVars>
          <dgm:bulletEnabled val="1"/>
        </dgm:presLayoutVars>
      </dgm:prSet>
      <dgm:spPr/>
    </dgm:pt>
    <dgm:pt modelId="{44F93CB1-E060-43B3-B507-B305C99154DC}" type="pres">
      <dgm:prSet presAssocID="{4CF64CC7-09CF-4742-A965-86E3B663A287}" presName="sibTrans" presStyleCnt="0"/>
      <dgm:spPr/>
    </dgm:pt>
    <dgm:pt modelId="{33BE978C-6CA9-481F-8AA3-51F579FD8A1C}" type="pres">
      <dgm:prSet presAssocID="{1DA7132C-FB81-4AD4-AC35-646AAA690D4B}" presName="node" presStyleLbl="node1" presStyleIdx="4" presStyleCnt="5">
        <dgm:presLayoutVars>
          <dgm:bulletEnabled val="1"/>
        </dgm:presLayoutVars>
      </dgm:prSet>
      <dgm:spPr/>
    </dgm:pt>
  </dgm:ptLst>
  <dgm:cxnLst>
    <dgm:cxn modelId="{14A49E14-31DB-49E2-B69F-68DB5FBD4BCE}" srcId="{1BBF7A98-648C-4271-99D8-3265D009A6B7}" destId="{B43F578B-4B4B-4F5D-835E-8D8C646F07B7}" srcOrd="3" destOrd="0" parTransId="{E83D07DA-163E-4C32-883F-3F681E6F23DB}" sibTransId="{4CF64CC7-09CF-4742-A965-86E3B663A287}"/>
    <dgm:cxn modelId="{0A64A618-DE94-45FB-937C-D5B290F21FD8}" type="presOf" srcId="{1DA7132C-FB81-4AD4-AC35-646AAA690D4B}" destId="{33BE978C-6CA9-481F-8AA3-51F579FD8A1C}" srcOrd="0" destOrd="0" presId="urn:microsoft.com/office/officeart/2005/8/layout/default"/>
    <dgm:cxn modelId="{DC322940-FBC9-4F9E-91DA-2F6E38CD018C}" type="presOf" srcId="{3D272352-C6E2-4D49-8E82-A246FAD94D7F}" destId="{29B9906E-8B35-4CB2-8CEB-FA9294723845}" srcOrd="0" destOrd="0" presId="urn:microsoft.com/office/officeart/2005/8/layout/default"/>
    <dgm:cxn modelId="{40977061-3569-44B7-AD8B-BC1FFC4252C2}" srcId="{1BBF7A98-648C-4271-99D8-3265D009A6B7}" destId="{1DA7132C-FB81-4AD4-AC35-646AAA690D4B}" srcOrd="4" destOrd="0" parTransId="{3600B885-96F9-4612-9B1C-B155215EA1DF}" sibTransId="{6D9D5F2A-B048-4ECE-BB12-5A8FD91F43DE}"/>
    <dgm:cxn modelId="{B9201E94-EC0B-49DD-A1CB-157A0F2A82B3}" type="presOf" srcId="{A3F71DFA-D76D-4D0C-BAB9-26E5767ECB5D}" destId="{A64D3BE2-22F8-4E29-A27D-F0519703EA35}" srcOrd="0" destOrd="0" presId="urn:microsoft.com/office/officeart/2005/8/layout/default"/>
    <dgm:cxn modelId="{7A6D61A5-C18B-41C2-914D-2BA9A8B07163}" type="presOf" srcId="{1BBF7A98-648C-4271-99D8-3265D009A6B7}" destId="{70CDCFD6-17C6-440C-8D6B-34FF562A06C0}" srcOrd="0" destOrd="0" presId="urn:microsoft.com/office/officeart/2005/8/layout/default"/>
    <dgm:cxn modelId="{55AEF2AA-320F-499B-B716-7BAD4BF0BF14}" type="presOf" srcId="{B43F578B-4B4B-4F5D-835E-8D8C646F07B7}" destId="{9D889B16-75FC-466A-9534-5EFC71FA6972}" srcOrd="0" destOrd="0" presId="urn:microsoft.com/office/officeart/2005/8/layout/default"/>
    <dgm:cxn modelId="{4C0EB7C4-0400-4A81-8CA4-2FDC0A754E93}" srcId="{1BBF7A98-648C-4271-99D8-3265D009A6B7}" destId="{A3F71DFA-D76D-4D0C-BAB9-26E5767ECB5D}" srcOrd="2" destOrd="0" parTransId="{A37C73CA-6542-4F25-B6A0-A3D71EF5E0BF}" sibTransId="{1829A67B-3D17-4174-BD10-04E0D83875E6}"/>
    <dgm:cxn modelId="{FBE254CB-258A-4128-995B-0739EBB7BA67}" type="presOf" srcId="{CD060FD1-B3D8-4374-926D-8D94AD51ABB0}" destId="{68320B2B-70F5-4DFF-9BC5-72CD8999FF90}" srcOrd="0" destOrd="0" presId="urn:microsoft.com/office/officeart/2005/8/layout/default"/>
    <dgm:cxn modelId="{074D69DE-E86B-4286-8CB0-BD300803127F}" srcId="{1BBF7A98-648C-4271-99D8-3265D009A6B7}" destId="{3D272352-C6E2-4D49-8E82-A246FAD94D7F}" srcOrd="1" destOrd="0" parTransId="{E631ADEE-0EB0-45AE-A7A8-47E19A89EFBD}" sibTransId="{B67DDAD7-A22F-45A2-85C1-02C8F107D968}"/>
    <dgm:cxn modelId="{F9EE26FE-5380-4EC4-B41B-F2D5C463E372}" srcId="{1BBF7A98-648C-4271-99D8-3265D009A6B7}" destId="{CD060FD1-B3D8-4374-926D-8D94AD51ABB0}" srcOrd="0" destOrd="0" parTransId="{952BB71D-DE9A-4D61-903B-B8117BEF385A}" sibTransId="{F6BE626C-1AC8-4A3B-8549-0FFDFE52A12D}"/>
    <dgm:cxn modelId="{4B65FC10-BE8A-48B0-A4BE-BBB20226594E}" type="presParOf" srcId="{70CDCFD6-17C6-440C-8D6B-34FF562A06C0}" destId="{68320B2B-70F5-4DFF-9BC5-72CD8999FF90}" srcOrd="0" destOrd="0" presId="urn:microsoft.com/office/officeart/2005/8/layout/default"/>
    <dgm:cxn modelId="{C35D4F54-B775-4290-B3E9-FA45477D83D7}" type="presParOf" srcId="{70CDCFD6-17C6-440C-8D6B-34FF562A06C0}" destId="{3F10157C-03F4-4387-87EF-079342DFE95C}" srcOrd="1" destOrd="0" presId="urn:microsoft.com/office/officeart/2005/8/layout/default"/>
    <dgm:cxn modelId="{390303C1-6182-43DE-94B2-C4256EBD555C}" type="presParOf" srcId="{70CDCFD6-17C6-440C-8D6B-34FF562A06C0}" destId="{29B9906E-8B35-4CB2-8CEB-FA9294723845}" srcOrd="2" destOrd="0" presId="urn:microsoft.com/office/officeart/2005/8/layout/default"/>
    <dgm:cxn modelId="{EB46B0B7-97FD-4D8B-8C4F-F74546D664C3}" type="presParOf" srcId="{70CDCFD6-17C6-440C-8D6B-34FF562A06C0}" destId="{296A0F8E-8ACA-4C15-907D-AF1CDF78DC30}" srcOrd="3" destOrd="0" presId="urn:microsoft.com/office/officeart/2005/8/layout/default"/>
    <dgm:cxn modelId="{06F64C36-5866-49F4-920C-6201C131D339}" type="presParOf" srcId="{70CDCFD6-17C6-440C-8D6B-34FF562A06C0}" destId="{A64D3BE2-22F8-4E29-A27D-F0519703EA35}" srcOrd="4" destOrd="0" presId="urn:microsoft.com/office/officeart/2005/8/layout/default"/>
    <dgm:cxn modelId="{86CAB6FA-8F9B-4403-AC87-BE0E4ED3AFFF}" type="presParOf" srcId="{70CDCFD6-17C6-440C-8D6B-34FF562A06C0}" destId="{A0D996DF-AE8F-44FC-8F54-3AB49A389ED9}" srcOrd="5" destOrd="0" presId="urn:microsoft.com/office/officeart/2005/8/layout/default"/>
    <dgm:cxn modelId="{E59897E8-8EA5-4B9E-9207-E6F7111FDA6F}" type="presParOf" srcId="{70CDCFD6-17C6-440C-8D6B-34FF562A06C0}" destId="{9D889B16-75FC-466A-9534-5EFC71FA6972}" srcOrd="6" destOrd="0" presId="urn:microsoft.com/office/officeart/2005/8/layout/default"/>
    <dgm:cxn modelId="{45C2CAB6-C4EE-4D05-8FF9-6F80D5B63289}" type="presParOf" srcId="{70CDCFD6-17C6-440C-8D6B-34FF562A06C0}" destId="{44F93CB1-E060-43B3-B507-B305C99154DC}" srcOrd="7" destOrd="0" presId="urn:microsoft.com/office/officeart/2005/8/layout/default"/>
    <dgm:cxn modelId="{FE92A176-9A9C-4E10-8170-9CF43AB111E1}" type="presParOf" srcId="{70CDCFD6-17C6-440C-8D6B-34FF562A06C0}" destId="{33BE978C-6CA9-481F-8AA3-51F579FD8A1C}"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8DE9CD-24A3-4253-ABAA-CC3EFE0F08D9}"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59DA204E-A0BA-4124-A00A-9DB728547599}">
      <dgm:prSet/>
      <dgm:spPr/>
      <dgm:t>
        <a:bodyPr/>
        <a:lstStyle/>
        <a:p>
          <a:r>
            <a:rPr lang="af-ZA"/>
            <a:t>Grief is a natural response to significant loss.</a:t>
          </a:r>
          <a:endParaRPr lang="en-US"/>
        </a:p>
      </dgm:t>
    </dgm:pt>
    <dgm:pt modelId="{8A3926EC-A782-41C2-BECA-C857A0519C8A}" type="parTrans" cxnId="{489DF626-FB1E-4AB1-9F6A-81A2C87D348E}">
      <dgm:prSet/>
      <dgm:spPr/>
      <dgm:t>
        <a:bodyPr/>
        <a:lstStyle/>
        <a:p>
          <a:endParaRPr lang="en-US"/>
        </a:p>
      </dgm:t>
    </dgm:pt>
    <dgm:pt modelId="{B9AE17F0-A7CD-4110-BE5F-F97A3BDA1D96}" type="sibTrans" cxnId="{489DF626-FB1E-4AB1-9F6A-81A2C87D348E}">
      <dgm:prSet/>
      <dgm:spPr/>
      <dgm:t>
        <a:bodyPr/>
        <a:lstStyle/>
        <a:p>
          <a:endParaRPr lang="en-US"/>
        </a:p>
      </dgm:t>
    </dgm:pt>
    <dgm:pt modelId="{CE66C181-4841-4E4F-84F5-BD903F88EB22}">
      <dgm:prSet/>
      <dgm:spPr/>
      <dgm:t>
        <a:bodyPr/>
        <a:lstStyle/>
        <a:p>
          <a:r>
            <a:rPr lang="af-ZA"/>
            <a:t>Loss may include:</a:t>
          </a:r>
          <a:endParaRPr lang="en-US"/>
        </a:p>
      </dgm:t>
    </dgm:pt>
    <dgm:pt modelId="{EAFE4D2D-86FB-418F-80CD-E67677992B16}" type="parTrans" cxnId="{EB310047-3A99-43C1-8C70-E4F4FB7B7CDB}">
      <dgm:prSet/>
      <dgm:spPr/>
      <dgm:t>
        <a:bodyPr/>
        <a:lstStyle/>
        <a:p>
          <a:endParaRPr lang="en-US"/>
        </a:p>
      </dgm:t>
    </dgm:pt>
    <dgm:pt modelId="{DF1034B5-E90C-41F8-991F-B862A146B535}" type="sibTrans" cxnId="{EB310047-3A99-43C1-8C70-E4F4FB7B7CDB}">
      <dgm:prSet/>
      <dgm:spPr/>
      <dgm:t>
        <a:bodyPr/>
        <a:lstStyle/>
        <a:p>
          <a:endParaRPr lang="en-US"/>
        </a:p>
      </dgm:t>
    </dgm:pt>
    <dgm:pt modelId="{4407F86D-9BE2-412A-AD5F-F0A5579577DE}">
      <dgm:prSet/>
      <dgm:spPr/>
      <dgm:t>
        <a:bodyPr/>
        <a:lstStyle/>
        <a:p>
          <a:r>
            <a:rPr lang="af-ZA"/>
            <a:t>the death of a loved one </a:t>
          </a:r>
          <a:endParaRPr lang="en-US"/>
        </a:p>
      </dgm:t>
    </dgm:pt>
    <dgm:pt modelId="{D9C8F3AA-B434-4998-BDF0-D40DE15822A5}" type="parTrans" cxnId="{67275312-4A9B-43B6-9F1E-0E52108BAA52}">
      <dgm:prSet/>
      <dgm:spPr/>
      <dgm:t>
        <a:bodyPr/>
        <a:lstStyle/>
        <a:p>
          <a:endParaRPr lang="en-US"/>
        </a:p>
      </dgm:t>
    </dgm:pt>
    <dgm:pt modelId="{5DADF98D-FD9B-4E99-9A28-3A04D425CD8B}" type="sibTrans" cxnId="{67275312-4A9B-43B6-9F1E-0E52108BAA52}">
      <dgm:prSet/>
      <dgm:spPr/>
      <dgm:t>
        <a:bodyPr/>
        <a:lstStyle/>
        <a:p>
          <a:endParaRPr lang="en-US"/>
        </a:p>
      </dgm:t>
    </dgm:pt>
    <dgm:pt modelId="{DACCF1BB-817A-4565-8BF9-F26A6D7184E5}">
      <dgm:prSet/>
      <dgm:spPr/>
      <dgm:t>
        <a:bodyPr/>
        <a:lstStyle/>
        <a:p>
          <a:r>
            <a:rPr lang="af-ZA"/>
            <a:t>the end of a friendship </a:t>
          </a:r>
          <a:endParaRPr lang="en-US"/>
        </a:p>
      </dgm:t>
    </dgm:pt>
    <dgm:pt modelId="{0DB4CBDD-57FE-4BFD-83A4-DD135A038269}" type="parTrans" cxnId="{13519B57-9A9E-4F44-A934-E3629CDE7AEC}">
      <dgm:prSet/>
      <dgm:spPr/>
      <dgm:t>
        <a:bodyPr/>
        <a:lstStyle/>
        <a:p>
          <a:endParaRPr lang="en-US"/>
        </a:p>
      </dgm:t>
    </dgm:pt>
    <dgm:pt modelId="{05091BC6-7030-46AB-8511-9AA4FABC8421}" type="sibTrans" cxnId="{13519B57-9A9E-4F44-A934-E3629CDE7AEC}">
      <dgm:prSet/>
      <dgm:spPr/>
      <dgm:t>
        <a:bodyPr/>
        <a:lstStyle/>
        <a:p>
          <a:endParaRPr lang="en-US"/>
        </a:p>
      </dgm:t>
    </dgm:pt>
    <dgm:pt modelId="{5D6C1518-79E9-464E-81C5-E9C7C8713C95}">
      <dgm:prSet/>
      <dgm:spPr/>
      <dgm:t>
        <a:bodyPr/>
        <a:lstStyle/>
        <a:p>
          <a:r>
            <a:rPr lang="af-ZA"/>
            <a:t>losing a home</a:t>
          </a:r>
          <a:endParaRPr lang="en-US"/>
        </a:p>
      </dgm:t>
    </dgm:pt>
    <dgm:pt modelId="{E94C0940-4E35-4F4D-B015-73A1F77AA489}" type="parTrans" cxnId="{04FD560E-13E8-42BA-82C8-1CDF20B9B314}">
      <dgm:prSet/>
      <dgm:spPr/>
      <dgm:t>
        <a:bodyPr/>
        <a:lstStyle/>
        <a:p>
          <a:endParaRPr lang="en-US"/>
        </a:p>
      </dgm:t>
    </dgm:pt>
    <dgm:pt modelId="{1698A07F-0E6B-45A7-921C-828D98332453}" type="sibTrans" cxnId="{04FD560E-13E8-42BA-82C8-1CDF20B9B314}">
      <dgm:prSet/>
      <dgm:spPr/>
      <dgm:t>
        <a:bodyPr/>
        <a:lstStyle/>
        <a:p>
          <a:endParaRPr lang="en-US"/>
        </a:p>
      </dgm:t>
    </dgm:pt>
    <dgm:pt modelId="{09B394E9-DD6A-475B-83AD-7A6CDD7B8959}" type="pres">
      <dgm:prSet presAssocID="{B68DE9CD-24A3-4253-ABAA-CC3EFE0F08D9}" presName="Name0" presStyleCnt="0">
        <dgm:presLayoutVars>
          <dgm:dir/>
          <dgm:animLvl val="lvl"/>
          <dgm:resizeHandles val="exact"/>
        </dgm:presLayoutVars>
      </dgm:prSet>
      <dgm:spPr/>
    </dgm:pt>
    <dgm:pt modelId="{6DA88A99-5DE3-412E-AD98-A2E631F02C0C}" type="pres">
      <dgm:prSet presAssocID="{CE66C181-4841-4E4F-84F5-BD903F88EB22}" presName="boxAndChildren" presStyleCnt="0"/>
      <dgm:spPr/>
    </dgm:pt>
    <dgm:pt modelId="{1AC50CC6-BC1F-45BE-B2B6-3A442D31CE12}" type="pres">
      <dgm:prSet presAssocID="{CE66C181-4841-4E4F-84F5-BD903F88EB22}" presName="parentTextBox" presStyleLbl="node1" presStyleIdx="0" presStyleCnt="2"/>
      <dgm:spPr/>
    </dgm:pt>
    <dgm:pt modelId="{FCBF8960-A751-4D58-8E2D-D7067E7283AD}" type="pres">
      <dgm:prSet presAssocID="{CE66C181-4841-4E4F-84F5-BD903F88EB22}" presName="entireBox" presStyleLbl="node1" presStyleIdx="0" presStyleCnt="2"/>
      <dgm:spPr/>
    </dgm:pt>
    <dgm:pt modelId="{10E860F0-52AA-498A-9DBD-7AEB8B34184C}" type="pres">
      <dgm:prSet presAssocID="{CE66C181-4841-4E4F-84F5-BD903F88EB22}" presName="descendantBox" presStyleCnt="0"/>
      <dgm:spPr/>
    </dgm:pt>
    <dgm:pt modelId="{3E25B233-6CA2-406D-8052-39782D546612}" type="pres">
      <dgm:prSet presAssocID="{4407F86D-9BE2-412A-AD5F-F0A5579577DE}" presName="childTextBox" presStyleLbl="fgAccFollowNode1" presStyleIdx="0" presStyleCnt="3">
        <dgm:presLayoutVars>
          <dgm:bulletEnabled val="1"/>
        </dgm:presLayoutVars>
      </dgm:prSet>
      <dgm:spPr/>
    </dgm:pt>
    <dgm:pt modelId="{1E22506D-E1EA-4EFC-8F99-F6E316DF4456}" type="pres">
      <dgm:prSet presAssocID="{DACCF1BB-817A-4565-8BF9-F26A6D7184E5}" presName="childTextBox" presStyleLbl="fgAccFollowNode1" presStyleIdx="1" presStyleCnt="3">
        <dgm:presLayoutVars>
          <dgm:bulletEnabled val="1"/>
        </dgm:presLayoutVars>
      </dgm:prSet>
      <dgm:spPr/>
    </dgm:pt>
    <dgm:pt modelId="{68CE1AA1-FB61-4CD1-BF4F-732DC6556826}" type="pres">
      <dgm:prSet presAssocID="{5D6C1518-79E9-464E-81C5-E9C7C8713C95}" presName="childTextBox" presStyleLbl="fgAccFollowNode1" presStyleIdx="2" presStyleCnt="3">
        <dgm:presLayoutVars>
          <dgm:bulletEnabled val="1"/>
        </dgm:presLayoutVars>
      </dgm:prSet>
      <dgm:spPr/>
    </dgm:pt>
    <dgm:pt modelId="{7647B307-0321-48F4-AEDD-654F2D2BF458}" type="pres">
      <dgm:prSet presAssocID="{B9AE17F0-A7CD-4110-BE5F-F97A3BDA1D96}" presName="sp" presStyleCnt="0"/>
      <dgm:spPr/>
    </dgm:pt>
    <dgm:pt modelId="{F5D45EA0-4109-45D8-9248-A37861DD5D2F}" type="pres">
      <dgm:prSet presAssocID="{59DA204E-A0BA-4124-A00A-9DB728547599}" presName="arrowAndChildren" presStyleCnt="0"/>
      <dgm:spPr/>
    </dgm:pt>
    <dgm:pt modelId="{689153C3-1FF3-492A-A0B8-66B6BAE1FAA2}" type="pres">
      <dgm:prSet presAssocID="{59DA204E-A0BA-4124-A00A-9DB728547599}" presName="parentTextArrow" presStyleLbl="node1" presStyleIdx="1" presStyleCnt="2"/>
      <dgm:spPr/>
    </dgm:pt>
  </dgm:ptLst>
  <dgm:cxnLst>
    <dgm:cxn modelId="{04FD560E-13E8-42BA-82C8-1CDF20B9B314}" srcId="{CE66C181-4841-4E4F-84F5-BD903F88EB22}" destId="{5D6C1518-79E9-464E-81C5-E9C7C8713C95}" srcOrd="2" destOrd="0" parTransId="{E94C0940-4E35-4F4D-B015-73A1F77AA489}" sibTransId="{1698A07F-0E6B-45A7-921C-828D98332453}"/>
    <dgm:cxn modelId="{67275312-4A9B-43B6-9F1E-0E52108BAA52}" srcId="{CE66C181-4841-4E4F-84F5-BD903F88EB22}" destId="{4407F86D-9BE2-412A-AD5F-F0A5579577DE}" srcOrd="0" destOrd="0" parTransId="{D9C8F3AA-B434-4998-BDF0-D40DE15822A5}" sibTransId="{5DADF98D-FD9B-4E99-9A28-3A04D425CD8B}"/>
    <dgm:cxn modelId="{489DF626-FB1E-4AB1-9F6A-81A2C87D348E}" srcId="{B68DE9CD-24A3-4253-ABAA-CC3EFE0F08D9}" destId="{59DA204E-A0BA-4124-A00A-9DB728547599}" srcOrd="0" destOrd="0" parTransId="{8A3926EC-A782-41C2-BECA-C857A0519C8A}" sibTransId="{B9AE17F0-A7CD-4110-BE5F-F97A3BDA1D96}"/>
    <dgm:cxn modelId="{B4112C5E-14D5-4EA5-9BC6-251516A35EE1}" type="presOf" srcId="{5D6C1518-79E9-464E-81C5-E9C7C8713C95}" destId="{68CE1AA1-FB61-4CD1-BF4F-732DC6556826}" srcOrd="0" destOrd="0" presId="urn:microsoft.com/office/officeart/2005/8/layout/process4"/>
    <dgm:cxn modelId="{EB310047-3A99-43C1-8C70-E4F4FB7B7CDB}" srcId="{B68DE9CD-24A3-4253-ABAA-CC3EFE0F08D9}" destId="{CE66C181-4841-4E4F-84F5-BD903F88EB22}" srcOrd="1" destOrd="0" parTransId="{EAFE4D2D-86FB-418F-80CD-E67677992B16}" sibTransId="{DF1034B5-E90C-41F8-991F-B862A146B535}"/>
    <dgm:cxn modelId="{13519B57-9A9E-4F44-A934-E3629CDE7AEC}" srcId="{CE66C181-4841-4E4F-84F5-BD903F88EB22}" destId="{DACCF1BB-817A-4565-8BF9-F26A6D7184E5}" srcOrd="1" destOrd="0" parTransId="{0DB4CBDD-57FE-4BFD-83A4-DD135A038269}" sibTransId="{05091BC6-7030-46AB-8511-9AA4FABC8421}"/>
    <dgm:cxn modelId="{2F8C02A3-B081-4820-AB4F-30E26AE19E45}" type="presOf" srcId="{4407F86D-9BE2-412A-AD5F-F0A5579577DE}" destId="{3E25B233-6CA2-406D-8052-39782D546612}" srcOrd="0" destOrd="0" presId="urn:microsoft.com/office/officeart/2005/8/layout/process4"/>
    <dgm:cxn modelId="{EB488EB4-3C19-4385-88B0-63A8B2E31F89}" type="presOf" srcId="{59DA204E-A0BA-4124-A00A-9DB728547599}" destId="{689153C3-1FF3-492A-A0B8-66B6BAE1FAA2}" srcOrd="0" destOrd="0" presId="urn:microsoft.com/office/officeart/2005/8/layout/process4"/>
    <dgm:cxn modelId="{819574D8-6328-4AB3-84C7-87CDB62C838F}" type="presOf" srcId="{B68DE9CD-24A3-4253-ABAA-CC3EFE0F08D9}" destId="{09B394E9-DD6A-475B-83AD-7A6CDD7B8959}" srcOrd="0" destOrd="0" presId="urn:microsoft.com/office/officeart/2005/8/layout/process4"/>
    <dgm:cxn modelId="{55D5BFF4-BD8E-404D-8F1A-E7EFA26678B6}" type="presOf" srcId="{DACCF1BB-817A-4565-8BF9-F26A6D7184E5}" destId="{1E22506D-E1EA-4EFC-8F99-F6E316DF4456}" srcOrd="0" destOrd="0" presId="urn:microsoft.com/office/officeart/2005/8/layout/process4"/>
    <dgm:cxn modelId="{1B279FFC-BCAD-49BA-92A6-91FCE1DD5FB3}" type="presOf" srcId="{CE66C181-4841-4E4F-84F5-BD903F88EB22}" destId="{FCBF8960-A751-4D58-8E2D-D7067E7283AD}" srcOrd="1" destOrd="0" presId="urn:microsoft.com/office/officeart/2005/8/layout/process4"/>
    <dgm:cxn modelId="{C08B06FD-7BA8-41F2-8635-80D1CF028046}" type="presOf" srcId="{CE66C181-4841-4E4F-84F5-BD903F88EB22}" destId="{1AC50CC6-BC1F-45BE-B2B6-3A442D31CE12}" srcOrd="0" destOrd="0" presId="urn:microsoft.com/office/officeart/2005/8/layout/process4"/>
    <dgm:cxn modelId="{6BD750C4-7BD0-4EE8-BFCA-4BEF064544B6}" type="presParOf" srcId="{09B394E9-DD6A-475B-83AD-7A6CDD7B8959}" destId="{6DA88A99-5DE3-412E-AD98-A2E631F02C0C}" srcOrd="0" destOrd="0" presId="urn:microsoft.com/office/officeart/2005/8/layout/process4"/>
    <dgm:cxn modelId="{F5ED1BB8-81B5-47B1-BB8D-DDD5D246B5C6}" type="presParOf" srcId="{6DA88A99-5DE3-412E-AD98-A2E631F02C0C}" destId="{1AC50CC6-BC1F-45BE-B2B6-3A442D31CE12}" srcOrd="0" destOrd="0" presId="urn:microsoft.com/office/officeart/2005/8/layout/process4"/>
    <dgm:cxn modelId="{A623CDB6-8E6C-4862-B562-EC38D2666EC7}" type="presParOf" srcId="{6DA88A99-5DE3-412E-AD98-A2E631F02C0C}" destId="{FCBF8960-A751-4D58-8E2D-D7067E7283AD}" srcOrd="1" destOrd="0" presId="urn:microsoft.com/office/officeart/2005/8/layout/process4"/>
    <dgm:cxn modelId="{CF6DAF10-179D-437D-B8AE-10EF5A6AD4F2}" type="presParOf" srcId="{6DA88A99-5DE3-412E-AD98-A2E631F02C0C}" destId="{10E860F0-52AA-498A-9DBD-7AEB8B34184C}" srcOrd="2" destOrd="0" presId="urn:microsoft.com/office/officeart/2005/8/layout/process4"/>
    <dgm:cxn modelId="{FCA308B5-6EC1-4F07-BABC-8CBF324691FF}" type="presParOf" srcId="{10E860F0-52AA-498A-9DBD-7AEB8B34184C}" destId="{3E25B233-6CA2-406D-8052-39782D546612}" srcOrd="0" destOrd="0" presId="urn:microsoft.com/office/officeart/2005/8/layout/process4"/>
    <dgm:cxn modelId="{D4C2A517-F368-4950-92FC-75F0AC7CFD5C}" type="presParOf" srcId="{10E860F0-52AA-498A-9DBD-7AEB8B34184C}" destId="{1E22506D-E1EA-4EFC-8F99-F6E316DF4456}" srcOrd="1" destOrd="0" presId="urn:microsoft.com/office/officeart/2005/8/layout/process4"/>
    <dgm:cxn modelId="{F70B495F-1FE0-489B-8A56-A23F9CF7578F}" type="presParOf" srcId="{10E860F0-52AA-498A-9DBD-7AEB8B34184C}" destId="{68CE1AA1-FB61-4CD1-BF4F-732DC6556826}" srcOrd="2" destOrd="0" presId="urn:microsoft.com/office/officeart/2005/8/layout/process4"/>
    <dgm:cxn modelId="{0192C99F-E92B-4C40-8C92-6966A1734D7B}" type="presParOf" srcId="{09B394E9-DD6A-475B-83AD-7A6CDD7B8959}" destId="{7647B307-0321-48F4-AEDD-654F2D2BF458}" srcOrd="1" destOrd="0" presId="urn:microsoft.com/office/officeart/2005/8/layout/process4"/>
    <dgm:cxn modelId="{C50835E2-7EF0-4245-B0CF-866558133671}" type="presParOf" srcId="{09B394E9-DD6A-475B-83AD-7A6CDD7B8959}" destId="{F5D45EA0-4109-45D8-9248-A37861DD5D2F}" srcOrd="2" destOrd="0" presId="urn:microsoft.com/office/officeart/2005/8/layout/process4"/>
    <dgm:cxn modelId="{3BCE960C-FF3F-431A-8985-61AE9F3917E2}" type="presParOf" srcId="{F5D45EA0-4109-45D8-9248-A37861DD5D2F}" destId="{689153C3-1FF3-492A-A0B8-66B6BAE1FAA2}"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3183B1-D032-4558-B459-03245E58D382}" type="doc">
      <dgm:prSet loTypeId="urn:microsoft.com/office/officeart/2005/8/layout/hierarchy3" loCatId="hierarchy" qsTypeId="urn:microsoft.com/office/officeart/2005/8/quickstyle/simple4" qsCatId="simple" csTypeId="urn:microsoft.com/office/officeart/2005/8/colors/colorful5" csCatId="colorful"/>
      <dgm:spPr/>
      <dgm:t>
        <a:bodyPr/>
        <a:lstStyle/>
        <a:p>
          <a:endParaRPr lang="en-US"/>
        </a:p>
      </dgm:t>
    </dgm:pt>
    <dgm:pt modelId="{7346C963-3834-418D-940E-7190D3DEF97E}">
      <dgm:prSet/>
      <dgm:spPr/>
      <dgm:t>
        <a:bodyPr/>
        <a:lstStyle/>
        <a:p>
          <a:r>
            <a:rPr lang="af-ZA" b="1"/>
            <a:t>Academic failure</a:t>
          </a:r>
          <a:endParaRPr lang="en-US"/>
        </a:p>
      </dgm:t>
    </dgm:pt>
    <dgm:pt modelId="{4CD0688F-E3E7-4335-8FF6-DA99A88FC57E}" type="parTrans" cxnId="{503CA18E-CAE6-42A0-8982-7E05B483790D}">
      <dgm:prSet/>
      <dgm:spPr/>
      <dgm:t>
        <a:bodyPr/>
        <a:lstStyle/>
        <a:p>
          <a:endParaRPr lang="en-US"/>
        </a:p>
      </dgm:t>
    </dgm:pt>
    <dgm:pt modelId="{85B1F715-BB07-4EC1-9E4D-688A64C88DBD}" type="sibTrans" cxnId="{503CA18E-CAE6-42A0-8982-7E05B483790D}">
      <dgm:prSet/>
      <dgm:spPr/>
      <dgm:t>
        <a:bodyPr/>
        <a:lstStyle/>
        <a:p>
          <a:endParaRPr lang="en-US"/>
        </a:p>
      </dgm:t>
    </dgm:pt>
    <dgm:pt modelId="{F4B2B04D-6C8F-4C65-BE0B-CF68C5715165}">
      <dgm:prSet/>
      <dgm:spPr/>
      <dgm:t>
        <a:bodyPr/>
        <a:lstStyle/>
        <a:p>
          <a:r>
            <a:rPr lang="af-ZA"/>
            <a:t>disappointment, anxiety or hopelessness </a:t>
          </a:r>
          <a:endParaRPr lang="en-US"/>
        </a:p>
      </dgm:t>
    </dgm:pt>
    <dgm:pt modelId="{3C4AF4B2-8F53-410C-838E-D29AD58D3B76}" type="parTrans" cxnId="{BB95B09F-2795-4946-AB4F-BC203024E297}">
      <dgm:prSet/>
      <dgm:spPr/>
      <dgm:t>
        <a:bodyPr/>
        <a:lstStyle/>
        <a:p>
          <a:endParaRPr lang="en-US"/>
        </a:p>
      </dgm:t>
    </dgm:pt>
    <dgm:pt modelId="{038E07CA-BAA1-4741-8FCF-1DB2553EF9B5}" type="sibTrans" cxnId="{BB95B09F-2795-4946-AB4F-BC203024E297}">
      <dgm:prSet/>
      <dgm:spPr/>
      <dgm:t>
        <a:bodyPr/>
        <a:lstStyle/>
        <a:p>
          <a:endParaRPr lang="en-US"/>
        </a:p>
      </dgm:t>
    </dgm:pt>
    <dgm:pt modelId="{BDAB10D7-6F68-4DB8-A07E-6D14AF438290}">
      <dgm:prSet/>
      <dgm:spPr/>
      <dgm:t>
        <a:bodyPr/>
        <a:lstStyle/>
        <a:p>
          <a:r>
            <a:rPr lang="af-ZA" b="1"/>
            <a:t>Family problems</a:t>
          </a:r>
          <a:endParaRPr lang="en-US"/>
        </a:p>
      </dgm:t>
    </dgm:pt>
    <dgm:pt modelId="{25FCEA91-9538-435B-A72D-F9CB8D7755CC}" type="parTrans" cxnId="{737C0D3C-4578-4AC1-9282-9D26E5619361}">
      <dgm:prSet/>
      <dgm:spPr/>
      <dgm:t>
        <a:bodyPr/>
        <a:lstStyle/>
        <a:p>
          <a:endParaRPr lang="en-US"/>
        </a:p>
      </dgm:t>
    </dgm:pt>
    <dgm:pt modelId="{BA1338AA-BD28-43E9-8A2A-F1A3B3968AE3}" type="sibTrans" cxnId="{737C0D3C-4578-4AC1-9282-9D26E5619361}">
      <dgm:prSet/>
      <dgm:spPr/>
      <dgm:t>
        <a:bodyPr/>
        <a:lstStyle/>
        <a:p>
          <a:endParaRPr lang="en-US"/>
        </a:p>
      </dgm:t>
    </dgm:pt>
    <dgm:pt modelId="{3EE24453-0814-47F9-B2F7-E51A61338D3C}">
      <dgm:prSet/>
      <dgm:spPr/>
      <dgm:t>
        <a:bodyPr/>
        <a:lstStyle/>
        <a:p>
          <a:r>
            <a:rPr lang="af-ZA"/>
            <a:t>conflict, divorce, illness or financial difficulties </a:t>
          </a:r>
          <a:endParaRPr lang="en-US"/>
        </a:p>
      </dgm:t>
    </dgm:pt>
    <dgm:pt modelId="{D0F30A96-6E7F-4D2B-BC54-2BDC960CB35F}" type="parTrans" cxnId="{93FCC63A-06C6-4ECC-8C16-FC6ABCC0EF66}">
      <dgm:prSet/>
      <dgm:spPr/>
      <dgm:t>
        <a:bodyPr/>
        <a:lstStyle/>
        <a:p>
          <a:endParaRPr lang="en-US"/>
        </a:p>
      </dgm:t>
    </dgm:pt>
    <dgm:pt modelId="{FDA633DD-938E-4785-87D0-C17C641BB0AC}" type="sibTrans" cxnId="{93FCC63A-06C6-4ECC-8C16-FC6ABCC0EF66}">
      <dgm:prSet/>
      <dgm:spPr/>
      <dgm:t>
        <a:bodyPr/>
        <a:lstStyle/>
        <a:p>
          <a:endParaRPr lang="en-US"/>
        </a:p>
      </dgm:t>
    </dgm:pt>
    <dgm:pt modelId="{73D68872-A118-4DB8-9404-16E5EB29E714}">
      <dgm:prSet/>
      <dgm:spPr/>
      <dgm:t>
        <a:bodyPr/>
        <a:lstStyle/>
        <a:p>
          <a:r>
            <a:rPr lang="af-ZA" b="1"/>
            <a:t>Bullying and violence</a:t>
          </a:r>
          <a:endParaRPr lang="en-US"/>
        </a:p>
      </dgm:t>
    </dgm:pt>
    <dgm:pt modelId="{C5B01E9A-5D66-4BC6-B3E8-712708F13776}" type="parTrans" cxnId="{F72259D1-5FAA-40BD-AF6C-2E7DF12690EC}">
      <dgm:prSet/>
      <dgm:spPr/>
      <dgm:t>
        <a:bodyPr/>
        <a:lstStyle/>
        <a:p>
          <a:endParaRPr lang="en-US"/>
        </a:p>
      </dgm:t>
    </dgm:pt>
    <dgm:pt modelId="{BBC8374D-ED2F-4B97-9134-0775797701A4}" type="sibTrans" cxnId="{F72259D1-5FAA-40BD-AF6C-2E7DF12690EC}">
      <dgm:prSet/>
      <dgm:spPr/>
      <dgm:t>
        <a:bodyPr/>
        <a:lstStyle/>
        <a:p>
          <a:endParaRPr lang="en-US"/>
        </a:p>
      </dgm:t>
    </dgm:pt>
    <dgm:pt modelId="{8CBB09FF-8CF2-4CA1-8924-6EB1C90EE0FC}">
      <dgm:prSet/>
      <dgm:spPr/>
      <dgm:t>
        <a:bodyPr/>
        <a:lstStyle/>
        <a:p>
          <a:r>
            <a:rPr lang="af-ZA"/>
            <a:t>harm to confidence, safety and mental health</a:t>
          </a:r>
          <a:endParaRPr lang="en-US"/>
        </a:p>
      </dgm:t>
    </dgm:pt>
    <dgm:pt modelId="{594C7DA1-F978-47B4-BE2C-04772D5D53E7}" type="parTrans" cxnId="{F9326595-012E-41E1-B431-39F3BA14232B}">
      <dgm:prSet/>
      <dgm:spPr/>
      <dgm:t>
        <a:bodyPr/>
        <a:lstStyle/>
        <a:p>
          <a:endParaRPr lang="en-US"/>
        </a:p>
      </dgm:t>
    </dgm:pt>
    <dgm:pt modelId="{A1D1E14A-E0D9-4EB3-B6AB-C3B3733E33D3}" type="sibTrans" cxnId="{F9326595-012E-41E1-B431-39F3BA14232B}">
      <dgm:prSet/>
      <dgm:spPr/>
      <dgm:t>
        <a:bodyPr/>
        <a:lstStyle/>
        <a:p>
          <a:endParaRPr lang="en-US"/>
        </a:p>
      </dgm:t>
    </dgm:pt>
    <dgm:pt modelId="{BA077D6A-3C21-4E5F-B79E-9ACAE0D043F5}" type="pres">
      <dgm:prSet presAssocID="{8F3183B1-D032-4558-B459-03245E58D382}" presName="diagram" presStyleCnt="0">
        <dgm:presLayoutVars>
          <dgm:chPref val="1"/>
          <dgm:dir/>
          <dgm:animOne val="branch"/>
          <dgm:animLvl val="lvl"/>
          <dgm:resizeHandles/>
        </dgm:presLayoutVars>
      </dgm:prSet>
      <dgm:spPr/>
    </dgm:pt>
    <dgm:pt modelId="{9BF9C6CC-46C9-4BB9-B253-88AE8CE770AD}" type="pres">
      <dgm:prSet presAssocID="{7346C963-3834-418D-940E-7190D3DEF97E}" presName="root" presStyleCnt="0"/>
      <dgm:spPr/>
    </dgm:pt>
    <dgm:pt modelId="{994D0BE1-55D2-4334-B40E-E62159D927E7}" type="pres">
      <dgm:prSet presAssocID="{7346C963-3834-418D-940E-7190D3DEF97E}" presName="rootComposite" presStyleCnt="0"/>
      <dgm:spPr/>
    </dgm:pt>
    <dgm:pt modelId="{98F39534-9CA1-4194-9999-F739FF12ECC8}" type="pres">
      <dgm:prSet presAssocID="{7346C963-3834-418D-940E-7190D3DEF97E}" presName="rootText" presStyleLbl="node1" presStyleIdx="0" presStyleCnt="3"/>
      <dgm:spPr/>
    </dgm:pt>
    <dgm:pt modelId="{4073D7CB-6743-44F1-A7F0-082E6D82DA9F}" type="pres">
      <dgm:prSet presAssocID="{7346C963-3834-418D-940E-7190D3DEF97E}" presName="rootConnector" presStyleLbl="node1" presStyleIdx="0" presStyleCnt="3"/>
      <dgm:spPr/>
    </dgm:pt>
    <dgm:pt modelId="{831C5F87-1A1A-44DA-B20C-26AA46C08FFB}" type="pres">
      <dgm:prSet presAssocID="{7346C963-3834-418D-940E-7190D3DEF97E}" presName="childShape" presStyleCnt="0"/>
      <dgm:spPr/>
    </dgm:pt>
    <dgm:pt modelId="{E0E85A45-FF1B-4C5A-BE0D-937582B7074F}" type="pres">
      <dgm:prSet presAssocID="{3C4AF4B2-8F53-410C-838E-D29AD58D3B76}" presName="Name13" presStyleLbl="parChTrans1D2" presStyleIdx="0" presStyleCnt="3"/>
      <dgm:spPr/>
    </dgm:pt>
    <dgm:pt modelId="{A0FFC1E0-80C5-491B-9570-E328405F0D8D}" type="pres">
      <dgm:prSet presAssocID="{F4B2B04D-6C8F-4C65-BE0B-CF68C5715165}" presName="childText" presStyleLbl="bgAcc1" presStyleIdx="0" presStyleCnt="3">
        <dgm:presLayoutVars>
          <dgm:bulletEnabled val="1"/>
        </dgm:presLayoutVars>
      </dgm:prSet>
      <dgm:spPr/>
    </dgm:pt>
    <dgm:pt modelId="{8953E74A-88FB-4990-9EA6-710B6170DB81}" type="pres">
      <dgm:prSet presAssocID="{BDAB10D7-6F68-4DB8-A07E-6D14AF438290}" presName="root" presStyleCnt="0"/>
      <dgm:spPr/>
    </dgm:pt>
    <dgm:pt modelId="{29700298-22E4-4E54-B708-0A156C75243A}" type="pres">
      <dgm:prSet presAssocID="{BDAB10D7-6F68-4DB8-A07E-6D14AF438290}" presName="rootComposite" presStyleCnt="0"/>
      <dgm:spPr/>
    </dgm:pt>
    <dgm:pt modelId="{B3D91472-7BF1-4E5E-AD53-74E9D269FA37}" type="pres">
      <dgm:prSet presAssocID="{BDAB10D7-6F68-4DB8-A07E-6D14AF438290}" presName="rootText" presStyleLbl="node1" presStyleIdx="1" presStyleCnt="3"/>
      <dgm:spPr/>
    </dgm:pt>
    <dgm:pt modelId="{46F1A149-BCD6-44D1-AB5D-1EE9EEED5AF4}" type="pres">
      <dgm:prSet presAssocID="{BDAB10D7-6F68-4DB8-A07E-6D14AF438290}" presName="rootConnector" presStyleLbl="node1" presStyleIdx="1" presStyleCnt="3"/>
      <dgm:spPr/>
    </dgm:pt>
    <dgm:pt modelId="{01DEAFA4-3F6C-476E-816D-BCE8E0068EA1}" type="pres">
      <dgm:prSet presAssocID="{BDAB10D7-6F68-4DB8-A07E-6D14AF438290}" presName="childShape" presStyleCnt="0"/>
      <dgm:spPr/>
    </dgm:pt>
    <dgm:pt modelId="{E05FC41A-47E2-42C6-9915-CB162F21FA0E}" type="pres">
      <dgm:prSet presAssocID="{D0F30A96-6E7F-4D2B-BC54-2BDC960CB35F}" presName="Name13" presStyleLbl="parChTrans1D2" presStyleIdx="1" presStyleCnt="3"/>
      <dgm:spPr/>
    </dgm:pt>
    <dgm:pt modelId="{703A9860-143A-423E-8B14-0D63926F27B6}" type="pres">
      <dgm:prSet presAssocID="{3EE24453-0814-47F9-B2F7-E51A61338D3C}" presName="childText" presStyleLbl="bgAcc1" presStyleIdx="1" presStyleCnt="3">
        <dgm:presLayoutVars>
          <dgm:bulletEnabled val="1"/>
        </dgm:presLayoutVars>
      </dgm:prSet>
      <dgm:spPr/>
    </dgm:pt>
    <dgm:pt modelId="{B5DC686E-81EE-4FDF-BD89-6BA2973A92EB}" type="pres">
      <dgm:prSet presAssocID="{73D68872-A118-4DB8-9404-16E5EB29E714}" presName="root" presStyleCnt="0"/>
      <dgm:spPr/>
    </dgm:pt>
    <dgm:pt modelId="{C0084375-F9DB-484F-A310-47773C63BA7A}" type="pres">
      <dgm:prSet presAssocID="{73D68872-A118-4DB8-9404-16E5EB29E714}" presName="rootComposite" presStyleCnt="0"/>
      <dgm:spPr/>
    </dgm:pt>
    <dgm:pt modelId="{69B6C846-E2AB-4040-81FF-A6B96F3148FF}" type="pres">
      <dgm:prSet presAssocID="{73D68872-A118-4DB8-9404-16E5EB29E714}" presName="rootText" presStyleLbl="node1" presStyleIdx="2" presStyleCnt="3"/>
      <dgm:spPr/>
    </dgm:pt>
    <dgm:pt modelId="{8062A4EE-D5A9-4D11-A827-AE0F85A97CDE}" type="pres">
      <dgm:prSet presAssocID="{73D68872-A118-4DB8-9404-16E5EB29E714}" presName="rootConnector" presStyleLbl="node1" presStyleIdx="2" presStyleCnt="3"/>
      <dgm:spPr/>
    </dgm:pt>
    <dgm:pt modelId="{0EDE4979-7CD3-46A2-895B-CF144E427DA5}" type="pres">
      <dgm:prSet presAssocID="{73D68872-A118-4DB8-9404-16E5EB29E714}" presName="childShape" presStyleCnt="0"/>
      <dgm:spPr/>
    </dgm:pt>
    <dgm:pt modelId="{94F308E5-CF0C-401D-BA4A-2A5C0FB77C32}" type="pres">
      <dgm:prSet presAssocID="{594C7DA1-F978-47B4-BE2C-04772D5D53E7}" presName="Name13" presStyleLbl="parChTrans1D2" presStyleIdx="2" presStyleCnt="3"/>
      <dgm:spPr/>
    </dgm:pt>
    <dgm:pt modelId="{EB0898AA-F983-4D4E-9035-67F134F13DE0}" type="pres">
      <dgm:prSet presAssocID="{8CBB09FF-8CF2-4CA1-8924-6EB1C90EE0FC}" presName="childText" presStyleLbl="bgAcc1" presStyleIdx="2" presStyleCnt="3">
        <dgm:presLayoutVars>
          <dgm:bulletEnabled val="1"/>
        </dgm:presLayoutVars>
      </dgm:prSet>
      <dgm:spPr/>
    </dgm:pt>
  </dgm:ptLst>
  <dgm:cxnLst>
    <dgm:cxn modelId="{818F7911-AEE7-4E0B-892A-D0A333B680E1}" type="presOf" srcId="{BDAB10D7-6F68-4DB8-A07E-6D14AF438290}" destId="{B3D91472-7BF1-4E5E-AD53-74E9D269FA37}" srcOrd="0" destOrd="0" presId="urn:microsoft.com/office/officeart/2005/8/layout/hierarchy3"/>
    <dgm:cxn modelId="{D8620F14-BD6E-4E14-8904-7167A3664CB3}" type="presOf" srcId="{73D68872-A118-4DB8-9404-16E5EB29E714}" destId="{69B6C846-E2AB-4040-81FF-A6B96F3148FF}" srcOrd="0" destOrd="0" presId="urn:microsoft.com/office/officeart/2005/8/layout/hierarchy3"/>
    <dgm:cxn modelId="{50F2D818-2E7F-4FF5-A834-BFED7834766E}" type="presOf" srcId="{BDAB10D7-6F68-4DB8-A07E-6D14AF438290}" destId="{46F1A149-BCD6-44D1-AB5D-1EE9EEED5AF4}" srcOrd="1" destOrd="0" presId="urn:microsoft.com/office/officeart/2005/8/layout/hierarchy3"/>
    <dgm:cxn modelId="{DDACCC21-C8C1-4913-97A8-E52C950A3993}" type="presOf" srcId="{3EE24453-0814-47F9-B2F7-E51A61338D3C}" destId="{703A9860-143A-423E-8B14-0D63926F27B6}" srcOrd="0" destOrd="0" presId="urn:microsoft.com/office/officeart/2005/8/layout/hierarchy3"/>
    <dgm:cxn modelId="{93FCC63A-06C6-4ECC-8C16-FC6ABCC0EF66}" srcId="{BDAB10D7-6F68-4DB8-A07E-6D14AF438290}" destId="{3EE24453-0814-47F9-B2F7-E51A61338D3C}" srcOrd="0" destOrd="0" parTransId="{D0F30A96-6E7F-4D2B-BC54-2BDC960CB35F}" sibTransId="{FDA633DD-938E-4785-87D0-C17C641BB0AC}"/>
    <dgm:cxn modelId="{737C0D3C-4578-4AC1-9282-9D26E5619361}" srcId="{8F3183B1-D032-4558-B459-03245E58D382}" destId="{BDAB10D7-6F68-4DB8-A07E-6D14AF438290}" srcOrd="1" destOrd="0" parTransId="{25FCEA91-9538-435B-A72D-F9CB8D7755CC}" sibTransId="{BA1338AA-BD28-43E9-8A2A-F1A3B3968AE3}"/>
    <dgm:cxn modelId="{4385E170-8684-4EE1-A7EB-B1EBB9C99FEE}" type="presOf" srcId="{8CBB09FF-8CF2-4CA1-8924-6EB1C90EE0FC}" destId="{EB0898AA-F983-4D4E-9035-67F134F13DE0}" srcOrd="0" destOrd="0" presId="urn:microsoft.com/office/officeart/2005/8/layout/hierarchy3"/>
    <dgm:cxn modelId="{F5AE5A54-2E63-44C2-98BE-FA99A99D99B5}" type="presOf" srcId="{594C7DA1-F978-47B4-BE2C-04772D5D53E7}" destId="{94F308E5-CF0C-401D-BA4A-2A5C0FB77C32}" srcOrd="0" destOrd="0" presId="urn:microsoft.com/office/officeart/2005/8/layout/hierarchy3"/>
    <dgm:cxn modelId="{503CA18E-CAE6-42A0-8982-7E05B483790D}" srcId="{8F3183B1-D032-4558-B459-03245E58D382}" destId="{7346C963-3834-418D-940E-7190D3DEF97E}" srcOrd="0" destOrd="0" parTransId="{4CD0688F-E3E7-4335-8FF6-DA99A88FC57E}" sibTransId="{85B1F715-BB07-4EC1-9E4D-688A64C88DBD}"/>
    <dgm:cxn modelId="{F9326595-012E-41E1-B431-39F3BA14232B}" srcId="{73D68872-A118-4DB8-9404-16E5EB29E714}" destId="{8CBB09FF-8CF2-4CA1-8924-6EB1C90EE0FC}" srcOrd="0" destOrd="0" parTransId="{594C7DA1-F978-47B4-BE2C-04772D5D53E7}" sibTransId="{A1D1E14A-E0D9-4EB3-B6AB-C3B3733E33D3}"/>
    <dgm:cxn modelId="{35A90A99-DE06-4F39-A8B8-A2FEA3312B8B}" type="presOf" srcId="{3C4AF4B2-8F53-410C-838E-D29AD58D3B76}" destId="{E0E85A45-FF1B-4C5A-BE0D-937582B7074F}" srcOrd="0" destOrd="0" presId="urn:microsoft.com/office/officeart/2005/8/layout/hierarchy3"/>
    <dgm:cxn modelId="{BB95B09F-2795-4946-AB4F-BC203024E297}" srcId="{7346C963-3834-418D-940E-7190D3DEF97E}" destId="{F4B2B04D-6C8F-4C65-BE0B-CF68C5715165}" srcOrd="0" destOrd="0" parTransId="{3C4AF4B2-8F53-410C-838E-D29AD58D3B76}" sibTransId="{038E07CA-BAA1-4741-8FCF-1DB2553EF9B5}"/>
    <dgm:cxn modelId="{620301A8-D9DF-4257-8208-9E81F1B1D158}" type="presOf" srcId="{F4B2B04D-6C8F-4C65-BE0B-CF68C5715165}" destId="{A0FFC1E0-80C5-491B-9570-E328405F0D8D}" srcOrd="0" destOrd="0" presId="urn:microsoft.com/office/officeart/2005/8/layout/hierarchy3"/>
    <dgm:cxn modelId="{B7702BAC-50D9-4C03-B93E-46BD59F1A3D9}" type="presOf" srcId="{D0F30A96-6E7F-4D2B-BC54-2BDC960CB35F}" destId="{E05FC41A-47E2-42C6-9915-CB162F21FA0E}" srcOrd="0" destOrd="0" presId="urn:microsoft.com/office/officeart/2005/8/layout/hierarchy3"/>
    <dgm:cxn modelId="{17DF99C8-C9D4-405D-9272-6C61CE110431}" type="presOf" srcId="{7346C963-3834-418D-940E-7190D3DEF97E}" destId="{98F39534-9CA1-4194-9999-F739FF12ECC8}" srcOrd="0" destOrd="0" presId="urn:microsoft.com/office/officeart/2005/8/layout/hierarchy3"/>
    <dgm:cxn modelId="{0B94B9CD-2E17-4E77-B385-3ED93E60AD71}" type="presOf" srcId="{7346C963-3834-418D-940E-7190D3DEF97E}" destId="{4073D7CB-6743-44F1-A7F0-082E6D82DA9F}" srcOrd="1" destOrd="0" presId="urn:microsoft.com/office/officeart/2005/8/layout/hierarchy3"/>
    <dgm:cxn modelId="{F72259D1-5FAA-40BD-AF6C-2E7DF12690EC}" srcId="{8F3183B1-D032-4558-B459-03245E58D382}" destId="{73D68872-A118-4DB8-9404-16E5EB29E714}" srcOrd="2" destOrd="0" parTransId="{C5B01E9A-5D66-4BC6-B3E8-712708F13776}" sibTransId="{BBC8374D-ED2F-4B97-9134-0775797701A4}"/>
    <dgm:cxn modelId="{51D6CDE0-996A-40DF-9A89-8BB25D59DA2B}" type="presOf" srcId="{73D68872-A118-4DB8-9404-16E5EB29E714}" destId="{8062A4EE-D5A9-4D11-A827-AE0F85A97CDE}" srcOrd="1" destOrd="0" presId="urn:microsoft.com/office/officeart/2005/8/layout/hierarchy3"/>
    <dgm:cxn modelId="{56CE6DE1-E462-443E-883A-2F480F313D81}" type="presOf" srcId="{8F3183B1-D032-4558-B459-03245E58D382}" destId="{BA077D6A-3C21-4E5F-B79E-9ACAE0D043F5}" srcOrd="0" destOrd="0" presId="urn:microsoft.com/office/officeart/2005/8/layout/hierarchy3"/>
    <dgm:cxn modelId="{0D9C3AA3-2750-45C7-88FE-42522B344326}" type="presParOf" srcId="{BA077D6A-3C21-4E5F-B79E-9ACAE0D043F5}" destId="{9BF9C6CC-46C9-4BB9-B253-88AE8CE770AD}" srcOrd="0" destOrd="0" presId="urn:microsoft.com/office/officeart/2005/8/layout/hierarchy3"/>
    <dgm:cxn modelId="{5EC84688-28DA-4302-B992-20C9C9B3296A}" type="presParOf" srcId="{9BF9C6CC-46C9-4BB9-B253-88AE8CE770AD}" destId="{994D0BE1-55D2-4334-B40E-E62159D927E7}" srcOrd="0" destOrd="0" presId="urn:microsoft.com/office/officeart/2005/8/layout/hierarchy3"/>
    <dgm:cxn modelId="{2285DB45-7E15-4E58-B9A3-C929A605D3D7}" type="presParOf" srcId="{994D0BE1-55D2-4334-B40E-E62159D927E7}" destId="{98F39534-9CA1-4194-9999-F739FF12ECC8}" srcOrd="0" destOrd="0" presId="urn:microsoft.com/office/officeart/2005/8/layout/hierarchy3"/>
    <dgm:cxn modelId="{779C7AB3-9450-4BB8-8D36-A0EE4EF8ADF5}" type="presParOf" srcId="{994D0BE1-55D2-4334-B40E-E62159D927E7}" destId="{4073D7CB-6743-44F1-A7F0-082E6D82DA9F}" srcOrd="1" destOrd="0" presId="urn:microsoft.com/office/officeart/2005/8/layout/hierarchy3"/>
    <dgm:cxn modelId="{CF562215-89D0-4160-832C-69BD99A8419C}" type="presParOf" srcId="{9BF9C6CC-46C9-4BB9-B253-88AE8CE770AD}" destId="{831C5F87-1A1A-44DA-B20C-26AA46C08FFB}" srcOrd="1" destOrd="0" presId="urn:microsoft.com/office/officeart/2005/8/layout/hierarchy3"/>
    <dgm:cxn modelId="{1A97999C-74FB-4C34-ADBB-6952D60E4D31}" type="presParOf" srcId="{831C5F87-1A1A-44DA-B20C-26AA46C08FFB}" destId="{E0E85A45-FF1B-4C5A-BE0D-937582B7074F}" srcOrd="0" destOrd="0" presId="urn:microsoft.com/office/officeart/2005/8/layout/hierarchy3"/>
    <dgm:cxn modelId="{8AC9D634-BB60-4D88-B046-E1E9F4283FAA}" type="presParOf" srcId="{831C5F87-1A1A-44DA-B20C-26AA46C08FFB}" destId="{A0FFC1E0-80C5-491B-9570-E328405F0D8D}" srcOrd="1" destOrd="0" presId="urn:microsoft.com/office/officeart/2005/8/layout/hierarchy3"/>
    <dgm:cxn modelId="{6C4622C7-4A5C-411D-B1FA-47EB63CB9A15}" type="presParOf" srcId="{BA077D6A-3C21-4E5F-B79E-9ACAE0D043F5}" destId="{8953E74A-88FB-4990-9EA6-710B6170DB81}" srcOrd="1" destOrd="0" presId="urn:microsoft.com/office/officeart/2005/8/layout/hierarchy3"/>
    <dgm:cxn modelId="{DD234E99-29AA-41E5-BEF3-FFEC27BD7133}" type="presParOf" srcId="{8953E74A-88FB-4990-9EA6-710B6170DB81}" destId="{29700298-22E4-4E54-B708-0A156C75243A}" srcOrd="0" destOrd="0" presId="urn:microsoft.com/office/officeart/2005/8/layout/hierarchy3"/>
    <dgm:cxn modelId="{805D2789-56F3-4278-9CD2-C5D3612E69DA}" type="presParOf" srcId="{29700298-22E4-4E54-B708-0A156C75243A}" destId="{B3D91472-7BF1-4E5E-AD53-74E9D269FA37}" srcOrd="0" destOrd="0" presId="urn:microsoft.com/office/officeart/2005/8/layout/hierarchy3"/>
    <dgm:cxn modelId="{D7CF7E1B-644F-457C-A3F5-DE5E4FFF303C}" type="presParOf" srcId="{29700298-22E4-4E54-B708-0A156C75243A}" destId="{46F1A149-BCD6-44D1-AB5D-1EE9EEED5AF4}" srcOrd="1" destOrd="0" presId="urn:microsoft.com/office/officeart/2005/8/layout/hierarchy3"/>
    <dgm:cxn modelId="{7426D8D1-E88F-42DA-85C9-4EAC29015296}" type="presParOf" srcId="{8953E74A-88FB-4990-9EA6-710B6170DB81}" destId="{01DEAFA4-3F6C-476E-816D-BCE8E0068EA1}" srcOrd="1" destOrd="0" presId="urn:microsoft.com/office/officeart/2005/8/layout/hierarchy3"/>
    <dgm:cxn modelId="{FC611207-4D70-4B60-873D-DCEF17F65B1D}" type="presParOf" srcId="{01DEAFA4-3F6C-476E-816D-BCE8E0068EA1}" destId="{E05FC41A-47E2-42C6-9915-CB162F21FA0E}" srcOrd="0" destOrd="0" presId="urn:microsoft.com/office/officeart/2005/8/layout/hierarchy3"/>
    <dgm:cxn modelId="{279C6283-D168-4B7C-92B2-59D5DF076A0F}" type="presParOf" srcId="{01DEAFA4-3F6C-476E-816D-BCE8E0068EA1}" destId="{703A9860-143A-423E-8B14-0D63926F27B6}" srcOrd="1" destOrd="0" presId="urn:microsoft.com/office/officeart/2005/8/layout/hierarchy3"/>
    <dgm:cxn modelId="{4D092735-F3CB-48A6-9971-879FA0E81861}" type="presParOf" srcId="{BA077D6A-3C21-4E5F-B79E-9ACAE0D043F5}" destId="{B5DC686E-81EE-4FDF-BD89-6BA2973A92EB}" srcOrd="2" destOrd="0" presId="urn:microsoft.com/office/officeart/2005/8/layout/hierarchy3"/>
    <dgm:cxn modelId="{DAD77CA8-74AB-4C83-A9D3-89E78F02AD81}" type="presParOf" srcId="{B5DC686E-81EE-4FDF-BD89-6BA2973A92EB}" destId="{C0084375-F9DB-484F-A310-47773C63BA7A}" srcOrd="0" destOrd="0" presId="urn:microsoft.com/office/officeart/2005/8/layout/hierarchy3"/>
    <dgm:cxn modelId="{67F3DFE0-EE3C-4AA2-9764-966AB00D9F41}" type="presParOf" srcId="{C0084375-F9DB-484F-A310-47773C63BA7A}" destId="{69B6C846-E2AB-4040-81FF-A6B96F3148FF}" srcOrd="0" destOrd="0" presId="urn:microsoft.com/office/officeart/2005/8/layout/hierarchy3"/>
    <dgm:cxn modelId="{FE9A3199-CBDE-47F0-BF16-56AD38105881}" type="presParOf" srcId="{C0084375-F9DB-484F-A310-47773C63BA7A}" destId="{8062A4EE-D5A9-4D11-A827-AE0F85A97CDE}" srcOrd="1" destOrd="0" presId="urn:microsoft.com/office/officeart/2005/8/layout/hierarchy3"/>
    <dgm:cxn modelId="{CA5A8958-C722-4CC2-9FD3-08D839A892A8}" type="presParOf" srcId="{B5DC686E-81EE-4FDF-BD89-6BA2973A92EB}" destId="{0EDE4979-7CD3-46A2-895B-CF144E427DA5}" srcOrd="1" destOrd="0" presId="urn:microsoft.com/office/officeart/2005/8/layout/hierarchy3"/>
    <dgm:cxn modelId="{05735344-E348-44FC-AA2C-A0DFBEBCDB7E}" type="presParOf" srcId="{0EDE4979-7CD3-46A2-895B-CF144E427DA5}" destId="{94F308E5-CF0C-401D-BA4A-2A5C0FB77C32}" srcOrd="0" destOrd="0" presId="urn:microsoft.com/office/officeart/2005/8/layout/hierarchy3"/>
    <dgm:cxn modelId="{F32BAE78-9DC5-4B31-8F71-040007388859}" type="presParOf" srcId="{0EDE4979-7CD3-46A2-895B-CF144E427DA5}" destId="{EB0898AA-F983-4D4E-9035-67F134F13DE0}"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BB8B5E-3185-4CE6-832F-A02A06014F61}"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919E9CE2-AEA9-48E8-A88A-07CFCC5FFD85}">
      <dgm:prSet/>
      <dgm:spPr/>
      <dgm:t>
        <a:bodyPr/>
        <a:lstStyle/>
        <a:p>
          <a:r>
            <a:rPr lang="af-ZA"/>
            <a:t>Trauma may result from:</a:t>
          </a:r>
          <a:endParaRPr lang="en-US"/>
        </a:p>
      </dgm:t>
    </dgm:pt>
    <dgm:pt modelId="{4304D531-E418-45E1-962B-5300B6F651FE}" type="parTrans" cxnId="{D187EF51-6BA6-4450-A40A-900F70081AEC}">
      <dgm:prSet/>
      <dgm:spPr/>
      <dgm:t>
        <a:bodyPr/>
        <a:lstStyle/>
        <a:p>
          <a:endParaRPr lang="en-US"/>
        </a:p>
      </dgm:t>
    </dgm:pt>
    <dgm:pt modelId="{F8946567-8BDF-42FA-B456-4837926BF012}" type="sibTrans" cxnId="{D187EF51-6BA6-4450-A40A-900F70081AEC}">
      <dgm:prSet/>
      <dgm:spPr/>
      <dgm:t>
        <a:bodyPr/>
        <a:lstStyle/>
        <a:p>
          <a:endParaRPr lang="en-US"/>
        </a:p>
      </dgm:t>
    </dgm:pt>
    <dgm:pt modelId="{04E33FE5-2B43-4DDB-BFF2-CE64C81C6A0C}">
      <dgm:prSet/>
      <dgm:spPr/>
      <dgm:t>
        <a:bodyPr/>
        <a:lstStyle/>
        <a:p>
          <a:r>
            <a:rPr lang="af-ZA"/>
            <a:t>Abuse or neglect </a:t>
          </a:r>
          <a:endParaRPr lang="en-US"/>
        </a:p>
      </dgm:t>
    </dgm:pt>
    <dgm:pt modelId="{89B7FF57-17DB-45B1-A0F9-5B3EF0692BE7}" type="parTrans" cxnId="{44C08CF0-AA0E-4D63-9A62-2E8BC340630B}">
      <dgm:prSet/>
      <dgm:spPr/>
      <dgm:t>
        <a:bodyPr/>
        <a:lstStyle/>
        <a:p>
          <a:endParaRPr lang="en-US"/>
        </a:p>
      </dgm:t>
    </dgm:pt>
    <dgm:pt modelId="{8320AE62-6B60-4C65-8BAD-9A1E3BCFD81C}" type="sibTrans" cxnId="{44C08CF0-AA0E-4D63-9A62-2E8BC340630B}">
      <dgm:prSet/>
      <dgm:spPr/>
      <dgm:t>
        <a:bodyPr/>
        <a:lstStyle/>
        <a:p>
          <a:endParaRPr lang="en-US"/>
        </a:p>
      </dgm:t>
    </dgm:pt>
    <dgm:pt modelId="{DAD7F508-3816-4DEF-AD47-5E0555DD616F}">
      <dgm:prSet/>
      <dgm:spPr/>
      <dgm:t>
        <a:bodyPr/>
        <a:lstStyle/>
        <a:p>
          <a:r>
            <a:rPr lang="af-ZA"/>
            <a:t>Domestic or community violence </a:t>
          </a:r>
          <a:endParaRPr lang="en-US"/>
        </a:p>
      </dgm:t>
    </dgm:pt>
    <dgm:pt modelId="{EE57A556-DF22-4B8E-A800-11FC001608A2}" type="parTrans" cxnId="{65AE3884-A4E4-4587-AD2E-6366B5F7ACB0}">
      <dgm:prSet/>
      <dgm:spPr/>
      <dgm:t>
        <a:bodyPr/>
        <a:lstStyle/>
        <a:p>
          <a:endParaRPr lang="en-US"/>
        </a:p>
      </dgm:t>
    </dgm:pt>
    <dgm:pt modelId="{249849D3-AB49-4AB8-A3F4-7DA934D381A3}" type="sibTrans" cxnId="{65AE3884-A4E4-4587-AD2E-6366B5F7ACB0}">
      <dgm:prSet/>
      <dgm:spPr/>
      <dgm:t>
        <a:bodyPr/>
        <a:lstStyle/>
        <a:p>
          <a:endParaRPr lang="en-US"/>
        </a:p>
      </dgm:t>
    </dgm:pt>
    <dgm:pt modelId="{CD479181-D96C-44EA-9389-35FCBA80D51E}">
      <dgm:prSet/>
      <dgm:spPr/>
      <dgm:t>
        <a:bodyPr/>
        <a:lstStyle/>
        <a:p>
          <a:r>
            <a:rPr lang="af-ZA"/>
            <a:t>A serious accident </a:t>
          </a:r>
          <a:endParaRPr lang="en-US"/>
        </a:p>
      </dgm:t>
    </dgm:pt>
    <dgm:pt modelId="{2F267D98-33DA-480A-B427-69251A25402A}" type="parTrans" cxnId="{B6DAEBBC-A508-43A1-A643-32676DAE51C4}">
      <dgm:prSet/>
      <dgm:spPr/>
      <dgm:t>
        <a:bodyPr/>
        <a:lstStyle/>
        <a:p>
          <a:endParaRPr lang="en-US"/>
        </a:p>
      </dgm:t>
    </dgm:pt>
    <dgm:pt modelId="{4A3FDD90-96CA-4065-B3B3-22ECE1F1F263}" type="sibTrans" cxnId="{B6DAEBBC-A508-43A1-A643-32676DAE51C4}">
      <dgm:prSet/>
      <dgm:spPr/>
      <dgm:t>
        <a:bodyPr/>
        <a:lstStyle/>
        <a:p>
          <a:endParaRPr lang="en-US"/>
        </a:p>
      </dgm:t>
    </dgm:pt>
    <dgm:pt modelId="{03DF8BDA-CFAC-4CB8-923A-2DCFA180E5EF}">
      <dgm:prSet/>
      <dgm:spPr/>
      <dgm:t>
        <a:bodyPr/>
        <a:lstStyle/>
        <a:p>
          <a:r>
            <a:rPr lang="af-ZA"/>
            <a:t>A fire, flood or other disaster </a:t>
          </a:r>
          <a:endParaRPr lang="en-US"/>
        </a:p>
      </dgm:t>
    </dgm:pt>
    <dgm:pt modelId="{E3B18C5D-7026-4350-AC5E-82373EEB81E7}" type="parTrans" cxnId="{783011C6-F559-4063-ACAB-E31071ACC32C}">
      <dgm:prSet/>
      <dgm:spPr/>
      <dgm:t>
        <a:bodyPr/>
        <a:lstStyle/>
        <a:p>
          <a:endParaRPr lang="en-US"/>
        </a:p>
      </dgm:t>
    </dgm:pt>
    <dgm:pt modelId="{D0AB5AD4-0B68-460C-B0E1-DC0F9346F801}" type="sibTrans" cxnId="{783011C6-F559-4063-ACAB-E31071ACC32C}">
      <dgm:prSet/>
      <dgm:spPr/>
      <dgm:t>
        <a:bodyPr/>
        <a:lstStyle/>
        <a:p>
          <a:endParaRPr lang="en-US"/>
        </a:p>
      </dgm:t>
    </dgm:pt>
    <dgm:pt modelId="{A714D9BA-CBDB-40A3-9B5B-4C3B5D095B32}">
      <dgm:prSet/>
      <dgm:spPr/>
      <dgm:t>
        <a:bodyPr/>
        <a:lstStyle/>
        <a:p>
          <a:r>
            <a:rPr lang="af-ZA"/>
            <a:t>Feeling that someone’s safety was threatened</a:t>
          </a:r>
          <a:endParaRPr lang="en-US"/>
        </a:p>
      </dgm:t>
    </dgm:pt>
    <dgm:pt modelId="{BB3FFBF6-6CA0-4BD3-A5D4-CAB2B6D30372}" type="parTrans" cxnId="{0DE62DAD-116D-419F-AEE9-E2AE10AD9B7F}">
      <dgm:prSet/>
      <dgm:spPr/>
      <dgm:t>
        <a:bodyPr/>
        <a:lstStyle/>
        <a:p>
          <a:endParaRPr lang="en-US"/>
        </a:p>
      </dgm:t>
    </dgm:pt>
    <dgm:pt modelId="{A934D05B-273E-434B-A32A-328728214C3D}" type="sibTrans" cxnId="{0DE62DAD-116D-419F-AEE9-E2AE10AD9B7F}">
      <dgm:prSet/>
      <dgm:spPr/>
      <dgm:t>
        <a:bodyPr/>
        <a:lstStyle/>
        <a:p>
          <a:endParaRPr lang="en-US"/>
        </a:p>
      </dgm:t>
    </dgm:pt>
    <dgm:pt modelId="{058AA785-432A-4C25-98D7-A24582F1FBA4}">
      <dgm:prSet/>
      <dgm:spPr/>
      <dgm:t>
        <a:bodyPr/>
        <a:lstStyle/>
        <a:p>
          <a:r>
            <a:rPr lang="af-ZA"/>
            <a:t>People respond to traumatic events differently.</a:t>
          </a:r>
          <a:endParaRPr lang="en-US"/>
        </a:p>
      </dgm:t>
    </dgm:pt>
    <dgm:pt modelId="{A270BB92-1F95-4DC9-99F0-B47C6D92EECD}" type="parTrans" cxnId="{D73850B3-9A05-40AD-9819-4BF454B15314}">
      <dgm:prSet/>
      <dgm:spPr/>
      <dgm:t>
        <a:bodyPr/>
        <a:lstStyle/>
        <a:p>
          <a:endParaRPr lang="en-US"/>
        </a:p>
      </dgm:t>
    </dgm:pt>
    <dgm:pt modelId="{1CC2ED98-9C0B-40A3-9D60-D80515445E73}" type="sibTrans" cxnId="{D73850B3-9A05-40AD-9819-4BF454B15314}">
      <dgm:prSet/>
      <dgm:spPr/>
      <dgm:t>
        <a:bodyPr/>
        <a:lstStyle/>
        <a:p>
          <a:endParaRPr lang="en-US"/>
        </a:p>
      </dgm:t>
    </dgm:pt>
    <dgm:pt modelId="{448F325C-AA38-4B63-B027-6D952E54A85C}" type="pres">
      <dgm:prSet presAssocID="{38BB8B5E-3185-4CE6-832F-A02A06014F61}" presName="Name0" presStyleCnt="0">
        <dgm:presLayoutVars>
          <dgm:dir/>
          <dgm:animLvl val="lvl"/>
          <dgm:resizeHandles val="exact"/>
        </dgm:presLayoutVars>
      </dgm:prSet>
      <dgm:spPr/>
    </dgm:pt>
    <dgm:pt modelId="{952CC2A5-66DD-465B-B37E-71CE95356BAC}" type="pres">
      <dgm:prSet presAssocID="{058AA785-432A-4C25-98D7-A24582F1FBA4}" presName="boxAndChildren" presStyleCnt="0"/>
      <dgm:spPr/>
    </dgm:pt>
    <dgm:pt modelId="{7707512D-4C21-4691-B8A3-8953F12EFCEA}" type="pres">
      <dgm:prSet presAssocID="{058AA785-432A-4C25-98D7-A24582F1FBA4}" presName="parentTextBox" presStyleLbl="node1" presStyleIdx="0" presStyleCnt="2"/>
      <dgm:spPr/>
    </dgm:pt>
    <dgm:pt modelId="{5929F35D-35B2-4820-8C75-4CA210A52FD0}" type="pres">
      <dgm:prSet presAssocID="{F8946567-8BDF-42FA-B456-4837926BF012}" presName="sp" presStyleCnt="0"/>
      <dgm:spPr/>
    </dgm:pt>
    <dgm:pt modelId="{B4896A82-E8CB-4667-A291-0C459EBF052A}" type="pres">
      <dgm:prSet presAssocID="{919E9CE2-AEA9-48E8-A88A-07CFCC5FFD85}" presName="arrowAndChildren" presStyleCnt="0"/>
      <dgm:spPr/>
    </dgm:pt>
    <dgm:pt modelId="{433BC186-A07D-4F19-AB05-A527D6B8C0D8}" type="pres">
      <dgm:prSet presAssocID="{919E9CE2-AEA9-48E8-A88A-07CFCC5FFD85}" presName="parentTextArrow" presStyleLbl="node1" presStyleIdx="0" presStyleCnt="2"/>
      <dgm:spPr/>
    </dgm:pt>
    <dgm:pt modelId="{4D839764-F005-401F-8238-5417AED2756A}" type="pres">
      <dgm:prSet presAssocID="{919E9CE2-AEA9-48E8-A88A-07CFCC5FFD85}" presName="arrow" presStyleLbl="node1" presStyleIdx="1" presStyleCnt="2"/>
      <dgm:spPr/>
    </dgm:pt>
    <dgm:pt modelId="{C922E7C2-5F3D-4FC1-9AB1-E0250A5A6DF4}" type="pres">
      <dgm:prSet presAssocID="{919E9CE2-AEA9-48E8-A88A-07CFCC5FFD85}" presName="descendantArrow" presStyleCnt="0"/>
      <dgm:spPr/>
    </dgm:pt>
    <dgm:pt modelId="{362E3E7A-D939-4AD0-98DB-29F11EB25016}" type="pres">
      <dgm:prSet presAssocID="{04E33FE5-2B43-4DDB-BFF2-CE64C81C6A0C}" presName="childTextArrow" presStyleLbl="fgAccFollowNode1" presStyleIdx="0" presStyleCnt="5">
        <dgm:presLayoutVars>
          <dgm:bulletEnabled val="1"/>
        </dgm:presLayoutVars>
      </dgm:prSet>
      <dgm:spPr/>
    </dgm:pt>
    <dgm:pt modelId="{0EC3DA7E-68BF-403D-932C-BC44FA0A243B}" type="pres">
      <dgm:prSet presAssocID="{DAD7F508-3816-4DEF-AD47-5E0555DD616F}" presName="childTextArrow" presStyleLbl="fgAccFollowNode1" presStyleIdx="1" presStyleCnt="5">
        <dgm:presLayoutVars>
          <dgm:bulletEnabled val="1"/>
        </dgm:presLayoutVars>
      </dgm:prSet>
      <dgm:spPr/>
    </dgm:pt>
    <dgm:pt modelId="{7B27B88D-1DC2-4BB1-9454-5E7E155CF741}" type="pres">
      <dgm:prSet presAssocID="{CD479181-D96C-44EA-9389-35FCBA80D51E}" presName="childTextArrow" presStyleLbl="fgAccFollowNode1" presStyleIdx="2" presStyleCnt="5">
        <dgm:presLayoutVars>
          <dgm:bulletEnabled val="1"/>
        </dgm:presLayoutVars>
      </dgm:prSet>
      <dgm:spPr/>
    </dgm:pt>
    <dgm:pt modelId="{4D77210B-2EFB-468B-A586-5DAF84F58917}" type="pres">
      <dgm:prSet presAssocID="{03DF8BDA-CFAC-4CB8-923A-2DCFA180E5EF}" presName="childTextArrow" presStyleLbl="fgAccFollowNode1" presStyleIdx="3" presStyleCnt="5">
        <dgm:presLayoutVars>
          <dgm:bulletEnabled val="1"/>
        </dgm:presLayoutVars>
      </dgm:prSet>
      <dgm:spPr/>
    </dgm:pt>
    <dgm:pt modelId="{E762BC60-10C4-4F24-A3CA-5FA2ACC177AD}" type="pres">
      <dgm:prSet presAssocID="{A714D9BA-CBDB-40A3-9B5B-4C3B5D095B32}" presName="childTextArrow" presStyleLbl="fgAccFollowNode1" presStyleIdx="4" presStyleCnt="5">
        <dgm:presLayoutVars>
          <dgm:bulletEnabled val="1"/>
        </dgm:presLayoutVars>
      </dgm:prSet>
      <dgm:spPr/>
    </dgm:pt>
  </dgm:ptLst>
  <dgm:cxnLst>
    <dgm:cxn modelId="{49B76A09-6758-41C0-9717-4D67E6B18F39}" type="presOf" srcId="{DAD7F508-3816-4DEF-AD47-5E0555DD616F}" destId="{0EC3DA7E-68BF-403D-932C-BC44FA0A243B}" srcOrd="0" destOrd="0" presId="urn:microsoft.com/office/officeart/2005/8/layout/process4"/>
    <dgm:cxn modelId="{D8E26D0E-7172-48C2-AE8A-2AA6F9232103}" type="presOf" srcId="{919E9CE2-AEA9-48E8-A88A-07CFCC5FFD85}" destId="{433BC186-A07D-4F19-AB05-A527D6B8C0D8}" srcOrd="0" destOrd="0" presId="urn:microsoft.com/office/officeart/2005/8/layout/process4"/>
    <dgm:cxn modelId="{1751E82F-D3B9-46C1-8532-76CFDC87FFDB}" type="presOf" srcId="{919E9CE2-AEA9-48E8-A88A-07CFCC5FFD85}" destId="{4D839764-F005-401F-8238-5417AED2756A}" srcOrd="1" destOrd="0" presId="urn:microsoft.com/office/officeart/2005/8/layout/process4"/>
    <dgm:cxn modelId="{D187EF51-6BA6-4450-A40A-900F70081AEC}" srcId="{38BB8B5E-3185-4CE6-832F-A02A06014F61}" destId="{919E9CE2-AEA9-48E8-A88A-07CFCC5FFD85}" srcOrd="0" destOrd="0" parTransId="{4304D531-E418-45E1-962B-5300B6F651FE}" sibTransId="{F8946567-8BDF-42FA-B456-4837926BF012}"/>
    <dgm:cxn modelId="{B647C359-B08B-46B5-A19D-2C9D04987F99}" type="presOf" srcId="{A714D9BA-CBDB-40A3-9B5B-4C3B5D095B32}" destId="{E762BC60-10C4-4F24-A3CA-5FA2ACC177AD}" srcOrd="0" destOrd="0" presId="urn:microsoft.com/office/officeart/2005/8/layout/process4"/>
    <dgm:cxn modelId="{E85A057B-C223-42BC-ADEA-3B6F4CB7DE44}" type="presOf" srcId="{38BB8B5E-3185-4CE6-832F-A02A06014F61}" destId="{448F325C-AA38-4B63-B027-6D952E54A85C}" srcOrd="0" destOrd="0" presId="urn:microsoft.com/office/officeart/2005/8/layout/process4"/>
    <dgm:cxn modelId="{65AE3884-A4E4-4587-AD2E-6366B5F7ACB0}" srcId="{919E9CE2-AEA9-48E8-A88A-07CFCC5FFD85}" destId="{DAD7F508-3816-4DEF-AD47-5E0555DD616F}" srcOrd="1" destOrd="0" parTransId="{EE57A556-DF22-4B8E-A800-11FC001608A2}" sibTransId="{249849D3-AB49-4AB8-A3F4-7DA934D381A3}"/>
    <dgm:cxn modelId="{5498F586-45BB-40F8-AEDF-CCB0AC27D146}" type="presOf" srcId="{04E33FE5-2B43-4DDB-BFF2-CE64C81C6A0C}" destId="{362E3E7A-D939-4AD0-98DB-29F11EB25016}" srcOrd="0" destOrd="0" presId="urn:microsoft.com/office/officeart/2005/8/layout/process4"/>
    <dgm:cxn modelId="{C89E6695-088A-4FD0-A252-4E8D7EDDBA12}" type="presOf" srcId="{03DF8BDA-CFAC-4CB8-923A-2DCFA180E5EF}" destId="{4D77210B-2EFB-468B-A586-5DAF84F58917}" srcOrd="0" destOrd="0" presId="urn:microsoft.com/office/officeart/2005/8/layout/process4"/>
    <dgm:cxn modelId="{0C17E7A0-ACF9-44C0-9428-67801C19A5A1}" type="presOf" srcId="{058AA785-432A-4C25-98D7-A24582F1FBA4}" destId="{7707512D-4C21-4691-B8A3-8953F12EFCEA}" srcOrd="0" destOrd="0" presId="urn:microsoft.com/office/officeart/2005/8/layout/process4"/>
    <dgm:cxn modelId="{0DE62DAD-116D-419F-AEE9-E2AE10AD9B7F}" srcId="{919E9CE2-AEA9-48E8-A88A-07CFCC5FFD85}" destId="{A714D9BA-CBDB-40A3-9B5B-4C3B5D095B32}" srcOrd="4" destOrd="0" parTransId="{BB3FFBF6-6CA0-4BD3-A5D4-CAB2B6D30372}" sibTransId="{A934D05B-273E-434B-A32A-328728214C3D}"/>
    <dgm:cxn modelId="{D73850B3-9A05-40AD-9819-4BF454B15314}" srcId="{38BB8B5E-3185-4CE6-832F-A02A06014F61}" destId="{058AA785-432A-4C25-98D7-A24582F1FBA4}" srcOrd="1" destOrd="0" parTransId="{A270BB92-1F95-4DC9-99F0-B47C6D92EECD}" sibTransId="{1CC2ED98-9C0B-40A3-9D60-D80515445E73}"/>
    <dgm:cxn modelId="{B6DAEBBC-A508-43A1-A643-32676DAE51C4}" srcId="{919E9CE2-AEA9-48E8-A88A-07CFCC5FFD85}" destId="{CD479181-D96C-44EA-9389-35FCBA80D51E}" srcOrd="2" destOrd="0" parTransId="{2F267D98-33DA-480A-B427-69251A25402A}" sibTransId="{4A3FDD90-96CA-4065-B3B3-22ECE1F1F263}"/>
    <dgm:cxn modelId="{783011C6-F559-4063-ACAB-E31071ACC32C}" srcId="{919E9CE2-AEA9-48E8-A88A-07CFCC5FFD85}" destId="{03DF8BDA-CFAC-4CB8-923A-2DCFA180E5EF}" srcOrd="3" destOrd="0" parTransId="{E3B18C5D-7026-4350-AC5E-82373EEB81E7}" sibTransId="{D0AB5AD4-0B68-460C-B0E1-DC0F9346F801}"/>
    <dgm:cxn modelId="{25266FE1-498B-42B0-98F4-04279479A9DD}" type="presOf" srcId="{CD479181-D96C-44EA-9389-35FCBA80D51E}" destId="{7B27B88D-1DC2-4BB1-9454-5E7E155CF741}" srcOrd="0" destOrd="0" presId="urn:microsoft.com/office/officeart/2005/8/layout/process4"/>
    <dgm:cxn modelId="{44C08CF0-AA0E-4D63-9A62-2E8BC340630B}" srcId="{919E9CE2-AEA9-48E8-A88A-07CFCC5FFD85}" destId="{04E33FE5-2B43-4DDB-BFF2-CE64C81C6A0C}" srcOrd="0" destOrd="0" parTransId="{89B7FF57-17DB-45B1-A0F9-5B3EF0692BE7}" sibTransId="{8320AE62-6B60-4C65-8BAD-9A1E3BCFD81C}"/>
    <dgm:cxn modelId="{4E67B530-F31C-4A8D-82AE-4312178CC728}" type="presParOf" srcId="{448F325C-AA38-4B63-B027-6D952E54A85C}" destId="{952CC2A5-66DD-465B-B37E-71CE95356BAC}" srcOrd="0" destOrd="0" presId="urn:microsoft.com/office/officeart/2005/8/layout/process4"/>
    <dgm:cxn modelId="{96AF6482-2205-4C18-B224-D029F82B19D2}" type="presParOf" srcId="{952CC2A5-66DD-465B-B37E-71CE95356BAC}" destId="{7707512D-4C21-4691-B8A3-8953F12EFCEA}" srcOrd="0" destOrd="0" presId="urn:microsoft.com/office/officeart/2005/8/layout/process4"/>
    <dgm:cxn modelId="{6CAAFFD3-9133-4EE1-8BE3-BA51FEEBB199}" type="presParOf" srcId="{448F325C-AA38-4B63-B027-6D952E54A85C}" destId="{5929F35D-35B2-4820-8C75-4CA210A52FD0}" srcOrd="1" destOrd="0" presId="urn:microsoft.com/office/officeart/2005/8/layout/process4"/>
    <dgm:cxn modelId="{9EE2F8FD-12D9-4888-B231-6BEE35E4BF32}" type="presParOf" srcId="{448F325C-AA38-4B63-B027-6D952E54A85C}" destId="{B4896A82-E8CB-4667-A291-0C459EBF052A}" srcOrd="2" destOrd="0" presId="urn:microsoft.com/office/officeart/2005/8/layout/process4"/>
    <dgm:cxn modelId="{D3B32C7F-FC0B-4010-9185-CC4DB7EFD37E}" type="presParOf" srcId="{B4896A82-E8CB-4667-A291-0C459EBF052A}" destId="{433BC186-A07D-4F19-AB05-A527D6B8C0D8}" srcOrd="0" destOrd="0" presId="urn:microsoft.com/office/officeart/2005/8/layout/process4"/>
    <dgm:cxn modelId="{FA3F8B29-8538-43C8-BC2D-51E90AD8C0EE}" type="presParOf" srcId="{B4896A82-E8CB-4667-A291-0C459EBF052A}" destId="{4D839764-F005-401F-8238-5417AED2756A}" srcOrd="1" destOrd="0" presId="urn:microsoft.com/office/officeart/2005/8/layout/process4"/>
    <dgm:cxn modelId="{8C302477-0D9E-4C6F-A504-11E8F76913AF}" type="presParOf" srcId="{B4896A82-E8CB-4667-A291-0C459EBF052A}" destId="{C922E7C2-5F3D-4FC1-9AB1-E0250A5A6DF4}" srcOrd="2" destOrd="0" presId="urn:microsoft.com/office/officeart/2005/8/layout/process4"/>
    <dgm:cxn modelId="{9DD1BA91-44E9-4901-91F2-56A8DE59A745}" type="presParOf" srcId="{C922E7C2-5F3D-4FC1-9AB1-E0250A5A6DF4}" destId="{362E3E7A-D939-4AD0-98DB-29F11EB25016}" srcOrd="0" destOrd="0" presId="urn:microsoft.com/office/officeart/2005/8/layout/process4"/>
    <dgm:cxn modelId="{596BEA1E-7FF8-4614-94A0-2EBBE168DCF6}" type="presParOf" srcId="{C922E7C2-5F3D-4FC1-9AB1-E0250A5A6DF4}" destId="{0EC3DA7E-68BF-403D-932C-BC44FA0A243B}" srcOrd="1" destOrd="0" presId="urn:microsoft.com/office/officeart/2005/8/layout/process4"/>
    <dgm:cxn modelId="{C312A106-CA4B-4460-9F58-13A68AFE8B79}" type="presParOf" srcId="{C922E7C2-5F3D-4FC1-9AB1-E0250A5A6DF4}" destId="{7B27B88D-1DC2-4BB1-9454-5E7E155CF741}" srcOrd="2" destOrd="0" presId="urn:microsoft.com/office/officeart/2005/8/layout/process4"/>
    <dgm:cxn modelId="{4CD70ECD-710C-472D-BCF3-5829DB2FF828}" type="presParOf" srcId="{C922E7C2-5F3D-4FC1-9AB1-E0250A5A6DF4}" destId="{4D77210B-2EFB-468B-A586-5DAF84F58917}" srcOrd="3" destOrd="0" presId="urn:microsoft.com/office/officeart/2005/8/layout/process4"/>
    <dgm:cxn modelId="{3C2AC5F1-DBA4-4BA5-8EBD-6583CD94D897}" type="presParOf" srcId="{C922E7C2-5F3D-4FC1-9AB1-E0250A5A6DF4}" destId="{E762BC60-10C4-4F24-A3CA-5FA2ACC177AD}"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C7FF216-B64B-4666-A163-79276DBEACA9}"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327590E7-AA50-48F2-A378-439C727405D3}">
      <dgm:prSet/>
      <dgm:spPr/>
      <dgm:t>
        <a:bodyPr/>
        <a:lstStyle/>
        <a:p>
          <a:r>
            <a:rPr lang="af-ZA" b="1"/>
            <a:t>Emotional effects</a:t>
          </a:r>
          <a:endParaRPr lang="en-US"/>
        </a:p>
      </dgm:t>
    </dgm:pt>
    <dgm:pt modelId="{15F39673-47B3-45D3-91DB-55DC6244316B}" type="parTrans" cxnId="{ABD1FCC5-740B-4597-844E-B29705CF7A8D}">
      <dgm:prSet/>
      <dgm:spPr/>
      <dgm:t>
        <a:bodyPr/>
        <a:lstStyle/>
        <a:p>
          <a:endParaRPr lang="en-US"/>
        </a:p>
      </dgm:t>
    </dgm:pt>
    <dgm:pt modelId="{65A51E19-F20C-46BD-A5E6-340DFB0AB7F4}" type="sibTrans" cxnId="{ABD1FCC5-740B-4597-844E-B29705CF7A8D}">
      <dgm:prSet/>
      <dgm:spPr/>
      <dgm:t>
        <a:bodyPr/>
        <a:lstStyle/>
        <a:p>
          <a:endParaRPr lang="en-US"/>
        </a:p>
      </dgm:t>
    </dgm:pt>
    <dgm:pt modelId="{C63B5C93-D1A9-4666-A040-6EDDB5E83592}">
      <dgm:prSet/>
      <dgm:spPr/>
      <dgm:t>
        <a:bodyPr/>
        <a:lstStyle/>
        <a:p>
          <a:r>
            <a:rPr lang="af-ZA"/>
            <a:t>anxiety </a:t>
          </a:r>
          <a:endParaRPr lang="en-US"/>
        </a:p>
      </dgm:t>
    </dgm:pt>
    <dgm:pt modelId="{D94645A6-67DE-4632-8C55-6A0E6EAB87E4}" type="parTrans" cxnId="{ACE20912-51B2-4A5C-B779-11466FC33494}">
      <dgm:prSet/>
      <dgm:spPr/>
      <dgm:t>
        <a:bodyPr/>
        <a:lstStyle/>
        <a:p>
          <a:endParaRPr lang="en-US"/>
        </a:p>
      </dgm:t>
    </dgm:pt>
    <dgm:pt modelId="{7C493F78-0076-42C6-8377-E021B740B0B1}" type="sibTrans" cxnId="{ACE20912-51B2-4A5C-B779-11466FC33494}">
      <dgm:prSet/>
      <dgm:spPr/>
      <dgm:t>
        <a:bodyPr/>
        <a:lstStyle/>
        <a:p>
          <a:endParaRPr lang="en-US"/>
        </a:p>
      </dgm:t>
    </dgm:pt>
    <dgm:pt modelId="{63BBFC10-ADCA-4FAB-81C8-608CCCD8B497}">
      <dgm:prSet/>
      <dgm:spPr/>
      <dgm:t>
        <a:bodyPr/>
        <a:lstStyle/>
        <a:p>
          <a:r>
            <a:rPr lang="af-ZA"/>
            <a:t>sadness </a:t>
          </a:r>
          <a:endParaRPr lang="en-US"/>
        </a:p>
      </dgm:t>
    </dgm:pt>
    <dgm:pt modelId="{F184992B-51EB-4391-BEE4-47893A8C303B}" type="parTrans" cxnId="{DCEA7DC5-4250-4572-AB57-BA1C45FBB865}">
      <dgm:prSet/>
      <dgm:spPr/>
      <dgm:t>
        <a:bodyPr/>
        <a:lstStyle/>
        <a:p>
          <a:endParaRPr lang="en-US"/>
        </a:p>
      </dgm:t>
    </dgm:pt>
    <dgm:pt modelId="{095DD572-71A1-4D97-A147-9F13BEC718AC}" type="sibTrans" cxnId="{DCEA7DC5-4250-4572-AB57-BA1C45FBB865}">
      <dgm:prSet/>
      <dgm:spPr/>
      <dgm:t>
        <a:bodyPr/>
        <a:lstStyle/>
        <a:p>
          <a:endParaRPr lang="en-US"/>
        </a:p>
      </dgm:t>
    </dgm:pt>
    <dgm:pt modelId="{FF957455-1565-4116-8EB1-2F18E003342B}">
      <dgm:prSet/>
      <dgm:spPr/>
      <dgm:t>
        <a:bodyPr/>
        <a:lstStyle/>
        <a:p>
          <a:r>
            <a:rPr lang="af-ZA"/>
            <a:t>anger </a:t>
          </a:r>
          <a:endParaRPr lang="en-US"/>
        </a:p>
      </dgm:t>
    </dgm:pt>
    <dgm:pt modelId="{B5E94235-6BFD-4AE0-9ACC-839296CF8797}" type="parTrans" cxnId="{C5C186BC-5073-4B4E-AA4E-761BB7A204CE}">
      <dgm:prSet/>
      <dgm:spPr/>
      <dgm:t>
        <a:bodyPr/>
        <a:lstStyle/>
        <a:p>
          <a:endParaRPr lang="en-US"/>
        </a:p>
      </dgm:t>
    </dgm:pt>
    <dgm:pt modelId="{A9CB38D1-1BD5-49CA-8921-D14119465EB5}" type="sibTrans" cxnId="{C5C186BC-5073-4B4E-AA4E-761BB7A204CE}">
      <dgm:prSet/>
      <dgm:spPr/>
      <dgm:t>
        <a:bodyPr/>
        <a:lstStyle/>
        <a:p>
          <a:endParaRPr lang="en-US"/>
        </a:p>
      </dgm:t>
    </dgm:pt>
    <dgm:pt modelId="{428BD2C2-2FEF-4AC7-9E8E-AD72CDF14C81}">
      <dgm:prSet/>
      <dgm:spPr/>
      <dgm:t>
        <a:bodyPr/>
        <a:lstStyle/>
        <a:p>
          <a:r>
            <a:rPr lang="af-ZA" b="1"/>
            <a:t>Physical effects</a:t>
          </a:r>
          <a:endParaRPr lang="en-US"/>
        </a:p>
      </dgm:t>
    </dgm:pt>
    <dgm:pt modelId="{157FC204-D626-4270-912D-AA6FF637F52F}" type="parTrans" cxnId="{6F9FC5E6-07B3-4011-BEF5-FC767A01D8D2}">
      <dgm:prSet/>
      <dgm:spPr/>
      <dgm:t>
        <a:bodyPr/>
        <a:lstStyle/>
        <a:p>
          <a:endParaRPr lang="en-US"/>
        </a:p>
      </dgm:t>
    </dgm:pt>
    <dgm:pt modelId="{EBC66FA3-B8AF-403E-BD8D-6729E7488B83}" type="sibTrans" cxnId="{6F9FC5E6-07B3-4011-BEF5-FC767A01D8D2}">
      <dgm:prSet/>
      <dgm:spPr/>
      <dgm:t>
        <a:bodyPr/>
        <a:lstStyle/>
        <a:p>
          <a:endParaRPr lang="en-US"/>
        </a:p>
      </dgm:t>
    </dgm:pt>
    <dgm:pt modelId="{A2BB1A13-D0B3-4C29-82A5-DBC275583C95}">
      <dgm:prSet/>
      <dgm:spPr/>
      <dgm:t>
        <a:bodyPr/>
        <a:lstStyle/>
        <a:p>
          <a:r>
            <a:rPr lang="af-ZA"/>
            <a:t>headaches </a:t>
          </a:r>
          <a:endParaRPr lang="en-US"/>
        </a:p>
      </dgm:t>
    </dgm:pt>
    <dgm:pt modelId="{614F0960-7912-42E1-9B86-67105F95223B}" type="parTrans" cxnId="{37A90C81-9ACF-470F-AC6B-4955E1B6586A}">
      <dgm:prSet/>
      <dgm:spPr/>
      <dgm:t>
        <a:bodyPr/>
        <a:lstStyle/>
        <a:p>
          <a:endParaRPr lang="en-US"/>
        </a:p>
      </dgm:t>
    </dgm:pt>
    <dgm:pt modelId="{C113EE50-A47A-4D6C-AB26-04B2A9F0F27D}" type="sibTrans" cxnId="{37A90C81-9ACF-470F-AC6B-4955E1B6586A}">
      <dgm:prSet/>
      <dgm:spPr/>
      <dgm:t>
        <a:bodyPr/>
        <a:lstStyle/>
        <a:p>
          <a:endParaRPr lang="en-US"/>
        </a:p>
      </dgm:t>
    </dgm:pt>
    <dgm:pt modelId="{63997C13-1284-4121-8201-21E20E266C34}">
      <dgm:prSet/>
      <dgm:spPr/>
      <dgm:t>
        <a:bodyPr/>
        <a:lstStyle/>
        <a:p>
          <a:r>
            <a:rPr lang="af-ZA"/>
            <a:t>tiredness </a:t>
          </a:r>
          <a:endParaRPr lang="en-US"/>
        </a:p>
      </dgm:t>
    </dgm:pt>
    <dgm:pt modelId="{8B0370A1-D23B-4694-AAAB-EA5EEB66B6EF}" type="parTrans" cxnId="{92A7457F-DD9A-44D7-AFA2-95F017BDE241}">
      <dgm:prSet/>
      <dgm:spPr/>
      <dgm:t>
        <a:bodyPr/>
        <a:lstStyle/>
        <a:p>
          <a:endParaRPr lang="en-US"/>
        </a:p>
      </dgm:t>
    </dgm:pt>
    <dgm:pt modelId="{E7CDCA9B-CD3B-473A-AB93-2A96324D7F0C}" type="sibTrans" cxnId="{92A7457F-DD9A-44D7-AFA2-95F017BDE241}">
      <dgm:prSet/>
      <dgm:spPr/>
      <dgm:t>
        <a:bodyPr/>
        <a:lstStyle/>
        <a:p>
          <a:endParaRPr lang="en-US"/>
        </a:p>
      </dgm:t>
    </dgm:pt>
    <dgm:pt modelId="{4B8FEFF9-B62B-4214-A57F-5A76A68A9F4D}">
      <dgm:prSet/>
      <dgm:spPr/>
      <dgm:t>
        <a:bodyPr/>
        <a:lstStyle/>
        <a:p>
          <a:r>
            <a:rPr lang="af-ZA"/>
            <a:t>sleep or appetite changes </a:t>
          </a:r>
          <a:endParaRPr lang="en-US"/>
        </a:p>
      </dgm:t>
    </dgm:pt>
    <dgm:pt modelId="{6039AE88-7A0C-4FA1-A536-E385488F0544}" type="parTrans" cxnId="{84F3D507-A286-45B5-AF03-C4D3EBB7C4C5}">
      <dgm:prSet/>
      <dgm:spPr/>
      <dgm:t>
        <a:bodyPr/>
        <a:lstStyle/>
        <a:p>
          <a:endParaRPr lang="en-US"/>
        </a:p>
      </dgm:t>
    </dgm:pt>
    <dgm:pt modelId="{EB5DCD13-F786-42BB-9CCD-B4FAF5ED1E8E}" type="sibTrans" cxnId="{84F3D507-A286-45B5-AF03-C4D3EBB7C4C5}">
      <dgm:prSet/>
      <dgm:spPr/>
      <dgm:t>
        <a:bodyPr/>
        <a:lstStyle/>
        <a:p>
          <a:endParaRPr lang="en-US"/>
        </a:p>
      </dgm:t>
    </dgm:pt>
    <dgm:pt modelId="{A0600E20-C1B4-4DF8-840C-2F69D8F8CFB7}" type="pres">
      <dgm:prSet presAssocID="{CC7FF216-B64B-4666-A163-79276DBEACA9}" presName="linear" presStyleCnt="0">
        <dgm:presLayoutVars>
          <dgm:dir/>
          <dgm:animLvl val="lvl"/>
          <dgm:resizeHandles val="exact"/>
        </dgm:presLayoutVars>
      </dgm:prSet>
      <dgm:spPr/>
    </dgm:pt>
    <dgm:pt modelId="{58BC01AD-A5A3-4A40-9BD9-253641604017}" type="pres">
      <dgm:prSet presAssocID="{327590E7-AA50-48F2-A378-439C727405D3}" presName="parentLin" presStyleCnt="0"/>
      <dgm:spPr/>
    </dgm:pt>
    <dgm:pt modelId="{9483FB39-D030-4493-AA91-D5D7BD3B2DFF}" type="pres">
      <dgm:prSet presAssocID="{327590E7-AA50-48F2-A378-439C727405D3}" presName="parentLeftMargin" presStyleLbl="node1" presStyleIdx="0" presStyleCnt="2"/>
      <dgm:spPr/>
    </dgm:pt>
    <dgm:pt modelId="{FB77D93B-E483-4A5D-A6C6-FACF4FA31165}" type="pres">
      <dgm:prSet presAssocID="{327590E7-AA50-48F2-A378-439C727405D3}" presName="parentText" presStyleLbl="node1" presStyleIdx="0" presStyleCnt="2">
        <dgm:presLayoutVars>
          <dgm:chMax val="0"/>
          <dgm:bulletEnabled val="1"/>
        </dgm:presLayoutVars>
      </dgm:prSet>
      <dgm:spPr/>
    </dgm:pt>
    <dgm:pt modelId="{6C814459-C3F4-4A03-97AF-BA2ACFAB923F}" type="pres">
      <dgm:prSet presAssocID="{327590E7-AA50-48F2-A378-439C727405D3}" presName="negativeSpace" presStyleCnt="0"/>
      <dgm:spPr/>
    </dgm:pt>
    <dgm:pt modelId="{F6E4B167-FBF7-4012-953F-8463ADCB4392}" type="pres">
      <dgm:prSet presAssocID="{327590E7-AA50-48F2-A378-439C727405D3}" presName="childText" presStyleLbl="conFgAcc1" presStyleIdx="0" presStyleCnt="2">
        <dgm:presLayoutVars>
          <dgm:bulletEnabled val="1"/>
        </dgm:presLayoutVars>
      </dgm:prSet>
      <dgm:spPr/>
    </dgm:pt>
    <dgm:pt modelId="{27AC9C93-E1A2-4278-B214-769E95EA562C}" type="pres">
      <dgm:prSet presAssocID="{65A51E19-F20C-46BD-A5E6-340DFB0AB7F4}" presName="spaceBetweenRectangles" presStyleCnt="0"/>
      <dgm:spPr/>
    </dgm:pt>
    <dgm:pt modelId="{1D03E75A-4AF9-4805-AF75-4EF7B5B37AA9}" type="pres">
      <dgm:prSet presAssocID="{428BD2C2-2FEF-4AC7-9E8E-AD72CDF14C81}" presName="parentLin" presStyleCnt="0"/>
      <dgm:spPr/>
    </dgm:pt>
    <dgm:pt modelId="{66C51723-455E-4A04-B1A4-3A7F73C2557A}" type="pres">
      <dgm:prSet presAssocID="{428BD2C2-2FEF-4AC7-9E8E-AD72CDF14C81}" presName="parentLeftMargin" presStyleLbl="node1" presStyleIdx="0" presStyleCnt="2"/>
      <dgm:spPr/>
    </dgm:pt>
    <dgm:pt modelId="{EA1CDA84-0F11-4954-95C6-753D45336064}" type="pres">
      <dgm:prSet presAssocID="{428BD2C2-2FEF-4AC7-9E8E-AD72CDF14C81}" presName="parentText" presStyleLbl="node1" presStyleIdx="1" presStyleCnt="2">
        <dgm:presLayoutVars>
          <dgm:chMax val="0"/>
          <dgm:bulletEnabled val="1"/>
        </dgm:presLayoutVars>
      </dgm:prSet>
      <dgm:spPr/>
    </dgm:pt>
    <dgm:pt modelId="{225C943D-B268-40B2-A514-2D695835F906}" type="pres">
      <dgm:prSet presAssocID="{428BD2C2-2FEF-4AC7-9E8E-AD72CDF14C81}" presName="negativeSpace" presStyleCnt="0"/>
      <dgm:spPr/>
    </dgm:pt>
    <dgm:pt modelId="{6D00FDEE-24BC-4671-9D1B-802F03F0F44F}" type="pres">
      <dgm:prSet presAssocID="{428BD2C2-2FEF-4AC7-9E8E-AD72CDF14C81}" presName="childText" presStyleLbl="conFgAcc1" presStyleIdx="1" presStyleCnt="2">
        <dgm:presLayoutVars>
          <dgm:bulletEnabled val="1"/>
        </dgm:presLayoutVars>
      </dgm:prSet>
      <dgm:spPr/>
    </dgm:pt>
  </dgm:ptLst>
  <dgm:cxnLst>
    <dgm:cxn modelId="{03008C01-1436-4840-A600-0E05C5491D2E}" type="presOf" srcId="{327590E7-AA50-48F2-A378-439C727405D3}" destId="{FB77D93B-E483-4A5D-A6C6-FACF4FA31165}" srcOrd="1" destOrd="0" presId="urn:microsoft.com/office/officeart/2005/8/layout/list1"/>
    <dgm:cxn modelId="{84F3D507-A286-45B5-AF03-C4D3EBB7C4C5}" srcId="{428BD2C2-2FEF-4AC7-9E8E-AD72CDF14C81}" destId="{4B8FEFF9-B62B-4214-A57F-5A76A68A9F4D}" srcOrd="2" destOrd="0" parTransId="{6039AE88-7A0C-4FA1-A536-E385488F0544}" sibTransId="{EB5DCD13-F786-42BB-9CCD-B4FAF5ED1E8E}"/>
    <dgm:cxn modelId="{5629BD0F-9CB0-4667-87AC-B781DC10C937}" type="presOf" srcId="{CC7FF216-B64B-4666-A163-79276DBEACA9}" destId="{A0600E20-C1B4-4DF8-840C-2F69D8F8CFB7}" srcOrd="0" destOrd="0" presId="urn:microsoft.com/office/officeart/2005/8/layout/list1"/>
    <dgm:cxn modelId="{ACE20912-51B2-4A5C-B779-11466FC33494}" srcId="{327590E7-AA50-48F2-A378-439C727405D3}" destId="{C63B5C93-D1A9-4666-A040-6EDDB5E83592}" srcOrd="0" destOrd="0" parTransId="{D94645A6-67DE-4632-8C55-6A0E6EAB87E4}" sibTransId="{7C493F78-0076-42C6-8377-E021B740B0B1}"/>
    <dgm:cxn modelId="{71CB5926-6F3B-45EA-8963-21A7C405BB3B}" type="presOf" srcId="{428BD2C2-2FEF-4AC7-9E8E-AD72CDF14C81}" destId="{EA1CDA84-0F11-4954-95C6-753D45336064}" srcOrd="1" destOrd="0" presId="urn:microsoft.com/office/officeart/2005/8/layout/list1"/>
    <dgm:cxn modelId="{7B3A1B3B-FFDB-44CF-9B5A-D83EC5B87FE6}" type="presOf" srcId="{A2BB1A13-D0B3-4C29-82A5-DBC275583C95}" destId="{6D00FDEE-24BC-4671-9D1B-802F03F0F44F}" srcOrd="0" destOrd="0" presId="urn:microsoft.com/office/officeart/2005/8/layout/list1"/>
    <dgm:cxn modelId="{2552AB66-5545-4F82-A2DB-3CE875E21969}" type="presOf" srcId="{C63B5C93-D1A9-4666-A040-6EDDB5E83592}" destId="{F6E4B167-FBF7-4012-953F-8463ADCB4392}" srcOrd="0" destOrd="0" presId="urn:microsoft.com/office/officeart/2005/8/layout/list1"/>
    <dgm:cxn modelId="{92A7457F-DD9A-44D7-AFA2-95F017BDE241}" srcId="{428BD2C2-2FEF-4AC7-9E8E-AD72CDF14C81}" destId="{63997C13-1284-4121-8201-21E20E266C34}" srcOrd="1" destOrd="0" parTransId="{8B0370A1-D23B-4694-AAAB-EA5EEB66B6EF}" sibTransId="{E7CDCA9B-CD3B-473A-AB93-2A96324D7F0C}"/>
    <dgm:cxn modelId="{37A90C81-9ACF-470F-AC6B-4955E1B6586A}" srcId="{428BD2C2-2FEF-4AC7-9E8E-AD72CDF14C81}" destId="{A2BB1A13-D0B3-4C29-82A5-DBC275583C95}" srcOrd="0" destOrd="0" parTransId="{614F0960-7912-42E1-9B86-67105F95223B}" sibTransId="{C113EE50-A47A-4D6C-AB26-04B2A9F0F27D}"/>
    <dgm:cxn modelId="{1EC62282-FF2B-4794-BAC5-B70270FE9AC6}" type="presOf" srcId="{FF957455-1565-4116-8EB1-2F18E003342B}" destId="{F6E4B167-FBF7-4012-953F-8463ADCB4392}" srcOrd="0" destOrd="2" presId="urn:microsoft.com/office/officeart/2005/8/layout/list1"/>
    <dgm:cxn modelId="{7A951496-7539-41D2-82C4-2A0B79F88FD4}" type="presOf" srcId="{63997C13-1284-4121-8201-21E20E266C34}" destId="{6D00FDEE-24BC-4671-9D1B-802F03F0F44F}" srcOrd="0" destOrd="1" presId="urn:microsoft.com/office/officeart/2005/8/layout/list1"/>
    <dgm:cxn modelId="{99C8F4B1-114E-495B-88DB-B428ED8F3FC2}" type="presOf" srcId="{63BBFC10-ADCA-4FAB-81C8-608CCCD8B497}" destId="{F6E4B167-FBF7-4012-953F-8463ADCB4392}" srcOrd="0" destOrd="1" presId="urn:microsoft.com/office/officeart/2005/8/layout/list1"/>
    <dgm:cxn modelId="{C5C186BC-5073-4B4E-AA4E-761BB7A204CE}" srcId="{327590E7-AA50-48F2-A378-439C727405D3}" destId="{FF957455-1565-4116-8EB1-2F18E003342B}" srcOrd="2" destOrd="0" parTransId="{B5E94235-6BFD-4AE0-9ACC-839296CF8797}" sibTransId="{A9CB38D1-1BD5-49CA-8921-D14119465EB5}"/>
    <dgm:cxn modelId="{DCEA7DC5-4250-4572-AB57-BA1C45FBB865}" srcId="{327590E7-AA50-48F2-A378-439C727405D3}" destId="{63BBFC10-ADCA-4FAB-81C8-608CCCD8B497}" srcOrd="1" destOrd="0" parTransId="{F184992B-51EB-4391-BEE4-47893A8C303B}" sibTransId="{095DD572-71A1-4D97-A147-9F13BEC718AC}"/>
    <dgm:cxn modelId="{ABD1FCC5-740B-4597-844E-B29705CF7A8D}" srcId="{CC7FF216-B64B-4666-A163-79276DBEACA9}" destId="{327590E7-AA50-48F2-A378-439C727405D3}" srcOrd="0" destOrd="0" parTransId="{15F39673-47B3-45D3-91DB-55DC6244316B}" sibTransId="{65A51E19-F20C-46BD-A5E6-340DFB0AB7F4}"/>
    <dgm:cxn modelId="{D772A8DA-CEC4-4FC3-87D5-BD900367EEDF}" type="presOf" srcId="{428BD2C2-2FEF-4AC7-9E8E-AD72CDF14C81}" destId="{66C51723-455E-4A04-B1A4-3A7F73C2557A}" srcOrd="0" destOrd="0" presId="urn:microsoft.com/office/officeart/2005/8/layout/list1"/>
    <dgm:cxn modelId="{484B09DC-8CE2-4C08-8E26-1D60EA6ABAC9}" type="presOf" srcId="{4B8FEFF9-B62B-4214-A57F-5A76A68A9F4D}" destId="{6D00FDEE-24BC-4671-9D1B-802F03F0F44F}" srcOrd="0" destOrd="2" presId="urn:microsoft.com/office/officeart/2005/8/layout/list1"/>
    <dgm:cxn modelId="{6F9FC5E6-07B3-4011-BEF5-FC767A01D8D2}" srcId="{CC7FF216-B64B-4666-A163-79276DBEACA9}" destId="{428BD2C2-2FEF-4AC7-9E8E-AD72CDF14C81}" srcOrd="1" destOrd="0" parTransId="{157FC204-D626-4270-912D-AA6FF637F52F}" sibTransId="{EBC66FA3-B8AF-403E-BD8D-6729E7488B83}"/>
    <dgm:cxn modelId="{620008F1-F715-4211-A02A-E627BA0ED88A}" type="presOf" srcId="{327590E7-AA50-48F2-A378-439C727405D3}" destId="{9483FB39-D030-4493-AA91-D5D7BD3B2DFF}" srcOrd="0" destOrd="0" presId="urn:microsoft.com/office/officeart/2005/8/layout/list1"/>
    <dgm:cxn modelId="{B39ED5C2-7C0E-461D-B0AE-0510E4631BAF}" type="presParOf" srcId="{A0600E20-C1B4-4DF8-840C-2F69D8F8CFB7}" destId="{58BC01AD-A5A3-4A40-9BD9-253641604017}" srcOrd="0" destOrd="0" presId="urn:microsoft.com/office/officeart/2005/8/layout/list1"/>
    <dgm:cxn modelId="{CCA55255-84E6-4124-ADB1-260E209786EA}" type="presParOf" srcId="{58BC01AD-A5A3-4A40-9BD9-253641604017}" destId="{9483FB39-D030-4493-AA91-D5D7BD3B2DFF}" srcOrd="0" destOrd="0" presId="urn:microsoft.com/office/officeart/2005/8/layout/list1"/>
    <dgm:cxn modelId="{B578A490-06E8-46AA-A1EC-C2B2027593AD}" type="presParOf" srcId="{58BC01AD-A5A3-4A40-9BD9-253641604017}" destId="{FB77D93B-E483-4A5D-A6C6-FACF4FA31165}" srcOrd="1" destOrd="0" presId="urn:microsoft.com/office/officeart/2005/8/layout/list1"/>
    <dgm:cxn modelId="{57CBBF6E-5981-4F85-91CE-0D652DA5FEA8}" type="presParOf" srcId="{A0600E20-C1B4-4DF8-840C-2F69D8F8CFB7}" destId="{6C814459-C3F4-4A03-97AF-BA2ACFAB923F}" srcOrd="1" destOrd="0" presId="urn:microsoft.com/office/officeart/2005/8/layout/list1"/>
    <dgm:cxn modelId="{6E643C05-243D-4673-A14D-F8D787F154DE}" type="presParOf" srcId="{A0600E20-C1B4-4DF8-840C-2F69D8F8CFB7}" destId="{F6E4B167-FBF7-4012-953F-8463ADCB4392}" srcOrd="2" destOrd="0" presId="urn:microsoft.com/office/officeart/2005/8/layout/list1"/>
    <dgm:cxn modelId="{E3D58A53-BE61-4545-9551-A10B306C388E}" type="presParOf" srcId="{A0600E20-C1B4-4DF8-840C-2F69D8F8CFB7}" destId="{27AC9C93-E1A2-4278-B214-769E95EA562C}" srcOrd="3" destOrd="0" presId="urn:microsoft.com/office/officeart/2005/8/layout/list1"/>
    <dgm:cxn modelId="{10B58BC4-7037-4C81-BC2B-09C588B2AAFC}" type="presParOf" srcId="{A0600E20-C1B4-4DF8-840C-2F69D8F8CFB7}" destId="{1D03E75A-4AF9-4805-AF75-4EF7B5B37AA9}" srcOrd="4" destOrd="0" presId="urn:microsoft.com/office/officeart/2005/8/layout/list1"/>
    <dgm:cxn modelId="{21585B38-B6D6-4A2B-938C-D5D4628772B0}" type="presParOf" srcId="{1D03E75A-4AF9-4805-AF75-4EF7B5B37AA9}" destId="{66C51723-455E-4A04-B1A4-3A7F73C2557A}" srcOrd="0" destOrd="0" presId="urn:microsoft.com/office/officeart/2005/8/layout/list1"/>
    <dgm:cxn modelId="{4D7FA038-2D66-478F-97BB-8FD73017EB94}" type="presParOf" srcId="{1D03E75A-4AF9-4805-AF75-4EF7B5B37AA9}" destId="{EA1CDA84-0F11-4954-95C6-753D45336064}" srcOrd="1" destOrd="0" presId="urn:microsoft.com/office/officeart/2005/8/layout/list1"/>
    <dgm:cxn modelId="{23DBCDB5-A2A8-4889-9DAF-991962DD356D}" type="presParOf" srcId="{A0600E20-C1B4-4DF8-840C-2F69D8F8CFB7}" destId="{225C943D-B268-40B2-A514-2D695835F906}" srcOrd="5" destOrd="0" presId="urn:microsoft.com/office/officeart/2005/8/layout/list1"/>
    <dgm:cxn modelId="{C86940F8-8F63-4046-B364-00A9433B4572}" type="presParOf" srcId="{A0600E20-C1B4-4DF8-840C-2F69D8F8CFB7}" destId="{6D00FDEE-24BC-4671-9D1B-802F03F0F44F}"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3FC41-1419-4A30-AD40-7FE2AFBCBA13}">
      <dsp:nvSpPr>
        <dsp:cNvPr id="0" name=""/>
        <dsp:cNvSpPr/>
      </dsp:nvSpPr>
      <dsp:spPr>
        <a:xfrm>
          <a:off x="0" y="2593513"/>
          <a:ext cx="7990184" cy="85124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f-ZA" sz="2000" kern="1200" dirty="0"/>
            <a:t>A </a:t>
          </a:r>
          <a:r>
            <a:rPr lang="af-ZA" sz="2000" kern="1200" dirty="0" err="1"/>
            <a:t>risk</a:t>
          </a:r>
          <a:r>
            <a:rPr lang="af-ZA" sz="2000" kern="1200" dirty="0"/>
            <a:t> </a:t>
          </a:r>
          <a:r>
            <a:rPr lang="af-ZA" sz="2000" kern="1200" dirty="0" err="1"/>
            <a:t>factor</a:t>
          </a:r>
          <a:r>
            <a:rPr lang="af-ZA" sz="2000" kern="1200" dirty="0"/>
            <a:t> </a:t>
          </a:r>
          <a:r>
            <a:rPr lang="af-ZA" sz="2000" kern="1200" dirty="0" err="1"/>
            <a:t>does</a:t>
          </a:r>
          <a:r>
            <a:rPr lang="af-ZA" sz="2000" kern="1200" dirty="0"/>
            <a:t> </a:t>
          </a:r>
          <a:r>
            <a:rPr lang="af-ZA" sz="2000" kern="1200" dirty="0" err="1"/>
            <a:t>not</a:t>
          </a:r>
          <a:r>
            <a:rPr lang="af-ZA" sz="2000" kern="1200" dirty="0"/>
            <a:t> </a:t>
          </a:r>
          <a:r>
            <a:rPr lang="af-ZA" sz="2000" kern="1200" dirty="0" err="1"/>
            <a:t>mean</a:t>
          </a:r>
          <a:r>
            <a:rPr lang="af-ZA" sz="2000" kern="1200" dirty="0"/>
            <a:t> </a:t>
          </a:r>
          <a:r>
            <a:rPr lang="af-ZA" sz="2000" kern="1200" dirty="0" err="1"/>
            <a:t>that</a:t>
          </a:r>
          <a:r>
            <a:rPr lang="af-ZA" sz="2000" kern="1200" dirty="0"/>
            <a:t> </a:t>
          </a:r>
          <a:r>
            <a:rPr lang="af-ZA" sz="2000" kern="1200" dirty="0" err="1"/>
            <a:t>the</a:t>
          </a:r>
          <a:r>
            <a:rPr lang="af-ZA" sz="2000" kern="1200" dirty="0"/>
            <a:t> </a:t>
          </a:r>
          <a:r>
            <a:rPr lang="af-ZA" sz="2000" kern="1200" dirty="0" err="1"/>
            <a:t>problem</a:t>
          </a:r>
          <a:r>
            <a:rPr lang="af-ZA" sz="2000" kern="1200" dirty="0"/>
            <a:t> </a:t>
          </a:r>
          <a:r>
            <a:rPr lang="af-ZA" sz="2000" kern="1200" dirty="0" err="1"/>
            <a:t>will</a:t>
          </a:r>
          <a:r>
            <a:rPr lang="af-ZA" sz="2000" kern="1200" dirty="0"/>
            <a:t> </a:t>
          </a:r>
          <a:r>
            <a:rPr lang="af-ZA" sz="2000" kern="1200" dirty="0" err="1"/>
            <a:t>definitely</a:t>
          </a:r>
          <a:r>
            <a:rPr lang="af-ZA" sz="2000" kern="1200" dirty="0"/>
            <a:t> </a:t>
          </a:r>
          <a:r>
            <a:rPr lang="af-ZA" sz="2000" kern="1200" dirty="0" err="1"/>
            <a:t>occur</a:t>
          </a:r>
          <a:r>
            <a:rPr lang="af-ZA" sz="2000" kern="1200" dirty="0"/>
            <a:t>.</a:t>
          </a:r>
          <a:endParaRPr lang="en-US" sz="2000" kern="1200" dirty="0"/>
        </a:p>
      </dsp:txBody>
      <dsp:txXfrm>
        <a:off x="0" y="2593513"/>
        <a:ext cx="7990184" cy="851248"/>
      </dsp:txXfrm>
    </dsp:sp>
    <dsp:sp modelId="{A19A00EF-E8CE-4F56-BBAC-85B954E4F705}">
      <dsp:nvSpPr>
        <dsp:cNvPr id="0" name=""/>
        <dsp:cNvSpPr/>
      </dsp:nvSpPr>
      <dsp:spPr>
        <a:xfrm rot="10800000">
          <a:off x="0" y="1297061"/>
          <a:ext cx="7990184" cy="1309220"/>
        </a:xfrm>
        <a:prstGeom prst="upArrowCallout">
          <a:avLst/>
        </a:prstGeom>
        <a:solidFill>
          <a:schemeClr val="accent2">
            <a:hueOff val="-520665"/>
            <a:satOff val="-10816"/>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af-ZA" sz="1600" b="1" kern="1200"/>
            <a:t>Risk factor</a:t>
          </a:r>
          <a:endParaRPr lang="en-US" sz="1600" kern="1200"/>
        </a:p>
      </dsp:txBody>
      <dsp:txXfrm rot="-10800000">
        <a:off x="0" y="1297061"/>
        <a:ext cx="7990184" cy="459536"/>
      </dsp:txXfrm>
    </dsp:sp>
    <dsp:sp modelId="{73C64ADD-5C83-4019-B31D-A6639036502E}">
      <dsp:nvSpPr>
        <dsp:cNvPr id="0" name=""/>
        <dsp:cNvSpPr/>
      </dsp:nvSpPr>
      <dsp:spPr>
        <a:xfrm>
          <a:off x="0" y="1756597"/>
          <a:ext cx="7990184" cy="39145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t>Something that increases the possibility of a problem developing.</a:t>
          </a:r>
          <a:endParaRPr lang="en-US" sz="2000" kern="1200"/>
        </a:p>
      </dsp:txBody>
      <dsp:txXfrm>
        <a:off x="0" y="1756597"/>
        <a:ext cx="7990184" cy="391457"/>
      </dsp:txXfrm>
    </dsp:sp>
    <dsp:sp modelId="{36E8F490-E866-4893-A57F-760C0207859A}">
      <dsp:nvSpPr>
        <dsp:cNvPr id="0" name=""/>
        <dsp:cNvSpPr/>
      </dsp:nvSpPr>
      <dsp:spPr>
        <a:xfrm rot="10800000">
          <a:off x="0" y="608"/>
          <a:ext cx="7990184" cy="1309220"/>
        </a:xfrm>
        <a:prstGeom prst="upArrowCallout">
          <a:avLst/>
        </a:prstGeom>
        <a:solidFill>
          <a:schemeClr val="accent2">
            <a:hueOff val="-1041329"/>
            <a:satOff val="-21631"/>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af-ZA" sz="1600" b="1" kern="1200"/>
            <a:t>Cause</a:t>
          </a:r>
          <a:endParaRPr lang="en-US" sz="1600" kern="1200"/>
        </a:p>
      </dsp:txBody>
      <dsp:txXfrm rot="-10800000">
        <a:off x="0" y="608"/>
        <a:ext cx="7990184" cy="459536"/>
      </dsp:txXfrm>
    </dsp:sp>
    <dsp:sp modelId="{C8F9ABAF-5105-43E2-8A99-0B21374A0325}">
      <dsp:nvSpPr>
        <dsp:cNvPr id="0" name=""/>
        <dsp:cNvSpPr/>
      </dsp:nvSpPr>
      <dsp:spPr>
        <a:xfrm>
          <a:off x="0" y="460145"/>
          <a:ext cx="7990184" cy="391457"/>
        </a:xfrm>
        <a:prstGeom prst="rect">
          <a:avLst/>
        </a:prstGeom>
        <a:solidFill>
          <a:schemeClr val="accent2">
            <a:tint val="40000"/>
            <a:alpha val="90000"/>
            <a:hueOff val="-836627"/>
            <a:satOff val="-30034"/>
            <a:lumOff val="-1939"/>
            <a:alphaOff val="0"/>
          </a:schemeClr>
        </a:solidFill>
        <a:ln w="12700" cap="flat" cmpd="sng" algn="ctr">
          <a:solidFill>
            <a:schemeClr val="accent2">
              <a:tint val="40000"/>
              <a:alpha val="90000"/>
              <a:hueOff val="-836627"/>
              <a:satOff val="-30034"/>
              <a:lumOff val="-19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t>Something that contributes to a condition or experience.</a:t>
          </a:r>
          <a:endParaRPr lang="en-US" sz="2000" kern="1200"/>
        </a:p>
      </dsp:txBody>
      <dsp:txXfrm>
        <a:off x="0" y="460145"/>
        <a:ext cx="7990184" cy="3914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984A6-DA3E-495E-9D0B-9BF8BC19B730}">
      <dsp:nvSpPr>
        <dsp:cNvPr id="0" name=""/>
        <dsp:cNvSpPr/>
      </dsp:nvSpPr>
      <dsp:spPr>
        <a:xfrm>
          <a:off x="365876" y="0"/>
          <a:ext cx="3309773" cy="3309773"/>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4A9DD92-BB7D-4A8E-BB4B-72E3D3872CE0}">
      <dsp:nvSpPr>
        <dsp:cNvPr id="0" name=""/>
        <dsp:cNvSpPr/>
      </dsp:nvSpPr>
      <dsp:spPr>
        <a:xfrm>
          <a:off x="680304" y="314428"/>
          <a:ext cx="1290811" cy="129081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a:t>Family </a:t>
          </a:r>
          <a:r>
            <a:rPr lang="af-ZA" sz="1600" kern="1200" dirty="0" err="1"/>
            <a:t>history</a:t>
          </a:r>
          <a:r>
            <a:rPr lang="af-ZA" sz="1600" kern="1200" dirty="0"/>
            <a:t> </a:t>
          </a:r>
          <a:endParaRPr lang="en-US" sz="1600" kern="1200" dirty="0"/>
        </a:p>
      </dsp:txBody>
      <dsp:txXfrm>
        <a:off x="743316" y="377440"/>
        <a:ext cx="1164787" cy="1164787"/>
      </dsp:txXfrm>
    </dsp:sp>
    <dsp:sp modelId="{F21E1327-4B95-41D4-BEDA-59A82EFBAAAA}">
      <dsp:nvSpPr>
        <dsp:cNvPr id="0" name=""/>
        <dsp:cNvSpPr/>
      </dsp:nvSpPr>
      <dsp:spPr>
        <a:xfrm>
          <a:off x="2070409" y="314428"/>
          <a:ext cx="1290811" cy="1290811"/>
        </a:xfrm>
        <a:prstGeom prst="roundRect">
          <a:avLst/>
        </a:prstGeom>
        <a:gradFill rotWithShape="0">
          <a:gsLst>
            <a:gs pos="0">
              <a:schemeClr val="accent5">
                <a:hueOff val="3038109"/>
                <a:satOff val="-1368"/>
                <a:lumOff val="-1699"/>
                <a:alphaOff val="0"/>
                <a:satMod val="103000"/>
                <a:lumMod val="102000"/>
                <a:tint val="94000"/>
              </a:schemeClr>
            </a:gs>
            <a:gs pos="50000">
              <a:schemeClr val="accent5">
                <a:hueOff val="3038109"/>
                <a:satOff val="-1368"/>
                <a:lumOff val="-1699"/>
                <a:alphaOff val="0"/>
                <a:satMod val="110000"/>
                <a:lumMod val="100000"/>
                <a:shade val="100000"/>
              </a:schemeClr>
            </a:gs>
            <a:gs pos="100000">
              <a:schemeClr val="accent5">
                <a:hueOff val="3038109"/>
                <a:satOff val="-1368"/>
                <a:lumOff val="-169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err="1"/>
            <a:t>Hormonal</a:t>
          </a:r>
          <a:r>
            <a:rPr lang="af-ZA" sz="1600" kern="1200" dirty="0"/>
            <a:t> </a:t>
          </a:r>
          <a:r>
            <a:rPr lang="af-ZA" sz="1600" kern="1200" dirty="0" err="1"/>
            <a:t>or</a:t>
          </a:r>
          <a:r>
            <a:rPr lang="af-ZA" sz="1600" kern="1200" dirty="0"/>
            <a:t> </a:t>
          </a:r>
          <a:r>
            <a:rPr lang="af-ZA" sz="1600" kern="1200" dirty="0" err="1"/>
            <a:t>brain</a:t>
          </a:r>
          <a:r>
            <a:rPr lang="af-ZA" sz="1600" kern="1200" dirty="0"/>
            <a:t> </a:t>
          </a:r>
          <a:r>
            <a:rPr lang="af-ZA" sz="1600" kern="1200" dirty="0" err="1"/>
            <a:t>changes</a:t>
          </a:r>
          <a:r>
            <a:rPr lang="af-ZA" sz="1600" kern="1200" dirty="0"/>
            <a:t> </a:t>
          </a:r>
          <a:endParaRPr lang="en-US" sz="1600" kern="1200" dirty="0"/>
        </a:p>
      </dsp:txBody>
      <dsp:txXfrm>
        <a:off x="2133421" y="377440"/>
        <a:ext cx="1164787" cy="1164787"/>
      </dsp:txXfrm>
    </dsp:sp>
    <dsp:sp modelId="{922BA0FB-A38D-41D4-916F-FE1BF3A30C9E}">
      <dsp:nvSpPr>
        <dsp:cNvPr id="0" name=""/>
        <dsp:cNvSpPr/>
      </dsp:nvSpPr>
      <dsp:spPr>
        <a:xfrm>
          <a:off x="680304" y="1704533"/>
          <a:ext cx="1290811" cy="1290811"/>
        </a:xfrm>
        <a:prstGeom prst="roundRect">
          <a:avLst/>
        </a:prstGeom>
        <a:gradFill rotWithShape="0">
          <a:gsLst>
            <a:gs pos="0">
              <a:schemeClr val="accent5">
                <a:hueOff val="6076219"/>
                <a:satOff val="-2736"/>
                <a:lumOff val="-3398"/>
                <a:alphaOff val="0"/>
                <a:satMod val="103000"/>
                <a:lumMod val="102000"/>
                <a:tint val="94000"/>
              </a:schemeClr>
            </a:gs>
            <a:gs pos="50000">
              <a:schemeClr val="accent5">
                <a:hueOff val="6076219"/>
                <a:satOff val="-2736"/>
                <a:lumOff val="-3398"/>
                <a:alphaOff val="0"/>
                <a:satMod val="110000"/>
                <a:lumMod val="100000"/>
                <a:shade val="100000"/>
              </a:schemeClr>
            </a:gs>
            <a:gs pos="100000">
              <a:schemeClr val="accent5">
                <a:hueOff val="6076219"/>
                <a:satOff val="-2736"/>
                <a:lumOff val="-339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err="1"/>
            <a:t>Serious</a:t>
          </a:r>
          <a:r>
            <a:rPr lang="af-ZA" sz="1600" kern="1200" dirty="0"/>
            <a:t> </a:t>
          </a:r>
          <a:r>
            <a:rPr lang="af-ZA" sz="1600" kern="1200" dirty="0" err="1"/>
            <a:t>illness</a:t>
          </a:r>
          <a:r>
            <a:rPr lang="af-ZA" sz="1600" kern="1200" dirty="0"/>
            <a:t> </a:t>
          </a:r>
          <a:r>
            <a:rPr lang="af-ZA" sz="1600" kern="1200" dirty="0" err="1"/>
            <a:t>or</a:t>
          </a:r>
          <a:r>
            <a:rPr lang="af-ZA" sz="1600" kern="1200" dirty="0"/>
            <a:t> </a:t>
          </a:r>
          <a:r>
            <a:rPr lang="af-ZA" sz="1600" kern="1200" dirty="0" err="1"/>
            <a:t>chronic</a:t>
          </a:r>
          <a:r>
            <a:rPr lang="af-ZA" sz="1600" kern="1200" dirty="0"/>
            <a:t> </a:t>
          </a:r>
          <a:r>
            <a:rPr lang="af-ZA" sz="1600" kern="1200" dirty="0" err="1"/>
            <a:t>pain</a:t>
          </a:r>
          <a:r>
            <a:rPr lang="af-ZA" sz="1600" kern="1200" dirty="0"/>
            <a:t> </a:t>
          </a:r>
          <a:endParaRPr lang="en-US" sz="1600" kern="1200" dirty="0"/>
        </a:p>
      </dsp:txBody>
      <dsp:txXfrm>
        <a:off x="743316" y="1767545"/>
        <a:ext cx="1164787" cy="1164787"/>
      </dsp:txXfrm>
    </dsp:sp>
    <dsp:sp modelId="{17EA0A94-FA31-40AE-A482-051D51DBBF7F}">
      <dsp:nvSpPr>
        <dsp:cNvPr id="0" name=""/>
        <dsp:cNvSpPr/>
      </dsp:nvSpPr>
      <dsp:spPr>
        <a:xfrm>
          <a:off x="2070409" y="1704533"/>
          <a:ext cx="1290811" cy="1290811"/>
        </a:xfrm>
        <a:prstGeom prst="roundRect">
          <a:avLst/>
        </a:prstGeom>
        <a:gradFill rotWithShape="0">
          <a:gsLst>
            <a:gs pos="0">
              <a:schemeClr val="accent5">
                <a:hueOff val="9114327"/>
                <a:satOff val="-4104"/>
                <a:lumOff val="-5097"/>
                <a:alphaOff val="0"/>
                <a:satMod val="103000"/>
                <a:lumMod val="102000"/>
                <a:tint val="94000"/>
              </a:schemeClr>
            </a:gs>
            <a:gs pos="50000">
              <a:schemeClr val="accent5">
                <a:hueOff val="9114327"/>
                <a:satOff val="-4104"/>
                <a:lumOff val="-5097"/>
                <a:alphaOff val="0"/>
                <a:satMod val="110000"/>
                <a:lumMod val="100000"/>
                <a:shade val="100000"/>
              </a:schemeClr>
            </a:gs>
            <a:gs pos="100000">
              <a:schemeClr val="accent5">
                <a:hueOff val="9114327"/>
                <a:satOff val="-4104"/>
                <a:lumOff val="-509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dirty="0" err="1"/>
            <a:t>Certain</a:t>
          </a:r>
          <a:r>
            <a:rPr lang="af-ZA" sz="1600" kern="1200" dirty="0"/>
            <a:t> </a:t>
          </a:r>
          <a:r>
            <a:rPr lang="af-ZA" sz="1600" kern="1200" dirty="0" err="1"/>
            <a:t>medicines</a:t>
          </a:r>
          <a:r>
            <a:rPr lang="af-ZA" sz="1600" kern="1200" dirty="0"/>
            <a:t> </a:t>
          </a:r>
          <a:r>
            <a:rPr lang="af-ZA" sz="1600" kern="1200" dirty="0" err="1"/>
            <a:t>or</a:t>
          </a:r>
          <a:r>
            <a:rPr lang="af-ZA" sz="1600" kern="1200" dirty="0"/>
            <a:t> </a:t>
          </a:r>
          <a:r>
            <a:rPr lang="af-ZA" sz="1600" kern="1200" dirty="0" err="1"/>
            <a:t>treatments</a:t>
          </a:r>
          <a:endParaRPr lang="en-US" sz="1600" kern="1200" dirty="0"/>
        </a:p>
      </dsp:txBody>
      <dsp:txXfrm>
        <a:off x="2133421" y="1767545"/>
        <a:ext cx="1164787" cy="1164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7AE71-C70F-4B79-83C4-B376FCA8F322}">
      <dsp:nvSpPr>
        <dsp:cNvPr id="0" name=""/>
        <dsp:cNvSpPr/>
      </dsp:nvSpPr>
      <dsp:spPr>
        <a:xfrm>
          <a:off x="0" y="79812"/>
          <a:ext cx="4526281" cy="442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f-ZA" sz="1800" kern="1200"/>
            <a:t>Death or loss </a:t>
          </a:r>
          <a:endParaRPr lang="en-US" sz="1800" kern="1200"/>
        </a:p>
      </dsp:txBody>
      <dsp:txXfrm>
        <a:off x="21589" y="101401"/>
        <a:ext cx="4483103" cy="399082"/>
      </dsp:txXfrm>
    </dsp:sp>
    <dsp:sp modelId="{3DA02F9A-5111-41ED-9808-C34A2A5314D4}">
      <dsp:nvSpPr>
        <dsp:cNvPr id="0" name=""/>
        <dsp:cNvSpPr/>
      </dsp:nvSpPr>
      <dsp:spPr>
        <a:xfrm>
          <a:off x="0" y="573912"/>
          <a:ext cx="4526281" cy="4422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f-ZA" sz="1800" kern="1200"/>
            <a:t>Family conflict or divorce </a:t>
          </a:r>
          <a:endParaRPr lang="en-US" sz="1800" kern="1200"/>
        </a:p>
      </dsp:txBody>
      <dsp:txXfrm>
        <a:off x="21589" y="595501"/>
        <a:ext cx="4483103" cy="399082"/>
      </dsp:txXfrm>
    </dsp:sp>
    <dsp:sp modelId="{DCE7EAF1-4868-4449-8B21-0C01C1224D2B}">
      <dsp:nvSpPr>
        <dsp:cNvPr id="0" name=""/>
        <dsp:cNvSpPr/>
      </dsp:nvSpPr>
      <dsp:spPr>
        <a:xfrm>
          <a:off x="0" y="1068012"/>
          <a:ext cx="4526281" cy="4422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f-ZA" sz="1800" kern="1200"/>
            <a:t>Abuse, neglect or violence </a:t>
          </a:r>
          <a:endParaRPr lang="en-US" sz="1800" kern="1200"/>
        </a:p>
      </dsp:txBody>
      <dsp:txXfrm>
        <a:off x="21589" y="1089601"/>
        <a:ext cx="4483103" cy="399082"/>
      </dsp:txXfrm>
    </dsp:sp>
    <dsp:sp modelId="{3540E587-40D2-423D-AAE1-72EDD425DE82}">
      <dsp:nvSpPr>
        <dsp:cNvPr id="0" name=""/>
        <dsp:cNvSpPr/>
      </dsp:nvSpPr>
      <dsp:spPr>
        <a:xfrm>
          <a:off x="0" y="1562112"/>
          <a:ext cx="4526281" cy="4422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f-ZA" sz="1800" kern="1200"/>
            <a:t>Bullying or cyberbullying </a:t>
          </a:r>
          <a:endParaRPr lang="en-US" sz="1800" kern="1200"/>
        </a:p>
      </dsp:txBody>
      <dsp:txXfrm>
        <a:off x="21589" y="1583701"/>
        <a:ext cx="4483103" cy="399082"/>
      </dsp:txXfrm>
    </dsp:sp>
    <dsp:sp modelId="{BFDFB00F-8335-4B59-98ED-495A9C59F91C}">
      <dsp:nvSpPr>
        <dsp:cNvPr id="0" name=""/>
        <dsp:cNvSpPr/>
      </dsp:nvSpPr>
      <dsp:spPr>
        <a:xfrm>
          <a:off x="0" y="2056212"/>
          <a:ext cx="4526281" cy="44226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f-ZA" sz="1800" kern="1200"/>
            <a:t>Academic pressure </a:t>
          </a:r>
          <a:endParaRPr lang="en-US" sz="1800" kern="1200"/>
        </a:p>
      </dsp:txBody>
      <dsp:txXfrm>
        <a:off x="21589" y="2077801"/>
        <a:ext cx="4483103" cy="399082"/>
      </dsp:txXfrm>
    </dsp:sp>
    <dsp:sp modelId="{EB681F13-66AA-4869-8B0A-463B15F2003A}">
      <dsp:nvSpPr>
        <dsp:cNvPr id="0" name=""/>
        <dsp:cNvSpPr/>
      </dsp:nvSpPr>
      <dsp:spPr>
        <a:xfrm>
          <a:off x="0" y="2550311"/>
          <a:ext cx="4526281" cy="4422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f-ZA" sz="1800" kern="1200"/>
            <a:t>Financial difficulties</a:t>
          </a:r>
          <a:endParaRPr lang="en-US" sz="1800" kern="1200"/>
        </a:p>
      </dsp:txBody>
      <dsp:txXfrm>
        <a:off x="21589" y="2571900"/>
        <a:ext cx="4483103" cy="3990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7CC780-711A-410F-A7EC-E9F17FC9F49B}">
      <dsp:nvSpPr>
        <dsp:cNvPr id="0" name=""/>
        <dsp:cNvSpPr/>
      </dsp:nvSpPr>
      <dsp:spPr>
        <a:xfrm>
          <a:off x="0" y="583812"/>
          <a:ext cx="3271270" cy="327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A1852D0-334C-44EF-97ED-6341363B9CE6}">
      <dsp:nvSpPr>
        <dsp:cNvPr id="0" name=""/>
        <dsp:cNvSpPr/>
      </dsp:nvSpPr>
      <dsp:spPr>
        <a:xfrm>
          <a:off x="163563" y="391932"/>
          <a:ext cx="2289889"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6552" tIns="0" rIns="86552" bIns="0" numCol="1" spcCol="1270" anchor="ctr" anchorCtr="0">
          <a:noAutofit/>
        </a:bodyPr>
        <a:lstStyle/>
        <a:p>
          <a:pPr marL="0" lvl="0" indent="0" algn="l" defTabSz="577850">
            <a:lnSpc>
              <a:spcPct val="90000"/>
            </a:lnSpc>
            <a:spcBef>
              <a:spcPct val="0"/>
            </a:spcBef>
            <a:spcAft>
              <a:spcPct val="35000"/>
            </a:spcAft>
            <a:buNone/>
          </a:pPr>
          <a:r>
            <a:rPr lang="af-ZA" sz="1300" kern="1200"/>
            <a:t>“I am not good enough.” </a:t>
          </a:r>
          <a:endParaRPr lang="en-US" sz="1300" kern="1200"/>
        </a:p>
      </dsp:txBody>
      <dsp:txXfrm>
        <a:off x="182297" y="410666"/>
        <a:ext cx="2252421" cy="346292"/>
      </dsp:txXfrm>
    </dsp:sp>
    <dsp:sp modelId="{4CF24B68-5BD1-4C8A-9DD4-4BFC7BC471EC}">
      <dsp:nvSpPr>
        <dsp:cNvPr id="0" name=""/>
        <dsp:cNvSpPr/>
      </dsp:nvSpPr>
      <dsp:spPr>
        <a:xfrm>
          <a:off x="0" y="1173492"/>
          <a:ext cx="3271270" cy="327600"/>
        </a:xfrm>
        <a:prstGeom prst="rect">
          <a:avLst/>
        </a:prstGeom>
        <a:solidFill>
          <a:schemeClr val="lt1">
            <a:alpha val="90000"/>
            <a:hueOff val="0"/>
            <a:satOff val="0"/>
            <a:lumOff val="0"/>
            <a:alphaOff val="0"/>
          </a:schemeClr>
        </a:solidFill>
        <a:ln w="6350" cap="flat" cmpd="sng" algn="ctr">
          <a:solidFill>
            <a:schemeClr val="accent4">
              <a:hueOff val="-199978"/>
              <a:satOff val="-9379"/>
              <a:lumOff val="-6732"/>
              <a:alphaOff val="0"/>
            </a:schemeClr>
          </a:solidFill>
          <a:prstDash val="solid"/>
          <a:miter lim="800000"/>
        </a:ln>
        <a:effectLst/>
      </dsp:spPr>
      <dsp:style>
        <a:lnRef idx="1">
          <a:scrgbClr r="0" g="0" b="0"/>
        </a:lnRef>
        <a:fillRef idx="1">
          <a:scrgbClr r="0" g="0" b="0"/>
        </a:fillRef>
        <a:effectRef idx="2">
          <a:scrgbClr r="0" g="0" b="0"/>
        </a:effectRef>
        <a:fontRef idx="minor"/>
      </dsp:style>
    </dsp:sp>
    <dsp:sp modelId="{7A0ABC02-BDBC-4005-8F3F-4CC774D6F711}">
      <dsp:nvSpPr>
        <dsp:cNvPr id="0" name=""/>
        <dsp:cNvSpPr/>
      </dsp:nvSpPr>
      <dsp:spPr>
        <a:xfrm>
          <a:off x="163563" y="981612"/>
          <a:ext cx="2289889" cy="383760"/>
        </a:xfrm>
        <a:prstGeom prst="roundRect">
          <a:avLst/>
        </a:prstGeom>
        <a:gradFill rotWithShape="0">
          <a:gsLst>
            <a:gs pos="0">
              <a:schemeClr val="accent4">
                <a:hueOff val="-199978"/>
                <a:satOff val="-9379"/>
                <a:lumOff val="-6732"/>
                <a:alphaOff val="0"/>
                <a:satMod val="103000"/>
                <a:lumMod val="102000"/>
                <a:tint val="94000"/>
              </a:schemeClr>
            </a:gs>
            <a:gs pos="50000">
              <a:schemeClr val="accent4">
                <a:hueOff val="-199978"/>
                <a:satOff val="-9379"/>
                <a:lumOff val="-6732"/>
                <a:alphaOff val="0"/>
                <a:satMod val="110000"/>
                <a:lumMod val="100000"/>
                <a:shade val="100000"/>
              </a:schemeClr>
            </a:gs>
            <a:gs pos="100000">
              <a:schemeClr val="accent4">
                <a:hueOff val="-199978"/>
                <a:satOff val="-9379"/>
                <a:lumOff val="-673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6552" tIns="0" rIns="86552" bIns="0" numCol="1" spcCol="1270" anchor="ctr" anchorCtr="0">
          <a:noAutofit/>
        </a:bodyPr>
        <a:lstStyle/>
        <a:p>
          <a:pPr marL="0" lvl="0" indent="0" algn="l" defTabSz="577850">
            <a:lnSpc>
              <a:spcPct val="90000"/>
            </a:lnSpc>
            <a:spcBef>
              <a:spcPct val="0"/>
            </a:spcBef>
            <a:spcAft>
              <a:spcPct val="35000"/>
            </a:spcAft>
            <a:buNone/>
          </a:pPr>
          <a:r>
            <a:rPr lang="af-ZA" sz="1300" kern="1200"/>
            <a:t>“Nothing will improve.” </a:t>
          </a:r>
          <a:endParaRPr lang="en-US" sz="1300" kern="1200"/>
        </a:p>
      </dsp:txBody>
      <dsp:txXfrm>
        <a:off x="182297" y="1000346"/>
        <a:ext cx="2252421" cy="346292"/>
      </dsp:txXfrm>
    </dsp:sp>
    <dsp:sp modelId="{1443032E-DD19-4316-8BD7-EC984E9976D2}">
      <dsp:nvSpPr>
        <dsp:cNvPr id="0" name=""/>
        <dsp:cNvSpPr/>
      </dsp:nvSpPr>
      <dsp:spPr>
        <a:xfrm>
          <a:off x="0" y="1763173"/>
          <a:ext cx="3271270" cy="327600"/>
        </a:xfrm>
        <a:prstGeom prst="rect">
          <a:avLst/>
        </a:prstGeom>
        <a:solidFill>
          <a:schemeClr val="lt1">
            <a:alpha val="90000"/>
            <a:hueOff val="0"/>
            <a:satOff val="0"/>
            <a:lumOff val="0"/>
            <a:alphaOff val="0"/>
          </a:schemeClr>
        </a:solidFill>
        <a:ln w="6350" cap="flat" cmpd="sng" algn="ctr">
          <a:solidFill>
            <a:schemeClr val="accent4">
              <a:hueOff val="-399956"/>
              <a:satOff val="-18759"/>
              <a:lumOff val="-13464"/>
              <a:alphaOff val="0"/>
            </a:schemeClr>
          </a:solidFill>
          <a:prstDash val="solid"/>
          <a:miter lim="800000"/>
        </a:ln>
        <a:effectLst/>
      </dsp:spPr>
      <dsp:style>
        <a:lnRef idx="1">
          <a:scrgbClr r="0" g="0" b="0"/>
        </a:lnRef>
        <a:fillRef idx="1">
          <a:scrgbClr r="0" g="0" b="0"/>
        </a:fillRef>
        <a:effectRef idx="2">
          <a:scrgbClr r="0" g="0" b="0"/>
        </a:effectRef>
        <a:fontRef idx="minor"/>
      </dsp:style>
    </dsp:sp>
    <dsp:sp modelId="{65863FE3-E490-4A8E-91DC-E1F59B988B22}">
      <dsp:nvSpPr>
        <dsp:cNvPr id="0" name=""/>
        <dsp:cNvSpPr/>
      </dsp:nvSpPr>
      <dsp:spPr>
        <a:xfrm>
          <a:off x="163563" y="1571293"/>
          <a:ext cx="2289889" cy="383760"/>
        </a:xfrm>
        <a:prstGeom prst="roundRect">
          <a:avLst/>
        </a:prstGeom>
        <a:gradFill rotWithShape="0">
          <a:gsLst>
            <a:gs pos="0">
              <a:schemeClr val="accent4">
                <a:hueOff val="-399956"/>
                <a:satOff val="-18759"/>
                <a:lumOff val="-13464"/>
                <a:alphaOff val="0"/>
                <a:satMod val="103000"/>
                <a:lumMod val="102000"/>
                <a:tint val="94000"/>
              </a:schemeClr>
            </a:gs>
            <a:gs pos="50000">
              <a:schemeClr val="accent4">
                <a:hueOff val="-399956"/>
                <a:satOff val="-18759"/>
                <a:lumOff val="-13464"/>
                <a:alphaOff val="0"/>
                <a:satMod val="110000"/>
                <a:lumMod val="100000"/>
                <a:shade val="100000"/>
              </a:schemeClr>
            </a:gs>
            <a:gs pos="100000">
              <a:schemeClr val="accent4">
                <a:hueOff val="-399956"/>
                <a:satOff val="-18759"/>
                <a:lumOff val="-1346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6552" tIns="0" rIns="86552" bIns="0" numCol="1" spcCol="1270" anchor="ctr" anchorCtr="0">
          <a:noAutofit/>
        </a:bodyPr>
        <a:lstStyle/>
        <a:p>
          <a:pPr marL="0" lvl="0" indent="0" algn="l" defTabSz="577850">
            <a:lnSpc>
              <a:spcPct val="90000"/>
            </a:lnSpc>
            <a:spcBef>
              <a:spcPct val="0"/>
            </a:spcBef>
            <a:spcAft>
              <a:spcPct val="35000"/>
            </a:spcAft>
            <a:buNone/>
          </a:pPr>
          <a:r>
            <a:rPr lang="af-ZA" sz="1300" kern="1200"/>
            <a:t>“Nobody cares about me.” </a:t>
          </a:r>
          <a:endParaRPr lang="en-US" sz="1300" kern="1200"/>
        </a:p>
      </dsp:txBody>
      <dsp:txXfrm>
        <a:off x="182297" y="1590027"/>
        <a:ext cx="2252421" cy="346292"/>
      </dsp:txXfrm>
    </dsp:sp>
    <dsp:sp modelId="{68BA39D3-D442-4CCE-85F1-FD60B13265FA}">
      <dsp:nvSpPr>
        <dsp:cNvPr id="0" name=""/>
        <dsp:cNvSpPr/>
      </dsp:nvSpPr>
      <dsp:spPr>
        <a:xfrm>
          <a:off x="0" y="2352853"/>
          <a:ext cx="3271270" cy="327600"/>
        </a:xfrm>
        <a:prstGeom prst="rect">
          <a:avLst/>
        </a:prstGeom>
        <a:solidFill>
          <a:schemeClr val="lt1">
            <a:alpha val="90000"/>
            <a:hueOff val="0"/>
            <a:satOff val="0"/>
            <a:lumOff val="0"/>
            <a:alphaOff val="0"/>
          </a:schemeClr>
        </a:solidFill>
        <a:ln w="6350" cap="flat" cmpd="sng" algn="ctr">
          <a:solidFill>
            <a:schemeClr val="accent4">
              <a:hueOff val="-599934"/>
              <a:satOff val="-28138"/>
              <a:lumOff val="-20196"/>
              <a:alphaOff val="0"/>
            </a:schemeClr>
          </a:solidFill>
          <a:prstDash val="solid"/>
          <a:miter lim="800000"/>
        </a:ln>
        <a:effectLst/>
      </dsp:spPr>
      <dsp:style>
        <a:lnRef idx="1">
          <a:scrgbClr r="0" g="0" b="0"/>
        </a:lnRef>
        <a:fillRef idx="1">
          <a:scrgbClr r="0" g="0" b="0"/>
        </a:fillRef>
        <a:effectRef idx="2">
          <a:scrgbClr r="0" g="0" b="0"/>
        </a:effectRef>
        <a:fontRef idx="minor"/>
      </dsp:style>
    </dsp:sp>
    <dsp:sp modelId="{3181C7C5-C6BB-4668-BAD2-9446CA6EFB04}">
      <dsp:nvSpPr>
        <dsp:cNvPr id="0" name=""/>
        <dsp:cNvSpPr/>
      </dsp:nvSpPr>
      <dsp:spPr>
        <a:xfrm>
          <a:off x="163563" y="2160973"/>
          <a:ext cx="2289889" cy="383760"/>
        </a:xfrm>
        <a:prstGeom prst="roundRect">
          <a:avLst/>
        </a:prstGeom>
        <a:gradFill rotWithShape="0">
          <a:gsLst>
            <a:gs pos="0">
              <a:schemeClr val="accent4">
                <a:hueOff val="-599934"/>
                <a:satOff val="-28138"/>
                <a:lumOff val="-20196"/>
                <a:alphaOff val="0"/>
                <a:satMod val="103000"/>
                <a:lumMod val="102000"/>
                <a:tint val="94000"/>
              </a:schemeClr>
            </a:gs>
            <a:gs pos="50000">
              <a:schemeClr val="accent4">
                <a:hueOff val="-599934"/>
                <a:satOff val="-28138"/>
                <a:lumOff val="-20196"/>
                <a:alphaOff val="0"/>
                <a:satMod val="110000"/>
                <a:lumMod val="100000"/>
                <a:shade val="100000"/>
              </a:schemeClr>
            </a:gs>
            <a:gs pos="100000">
              <a:schemeClr val="accent4">
                <a:hueOff val="-599934"/>
                <a:satOff val="-28138"/>
                <a:lumOff val="-2019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6552" tIns="0" rIns="86552" bIns="0" numCol="1" spcCol="1270" anchor="ctr" anchorCtr="0">
          <a:noAutofit/>
        </a:bodyPr>
        <a:lstStyle/>
        <a:p>
          <a:pPr marL="0" lvl="0" indent="0" algn="l" defTabSz="577850">
            <a:lnSpc>
              <a:spcPct val="90000"/>
            </a:lnSpc>
            <a:spcBef>
              <a:spcPct val="0"/>
            </a:spcBef>
            <a:spcAft>
              <a:spcPct val="35000"/>
            </a:spcAft>
            <a:buNone/>
          </a:pPr>
          <a:r>
            <a:rPr lang="af-ZA" sz="1300" kern="1200"/>
            <a:t>“I always fail.”</a:t>
          </a:r>
          <a:endParaRPr lang="en-US" sz="1300" kern="1200"/>
        </a:p>
      </dsp:txBody>
      <dsp:txXfrm>
        <a:off x="182297" y="2179707"/>
        <a:ext cx="2252421"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20B2B-70F5-4DFF-9BC5-72CD8999FF90}">
      <dsp:nvSpPr>
        <dsp:cNvPr id="0" name=""/>
        <dsp:cNvSpPr/>
      </dsp:nvSpPr>
      <dsp:spPr>
        <a:xfrm>
          <a:off x="23879" y="1189"/>
          <a:ext cx="1535002" cy="9210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a:t>Loneliness </a:t>
          </a:r>
          <a:endParaRPr lang="en-US" sz="1600" kern="1200"/>
        </a:p>
      </dsp:txBody>
      <dsp:txXfrm>
        <a:off x="23879" y="1189"/>
        <a:ext cx="1535002" cy="921001"/>
      </dsp:txXfrm>
    </dsp:sp>
    <dsp:sp modelId="{29B9906E-8B35-4CB2-8CEB-FA9294723845}">
      <dsp:nvSpPr>
        <dsp:cNvPr id="0" name=""/>
        <dsp:cNvSpPr/>
      </dsp:nvSpPr>
      <dsp:spPr>
        <a:xfrm>
          <a:off x="1712382" y="1189"/>
          <a:ext cx="1535002" cy="9210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a:t>Difficulty making friends </a:t>
          </a:r>
          <a:endParaRPr lang="en-US" sz="1600" kern="1200"/>
        </a:p>
      </dsp:txBody>
      <dsp:txXfrm>
        <a:off x="1712382" y="1189"/>
        <a:ext cx="1535002" cy="921001"/>
      </dsp:txXfrm>
    </dsp:sp>
    <dsp:sp modelId="{A64D3BE2-22F8-4E29-A27D-F0519703EA35}">
      <dsp:nvSpPr>
        <dsp:cNvPr id="0" name=""/>
        <dsp:cNvSpPr/>
      </dsp:nvSpPr>
      <dsp:spPr>
        <a:xfrm>
          <a:off x="23879" y="1075691"/>
          <a:ext cx="1535002" cy="9210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a:t>Online comparison </a:t>
          </a:r>
          <a:endParaRPr lang="en-US" sz="1600" kern="1200"/>
        </a:p>
      </dsp:txBody>
      <dsp:txXfrm>
        <a:off x="23879" y="1075691"/>
        <a:ext cx="1535002" cy="921001"/>
      </dsp:txXfrm>
    </dsp:sp>
    <dsp:sp modelId="{9D889B16-75FC-466A-9534-5EFC71FA6972}">
      <dsp:nvSpPr>
        <dsp:cNvPr id="0" name=""/>
        <dsp:cNvSpPr/>
      </dsp:nvSpPr>
      <dsp:spPr>
        <a:xfrm>
          <a:off x="1712382" y="1075691"/>
          <a:ext cx="1535002" cy="9210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a:t>Rejection by family or peers </a:t>
          </a:r>
          <a:endParaRPr lang="en-US" sz="1600" kern="1200"/>
        </a:p>
      </dsp:txBody>
      <dsp:txXfrm>
        <a:off x="1712382" y="1075691"/>
        <a:ext cx="1535002" cy="921001"/>
      </dsp:txXfrm>
    </dsp:sp>
    <dsp:sp modelId="{33BE978C-6CA9-481F-8AA3-51F579FD8A1C}">
      <dsp:nvSpPr>
        <dsp:cNvPr id="0" name=""/>
        <dsp:cNvSpPr/>
      </dsp:nvSpPr>
      <dsp:spPr>
        <a:xfrm>
          <a:off x="868131" y="2150193"/>
          <a:ext cx="1535002" cy="92100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f-ZA" sz="1600" kern="1200"/>
            <a:t>Adult responsibilities at a young age</a:t>
          </a:r>
          <a:endParaRPr lang="en-US" sz="1600" kern="1200"/>
        </a:p>
      </dsp:txBody>
      <dsp:txXfrm>
        <a:off x="868131" y="2150193"/>
        <a:ext cx="1535002" cy="9210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F8960-A751-4D58-8E2D-D7067E7283AD}">
      <dsp:nvSpPr>
        <dsp:cNvPr id="0" name=""/>
        <dsp:cNvSpPr/>
      </dsp:nvSpPr>
      <dsp:spPr>
        <a:xfrm>
          <a:off x="0" y="1854347"/>
          <a:ext cx="3271270" cy="12166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a:t>Loss may include:</a:t>
          </a:r>
          <a:endParaRPr lang="en-US" sz="2100" kern="1200"/>
        </a:p>
      </dsp:txBody>
      <dsp:txXfrm>
        <a:off x="0" y="1854347"/>
        <a:ext cx="3271270" cy="656992"/>
      </dsp:txXfrm>
    </dsp:sp>
    <dsp:sp modelId="{3E25B233-6CA2-406D-8052-39782D546612}">
      <dsp:nvSpPr>
        <dsp:cNvPr id="0" name=""/>
        <dsp:cNvSpPr/>
      </dsp:nvSpPr>
      <dsp:spPr>
        <a:xfrm>
          <a:off x="1597" y="2487007"/>
          <a:ext cx="1089358" cy="5596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a:t>the death of a loved one </a:t>
          </a:r>
          <a:endParaRPr lang="en-US" sz="1200" kern="1200"/>
        </a:p>
      </dsp:txBody>
      <dsp:txXfrm>
        <a:off x="1597" y="2487007"/>
        <a:ext cx="1089358" cy="559660"/>
      </dsp:txXfrm>
    </dsp:sp>
    <dsp:sp modelId="{1E22506D-E1EA-4EFC-8F99-F6E316DF4456}">
      <dsp:nvSpPr>
        <dsp:cNvPr id="0" name=""/>
        <dsp:cNvSpPr/>
      </dsp:nvSpPr>
      <dsp:spPr>
        <a:xfrm>
          <a:off x="1090955" y="2487007"/>
          <a:ext cx="1089358" cy="5596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a:t>the end of a friendship </a:t>
          </a:r>
          <a:endParaRPr lang="en-US" sz="1200" kern="1200"/>
        </a:p>
      </dsp:txBody>
      <dsp:txXfrm>
        <a:off x="1090955" y="2487007"/>
        <a:ext cx="1089358" cy="559660"/>
      </dsp:txXfrm>
    </dsp:sp>
    <dsp:sp modelId="{68CE1AA1-FB61-4CD1-BF4F-732DC6556826}">
      <dsp:nvSpPr>
        <dsp:cNvPr id="0" name=""/>
        <dsp:cNvSpPr/>
      </dsp:nvSpPr>
      <dsp:spPr>
        <a:xfrm>
          <a:off x="2180314" y="2487007"/>
          <a:ext cx="1089358" cy="5596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a:t>losing a home</a:t>
          </a:r>
          <a:endParaRPr lang="en-US" sz="1200" kern="1200"/>
        </a:p>
      </dsp:txBody>
      <dsp:txXfrm>
        <a:off x="2180314" y="2487007"/>
        <a:ext cx="1089358" cy="559660"/>
      </dsp:txXfrm>
    </dsp:sp>
    <dsp:sp modelId="{689153C3-1FF3-492A-A0B8-66B6BAE1FAA2}">
      <dsp:nvSpPr>
        <dsp:cNvPr id="0" name=""/>
        <dsp:cNvSpPr/>
      </dsp:nvSpPr>
      <dsp:spPr>
        <a:xfrm rot="10800000">
          <a:off x="0" y="1385"/>
          <a:ext cx="3271270" cy="187121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a:t>Grief is a natural response to significant loss.</a:t>
          </a:r>
          <a:endParaRPr lang="en-US" sz="2100" kern="1200"/>
        </a:p>
      </dsp:txBody>
      <dsp:txXfrm rot="10800000">
        <a:off x="0" y="1385"/>
        <a:ext cx="3271270" cy="12158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F39534-9CA1-4194-9999-F739FF12ECC8}">
      <dsp:nvSpPr>
        <dsp:cNvPr id="0" name=""/>
        <dsp:cNvSpPr/>
      </dsp:nvSpPr>
      <dsp:spPr>
        <a:xfrm>
          <a:off x="821" y="675132"/>
          <a:ext cx="1922270" cy="96113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af-ZA" sz="2300" b="1" kern="1200"/>
            <a:t>Academic failure</a:t>
          </a:r>
          <a:endParaRPr lang="en-US" sz="2300" kern="1200"/>
        </a:p>
      </dsp:txBody>
      <dsp:txXfrm>
        <a:off x="28972" y="703283"/>
        <a:ext cx="1865968" cy="904833"/>
      </dsp:txXfrm>
    </dsp:sp>
    <dsp:sp modelId="{E0E85A45-FF1B-4C5A-BE0D-937582B7074F}">
      <dsp:nvSpPr>
        <dsp:cNvPr id="0" name=""/>
        <dsp:cNvSpPr/>
      </dsp:nvSpPr>
      <dsp:spPr>
        <a:xfrm>
          <a:off x="193048" y="1636268"/>
          <a:ext cx="192227" cy="720851"/>
        </a:xfrm>
        <a:custGeom>
          <a:avLst/>
          <a:gdLst/>
          <a:ahLst/>
          <a:cxnLst/>
          <a:rect l="0" t="0" r="0" b="0"/>
          <a:pathLst>
            <a:path>
              <a:moveTo>
                <a:pt x="0" y="0"/>
              </a:moveTo>
              <a:lnTo>
                <a:pt x="0" y="720851"/>
              </a:lnTo>
              <a:lnTo>
                <a:pt x="192227" y="720851"/>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0FFC1E0-80C5-491B-9570-E328405F0D8D}">
      <dsp:nvSpPr>
        <dsp:cNvPr id="0" name=""/>
        <dsp:cNvSpPr/>
      </dsp:nvSpPr>
      <dsp:spPr>
        <a:xfrm>
          <a:off x="385275" y="1876551"/>
          <a:ext cx="1537816" cy="961135"/>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af-ZA" sz="1500" kern="1200"/>
            <a:t>disappointment, anxiety or hopelessness </a:t>
          </a:r>
          <a:endParaRPr lang="en-US" sz="1500" kern="1200"/>
        </a:p>
      </dsp:txBody>
      <dsp:txXfrm>
        <a:off x="413426" y="1904702"/>
        <a:ext cx="1481514" cy="904833"/>
      </dsp:txXfrm>
    </dsp:sp>
    <dsp:sp modelId="{B3D91472-7BF1-4E5E-AD53-74E9D269FA37}">
      <dsp:nvSpPr>
        <dsp:cNvPr id="0" name=""/>
        <dsp:cNvSpPr/>
      </dsp:nvSpPr>
      <dsp:spPr>
        <a:xfrm>
          <a:off x="2403659" y="675132"/>
          <a:ext cx="1922270" cy="961135"/>
        </a:xfrm>
        <a:prstGeom prst="roundRect">
          <a:avLst>
            <a:gd name="adj" fmla="val 10000"/>
          </a:avLst>
        </a:prstGeom>
        <a:gradFill rotWithShape="0">
          <a:gsLst>
            <a:gs pos="0">
              <a:schemeClr val="accent5">
                <a:hueOff val="4557164"/>
                <a:satOff val="-2052"/>
                <a:lumOff val="-2548"/>
                <a:alphaOff val="0"/>
                <a:satMod val="103000"/>
                <a:lumMod val="102000"/>
                <a:tint val="94000"/>
              </a:schemeClr>
            </a:gs>
            <a:gs pos="50000">
              <a:schemeClr val="accent5">
                <a:hueOff val="4557164"/>
                <a:satOff val="-2052"/>
                <a:lumOff val="-2548"/>
                <a:alphaOff val="0"/>
                <a:satMod val="110000"/>
                <a:lumMod val="100000"/>
                <a:shade val="100000"/>
              </a:schemeClr>
            </a:gs>
            <a:gs pos="100000">
              <a:schemeClr val="accent5">
                <a:hueOff val="4557164"/>
                <a:satOff val="-2052"/>
                <a:lumOff val="-254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af-ZA" sz="2300" b="1" kern="1200"/>
            <a:t>Family problems</a:t>
          </a:r>
          <a:endParaRPr lang="en-US" sz="2300" kern="1200"/>
        </a:p>
      </dsp:txBody>
      <dsp:txXfrm>
        <a:off x="2431810" y="703283"/>
        <a:ext cx="1865968" cy="904833"/>
      </dsp:txXfrm>
    </dsp:sp>
    <dsp:sp modelId="{E05FC41A-47E2-42C6-9915-CB162F21FA0E}">
      <dsp:nvSpPr>
        <dsp:cNvPr id="0" name=""/>
        <dsp:cNvSpPr/>
      </dsp:nvSpPr>
      <dsp:spPr>
        <a:xfrm>
          <a:off x="2595886" y="1636268"/>
          <a:ext cx="192227" cy="720851"/>
        </a:xfrm>
        <a:custGeom>
          <a:avLst/>
          <a:gdLst/>
          <a:ahLst/>
          <a:cxnLst/>
          <a:rect l="0" t="0" r="0" b="0"/>
          <a:pathLst>
            <a:path>
              <a:moveTo>
                <a:pt x="0" y="0"/>
              </a:moveTo>
              <a:lnTo>
                <a:pt x="0" y="720851"/>
              </a:lnTo>
              <a:lnTo>
                <a:pt x="192227" y="720851"/>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03A9860-143A-423E-8B14-0D63926F27B6}">
      <dsp:nvSpPr>
        <dsp:cNvPr id="0" name=""/>
        <dsp:cNvSpPr/>
      </dsp:nvSpPr>
      <dsp:spPr>
        <a:xfrm>
          <a:off x="2788113" y="1876551"/>
          <a:ext cx="1537816" cy="961135"/>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4557164"/>
              <a:satOff val="-2052"/>
              <a:lumOff val="-254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af-ZA" sz="1500" kern="1200"/>
            <a:t>conflict, divorce, illness or financial difficulties </a:t>
          </a:r>
          <a:endParaRPr lang="en-US" sz="1500" kern="1200"/>
        </a:p>
      </dsp:txBody>
      <dsp:txXfrm>
        <a:off x="2816264" y="1904702"/>
        <a:ext cx="1481514" cy="904833"/>
      </dsp:txXfrm>
    </dsp:sp>
    <dsp:sp modelId="{69B6C846-E2AB-4040-81FF-A6B96F3148FF}">
      <dsp:nvSpPr>
        <dsp:cNvPr id="0" name=""/>
        <dsp:cNvSpPr/>
      </dsp:nvSpPr>
      <dsp:spPr>
        <a:xfrm>
          <a:off x="4806497" y="675132"/>
          <a:ext cx="1922270" cy="961135"/>
        </a:xfrm>
        <a:prstGeom prst="roundRect">
          <a:avLst>
            <a:gd name="adj" fmla="val 10000"/>
          </a:avLst>
        </a:prstGeom>
        <a:gradFill rotWithShape="0">
          <a:gsLst>
            <a:gs pos="0">
              <a:schemeClr val="accent5">
                <a:hueOff val="9114327"/>
                <a:satOff val="-4104"/>
                <a:lumOff val="-5097"/>
                <a:alphaOff val="0"/>
                <a:satMod val="103000"/>
                <a:lumMod val="102000"/>
                <a:tint val="94000"/>
              </a:schemeClr>
            </a:gs>
            <a:gs pos="50000">
              <a:schemeClr val="accent5">
                <a:hueOff val="9114327"/>
                <a:satOff val="-4104"/>
                <a:lumOff val="-5097"/>
                <a:alphaOff val="0"/>
                <a:satMod val="110000"/>
                <a:lumMod val="100000"/>
                <a:shade val="100000"/>
              </a:schemeClr>
            </a:gs>
            <a:gs pos="100000">
              <a:schemeClr val="accent5">
                <a:hueOff val="9114327"/>
                <a:satOff val="-4104"/>
                <a:lumOff val="-509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af-ZA" sz="2300" b="1" kern="1200"/>
            <a:t>Bullying and violence</a:t>
          </a:r>
          <a:endParaRPr lang="en-US" sz="2300" kern="1200"/>
        </a:p>
      </dsp:txBody>
      <dsp:txXfrm>
        <a:off x="4834648" y="703283"/>
        <a:ext cx="1865968" cy="904833"/>
      </dsp:txXfrm>
    </dsp:sp>
    <dsp:sp modelId="{94F308E5-CF0C-401D-BA4A-2A5C0FB77C32}">
      <dsp:nvSpPr>
        <dsp:cNvPr id="0" name=""/>
        <dsp:cNvSpPr/>
      </dsp:nvSpPr>
      <dsp:spPr>
        <a:xfrm>
          <a:off x="4998724" y="1636268"/>
          <a:ext cx="192227" cy="720851"/>
        </a:xfrm>
        <a:custGeom>
          <a:avLst/>
          <a:gdLst/>
          <a:ahLst/>
          <a:cxnLst/>
          <a:rect l="0" t="0" r="0" b="0"/>
          <a:pathLst>
            <a:path>
              <a:moveTo>
                <a:pt x="0" y="0"/>
              </a:moveTo>
              <a:lnTo>
                <a:pt x="0" y="720851"/>
              </a:lnTo>
              <a:lnTo>
                <a:pt x="192227" y="720851"/>
              </a:lnTo>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B0898AA-F983-4D4E-9035-67F134F13DE0}">
      <dsp:nvSpPr>
        <dsp:cNvPr id="0" name=""/>
        <dsp:cNvSpPr/>
      </dsp:nvSpPr>
      <dsp:spPr>
        <a:xfrm>
          <a:off x="5190952" y="1876551"/>
          <a:ext cx="1537816" cy="961135"/>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9114327"/>
              <a:satOff val="-4104"/>
              <a:lumOff val="-509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af-ZA" sz="1500" kern="1200"/>
            <a:t>harm to confidence, safety and mental health</a:t>
          </a:r>
          <a:endParaRPr lang="en-US" sz="1500" kern="1200"/>
        </a:p>
      </dsp:txBody>
      <dsp:txXfrm>
        <a:off x="5219103" y="1904702"/>
        <a:ext cx="1481514" cy="9048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7512D-4C21-4691-B8A3-8953F12EFCEA}">
      <dsp:nvSpPr>
        <dsp:cNvPr id="0" name=""/>
        <dsp:cNvSpPr/>
      </dsp:nvSpPr>
      <dsp:spPr>
        <a:xfrm>
          <a:off x="0" y="2151890"/>
          <a:ext cx="8471338" cy="141187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af-ZA" sz="2600" kern="1200"/>
            <a:t>People respond to traumatic events differently.</a:t>
          </a:r>
          <a:endParaRPr lang="en-US" sz="2600" kern="1200"/>
        </a:p>
      </dsp:txBody>
      <dsp:txXfrm>
        <a:off x="0" y="2151890"/>
        <a:ext cx="8471338" cy="1411873"/>
      </dsp:txXfrm>
    </dsp:sp>
    <dsp:sp modelId="{4D839764-F005-401F-8238-5417AED2756A}">
      <dsp:nvSpPr>
        <dsp:cNvPr id="0" name=""/>
        <dsp:cNvSpPr/>
      </dsp:nvSpPr>
      <dsp:spPr>
        <a:xfrm rot="10800000">
          <a:off x="0" y="1607"/>
          <a:ext cx="8471338" cy="2171461"/>
        </a:xfrm>
        <a:prstGeom prst="upArrowCallout">
          <a:avLst/>
        </a:prstGeom>
        <a:solidFill>
          <a:schemeClr val="accent2">
            <a:hueOff val="-1041329"/>
            <a:satOff val="-21631"/>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af-ZA" sz="2600" kern="1200"/>
            <a:t>Trauma may result from:</a:t>
          </a:r>
          <a:endParaRPr lang="en-US" sz="2600" kern="1200"/>
        </a:p>
      </dsp:txBody>
      <dsp:txXfrm rot="-10800000">
        <a:off x="0" y="1607"/>
        <a:ext cx="8471338" cy="762182"/>
      </dsp:txXfrm>
    </dsp:sp>
    <dsp:sp modelId="{362E3E7A-D939-4AD0-98DB-29F11EB25016}">
      <dsp:nvSpPr>
        <dsp:cNvPr id="0" name=""/>
        <dsp:cNvSpPr/>
      </dsp:nvSpPr>
      <dsp:spPr>
        <a:xfrm>
          <a:off x="1034" y="763790"/>
          <a:ext cx="1693853" cy="64926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kern="1200"/>
            <a:t>Abuse or neglect </a:t>
          </a:r>
          <a:endParaRPr lang="en-US" sz="1400" kern="1200"/>
        </a:p>
      </dsp:txBody>
      <dsp:txXfrm>
        <a:off x="1034" y="763790"/>
        <a:ext cx="1693853" cy="649266"/>
      </dsp:txXfrm>
    </dsp:sp>
    <dsp:sp modelId="{0EC3DA7E-68BF-403D-932C-BC44FA0A243B}">
      <dsp:nvSpPr>
        <dsp:cNvPr id="0" name=""/>
        <dsp:cNvSpPr/>
      </dsp:nvSpPr>
      <dsp:spPr>
        <a:xfrm>
          <a:off x="1694888" y="763790"/>
          <a:ext cx="1693853" cy="649266"/>
        </a:xfrm>
        <a:prstGeom prst="rect">
          <a:avLst/>
        </a:prstGeom>
        <a:solidFill>
          <a:schemeClr val="accent2">
            <a:tint val="40000"/>
            <a:alpha val="90000"/>
            <a:hueOff val="-209157"/>
            <a:satOff val="-7508"/>
            <a:lumOff val="-485"/>
            <a:alphaOff val="0"/>
          </a:schemeClr>
        </a:solidFill>
        <a:ln w="12700" cap="flat" cmpd="sng" algn="ctr">
          <a:solidFill>
            <a:schemeClr val="accent2">
              <a:tint val="40000"/>
              <a:alpha val="90000"/>
              <a:hueOff val="-209157"/>
              <a:satOff val="-7508"/>
              <a:lumOff val="-4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kern="1200"/>
            <a:t>Domestic or community violence </a:t>
          </a:r>
          <a:endParaRPr lang="en-US" sz="1400" kern="1200"/>
        </a:p>
      </dsp:txBody>
      <dsp:txXfrm>
        <a:off x="1694888" y="763790"/>
        <a:ext cx="1693853" cy="649266"/>
      </dsp:txXfrm>
    </dsp:sp>
    <dsp:sp modelId="{7B27B88D-1DC2-4BB1-9454-5E7E155CF741}">
      <dsp:nvSpPr>
        <dsp:cNvPr id="0" name=""/>
        <dsp:cNvSpPr/>
      </dsp:nvSpPr>
      <dsp:spPr>
        <a:xfrm>
          <a:off x="3388742" y="763790"/>
          <a:ext cx="1693853" cy="649266"/>
        </a:xfrm>
        <a:prstGeom prst="rect">
          <a:avLst/>
        </a:prstGeom>
        <a:solidFill>
          <a:schemeClr val="accent2">
            <a:tint val="40000"/>
            <a:alpha val="90000"/>
            <a:hueOff val="-418313"/>
            <a:satOff val="-15017"/>
            <a:lumOff val="-969"/>
            <a:alphaOff val="0"/>
          </a:schemeClr>
        </a:solidFill>
        <a:ln w="12700" cap="flat" cmpd="sng" algn="ctr">
          <a:solidFill>
            <a:schemeClr val="accent2">
              <a:tint val="40000"/>
              <a:alpha val="90000"/>
              <a:hueOff val="-418313"/>
              <a:satOff val="-15017"/>
              <a:lumOff val="-9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kern="1200"/>
            <a:t>A serious accident </a:t>
          </a:r>
          <a:endParaRPr lang="en-US" sz="1400" kern="1200"/>
        </a:p>
      </dsp:txBody>
      <dsp:txXfrm>
        <a:off x="3388742" y="763790"/>
        <a:ext cx="1693853" cy="649266"/>
      </dsp:txXfrm>
    </dsp:sp>
    <dsp:sp modelId="{4D77210B-2EFB-468B-A586-5DAF84F58917}">
      <dsp:nvSpPr>
        <dsp:cNvPr id="0" name=""/>
        <dsp:cNvSpPr/>
      </dsp:nvSpPr>
      <dsp:spPr>
        <a:xfrm>
          <a:off x="5082595" y="763790"/>
          <a:ext cx="1693853" cy="649266"/>
        </a:xfrm>
        <a:prstGeom prst="rect">
          <a:avLst/>
        </a:prstGeom>
        <a:solidFill>
          <a:schemeClr val="accent2">
            <a:tint val="40000"/>
            <a:alpha val="90000"/>
            <a:hueOff val="-627470"/>
            <a:satOff val="-22525"/>
            <a:lumOff val="-1454"/>
            <a:alphaOff val="0"/>
          </a:schemeClr>
        </a:solidFill>
        <a:ln w="12700" cap="flat" cmpd="sng" algn="ctr">
          <a:solidFill>
            <a:schemeClr val="accent2">
              <a:tint val="40000"/>
              <a:alpha val="90000"/>
              <a:hueOff val="-627470"/>
              <a:satOff val="-22525"/>
              <a:lumOff val="-14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kern="1200"/>
            <a:t>A fire, flood or other disaster </a:t>
          </a:r>
          <a:endParaRPr lang="en-US" sz="1400" kern="1200"/>
        </a:p>
      </dsp:txBody>
      <dsp:txXfrm>
        <a:off x="5082595" y="763790"/>
        <a:ext cx="1693853" cy="649266"/>
      </dsp:txXfrm>
    </dsp:sp>
    <dsp:sp modelId="{E762BC60-10C4-4F24-A3CA-5FA2ACC177AD}">
      <dsp:nvSpPr>
        <dsp:cNvPr id="0" name=""/>
        <dsp:cNvSpPr/>
      </dsp:nvSpPr>
      <dsp:spPr>
        <a:xfrm>
          <a:off x="6776449" y="763790"/>
          <a:ext cx="1693853" cy="649266"/>
        </a:xfrm>
        <a:prstGeom prst="rect">
          <a:avLst/>
        </a:prstGeom>
        <a:solidFill>
          <a:schemeClr val="accent2">
            <a:tint val="40000"/>
            <a:alpha val="90000"/>
            <a:hueOff val="-836627"/>
            <a:satOff val="-30034"/>
            <a:lumOff val="-1939"/>
            <a:alphaOff val="0"/>
          </a:schemeClr>
        </a:solidFill>
        <a:ln w="12700" cap="flat" cmpd="sng" algn="ctr">
          <a:solidFill>
            <a:schemeClr val="accent2">
              <a:tint val="40000"/>
              <a:alpha val="90000"/>
              <a:hueOff val="-836627"/>
              <a:satOff val="-30034"/>
              <a:lumOff val="-19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kern="1200"/>
            <a:t>Feeling that someone’s safety was threatened</a:t>
          </a:r>
          <a:endParaRPr lang="en-US" sz="1400" kern="1200"/>
        </a:p>
      </dsp:txBody>
      <dsp:txXfrm>
        <a:off x="6776449" y="763790"/>
        <a:ext cx="1693853" cy="6492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4B167-FBF7-4012-953F-8463ADCB4392}">
      <dsp:nvSpPr>
        <dsp:cNvPr id="0" name=""/>
        <dsp:cNvSpPr/>
      </dsp:nvSpPr>
      <dsp:spPr>
        <a:xfrm>
          <a:off x="0" y="482896"/>
          <a:ext cx="4160077" cy="1620675"/>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2868" tIns="437388" rIns="322868" bIns="149352" numCol="1" spcCol="1270" anchor="t" anchorCtr="0">
          <a:noAutofit/>
        </a:bodyPr>
        <a:lstStyle/>
        <a:p>
          <a:pPr marL="228600" lvl="1" indent="-228600" algn="l" defTabSz="933450">
            <a:lnSpc>
              <a:spcPct val="90000"/>
            </a:lnSpc>
            <a:spcBef>
              <a:spcPct val="0"/>
            </a:spcBef>
            <a:spcAft>
              <a:spcPct val="15000"/>
            </a:spcAft>
            <a:buChar char="•"/>
          </a:pPr>
          <a:r>
            <a:rPr lang="af-ZA" sz="2100" kern="1200"/>
            <a:t>anxiety </a:t>
          </a:r>
          <a:endParaRPr lang="en-US" sz="2100" kern="1200"/>
        </a:p>
        <a:p>
          <a:pPr marL="228600" lvl="1" indent="-228600" algn="l" defTabSz="933450">
            <a:lnSpc>
              <a:spcPct val="90000"/>
            </a:lnSpc>
            <a:spcBef>
              <a:spcPct val="0"/>
            </a:spcBef>
            <a:spcAft>
              <a:spcPct val="15000"/>
            </a:spcAft>
            <a:buChar char="•"/>
          </a:pPr>
          <a:r>
            <a:rPr lang="af-ZA" sz="2100" kern="1200"/>
            <a:t>sadness </a:t>
          </a:r>
          <a:endParaRPr lang="en-US" sz="2100" kern="1200"/>
        </a:p>
        <a:p>
          <a:pPr marL="228600" lvl="1" indent="-228600" algn="l" defTabSz="933450">
            <a:lnSpc>
              <a:spcPct val="90000"/>
            </a:lnSpc>
            <a:spcBef>
              <a:spcPct val="0"/>
            </a:spcBef>
            <a:spcAft>
              <a:spcPct val="15000"/>
            </a:spcAft>
            <a:buChar char="•"/>
          </a:pPr>
          <a:r>
            <a:rPr lang="af-ZA" sz="2100" kern="1200"/>
            <a:t>anger </a:t>
          </a:r>
          <a:endParaRPr lang="en-US" sz="2100" kern="1200"/>
        </a:p>
      </dsp:txBody>
      <dsp:txXfrm>
        <a:off x="0" y="482896"/>
        <a:ext cx="4160077" cy="1620675"/>
      </dsp:txXfrm>
    </dsp:sp>
    <dsp:sp modelId="{FB77D93B-E483-4A5D-A6C6-FACF4FA31165}">
      <dsp:nvSpPr>
        <dsp:cNvPr id="0" name=""/>
        <dsp:cNvSpPr/>
      </dsp:nvSpPr>
      <dsp:spPr>
        <a:xfrm>
          <a:off x="208003" y="172936"/>
          <a:ext cx="2912053" cy="6199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069" tIns="0" rIns="110069" bIns="0" numCol="1" spcCol="1270" anchor="ctr" anchorCtr="0">
          <a:noAutofit/>
        </a:bodyPr>
        <a:lstStyle/>
        <a:p>
          <a:pPr marL="0" lvl="0" indent="0" algn="l" defTabSz="933450">
            <a:lnSpc>
              <a:spcPct val="90000"/>
            </a:lnSpc>
            <a:spcBef>
              <a:spcPct val="0"/>
            </a:spcBef>
            <a:spcAft>
              <a:spcPct val="35000"/>
            </a:spcAft>
            <a:buNone/>
          </a:pPr>
          <a:r>
            <a:rPr lang="af-ZA" sz="2100" b="1" kern="1200"/>
            <a:t>Emotional effects</a:t>
          </a:r>
          <a:endParaRPr lang="en-US" sz="2100" kern="1200"/>
        </a:p>
      </dsp:txBody>
      <dsp:txXfrm>
        <a:off x="238265" y="203198"/>
        <a:ext cx="2851529" cy="559396"/>
      </dsp:txXfrm>
    </dsp:sp>
    <dsp:sp modelId="{6D00FDEE-24BC-4671-9D1B-802F03F0F44F}">
      <dsp:nvSpPr>
        <dsp:cNvPr id="0" name=""/>
        <dsp:cNvSpPr/>
      </dsp:nvSpPr>
      <dsp:spPr>
        <a:xfrm>
          <a:off x="0" y="2526931"/>
          <a:ext cx="4160077" cy="1620675"/>
        </a:xfrm>
        <a:prstGeom prst="rect">
          <a:avLst/>
        </a:prstGeom>
        <a:solidFill>
          <a:schemeClr val="lt1">
            <a:alpha val="90000"/>
            <a:hueOff val="0"/>
            <a:satOff val="0"/>
            <a:lumOff val="0"/>
            <a:alphaOff val="0"/>
          </a:schemeClr>
        </a:solidFill>
        <a:ln w="6350" cap="flat" cmpd="sng" algn="ctr">
          <a:solidFill>
            <a:schemeClr val="accent2">
              <a:hueOff val="-1041329"/>
              <a:satOff val="-21631"/>
              <a:lumOff val="-588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2868" tIns="437388" rIns="322868" bIns="149352" numCol="1" spcCol="1270" anchor="t" anchorCtr="0">
          <a:noAutofit/>
        </a:bodyPr>
        <a:lstStyle/>
        <a:p>
          <a:pPr marL="228600" lvl="1" indent="-228600" algn="l" defTabSz="933450">
            <a:lnSpc>
              <a:spcPct val="90000"/>
            </a:lnSpc>
            <a:spcBef>
              <a:spcPct val="0"/>
            </a:spcBef>
            <a:spcAft>
              <a:spcPct val="15000"/>
            </a:spcAft>
            <a:buChar char="•"/>
          </a:pPr>
          <a:r>
            <a:rPr lang="af-ZA" sz="2100" kern="1200"/>
            <a:t>headaches </a:t>
          </a:r>
          <a:endParaRPr lang="en-US" sz="2100" kern="1200"/>
        </a:p>
        <a:p>
          <a:pPr marL="228600" lvl="1" indent="-228600" algn="l" defTabSz="933450">
            <a:lnSpc>
              <a:spcPct val="90000"/>
            </a:lnSpc>
            <a:spcBef>
              <a:spcPct val="0"/>
            </a:spcBef>
            <a:spcAft>
              <a:spcPct val="15000"/>
            </a:spcAft>
            <a:buChar char="•"/>
          </a:pPr>
          <a:r>
            <a:rPr lang="af-ZA" sz="2100" kern="1200"/>
            <a:t>tiredness </a:t>
          </a:r>
          <a:endParaRPr lang="en-US" sz="2100" kern="1200"/>
        </a:p>
        <a:p>
          <a:pPr marL="228600" lvl="1" indent="-228600" algn="l" defTabSz="933450">
            <a:lnSpc>
              <a:spcPct val="90000"/>
            </a:lnSpc>
            <a:spcBef>
              <a:spcPct val="0"/>
            </a:spcBef>
            <a:spcAft>
              <a:spcPct val="15000"/>
            </a:spcAft>
            <a:buChar char="•"/>
          </a:pPr>
          <a:r>
            <a:rPr lang="af-ZA" sz="2100" kern="1200"/>
            <a:t>sleep or appetite changes </a:t>
          </a:r>
          <a:endParaRPr lang="en-US" sz="2100" kern="1200"/>
        </a:p>
      </dsp:txBody>
      <dsp:txXfrm>
        <a:off x="0" y="2526931"/>
        <a:ext cx="4160077" cy="1620675"/>
      </dsp:txXfrm>
    </dsp:sp>
    <dsp:sp modelId="{EA1CDA84-0F11-4954-95C6-753D45336064}">
      <dsp:nvSpPr>
        <dsp:cNvPr id="0" name=""/>
        <dsp:cNvSpPr/>
      </dsp:nvSpPr>
      <dsp:spPr>
        <a:xfrm>
          <a:off x="208003" y="2216971"/>
          <a:ext cx="2912053" cy="619920"/>
        </a:xfrm>
        <a:prstGeom prst="roundRect">
          <a:avLst/>
        </a:prstGeom>
        <a:gradFill rotWithShape="0">
          <a:gsLst>
            <a:gs pos="0">
              <a:schemeClr val="accent2">
                <a:hueOff val="-1041329"/>
                <a:satOff val="-21631"/>
                <a:lumOff val="-5882"/>
                <a:alphaOff val="0"/>
                <a:satMod val="103000"/>
                <a:lumMod val="102000"/>
                <a:tint val="94000"/>
              </a:schemeClr>
            </a:gs>
            <a:gs pos="50000">
              <a:schemeClr val="accent2">
                <a:hueOff val="-1041329"/>
                <a:satOff val="-21631"/>
                <a:lumOff val="-5882"/>
                <a:alphaOff val="0"/>
                <a:satMod val="110000"/>
                <a:lumMod val="100000"/>
                <a:shade val="100000"/>
              </a:schemeClr>
            </a:gs>
            <a:gs pos="100000">
              <a:schemeClr val="accent2">
                <a:hueOff val="-1041329"/>
                <a:satOff val="-21631"/>
                <a:lumOff val="-588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069" tIns="0" rIns="110069" bIns="0" numCol="1" spcCol="1270" anchor="ctr" anchorCtr="0">
          <a:noAutofit/>
        </a:bodyPr>
        <a:lstStyle/>
        <a:p>
          <a:pPr marL="0" lvl="0" indent="0" algn="l" defTabSz="933450">
            <a:lnSpc>
              <a:spcPct val="90000"/>
            </a:lnSpc>
            <a:spcBef>
              <a:spcPct val="0"/>
            </a:spcBef>
            <a:spcAft>
              <a:spcPct val="35000"/>
            </a:spcAft>
            <a:buNone/>
          </a:pPr>
          <a:r>
            <a:rPr lang="af-ZA" sz="2100" b="1" kern="1200"/>
            <a:t>Physical effects</a:t>
          </a:r>
          <a:endParaRPr lang="en-US" sz="2100" kern="1200"/>
        </a:p>
      </dsp:txBody>
      <dsp:txXfrm>
        <a:off x="238265" y="2247233"/>
        <a:ext cx="2851529"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_VurTtRXCE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WuyPuH9ojC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1: </a:t>
            </a:r>
            <a:r>
              <a:rPr lang="en-ZA" sz="1200" dirty="0">
                <a:solidFill>
                  <a:srgbClr val="000000"/>
                </a:solidFill>
                <a:effectLst/>
                <a:latin typeface="Calibri" panose="020F0502020204030204" pitchFamily="34" charset="0"/>
                <a:ea typeface="Aptos" panose="020B0004020202020204" pitchFamily="34" charset="0"/>
              </a:rPr>
              <a:t>Welcome back, Grade 9s. In last week's lesson, we learnt about the emotional and psychological effects of challenging situations, including depression, grief, loss, trauma and crisis.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During our discussions, we mentioned some examples of what could cause these effects.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In today's lesson, we will </a:t>
            </a:r>
            <a:r>
              <a:rPr lang="en-ZA" sz="1200" b="1" dirty="0">
                <a:solidFill>
                  <a:srgbClr val="000000"/>
                </a:solidFill>
                <a:effectLst/>
                <a:latin typeface="Calibri" panose="020F0502020204030204" pitchFamily="34" charset="0"/>
                <a:ea typeface="Aptos" panose="020B0004020202020204" pitchFamily="34" charset="0"/>
              </a:rPr>
              <a:t>investigate the causes of depression, grief, loss, trauma and crisis</a:t>
            </a:r>
            <a:r>
              <a:rPr lang="en-ZA" sz="1200" dirty="0">
                <a:solidFill>
                  <a:srgbClr val="000000"/>
                </a:solidFill>
                <a:effectLst/>
                <a:latin typeface="Calibri" panose="020F0502020204030204" pitchFamily="34" charset="0"/>
                <a:ea typeface="Aptos" panose="020B0004020202020204" pitchFamily="34" charset="0"/>
              </a:rPr>
              <a:t> in more detail.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Understanding what may cause these experiences can help us respond to ourselves and others with greater empathy.</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652D-8BF6-468D-AC46-9A8FB1D1D375}"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784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10: </a:t>
            </a:r>
            <a:r>
              <a:rPr lang="en-ZA" sz="1100" dirty="0">
                <a:effectLst/>
                <a:latin typeface="Calibri" panose="020F0502020204030204" pitchFamily="34" charset="0"/>
                <a:ea typeface="Aptos" panose="020B0004020202020204" pitchFamily="34" charset="0"/>
                <a:cs typeface="Times New Roman" panose="02020603050405020304" pitchFamily="18" charset="0"/>
              </a:rPr>
              <a:t>Let's watch a video where young people share their advice on how to cope with grief.</a:t>
            </a:r>
            <a:r>
              <a:rPr lang="en-ZA" sz="11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100" b="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r>
              <a:rPr lang="en-US"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US"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Kids give advice on how to cope with grief | #UniteInMemory | Marie Curie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spcAft>
                <a:spcPts val="800"/>
              </a:spcAft>
              <a:buNone/>
            </a:pPr>
            <a:r>
              <a:rPr lang="en-US"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https://www.youtube.com/watch?v=_VurTtRXCEA</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(3 min 40 sec)</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3635332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a:solidFill>
                  <a:srgbClr val="000000"/>
                </a:solidFill>
                <a:effectLst/>
                <a:latin typeface="Arial"/>
                <a:ea typeface="Arial"/>
                <a:cs typeface="Arial"/>
                <a:sym typeface="Arial"/>
              </a:rPr>
              <a:t>Slide 11: </a:t>
            </a:r>
            <a:r>
              <a:rPr lang="en-ZA" sz="1100" b="0" i="0" u="none" strike="noStrike" cap="none" dirty="0">
                <a:solidFill>
                  <a:srgbClr val="000000"/>
                </a:solidFill>
                <a:effectLst/>
                <a:latin typeface="Arial"/>
                <a:ea typeface="Arial"/>
                <a:cs typeface="Arial"/>
                <a:sym typeface="Arial"/>
              </a:rPr>
              <a:t>Now, let's investigate three common </a:t>
            </a:r>
            <a:r>
              <a:rPr lang="en-ZA" sz="1100" b="1" i="0" u="none" strike="noStrike" cap="none" dirty="0">
                <a:solidFill>
                  <a:srgbClr val="000000"/>
                </a:solidFill>
                <a:effectLst/>
                <a:latin typeface="Arial"/>
                <a:ea typeface="Arial"/>
                <a:cs typeface="Arial"/>
                <a:sym typeface="Arial"/>
              </a:rPr>
              <a:t>causes of crises  in teenagers</a:t>
            </a:r>
            <a:r>
              <a:rPr lang="en-ZA" sz="1100" b="0" i="0" u="none" strike="noStrike" cap="none" dirty="0">
                <a:solidFill>
                  <a:srgbClr val="000000"/>
                </a:solidFill>
                <a:effectLst/>
                <a:latin typeface="Arial"/>
                <a:ea typeface="Arial"/>
                <a:cs typeface="Arial"/>
                <a:sym typeface="Arial"/>
              </a:rPr>
              <a:t>.</a:t>
            </a:r>
            <a:endParaRPr lang="af-ZA" sz="1100" b="0" i="0" u="none" strike="noStrike" cap="none" dirty="0">
              <a:solidFill>
                <a:srgbClr val="000000"/>
              </a:solidFill>
              <a:effectLst/>
              <a:latin typeface="Arial"/>
              <a:ea typeface="Arial"/>
              <a:cs typeface="Arial"/>
              <a:sym typeface="Arial"/>
            </a:endParaRPr>
          </a:p>
          <a:p>
            <a:pPr lvl="0"/>
            <a:r>
              <a:rPr lang="en-ZA" sz="1100" b="1" i="0" u="none" strike="noStrike" cap="none" dirty="0">
                <a:solidFill>
                  <a:srgbClr val="000000"/>
                </a:solidFill>
                <a:effectLst/>
                <a:latin typeface="Arial"/>
                <a:ea typeface="Arial"/>
                <a:cs typeface="Arial"/>
                <a:sym typeface="Arial"/>
              </a:rPr>
              <a:t>Academic failure: </a:t>
            </a:r>
            <a:r>
              <a:rPr lang="en-ZA" sz="1100" b="0" i="0" u="none" strike="noStrike" cap="none" dirty="0">
                <a:solidFill>
                  <a:srgbClr val="000000"/>
                </a:solidFill>
                <a:effectLst/>
                <a:latin typeface="Arial"/>
                <a:ea typeface="Arial"/>
                <a:cs typeface="Arial"/>
                <a:sym typeface="Arial"/>
              </a:rPr>
              <a:t>Many learners feel under pressure to perform well at school. Failing a test or receiving poor marks can make you feel disappointed, anxious or hopeless. </a:t>
            </a:r>
            <a:endParaRPr lang="af-ZA" sz="1100" b="0" i="0" u="none" strike="noStrike" cap="none" dirty="0">
              <a:solidFill>
                <a:srgbClr val="000000"/>
              </a:solidFill>
              <a:effectLst/>
              <a:latin typeface="Arial"/>
              <a:ea typeface="Arial"/>
              <a:cs typeface="Arial"/>
              <a:sym typeface="Arial"/>
            </a:endParaRPr>
          </a:p>
          <a:p>
            <a:pPr lvl="0"/>
            <a:r>
              <a:rPr lang="en-ZA" sz="1100" b="0" i="0" u="none" strike="noStrike" cap="none" dirty="0">
                <a:solidFill>
                  <a:srgbClr val="000000"/>
                </a:solidFill>
                <a:effectLst/>
                <a:latin typeface="Arial"/>
                <a:ea typeface="Arial"/>
                <a:cs typeface="Arial"/>
                <a:sym typeface="Arial"/>
              </a:rPr>
              <a:t>Remember, one poor result does not define who you are. The most important step is to ask for help early, improve your study habits and keep trying.</a:t>
            </a:r>
            <a:endParaRPr lang="af-ZA" sz="1100" b="0" i="0" u="none" strike="noStrike" cap="none" dirty="0">
              <a:solidFill>
                <a:srgbClr val="000000"/>
              </a:solidFill>
              <a:effectLst/>
              <a:latin typeface="Arial"/>
              <a:ea typeface="Arial"/>
              <a:cs typeface="Arial"/>
              <a:sym typeface="Arial"/>
            </a:endParaRPr>
          </a:p>
          <a:p>
            <a:pPr lvl="0"/>
            <a:r>
              <a:rPr lang="en-ZA" sz="1100" b="1" i="0" u="none" strike="noStrike" cap="none" dirty="0">
                <a:solidFill>
                  <a:srgbClr val="000000"/>
                </a:solidFill>
                <a:effectLst/>
                <a:latin typeface="Arial"/>
                <a:ea typeface="Arial"/>
                <a:cs typeface="Arial"/>
                <a:sym typeface="Arial"/>
              </a:rPr>
              <a:t>Family problems:</a:t>
            </a:r>
            <a:r>
              <a:rPr lang="en-ZA" sz="1100" b="0" i="0" u="none" strike="noStrike" cap="none" dirty="0">
                <a:solidFill>
                  <a:srgbClr val="000000"/>
                </a:solidFill>
                <a:effectLst/>
                <a:latin typeface="Arial"/>
                <a:ea typeface="Arial"/>
                <a:cs typeface="Arial"/>
                <a:sym typeface="Arial"/>
              </a:rPr>
              <a:t> Conflict at home, divorce, financial difficulties or illness in the family can have a big impact on your emotional well-being. These situations may make you feel worried, angry or confused. </a:t>
            </a:r>
            <a:endParaRPr lang="af-ZA" sz="1100" b="0" i="0" u="none" strike="noStrike" cap="none" dirty="0">
              <a:solidFill>
                <a:srgbClr val="000000"/>
              </a:solidFill>
              <a:effectLst/>
              <a:latin typeface="Arial"/>
              <a:ea typeface="Arial"/>
              <a:cs typeface="Arial"/>
              <a:sym typeface="Arial"/>
            </a:endParaRPr>
          </a:p>
          <a:p>
            <a:pPr lvl="0"/>
            <a:r>
              <a:rPr lang="en-ZA" sz="1100" b="0" i="0" u="none" strike="noStrike" cap="none" dirty="0">
                <a:solidFill>
                  <a:srgbClr val="000000"/>
                </a:solidFill>
                <a:effectLst/>
                <a:latin typeface="Arial"/>
                <a:ea typeface="Arial"/>
                <a:cs typeface="Arial"/>
                <a:sym typeface="Arial"/>
              </a:rPr>
              <a:t>It is important to remember that adult problems are not your responsibility, and talking to a trusted adult can help you manage your feelings.</a:t>
            </a:r>
            <a:endParaRPr lang="af-ZA" sz="1100" b="0" i="0" u="none" strike="noStrike" cap="none" dirty="0">
              <a:solidFill>
                <a:srgbClr val="000000"/>
              </a:solidFill>
              <a:effectLst/>
              <a:latin typeface="Arial"/>
              <a:ea typeface="Arial"/>
              <a:cs typeface="Arial"/>
              <a:sym typeface="Arial"/>
            </a:endParaRPr>
          </a:p>
          <a:p>
            <a:pPr lvl="0"/>
            <a:r>
              <a:rPr lang="en-ZA" sz="1100" b="1" i="0" u="none" strike="noStrike" cap="none" dirty="0">
                <a:solidFill>
                  <a:srgbClr val="000000"/>
                </a:solidFill>
                <a:effectLst/>
                <a:latin typeface="Arial"/>
                <a:ea typeface="Arial"/>
                <a:cs typeface="Arial"/>
                <a:sym typeface="Arial"/>
              </a:rPr>
              <a:t>Bullying and violence:</a:t>
            </a:r>
            <a:r>
              <a:rPr lang="en-ZA" sz="1100" b="0" i="0" u="none" strike="noStrike" cap="none" dirty="0">
                <a:solidFill>
                  <a:srgbClr val="000000"/>
                </a:solidFill>
                <a:effectLst/>
                <a:latin typeface="Arial"/>
                <a:ea typeface="Arial"/>
                <a:cs typeface="Arial"/>
                <a:sym typeface="Arial"/>
              </a:rPr>
              <a:t> Bullying, whether it happens at school, online or in your community, can affect your confidence and mental health. </a:t>
            </a:r>
            <a:endParaRPr lang="af-ZA" sz="1100" b="0" i="0" u="none" strike="noStrike" cap="none" dirty="0">
              <a:solidFill>
                <a:srgbClr val="000000"/>
              </a:solidFill>
              <a:effectLst/>
              <a:latin typeface="Arial"/>
              <a:ea typeface="Arial"/>
              <a:cs typeface="Arial"/>
              <a:sym typeface="Arial"/>
            </a:endParaRPr>
          </a:p>
          <a:p>
            <a:pPr lvl="0"/>
            <a:r>
              <a:rPr lang="en-ZA" sz="1100" b="0" i="0" u="none" strike="noStrike" cap="none" dirty="0">
                <a:solidFill>
                  <a:srgbClr val="000000"/>
                </a:solidFill>
                <a:effectLst/>
                <a:latin typeface="Arial"/>
                <a:ea typeface="Arial"/>
                <a:cs typeface="Arial"/>
                <a:sym typeface="Arial"/>
              </a:rPr>
              <a:t>Nobody deserves to be bullied. If you are being bullied, tell a trusted adult, seek support from friends and family, and remember that you do not have to face it alone.</a:t>
            </a:r>
            <a:endParaRPr lang="af-ZA" sz="1100" b="0" i="0" u="none" strike="noStrike" cap="none" dirty="0">
              <a:solidFill>
                <a:srgbClr val="000000"/>
              </a:solidFill>
              <a:effectLst/>
              <a:latin typeface="Arial"/>
              <a:ea typeface="Arial"/>
              <a:cs typeface="Arial"/>
              <a:sym typeface="Arial"/>
            </a:endParaRPr>
          </a:p>
          <a:p>
            <a:pPr lvl="0"/>
            <a:r>
              <a:rPr lang="en-ZA" sz="1100" b="0" i="0" u="none" strike="noStrike" cap="none" dirty="0">
                <a:solidFill>
                  <a:srgbClr val="000000"/>
                </a:solidFill>
                <a:effectLst/>
                <a:latin typeface="Arial"/>
                <a:ea typeface="Arial"/>
                <a:cs typeface="Arial"/>
                <a:sym typeface="Arial"/>
              </a:rPr>
              <a:t>Although these challenges can feel overwhelming, they do not have to define your future. Asking for help, making healthy choices and seeking support are the first steps towards overcoming any crisis. Remember, every problem has a solution, and help is always available.</a:t>
            </a:r>
            <a:endParaRPr lang="af-ZA" sz="1100" b="0" i="0" u="none" strike="noStrike" cap="none" dirty="0">
              <a:solidFill>
                <a:srgbClr val="000000"/>
              </a:solidFill>
              <a:effectLst/>
              <a:latin typeface="Arial"/>
              <a:ea typeface="Arial"/>
              <a:cs typeface="Arial"/>
              <a:sym typeface="Arial"/>
            </a:endParaRPr>
          </a:p>
          <a:p>
            <a:pPr marL="158750" indent="0">
              <a:buNone/>
            </a:pPr>
            <a:endParaRPr lang="af-ZA" dirty="0"/>
          </a:p>
        </p:txBody>
      </p:sp>
    </p:spTree>
    <p:extLst>
      <p:ext uri="{BB962C8B-B14F-4D97-AF65-F5344CB8AC3E}">
        <p14:creationId xmlns:p14="http://schemas.microsoft.com/office/powerpoint/2010/main" val="2986893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12: </a:t>
            </a:r>
            <a:r>
              <a:rPr lang="en-ZA" sz="1100" dirty="0">
                <a:effectLst/>
                <a:latin typeface="Calibri" panose="020F0502020204030204" pitchFamily="34" charset="0"/>
                <a:ea typeface="Aptos" panose="020B0004020202020204" pitchFamily="34" charset="0"/>
                <a:cs typeface="Times New Roman" panose="02020603050405020304" pitchFamily="18" charset="0"/>
              </a:rPr>
              <a:t>Experiencing loss or crises can </a:t>
            </a:r>
            <a:r>
              <a:rPr lang="en-ZA" sz="1100" b="1" dirty="0">
                <a:effectLst/>
                <a:latin typeface="Calibri" panose="020F0502020204030204" pitchFamily="34" charset="0"/>
                <a:ea typeface="Aptos" panose="020B0004020202020204" pitchFamily="34" charset="0"/>
                <a:cs typeface="Times New Roman" panose="02020603050405020304" pitchFamily="18" charset="0"/>
              </a:rPr>
              <a:t>cause trauma</a:t>
            </a:r>
            <a:r>
              <a:rPr lang="en-ZA" sz="1100" dirty="0">
                <a:effectLst/>
                <a:latin typeface="Calibri" panose="020F0502020204030204" pitchFamily="34" charset="0"/>
                <a:ea typeface="Aptos" panose="020B0004020202020204" pitchFamily="34" charset="0"/>
                <a:cs typeface="Times New Roman" panose="02020603050405020304" pitchFamily="18" charset="0"/>
              </a:rPr>
              <a:t> . During a traumatic event, a person may feel that their life, safety or well-being, or the safety of someone else, was threatened.</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Traumatic events include: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Physical, emotional or sexual abuse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Neglect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Domestic or community violence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serious accident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natural disaster, such as a flood or fire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Not everyone who experiences a potentially traumatic event develops lasting mental health difficulties.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en-ZA" sz="700" dirty="0">
                <a:effectLst/>
                <a:latin typeface="Aptos" panose="020B0004020202020204" pitchFamily="34" charset="0"/>
                <a:ea typeface="Aptos" panose="020B0004020202020204" pitchFamily="34" charset="0"/>
                <a:cs typeface="Times New Roman" panose="02020603050405020304" pitchFamily="18" charset="0"/>
              </a:rPr>
              <a:t> </a:t>
            </a:r>
            <a:r>
              <a:rPr lang="en-ZA" sz="900" dirty="0">
                <a:effectLst/>
                <a:latin typeface="Aptos" panose="020B0004020202020204" pitchFamily="34" charset="0"/>
                <a:ea typeface="Aptos" panose="020B0004020202020204" pitchFamily="34" charset="0"/>
                <a:cs typeface="Times New Roman" panose="02020603050405020304" pitchFamily="18" charset="0"/>
              </a:rPr>
              <a:t>Added the causes of trauma, just to ensure we cover the ATP fully. </a:t>
            </a:r>
            <a:endParaRPr lang="af-ZA" sz="9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232743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13: The impact of difficult situations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difficult situation can affect both your </a:t>
            </a:r>
            <a:r>
              <a:rPr lang="en-ZA" sz="1100" b="1" dirty="0">
                <a:effectLst/>
                <a:latin typeface="Calibri" panose="020F0502020204030204" pitchFamily="34" charset="0"/>
                <a:ea typeface="Aptos" panose="020B0004020202020204" pitchFamily="34" charset="0"/>
                <a:cs typeface="Times New Roman" panose="02020603050405020304" pitchFamily="18" charset="0"/>
              </a:rPr>
              <a:t>emotions</a:t>
            </a:r>
            <a:r>
              <a:rPr lang="en-ZA" sz="1100" dirty="0">
                <a:effectLst/>
                <a:latin typeface="Calibri" panose="020F0502020204030204" pitchFamily="34" charset="0"/>
                <a:ea typeface="Aptos" panose="020B0004020202020204" pitchFamily="34" charset="0"/>
                <a:cs typeface="Times New Roman" panose="02020603050405020304" pitchFamily="18" charset="0"/>
              </a:rPr>
              <a:t> and your </a:t>
            </a:r>
            <a:r>
              <a:rPr lang="en-ZA" sz="1100" b="1" dirty="0">
                <a:effectLst/>
                <a:latin typeface="Calibri" panose="020F0502020204030204" pitchFamily="34" charset="0"/>
                <a:ea typeface="Aptos" panose="020B0004020202020204" pitchFamily="34" charset="0"/>
                <a:cs typeface="Times New Roman" panose="02020603050405020304" pitchFamily="18" charset="0"/>
              </a:rPr>
              <a:t>body</a:t>
            </a:r>
            <a:r>
              <a:rPr lang="en-ZA" sz="1100" dirty="0">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Emotionally</a:t>
            </a:r>
            <a:r>
              <a:rPr lang="en-ZA" sz="1100" dirty="0">
                <a:effectLst/>
                <a:latin typeface="Calibri" panose="020F0502020204030204" pitchFamily="34" charset="0"/>
                <a:ea typeface="Aptos" panose="020B0004020202020204" pitchFamily="34" charset="0"/>
                <a:cs typeface="Times New Roman" panose="02020603050405020304" pitchFamily="18" charset="0"/>
              </a:rPr>
              <a:t>, you may feel overwhelmed, anxious, sad, angry or helpless.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Physically</a:t>
            </a:r>
            <a:r>
              <a:rPr lang="en-ZA" sz="1100" dirty="0">
                <a:effectLst/>
                <a:latin typeface="Calibri" panose="020F0502020204030204" pitchFamily="34" charset="0"/>
                <a:ea typeface="Aptos" panose="020B0004020202020204" pitchFamily="34" charset="0"/>
                <a:cs typeface="Times New Roman" panose="02020603050405020304" pitchFamily="18" charset="0"/>
              </a:rPr>
              <a:t>, you may experience headaches, tiredness, difficulty sleeping, changes in appetite or trouble concentrating.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These are </a:t>
            </a:r>
            <a:r>
              <a:rPr lang="en-ZA" sz="1100" b="1" dirty="0">
                <a:effectLst/>
                <a:latin typeface="Calibri" panose="020F0502020204030204" pitchFamily="34" charset="0"/>
                <a:ea typeface="Aptos" panose="020B0004020202020204" pitchFamily="34" charset="0"/>
                <a:cs typeface="Times New Roman" panose="02020603050405020304" pitchFamily="18" charset="0"/>
              </a:rPr>
              <a:t>normal stress responses</a:t>
            </a:r>
            <a:r>
              <a:rPr lang="en-ZA" sz="1100" dirty="0">
                <a:effectLst/>
                <a:latin typeface="Calibri" panose="020F0502020204030204" pitchFamily="34" charset="0"/>
                <a:ea typeface="Aptos" panose="020B0004020202020204" pitchFamily="34" charset="0"/>
                <a:cs typeface="Times New Roman" panose="02020603050405020304" pitchFamily="18" charset="0"/>
              </a:rPr>
              <a:t>. Looking after your mental health can also help protect your physical health. Healthy coping strategies and support from someone you trust can help you recover.</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en-ZA" sz="700" dirty="0">
                <a:effectLst/>
                <a:latin typeface="Aptos" panose="020B0004020202020204" pitchFamily="34" charset="0"/>
                <a:ea typeface="Aptos" panose="020B0004020202020204" pitchFamily="34" charset="0"/>
                <a:cs typeface="Times New Roman" panose="02020603050405020304" pitchFamily="18" charset="0"/>
              </a:rPr>
              <a:t> </a:t>
            </a:r>
            <a:endParaRPr lang="af-ZA" dirty="0"/>
          </a:p>
        </p:txBody>
      </p:sp>
    </p:spTree>
    <p:extLst>
      <p:ext uri="{BB962C8B-B14F-4D97-AF65-F5344CB8AC3E}">
        <p14:creationId xmlns:p14="http://schemas.microsoft.com/office/powerpoint/2010/main" val="3247648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14: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Before we finish, does anyone have any questions about today's lesson? </a:t>
            </a:r>
            <a:r>
              <a:rPr lang="en-ZA" sz="1200"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(Allow time for discussion.)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to complete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 pairs, followed by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2</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individually.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Answers are available in the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 MEMO</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 should also complete </a:t>
            </a:r>
            <a:r>
              <a:rPr lang="en-ZA" sz="12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3</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2 – Worksheet</a:t>
            </a: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 reflection. </a:t>
            </a:r>
            <a:r>
              <a:rPr lang="en-ZA" sz="12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This could be assigned as homework if class time is limited.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652D-8BF6-468D-AC46-9A8FB1D1D375}"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008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Times New Roman" panose="02020603050405020304" pitchFamily="18" charset="0"/>
              </a:rPr>
              <a:t>Slide 2: </a:t>
            </a:r>
            <a:r>
              <a:rPr lang="en-ZA" sz="1200" b="1" dirty="0">
                <a:effectLst/>
                <a:latin typeface="Calibri" panose="020F0502020204030204" pitchFamily="34" charset="0"/>
                <a:ea typeface="Times New Roman" panose="02020603050405020304" pitchFamily="18" charset="0"/>
              </a:rPr>
              <a:t>By the end of this lesson, learners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biological, psychological and social factors that may contribute to depression.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how stressful life events can affect a person's mental and emotional well-being.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Describe causes and effects of grief, loss, crisis and trauma.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58750" indent="0">
              <a:buNone/>
            </a:pPr>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35652D-8BF6-468D-AC46-9A8FB1D1D375}"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648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3: </a:t>
            </a:r>
            <a:r>
              <a:rPr lang="en-ZA" sz="1100" dirty="0">
                <a:effectLst/>
                <a:latin typeface="Calibri" panose="020F0502020204030204" pitchFamily="34" charset="0"/>
                <a:ea typeface="Aptos" panose="020B0004020202020204" pitchFamily="34" charset="0"/>
                <a:cs typeface="Times New Roman" panose="02020603050405020304" pitchFamily="18" charset="0"/>
              </a:rPr>
              <a:t>Let's start by understanding a few key terms.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Cause:</a:t>
            </a:r>
            <a:r>
              <a:rPr lang="en-ZA" sz="1100" dirty="0">
                <a:effectLst/>
                <a:latin typeface="Calibri" panose="020F0502020204030204" pitchFamily="34" charset="0"/>
                <a:ea typeface="Aptos" panose="020B0004020202020204" pitchFamily="34" charset="0"/>
                <a:cs typeface="Times New Roman" panose="02020603050405020304" pitchFamily="18" charset="0"/>
              </a:rPr>
              <a:t> Something that contributes to an experience or condition developing.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Risk factor:</a:t>
            </a:r>
            <a:r>
              <a:rPr lang="en-ZA" sz="1100" dirty="0">
                <a:effectLst/>
                <a:latin typeface="Calibri" panose="020F0502020204030204" pitchFamily="34" charset="0"/>
                <a:ea typeface="Aptos" panose="020B0004020202020204" pitchFamily="34" charset="0"/>
                <a:cs typeface="Times New Roman" panose="02020603050405020304" pitchFamily="18" charset="0"/>
              </a:rPr>
              <a:t> Something that increases the possibility that a person may experience a particular problem. A risk factor does not mean that the problem will definitely occur.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949778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4: </a:t>
            </a:r>
            <a:r>
              <a:rPr lang="en-ZA" sz="1100" dirty="0">
                <a:effectLst/>
                <a:latin typeface="Calibri" panose="020F0502020204030204" pitchFamily="34" charset="0"/>
                <a:ea typeface="Aptos" panose="020B0004020202020204" pitchFamily="34" charset="0"/>
                <a:cs typeface="Times New Roman" panose="02020603050405020304" pitchFamily="18" charset="0"/>
              </a:rPr>
              <a:t>Let's start by</a:t>
            </a:r>
            <a:r>
              <a:rPr lang="en-ZA" sz="1100" b="1" dirty="0">
                <a:effectLst/>
                <a:latin typeface="Calibri" panose="020F0502020204030204" pitchFamily="34" charset="0"/>
                <a:ea typeface="Aptos" panose="020B0004020202020204" pitchFamily="34" charset="0"/>
                <a:cs typeface="Times New Roman" panose="02020603050405020304" pitchFamily="18" charset="0"/>
              </a:rPr>
              <a:t> </a:t>
            </a:r>
            <a:r>
              <a:rPr lang="en-ZA" sz="1100" dirty="0">
                <a:effectLst/>
                <a:latin typeface="Calibri" panose="020F0502020204030204" pitchFamily="34" charset="0"/>
                <a:ea typeface="Aptos" panose="020B0004020202020204" pitchFamily="34" charset="0"/>
                <a:cs typeface="Times New Roman" panose="02020603050405020304" pitchFamily="18" charset="0"/>
              </a:rPr>
              <a:t>investigating the</a:t>
            </a:r>
            <a:r>
              <a:rPr lang="en-ZA" sz="1100" b="1" dirty="0">
                <a:effectLst/>
                <a:latin typeface="Calibri" panose="020F0502020204030204" pitchFamily="34" charset="0"/>
                <a:ea typeface="Aptos" panose="020B0004020202020204" pitchFamily="34" charset="0"/>
                <a:cs typeface="Times New Roman" panose="02020603050405020304" pitchFamily="18" charset="0"/>
              </a:rPr>
              <a:t> causes of depression.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dirty="0">
                <a:effectLst/>
                <a:latin typeface="Calibri" panose="020F0502020204030204" pitchFamily="34" charset="0"/>
                <a:ea typeface="Aptos" panose="020B0004020202020204" pitchFamily="34" charset="0"/>
                <a:cs typeface="Times New Roman" panose="02020603050405020304" pitchFamily="18" charset="0"/>
              </a:rPr>
              <a:t>Before giving examples in this section, ask a few learners to share their ideas so that it becomes a discussion instead of a lecture.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Depression usually does not have one simple cause. It can develop through a combination of biological, psychological and social factors.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a:buNone/>
            </a:pP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Biological and health-related factors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Some people may be more vulnerable to depression because of factors connected to their bodies or health.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Factors may include: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family history of depression or other mental health conditions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Changes in brain functioning or body chemicals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Hormonal changes during adolescence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serious or long-term physical illness, accompanied by chronic pain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Certain medicines or medical treatments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Having one of these risk factors does not mean that a person will definitely develop depression.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3302069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5:</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Difficult or painful experiences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Stressful life experiences</a:t>
            </a:r>
            <a:r>
              <a:rPr lang="en-ZA" sz="1100" dirty="0">
                <a:effectLst/>
                <a:latin typeface="Calibri" panose="020F0502020204030204" pitchFamily="34" charset="0"/>
                <a:ea typeface="Aptos" panose="020B0004020202020204" pitchFamily="34" charset="0"/>
                <a:cs typeface="Times New Roman" panose="02020603050405020304" pitchFamily="18" charset="0"/>
              </a:rPr>
              <a:t> can increase the </a:t>
            </a:r>
            <a:r>
              <a:rPr lang="en-ZA" sz="1100" b="1" dirty="0">
                <a:effectLst/>
                <a:latin typeface="Calibri" panose="020F0502020204030204" pitchFamily="34" charset="0"/>
                <a:ea typeface="Aptos" panose="020B0004020202020204" pitchFamily="34" charset="0"/>
                <a:cs typeface="Times New Roman" panose="02020603050405020304" pitchFamily="18" charset="0"/>
              </a:rPr>
              <a:t>risk of depression</a:t>
            </a:r>
            <a:r>
              <a:rPr lang="en-ZA" sz="1100" dirty="0">
                <a:effectLst/>
                <a:latin typeface="Calibri" panose="020F0502020204030204" pitchFamily="34" charset="0"/>
                <a:ea typeface="Aptos" panose="020B0004020202020204" pitchFamily="34" charset="0"/>
                <a:cs typeface="Times New Roman" panose="02020603050405020304" pitchFamily="18" charset="0"/>
              </a:rPr>
              <a:t>, particularly when several difficulties occur at the same time or continue for a long period.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Examples include: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 death of a family member or friend</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Family conflict, separation or divorce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Abuse, neglect or exposure to violence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Bullying or cyberbullying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Academic pressure or repeated failure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Unemployment or financial difficulties in the family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Difficult experiences during childhood and adolescence can have lasting effects on a person’s health and emotional well-being. However, supportive relationships with caregivers, teachers, friends and community members can help protect young people.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551252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6: Negative thoughts and low self-esteem</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person who </a:t>
            </a:r>
            <a:r>
              <a:rPr lang="en-ZA" sz="1100" b="1" dirty="0">
                <a:effectLst/>
                <a:latin typeface="Calibri" panose="020F0502020204030204" pitchFamily="34" charset="0"/>
                <a:ea typeface="Aptos" panose="020B0004020202020204" pitchFamily="34" charset="0"/>
                <a:cs typeface="Times New Roman" panose="02020603050405020304" pitchFamily="18" charset="0"/>
              </a:rPr>
              <a:t>constantly thinks negatively about themselves or their future</a:t>
            </a:r>
            <a:r>
              <a:rPr lang="en-ZA" sz="1100" dirty="0">
                <a:effectLst/>
                <a:latin typeface="Calibri" panose="020F0502020204030204" pitchFamily="34" charset="0"/>
                <a:ea typeface="Aptos" panose="020B0004020202020204" pitchFamily="34" charset="0"/>
                <a:cs typeface="Times New Roman" panose="02020603050405020304" pitchFamily="18" charset="0"/>
              </a:rPr>
              <a:t> may become more vulnerable to depression. For example, a learner may begin to believe: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"I am not good enough."</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"Nothing will ever improve."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"Nobody cares about me."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"I always fail."</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These thoughts may develop after repeated criticism, rejection, bullying, failure or comparison with others.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148361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7: Social pressure and isolation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Teenagers often want to feel accepted and included. Depression may be linked to experiences such as: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Feeling lonely or socially isolated</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Struggling to make friends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Comparing one’s appearance or lifestyle with people online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Not feeling accepted by family or peers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Carrying adult responsibilities at a young age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508394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8: </a:t>
            </a:r>
            <a:r>
              <a:rPr lang="en-ZA" sz="1100" dirty="0">
                <a:effectLst/>
                <a:latin typeface="Calibri" panose="020F0502020204030204" pitchFamily="34" charset="0"/>
                <a:ea typeface="Aptos" panose="020B0004020202020204" pitchFamily="34" charset="0"/>
                <a:cs typeface="Times New Roman" panose="02020603050405020304" pitchFamily="18" charset="0"/>
              </a:rPr>
              <a:t>Stress is a normal part of life. While short-term stress can help us respond to challenges, long-term stress can affect how the brain works.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watch a video that explains this concept. While watching the video, do not worry too much about the scientific terminology used. Focus on why it is important to recognise stress early and use healthy coping strategies to protect your mental and emotional well-being.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US" sz="1100" b="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How stress affects your brain - Madhumita Murgia</a:t>
            </a:r>
            <a:r>
              <a:rPr lang="en-US"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228600">
              <a:lnSpc>
                <a:spcPct val="115000"/>
              </a:lnSpc>
              <a:spcAft>
                <a:spcPts val="800"/>
              </a:spcAft>
              <a:buNone/>
            </a:pPr>
            <a:r>
              <a:rPr lang="en-US"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https://www.youtube.com/watch?v=WuyPuH9ojCE</a:t>
            </a:r>
            <a:r>
              <a:rPr lang="en-US"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(4 min 15 sec)</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2955666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9: </a:t>
            </a:r>
            <a:r>
              <a:rPr lang="en-ZA" sz="1100" dirty="0">
                <a:effectLst/>
                <a:latin typeface="Calibri" panose="020F0502020204030204" pitchFamily="34" charset="0"/>
                <a:ea typeface="Aptos" panose="020B0004020202020204" pitchFamily="34" charset="0"/>
                <a:cs typeface="Times New Roman" panose="02020603050405020304" pitchFamily="18" charset="0"/>
              </a:rPr>
              <a:t>Now, let's investigate the</a:t>
            </a:r>
            <a:r>
              <a:rPr lang="en-ZA" sz="1100" b="1" dirty="0">
                <a:effectLst/>
                <a:latin typeface="Calibri" panose="020F0502020204030204" pitchFamily="34" charset="0"/>
                <a:ea typeface="Aptos" panose="020B0004020202020204" pitchFamily="34" charset="0"/>
                <a:cs typeface="Times New Roman" panose="02020603050405020304" pitchFamily="18" charset="0"/>
              </a:rPr>
              <a:t> causes of grief and loss.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Remember,</a:t>
            </a:r>
            <a:r>
              <a:rPr lang="en-ZA" sz="1100" b="1" dirty="0">
                <a:effectLst/>
                <a:latin typeface="Calibri" panose="020F0502020204030204" pitchFamily="34" charset="0"/>
                <a:ea typeface="Aptos" panose="020B0004020202020204" pitchFamily="34" charset="0"/>
                <a:cs typeface="Times New Roman" panose="02020603050405020304" pitchFamily="18" charset="0"/>
              </a:rPr>
              <a:t> grief</a:t>
            </a:r>
            <a:r>
              <a:rPr lang="en-ZA" sz="1100" dirty="0">
                <a:effectLst/>
                <a:latin typeface="Calibri" panose="020F0502020204030204" pitchFamily="34" charset="0"/>
                <a:ea typeface="Aptos" panose="020B0004020202020204" pitchFamily="34" charset="0"/>
                <a:cs typeface="Times New Roman" panose="02020603050405020304" pitchFamily="18" charset="0"/>
              </a:rPr>
              <a:t> is a natural response to </a:t>
            </a:r>
            <a:r>
              <a:rPr lang="en-ZA" sz="1100" b="1" dirty="0">
                <a:effectLst/>
                <a:latin typeface="Calibri" panose="020F0502020204030204" pitchFamily="34" charset="0"/>
                <a:ea typeface="Aptos" panose="020B0004020202020204" pitchFamily="34" charset="0"/>
                <a:cs typeface="Times New Roman" panose="02020603050405020304" pitchFamily="18" charset="0"/>
              </a:rPr>
              <a:t>loss</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Grief is not exclusively caused by death.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teenager can grieve the end of a friendship, the loss of a family home, a parent's remarriage, the disappearance of a pet, or the loss of their health.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Any significant loss can trigger the grieving process.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i="1" dirty="0">
                <a:effectLst/>
                <a:latin typeface="Calibri" panose="020F0502020204030204" pitchFamily="34" charset="0"/>
                <a:ea typeface="Aptos" panose="020B0004020202020204" pitchFamily="34" charset="0"/>
                <a:cs typeface="Times New Roman" panose="02020603050405020304" pitchFamily="18" charset="0"/>
              </a:rPr>
              <a:t>Ask learners to share more examples of loss they can think of.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1099569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26443" y="841772"/>
            <a:ext cx="5691116" cy="1965866"/>
          </a:xfrm>
        </p:spPr>
        <p:txBody>
          <a:bodyPr anchor="b">
            <a:normAutofit/>
          </a:bodyPr>
          <a:lstStyle>
            <a:lvl1pPr algn="ctr">
              <a:defRPr sz="3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726443" y="2882782"/>
            <a:ext cx="5691116" cy="1060568"/>
          </a:xfrm>
        </p:spPr>
        <p:txBody>
          <a:bodyPr>
            <a:normAutofit/>
          </a:bodyPr>
          <a:lstStyle>
            <a:lvl1pPr marL="0" indent="0" algn="ctr">
              <a:buNone/>
              <a:defRPr sz="13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7/27/2026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84157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459486" y="411480"/>
            <a:ext cx="7886700" cy="849194"/>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459486" y="1260674"/>
            <a:ext cx="7886700" cy="33720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7/27/2026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7136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7226166" y="433873"/>
            <a:ext cx="1535278" cy="419885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628650" y="433873"/>
            <a:ext cx="6597516" cy="41988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7/27/2026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6864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7/27/2026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35730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52536" y="415212"/>
            <a:ext cx="6204855" cy="3006644"/>
          </a:xfrm>
        </p:spPr>
        <p:txBody>
          <a:bodyPr anchor="t">
            <a:normAutofit/>
          </a:bodyPr>
          <a:lstStyle>
            <a:lvl1pPr>
              <a:defRPr sz="405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52535" y="3442098"/>
            <a:ext cx="6204855" cy="1038463"/>
          </a:xfrm>
        </p:spPr>
        <p:txBody>
          <a:bodyPr anchor="b">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7/27/2026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30390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9486" y="411480"/>
            <a:ext cx="8055864" cy="849194"/>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459486"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7/27/2026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3791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57200" y="410547"/>
            <a:ext cx="8059341" cy="857469"/>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1" y="1264301"/>
            <a:ext cx="3868340" cy="419876"/>
          </a:xfrm>
        </p:spPr>
        <p:txBody>
          <a:bodyPr anchor="b">
            <a:normAutofit/>
          </a:bodyPr>
          <a:lstStyle>
            <a:lvl1pPr marL="0" indent="0">
              <a:lnSpc>
                <a:spcPct val="90000"/>
              </a:lnSpc>
              <a:buNone/>
              <a:defRPr sz="15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457201" y="1790171"/>
            <a:ext cx="3868340" cy="2823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4629150" y="1264301"/>
            <a:ext cx="3887391" cy="419876"/>
          </a:xfrm>
        </p:spPr>
        <p:txBody>
          <a:bodyPr anchor="b">
            <a:normAutofit/>
          </a:bodyPr>
          <a:lstStyle>
            <a:lvl1pPr marL="0" indent="0">
              <a:lnSpc>
                <a:spcPct val="90000"/>
              </a:lnSpc>
              <a:buNone/>
              <a:defRPr sz="15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4629150" y="1790171"/>
            <a:ext cx="3887392" cy="28238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7/27/2026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0404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7/27/2026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1536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7/27/2026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36472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47870" y="415212"/>
            <a:ext cx="2696726" cy="1318129"/>
          </a:xfrm>
        </p:spPr>
        <p:txBody>
          <a:bodyPr anchor="t">
            <a:normAutofit/>
          </a:bodyPr>
          <a:lstStyle>
            <a:lvl1pPr>
              <a:defRPr sz="21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3851031" y="415212"/>
            <a:ext cx="4709806" cy="4114800"/>
          </a:xfrm>
        </p:spPr>
        <p:txBody>
          <a:bodyPr>
            <a:normAutofit/>
          </a:bodyPr>
          <a:lstStyle>
            <a:lvl1pPr>
              <a:defRPr sz="2100"/>
            </a:lvl1pPr>
            <a:lvl2pPr>
              <a:defRPr sz="1800"/>
            </a:lvl2pPr>
            <a:lvl3pPr>
              <a:defRPr sz="1500"/>
            </a:lvl3pPr>
            <a:lvl4pPr>
              <a:defRPr sz="1350"/>
            </a:lvl4pPr>
            <a:lvl5pPr>
              <a:defRPr sz="13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47870" y="1733341"/>
            <a:ext cx="2696726" cy="2796671"/>
          </a:xfrm>
        </p:spPr>
        <p:txBody>
          <a:bodyPr anchor="t">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7/27/2026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833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45770" y="418338"/>
            <a:ext cx="2696726" cy="1659235"/>
          </a:xfrm>
        </p:spPr>
        <p:txBody>
          <a:bodyPr anchor="t">
            <a:normAutofit/>
          </a:bodyPr>
          <a:lstStyle>
            <a:lvl1pPr>
              <a:defRPr sz="21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3797490" y="492827"/>
            <a:ext cx="4862765" cy="416692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1" y="2119603"/>
            <a:ext cx="2689190" cy="2575979"/>
          </a:xfrm>
        </p:spPr>
        <p:txBody>
          <a:bodyPr anchor="b"/>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7/27/2026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52103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9486" y="411480"/>
            <a:ext cx="7990184" cy="849194"/>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9486" y="1286649"/>
            <a:ext cx="7990184" cy="34453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02870" y="4839752"/>
            <a:ext cx="2620736" cy="273844"/>
          </a:xfrm>
          <a:prstGeom prst="rect">
            <a:avLst/>
          </a:prstGeom>
        </p:spPr>
        <p:txBody>
          <a:bodyPr vert="horz" lIns="91440" tIns="45720" rIns="91440" bIns="45720" rtlCol="0" anchor="ctr"/>
          <a:lstStyle>
            <a:lvl1pPr algn="l">
              <a:defRPr sz="675">
                <a:solidFill>
                  <a:schemeClr val="tx1"/>
                </a:solidFill>
              </a:defRPr>
            </a:lvl1pPr>
          </a:lstStyle>
          <a:p>
            <a:fld id="{67F45AC6-C491-4585-A584-9CE2AF7D5500}" type="datetime1">
              <a:rPr lang="en-US" smtClean="0"/>
              <a:t>7/27/2026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657391" y="4839752"/>
            <a:ext cx="2104054" cy="273844"/>
          </a:xfrm>
          <a:prstGeom prst="rect">
            <a:avLst/>
          </a:prstGeom>
        </p:spPr>
        <p:txBody>
          <a:bodyPr vert="horz" lIns="91440" tIns="45720" rIns="91440" bIns="45720" rtlCol="0" anchor="ctr"/>
          <a:lstStyle>
            <a:lvl1pPr algn="r">
              <a:defRPr sz="675">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724122" y="4839752"/>
            <a:ext cx="321905" cy="273844"/>
          </a:xfrm>
          <a:prstGeom prst="rect">
            <a:avLst/>
          </a:prstGeom>
        </p:spPr>
        <p:txBody>
          <a:bodyPr vert="horz" lIns="91440" tIns="45720" rIns="91440" bIns="45720" rtlCol="0" anchor="ctr"/>
          <a:lstStyle>
            <a:lvl1pPr algn="r">
              <a:defRPr sz="675">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139097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Font typeface="Arial" panose="020B0604020202020204" pitchFamily="34" charset="0"/>
        <a:buChar char="•"/>
        <a:defRPr sz="1500" kern="1200">
          <a:solidFill>
            <a:schemeClr val="tx1"/>
          </a:solidFill>
          <a:latin typeface="+mn-lt"/>
          <a:ea typeface="+mn-ea"/>
          <a:cs typeface="+mn-cs"/>
        </a:defRPr>
      </a:lvl1pPr>
      <a:lvl2pPr marL="342900" indent="-171450" algn="l" defTabSz="685800" rtl="0" eaLnBrk="1" latinLnBrk="0" hangingPunct="1">
        <a:lnSpc>
          <a:spcPct val="120000"/>
        </a:lnSpc>
        <a:spcBef>
          <a:spcPts val="375"/>
        </a:spcBef>
        <a:buFont typeface="Arial" panose="020B0604020202020204" pitchFamily="34" charset="0"/>
        <a:buChar char="•"/>
        <a:defRPr sz="1350" kern="1200">
          <a:solidFill>
            <a:schemeClr val="tx1"/>
          </a:solidFill>
          <a:latin typeface="+mn-lt"/>
          <a:ea typeface="+mn-ea"/>
          <a:cs typeface="+mn-cs"/>
        </a:defRPr>
      </a:lvl2pPr>
      <a:lvl3pPr marL="51435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3pPr>
      <a:lvl4pPr marL="68580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4pPr>
      <a:lvl5pPr marL="857250" indent="-171450" algn="l" defTabSz="685800" rtl="0" eaLnBrk="1" latinLnBrk="0" hangingPunct="1">
        <a:lnSpc>
          <a:spcPct val="120000"/>
        </a:lnSpc>
        <a:spcBef>
          <a:spcPts val="375"/>
        </a:spcBef>
        <a:buFont typeface="Arial" panose="020B0604020202020204" pitchFamily="34" charset="0"/>
        <a:buChar char="•"/>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_VurTtRXCE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1.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12.png"/><Relationship Id="rId7" Type="http://schemas.openxmlformats.org/officeDocument/2006/relationships/diagramQuickStyle" Target="../diagrams/quickStyle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2.jpeg"/><Relationship Id="rId9" Type="http://schemas.microsoft.com/office/2007/relationships/diagramDrawing" Target="../diagrams/drawing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WuyPuH9ojCE" TargetMode="Externa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9.pn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5E5473D2-DD46-DFAF-84EC-264D6CE58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3459C-CBB3-E9F3-504D-720225794E41}"/>
              </a:ext>
            </a:extLst>
          </p:cNvPr>
          <p:cNvSpPr>
            <a:spLocks noGrp="1"/>
          </p:cNvSpPr>
          <p:nvPr>
            <p:ph type="ctrTitle"/>
          </p:nvPr>
        </p:nvSpPr>
        <p:spPr>
          <a:xfrm>
            <a:off x="5882546" y="1189322"/>
            <a:ext cx="2841575" cy="1701023"/>
          </a:xfrm>
        </p:spPr>
        <p:txBody>
          <a:bodyPr>
            <a:normAutofit/>
          </a:bodyPr>
          <a:lstStyle/>
          <a:p>
            <a:pPr algn="l"/>
            <a:r>
              <a:rPr lang="en-GB" sz="3300" dirty="0"/>
              <a:t>Grade 9 </a:t>
            </a:r>
            <a:endParaRPr lang="af-ZA" sz="3300" dirty="0"/>
          </a:p>
        </p:txBody>
      </p:sp>
      <p:sp>
        <p:nvSpPr>
          <p:cNvPr id="3" name="Subtitle 2">
            <a:extLst>
              <a:ext uri="{FF2B5EF4-FFF2-40B4-BE49-F238E27FC236}">
                <a16:creationId xmlns:a16="http://schemas.microsoft.com/office/drawing/2014/main" id="{034DEDA1-C0F3-9993-C812-084837AB68BA}"/>
              </a:ext>
            </a:extLst>
          </p:cNvPr>
          <p:cNvSpPr>
            <a:spLocks noGrp="1"/>
          </p:cNvSpPr>
          <p:nvPr>
            <p:ph type="subTitle" idx="1"/>
          </p:nvPr>
        </p:nvSpPr>
        <p:spPr>
          <a:xfrm>
            <a:off x="5882546" y="3026959"/>
            <a:ext cx="2711143" cy="989963"/>
          </a:xfrm>
        </p:spPr>
        <p:txBody>
          <a:bodyPr>
            <a:noAutofit/>
          </a:bodyPr>
          <a:lstStyle/>
          <a:p>
            <a:pPr algn="l">
              <a:lnSpc>
                <a:spcPct val="110000"/>
              </a:lnSpc>
              <a:spcAft>
                <a:spcPts val="450"/>
              </a:spcAft>
            </a:pPr>
            <a:r>
              <a:rPr lang="en-GB" sz="1800" b="1" dirty="0"/>
              <a:t>Term 4 | Development of the Self in Society</a:t>
            </a:r>
          </a:p>
          <a:p>
            <a:pPr algn="l">
              <a:lnSpc>
                <a:spcPct val="110000"/>
              </a:lnSpc>
              <a:spcAft>
                <a:spcPts val="450"/>
              </a:spcAft>
            </a:pPr>
            <a:r>
              <a:rPr lang="en-GB" sz="1800" b="1" dirty="0"/>
              <a:t>Lesson 2: </a:t>
            </a:r>
            <a:r>
              <a:rPr lang="en-GB" sz="1800" dirty="0"/>
              <a:t>Causes of depression, grief, loss, crisis and trauma</a:t>
            </a:r>
            <a:endParaRPr lang="af-ZA" sz="1800" dirty="0"/>
          </a:p>
        </p:txBody>
      </p:sp>
      <p:pic>
        <p:nvPicPr>
          <p:cNvPr id="6" name="Google Shape;54;p13">
            <a:extLst>
              <a:ext uri="{FF2B5EF4-FFF2-40B4-BE49-F238E27FC236}">
                <a16:creationId xmlns:a16="http://schemas.microsoft.com/office/drawing/2014/main" id="{53B8EE61-D99A-902B-831E-3A27D929B0CE}"/>
              </a:ext>
            </a:extLst>
          </p:cNvPr>
          <p:cNvPicPr preferRelativeResize="0"/>
          <p:nvPr/>
        </p:nvPicPr>
        <p:blipFill>
          <a:blip r:embed="rId3"/>
          <a:srcRect r="3" b="6922"/>
          <a:stretch>
            <a:fillRect/>
          </a:stretch>
        </p:blipFill>
        <p:spPr>
          <a:xfrm>
            <a:off x="1" y="10"/>
            <a:ext cx="5525814" cy="5143490"/>
          </a:xfrm>
          <a:prstGeom prst="rect">
            <a:avLst/>
          </a:prstGeom>
          <a:noFill/>
        </p:spPr>
      </p:pic>
      <p:pic>
        <p:nvPicPr>
          <p:cNvPr id="7" name="Picture 6" descr="A logo with a person in the middle&#10;&#10;Description automatically generated">
            <a:extLst>
              <a:ext uri="{FF2B5EF4-FFF2-40B4-BE49-F238E27FC236}">
                <a16:creationId xmlns:a16="http://schemas.microsoft.com/office/drawing/2014/main" id="{60A81140-03E6-DACC-975E-6D46FD9D5E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24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A32057F-F015-B1B2-4E3E-2307F8EFC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64DEC4-DB6B-C858-1443-2EF811F42943}"/>
              </a:ext>
            </a:extLst>
          </p:cNvPr>
          <p:cNvSpPr>
            <a:spLocks noGrp="1"/>
          </p:cNvSpPr>
          <p:nvPr>
            <p:ph type="title"/>
          </p:nvPr>
        </p:nvSpPr>
        <p:spPr>
          <a:xfrm>
            <a:off x="5376672" y="847165"/>
            <a:ext cx="3271266" cy="3272890"/>
          </a:xfrm>
        </p:spPr>
        <p:txBody>
          <a:bodyPr vert="horz" lIns="91440" tIns="45720" rIns="91440" bIns="45720" rtlCol="0" anchor="b">
            <a:normAutofit/>
          </a:bodyPr>
          <a:lstStyle/>
          <a:p>
            <a:pPr defTabSz="914400"/>
            <a:r>
              <a:rPr lang="en-US" sz="1900" b="0" dirty="0">
                <a:solidFill>
                  <a:schemeClr val="bg1"/>
                </a:solidFill>
              </a:rPr>
              <a:t>Watch: </a:t>
            </a:r>
            <a:br>
              <a:rPr lang="en-US" sz="1900" b="0" dirty="0">
                <a:solidFill>
                  <a:schemeClr val="bg1"/>
                </a:solidFill>
              </a:rPr>
            </a:br>
            <a:r>
              <a:rPr lang="en-US" sz="1900" dirty="0">
                <a:solidFill>
                  <a:schemeClr val="bg1"/>
                </a:solidFill>
              </a:rPr>
              <a:t>Kids give advice on how to cope with grief | #UniteInMemory | Marie Curie</a:t>
            </a:r>
            <a:br>
              <a:rPr lang="en-US" sz="1900" b="0" dirty="0"/>
            </a:br>
            <a:r>
              <a:rPr lang="en-US" sz="1900" b="0" u="sng" dirty="0">
                <a:hlinkClick r:id="rId3"/>
              </a:rPr>
              <a:t>https://www.youtube.com/watch?v=_VurTtRXCEA</a:t>
            </a:r>
            <a:r>
              <a:rPr lang="en-US" sz="1900" b="0" dirty="0"/>
              <a:t> </a:t>
            </a:r>
            <a:br>
              <a:rPr lang="en-US" sz="1900" b="0" dirty="0"/>
            </a:br>
            <a:r>
              <a:rPr lang="en-US" sz="1900" b="0" dirty="0">
                <a:solidFill>
                  <a:schemeClr val="bg1"/>
                </a:solidFill>
              </a:rPr>
              <a:t>(3 min 40 sec) </a:t>
            </a:r>
            <a:br>
              <a:rPr lang="en-US" sz="1900" b="0" dirty="0"/>
            </a:br>
            <a:r>
              <a:rPr lang="en-US" sz="1900" b="0" dirty="0"/>
              <a:t> </a:t>
            </a:r>
            <a:br>
              <a:rPr lang="en-US" sz="1900" dirty="0"/>
            </a:br>
            <a:endParaRPr lang="en-US" sz="1900" dirty="0"/>
          </a:p>
        </p:txBody>
      </p:sp>
      <p:pic>
        <p:nvPicPr>
          <p:cNvPr id="5" name="Google Shape;121;p21">
            <a:hlinkClick r:id="rId3"/>
            <a:extLst>
              <a:ext uri="{FF2B5EF4-FFF2-40B4-BE49-F238E27FC236}">
                <a16:creationId xmlns:a16="http://schemas.microsoft.com/office/drawing/2014/main" id="{ACEC63BB-A9EE-8328-419B-54A144038C73}"/>
              </a:ext>
            </a:extLst>
          </p:cNvPr>
          <p:cNvPicPr preferRelativeResize="0"/>
          <p:nvPr/>
        </p:nvPicPr>
        <p:blipFill>
          <a:blip r:embed="rId4"/>
          <a:srcRect l="15658" r="30408"/>
          <a:stretch>
            <a:fillRect/>
          </a:stretch>
        </p:blipFill>
        <p:spPr>
          <a:xfrm>
            <a:off x="20" y="10"/>
            <a:ext cx="4931688" cy="5143490"/>
          </a:xfrm>
          <a:prstGeom prst="rect">
            <a:avLst/>
          </a:prstGeom>
          <a:noFill/>
        </p:spPr>
      </p:pic>
      <p:pic>
        <p:nvPicPr>
          <p:cNvPr id="7" name="Picture 6" descr="A logo with a person in the middle&#10;&#10;Description automatically generated">
            <a:extLst>
              <a:ext uri="{FF2B5EF4-FFF2-40B4-BE49-F238E27FC236}">
                <a16:creationId xmlns:a16="http://schemas.microsoft.com/office/drawing/2014/main" id="{CE780483-865E-02E1-E883-DE2B37ADB3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890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F85EBE-936F-5087-5593-BE7E48C406E0}"/>
              </a:ext>
            </a:extLst>
          </p:cNvPr>
          <p:cNvSpPr>
            <a:spLocks noGrp="1"/>
          </p:cNvSpPr>
          <p:nvPr>
            <p:ph type="title"/>
          </p:nvPr>
        </p:nvSpPr>
        <p:spPr>
          <a:xfrm>
            <a:off x="459486" y="452628"/>
            <a:ext cx="4396797" cy="1145286"/>
          </a:xfrm>
        </p:spPr>
        <p:txBody>
          <a:bodyPr anchor="b">
            <a:normAutofit/>
          </a:bodyPr>
          <a:lstStyle/>
          <a:p>
            <a:r>
              <a:rPr lang="af-ZA" dirty="0"/>
              <a:t>Causes of </a:t>
            </a:r>
            <a:r>
              <a:rPr lang="af-ZA" dirty="0" err="1"/>
              <a:t>crises</a:t>
            </a:r>
            <a:endParaRPr lang="af-ZA" dirty="0"/>
          </a:p>
        </p:txBody>
      </p:sp>
      <p:pic>
        <p:nvPicPr>
          <p:cNvPr id="6" name="Google Shape;129;p22">
            <a:extLst>
              <a:ext uri="{FF2B5EF4-FFF2-40B4-BE49-F238E27FC236}">
                <a16:creationId xmlns:a16="http://schemas.microsoft.com/office/drawing/2014/main" id="{714D177F-8EA9-7F1B-EE49-A222ADA17DB3}"/>
              </a:ext>
            </a:extLst>
          </p:cNvPr>
          <p:cNvPicPr preferRelativeResize="0"/>
          <p:nvPr/>
        </p:nvPicPr>
        <p:blipFill>
          <a:blip r:embed="rId3"/>
          <a:stretch>
            <a:fillRect/>
          </a:stretch>
        </p:blipFill>
        <p:spPr>
          <a:xfrm>
            <a:off x="5223642" y="0"/>
            <a:ext cx="3920358" cy="5143500"/>
          </a:xfrm>
          <a:prstGeom prst="rect">
            <a:avLst/>
          </a:prstGeom>
          <a:noFill/>
        </p:spPr>
      </p:pic>
      <p:graphicFrame>
        <p:nvGraphicFramePr>
          <p:cNvPr id="5" name="Content Placeholder 2">
            <a:extLst>
              <a:ext uri="{FF2B5EF4-FFF2-40B4-BE49-F238E27FC236}">
                <a16:creationId xmlns:a16="http://schemas.microsoft.com/office/drawing/2014/main" id="{D92B18FB-A9DD-8539-0951-B28D42F8342F}"/>
              </a:ext>
            </a:extLst>
          </p:cNvPr>
          <p:cNvGraphicFramePr>
            <a:graphicFrameLocks noGrp="1"/>
          </p:cNvGraphicFramePr>
          <p:nvPr>
            <p:ph idx="1"/>
            <p:extLst>
              <p:ext uri="{D42A27DB-BD31-4B8C-83A1-F6EECF244321}">
                <p14:modId xmlns:p14="http://schemas.microsoft.com/office/powerpoint/2010/main" val="181857532"/>
              </p:ext>
            </p:extLst>
          </p:nvPr>
        </p:nvGraphicFramePr>
        <p:xfrm>
          <a:off x="459486" y="1219201"/>
          <a:ext cx="6729590" cy="35128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5C5FB393-4BAD-786E-981D-734F80AECF58}"/>
              </a:ext>
            </a:extLst>
          </p:cNvPr>
          <p:cNvSpPr txBox="1"/>
          <p:nvPr/>
        </p:nvSpPr>
        <p:spPr>
          <a:xfrm>
            <a:off x="0" y="4477407"/>
            <a:ext cx="5559972" cy="338554"/>
          </a:xfrm>
          <a:prstGeom prst="rect">
            <a:avLst/>
          </a:prstGeom>
          <a:solidFill>
            <a:schemeClr val="accent4">
              <a:lumMod val="75000"/>
            </a:schemeClr>
          </a:solidFill>
        </p:spPr>
        <p:txBody>
          <a:bodyPr wrap="square">
            <a:spAutoFit/>
          </a:bodyPr>
          <a:lstStyle/>
          <a:p>
            <a:pPr algn="ctr"/>
            <a:r>
              <a:rPr lang="af-ZA" sz="1600" b="1" dirty="0" err="1">
                <a:solidFill>
                  <a:schemeClr val="bg1"/>
                </a:solidFill>
              </a:rPr>
              <a:t>Ask</a:t>
            </a:r>
            <a:r>
              <a:rPr lang="af-ZA" sz="1600" b="1" dirty="0">
                <a:solidFill>
                  <a:schemeClr val="bg1"/>
                </a:solidFill>
              </a:rPr>
              <a:t> </a:t>
            </a:r>
            <a:r>
              <a:rPr lang="af-ZA" sz="1600" b="1" dirty="0" err="1">
                <a:solidFill>
                  <a:schemeClr val="bg1"/>
                </a:solidFill>
              </a:rPr>
              <a:t>for</a:t>
            </a:r>
            <a:r>
              <a:rPr lang="af-ZA" sz="1600" b="1" dirty="0">
                <a:solidFill>
                  <a:schemeClr val="bg1"/>
                </a:solidFill>
              </a:rPr>
              <a:t> help </a:t>
            </a:r>
            <a:r>
              <a:rPr lang="af-ZA" sz="1600" b="1" dirty="0" err="1">
                <a:solidFill>
                  <a:schemeClr val="bg1"/>
                </a:solidFill>
              </a:rPr>
              <a:t>early</a:t>
            </a:r>
            <a:r>
              <a:rPr lang="af-ZA" sz="1600" b="1" dirty="0">
                <a:solidFill>
                  <a:schemeClr val="bg1"/>
                </a:solidFill>
              </a:rPr>
              <a:t>. </a:t>
            </a:r>
            <a:r>
              <a:rPr lang="af-ZA" sz="1600" b="1" dirty="0" err="1">
                <a:solidFill>
                  <a:schemeClr val="bg1"/>
                </a:solidFill>
              </a:rPr>
              <a:t>You</a:t>
            </a:r>
            <a:r>
              <a:rPr lang="af-ZA" sz="1600" b="1" dirty="0">
                <a:solidFill>
                  <a:schemeClr val="bg1"/>
                </a:solidFill>
              </a:rPr>
              <a:t> do </a:t>
            </a:r>
            <a:r>
              <a:rPr lang="af-ZA" sz="1600" b="1" dirty="0" err="1">
                <a:solidFill>
                  <a:schemeClr val="bg1"/>
                </a:solidFill>
              </a:rPr>
              <a:t>not</a:t>
            </a:r>
            <a:r>
              <a:rPr lang="af-ZA" sz="1600" b="1" dirty="0">
                <a:solidFill>
                  <a:schemeClr val="bg1"/>
                </a:solidFill>
              </a:rPr>
              <a:t> </a:t>
            </a:r>
            <a:r>
              <a:rPr lang="af-ZA" sz="1600" b="1" dirty="0" err="1">
                <a:solidFill>
                  <a:schemeClr val="bg1"/>
                </a:solidFill>
              </a:rPr>
              <a:t>have</a:t>
            </a:r>
            <a:r>
              <a:rPr lang="af-ZA" sz="1600" b="1" dirty="0">
                <a:solidFill>
                  <a:schemeClr val="bg1"/>
                </a:solidFill>
              </a:rPr>
              <a:t> </a:t>
            </a:r>
            <a:r>
              <a:rPr lang="af-ZA" sz="1600" b="1" dirty="0" err="1">
                <a:solidFill>
                  <a:schemeClr val="bg1"/>
                </a:solidFill>
              </a:rPr>
              <a:t>to</a:t>
            </a:r>
            <a:r>
              <a:rPr lang="af-ZA" sz="1600" b="1" dirty="0">
                <a:solidFill>
                  <a:schemeClr val="bg1"/>
                </a:solidFill>
              </a:rPr>
              <a:t> </a:t>
            </a:r>
            <a:r>
              <a:rPr lang="af-ZA" sz="1600" b="1" dirty="0" err="1">
                <a:solidFill>
                  <a:schemeClr val="bg1"/>
                </a:solidFill>
              </a:rPr>
              <a:t>cope</a:t>
            </a:r>
            <a:r>
              <a:rPr lang="af-ZA" sz="1600" b="1" dirty="0">
                <a:solidFill>
                  <a:schemeClr val="bg1"/>
                </a:solidFill>
              </a:rPr>
              <a:t> </a:t>
            </a:r>
            <a:r>
              <a:rPr lang="af-ZA" sz="1600" b="1" dirty="0" err="1">
                <a:solidFill>
                  <a:schemeClr val="bg1"/>
                </a:solidFill>
              </a:rPr>
              <a:t>alone</a:t>
            </a:r>
            <a:r>
              <a:rPr lang="af-ZA" sz="1600" b="1" dirty="0">
                <a:solidFill>
                  <a:schemeClr val="bg1"/>
                </a:solidFill>
              </a:rPr>
              <a:t>.</a:t>
            </a:r>
          </a:p>
        </p:txBody>
      </p:sp>
      <p:pic>
        <p:nvPicPr>
          <p:cNvPr id="11" name="Picture 10" descr="A logo with a person in the middle&#10;&#10;Description automatically generated">
            <a:extLst>
              <a:ext uri="{FF2B5EF4-FFF2-40B4-BE49-F238E27FC236}">
                <a16:creationId xmlns:a16="http://schemas.microsoft.com/office/drawing/2014/main" id="{AF5C2255-E26D-C1FA-9A9A-9E1160E45F6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1182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1A22726-DA03-BCB0-F12E-98258FB7E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90B0C6-CA94-7286-C9A6-A0D520756D8F}"/>
              </a:ext>
            </a:extLst>
          </p:cNvPr>
          <p:cNvSpPr>
            <a:spLocks noGrp="1"/>
          </p:cNvSpPr>
          <p:nvPr>
            <p:ph type="title"/>
          </p:nvPr>
        </p:nvSpPr>
        <p:spPr>
          <a:xfrm>
            <a:off x="1143000" y="411480"/>
            <a:ext cx="6870356" cy="849193"/>
          </a:xfrm>
        </p:spPr>
        <p:txBody>
          <a:bodyPr anchor="ctr">
            <a:normAutofit/>
          </a:bodyPr>
          <a:lstStyle/>
          <a:p>
            <a:pPr algn="ctr"/>
            <a:r>
              <a:rPr lang="af-ZA"/>
              <a:t>Causes of trauma</a:t>
            </a:r>
          </a:p>
        </p:txBody>
      </p:sp>
      <p:graphicFrame>
        <p:nvGraphicFramePr>
          <p:cNvPr id="7" name="Content Placeholder 2">
            <a:extLst>
              <a:ext uri="{FF2B5EF4-FFF2-40B4-BE49-F238E27FC236}">
                <a16:creationId xmlns:a16="http://schemas.microsoft.com/office/drawing/2014/main" id="{186F6756-CDA8-2072-B74E-015BB403B43C}"/>
              </a:ext>
            </a:extLst>
          </p:cNvPr>
          <p:cNvGraphicFramePr>
            <a:graphicFrameLocks noGrp="1"/>
          </p:cNvGraphicFramePr>
          <p:nvPr>
            <p:ph idx="1"/>
            <p:extLst>
              <p:ext uri="{D42A27DB-BD31-4B8C-83A1-F6EECF244321}">
                <p14:modId xmlns:p14="http://schemas.microsoft.com/office/powerpoint/2010/main" val="3734546096"/>
              </p:ext>
            </p:extLst>
          </p:nvPr>
        </p:nvGraphicFramePr>
        <p:xfrm>
          <a:off x="336331" y="1166648"/>
          <a:ext cx="8471338" cy="3565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A logo with a person in the middle&#10;&#10;Description automatically generated">
            <a:extLst>
              <a:ext uri="{FF2B5EF4-FFF2-40B4-BE49-F238E27FC236}">
                <a16:creationId xmlns:a16="http://schemas.microsoft.com/office/drawing/2014/main" id="{AFBE1004-69A6-030B-E257-6DDE31D321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847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ACA6F80-D392-A64E-3CF8-F28F1CCEE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19001C65-9206-8E8C-8ADA-660749334544}"/>
              </a:ext>
            </a:extLst>
          </p:cNvPr>
          <p:cNvSpPr>
            <a:spLocks noGrp="1"/>
          </p:cNvSpPr>
          <p:nvPr>
            <p:ph type="title"/>
          </p:nvPr>
        </p:nvSpPr>
        <p:spPr>
          <a:xfrm>
            <a:off x="459486" y="411480"/>
            <a:ext cx="3602418" cy="973834"/>
          </a:xfrm>
        </p:spPr>
        <p:txBody>
          <a:bodyPr>
            <a:normAutofit/>
          </a:bodyPr>
          <a:lstStyle/>
          <a:p>
            <a:r>
              <a:rPr lang="af-ZA"/>
              <a:t>Effects of difficult situations</a:t>
            </a:r>
          </a:p>
        </p:txBody>
      </p:sp>
      <p:pic>
        <p:nvPicPr>
          <p:cNvPr id="8" name="Picture 7">
            <a:extLst>
              <a:ext uri="{FF2B5EF4-FFF2-40B4-BE49-F238E27FC236}">
                <a16:creationId xmlns:a16="http://schemas.microsoft.com/office/drawing/2014/main" id="{FE31CA8F-EC35-F694-4C90-DB2486F33A14}"/>
              </a:ext>
            </a:extLst>
          </p:cNvPr>
          <p:cNvPicPr>
            <a:picLocks noChangeAspect="1"/>
          </p:cNvPicPr>
          <p:nvPr/>
        </p:nvPicPr>
        <p:blipFill>
          <a:blip r:embed="rId3"/>
          <a:srcRect l="9668" r="8582" b="-2"/>
          <a:stretch>
            <a:fillRect/>
          </a:stretch>
        </p:blipFill>
        <p:spPr>
          <a:xfrm>
            <a:off x="548640" y="1508759"/>
            <a:ext cx="3513264" cy="322326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F5D9464-77B7-71C1-D784-A4A39DBDE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72C715FA-EFB7-505E-090E-D3AAD2E63A44}"/>
              </a:ext>
            </a:extLst>
          </p:cNvPr>
          <p:cNvGraphicFramePr>
            <a:graphicFrameLocks noGrp="1"/>
          </p:cNvGraphicFramePr>
          <p:nvPr>
            <p:ph idx="1"/>
            <p:extLst>
              <p:ext uri="{D42A27DB-BD31-4B8C-83A1-F6EECF244321}">
                <p14:modId xmlns:p14="http://schemas.microsoft.com/office/powerpoint/2010/main" val="1113975086"/>
              </p:ext>
            </p:extLst>
          </p:nvPr>
        </p:nvGraphicFramePr>
        <p:xfrm>
          <a:off x="4521390" y="411477"/>
          <a:ext cx="4160077" cy="432054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72925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Neue Haas Grotesk Text Pro"/>
            </a:endParaRPr>
          </a:p>
        </p:txBody>
      </p:sp>
      <p:sp>
        <p:nvSpPr>
          <p:cNvPr id="2" name="Title 1">
            <a:extLst>
              <a:ext uri="{FF2B5EF4-FFF2-40B4-BE49-F238E27FC236}">
                <a16:creationId xmlns:a16="http://schemas.microsoft.com/office/drawing/2014/main" id="{47E63A6C-52FC-7286-173C-0FC7A48A9922}"/>
              </a:ext>
            </a:extLst>
          </p:cNvPr>
          <p:cNvSpPr>
            <a:spLocks noGrp="1"/>
          </p:cNvSpPr>
          <p:nvPr>
            <p:ph type="title"/>
          </p:nvPr>
        </p:nvSpPr>
        <p:spPr>
          <a:xfrm>
            <a:off x="245695" y="255496"/>
            <a:ext cx="5494854" cy="590923"/>
          </a:xfrm>
        </p:spPr>
        <p:txBody>
          <a:bodyPr vert="horz" wrap="square" lIns="68580" tIns="34290" rIns="68580" bIns="34290" rtlCol="0" anchor="b">
            <a:normAutofit/>
          </a:bodyPr>
          <a:lstStyle/>
          <a:p>
            <a:r>
              <a:rPr lang="en-US" sz="3000"/>
              <a:t>Activities</a:t>
            </a:r>
          </a:p>
        </p:txBody>
      </p:sp>
      <p:pic>
        <p:nvPicPr>
          <p:cNvPr id="5" name="Picture 4">
            <a:extLst>
              <a:ext uri="{FF2B5EF4-FFF2-40B4-BE49-F238E27FC236}">
                <a16:creationId xmlns:a16="http://schemas.microsoft.com/office/drawing/2014/main" id="{E3B3C5EB-64CE-583B-2256-042C5E8E9CAB}"/>
              </a:ext>
            </a:extLst>
          </p:cNvPr>
          <p:cNvPicPr>
            <a:picLocks noChangeAspect="1"/>
          </p:cNvPicPr>
          <p:nvPr/>
        </p:nvPicPr>
        <p:blipFill>
          <a:blip r:embed="rId3"/>
          <a:srcRect t="9030" b="9030"/>
          <a:stretch>
            <a:fillRect/>
          </a:stretch>
        </p:blipFill>
        <p:spPr>
          <a:xfrm>
            <a:off x="16" y="928947"/>
            <a:ext cx="9143984" cy="4214553"/>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8B4BE01C-09C4-62E8-018B-B6E9068B1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774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Neue Haas Grotesk Text Pro"/>
            </a:endParaRPr>
          </a:p>
        </p:txBody>
      </p:sp>
      <p:sp>
        <p:nvSpPr>
          <p:cNvPr id="2" name="Title 1">
            <a:extLst>
              <a:ext uri="{FF2B5EF4-FFF2-40B4-BE49-F238E27FC236}">
                <a16:creationId xmlns:a16="http://schemas.microsoft.com/office/drawing/2014/main" id="{0CFD761A-2B0A-3A4E-F95D-EA3B3097833B}"/>
              </a:ext>
            </a:extLst>
          </p:cNvPr>
          <p:cNvSpPr>
            <a:spLocks noGrp="1"/>
          </p:cNvSpPr>
          <p:nvPr>
            <p:ph type="title"/>
          </p:nvPr>
        </p:nvSpPr>
        <p:spPr>
          <a:xfrm>
            <a:off x="4176401" y="452628"/>
            <a:ext cx="4437127" cy="1145286"/>
          </a:xfrm>
        </p:spPr>
        <p:txBody>
          <a:bodyPr anchor="b">
            <a:normAutofit/>
          </a:bodyPr>
          <a:lstStyle/>
          <a:p>
            <a:r>
              <a:rPr lang="en-ZA" dirty="0"/>
              <a:t>By the end of this lesson, you should be able to:</a:t>
            </a:r>
            <a:endParaRPr lang="af-ZA" dirty="0"/>
          </a:p>
        </p:txBody>
      </p:sp>
      <p:pic>
        <p:nvPicPr>
          <p:cNvPr id="6" name="Google Shape;61;p14">
            <a:extLst>
              <a:ext uri="{FF2B5EF4-FFF2-40B4-BE49-F238E27FC236}">
                <a16:creationId xmlns:a16="http://schemas.microsoft.com/office/drawing/2014/main" id="{576A0843-3AE7-4276-3518-19A24455C134}"/>
              </a:ext>
            </a:extLst>
          </p:cNvPr>
          <p:cNvPicPr preferRelativeResize="0"/>
          <p:nvPr/>
        </p:nvPicPr>
        <p:blipFill>
          <a:blip r:embed="rId3"/>
          <a:srcRect l="9566" r="14264"/>
          <a:stretch>
            <a:fillRect/>
          </a:stretch>
        </p:blipFill>
        <p:spPr>
          <a:xfrm>
            <a:off x="15" y="7"/>
            <a:ext cx="3682731" cy="5143493"/>
          </a:xfrm>
          <a:prstGeom prst="rect">
            <a:avLst/>
          </a:prstGeom>
          <a:noFill/>
        </p:spPr>
      </p:pic>
      <p:sp>
        <p:nvSpPr>
          <p:cNvPr id="3" name="Content Placeholder 2">
            <a:extLst>
              <a:ext uri="{FF2B5EF4-FFF2-40B4-BE49-F238E27FC236}">
                <a16:creationId xmlns:a16="http://schemas.microsoft.com/office/drawing/2014/main" id="{2A7D93A0-DCEB-7B39-7650-C2B887E2D788}"/>
              </a:ext>
            </a:extLst>
          </p:cNvPr>
          <p:cNvSpPr>
            <a:spLocks noGrp="1"/>
          </p:cNvSpPr>
          <p:nvPr>
            <p:ph idx="1"/>
          </p:nvPr>
        </p:nvSpPr>
        <p:spPr>
          <a:xfrm>
            <a:off x="4176400" y="1660711"/>
            <a:ext cx="4437127" cy="3071309"/>
          </a:xfrm>
        </p:spPr>
        <p:txBody>
          <a:bodyPr>
            <a:normAutofit/>
          </a:bodyPr>
          <a:lstStyle/>
          <a:p>
            <a:pPr lvl="0"/>
            <a:r>
              <a:rPr lang="en-ZA" dirty="0"/>
              <a:t>Identify biological, psychological and social factors that may contribute to depression. </a:t>
            </a:r>
            <a:endParaRPr lang="af-ZA" dirty="0"/>
          </a:p>
          <a:p>
            <a:pPr lvl="0"/>
            <a:r>
              <a:rPr lang="en-ZA" dirty="0"/>
              <a:t>Explain how stressful life events can affect a person's mental and emotional well-being. </a:t>
            </a:r>
            <a:endParaRPr lang="af-ZA" dirty="0"/>
          </a:p>
          <a:p>
            <a:pPr lvl="0"/>
            <a:r>
              <a:rPr lang="en-ZA" dirty="0"/>
              <a:t>Describe causes and effects of grief, loss, crisis and trauma. </a:t>
            </a:r>
            <a:endParaRPr lang="af-ZA" dirty="0"/>
          </a:p>
        </p:txBody>
      </p:sp>
      <p:pic>
        <p:nvPicPr>
          <p:cNvPr id="5" name="Picture 4" descr="A logo with a person in the middle&#10;&#10;Description automatically generated">
            <a:extLst>
              <a:ext uri="{FF2B5EF4-FFF2-40B4-BE49-F238E27FC236}">
                <a16:creationId xmlns:a16="http://schemas.microsoft.com/office/drawing/2014/main" id="{1DF60468-9B79-8837-0356-0A29B6E23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303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319DA-44BE-6B38-0085-B49A33953D9C}"/>
              </a:ext>
            </a:extLst>
          </p:cNvPr>
          <p:cNvSpPr>
            <a:spLocks noGrp="1"/>
          </p:cNvSpPr>
          <p:nvPr>
            <p:ph type="title"/>
          </p:nvPr>
        </p:nvSpPr>
        <p:spPr/>
        <p:txBody>
          <a:bodyPr/>
          <a:lstStyle/>
          <a:p>
            <a:r>
              <a:rPr lang="af-ZA"/>
              <a:t>Key terms</a:t>
            </a:r>
            <a:endParaRPr lang="af-ZA" dirty="0"/>
          </a:p>
        </p:txBody>
      </p:sp>
      <p:graphicFrame>
        <p:nvGraphicFramePr>
          <p:cNvPr id="11" name="Content Placeholder 2">
            <a:extLst>
              <a:ext uri="{FF2B5EF4-FFF2-40B4-BE49-F238E27FC236}">
                <a16:creationId xmlns:a16="http://schemas.microsoft.com/office/drawing/2014/main" id="{32C1A414-D59A-B70D-3BE0-1EE5CACE5E6A}"/>
              </a:ext>
            </a:extLst>
          </p:cNvPr>
          <p:cNvGraphicFramePr>
            <a:graphicFrameLocks noGrp="1"/>
          </p:cNvGraphicFramePr>
          <p:nvPr>
            <p:ph idx="1"/>
            <p:extLst>
              <p:ext uri="{D42A27DB-BD31-4B8C-83A1-F6EECF244321}">
                <p14:modId xmlns:p14="http://schemas.microsoft.com/office/powerpoint/2010/main" val="643901005"/>
              </p:ext>
            </p:extLst>
          </p:nvPr>
        </p:nvGraphicFramePr>
        <p:xfrm>
          <a:off x="459486" y="1286649"/>
          <a:ext cx="7990184" cy="3445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logo with a person in the middle&#10;&#10;Description automatically generated">
            <a:extLst>
              <a:ext uri="{FF2B5EF4-FFF2-40B4-BE49-F238E27FC236}">
                <a16:creationId xmlns:a16="http://schemas.microsoft.com/office/drawing/2014/main" id="{A92D9412-E7B3-AFA8-699E-237EBC7BEB3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99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2336B5-83F9-6D69-EFD1-70EBD64D3165}"/>
              </a:ext>
            </a:extLst>
          </p:cNvPr>
          <p:cNvSpPr>
            <a:spLocks noGrp="1"/>
          </p:cNvSpPr>
          <p:nvPr>
            <p:ph type="title"/>
          </p:nvPr>
        </p:nvSpPr>
        <p:spPr>
          <a:xfrm>
            <a:off x="5406990" y="423571"/>
            <a:ext cx="3271270" cy="1145287"/>
          </a:xfrm>
        </p:spPr>
        <p:txBody>
          <a:bodyPr anchor="b">
            <a:normAutofit/>
          </a:bodyPr>
          <a:lstStyle/>
          <a:p>
            <a:r>
              <a:rPr lang="af-ZA" sz="2300" dirty="0" err="1"/>
              <a:t>Biological</a:t>
            </a:r>
            <a:r>
              <a:rPr lang="af-ZA" sz="2300" dirty="0"/>
              <a:t> </a:t>
            </a:r>
            <a:r>
              <a:rPr lang="af-ZA" sz="2300" dirty="0" err="1"/>
              <a:t>and</a:t>
            </a:r>
            <a:r>
              <a:rPr lang="af-ZA" sz="2300" dirty="0"/>
              <a:t> </a:t>
            </a:r>
            <a:r>
              <a:rPr lang="af-ZA" sz="2300" dirty="0" err="1"/>
              <a:t>health-related</a:t>
            </a:r>
            <a:r>
              <a:rPr lang="af-ZA" sz="2300" dirty="0"/>
              <a:t> </a:t>
            </a:r>
            <a:r>
              <a:rPr lang="af-ZA" sz="2300" dirty="0" err="1"/>
              <a:t>factors</a:t>
            </a:r>
            <a:r>
              <a:rPr lang="af-ZA" sz="2300" dirty="0"/>
              <a:t> </a:t>
            </a:r>
            <a:r>
              <a:rPr lang="af-ZA" sz="2300" dirty="0" err="1"/>
              <a:t>linked</a:t>
            </a:r>
            <a:r>
              <a:rPr lang="af-ZA" sz="2300" dirty="0"/>
              <a:t> </a:t>
            </a:r>
            <a:r>
              <a:rPr lang="af-ZA" sz="2300" dirty="0" err="1"/>
              <a:t>to</a:t>
            </a:r>
            <a:r>
              <a:rPr lang="af-ZA" sz="2300" dirty="0"/>
              <a:t> </a:t>
            </a:r>
            <a:r>
              <a:rPr lang="af-ZA" sz="2300" dirty="0" err="1"/>
              <a:t>depression</a:t>
            </a:r>
            <a:endParaRPr lang="af-ZA" sz="2300" dirty="0"/>
          </a:p>
        </p:txBody>
      </p:sp>
      <p:graphicFrame>
        <p:nvGraphicFramePr>
          <p:cNvPr id="5" name="Content Placeholder 2">
            <a:extLst>
              <a:ext uri="{FF2B5EF4-FFF2-40B4-BE49-F238E27FC236}">
                <a16:creationId xmlns:a16="http://schemas.microsoft.com/office/drawing/2014/main" id="{BF9A6D42-EC10-FD72-4787-1FBDBD430E89}"/>
              </a:ext>
            </a:extLst>
          </p:cNvPr>
          <p:cNvGraphicFramePr>
            <a:graphicFrameLocks noGrp="1"/>
          </p:cNvGraphicFramePr>
          <p:nvPr>
            <p:ph idx="1"/>
            <p:extLst>
              <p:ext uri="{D42A27DB-BD31-4B8C-83A1-F6EECF244321}">
                <p14:modId xmlns:p14="http://schemas.microsoft.com/office/powerpoint/2010/main" val="3186613484"/>
              </p:ext>
            </p:extLst>
          </p:nvPr>
        </p:nvGraphicFramePr>
        <p:xfrm>
          <a:off x="4941250" y="1701292"/>
          <a:ext cx="4041525" cy="3309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ED297CE7-E271-1060-3C14-298B5906EA2D}"/>
              </a:ext>
            </a:extLst>
          </p:cNvPr>
          <p:cNvPicPr>
            <a:picLocks noChangeAspect="1"/>
          </p:cNvPicPr>
          <p:nvPr/>
        </p:nvPicPr>
        <p:blipFill>
          <a:blip r:embed="rId8"/>
          <a:srcRect l="14884" r="13064"/>
          <a:stretch>
            <a:fillRect/>
          </a:stretch>
        </p:blipFill>
        <p:spPr>
          <a:xfrm>
            <a:off x="0" y="0"/>
            <a:ext cx="4941250" cy="5143500"/>
          </a:xfrm>
          <a:prstGeom prst="rect">
            <a:avLst/>
          </a:prstGeom>
        </p:spPr>
      </p:pic>
      <p:pic>
        <p:nvPicPr>
          <p:cNvPr id="11" name="Picture 10" descr="A logo with a person in the middle&#10;&#10;Description automatically generated">
            <a:extLst>
              <a:ext uri="{FF2B5EF4-FFF2-40B4-BE49-F238E27FC236}">
                <a16:creationId xmlns:a16="http://schemas.microsoft.com/office/drawing/2014/main" id="{E07A1EAC-8028-6BA9-6478-138BAF957D8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727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7C0539-4100-1B1B-1DD4-26875F84E77C}"/>
              </a:ext>
            </a:extLst>
          </p:cNvPr>
          <p:cNvSpPr>
            <a:spLocks noGrp="1"/>
          </p:cNvSpPr>
          <p:nvPr>
            <p:ph type="title"/>
          </p:nvPr>
        </p:nvSpPr>
        <p:spPr>
          <a:xfrm>
            <a:off x="459486" y="450055"/>
            <a:ext cx="4526280" cy="1147449"/>
          </a:xfrm>
        </p:spPr>
        <p:txBody>
          <a:bodyPr anchor="b">
            <a:normAutofit/>
          </a:bodyPr>
          <a:lstStyle/>
          <a:p>
            <a:r>
              <a:rPr lang="af-ZA" dirty="0" err="1"/>
              <a:t>Difficult</a:t>
            </a:r>
            <a:r>
              <a:rPr lang="af-ZA" dirty="0"/>
              <a:t> </a:t>
            </a:r>
            <a:r>
              <a:rPr lang="af-ZA" dirty="0" err="1"/>
              <a:t>experiences</a:t>
            </a:r>
            <a:endParaRPr lang="af-ZA" dirty="0"/>
          </a:p>
        </p:txBody>
      </p:sp>
      <p:pic>
        <p:nvPicPr>
          <p:cNvPr id="6" name="Google Shape;117;p20">
            <a:extLst>
              <a:ext uri="{FF2B5EF4-FFF2-40B4-BE49-F238E27FC236}">
                <a16:creationId xmlns:a16="http://schemas.microsoft.com/office/drawing/2014/main" id="{BC9ADE58-9E12-CDE5-AC95-26AD80E4F484}"/>
              </a:ext>
            </a:extLst>
          </p:cNvPr>
          <p:cNvPicPr preferRelativeResize="0"/>
          <p:nvPr/>
        </p:nvPicPr>
        <p:blipFill>
          <a:blip r:embed="rId3"/>
          <a:srcRect r="-2" b="4125"/>
          <a:stretch>
            <a:fillRect/>
          </a:stretch>
        </p:blipFill>
        <p:spPr>
          <a:xfrm>
            <a:off x="5509260" y="10"/>
            <a:ext cx="3634740" cy="5143490"/>
          </a:xfrm>
          <a:prstGeom prst="rect">
            <a:avLst/>
          </a:prstGeom>
          <a:noFill/>
        </p:spPr>
      </p:pic>
      <p:graphicFrame>
        <p:nvGraphicFramePr>
          <p:cNvPr id="5" name="Content Placeholder 2">
            <a:extLst>
              <a:ext uri="{FF2B5EF4-FFF2-40B4-BE49-F238E27FC236}">
                <a16:creationId xmlns:a16="http://schemas.microsoft.com/office/drawing/2014/main" id="{AE58D237-9178-35A0-31FD-F3A83B26FC0E}"/>
              </a:ext>
            </a:extLst>
          </p:cNvPr>
          <p:cNvGraphicFramePr>
            <a:graphicFrameLocks noGrp="1"/>
          </p:cNvGraphicFramePr>
          <p:nvPr>
            <p:ph idx="1"/>
            <p:extLst>
              <p:ext uri="{D42A27DB-BD31-4B8C-83A1-F6EECF244321}">
                <p14:modId xmlns:p14="http://schemas.microsoft.com/office/powerpoint/2010/main" val="175883890"/>
              </p:ext>
            </p:extLst>
          </p:nvPr>
        </p:nvGraphicFramePr>
        <p:xfrm>
          <a:off x="459485" y="1659636"/>
          <a:ext cx="4526281" cy="30723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C830C6C7-C292-42BD-E14A-966BFA5CBD0D}"/>
              </a:ext>
            </a:extLst>
          </p:cNvPr>
          <p:cNvSpPr txBox="1"/>
          <p:nvPr/>
        </p:nvSpPr>
        <p:spPr>
          <a:xfrm>
            <a:off x="6094292" y="904970"/>
            <a:ext cx="2464676" cy="1200329"/>
          </a:xfrm>
          <a:prstGeom prst="rect">
            <a:avLst/>
          </a:prstGeom>
          <a:noFill/>
        </p:spPr>
        <p:txBody>
          <a:bodyPr wrap="square">
            <a:spAutoFit/>
          </a:bodyPr>
          <a:lstStyle/>
          <a:p>
            <a:pPr algn="ctr"/>
            <a:r>
              <a:rPr lang="af-ZA" sz="1800" b="1" dirty="0" err="1">
                <a:solidFill>
                  <a:schemeClr val="bg1"/>
                </a:solidFill>
              </a:rPr>
              <a:t>Supportive</a:t>
            </a:r>
            <a:r>
              <a:rPr lang="af-ZA" sz="1800" b="1" dirty="0">
                <a:solidFill>
                  <a:schemeClr val="bg1"/>
                </a:solidFill>
              </a:rPr>
              <a:t> </a:t>
            </a:r>
            <a:r>
              <a:rPr lang="af-ZA" sz="1800" b="1" dirty="0" err="1">
                <a:solidFill>
                  <a:schemeClr val="bg1"/>
                </a:solidFill>
              </a:rPr>
              <a:t>relationships</a:t>
            </a:r>
            <a:r>
              <a:rPr lang="af-ZA" sz="1800" b="1" dirty="0">
                <a:solidFill>
                  <a:schemeClr val="bg1"/>
                </a:solidFill>
              </a:rPr>
              <a:t> </a:t>
            </a:r>
            <a:r>
              <a:rPr lang="af-ZA" sz="1800" b="1" dirty="0" err="1">
                <a:solidFill>
                  <a:schemeClr val="bg1"/>
                </a:solidFill>
              </a:rPr>
              <a:t>can</a:t>
            </a:r>
            <a:r>
              <a:rPr lang="af-ZA" sz="1800" b="1" dirty="0">
                <a:solidFill>
                  <a:schemeClr val="bg1"/>
                </a:solidFill>
              </a:rPr>
              <a:t> help </a:t>
            </a:r>
            <a:r>
              <a:rPr lang="af-ZA" sz="1800" b="1" dirty="0" err="1">
                <a:solidFill>
                  <a:schemeClr val="bg1"/>
                </a:solidFill>
              </a:rPr>
              <a:t>protect</a:t>
            </a:r>
            <a:r>
              <a:rPr lang="af-ZA" sz="1800" b="1" dirty="0">
                <a:solidFill>
                  <a:schemeClr val="bg1"/>
                </a:solidFill>
              </a:rPr>
              <a:t> </a:t>
            </a:r>
            <a:r>
              <a:rPr lang="af-ZA" sz="1800" b="1" dirty="0" err="1">
                <a:solidFill>
                  <a:schemeClr val="bg1"/>
                </a:solidFill>
              </a:rPr>
              <a:t>young</a:t>
            </a:r>
            <a:r>
              <a:rPr lang="af-ZA" sz="1800" b="1" dirty="0">
                <a:solidFill>
                  <a:schemeClr val="bg1"/>
                </a:solidFill>
              </a:rPr>
              <a:t> </a:t>
            </a:r>
            <a:r>
              <a:rPr lang="af-ZA" sz="1800" b="1" dirty="0" err="1">
                <a:solidFill>
                  <a:schemeClr val="bg1"/>
                </a:solidFill>
              </a:rPr>
              <a:t>people</a:t>
            </a:r>
            <a:r>
              <a:rPr lang="af-ZA" sz="1800" b="1" dirty="0">
                <a:solidFill>
                  <a:schemeClr val="bg1"/>
                </a:solidFill>
              </a:rPr>
              <a:t>.</a:t>
            </a:r>
          </a:p>
        </p:txBody>
      </p:sp>
      <p:pic>
        <p:nvPicPr>
          <p:cNvPr id="11" name="Picture 10" descr="A logo with a person in the middle&#10;&#10;Description automatically generated">
            <a:extLst>
              <a:ext uri="{FF2B5EF4-FFF2-40B4-BE49-F238E27FC236}">
                <a16:creationId xmlns:a16="http://schemas.microsoft.com/office/drawing/2014/main" id="{91E09B78-642D-F85E-955E-7EB7EA034C8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61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FBCCDE-0706-858E-50FE-FA8645F71163}"/>
              </a:ext>
            </a:extLst>
          </p:cNvPr>
          <p:cNvSpPr>
            <a:spLocks noGrp="1"/>
          </p:cNvSpPr>
          <p:nvPr>
            <p:ph type="title"/>
          </p:nvPr>
        </p:nvSpPr>
        <p:spPr>
          <a:xfrm>
            <a:off x="5342255" y="452625"/>
            <a:ext cx="3271270" cy="1145287"/>
          </a:xfrm>
        </p:spPr>
        <p:txBody>
          <a:bodyPr anchor="b">
            <a:normAutofit/>
          </a:bodyPr>
          <a:lstStyle/>
          <a:p>
            <a:r>
              <a:rPr lang="af-ZA" sz="2500"/>
              <a:t>Negative thoughts and low self-esteem</a:t>
            </a:r>
          </a:p>
        </p:txBody>
      </p:sp>
      <p:pic>
        <p:nvPicPr>
          <p:cNvPr id="6" name="Google Shape;145;p23">
            <a:extLst>
              <a:ext uri="{FF2B5EF4-FFF2-40B4-BE49-F238E27FC236}">
                <a16:creationId xmlns:a16="http://schemas.microsoft.com/office/drawing/2014/main" id="{91B47D93-A057-3B18-E17E-ED30EE520A3E}"/>
              </a:ext>
            </a:extLst>
          </p:cNvPr>
          <p:cNvPicPr preferRelativeResize="0"/>
          <p:nvPr/>
        </p:nvPicPr>
        <p:blipFill>
          <a:blip r:embed="rId3"/>
          <a:srcRect l="1135" r="2" b="2"/>
          <a:stretch>
            <a:fillRect/>
          </a:stretch>
        </p:blipFill>
        <p:spPr>
          <a:xfrm>
            <a:off x="20" y="10"/>
            <a:ext cx="4780006" cy="5143490"/>
          </a:xfrm>
          <a:prstGeom prst="rect">
            <a:avLst/>
          </a:prstGeom>
          <a:noFill/>
        </p:spPr>
      </p:pic>
      <p:graphicFrame>
        <p:nvGraphicFramePr>
          <p:cNvPr id="5" name="Content Placeholder 2">
            <a:extLst>
              <a:ext uri="{FF2B5EF4-FFF2-40B4-BE49-F238E27FC236}">
                <a16:creationId xmlns:a16="http://schemas.microsoft.com/office/drawing/2014/main" id="{7EF8ECA2-59EE-EA68-246F-51A55882779E}"/>
              </a:ext>
            </a:extLst>
          </p:cNvPr>
          <p:cNvGraphicFramePr>
            <a:graphicFrameLocks noGrp="1"/>
          </p:cNvGraphicFramePr>
          <p:nvPr>
            <p:ph idx="1"/>
            <p:extLst>
              <p:ext uri="{D42A27DB-BD31-4B8C-83A1-F6EECF244321}">
                <p14:modId xmlns:p14="http://schemas.microsoft.com/office/powerpoint/2010/main" val="868370301"/>
              </p:ext>
            </p:extLst>
          </p:nvPr>
        </p:nvGraphicFramePr>
        <p:xfrm>
          <a:off x="5342255" y="1492024"/>
          <a:ext cx="3271270" cy="30723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B52462BE-C9DA-17EE-8D7B-388130BB5449}"/>
              </a:ext>
            </a:extLst>
          </p:cNvPr>
          <p:cNvSpPr txBox="1"/>
          <p:nvPr/>
        </p:nvSpPr>
        <p:spPr>
          <a:xfrm>
            <a:off x="4780006" y="4429265"/>
            <a:ext cx="4363974" cy="523220"/>
          </a:xfrm>
          <a:prstGeom prst="rect">
            <a:avLst/>
          </a:prstGeom>
          <a:solidFill>
            <a:schemeClr val="accent1">
              <a:lumMod val="75000"/>
            </a:schemeClr>
          </a:solidFill>
        </p:spPr>
        <p:txBody>
          <a:bodyPr wrap="square">
            <a:spAutoFit/>
          </a:bodyPr>
          <a:lstStyle/>
          <a:p>
            <a:pPr algn="ctr"/>
            <a:r>
              <a:rPr lang="af-ZA" b="1" dirty="0" err="1">
                <a:solidFill>
                  <a:schemeClr val="bg1"/>
                </a:solidFill>
              </a:rPr>
              <a:t>These</a:t>
            </a:r>
            <a:r>
              <a:rPr lang="af-ZA" b="1" dirty="0">
                <a:solidFill>
                  <a:schemeClr val="bg1"/>
                </a:solidFill>
              </a:rPr>
              <a:t> </a:t>
            </a:r>
            <a:r>
              <a:rPr lang="af-ZA" b="1" dirty="0" err="1">
                <a:solidFill>
                  <a:schemeClr val="bg1"/>
                </a:solidFill>
              </a:rPr>
              <a:t>thoughts</a:t>
            </a:r>
            <a:r>
              <a:rPr lang="af-ZA" b="1" dirty="0">
                <a:solidFill>
                  <a:schemeClr val="bg1"/>
                </a:solidFill>
              </a:rPr>
              <a:t> </a:t>
            </a:r>
            <a:r>
              <a:rPr lang="af-ZA" b="1" dirty="0" err="1">
                <a:solidFill>
                  <a:schemeClr val="bg1"/>
                </a:solidFill>
              </a:rPr>
              <a:t>may</a:t>
            </a:r>
            <a:r>
              <a:rPr lang="af-ZA" b="1" dirty="0">
                <a:solidFill>
                  <a:schemeClr val="bg1"/>
                </a:solidFill>
              </a:rPr>
              <a:t> </a:t>
            </a:r>
            <a:r>
              <a:rPr lang="af-ZA" b="1" dirty="0" err="1">
                <a:solidFill>
                  <a:schemeClr val="bg1"/>
                </a:solidFill>
              </a:rPr>
              <a:t>develop</a:t>
            </a:r>
            <a:r>
              <a:rPr lang="af-ZA" b="1" dirty="0">
                <a:solidFill>
                  <a:schemeClr val="bg1"/>
                </a:solidFill>
              </a:rPr>
              <a:t> </a:t>
            </a:r>
            <a:r>
              <a:rPr lang="af-ZA" b="1" dirty="0" err="1">
                <a:solidFill>
                  <a:schemeClr val="bg1"/>
                </a:solidFill>
              </a:rPr>
              <a:t>after</a:t>
            </a:r>
            <a:r>
              <a:rPr lang="af-ZA" b="1" dirty="0">
                <a:solidFill>
                  <a:schemeClr val="bg1"/>
                </a:solidFill>
              </a:rPr>
              <a:t> </a:t>
            </a:r>
            <a:r>
              <a:rPr lang="af-ZA" b="1" dirty="0" err="1">
                <a:solidFill>
                  <a:schemeClr val="bg1"/>
                </a:solidFill>
              </a:rPr>
              <a:t>criticism</a:t>
            </a:r>
            <a:r>
              <a:rPr lang="af-ZA" b="1" dirty="0">
                <a:solidFill>
                  <a:schemeClr val="bg1"/>
                </a:solidFill>
              </a:rPr>
              <a:t>, </a:t>
            </a:r>
            <a:r>
              <a:rPr lang="af-ZA" b="1" dirty="0" err="1">
                <a:solidFill>
                  <a:schemeClr val="bg1"/>
                </a:solidFill>
              </a:rPr>
              <a:t>rejection</a:t>
            </a:r>
            <a:r>
              <a:rPr lang="af-ZA" b="1" dirty="0">
                <a:solidFill>
                  <a:schemeClr val="bg1"/>
                </a:solidFill>
              </a:rPr>
              <a:t>, </a:t>
            </a:r>
            <a:r>
              <a:rPr lang="af-ZA" b="1" dirty="0" err="1">
                <a:solidFill>
                  <a:schemeClr val="bg1"/>
                </a:solidFill>
              </a:rPr>
              <a:t>bullying</a:t>
            </a:r>
            <a:r>
              <a:rPr lang="af-ZA" b="1" dirty="0">
                <a:solidFill>
                  <a:schemeClr val="bg1"/>
                </a:solidFill>
              </a:rPr>
              <a:t> </a:t>
            </a:r>
            <a:r>
              <a:rPr lang="af-ZA" b="1" dirty="0" err="1">
                <a:solidFill>
                  <a:schemeClr val="bg1"/>
                </a:solidFill>
              </a:rPr>
              <a:t>or</a:t>
            </a:r>
            <a:r>
              <a:rPr lang="af-ZA" b="1" dirty="0">
                <a:solidFill>
                  <a:schemeClr val="bg1"/>
                </a:solidFill>
              </a:rPr>
              <a:t> </a:t>
            </a:r>
            <a:r>
              <a:rPr lang="af-ZA" b="1" dirty="0" err="1">
                <a:solidFill>
                  <a:schemeClr val="bg1"/>
                </a:solidFill>
              </a:rPr>
              <a:t>failure</a:t>
            </a:r>
            <a:r>
              <a:rPr lang="af-ZA" b="1" dirty="0">
                <a:solidFill>
                  <a:schemeClr val="bg1"/>
                </a:solidFill>
              </a:rPr>
              <a:t>.</a:t>
            </a:r>
          </a:p>
        </p:txBody>
      </p:sp>
      <p:pic>
        <p:nvPicPr>
          <p:cNvPr id="11" name="Picture 10" descr="A logo with a person in the middle&#10;&#10;Description automatically generated">
            <a:extLst>
              <a:ext uri="{FF2B5EF4-FFF2-40B4-BE49-F238E27FC236}">
                <a16:creationId xmlns:a16="http://schemas.microsoft.com/office/drawing/2014/main" id="{EF8759FE-4319-A031-8CC6-793639983F6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248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20CE451-818C-E63D-258B-234B6C543D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EEE968-34B2-75F7-9382-0DC975159B93}"/>
              </a:ext>
            </a:extLst>
          </p:cNvPr>
          <p:cNvSpPr>
            <a:spLocks noGrp="1"/>
          </p:cNvSpPr>
          <p:nvPr>
            <p:ph type="title"/>
          </p:nvPr>
        </p:nvSpPr>
        <p:spPr>
          <a:xfrm>
            <a:off x="459486" y="452628"/>
            <a:ext cx="3271264" cy="1145286"/>
          </a:xfrm>
        </p:spPr>
        <p:txBody>
          <a:bodyPr anchor="b">
            <a:normAutofit/>
          </a:bodyPr>
          <a:lstStyle/>
          <a:p>
            <a:r>
              <a:rPr lang="af-ZA" dirty="0" err="1"/>
              <a:t>Social</a:t>
            </a:r>
            <a:r>
              <a:rPr lang="af-ZA" dirty="0"/>
              <a:t> </a:t>
            </a:r>
            <a:r>
              <a:rPr lang="af-ZA" dirty="0" err="1"/>
              <a:t>pressure</a:t>
            </a:r>
            <a:r>
              <a:rPr lang="af-ZA" dirty="0"/>
              <a:t> </a:t>
            </a:r>
            <a:r>
              <a:rPr lang="af-ZA" dirty="0" err="1"/>
              <a:t>and</a:t>
            </a:r>
            <a:r>
              <a:rPr lang="af-ZA" dirty="0"/>
              <a:t> </a:t>
            </a:r>
            <a:r>
              <a:rPr lang="af-ZA" dirty="0" err="1"/>
              <a:t>isolation</a:t>
            </a:r>
            <a:endParaRPr lang="af-ZA" dirty="0"/>
          </a:p>
        </p:txBody>
      </p:sp>
      <p:pic>
        <p:nvPicPr>
          <p:cNvPr id="6" name="Picture 5">
            <a:extLst>
              <a:ext uri="{FF2B5EF4-FFF2-40B4-BE49-F238E27FC236}">
                <a16:creationId xmlns:a16="http://schemas.microsoft.com/office/drawing/2014/main" id="{C2E1924C-643D-FE0E-BEF2-04741B17A03C}"/>
              </a:ext>
            </a:extLst>
          </p:cNvPr>
          <p:cNvPicPr>
            <a:picLocks noChangeAspect="1"/>
          </p:cNvPicPr>
          <p:nvPr/>
        </p:nvPicPr>
        <p:blipFill>
          <a:blip r:embed="rId3"/>
          <a:srcRect l="12400" r="17900"/>
          <a:stretch>
            <a:fillRect/>
          </a:stretch>
        </p:blipFill>
        <p:spPr>
          <a:xfrm>
            <a:off x="4363974" y="10"/>
            <a:ext cx="4780026" cy="5143490"/>
          </a:xfrm>
          <a:prstGeom prst="rect">
            <a:avLst/>
          </a:prstGeom>
        </p:spPr>
      </p:pic>
      <p:graphicFrame>
        <p:nvGraphicFramePr>
          <p:cNvPr id="5" name="Content Placeholder 2">
            <a:extLst>
              <a:ext uri="{FF2B5EF4-FFF2-40B4-BE49-F238E27FC236}">
                <a16:creationId xmlns:a16="http://schemas.microsoft.com/office/drawing/2014/main" id="{C185D431-E8F5-D997-96A0-5F67F0571CC5}"/>
              </a:ext>
            </a:extLst>
          </p:cNvPr>
          <p:cNvGraphicFramePr>
            <a:graphicFrameLocks noGrp="1"/>
          </p:cNvGraphicFramePr>
          <p:nvPr>
            <p:ph idx="1"/>
            <p:extLst>
              <p:ext uri="{D42A27DB-BD31-4B8C-83A1-F6EECF244321}">
                <p14:modId xmlns:p14="http://schemas.microsoft.com/office/powerpoint/2010/main" val="2541410245"/>
              </p:ext>
            </p:extLst>
          </p:nvPr>
        </p:nvGraphicFramePr>
        <p:xfrm>
          <a:off x="459485" y="1659636"/>
          <a:ext cx="3271265" cy="30723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A logo with a person in the middle&#10;&#10;Description automatically generated">
            <a:extLst>
              <a:ext uri="{FF2B5EF4-FFF2-40B4-BE49-F238E27FC236}">
                <a16:creationId xmlns:a16="http://schemas.microsoft.com/office/drawing/2014/main" id="{79666A67-2922-B97F-A868-F55E43D8D10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3998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D587E41-605C-A8E4-8BA5-0E0B3797C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5" name="Picture 4">
            <a:extLst>
              <a:ext uri="{FF2B5EF4-FFF2-40B4-BE49-F238E27FC236}">
                <a16:creationId xmlns:a16="http://schemas.microsoft.com/office/drawing/2014/main" id="{EC0A08E4-0244-030D-EE09-E8A2875C10EB}"/>
              </a:ext>
            </a:extLst>
          </p:cNvPr>
          <p:cNvPicPr>
            <a:picLocks noChangeAspect="1"/>
          </p:cNvPicPr>
          <p:nvPr/>
        </p:nvPicPr>
        <p:blipFill>
          <a:blip r:embed="rId3"/>
          <a:srcRect l="4796" t="9091" r="4295"/>
          <a:stretch>
            <a:fillRect/>
          </a:stretch>
        </p:blipFill>
        <p:spPr>
          <a:xfrm>
            <a:off x="20" y="10"/>
            <a:ext cx="9143980" cy="5143490"/>
          </a:xfrm>
          <a:prstGeom prst="rect">
            <a:avLst/>
          </a:prstGeom>
        </p:spPr>
      </p:pic>
      <p:sp>
        <p:nvSpPr>
          <p:cNvPr id="20" name="Rectangle 19">
            <a:extLst>
              <a:ext uri="{FF2B5EF4-FFF2-40B4-BE49-F238E27FC236}">
                <a16:creationId xmlns:a16="http://schemas.microsoft.com/office/drawing/2014/main" id="{EBD48A03-0DF9-3063-CB15-1BC2AEC79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10812"/>
            <a:ext cx="9143999" cy="932688"/>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5FFB1FAB-F271-345B-5559-241705F93354}"/>
              </a:ext>
            </a:extLst>
          </p:cNvPr>
          <p:cNvSpPr>
            <a:spLocks noGrp="1"/>
          </p:cNvSpPr>
          <p:nvPr>
            <p:ph type="title"/>
          </p:nvPr>
        </p:nvSpPr>
        <p:spPr>
          <a:xfrm>
            <a:off x="240030" y="4326726"/>
            <a:ext cx="6137910" cy="720090"/>
          </a:xfrm>
        </p:spPr>
        <p:txBody>
          <a:bodyPr vert="horz" lIns="91440" tIns="45720" rIns="91440" bIns="45720" rtlCol="0" anchor="ctr">
            <a:normAutofit fontScale="90000"/>
          </a:bodyPr>
          <a:lstStyle/>
          <a:p>
            <a:pPr algn="ctr" defTabSz="914400"/>
            <a:r>
              <a:rPr lang="en-US" sz="1600" b="0" dirty="0"/>
              <a:t>Watch:</a:t>
            </a:r>
            <a:br>
              <a:rPr lang="en-US" sz="1600" dirty="0"/>
            </a:br>
            <a:r>
              <a:rPr lang="en-US" sz="1600" dirty="0"/>
              <a:t>How stress affects your brain - Madhumita Murgia </a:t>
            </a:r>
            <a:br>
              <a:rPr lang="en-US" sz="1600" dirty="0"/>
            </a:br>
            <a:r>
              <a:rPr lang="en-US" sz="1600" b="0" u="sng" dirty="0">
                <a:hlinkClick r:id="rId4"/>
              </a:rPr>
              <a:t>https://www.youtube.com/watch?v=WuyPuH9ojCE</a:t>
            </a:r>
            <a:r>
              <a:rPr lang="en-US" sz="1600" b="0" dirty="0"/>
              <a:t> (4 min 15 sec) </a:t>
            </a:r>
            <a:br>
              <a:rPr lang="en-US" sz="1000" dirty="0"/>
            </a:br>
            <a:endParaRPr lang="en-US" sz="1000" dirty="0"/>
          </a:p>
        </p:txBody>
      </p:sp>
      <p:pic>
        <p:nvPicPr>
          <p:cNvPr id="7" name="Picture 6" descr="A logo with a person in the middle&#10;&#10;Description automatically generated">
            <a:extLst>
              <a:ext uri="{FF2B5EF4-FFF2-40B4-BE49-F238E27FC236}">
                <a16:creationId xmlns:a16="http://schemas.microsoft.com/office/drawing/2014/main" id="{6C2A294B-44C7-483C-7937-11B3C9D96D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05135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2CC1E4F-F1F0-B945-BE50-C72A7103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BDA043-FD9A-D6AD-32CA-DBC322D6029D}"/>
              </a:ext>
            </a:extLst>
          </p:cNvPr>
          <p:cNvSpPr>
            <a:spLocks noGrp="1"/>
          </p:cNvSpPr>
          <p:nvPr>
            <p:ph type="title"/>
          </p:nvPr>
        </p:nvSpPr>
        <p:spPr>
          <a:xfrm>
            <a:off x="5342255" y="257174"/>
            <a:ext cx="3271270" cy="1145287"/>
          </a:xfrm>
        </p:spPr>
        <p:txBody>
          <a:bodyPr anchor="b">
            <a:normAutofit/>
          </a:bodyPr>
          <a:lstStyle/>
          <a:p>
            <a:r>
              <a:rPr lang="af-ZA" dirty="0"/>
              <a:t>Causes of grief </a:t>
            </a:r>
            <a:r>
              <a:rPr lang="af-ZA" dirty="0" err="1"/>
              <a:t>and</a:t>
            </a:r>
            <a:r>
              <a:rPr lang="af-ZA" dirty="0"/>
              <a:t> </a:t>
            </a:r>
            <a:r>
              <a:rPr lang="af-ZA" dirty="0" err="1"/>
              <a:t>loss</a:t>
            </a:r>
            <a:endParaRPr lang="af-ZA" dirty="0"/>
          </a:p>
        </p:txBody>
      </p:sp>
      <p:pic>
        <p:nvPicPr>
          <p:cNvPr id="6" name="Picture 5">
            <a:extLst>
              <a:ext uri="{FF2B5EF4-FFF2-40B4-BE49-F238E27FC236}">
                <a16:creationId xmlns:a16="http://schemas.microsoft.com/office/drawing/2014/main" id="{423D33CD-BB1C-A383-FC3C-7268DE8F9218}"/>
              </a:ext>
            </a:extLst>
          </p:cNvPr>
          <p:cNvPicPr>
            <a:picLocks noChangeAspect="1"/>
          </p:cNvPicPr>
          <p:nvPr/>
        </p:nvPicPr>
        <p:blipFill>
          <a:blip r:embed="rId3"/>
          <a:srcRect l="20401" r="9900"/>
          <a:stretch>
            <a:fillRect/>
          </a:stretch>
        </p:blipFill>
        <p:spPr>
          <a:xfrm>
            <a:off x="20" y="10"/>
            <a:ext cx="4780006" cy="5143490"/>
          </a:xfrm>
          <a:prstGeom prst="rect">
            <a:avLst/>
          </a:prstGeom>
        </p:spPr>
      </p:pic>
      <p:graphicFrame>
        <p:nvGraphicFramePr>
          <p:cNvPr id="5" name="Content Placeholder 2">
            <a:extLst>
              <a:ext uri="{FF2B5EF4-FFF2-40B4-BE49-F238E27FC236}">
                <a16:creationId xmlns:a16="http://schemas.microsoft.com/office/drawing/2014/main" id="{33A869A2-4C76-59D3-3CE3-4DC9E889B2F9}"/>
              </a:ext>
            </a:extLst>
          </p:cNvPr>
          <p:cNvGraphicFramePr>
            <a:graphicFrameLocks noGrp="1"/>
          </p:cNvGraphicFramePr>
          <p:nvPr>
            <p:ph idx="1"/>
            <p:extLst>
              <p:ext uri="{D42A27DB-BD31-4B8C-83A1-F6EECF244321}">
                <p14:modId xmlns:p14="http://schemas.microsoft.com/office/powerpoint/2010/main" val="3915334271"/>
              </p:ext>
            </p:extLst>
          </p:nvPr>
        </p:nvGraphicFramePr>
        <p:xfrm>
          <a:off x="5342255" y="1659634"/>
          <a:ext cx="3271270" cy="30723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descr="A logo with a person in the middle&#10;&#10;Description automatically generated">
            <a:extLst>
              <a:ext uri="{FF2B5EF4-FFF2-40B4-BE49-F238E27FC236}">
                <a16:creationId xmlns:a16="http://schemas.microsoft.com/office/drawing/2014/main" id="{1CC76D5A-C8D5-71D2-0A91-011FCCDED17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2540" y="0"/>
            <a:ext cx="1221459" cy="42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2994100"/>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67A3419-8886-4111-8245-4E0A311F55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B75A2C-085D-4698-AFC0-257AB0497F78}">
  <ds:schemaRefs>
    <ds:schemaRef ds:uri="http://schemas.microsoft.com/sharepoint/v3/contenttype/forms"/>
  </ds:schemaRefs>
</ds:datastoreItem>
</file>

<file path=customXml/itemProps3.xml><?xml version="1.0" encoding="utf-8"?>
<ds:datastoreItem xmlns:ds="http://schemas.openxmlformats.org/officeDocument/2006/customXml" ds:itemID="{4A2CA720-4BE3-4979-BECE-5D17F05BB8B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618</TotalTime>
  <Words>1805</Words>
  <Application>Microsoft Office PowerPoint</Application>
  <PresentationFormat>On-screen Show (16:9)</PresentationFormat>
  <Paragraphs>165</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Calibri</vt:lpstr>
      <vt:lpstr>Aptos</vt:lpstr>
      <vt:lpstr>Symbol</vt:lpstr>
      <vt:lpstr>Neue Haas Grotesk Text Pro</vt:lpstr>
      <vt:lpstr>Courier New</vt:lpstr>
      <vt:lpstr>Arial</vt:lpstr>
      <vt:lpstr>Times New Roman</vt:lpstr>
      <vt:lpstr>VanillaVTI</vt:lpstr>
      <vt:lpstr>Grade 9 </vt:lpstr>
      <vt:lpstr>By the end of this lesson, you should be able to:</vt:lpstr>
      <vt:lpstr>Key terms</vt:lpstr>
      <vt:lpstr>Biological and health-related factors linked to depression</vt:lpstr>
      <vt:lpstr>Difficult experiences</vt:lpstr>
      <vt:lpstr>Negative thoughts and low self-esteem</vt:lpstr>
      <vt:lpstr>Social pressure and isolation</vt:lpstr>
      <vt:lpstr>Watch: How stress affects your brain - Madhumita Murgia  https://www.youtube.com/watch?v=WuyPuH9ojCE (4 min 15 sec)  </vt:lpstr>
      <vt:lpstr>Causes of grief and loss</vt:lpstr>
      <vt:lpstr>Watch:  Kids give advice on how to cope with grief | #UniteInMemory | Marie Curie https://www.youtube.com/watch?v=_VurTtRXCEA  (3 min 40 sec)    </vt:lpstr>
      <vt:lpstr>Causes of crises</vt:lpstr>
      <vt:lpstr>Causes of trauma</vt:lpstr>
      <vt:lpstr>Effects of difficult situations</vt:lpstr>
      <vt:lpstr>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2</cp:revision>
  <dcterms:modified xsi:type="dcterms:W3CDTF">2026-07-27T08:42:16Z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