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4"/>
  </p:sldMasterIdLst>
  <p:notesMasterIdLst>
    <p:notesMasterId r:id="rId19"/>
  </p:notesMasterIdLst>
  <p:sldIdLst>
    <p:sldId id="279" r:id="rId5"/>
    <p:sldId id="257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67" r:id="rId18"/>
  </p:sldIdLst>
  <p:sldSz cx="9144000" cy="5143500" type="screen16x9"/>
  <p:notesSz cx="6858000" cy="9144000"/>
  <p:embeddedFontLst>
    <p:embeddedFont>
      <p:font typeface="Neue Haas Grotesk Text Pro" panose="020B0504020202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D110FD-E37D-44A0-B445-3EDC5A89C78C}" v="1" dt="2026-08-12T11:54:20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3" autoAdjust="0"/>
    <p:restoredTop sz="71073" autoAdjust="0"/>
  </p:normalViewPr>
  <p:slideViewPr>
    <p:cSldViewPr snapToGrid="0">
      <p:cViewPr varScale="1">
        <p:scale>
          <a:sx n="73" d="100"/>
          <a:sy n="73" d="100"/>
        </p:scale>
        <p:origin x="1526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E3DEF142-CC7A-44CA-B5B4-48BABF1A3E75}"/>
    <pc:docChg chg="undo custSel addSld delSld modSld delMainMaster">
      <pc:chgData name="Megan Botes" userId="70568131-745a-489b-b4fe-9e78c579dd6d" providerId="ADAL" clId="{E3DEF142-CC7A-44CA-B5B4-48BABF1A3E75}" dt="2026-08-12T11:54:57.087" v="433" actId="1076"/>
      <pc:docMkLst>
        <pc:docMk/>
      </pc:docMkLst>
      <pc:sldChg chg="addSp delSp modSp add del mod delDesignElem modNotes modNotesTx">
        <pc:chgData name="Megan Botes" userId="70568131-745a-489b-b4fe-9e78c579dd6d" providerId="ADAL" clId="{E3DEF142-CC7A-44CA-B5B4-48BABF1A3E75}" dt="2026-07-27T08:03:02.585" v="363" actId="5793"/>
        <pc:sldMkLst>
          <pc:docMk/>
          <pc:sldMk cId="3773038158" sldId="257"/>
        </pc:sldMkLst>
        <pc:spChg chg="mod">
          <ac:chgData name="Megan Botes" userId="70568131-745a-489b-b4fe-9e78c579dd6d" providerId="ADAL" clId="{E3DEF142-CC7A-44CA-B5B4-48BABF1A3E75}" dt="2026-07-27T07:25:07.037" v="52" actId="20577"/>
          <ac:spMkLst>
            <pc:docMk/>
            <pc:sldMk cId="3773038158" sldId="257"/>
            <ac:spMk id="3" creationId="{2A7D93A0-DCEB-7B39-7650-C2B887E2D788}"/>
          </ac:spMkLst>
        </pc:spChg>
        <pc:spChg chg="add del">
          <ac:chgData name="Megan Botes" userId="70568131-745a-489b-b4fe-9e78c579dd6d" providerId="ADAL" clId="{E3DEF142-CC7A-44CA-B5B4-48BABF1A3E75}" dt="2026-07-27T07:24:29.765" v="45"/>
          <ac:spMkLst>
            <pc:docMk/>
            <pc:sldMk cId="3773038158" sldId="257"/>
            <ac:spMk id="16" creationId="{5E8D3B17-7638-DFD3-18E4-8A6D611749CF}"/>
          </ac:spMkLst>
        </pc:spChg>
      </pc:sldChg>
      <pc:sldChg chg="addSp delSp add del setBg delDesignElem modNotes modNotesTx">
        <pc:chgData name="Megan Botes" userId="70568131-745a-489b-b4fe-9e78c579dd6d" providerId="ADAL" clId="{E3DEF142-CC7A-44CA-B5B4-48BABF1A3E75}" dt="2026-07-27T08:08:01.024" v="402"/>
        <pc:sldMkLst>
          <pc:docMk/>
          <pc:sldMk cId="2967742014" sldId="267"/>
        </pc:sldMkLst>
        <pc:spChg chg="add del">
          <ac:chgData name="Megan Botes" userId="70568131-745a-489b-b4fe-9e78c579dd6d" providerId="ADAL" clId="{E3DEF142-CC7A-44CA-B5B4-48BABF1A3E75}" dt="2026-07-27T08:00:05.093" v="343"/>
          <ac:spMkLst>
            <pc:docMk/>
            <pc:sldMk cId="2967742014" sldId="267"/>
            <ac:spMk id="28" creationId="{80B98925-0550-1AFB-C1DC-02792400FB71}"/>
          </ac:spMkLst>
        </pc:spChg>
      </pc:sldChg>
      <pc:sldChg chg="addSp delSp modSp add del mod setBg delDesignElem modNotes modNotesTx">
        <pc:chgData name="Megan Botes" userId="70568131-745a-489b-b4fe-9e78c579dd6d" providerId="ADAL" clId="{E3DEF142-CC7A-44CA-B5B4-48BABF1A3E75}" dt="2026-07-27T08:42:10.601" v="405" actId="113"/>
        <pc:sldMkLst>
          <pc:docMk/>
          <pc:sldMk cId="518240876" sldId="279"/>
        </pc:sldMkLst>
        <pc:spChg chg="mod">
          <ac:chgData name="Megan Botes" userId="70568131-745a-489b-b4fe-9e78c579dd6d" providerId="ADAL" clId="{E3DEF142-CC7A-44CA-B5B4-48BABF1A3E75}" dt="2026-07-27T07:23:49.831" v="38" actId="14100"/>
          <ac:spMkLst>
            <pc:docMk/>
            <pc:sldMk cId="518240876" sldId="279"/>
            <ac:spMk id="2" creationId="{93D3459C-CBB3-E9F3-504D-720225794E41}"/>
          </ac:spMkLst>
        </pc:spChg>
        <pc:spChg chg="mod">
          <ac:chgData name="Megan Botes" userId="70568131-745a-489b-b4fe-9e78c579dd6d" providerId="ADAL" clId="{E3DEF142-CC7A-44CA-B5B4-48BABF1A3E75}" dt="2026-07-27T08:42:10.601" v="405" actId="113"/>
          <ac:spMkLst>
            <pc:docMk/>
            <pc:sldMk cId="518240876" sldId="279"/>
            <ac:spMk id="3" creationId="{034DEDA1-C0F3-9993-C812-084837AB68BA}"/>
          </ac:spMkLst>
        </pc:spChg>
        <pc:spChg chg="add">
          <ac:chgData name="Megan Botes" userId="70568131-745a-489b-b4fe-9e78c579dd6d" providerId="ADAL" clId="{E3DEF142-CC7A-44CA-B5B4-48BABF1A3E75}" dt="2026-07-27T07:22:50.061" v="8" actId="26606"/>
          <ac:spMkLst>
            <pc:docMk/>
            <pc:sldMk cId="518240876" sldId="279"/>
            <ac:spMk id="32" creationId="{5E5473D2-DD46-DFAF-84EC-264D6CE58B94}"/>
          </ac:spMkLst>
        </pc:spChg>
        <pc:picChg chg="add mod">
          <ac:chgData name="Megan Botes" userId="70568131-745a-489b-b4fe-9e78c579dd6d" providerId="ADAL" clId="{E3DEF142-CC7A-44CA-B5B4-48BABF1A3E75}" dt="2026-07-27T07:22:50.061" v="8" actId="26606"/>
          <ac:picMkLst>
            <pc:docMk/>
            <pc:sldMk cId="518240876" sldId="279"/>
            <ac:picMk id="6" creationId="{53B8EE61-D99A-902B-831E-3A27D929B0CE}"/>
          </ac:picMkLst>
        </pc:picChg>
        <pc:picChg chg="ord">
          <ac:chgData name="Megan Botes" userId="70568131-745a-489b-b4fe-9e78c579dd6d" providerId="ADAL" clId="{E3DEF142-CC7A-44CA-B5B4-48BABF1A3E75}" dt="2026-07-27T07:22:50.061" v="8" actId="26606"/>
          <ac:picMkLst>
            <pc:docMk/>
            <pc:sldMk cId="518240876" sldId="279"/>
            <ac:picMk id="7" creationId="{60A81140-03E6-DACC-975E-6D46FD9D5EE5}"/>
          </ac:picMkLst>
        </pc:picChg>
      </pc:sldChg>
      <pc:sldChg chg="addSp delSp modSp new mod setBg modNotes modNotesTx">
        <pc:chgData name="Megan Botes" userId="70568131-745a-489b-b4fe-9e78c579dd6d" providerId="ADAL" clId="{E3DEF142-CC7A-44CA-B5B4-48BABF1A3E75}" dt="2026-07-27T08:03:14.032" v="365"/>
        <pc:sldMkLst>
          <pc:docMk/>
          <pc:sldMk cId="2286699348" sldId="280"/>
        </pc:sldMkLst>
        <pc:spChg chg="mod">
          <ac:chgData name="Megan Botes" userId="70568131-745a-489b-b4fe-9e78c579dd6d" providerId="ADAL" clId="{E3DEF142-CC7A-44CA-B5B4-48BABF1A3E75}" dt="2026-07-27T07:27:14.103" v="68" actId="26606"/>
          <ac:spMkLst>
            <pc:docMk/>
            <pc:sldMk cId="2286699348" sldId="280"/>
            <ac:spMk id="2" creationId="{9EC319DA-44BE-6B38-0085-B49A33953D9C}"/>
          </ac:spMkLst>
        </pc:spChg>
        <pc:graphicFrameChg chg="add mod modGraphic">
          <ac:chgData name="Megan Botes" userId="70568131-745a-489b-b4fe-9e78c579dd6d" providerId="ADAL" clId="{E3DEF142-CC7A-44CA-B5B4-48BABF1A3E75}" dt="2026-07-27T07:27:28.220" v="72" actId="403"/>
          <ac:graphicFrameMkLst>
            <pc:docMk/>
            <pc:sldMk cId="2286699348" sldId="280"/>
            <ac:graphicFrameMk id="11" creationId="{32C1A414-D59A-B70D-3BE0-1EE5CACE5E6A}"/>
          </ac:graphicFrameMkLst>
        </pc:graphicFrameChg>
        <pc:picChg chg="add">
          <ac:chgData name="Megan Botes" userId="70568131-745a-489b-b4fe-9e78c579dd6d" providerId="ADAL" clId="{E3DEF142-CC7A-44CA-B5B4-48BABF1A3E75}" dt="2026-07-27T08:00:26.140" v="347" actId="22"/>
          <ac:picMkLst>
            <pc:docMk/>
            <pc:sldMk cId="2286699348" sldId="280"/>
            <ac:picMk id="6" creationId="{A92D9412-E7B3-AFA8-699E-237EBC7BEB3C}"/>
          </ac:picMkLst>
        </pc:picChg>
      </pc:sldChg>
      <pc:sldChg chg="addSp delSp modSp new mod setBg modNotesTx">
        <pc:chgData name="Megan Botes" userId="70568131-745a-489b-b4fe-9e78c579dd6d" providerId="ADAL" clId="{E3DEF142-CC7A-44CA-B5B4-48BABF1A3E75}" dt="2026-07-27T08:04:26.837" v="375" actId="20577"/>
        <pc:sldMkLst>
          <pc:docMk/>
          <pc:sldMk cId="3587727743" sldId="281"/>
        </pc:sldMkLst>
        <pc:spChg chg="mod">
          <ac:chgData name="Megan Botes" userId="70568131-745a-489b-b4fe-9e78c579dd6d" providerId="ADAL" clId="{E3DEF142-CC7A-44CA-B5B4-48BABF1A3E75}" dt="2026-07-27T08:00:33.223" v="349" actId="1076"/>
          <ac:spMkLst>
            <pc:docMk/>
            <pc:sldMk cId="3587727743" sldId="281"/>
            <ac:spMk id="2" creationId="{4E2336B5-83F9-6D69-EFD1-70EBD64D3165}"/>
          </ac:spMkLst>
        </pc:spChg>
        <pc:spChg chg="add">
          <ac:chgData name="Megan Botes" userId="70568131-745a-489b-b4fe-9e78c579dd6d" providerId="ADAL" clId="{E3DEF142-CC7A-44CA-B5B4-48BABF1A3E75}" dt="2026-07-27T07:29:35.169" v="110" actId="26606"/>
          <ac:spMkLst>
            <pc:docMk/>
            <pc:sldMk cId="3587727743" sldId="281"/>
            <ac:spMk id="14" creationId="{92CC1E4F-F1F0-B945-BE50-C72A7103E8AC}"/>
          </ac:spMkLst>
        </pc:spChg>
        <pc:graphicFrameChg chg="add mod ord modGraphic">
          <ac:chgData name="Megan Botes" userId="70568131-745a-489b-b4fe-9e78c579dd6d" providerId="ADAL" clId="{E3DEF142-CC7A-44CA-B5B4-48BABF1A3E75}" dt="2026-07-27T08:00:37.435" v="350" actId="1076"/>
          <ac:graphicFrameMkLst>
            <pc:docMk/>
            <pc:sldMk cId="3587727743" sldId="281"/>
            <ac:graphicFrameMk id="5" creationId="{BF9A6D42-EC10-FD72-4787-1FBDBD430E89}"/>
          </ac:graphicFrameMkLst>
        </pc:graphicFrameChg>
        <pc:picChg chg="add mod modCrop">
          <ac:chgData name="Megan Botes" userId="70568131-745a-489b-b4fe-9e78c579dd6d" providerId="ADAL" clId="{E3DEF142-CC7A-44CA-B5B4-48BABF1A3E75}" dt="2026-07-27T07:34:18.495" v="145" actId="732"/>
          <ac:picMkLst>
            <pc:docMk/>
            <pc:sldMk cId="3587727743" sldId="281"/>
            <ac:picMk id="8" creationId="{ED297CE7-E271-1060-3C14-298B5906EA2D}"/>
          </ac:picMkLst>
        </pc:picChg>
        <pc:picChg chg="add">
          <ac:chgData name="Megan Botes" userId="70568131-745a-489b-b4fe-9e78c579dd6d" providerId="ADAL" clId="{E3DEF142-CC7A-44CA-B5B4-48BABF1A3E75}" dt="2026-07-27T08:00:27.630" v="348" actId="22"/>
          <ac:picMkLst>
            <pc:docMk/>
            <pc:sldMk cId="3587727743" sldId="281"/>
            <ac:picMk id="11" creationId="{E07A1EAC-8028-6BA9-6478-138BAF957D85}"/>
          </ac:picMkLst>
        </pc:picChg>
      </pc:sldChg>
      <pc:sldChg chg="addSp delSp modSp new mod setBg modNotes modNotesTx">
        <pc:chgData name="Megan Botes" userId="70568131-745a-489b-b4fe-9e78c579dd6d" providerId="ADAL" clId="{E3DEF142-CC7A-44CA-B5B4-48BABF1A3E75}" dt="2026-07-27T08:04:49.631" v="377"/>
        <pc:sldMkLst>
          <pc:docMk/>
          <pc:sldMk cId="40361846" sldId="282"/>
        </pc:sldMkLst>
        <pc:spChg chg="mod">
          <ac:chgData name="Megan Botes" userId="70568131-745a-489b-b4fe-9e78c579dd6d" providerId="ADAL" clId="{E3DEF142-CC7A-44CA-B5B4-48BABF1A3E75}" dt="2026-07-27T07:32:19.980" v="133" actId="26606"/>
          <ac:spMkLst>
            <pc:docMk/>
            <pc:sldMk cId="40361846" sldId="282"/>
            <ac:spMk id="2" creationId="{547C0539-4100-1B1B-1DD4-26875F84E77C}"/>
          </ac:spMkLst>
        </pc:spChg>
        <pc:spChg chg="add mod">
          <ac:chgData name="Megan Botes" userId="70568131-745a-489b-b4fe-9e78c579dd6d" providerId="ADAL" clId="{E3DEF142-CC7A-44CA-B5B4-48BABF1A3E75}" dt="2026-07-27T07:35:18.080" v="158" actId="1076"/>
          <ac:spMkLst>
            <pc:docMk/>
            <pc:sldMk cId="40361846" sldId="282"/>
            <ac:spMk id="8" creationId="{C830C6C7-C292-42BD-E14A-966BFA5CBD0D}"/>
          </ac:spMkLst>
        </pc:spChg>
        <pc:spChg chg="add">
          <ac:chgData name="Megan Botes" userId="70568131-745a-489b-b4fe-9e78c579dd6d" providerId="ADAL" clId="{E3DEF142-CC7A-44CA-B5B4-48BABF1A3E75}" dt="2026-07-27T07:32:19.980" v="133" actId="26606"/>
          <ac:spMkLst>
            <pc:docMk/>
            <pc:sldMk cId="40361846" sldId="282"/>
            <ac:spMk id="14" creationId="{2961259D-605E-E200-FF9F-7C8C71D7C8E4}"/>
          </ac:spMkLst>
        </pc:spChg>
        <pc:graphicFrameChg chg="add mod ord modGraphic">
          <ac:chgData name="Megan Botes" userId="70568131-745a-489b-b4fe-9e78c579dd6d" providerId="ADAL" clId="{E3DEF142-CC7A-44CA-B5B4-48BABF1A3E75}" dt="2026-07-27T07:32:42.210" v="136" actId="12100"/>
          <ac:graphicFrameMkLst>
            <pc:docMk/>
            <pc:sldMk cId="40361846" sldId="282"/>
            <ac:graphicFrameMk id="5" creationId="{AE58D237-9178-35A0-31FD-F3A83B26FC0E}"/>
          </ac:graphicFrameMkLst>
        </pc:graphicFrameChg>
        <pc:picChg chg="add mod">
          <ac:chgData name="Megan Botes" userId="70568131-745a-489b-b4fe-9e78c579dd6d" providerId="ADAL" clId="{E3DEF142-CC7A-44CA-B5B4-48BABF1A3E75}" dt="2026-07-27T07:32:19.980" v="133" actId="26606"/>
          <ac:picMkLst>
            <pc:docMk/>
            <pc:sldMk cId="40361846" sldId="282"/>
            <ac:picMk id="6" creationId="{BC9ADE58-9E12-CDE5-AC95-26AD80E4F484}"/>
          </ac:picMkLst>
        </pc:picChg>
        <pc:picChg chg="add">
          <ac:chgData name="Megan Botes" userId="70568131-745a-489b-b4fe-9e78c579dd6d" providerId="ADAL" clId="{E3DEF142-CC7A-44CA-B5B4-48BABF1A3E75}" dt="2026-07-27T08:01:01.787" v="351" actId="22"/>
          <ac:picMkLst>
            <pc:docMk/>
            <pc:sldMk cId="40361846" sldId="282"/>
            <ac:picMk id="11" creationId="{91E09B78-642D-F85E-955E-7EB7EA034C83}"/>
          </ac:picMkLst>
        </pc:picChg>
      </pc:sldChg>
      <pc:sldChg chg="addSp delSp modSp new mod setBg modNotes modNotesTx">
        <pc:chgData name="Megan Botes" userId="70568131-745a-489b-b4fe-9e78c579dd6d" providerId="ADAL" clId="{E3DEF142-CC7A-44CA-B5B4-48BABF1A3E75}" dt="2026-08-12T11:53:32.241" v="413" actId="1076"/>
        <pc:sldMkLst>
          <pc:docMk/>
          <pc:sldMk cId="1436248388" sldId="283"/>
        </pc:sldMkLst>
        <pc:spChg chg="mod">
          <ac:chgData name="Megan Botes" userId="70568131-745a-489b-b4fe-9e78c579dd6d" providerId="ADAL" clId="{E3DEF142-CC7A-44CA-B5B4-48BABF1A3E75}" dt="2026-08-12T11:53:27.752" v="412" actId="1076"/>
          <ac:spMkLst>
            <pc:docMk/>
            <pc:sldMk cId="1436248388" sldId="283"/>
            <ac:spMk id="2" creationId="{4AFBCCDE-0706-858E-50FE-FA8645F71163}"/>
          </ac:spMkLst>
        </pc:spChg>
        <pc:spChg chg="add mod">
          <ac:chgData name="Megan Botes" userId="70568131-745a-489b-b4fe-9e78c579dd6d" providerId="ADAL" clId="{E3DEF142-CC7A-44CA-B5B4-48BABF1A3E75}" dt="2026-08-12T11:53:32.241" v="413" actId="1076"/>
          <ac:spMkLst>
            <pc:docMk/>
            <pc:sldMk cId="1436248388" sldId="283"/>
            <ac:spMk id="8" creationId="{B52462BE-C9DA-17EE-8D7B-388130BB5449}"/>
          </ac:spMkLst>
        </pc:spChg>
        <pc:spChg chg="add">
          <ac:chgData name="Megan Botes" userId="70568131-745a-489b-b4fe-9e78c579dd6d" providerId="ADAL" clId="{E3DEF142-CC7A-44CA-B5B4-48BABF1A3E75}" dt="2026-07-27T07:36:15.689" v="166" actId="26606"/>
          <ac:spMkLst>
            <pc:docMk/>
            <pc:sldMk cId="1436248388" sldId="283"/>
            <ac:spMk id="14" creationId="{92CC1E4F-F1F0-B945-BE50-C72A7103E8AC}"/>
          </ac:spMkLst>
        </pc:spChg>
        <pc:graphicFrameChg chg="add mod ord modGraphic">
          <ac:chgData name="Megan Botes" userId="70568131-745a-489b-b4fe-9e78c579dd6d" providerId="ADAL" clId="{E3DEF142-CC7A-44CA-B5B4-48BABF1A3E75}" dt="2026-08-12T11:53:18.953" v="409" actId="1076"/>
          <ac:graphicFrameMkLst>
            <pc:docMk/>
            <pc:sldMk cId="1436248388" sldId="283"/>
            <ac:graphicFrameMk id="5" creationId="{7EF8ECA2-59EE-EA68-246F-51A55882779E}"/>
          </ac:graphicFrameMkLst>
        </pc:graphicFrameChg>
        <pc:picChg chg="add mod">
          <ac:chgData name="Megan Botes" userId="70568131-745a-489b-b4fe-9e78c579dd6d" providerId="ADAL" clId="{E3DEF142-CC7A-44CA-B5B4-48BABF1A3E75}" dt="2026-07-27T07:36:15.689" v="166" actId="26606"/>
          <ac:picMkLst>
            <pc:docMk/>
            <pc:sldMk cId="1436248388" sldId="283"/>
            <ac:picMk id="6" creationId="{91B47D93-A057-3B18-E17E-ED30EE520A3E}"/>
          </ac:picMkLst>
        </pc:picChg>
        <pc:picChg chg="add">
          <ac:chgData name="Megan Botes" userId="70568131-745a-489b-b4fe-9e78c579dd6d" providerId="ADAL" clId="{E3DEF142-CC7A-44CA-B5B4-48BABF1A3E75}" dt="2026-07-27T08:01:05.153" v="352" actId="22"/>
          <ac:picMkLst>
            <pc:docMk/>
            <pc:sldMk cId="1436248388" sldId="283"/>
            <ac:picMk id="11" creationId="{EF8759FE-4319-A031-8CC6-793639983F63}"/>
          </ac:picMkLst>
        </pc:picChg>
      </pc:sldChg>
      <pc:sldChg chg="addSp delSp modSp new mod setBg modNotes modNotesTx">
        <pc:chgData name="Megan Botes" userId="70568131-745a-489b-b4fe-9e78c579dd6d" providerId="ADAL" clId="{E3DEF142-CC7A-44CA-B5B4-48BABF1A3E75}" dt="2026-08-12T11:54:15.168" v="423" actId="1076"/>
        <pc:sldMkLst>
          <pc:docMk/>
          <pc:sldMk cId="1843998746" sldId="284"/>
        </pc:sldMkLst>
        <pc:spChg chg="mod">
          <ac:chgData name="Megan Botes" userId="70568131-745a-489b-b4fe-9e78c579dd6d" providerId="ADAL" clId="{E3DEF142-CC7A-44CA-B5B4-48BABF1A3E75}" dt="2026-08-12T11:54:15.168" v="423" actId="1076"/>
          <ac:spMkLst>
            <pc:docMk/>
            <pc:sldMk cId="1843998746" sldId="284"/>
            <ac:spMk id="2" creationId="{10EEE968-34B2-75F7-9382-0DC975159B93}"/>
          </ac:spMkLst>
        </pc:spChg>
        <pc:spChg chg="add">
          <ac:chgData name="Megan Botes" userId="70568131-745a-489b-b4fe-9e78c579dd6d" providerId="ADAL" clId="{E3DEF142-CC7A-44CA-B5B4-48BABF1A3E75}" dt="2026-07-27T07:40:17.172" v="189" actId="26606"/>
          <ac:spMkLst>
            <pc:docMk/>
            <pc:sldMk cId="1843998746" sldId="284"/>
            <ac:spMk id="11" creationId="{C20CE451-818C-E63D-258B-234B6C543D34}"/>
          </ac:spMkLst>
        </pc:spChg>
        <pc:graphicFrameChg chg="add mod ord modGraphic">
          <ac:chgData name="Megan Botes" userId="70568131-745a-489b-b4fe-9e78c579dd6d" providerId="ADAL" clId="{E3DEF142-CC7A-44CA-B5B4-48BABF1A3E75}" dt="2026-08-12T11:54:11.936" v="422" actId="1076"/>
          <ac:graphicFrameMkLst>
            <pc:docMk/>
            <pc:sldMk cId="1843998746" sldId="284"/>
            <ac:graphicFrameMk id="5" creationId="{C185D431-E8F5-D997-96A0-5F67F0571CC5}"/>
          </ac:graphicFrameMkLst>
        </pc:graphicFrameChg>
        <pc:picChg chg="add mod">
          <ac:chgData name="Megan Botes" userId="70568131-745a-489b-b4fe-9e78c579dd6d" providerId="ADAL" clId="{E3DEF142-CC7A-44CA-B5B4-48BABF1A3E75}" dt="2026-07-27T07:40:17.172" v="189" actId="26606"/>
          <ac:picMkLst>
            <pc:docMk/>
            <pc:sldMk cId="1843998746" sldId="284"/>
            <ac:picMk id="6" creationId="{C2E1924C-643D-FE0E-BEF2-04741B17A03C}"/>
          </ac:picMkLst>
        </pc:picChg>
        <pc:picChg chg="add">
          <ac:chgData name="Megan Botes" userId="70568131-745a-489b-b4fe-9e78c579dd6d" providerId="ADAL" clId="{E3DEF142-CC7A-44CA-B5B4-48BABF1A3E75}" dt="2026-07-27T08:01:07.203" v="353" actId="22"/>
          <ac:picMkLst>
            <pc:docMk/>
            <pc:sldMk cId="1843998746" sldId="284"/>
            <ac:picMk id="8" creationId="{79666A67-2922-B97F-A868-F55E43D8D108}"/>
          </ac:picMkLst>
        </pc:picChg>
      </pc:sldChg>
      <pc:sldChg chg="addSp delSp modSp new mod setBg addAnim setClrOvrMap modNotes modNotesTx">
        <pc:chgData name="Megan Botes" userId="70568131-745a-489b-b4fe-9e78c579dd6d" providerId="ADAL" clId="{E3DEF142-CC7A-44CA-B5B4-48BABF1A3E75}" dt="2026-08-12T11:54:20.837" v="424" actId="120"/>
        <pc:sldMkLst>
          <pc:docMk/>
          <pc:sldMk cId="1350513583" sldId="285"/>
        </pc:sldMkLst>
        <pc:spChg chg="mod ord">
          <ac:chgData name="Megan Botes" userId="70568131-745a-489b-b4fe-9e78c579dd6d" providerId="ADAL" clId="{E3DEF142-CC7A-44CA-B5B4-48BABF1A3E75}" dt="2026-08-12T11:54:20.837" v="424" actId="120"/>
          <ac:spMkLst>
            <pc:docMk/>
            <pc:sldMk cId="1350513583" sldId="285"/>
            <ac:spMk id="2" creationId="{5FFB1FAB-F271-345B-5559-241705F93354}"/>
          </ac:spMkLst>
        </pc:spChg>
        <pc:spChg chg="add">
          <ac:chgData name="Megan Botes" userId="70568131-745a-489b-b4fe-9e78c579dd6d" providerId="ADAL" clId="{E3DEF142-CC7A-44CA-B5B4-48BABF1A3E75}" dt="2026-07-27T07:42:29.080" v="221" actId="26606"/>
          <ac:spMkLst>
            <pc:docMk/>
            <pc:sldMk cId="1350513583" sldId="285"/>
            <ac:spMk id="18" creationId="{ED587E41-605C-A8E4-8BA5-0E0B3797C9AA}"/>
          </ac:spMkLst>
        </pc:spChg>
        <pc:spChg chg="add">
          <ac:chgData name="Megan Botes" userId="70568131-745a-489b-b4fe-9e78c579dd6d" providerId="ADAL" clId="{E3DEF142-CC7A-44CA-B5B4-48BABF1A3E75}" dt="2026-07-27T07:42:29.080" v="221" actId="26606"/>
          <ac:spMkLst>
            <pc:docMk/>
            <pc:sldMk cId="1350513583" sldId="285"/>
            <ac:spMk id="20" creationId="{EBD48A03-0DF9-3063-CB15-1BC2AEC79F1C}"/>
          </ac:spMkLst>
        </pc:spChg>
        <pc:picChg chg="add mod">
          <ac:chgData name="Megan Botes" userId="70568131-745a-489b-b4fe-9e78c579dd6d" providerId="ADAL" clId="{E3DEF142-CC7A-44CA-B5B4-48BABF1A3E75}" dt="2026-07-27T07:42:29.080" v="221" actId="26606"/>
          <ac:picMkLst>
            <pc:docMk/>
            <pc:sldMk cId="1350513583" sldId="285"/>
            <ac:picMk id="5" creationId="{EC0A08E4-0244-030D-EE09-E8A2875C10EB}"/>
          </ac:picMkLst>
        </pc:picChg>
        <pc:picChg chg="add">
          <ac:chgData name="Megan Botes" userId="70568131-745a-489b-b4fe-9e78c579dd6d" providerId="ADAL" clId="{E3DEF142-CC7A-44CA-B5B4-48BABF1A3E75}" dt="2026-07-27T08:01:08.249" v="354" actId="22"/>
          <ac:picMkLst>
            <pc:docMk/>
            <pc:sldMk cId="1350513583" sldId="285"/>
            <ac:picMk id="7" creationId="{6C2A294B-44C7-483C-7937-11B3C9D96D2F}"/>
          </ac:picMkLst>
        </pc:picChg>
      </pc:sldChg>
      <pc:sldChg chg="addSp delSp modSp new mod setBg modNotes modNotesTx">
        <pc:chgData name="Megan Botes" userId="70568131-745a-489b-b4fe-9e78c579dd6d" providerId="ADAL" clId="{E3DEF142-CC7A-44CA-B5B4-48BABF1A3E75}" dt="2026-07-27T08:06:11.322" v="389" actId="5793"/>
        <pc:sldMkLst>
          <pc:docMk/>
          <pc:sldMk cId="3572994100" sldId="286"/>
        </pc:sldMkLst>
        <pc:spChg chg="mod">
          <ac:chgData name="Megan Botes" userId="70568131-745a-489b-b4fe-9e78c579dd6d" providerId="ADAL" clId="{E3DEF142-CC7A-44CA-B5B4-48BABF1A3E75}" dt="2026-07-27T07:47:14.508" v="260" actId="1076"/>
          <ac:spMkLst>
            <pc:docMk/>
            <pc:sldMk cId="3572994100" sldId="286"/>
            <ac:spMk id="2" creationId="{E9BDA043-FD9A-D6AD-32CA-DBC322D6029D}"/>
          </ac:spMkLst>
        </pc:spChg>
        <pc:spChg chg="add">
          <ac:chgData name="Megan Botes" userId="70568131-745a-489b-b4fe-9e78c579dd6d" providerId="ADAL" clId="{E3DEF142-CC7A-44CA-B5B4-48BABF1A3E75}" dt="2026-07-27T07:47:09.575" v="259" actId="26606"/>
          <ac:spMkLst>
            <pc:docMk/>
            <pc:sldMk cId="3572994100" sldId="286"/>
            <ac:spMk id="14" creationId="{92CC1E4F-F1F0-B945-BE50-C72A7103E8AC}"/>
          </ac:spMkLst>
        </pc:spChg>
        <pc:graphicFrameChg chg="add mod ord modGraphic">
          <ac:chgData name="Megan Botes" userId="70568131-745a-489b-b4fe-9e78c579dd6d" providerId="ADAL" clId="{E3DEF142-CC7A-44CA-B5B4-48BABF1A3E75}" dt="2026-07-27T07:47:09.575" v="259" actId="26606"/>
          <ac:graphicFrameMkLst>
            <pc:docMk/>
            <pc:sldMk cId="3572994100" sldId="286"/>
            <ac:graphicFrameMk id="5" creationId="{33A869A2-4C76-59D3-3CE3-4DC9E889B2F9}"/>
          </ac:graphicFrameMkLst>
        </pc:graphicFrameChg>
        <pc:picChg chg="add mod">
          <ac:chgData name="Megan Botes" userId="70568131-745a-489b-b4fe-9e78c579dd6d" providerId="ADAL" clId="{E3DEF142-CC7A-44CA-B5B4-48BABF1A3E75}" dt="2026-07-27T07:47:09.575" v="259" actId="26606"/>
          <ac:picMkLst>
            <pc:docMk/>
            <pc:sldMk cId="3572994100" sldId="286"/>
            <ac:picMk id="6" creationId="{423D33CD-BB1C-A383-FC3C-7268DE8F9218}"/>
          </ac:picMkLst>
        </pc:picChg>
        <pc:picChg chg="add">
          <ac:chgData name="Megan Botes" userId="70568131-745a-489b-b4fe-9e78c579dd6d" providerId="ADAL" clId="{E3DEF142-CC7A-44CA-B5B4-48BABF1A3E75}" dt="2026-07-27T08:01:11.913" v="355" actId="22"/>
          <ac:picMkLst>
            <pc:docMk/>
            <pc:sldMk cId="3572994100" sldId="286"/>
            <ac:picMk id="8" creationId="{1CC76D5A-C8D5-71D2-0A91-011FCCDED179}"/>
          </ac:picMkLst>
        </pc:picChg>
      </pc:sldChg>
      <pc:sldChg chg="addSp delSp modSp new mod setBg addAnim delAnim modNotes modNotesTx">
        <pc:chgData name="Megan Botes" userId="70568131-745a-489b-b4fe-9e78c579dd6d" providerId="ADAL" clId="{E3DEF142-CC7A-44CA-B5B4-48BABF1A3E75}" dt="2026-07-27T08:06:30.618" v="393" actId="5793"/>
        <pc:sldMkLst>
          <pc:docMk/>
          <pc:sldMk cId="2718901533" sldId="287"/>
        </pc:sldMkLst>
        <pc:spChg chg="mod">
          <ac:chgData name="Megan Botes" userId="70568131-745a-489b-b4fe-9e78c579dd6d" providerId="ADAL" clId="{E3DEF142-CC7A-44CA-B5B4-48BABF1A3E75}" dt="2026-07-27T07:53:03.340" v="308" actId="207"/>
          <ac:spMkLst>
            <pc:docMk/>
            <pc:sldMk cId="2718901533" sldId="287"/>
            <ac:spMk id="2" creationId="{1D64DEC4-DB6B-C858-1443-2EF811F42943}"/>
          </ac:spMkLst>
        </pc:spChg>
        <pc:spChg chg="add">
          <ac:chgData name="Megan Botes" userId="70568131-745a-489b-b4fe-9e78c579dd6d" providerId="ADAL" clId="{E3DEF142-CC7A-44CA-B5B4-48BABF1A3E75}" dt="2026-07-27T07:51:55.213" v="292" actId="26606"/>
          <ac:spMkLst>
            <pc:docMk/>
            <pc:sldMk cId="2718901533" sldId="287"/>
            <ac:spMk id="17" creationId="{1A32057F-F015-B1B2-4E3E-2307F8EFC97B}"/>
          </ac:spMkLst>
        </pc:spChg>
        <pc:picChg chg="add mod">
          <ac:chgData name="Megan Botes" userId="70568131-745a-489b-b4fe-9e78c579dd6d" providerId="ADAL" clId="{E3DEF142-CC7A-44CA-B5B4-48BABF1A3E75}" dt="2026-07-27T07:51:55.213" v="292" actId="26606"/>
          <ac:picMkLst>
            <pc:docMk/>
            <pc:sldMk cId="2718901533" sldId="287"/>
            <ac:picMk id="5" creationId="{ACEC63BB-A9EE-8328-419B-54A144038C73}"/>
          </ac:picMkLst>
        </pc:picChg>
        <pc:picChg chg="add">
          <ac:chgData name="Megan Botes" userId="70568131-745a-489b-b4fe-9e78c579dd6d" providerId="ADAL" clId="{E3DEF142-CC7A-44CA-B5B4-48BABF1A3E75}" dt="2026-07-27T08:01:13.266" v="356" actId="22"/>
          <ac:picMkLst>
            <pc:docMk/>
            <pc:sldMk cId="2718901533" sldId="287"/>
            <ac:picMk id="7" creationId="{CE780483-865E-02E1-E883-DE2B37ADB3D7}"/>
          </ac:picMkLst>
        </pc:picChg>
      </pc:sldChg>
      <pc:sldChg chg="addSp delSp modSp new mod setBg modNotesTx">
        <pc:chgData name="Megan Botes" userId="70568131-745a-489b-b4fe-9e78c579dd6d" providerId="ADAL" clId="{E3DEF142-CC7A-44CA-B5B4-48BABF1A3E75}" dt="2026-08-12T11:54:57.087" v="433" actId="1076"/>
        <pc:sldMkLst>
          <pc:docMk/>
          <pc:sldMk cId="1571182089" sldId="288"/>
        </pc:sldMkLst>
        <pc:spChg chg="mod">
          <ac:chgData name="Megan Botes" userId="70568131-745a-489b-b4fe-9e78c579dd6d" providerId="ADAL" clId="{E3DEF142-CC7A-44CA-B5B4-48BABF1A3E75}" dt="2026-07-27T07:49:57.510" v="274" actId="26606"/>
          <ac:spMkLst>
            <pc:docMk/>
            <pc:sldMk cId="1571182089" sldId="288"/>
            <ac:spMk id="2" creationId="{31F85EBE-936F-5087-5593-BE7E48C406E0}"/>
          </ac:spMkLst>
        </pc:spChg>
        <pc:spChg chg="add mod">
          <ac:chgData name="Megan Botes" userId="70568131-745a-489b-b4fe-9e78c579dd6d" providerId="ADAL" clId="{E3DEF142-CC7A-44CA-B5B4-48BABF1A3E75}" dt="2026-08-12T11:54:57.087" v="433" actId="1076"/>
          <ac:spMkLst>
            <pc:docMk/>
            <pc:sldMk cId="1571182089" sldId="288"/>
            <ac:spMk id="8" creationId="{5C5FB393-4BAD-786E-981D-734F80AECF58}"/>
          </ac:spMkLst>
        </pc:spChg>
        <pc:spChg chg="add">
          <ac:chgData name="Megan Botes" userId="70568131-745a-489b-b4fe-9e78c579dd6d" providerId="ADAL" clId="{E3DEF142-CC7A-44CA-B5B4-48BABF1A3E75}" dt="2026-07-27T07:49:57.510" v="274" actId="26606"/>
          <ac:spMkLst>
            <pc:docMk/>
            <pc:sldMk cId="1571182089" sldId="288"/>
            <ac:spMk id="14" creationId="{37B65277-82C6-6D08-6DCA-4A7DCC3B7136}"/>
          </ac:spMkLst>
        </pc:spChg>
        <pc:graphicFrameChg chg="add mod ord modGraphic">
          <ac:chgData name="Megan Botes" userId="70568131-745a-489b-b4fe-9e78c579dd6d" providerId="ADAL" clId="{E3DEF142-CC7A-44CA-B5B4-48BABF1A3E75}" dt="2026-07-27T07:50:14.178" v="279" actId="14100"/>
          <ac:graphicFrameMkLst>
            <pc:docMk/>
            <pc:sldMk cId="1571182089" sldId="288"/>
            <ac:graphicFrameMk id="5" creationId="{D92B18FB-A9DD-8539-0951-B28D42F8342F}"/>
          </ac:graphicFrameMkLst>
        </pc:graphicFrameChg>
        <pc:picChg chg="add mod">
          <ac:chgData name="Megan Botes" userId="70568131-745a-489b-b4fe-9e78c579dd6d" providerId="ADAL" clId="{E3DEF142-CC7A-44CA-B5B4-48BABF1A3E75}" dt="2026-07-27T07:50:08.214" v="276" actId="14100"/>
          <ac:picMkLst>
            <pc:docMk/>
            <pc:sldMk cId="1571182089" sldId="288"/>
            <ac:picMk id="6" creationId="{714D177F-8EA9-7F1B-EE49-A222ADA17DB3}"/>
          </ac:picMkLst>
        </pc:picChg>
        <pc:picChg chg="add">
          <ac:chgData name="Megan Botes" userId="70568131-745a-489b-b4fe-9e78c579dd6d" providerId="ADAL" clId="{E3DEF142-CC7A-44CA-B5B4-48BABF1A3E75}" dt="2026-07-27T08:01:16.072" v="357" actId="22"/>
          <ac:picMkLst>
            <pc:docMk/>
            <pc:sldMk cId="1571182089" sldId="288"/>
            <ac:picMk id="11" creationId="{AF5C2255-E26D-C1FA-9A9A-9E1160E45F6C}"/>
          </ac:picMkLst>
        </pc:picChg>
      </pc:sldChg>
      <pc:sldChg chg="addSp delSp modSp new mod setBg modNotes modNotesTx">
        <pc:chgData name="Megan Botes" userId="70568131-745a-489b-b4fe-9e78c579dd6d" providerId="ADAL" clId="{E3DEF142-CC7A-44CA-B5B4-48BABF1A3E75}" dt="2026-07-27T08:07:20.663" v="397"/>
        <pc:sldMkLst>
          <pc:docMk/>
          <pc:sldMk cId="551847636" sldId="289"/>
        </pc:sldMkLst>
        <pc:spChg chg="mod">
          <ac:chgData name="Megan Botes" userId="70568131-745a-489b-b4fe-9e78c579dd6d" providerId="ADAL" clId="{E3DEF142-CC7A-44CA-B5B4-48BABF1A3E75}" dt="2026-07-27T07:54:46.050" v="327" actId="26606"/>
          <ac:spMkLst>
            <pc:docMk/>
            <pc:sldMk cId="551847636" sldId="289"/>
            <ac:spMk id="2" creationId="{FA90B0C6-CA94-7286-C9A6-A0D520756D8F}"/>
          </ac:spMkLst>
        </pc:spChg>
        <pc:spChg chg="add">
          <ac:chgData name="Megan Botes" userId="70568131-745a-489b-b4fe-9e78c579dd6d" providerId="ADAL" clId="{E3DEF142-CC7A-44CA-B5B4-48BABF1A3E75}" dt="2026-07-27T07:54:46.050" v="327" actId="26606"/>
          <ac:spMkLst>
            <pc:docMk/>
            <pc:sldMk cId="551847636" sldId="289"/>
            <ac:spMk id="12" creationId="{01A22726-DA03-BCB0-F12E-98258FB7E5C0}"/>
          </ac:spMkLst>
        </pc:spChg>
        <pc:graphicFrameChg chg="add mod modGraphic">
          <ac:chgData name="Megan Botes" userId="70568131-745a-489b-b4fe-9e78c579dd6d" providerId="ADAL" clId="{E3DEF142-CC7A-44CA-B5B4-48BABF1A3E75}" dt="2026-07-27T07:55:04.454" v="330" actId="14100"/>
          <ac:graphicFrameMkLst>
            <pc:docMk/>
            <pc:sldMk cId="551847636" sldId="289"/>
            <ac:graphicFrameMk id="7" creationId="{186F6756-CDA8-2072-B74E-015BB403B43C}"/>
          </ac:graphicFrameMkLst>
        </pc:graphicFrameChg>
        <pc:picChg chg="add">
          <ac:chgData name="Megan Botes" userId="70568131-745a-489b-b4fe-9e78c579dd6d" providerId="ADAL" clId="{E3DEF142-CC7A-44CA-B5B4-48BABF1A3E75}" dt="2026-07-27T08:01:17.238" v="358" actId="22"/>
          <ac:picMkLst>
            <pc:docMk/>
            <pc:sldMk cId="551847636" sldId="289"/>
            <ac:picMk id="8" creationId="{AFBE1004-69A6-030B-E257-6DDE31D32175}"/>
          </ac:picMkLst>
        </pc:picChg>
      </pc:sldChg>
      <pc:sldChg chg="addSp delSp modSp new mod setBg modNotes modNotesTx">
        <pc:chgData name="Megan Botes" userId="70568131-745a-489b-b4fe-9e78c579dd6d" providerId="ADAL" clId="{E3DEF142-CC7A-44CA-B5B4-48BABF1A3E75}" dt="2026-07-27T08:07:42.898" v="400" actId="20577"/>
        <pc:sldMkLst>
          <pc:docMk/>
          <pc:sldMk cId="2772925286" sldId="290"/>
        </pc:sldMkLst>
        <pc:spChg chg="mod">
          <ac:chgData name="Megan Botes" userId="70568131-745a-489b-b4fe-9e78c579dd6d" providerId="ADAL" clId="{E3DEF142-CC7A-44CA-B5B4-48BABF1A3E75}" dt="2026-07-27T08:04:16.900" v="372" actId="26606"/>
          <ac:spMkLst>
            <pc:docMk/>
            <pc:sldMk cId="2772925286" sldId="290"/>
            <ac:spMk id="2" creationId="{19001C65-9206-8E8C-8ADA-660749334544}"/>
          </ac:spMkLst>
        </pc:spChg>
        <pc:spChg chg="add">
          <ac:chgData name="Megan Botes" userId="70568131-745a-489b-b4fe-9e78c579dd6d" providerId="ADAL" clId="{E3DEF142-CC7A-44CA-B5B4-48BABF1A3E75}" dt="2026-07-27T08:04:16.900" v="372" actId="26606"/>
          <ac:spMkLst>
            <pc:docMk/>
            <pc:sldMk cId="2772925286" sldId="290"/>
            <ac:spMk id="16" creationId="{6ACA6F80-D392-A64E-3CF8-F28F1CCEE67B}"/>
          </ac:spMkLst>
        </pc:spChg>
        <pc:graphicFrameChg chg="add mod ord modGraphic">
          <ac:chgData name="Megan Botes" userId="70568131-745a-489b-b4fe-9e78c579dd6d" providerId="ADAL" clId="{E3DEF142-CC7A-44CA-B5B4-48BABF1A3E75}" dt="2026-07-27T08:04:16.900" v="372" actId="26606"/>
          <ac:graphicFrameMkLst>
            <pc:docMk/>
            <pc:sldMk cId="2772925286" sldId="290"/>
            <ac:graphicFrameMk id="5" creationId="{72C715FA-EFB7-505E-090E-D3AAD2E63A44}"/>
          </ac:graphicFrameMkLst>
        </pc:graphicFrameChg>
        <pc:picChg chg="add ord">
          <ac:chgData name="Megan Botes" userId="70568131-745a-489b-b4fe-9e78c579dd6d" providerId="ADAL" clId="{E3DEF142-CC7A-44CA-B5B4-48BABF1A3E75}" dt="2026-07-27T08:04:16.900" v="372" actId="26606"/>
          <ac:picMkLst>
            <pc:docMk/>
            <pc:sldMk cId="2772925286" sldId="290"/>
            <ac:picMk id="6" creationId="{7F5D9464-77B7-71C1-D784-A4A39DBDED42}"/>
          </ac:picMkLst>
        </pc:picChg>
        <pc:picChg chg="add mod">
          <ac:chgData name="Megan Botes" userId="70568131-745a-489b-b4fe-9e78c579dd6d" providerId="ADAL" clId="{E3DEF142-CC7A-44CA-B5B4-48BABF1A3E75}" dt="2026-07-27T08:04:16.900" v="372" actId="26606"/>
          <ac:picMkLst>
            <pc:docMk/>
            <pc:sldMk cId="2772925286" sldId="290"/>
            <ac:picMk id="8" creationId="{FE31CA8F-EC35-F694-4C90-DB2486F33A1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CBA7A6-6A9B-46D7-BCEF-2D26EAA73214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264B1DF-5A0C-48F8-932F-09B89C3709C1}">
      <dgm:prSet/>
      <dgm:spPr/>
      <dgm:t>
        <a:bodyPr/>
        <a:lstStyle/>
        <a:p>
          <a:r>
            <a:rPr lang="af-ZA" b="1" dirty="0"/>
            <a:t>Oorsaak</a:t>
          </a:r>
          <a:endParaRPr lang="en-US" dirty="0"/>
        </a:p>
      </dgm:t>
    </dgm:pt>
    <dgm:pt modelId="{433C3169-B92D-407C-99ED-E76299114FED}" type="parTrans" cxnId="{340CD539-40E2-4D47-8DC1-10958167B05F}">
      <dgm:prSet/>
      <dgm:spPr/>
      <dgm:t>
        <a:bodyPr/>
        <a:lstStyle/>
        <a:p>
          <a:endParaRPr lang="en-US"/>
        </a:p>
      </dgm:t>
    </dgm:pt>
    <dgm:pt modelId="{2CBD36F2-C8BC-44C7-AB78-587ECE7CF4C0}" type="sibTrans" cxnId="{340CD539-40E2-4D47-8DC1-10958167B05F}">
      <dgm:prSet/>
      <dgm:spPr/>
      <dgm:t>
        <a:bodyPr/>
        <a:lstStyle/>
        <a:p>
          <a:endParaRPr lang="en-US"/>
        </a:p>
      </dgm:t>
    </dgm:pt>
    <dgm:pt modelId="{EF5319FF-C9E8-4761-B576-29102800451B}">
      <dgm:prSet/>
      <dgm:spPr/>
      <dgm:t>
        <a:bodyPr/>
        <a:lstStyle/>
        <a:p>
          <a:r>
            <a:rPr lang="nl-NL" dirty="0"/>
            <a:t>Iets wat bydra tot 'n toestand of ervaring.</a:t>
          </a:r>
          <a:endParaRPr lang="en-US" dirty="0"/>
        </a:p>
      </dgm:t>
    </dgm:pt>
    <dgm:pt modelId="{8C5118C9-8038-4097-B22A-77F361E3775A}" type="parTrans" cxnId="{264E754E-DF35-4CCD-8B64-393CDD4FE5D0}">
      <dgm:prSet/>
      <dgm:spPr/>
      <dgm:t>
        <a:bodyPr/>
        <a:lstStyle/>
        <a:p>
          <a:endParaRPr lang="en-US"/>
        </a:p>
      </dgm:t>
    </dgm:pt>
    <dgm:pt modelId="{971272F7-1F45-4EE2-B6A7-74F03C76BAC1}" type="sibTrans" cxnId="{264E754E-DF35-4CCD-8B64-393CDD4FE5D0}">
      <dgm:prSet/>
      <dgm:spPr/>
      <dgm:t>
        <a:bodyPr/>
        <a:lstStyle/>
        <a:p>
          <a:endParaRPr lang="en-US"/>
        </a:p>
      </dgm:t>
    </dgm:pt>
    <dgm:pt modelId="{EF1D66D0-3A8A-442B-84B3-B612F8C23855}">
      <dgm:prSet/>
      <dgm:spPr/>
      <dgm:t>
        <a:bodyPr/>
        <a:lstStyle/>
        <a:p>
          <a:r>
            <a:rPr lang="af-ZA" b="1" dirty="0"/>
            <a:t>Risikofaktor</a:t>
          </a:r>
          <a:endParaRPr lang="en-US" dirty="0"/>
        </a:p>
      </dgm:t>
    </dgm:pt>
    <dgm:pt modelId="{F5C5F1DC-D499-4AB9-952E-7F5CBA90F652}" type="parTrans" cxnId="{F5906384-E436-4CF5-8C62-151F63B68F1C}">
      <dgm:prSet/>
      <dgm:spPr/>
      <dgm:t>
        <a:bodyPr/>
        <a:lstStyle/>
        <a:p>
          <a:endParaRPr lang="en-US"/>
        </a:p>
      </dgm:t>
    </dgm:pt>
    <dgm:pt modelId="{CE4CDA95-0578-40E5-8AC6-5A47EA1E2412}" type="sibTrans" cxnId="{F5906384-E436-4CF5-8C62-151F63B68F1C}">
      <dgm:prSet/>
      <dgm:spPr/>
      <dgm:t>
        <a:bodyPr/>
        <a:lstStyle/>
        <a:p>
          <a:endParaRPr lang="en-US"/>
        </a:p>
      </dgm:t>
    </dgm:pt>
    <dgm:pt modelId="{06C8D442-1318-431E-B9BE-2102F67C2F21}">
      <dgm:prSet/>
      <dgm:spPr/>
      <dgm:t>
        <a:bodyPr/>
        <a:lstStyle/>
        <a:p>
          <a:r>
            <a:rPr lang="nl-NL" dirty="0"/>
            <a:t>Iets wat die moontlikheid verhoog dat 'n probleem ontwikkel.</a:t>
          </a:r>
          <a:endParaRPr lang="en-US" dirty="0"/>
        </a:p>
      </dgm:t>
    </dgm:pt>
    <dgm:pt modelId="{42298453-5BF2-47AC-BCB3-1F33F69B5AEA}" type="parTrans" cxnId="{A990E5A0-707F-4BA3-B33C-0629C96EFCF9}">
      <dgm:prSet/>
      <dgm:spPr/>
      <dgm:t>
        <a:bodyPr/>
        <a:lstStyle/>
        <a:p>
          <a:endParaRPr lang="en-US"/>
        </a:p>
      </dgm:t>
    </dgm:pt>
    <dgm:pt modelId="{76EE1ACB-0300-4BF6-A0E2-0E1461B9C85E}" type="sibTrans" cxnId="{A990E5A0-707F-4BA3-B33C-0629C96EFCF9}">
      <dgm:prSet/>
      <dgm:spPr/>
      <dgm:t>
        <a:bodyPr/>
        <a:lstStyle/>
        <a:p>
          <a:endParaRPr lang="en-US"/>
        </a:p>
      </dgm:t>
    </dgm:pt>
    <dgm:pt modelId="{9AAEF5BD-EF5D-4394-B3F3-333859FFC3DC}">
      <dgm:prSet custT="1"/>
      <dgm:spPr/>
      <dgm:t>
        <a:bodyPr/>
        <a:lstStyle/>
        <a:p>
          <a:r>
            <a:rPr lang="nl-NL" sz="2000" dirty="0"/>
            <a:t>'n Risikofaktor beteken nie dat die probleem beslis sal voorkom nie.</a:t>
          </a:r>
          <a:endParaRPr lang="en-US" sz="2000" dirty="0"/>
        </a:p>
      </dgm:t>
    </dgm:pt>
    <dgm:pt modelId="{F7E39345-C101-4641-A9FE-6B3B340F55C6}" type="parTrans" cxnId="{1E7AA7FF-5336-443F-BCC6-C7C422594AA6}">
      <dgm:prSet/>
      <dgm:spPr/>
      <dgm:t>
        <a:bodyPr/>
        <a:lstStyle/>
        <a:p>
          <a:endParaRPr lang="en-US"/>
        </a:p>
      </dgm:t>
    </dgm:pt>
    <dgm:pt modelId="{9994CC58-3934-4BCC-ADB4-298D47117BBD}" type="sibTrans" cxnId="{1E7AA7FF-5336-443F-BCC6-C7C422594AA6}">
      <dgm:prSet/>
      <dgm:spPr/>
      <dgm:t>
        <a:bodyPr/>
        <a:lstStyle/>
        <a:p>
          <a:endParaRPr lang="en-US"/>
        </a:p>
      </dgm:t>
    </dgm:pt>
    <dgm:pt modelId="{6F59B68A-F0CD-4384-9D5A-024879316BA4}" type="pres">
      <dgm:prSet presAssocID="{A1CBA7A6-6A9B-46D7-BCEF-2D26EAA73214}" presName="Name0" presStyleCnt="0">
        <dgm:presLayoutVars>
          <dgm:dir/>
          <dgm:animLvl val="lvl"/>
          <dgm:resizeHandles val="exact"/>
        </dgm:presLayoutVars>
      </dgm:prSet>
      <dgm:spPr/>
    </dgm:pt>
    <dgm:pt modelId="{F9E9068D-25D2-40A4-BD41-27294445E4E1}" type="pres">
      <dgm:prSet presAssocID="{9AAEF5BD-EF5D-4394-B3F3-333859FFC3DC}" presName="boxAndChildren" presStyleCnt="0"/>
      <dgm:spPr/>
    </dgm:pt>
    <dgm:pt modelId="{9C93FC41-1419-4A30-AD40-7FE2AFBCBA13}" type="pres">
      <dgm:prSet presAssocID="{9AAEF5BD-EF5D-4394-B3F3-333859FFC3DC}" presName="parentTextBox" presStyleLbl="node1" presStyleIdx="0" presStyleCnt="3"/>
      <dgm:spPr/>
    </dgm:pt>
    <dgm:pt modelId="{509CCFDD-AE85-482A-B860-0F82DA8BC50B}" type="pres">
      <dgm:prSet presAssocID="{CE4CDA95-0578-40E5-8AC6-5A47EA1E2412}" presName="sp" presStyleCnt="0"/>
      <dgm:spPr/>
    </dgm:pt>
    <dgm:pt modelId="{13010006-6E45-430D-BB09-48BAE1016D29}" type="pres">
      <dgm:prSet presAssocID="{EF1D66D0-3A8A-442B-84B3-B612F8C23855}" presName="arrowAndChildren" presStyleCnt="0"/>
      <dgm:spPr/>
    </dgm:pt>
    <dgm:pt modelId="{581F9843-4F22-49BC-9997-3F1EADE887CA}" type="pres">
      <dgm:prSet presAssocID="{EF1D66D0-3A8A-442B-84B3-B612F8C23855}" presName="parentTextArrow" presStyleLbl="node1" presStyleIdx="0" presStyleCnt="3"/>
      <dgm:spPr/>
    </dgm:pt>
    <dgm:pt modelId="{A19A00EF-E8CE-4F56-BBAC-85B954E4F705}" type="pres">
      <dgm:prSet presAssocID="{EF1D66D0-3A8A-442B-84B3-B612F8C23855}" presName="arrow" presStyleLbl="node1" presStyleIdx="1" presStyleCnt="3"/>
      <dgm:spPr/>
    </dgm:pt>
    <dgm:pt modelId="{C05138A0-BA9A-4097-8F54-DE7920EEAF82}" type="pres">
      <dgm:prSet presAssocID="{EF1D66D0-3A8A-442B-84B3-B612F8C23855}" presName="descendantArrow" presStyleCnt="0"/>
      <dgm:spPr/>
    </dgm:pt>
    <dgm:pt modelId="{73C64ADD-5C83-4019-B31D-A6639036502E}" type="pres">
      <dgm:prSet presAssocID="{06C8D442-1318-431E-B9BE-2102F67C2F21}" presName="childTextArrow" presStyleLbl="fgAccFollowNode1" presStyleIdx="0" presStyleCnt="2">
        <dgm:presLayoutVars>
          <dgm:bulletEnabled val="1"/>
        </dgm:presLayoutVars>
      </dgm:prSet>
      <dgm:spPr/>
    </dgm:pt>
    <dgm:pt modelId="{A8548224-1C97-45A4-A493-1CFDCD4620D1}" type="pres">
      <dgm:prSet presAssocID="{2CBD36F2-C8BC-44C7-AB78-587ECE7CF4C0}" presName="sp" presStyleCnt="0"/>
      <dgm:spPr/>
    </dgm:pt>
    <dgm:pt modelId="{140982F0-114F-4BF7-83F9-5BE34CE5B266}" type="pres">
      <dgm:prSet presAssocID="{6264B1DF-5A0C-48F8-932F-09B89C3709C1}" presName="arrowAndChildren" presStyleCnt="0"/>
      <dgm:spPr/>
    </dgm:pt>
    <dgm:pt modelId="{0D061A59-95F7-4C52-938D-35D1C8F6DB17}" type="pres">
      <dgm:prSet presAssocID="{6264B1DF-5A0C-48F8-932F-09B89C3709C1}" presName="parentTextArrow" presStyleLbl="node1" presStyleIdx="1" presStyleCnt="3"/>
      <dgm:spPr/>
    </dgm:pt>
    <dgm:pt modelId="{36E8F490-E866-4893-A57F-760C0207859A}" type="pres">
      <dgm:prSet presAssocID="{6264B1DF-5A0C-48F8-932F-09B89C3709C1}" presName="arrow" presStyleLbl="node1" presStyleIdx="2" presStyleCnt="3"/>
      <dgm:spPr/>
    </dgm:pt>
    <dgm:pt modelId="{BAA89BEE-39DC-45F1-96B6-10367B1592DE}" type="pres">
      <dgm:prSet presAssocID="{6264B1DF-5A0C-48F8-932F-09B89C3709C1}" presName="descendantArrow" presStyleCnt="0"/>
      <dgm:spPr/>
    </dgm:pt>
    <dgm:pt modelId="{C8F9ABAF-5105-43E2-8A99-0B21374A0325}" type="pres">
      <dgm:prSet presAssocID="{EF5319FF-C9E8-4761-B576-29102800451B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45B78E09-45D5-4A69-8977-E1FD705D48CF}" type="presOf" srcId="{EF1D66D0-3A8A-442B-84B3-B612F8C23855}" destId="{581F9843-4F22-49BC-9997-3F1EADE887CA}" srcOrd="0" destOrd="0" presId="urn:microsoft.com/office/officeart/2005/8/layout/process4"/>
    <dgm:cxn modelId="{86EA8A0F-D86D-4778-8CFB-BC638156B657}" type="presOf" srcId="{6264B1DF-5A0C-48F8-932F-09B89C3709C1}" destId="{0D061A59-95F7-4C52-938D-35D1C8F6DB17}" srcOrd="0" destOrd="0" presId="urn:microsoft.com/office/officeart/2005/8/layout/process4"/>
    <dgm:cxn modelId="{79CEA62E-3ADB-4D1B-8A73-B15FB3A11474}" type="presOf" srcId="{EF5319FF-C9E8-4761-B576-29102800451B}" destId="{C8F9ABAF-5105-43E2-8A99-0B21374A0325}" srcOrd="0" destOrd="0" presId="urn:microsoft.com/office/officeart/2005/8/layout/process4"/>
    <dgm:cxn modelId="{340CD539-40E2-4D47-8DC1-10958167B05F}" srcId="{A1CBA7A6-6A9B-46D7-BCEF-2D26EAA73214}" destId="{6264B1DF-5A0C-48F8-932F-09B89C3709C1}" srcOrd="0" destOrd="0" parTransId="{433C3169-B92D-407C-99ED-E76299114FED}" sibTransId="{2CBD36F2-C8BC-44C7-AB78-587ECE7CF4C0}"/>
    <dgm:cxn modelId="{B760946A-F5C3-4912-9825-B494C71FEFC7}" type="presOf" srcId="{A1CBA7A6-6A9B-46D7-BCEF-2D26EAA73214}" destId="{6F59B68A-F0CD-4384-9D5A-024879316BA4}" srcOrd="0" destOrd="0" presId="urn:microsoft.com/office/officeart/2005/8/layout/process4"/>
    <dgm:cxn modelId="{264E754E-DF35-4CCD-8B64-393CDD4FE5D0}" srcId="{6264B1DF-5A0C-48F8-932F-09B89C3709C1}" destId="{EF5319FF-C9E8-4761-B576-29102800451B}" srcOrd="0" destOrd="0" parTransId="{8C5118C9-8038-4097-B22A-77F361E3775A}" sibTransId="{971272F7-1F45-4EE2-B6A7-74F03C76BAC1}"/>
    <dgm:cxn modelId="{B0E1E57E-F423-43B1-ACCA-C84AA9448470}" type="presOf" srcId="{06C8D442-1318-431E-B9BE-2102F67C2F21}" destId="{73C64ADD-5C83-4019-B31D-A6639036502E}" srcOrd="0" destOrd="0" presId="urn:microsoft.com/office/officeart/2005/8/layout/process4"/>
    <dgm:cxn modelId="{F5906384-E436-4CF5-8C62-151F63B68F1C}" srcId="{A1CBA7A6-6A9B-46D7-BCEF-2D26EAA73214}" destId="{EF1D66D0-3A8A-442B-84B3-B612F8C23855}" srcOrd="1" destOrd="0" parTransId="{F5C5F1DC-D499-4AB9-952E-7F5CBA90F652}" sibTransId="{CE4CDA95-0578-40E5-8AC6-5A47EA1E2412}"/>
    <dgm:cxn modelId="{50790B87-EA7B-4877-BE62-0E6833F7DAF2}" type="presOf" srcId="{9AAEF5BD-EF5D-4394-B3F3-333859FFC3DC}" destId="{9C93FC41-1419-4A30-AD40-7FE2AFBCBA13}" srcOrd="0" destOrd="0" presId="urn:microsoft.com/office/officeart/2005/8/layout/process4"/>
    <dgm:cxn modelId="{A990E5A0-707F-4BA3-B33C-0629C96EFCF9}" srcId="{EF1D66D0-3A8A-442B-84B3-B612F8C23855}" destId="{06C8D442-1318-431E-B9BE-2102F67C2F21}" srcOrd="0" destOrd="0" parTransId="{42298453-5BF2-47AC-BCB3-1F33F69B5AEA}" sibTransId="{76EE1ACB-0300-4BF6-A0E2-0E1461B9C85E}"/>
    <dgm:cxn modelId="{DCC281B3-FF5F-41CB-8B86-662BE5031821}" type="presOf" srcId="{6264B1DF-5A0C-48F8-932F-09B89C3709C1}" destId="{36E8F490-E866-4893-A57F-760C0207859A}" srcOrd="1" destOrd="0" presId="urn:microsoft.com/office/officeart/2005/8/layout/process4"/>
    <dgm:cxn modelId="{5D8274C0-436B-4701-A014-235A2B12389F}" type="presOf" srcId="{EF1D66D0-3A8A-442B-84B3-B612F8C23855}" destId="{A19A00EF-E8CE-4F56-BBAC-85B954E4F705}" srcOrd="1" destOrd="0" presId="urn:microsoft.com/office/officeart/2005/8/layout/process4"/>
    <dgm:cxn modelId="{1E7AA7FF-5336-443F-BCC6-C7C422594AA6}" srcId="{A1CBA7A6-6A9B-46D7-BCEF-2D26EAA73214}" destId="{9AAEF5BD-EF5D-4394-B3F3-333859FFC3DC}" srcOrd="2" destOrd="0" parTransId="{F7E39345-C101-4641-A9FE-6B3B340F55C6}" sibTransId="{9994CC58-3934-4BCC-ADB4-298D47117BBD}"/>
    <dgm:cxn modelId="{A7ABCDAF-E851-4D29-BD15-42EE835959B1}" type="presParOf" srcId="{6F59B68A-F0CD-4384-9D5A-024879316BA4}" destId="{F9E9068D-25D2-40A4-BD41-27294445E4E1}" srcOrd="0" destOrd="0" presId="urn:microsoft.com/office/officeart/2005/8/layout/process4"/>
    <dgm:cxn modelId="{2A3B58A0-D27C-4E5E-A27C-3A4C368942D0}" type="presParOf" srcId="{F9E9068D-25D2-40A4-BD41-27294445E4E1}" destId="{9C93FC41-1419-4A30-AD40-7FE2AFBCBA13}" srcOrd="0" destOrd="0" presId="urn:microsoft.com/office/officeart/2005/8/layout/process4"/>
    <dgm:cxn modelId="{6FC7C9E4-D0D9-45B5-952D-DBB14F37FBA0}" type="presParOf" srcId="{6F59B68A-F0CD-4384-9D5A-024879316BA4}" destId="{509CCFDD-AE85-482A-B860-0F82DA8BC50B}" srcOrd="1" destOrd="0" presId="urn:microsoft.com/office/officeart/2005/8/layout/process4"/>
    <dgm:cxn modelId="{22CD5842-16F9-433A-8D29-FF597CB77292}" type="presParOf" srcId="{6F59B68A-F0CD-4384-9D5A-024879316BA4}" destId="{13010006-6E45-430D-BB09-48BAE1016D29}" srcOrd="2" destOrd="0" presId="urn:microsoft.com/office/officeart/2005/8/layout/process4"/>
    <dgm:cxn modelId="{9ECD3446-40C2-4E98-95D8-0866E51BCA95}" type="presParOf" srcId="{13010006-6E45-430D-BB09-48BAE1016D29}" destId="{581F9843-4F22-49BC-9997-3F1EADE887CA}" srcOrd="0" destOrd="0" presId="urn:microsoft.com/office/officeart/2005/8/layout/process4"/>
    <dgm:cxn modelId="{E364E99E-39A1-4F01-82B7-3204AAF5EF03}" type="presParOf" srcId="{13010006-6E45-430D-BB09-48BAE1016D29}" destId="{A19A00EF-E8CE-4F56-BBAC-85B954E4F705}" srcOrd="1" destOrd="0" presId="urn:microsoft.com/office/officeart/2005/8/layout/process4"/>
    <dgm:cxn modelId="{BCEB0A4F-DE5E-4B2D-ABB5-74F3316AD369}" type="presParOf" srcId="{13010006-6E45-430D-BB09-48BAE1016D29}" destId="{C05138A0-BA9A-4097-8F54-DE7920EEAF82}" srcOrd="2" destOrd="0" presId="urn:microsoft.com/office/officeart/2005/8/layout/process4"/>
    <dgm:cxn modelId="{C5FCD299-7099-4C7C-B81C-BFCF12401630}" type="presParOf" srcId="{C05138A0-BA9A-4097-8F54-DE7920EEAF82}" destId="{73C64ADD-5C83-4019-B31D-A6639036502E}" srcOrd="0" destOrd="0" presId="urn:microsoft.com/office/officeart/2005/8/layout/process4"/>
    <dgm:cxn modelId="{DACBA478-F117-45CD-BDEB-DFCCC5142FCC}" type="presParOf" srcId="{6F59B68A-F0CD-4384-9D5A-024879316BA4}" destId="{A8548224-1C97-45A4-A493-1CFDCD4620D1}" srcOrd="3" destOrd="0" presId="urn:microsoft.com/office/officeart/2005/8/layout/process4"/>
    <dgm:cxn modelId="{C57F0B54-B3DF-433F-A570-CBBB0A6A18F7}" type="presParOf" srcId="{6F59B68A-F0CD-4384-9D5A-024879316BA4}" destId="{140982F0-114F-4BF7-83F9-5BE34CE5B266}" srcOrd="4" destOrd="0" presId="urn:microsoft.com/office/officeart/2005/8/layout/process4"/>
    <dgm:cxn modelId="{EED03C5C-E569-43EF-966A-AB54AC6E35CD}" type="presParOf" srcId="{140982F0-114F-4BF7-83F9-5BE34CE5B266}" destId="{0D061A59-95F7-4C52-938D-35D1C8F6DB17}" srcOrd="0" destOrd="0" presId="urn:microsoft.com/office/officeart/2005/8/layout/process4"/>
    <dgm:cxn modelId="{580A30A9-9B96-4809-B8BE-CD3DDFC11B59}" type="presParOf" srcId="{140982F0-114F-4BF7-83F9-5BE34CE5B266}" destId="{36E8F490-E866-4893-A57F-760C0207859A}" srcOrd="1" destOrd="0" presId="urn:microsoft.com/office/officeart/2005/8/layout/process4"/>
    <dgm:cxn modelId="{D66538E6-FE46-426C-BAE7-062CC615C44D}" type="presParOf" srcId="{140982F0-114F-4BF7-83F9-5BE34CE5B266}" destId="{BAA89BEE-39DC-45F1-96B6-10367B1592DE}" srcOrd="2" destOrd="0" presId="urn:microsoft.com/office/officeart/2005/8/layout/process4"/>
    <dgm:cxn modelId="{0A3B3EE0-CCE2-4B28-8B5E-15074194481C}" type="presParOf" srcId="{BAA89BEE-39DC-45F1-96B6-10367B1592DE}" destId="{C8F9ABAF-5105-43E2-8A99-0B21374A032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F7D256-914F-43CC-AE96-CEC8EEDC5089}" type="doc">
      <dgm:prSet loTypeId="urn:microsoft.com/office/officeart/2005/8/layout/matrix3" loCatId="matrix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AC3F415-098C-4BEC-B355-B57115560141}">
      <dgm:prSet/>
      <dgm:spPr/>
      <dgm:t>
        <a:bodyPr/>
        <a:lstStyle/>
        <a:p>
          <a:r>
            <a:rPr lang="af-ZA" dirty="0"/>
            <a:t>Familie-geskiedenis</a:t>
          </a:r>
          <a:endParaRPr lang="en-US" dirty="0"/>
        </a:p>
      </dgm:t>
    </dgm:pt>
    <dgm:pt modelId="{711EA614-F575-4CB0-837E-98AB83CCE01D}" type="parTrans" cxnId="{A3999977-9A4B-4F6E-889F-C3F372911BC5}">
      <dgm:prSet/>
      <dgm:spPr/>
      <dgm:t>
        <a:bodyPr/>
        <a:lstStyle/>
        <a:p>
          <a:endParaRPr lang="en-US" dirty="0"/>
        </a:p>
      </dgm:t>
    </dgm:pt>
    <dgm:pt modelId="{772FB0CC-7EFD-42F8-AFD7-6C67C3FFD97D}" type="sibTrans" cxnId="{A3999977-9A4B-4F6E-889F-C3F372911BC5}">
      <dgm:prSet/>
      <dgm:spPr/>
      <dgm:t>
        <a:bodyPr/>
        <a:lstStyle/>
        <a:p>
          <a:endParaRPr lang="en-US" dirty="0"/>
        </a:p>
      </dgm:t>
    </dgm:pt>
    <dgm:pt modelId="{4EE42CBB-CEC9-4E62-8816-D670CA14B628}">
      <dgm:prSet/>
      <dgm:spPr/>
      <dgm:t>
        <a:bodyPr/>
        <a:lstStyle/>
        <a:p>
          <a:r>
            <a:rPr lang="af-ZA" dirty="0"/>
            <a:t>Hormonale of brein-veranderinge</a:t>
          </a:r>
          <a:endParaRPr lang="en-US" dirty="0"/>
        </a:p>
      </dgm:t>
    </dgm:pt>
    <dgm:pt modelId="{6BEEC0CE-AD4C-4567-AA33-DC04444FE065}" type="parTrans" cxnId="{2B87DA63-B6E0-43C8-9065-94B40BBB008C}">
      <dgm:prSet/>
      <dgm:spPr/>
      <dgm:t>
        <a:bodyPr/>
        <a:lstStyle/>
        <a:p>
          <a:endParaRPr lang="en-US" dirty="0"/>
        </a:p>
      </dgm:t>
    </dgm:pt>
    <dgm:pt modelId="{FDF76F70-CD4F-42E7-8C0A-4CC22B654944}" type="sibTrans" cxnId="{2B87DA63-B6E0-43C8-9065-94B40BBB008C}">
      <dgm:prSet/>
      <dgm:spPr/>
      <dgm:t>
        <a:bodyPr/>
        <a:lstStyle/>
        <a:p>
          <a:endParaRPr lang="en-US" dirty="0"/>
        </a:p>
      </dgm:t>
    </dgm:pt>
    <dgm:pt modelId="{6761A486-CD74-4475-BC6B-C938F9BC42FF}">
      <dgm:prSet/>
      <dgm:spPr/>
      <dgm:t>
        <a:bodyPr/>
        <a:lstStyle/>
        <a:p>
          <a:r>
            <a:rPr lang="af-ZA" dirty="0"/>
            <a:t>Ernstige siekte of chroniese pyn</a:t>
          </a:r>
          <a:endParaRPr lang="en-US" dirty="0"/>
        </a:p>
      </dgm:t>
    </dgm:pt>
    <dgm:pt modelId="{ECC0049E-41FE-412B-B0A4-B7CB90480B07}" type="parTrans" cxnId="{0A3BB25C-26EC-43F9-80BC-A0BE8F6CEA20}">
      <dgm:prSet/>
      <dgm:spPr/>
      <dgm:t>
        <a:bodyPr/>
        <a:lstStyle/>
        <a:p>
          <a:endParaRPr lang="en-US" dirty="0"/>
        </a:p>
      </dgm:t>
    </dgm:pt>
    <dgm:pt modelId="{29CB4BD6-58E7-4EB4-A2D3-3B40F01E9483}" type="sibTrans" cxnId="{0A3BB25C-26EC-43F9-80BC-A0BE8F6CEA20}">
      <dgm:prSet/>
      <dgm:spPr/>
      <dgm:t>
        <a:bodyPr/>
        <a:lstStyle/>
        <a:p>
          <a:endParaRPr lang="en-US" dirty="0"/>
        </a:p>
      </dgm:t>
    </dgm:pt>
    <dgm:pt modelId="{9CB5F196-C5ED-4DE7-8806-74906EE02C0A}">
      <dgm:prSet/>
      <dgm:spPr/>
      <dgm:t>
        <a:bodyPr/>
        <a:lstStyle/>
        <a:p>
          <a:r>
            <a:rPr lang="af-ZA" dirty="0"/>
            <a:t>Sekere medisyne of behandelings</a:t>
          </a:r>
          <a:endParaRPr lang="en-US" dirty="0"/>
        </a:p>
      </dgm:t>
    </dgm:pt>
    <dgm:pt modelId="{10A6AA67-891D-4E3A-92BA-09C6730763D4}" type="parTrans" cxnId="{0EB9865D-E7F5-4BBB-A7B7-BEA7540A7179}">
      <dgm:prSet/>
      <dgm:spPr/>
      <dgm:t>
        <a:bodyPr/>
        <a:lstStyle/>
        <a:p>
          <a:endParaRPr lang="en-US" dirty="0"/>
        </a:p>
      </dgm:t>
    </dgm:pt>
    <dgm:pt modelId="{76097291-FD02-4710-954E-37B191720210}" type="sibTrans" cxnId="{0EB9865D-E7F5-4BBB-A7B7-BEA7540A7179}">
      <dgm:prSet/>
      <dgm:spPr/>
      <dgm:t>
        <a:bodyPr/>
        <a:lstStyle/>
        <a:p>
          <a:endParaRPr lang="en-US" dirty="0"/>
        </a:p>
      </dgm:t>
    </dgm:pt>
    <dgm:pt modelId="{E636304C-16BA-4841-853B-D87715762854}" type="pres">
      <dgm:prSet presAssocID="{CBF7D256-914F-43CC-AE96-CEC8EEDC5089}" presName="matrix" presStyleCnt="0">
        <dgm:presLayoutVars>
          <dgm:chMax val="1"/>
          <dgm:dir/>
          <dgm:resizeHandles val="exact"/>
        </dgm:presLayoutVars>
      </dgm:prSet>
      <dgm:spPr/>
    </dgm:pt>
    <dgm:pt modelId="{0E2984A6-DA3E-495E-9D0B-9BF8BC19B730}" type="pres">
      <dgm:prSet presAssocID="{CBF7D256-914F-43CC-AE96-CEC8EEDC5089}" presName="diamond" presStyleLbl="bgShp" presStyleIdx="0" presStyleCnt="1"/>
      <dgm:spPr/>
    </dgm:pt>
    <dgm:pt modelId="{64A9DD92-BB7D-4A8E-BB4B-72E3D3872CE0}" type="pres">
      <dgm:prSet presAssocID="{CBF7D256-914F-43CC-AE96-CEC8EEDC5089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21E1327-4B95-41D4-BEDA-59A82EFBAAAA}" type="pres">
      <dgm:prSet presAssocID="{CBF7D256-914F-43CC-AE96-CEC8EEDC5089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22BA0FB-A38D-41D4-916F-FE1BF3A30C9E}" type="pres">
      <dgm:prSet presAssocID="{CBF7D256-914F-43CC-AE96-CEC8EEDC5089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7EA0A94-FA31-40AE-A482-051D51DBBF7F}" type="pres">
      <dgm:prSet presAssocID="{CBF7D256-914F-43CC-AE96-CEC8EEDC5089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8D4CF2A-E9F3-4902-9A71-CBC32947076B}" type="presOf" srcId="{4EE42CBB-CEC9-4E62-8816-D670CA14B628}" destId="{F21E1327-4B95-41D4-BEDA-59A82EFBAAAA}" srcOrd="0" destOrd="0" presId="urn:microsoft.com/office/officeart/2005/8/layout/matrix3"/>
    <dgm:cxn modelId="{0A3BB25C-26EC-43F9-80BC-A0BE8F6CEA20}" srcId="{CBF7D256-914F-43CC-AE96-CEC8EEDC5089}" destId="{6761A486-CD74-4475-BC6B-C938F9BC42FF}" srcOrd="2" destOrd="0" parTransId="{ECC0049E-41FE-412B-B0A4-B7CB90480B07}" sibTransId="{29CB4BD6-58E7-4EB4-A2D3-3B40F01E9483}"/>
    <dgm:cxn modelId="{0EB9865D-E7F5-4BBB-A7B7-BEA7540A7179}" srcId="{CBF7D256-914F-43CC-AE96-CEC8EEDC5089}" destId="{9CB5F196-C5ED-4DE7-8806-74906EE02C0A}" srcOrd="3" destOrd="0" parTransId="{10A6AA67-891D-4E3A-92BA-09C6730763D4}" sibTransId="{76097291-FD02-4710-954E-37B191720210}"/>
    <dgm:cxn modelId="{2B87DA63-B6E0-43C8-9065-94B40BBB008C}" srcId="{CBF7D256-914F-43CC-AE96-CEC8EEDC5089}" destId="{4EE42CBB-CEC9-4E62-8816-D670CA14B628}" srcOrd="1" destOrd="0" parTransId="{6BEEC0CE-AD4C-4567-AA33-DC04444FE065}" sibTransId="{FDF76F70-CD4F-42E7-8C0A-4CC22B654944}"/>
    <dgm:cxn modelId="{21D7F165-9612-44AB-9E16-7BAD88BA9C3F}" type="presOf" srcId="{9CB5F196-C5ED-4DE7-8806-74906EE02C0A}" destId="{17EA0A94-FA31-40AE-A482-051D51DBBF7F}" srcOrd="0" destOrd="0" presId="urn:microsoft.com/office/officeart/2005/8/layout/matrix3"/>
    <dgm:cxn modelId="{A3999977-9A4B-4F6E-889F-C3F372911BC5}" srcId="{CBF7D256-914F-43CC-AE96-CEC8EEDC5089}" destId="{DAC3F415-098C-4BEC-B355-B57115560141}" srcOrd="0" destOrd="0" parTransId="{711EA614-F575-4CB0-837E-98AB83CCE01D}" sibTransId="{772FB0CC-7EFD-42F8-AFD7-6C67C3FFD97D}"/>
    <dgm:cxn modelId="{C17FD757-D363-4554-B33E-DF0E1DB502FC}" type="presOf" srcId="{6761A486-CD74-4475-BC6B-C938F9BC42FF}" destId="{922BA0FB-A38D-41D4-916F-FE1BF3A30C9E}" srcOrd="0" destOrd="0" presId="urn:microsoft.com/office/officeart/2005/8/layout/matrix3"/>
    <dgm:cxn modelId="{E0AAE2C4-D9F7-4364-852A-E99DF6BFC9DA}" type="presOf" srcId="{DAC3F415-098C-4BEC-B355-B57115560141}" destId="{64A9DD92-BB7D-4A8E-BB4B-72E3D3872CE0}" srcOrd="0" destOrd="0" presId="urn:microsoft.com/office/officeart/2005/8/layout/matrix3"/>
    <dgm:cxn modelId="{BB56E3EB-A497-47AF-9CB2-82B163C279D2}" type="presOf" srcId="{CBF7D256-914F-43CC-AE96-CEC8EEDC5089}" destId="{E636304C-16BA-4841-853B-D87715762854}" srcOrd="0" destOrd="0" presId="urn:microsoft.com/office/officeart/2005/8/layout/matrix3"/>
    <dgm:cxn modelId="{8E6056BD-5F9A-4FDB-B90D-B17405BAFE81}" type="presParOf" srcId="{E636304C-16BA-4841-853B-D87715762854}" destId="{0E2984A6-DA3E-495E-9D0B-9BF8BC19B730}" srcOrd="0" destOrd="0" presId="urn:microsoft.com/office/officeart/2005/8/layout/matrix3"/>
    <dgm:cxn modelId="{5493D823-6545-4FE6-9BFB-EF4E955C9F6E}" type="presParOf" srcId="{E636304C-16BA-4841-853B-D87715762854}" destId="{64A9DD92-BB7D-4A8E-BB4B-72E3D3872CE0}" srcOrd="1" destOrd="0" presId="urn:microsoft.com/office/officeart/2005/8/layout/matrix3"/>
    <dgm:cxn modelId="{B554819B-2B15-4B6C-B0C4-CA3A07B9D54C}" type="presParOf" srcId="{E636304C-16BA-4841-853B-D87715762854}" destId="{F21E1327-4B95-41D4-BEDA-59A82EFBAAAA}" srcOrd="2" destOrd="0" presId="urn:microsoft.com/office/officeart/2005/8/layout/matrix3"/>
    <dgm:cxn modelId="{9C9BF98C-0E9A-4F4E-AC28-F8995197BD1C}" type="presParOf" srcId="{E636304C-16BA-4841-853B-D87715762854}" destId="{922BA0FB-A38D-41D4-916F-FE1BF3A30C9E}" srcOrd="3" destOrd="0" presId="urn:microsoft.com/office/officeart/2005/8/layout/matrix3"/>
    <dgm:cxn modelId="{DBAB0EBC-D726-47DD-9C18-91AA469F890C}" type="presParOf" srcId="{E636304C-16BA-4841-853B-D87715762854}" destId="{17EA0A94-FA31-40AE-A482-051D51DBBF7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8A4EA1-5EB1-4876-8109-E4554095A191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D7A59CF-317B-4292-AA13-A68EF89C64B6}">
      <dgm:prSet/>
      <dgm:spPr/>
      <dgm:t>
        <a:bodyPr/>
        <a:lstStyle/>
        <a:p>
          <a:r>
            <a:rPr lang="af-ZA" dirty="0"/>
            <a:t>Dood of verlies</a:t>
          </a:r>
          <a:endParaRPr lang="en-US" dirty="0"/>
        </a:p>
      </dgm:t>
    </dgm:pt>
    <dgm:pt modelId="{DA6AE91A-44D0-4162-9AFA-A6BF7B77860E}" type="parTrans" cxnId="{B564BD73-0DC7-4D64-958F-DD5864627530}">
      <dgm:prSet/>
      <dgm:spPr/>
      <dgm:t>
        <a:bodyPr/>
        <a:lstStyle/>
        <a:p>
          <a:endParaRPr lang="en-US"/>
        </a:p>
      </dgm:t>
    </dgm:pt>
    <dgm:pt modelId="{474FDAD2-7173-45A7-82E1-576F7AE89C99}" type="sibTrans" cxnId="{B564BD73-0DC7-4D64-958F-DD5864627530}">
      <dgm:prSet/>
      <dgm:spPr/>
      <dgm:t>
        <a:bodyPr/>
        <a:lstStyle/>
        <a:p>
          <a:endParaRPr lang="en-US"/>
        </a:p>
      </dgm:t>
    </dgm:pt>
    <dgm:pt modelId="{D27DED81-4D88-46F8-8495-FAA2CA9578A8}">
      <dgm:prSet/>
      <dgm:spPr/>
      <dgm:t>
        <a:bodyPr/>
        <a:lstStyle/>
        <a:p>
          <a:r>
            <a:rPr lang="af-ZA" dirty="0"/>
            <a:t>Familiekonflik of egskeiding</a:t>
          </a:r>
          <a:endParaRPr lang="en-US" dirty="0"/>
        </a:p>
      </dgm:t>
    </dgm:pt>
    <dgm:pt modelId="{21919627-E613-4207-9E8D-0F6BC19C4586}" type="parTrans" cxnId="{5547CCDE-5A74-4E13-A6BF-F3090229BC20}">
      <dgm:prSet/>
      <dgm:spPr/>
      <dgm:t>
        <a:bodyPr/>
        <a:lstStyle/>
        <a:p>
          <a:endParaRPr lang="en-US"/>
        </a:p>
      </dgm:t>
    </dgm:pt>
    <dgm:pt modelId="{1C5A3820-17B9-4D8C-BC08-B0088D45A83C}" type="sibTrans" cxnId="{5547CCDE-5A74-4E13-A6BF-F3090229BC20}">
      <dgm:prSet/>
      <dgm:spPr/>
      <dgm:t>
        <a:bodyPr/>
        <a:lstStyle/>
        <a:p>
          <a:endParaRPr lang="en-US"/>
        </a:p>
      </dgm:t>
    </dgm:pt>
    <dgm:pt modelId="{F21026FC-026B-4F03-AF77-78E02D84A25F}">
      <dgm:prSet/>
      <dgm:spPr/>
      <dgm:t>
        <a:bodyPr/>
        <a:lstStyle/>
        <a:p>
          <a:r>
            <a:rPr lang="af-ZA" dirty="0"/>
            <a:t>Mishandeling, verwaarlosing of geweld</a:t>
          </a:r>
          <a:endParaRPr lang="en-US" dirty="0"/>
        </a:p>
      </dgm:t>
    </dgm:pt>
    <dgm:pt modelId="{67B8E8BF-D97C-420C-9B2A-7A894F934145}" type="parTrans" cxnId="{748737E0-05B2-4490-A115-FC6728248387}">
      <dgm:prSet/>
      <dgm:spPr/>
      <dgm:t>
        <a:bodyPr/>
        <a:lstStyle/>
        <a:p>
          <a:endParaRPr lang="en-US"/>
        </a:p>
      </dgm:t>
    </dgm:pt>
    <dgm:pt modelId="{C05D5934-F613-423F-BC25-2EFA2A110B91}" type="sibTrans" cxnId="{748737E0-05B2-4490-A115-FC6728248387}">
      <dgm:prSet/>
      <dgm:spPr/>
      <dgm:t>
        <a:bodyPr/>
        <a:lstStyle/>
        <a:p>
          <a:endParaRPr lang="en-US"/>
        </a:p>
      </dgm:t>
    </dgm:pt>
    <dgm:pt modelId="{AC26DCB6-64EB-4948-A7DE-8A0DE5F65D1C}">
      <dgm:prSet/>
      <dgm:spPr/>
      <dgm:t>
        <a:bodyPr/>
        <a:lstStyle/>
        <a:p>
          <a:r>
            <a:rPr lang="af-ZA" dirty="0"/>
            <a:t>Boeliegedrag of kuberafknouery</a:t>
          </a:r>
          <a:endParaRPr lang="en-US" dirty="0"/>
        </a:p>
      </dgm:t>
    </dgm:pt>
    <dgm:pt modelId="{8792ED4A-8AB2-4A87-A447-6B2651B9C385}" type="parTrans" cxnId="{D2531516-F763-4257-A7BE-BD18C149BFAF}">
      <dgm:prSet/>
      <dgm:spPr/>
      <dgm:t>
        <a:bodyPr/>
        <a:lstStyle/>
        <a:p>
          <a:endParaRPr lang="en-US"/>
        </a:p>
      </dgm:t>
    </dgm:pt>
    <dgm:pt modelId="{47936EE5-C3BD-4F45-9459-EC4C73EFF682}" type="sibTrans" cxnId="{D2531516-F763-4257-A7BE-BD18C149BFAF}">
      <dgm:prSet/>
      <dgm:spPr/>
      <dgm:t>
        <a:bodyPr/>
        <a:lstStyle/>
        <a:p>
          <a:endParaRPr lang="en-US"/>
        </a:p>
      </dgm:t>
    </dgm:pt>
    <dgm:pt modelId="{6062260D-3B39-4F67-97BA-F2DDE29F9634}">
      <dgm:prSet/>
      <dgm:spPr/>
      <dgm:t>
        <a:bodyPr/>
        <a:lstStyle/>
        <a:p>
          <a:r>
            <a:rPr lang="af-ZA" dirty="0"/>
            <a:t>Akademiese druk</a:t>
          </a:r>
          <a:endParaRPr lang="en-US" dirty="0"/>
        </a:p>
      </dgm:t>
    </dgm:pt>
    <dgm:pt modelId="{F2ECBFE4-20C3-4A91-8F46-0D3B6B3E7AA7}" type="parTrans" cxnId="{3506F6FE-38F5-45A6-A73A-7421A7F5FF90}">
      <dgm:prSet/>
      <dgm:spPr/>
      <dgm:t>
        <a:bodyPr/>
        <a:lstStyle/>
        <a:p>
          <a:endParaRPr lang="en-US"/>
        </a:p>
      </dgm:t>
    </dgm:pt>
    <dgm:pt modelId="{8D49C7CB-7948-4B6D-924A-FE155789E84F}" type="sibTrans" cxnId="{3506F6FE-38F5-45A6-A73A-7421A7F5FF90}">
      <dgm:prSet/>
      <dgm:spPr/>
      <dgm:t>
        <a:bodyPr/>
        <a:lstStyle/>
        <a:p>
          <a:endParaRPr lang="en-US"/>
        </a:p>
      </dgm:t>
    </dgm:pt>
    <dgm:pt modelId="{9BBC99E2-465C-40FF-99D4-F8D2B54A2868}">
      <dgm:prSet/>
      <dgm:spPr/>
      <dgm:t>
        <a:bodyPr/>
        <a:lstStyle/>
        <a:p>
          <a:r>
            <a:rPr lang="af-ZA" dirty="0"/>
            <a:t>Finansiële probleme</a:t>
          </a:r>
          <a:endParaRPr lang="en-US" dirty="0"/>
        </a:p>
      </dgm:t>
    </dgm:pt>
    <dgm:pt modelId="{A8FACB93-9F96-41AB-BD4F-7937BE283EC2}" type="parTrans" cxnId="{3CFAE215-E146-4F39-9CEC-FBEEB99DAB8D}">
      <dgm:prSet/>
      <dgm:spPr/>
      <dgm:t>
        <a:bodyPr/>
        <a:lstStyle/>
        <a:p>
          <a:endParaRPr lang="en-US"/>
        </a:p>
      </dgm:t>
    </dgm:pt>
    <dgm:pt modelId="{648BDC01-AC61-4CAC-B29D-33695F72A878}" type="sibTrans" cxnId="{3CFAE215-E146-4F39-9CEC-FBEEB99DAB8D}">
      <dgm:prSet/>
      <dgm:spPr/>
      <dgm:t>
        <a:bodyPr/>
        <a:lstStyle/>
        <a:p>
          <a:endParaRPr lang="en-US"/>
        </a:p>
      </dgm:t>
    </dgm:pt>
    <dgm:pt modelId="{D5FA2AA1-8927-4500-BFF9-2CDDDF51D0E9}" type="pres">
      <dgm:prSet presAssocID="{A18A4EA1-5EB1-4876-8109-E4554095A191}" presName="linear" presStyleCnt="0">
        <dgm:presLayoutVars>
          <dgm:animLvl val="lvl"/>
          <dgm:resizeHandles val="exact"/>
        </dgm:presLayoutVars>
      </dgm:prSet>
      <dgm:spPr/>
    </dgm:pt>
    <dgm:pt modelId="{A907AE71-C70F-4B79-83C4-B376FCA8F322}" type="pres">
      <dgm:prSet presAssocID="{DD7A59CF-317B-4292-AA13-A68EF89C64B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C979B69-3AED-4DBB-AF73-35ED6ECBE62D}" type="pres">
      <dgm:prSet presAssocID="{474FDAD2-7173-45A7-82E1-576F7AE89C99}" presName="spacer" presStyleCnt="0"/>
      <dgm:spPr/>
    </dgm:pt>
    <dgm:pt modelId="{3DA02F9A-5111-41ED-9808-C34A2A5314D4}" type="pres">
      <dgm:prSet presAssocID="{D27DED81-4D88-46F8-8495-FAA2CA9578A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A7939DA-65B9-425F-A774-EEE26F939E80}" type="pres">
      <dgm:prSet presAssocID="{1C5A3820-17B9-4D8C-BC08-B0088D45A83C}" presName="spacer" presStyleCnt="0"/>
      <dgm:spPr/>
    </dgm:pt>
    <dgm:pt modelId="{DCE7EAF1-4868-4449-8B21-0C01C1224D2B}" type="pres">
      <dgm:prSet presAssocID="{F21026FC-026B-4F03-AF77-78E02D84A25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E457121-31F4-49A7-AB8C-F4DA1340765C}" type="pres">
      <dgm:prSet presAssocID="{C05D5934-F613-423F-BC25-2EFA2A110B91}" presName="spacer" presStyleCnt="0"/>
      <dgm:spPr/>
    </dgm:pt>
    <dgm:pt modelId="{3540E587-40D2-423D-AAE1-72EDD425DE82}" type="pres">
      <dgm:prSet presAssocID="{AC26DCB6-64EB-4948-A7DE-8A0DE5F65D1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D1BECA3-3F6F-41A4-98EA-A566C884C4EF}" type="pres">
      <dgm:prSet presAssocID="{47936EE5-C3BD-4F45-9459-EC4C73EFF682}" presName="spacer" presStyleCnt="0"/>
      <dgm:spPr/>
    </dgm:pt>
    <dgm:pt modelId="{BFDFB00F-8335-4B59-98ED-495A9C59F91C}" type="pres">
      <dgm:prSet presAssocID="{6062260D-3B39-4F67-97BA-F2DDE29F963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19B657E-ADC8-4EE2-8777-0D5EAAA88832}" type="pres">
      <dgm:prSet presAssocID="{8D49C7CB-7948-4B6D-924A-FE155789E84F}" presName="spacer" presStyleCnt="0"/>
      <dgm:spPr/>
    </dgm:pt>
    <dgm:pt modelId="{EB681F13-66AA-4869-8B0A-463B15F2003A}" type="pres">
      <dgm:prSet presAssocID="{9BBC99E2-465C-40FF-99D4-F8D2B54A286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CFAE215-E146-4F39-9CEC-FBEEB99DAB8D}" srcId="{A18A4EA1-5EB1-4876-8109-E4554095A191}" destId="{9BBC99E2-465C-40FF-99D4-F8D2B54A2868}" srcOrd="5" destOrd="0" parTransId="{A8FACB93-9F96-41AB-BD4F-7937BE283EC2}" sibTransId="{648BDC01-AC61-4CAC-B29D-33695F72A878}"/>
    <dgm:cxn modelId="{D2531516-F763-4257-A7BE-BD18C149BFAF}" srcId="{A18A4EA1-5EB1-4876-8109-E4554095A191}" destId="{AC26DCB6-64EB-4948-A7DE-8A0DE5F65D1C}" srcOrd="3" destOrd="0" parTransId="{8792ED4A-8AB2-4A87-A447-6B2651B9C385}" sibTransId="{47936EE5-C3BD-4F45-9459-EC4C73EFF682}"/>
    <dgm:cxn modelId="{5539C21F-7389-4067-BCCA-8CEF4FF682C5}" type="presOf" srcId="{6062260D-3B39-4F67-97BA-F2DDE29F9634}" destId="{BFDFB00F-8335-4B59-98ED-495A9C59F91C}" srcOrd="0" destOrd="0" presId="urn:microsoft.com/office/officeart/2005/8/layout/vList2"/>
    <dgm:cxn modelId="{4D90D738-9F8C-4F2A-B753-3FD4A34428F1}" type="presOf" srcId="{F21026FC-026B-4F03-AF77-78E02D84A25F}" destId="{DCE7EAF1-4868-4449-8B21-0C01C1224D2B}" srcOrd="0" destOrd="0" presId="urn:microsoft.com/office/officeart/2005/8/layout/vList2"/>
    <dgm:cxn modelId="{9780BB4B-260F-4324-AA11-53FF4E1EDF2E}" type="presOf" srcId="{DD7A59CF-317B-4292-AA13-A68EF89C64B6}" destId="{A907AE71-C70F-4B79-83C4-B376FCA8F322}" srcOrd="0" destOrd="0" presId="urn:microsoft.com/office/officeart/2005/8/layout/vList2"/>
    <dgm:cxn modelId="{B564BD73-0DC7-4D64-958F-DD5864627530}" srcId="{A18A4EA1-5EB1-4876-8109-E4554095A191}" destId="{DD7A59CF-317B-4292-AA13-A68EF89C64B6}" srcOrd="0" destOrd="0" parTransId="{DA6AE91A-44D0-4162-9AFA-A6BF7B77860E}" sibTransId="{474FDAD2-7173-45A7-82E1-576F7AE89C99}"/>
    <dgm:cxn modelId="{01ABE88B-3A5A-401B-82DD-070FED97EE4B}" type="presOf" srcId="{A18A4EA1-5EB1-4876-8109-E4554095A191}" destId="{D5FA2AA1-8927-4500-BFF9-2CDDDF51D0E9}" srcOrd="0" destOrd="0" presId="urn:microsoft.com/office/officeart/2005/8/layout/vList2"/>
    <dgm:cxn modelId="{CD458791-748B-468C-808E-C2E8ABD4E8A9}" type="presOf" srcId="{9BBC99E2-465C-40FF-99D4-F8D2B54A2868}" destId="{EB681F13-66AA-4869-8B0A-463B15F2003A}" srcOrd="0" destOrd="0" presId="urn:microsoft.com/office/officeart/2005/8/layout/vList2"/>
    <dgm:cxn modelId="{5547CCDE-5A74-4E13-A6BF-F3090229BC20}" srcId="{A18A4EA1-5EB1-4876-8109-E4554095A191}" destId="{D27DED81-4D88-46F8-8495-FAA2CA9578A8}" srcOrd="1" destOrd="0" parTransId="{21919627-E613-4207-9E8D-0F6BC19C4586}" sibTransId="{1C5A3820-17B9-4D8C-BC08-B0088D45A83C}"/>
    <dgm:cxn modelId="{748737E0-05B2-4490-A115-FC6728248387}" srcId="{A18A4EA1-5EB1-4876-8109-E4554095A191}" destId="{F21026FC-026B-4F03-AF77-78E02D84A25F}" srcOrd="2" destOrd="0" parTransId="{67B8E8BF-D97C-420C-9B2A-7A894F934145}" sibTransId="{C05D5934-F613-423F-BC25-2EFA2A110B91}"/>
    <dgm:cxn modelId="{90F9F4F1-8388-4137-9166-A798A117CC72}" type="presOf" srcId="{AC26DCB6-64EB-4948-A7DE-8A0DE5F65D1C}" destId="{3540E587-40D2-423D-AAE1-72EDD425DE82}" srcOrd="0" destOrd="0" presId="urn:microsoft.com/office/officeart/2005/8/layout/vList2"/>
    <dgm:cxn modelId="{981D6CF9-C278-4E5C-B7A5-D8CB89D1881D}" type="presOf" srcId="{D27DED81-4D88-46F8-8495-FAA2CA9578A8}" destId="{3DA02F9A-5111-41ED-9808-C34A2A5314D4}" srcOrd="0" destOrd="0" presId="urn:microsoft.com/office/officeart/2005/8/layout/vList2"/>
    <dgm:cxn modelId="{3506F6FE-38F5-45A6-A73A-7421A7F5FF90}" srcId="{A18A4EA1-5EB1-4876-8109-E4554095A191}" destId="{6062260D-3B39-4F67-97BA-F2DDE29F9634}" srcOrd="4" destOrd="0" parTransId="{F2ECBFE4-20C3-4A91-8F46-0D3B6B3E7AA7}" sibTransId="{8D49C7CB-7948-4B6D-924A-FE155789E84F}"/>
    <dgm:cxn modelId="{A371BF5E-745C-45CB-9D89-FCE8CEBF14B9}" type="presParOf" srcId="{D5FA2AA1-8927-4500-BFF9-2CDDDF51D0E9}" destId="{A907AE71-C70F-4B79-83C4-B376FCA8F322}" srcOrd="0" destOrd="0" presId="urn:microsoft.com/office/officeart/2005/8/layout/vList2"/>
    <dgm:cxn modelId="{927C268F-8912-4FB7-972C-954FF8216D44}" type="presParOf" srcId="{D5FA2AA1-8927-4500-BFF9-2CDDDF51D0E9}" destId="{1C979B69-3AED-4DBB-AF73-35ED6ECBE62D}" srcOrd="1" destOrd="0" presId="urn:microsoft.com/office/officeart/2005/8/layout/vList2"/>
    <dgm:cxn modelId="{EC353AFF-72F9-46CA-A39D-55ACDFFD85DA}" type="presParOf" srcId="{D5FA2AA1-8927-4500-BFF9-2CDDDF51D0E9}" destId="{3DA02F9A-5111-41ED-9808-C34A2A5314D4}" srcOrd="2" destOrd="0" presId="urn:microsoft.com/office/officeart/2005/8/layout/vList2"/>
    <dgm:cxn modelId="{2B957AB2-DBC0-4745-B7D8-ABF96A2BA69D}" type="presParOf" srcId="{D5FA2AA1-8927-4500-BFF9-2CDDDF51D0E9}" destId="{9A7939DA-65B9-425F-A774-EEE26F939E80}" srcOrd="3" destOrd="0" presId="urn:microsoft.com/office/officeart/2005/8/layout/vList2"/>
    <dgm:cxn modelId="{64BEDCE0-B561-47FE-8838-36669AAD7D2D}" type="presParOf" srcId="{D5FA2AA1-8927-4500-BFF9-2CDDDF51D0E9}" destId="{DCE7EAF1-4868-4449-8B21-0C01C1224D2B}" srcOrd="4" destOrd="0" presId="urn:microsoft.com/office/officeart/2005/8/layout/vList2"/>
    <dgm:cxn modelId="{C37DB481-1606-43DC-9D2B-517BDD563953}" type="presParOf" srcId="{D5FA2AA1-8927-4500-BFF9-2CDDDF51D0E9}" destId="{AE457121-31F4-49A7-AB8C-F4DA1340765C}" srcOrd="5" destOrd="0" presId="urn:microsoft.com/office/officeart/2005/8/layout/vList2"/>
    <dgm:cxn modelId="{40ACC11F-E3FD-457E-BB41-3268FF47BD0F}" type="presParOf" srcId="{D5FA2AA1-8927-4500-BFF9-2CDDDF51D0E9}" destId="{3540E587-40D2-423D-AAE1-72EDD425DE82}" srcOrd="6" destOrd="0" presId="urn:microsoft.com/office/officeart/2005/8/layout/vList2"/>
    <dgm:cxn modelId="{47EE1809-51ED-480E-9026-B138D9D8A885}" type="presParOf" srcId="{D5FA2AA1-8927-4500-BFF9-2CDDDF51D0E9}" destId="{6D1BECA3-3F6F-41A4-98EA-A566C884C4EF}" srcOrd="7" destOrd="0" presId="urn:microsoft.com/office/officeart/2005/8/layout/vList2"/>
    <dgm:cxn modelId="{D18ED5C8-A191-47EA-A671-E9CEFF900B76}" type="presParOf" srcId="{D5FA2AA1-8927-4500-BFF9-2CDDDF51D0E9}" destId="{BFDFB00F-8335-4B59-98ED-495A9C59F91C}" srcOrd="8" destOrd="0" presId="urn:microsoft.com/office/officeart/2005/8/layout/vList2"/>
    <dgm:cxn modelId="{F18661BC-B089-489F-AB87-A7C47054B5C2}" type="presParOf" srcId="{D5FA2AA1-8927-4500-BFF9-2CDDDF51D0E9}" destId="{919B657E-ADC8-4EE2-8777-0D5EAAA88832}" srcOrd="9" destOrd="0" presId="urn:microsoft.com/office/officeart/2005/8/layout/vList2"/>
    <dgm:cxn modelId="{4ECEDE06-944A-43D6-9A86-4C0C96471796}" type="presParOf" srcId="{D5FA2AA1-8927-4500-BFF9-2CDDDF51D0E9}" destId="{EB681F13-66AA-4869-8B0A-463B15F2003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BE9EE4-44D5-4238-B98A-654C5F9E3AB4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3999919-8A87-4F01-8F52-6EE04E47C390}">
      <dgm:prSet custT="1"/>
      <dgm:spPr/>
      <dgm:t>
        <a:bodyPr/>
        <a:lstStyle/>
        <a:p>
          <a:r>
            <a:rPr lang="nl-NL" sz="1400" dirty="0"/>
            <a:t>"Ek is nie goed genoeg nie."</a:t>
          </a:r>
          <a:endParaRPr lang="en-US" sz="1400" dirty="0"/>
        </a:p>
      </dgm:t>
    </dgm:pt>
    <dgm:pt modelId="{281C16BE-3863-4B0B-84FC-E11CA5C22E47}" type="parTrans" cxnId="{1F960E6E-4098-45D5-88D7-2285EB5CC369}">
      <dgm:prSet/>
      <dgm:spPr/>
      <dgm:t>
        <a:bodyPr/>
        <a:lstStyle/>
        <a:p>
          <a:endParaRPr lang="en-US" sz="2000"/>
        </a:p>
      </dgm:t>
    </dgm:pt>
    <dgm:pt modelId="{115AE65D-ED0E-4F38-8C05-9B9E11777273}" type="sibTrans" cxnId="{1F960E6E-4098-45D5-88D7-2285EB5CC369}">
      <dgm:prSet/>
      <dgm:spPr/>
      <dgm:t>
        <a:bodyPr/>
        <a:lstStyle/>
        <a:p>
          <a:endParaRPr lang="en-US" sz="2000"/>
        </a:p>
      </dgm:t>
    </dgm:pt>
    <dgm:pt modelId="{6CACE0C7-6698-4C6B-ADD7-F64FAAEC5F45}">
      <dgm:prSet custT="1"/>
      <dgm:spPr/>
      <dgm:t>
        <a:bodyPr/>
        <a:lstStyle/>
        <a:p>
          <a:r>
            <a:rPr lang="af-ZA" sz="1400" dirty="0"/>
            <a:t>"Niks sal ooit verbeter nie."</a:t>
          </a:r>
          <a:endParaRPr lang="en-US" sz="1400" dirty="0"/>
        </a:p>
      </dgm:t>
    </dgm:pt>
    <dgm:pt modelId="{9DA94E2A-B55C-440B-9D33-E7E8FFE185D3}" type="parTrans" cxnId="{31AE8BEF-FF18-4760-9437-2FE05F3EA65C}">
      <dgm:prSet/>
      <dgm:spPr/>
      <dgm:t>
        <a:bodyPr/>
        <a:lstStyle/>
        <a:p>
          <a:endParaRPr lang="en-US" sz="2000"/>
        </a:p>
      </dgm:t>
    </dgm:pt>
    <dgm:pt modelId="{F94843FF-AA0A-4F59-A5DB-4EA31E95D6B6}" type="sibTrans" cxnId="{31AE8BEF-FF18-4760-9437-2FE05F3EA65C}">
      <dgm:prSet/>
      <dgm:spPr/>
      <dgm:t>
        <a:bodyPr/>
        <a:lstStyle/>
        <a:p>
          <a:endParaRPr lang="en-US" sz="2000"/>
        </a:p>
      </dgm:t>
    </dgm:pt>
    <dgm:pt modelId="{5B447F7A-1D58-49E2-A2B2-FD3191451852}">
      <dgm:prSet custT="1"/>
      <dgm:spPr/>
      <dgm:t>
        <a:bodyPr/>
        <a:lstStyle/>
        <a:p>
          <a:r>
            <a:rPr lang="af-ZA" sz="1400" dirty="0"/>
            <a:t>"Niemand gee vir my om nie."</a:t>
          </a:r>
          <a:endParaRPr lang="en-US" sz="1400" dirty="0"/>
        </a:p>
      </dgm:t>
    </dgm:pt>
    <dgm:pt modelId="{6F2E3DA0-A101-40D7-85F0-A1F098BFF533}" type="parTrans" cxnId="{30675AE6-B692-48B3-908F-93B622AA5A33}">
      <dgm:prSet/>
      <dgm:spPr/>
      <dgm:t>
        <a:bodyPr/>
        <a:lstStyle/>
        <a:p>
          <a:endParaRPr lang="en-US" sz="2000"/>
        </a:p>
      </dgm:t>
    </dgm:pt>
    <dgm:pt modelId="{943644D2-D746-449B-AC52-9FAC52D912D1}" type="sibTrans" cxnId="{30675AE6-B692-48B3-908F-93B622AA5A33}">
      <dgm:prSet/>
      <dgm:spPr/>
      <dgm:t>
        <a:bodyPr/>
        <a:lstStyle/>
        <a:p>
          <a:endParaRPr lang="en-US" sz="2000"/>
        </a:p>
      </dgm:t>
    </dgm:pt>
    <dgm:pt modelId="{D112A666-6B87-4D50-B408-94B8229C8052}">
      <dgm:prSet custT="1"/>
      <dgm:spPr/>
      <dgm:t>
        <a:bodyPr/>
        <a:lstStyle/>
        <a:p>
          <a:r>
            <a:rPr lang="af-ZA" sz="1400" dirty="0"/>
            <a:t>"Ek misluk altyd."</a:t>
          </a:r>
          <a:endParaRPr lang="en-US" sz="1400" dirty="0"/>
        </a:p>
      </dgm:t>
    </dgm:pt>
    <dgm:pt modelId="{B784ABB0-D05A-4609-8C06-0E1A81A64236}" type="parTrans" cxnId="{EA5628B2-E7C3-4B85-A883-9FB8397D0008}">
      <dgm:prSet/>
      <dgm:spPr/>
      <dgm:t>
        <a:bodyPr/>
        <a:lstStyle/>
        <a:p>
          <a:endParaRPr lang="en-US" sz="2000"/>
        </a:p>
      </dgm:t>
    </dgm:pt>
    <dgm:pt modelId="{A82804C4-A540-443B-91CF-52D5A3C90D46}" type="sibTrans" cxnId="{EA5628B2-E7C3-4B85-A883-9FB8397D0008}">
      <dgm:prSet/>
      <dgm:spPr/>
      <dgm:t>
        <a:bodyPr/>
        <a:lstStyle/>
        <a:p>
          <a:endParaRPr lang="en-US" sz="2000"/>
        </a:p>
      </dgm:t>
    </dgm:pt>
    <dgm:pt modelId="{22A5BF1B-B7AA-4A51-A0BB-604DDC10D561}" type="pres">
      <dgm:prSet presAssocID="{70BE9EE4-44D5-4238-B98A-654C5F9E3AB4}" presName="linear" presStyleCnt="0">
        <dgm:presLayoutVars>
          <dgm:dir/>
          <dgm:animLvl val="lvl"/>
          <dgm:resizeHandles val="exact"/>
        </dgm:presLayoutVars>
      </dgm:prSet>
      <dgm:spPr/>
    </dgm:pt>
    <dgm:pt modelId="{A2DF937F-F562-4232-AF85-8643D4F451E1}" type="pres">
      <dgm:prSet presAssocID="{63999919-8A87-4F01-8F52-6EE04E47C390}" presName="parentLin" presStyleCnt="0"/>
      <dgm:spPr/>
    </dgm:pt>
    <dgm:pt modelId="{E97CFD7C-9645-466D-AA7F-835210901853}" type="pres">
      <dgm:prSet presAssocID="{63999919-8A87-4F01-8F52-6EE04E47C390}" presName="parentLeftMargin" presStyleLbl="node1" presStyleIdx="0" presStyleCnt="4"/>
      <dgm:spPr/>
    </dgm:pt>
    <dgm:pt modelId="{DA1852D0-334C-44EF-97ED-6341363B9CE6}" type="pres">
      <dgm:prSet presAssocID="{63999919-8A87-4F01-8F52-6EE04E47C39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8E658A2-052B-4768-9958-0EF3D6085389}" type="pres">
      <dgm:prSet presAssocID="{63999919-8A87-4F01-8F52-6EE04E47C390}" presName="negativeSpace" presStyleCnt="0"/>
      <dgm:spPr/>
    </dgm:pt>
    <dgm:pt modelId="{297CC780-711A-410F-A7EC-E9F17FC9F49B}" type="pres">
      <dgm:prSet presAssocID="{63999919-8A87-4F01-8F52-6EE04E47C390}" presName="childText" presStyleLbl="conFgAcc1" presStyleIdx="0" presStyleCnt="4">
        <dgm:presLayoutVars>
          <dgm:bulletEnabled val="1"/>
        </dgm:presLayoutVars>
      </dgm:prSet>
      <dgm:spPr/>
    </dgm:pt>
    <dgm:pt modelId="{27E76D4B-239A-4926-9148-E6A154D9B2D0}" type="pres">
      <dgm:prSet presAssocID="{115AE65D-ED0E-4F38-8C05-9B9E11777273}" presName="spaceBetweenRectangles" presStyleCnt="0"/>
      <dgm:spPr/>
    </dgm:pt>
    <dgm:pt modelId="{E9341C46-6C40-4D33-8DF1-B1B46CD15459}" type="pres">
      <dgm:prSet presAssocID="{6CACE0C7-6698-4C6B-ADD7-F64FAAEC5F45}" presName="parentLin" presStyleCnt="0"/>
      <dgm:spPr/>
    </dgm:pt>
    <dgm:pt modelId="{16F4016C-D013-42CE-985C-A1BBA569390D}" type="pres">
      <dgm:prSet presAssocID="{6CACE0C7-6698-4C6B-ADD7-F64FAAEC5F45}" presName="parentLeftMargin" presStyleLbl="node1" presStyleIdx="0" presStyleCnt="4"/>
      <dgm:spPr/>
    </dgm:pt>
    <dgm:pt modelId="{7A0ABC02-BDBC-4005-8F3F-4CC774D6F711}" type="pres">
      <dgm:prSet presAssocID="{6CACE0C7-6698-4C6B-ADD7-F64FAAEC5F4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12BE6E9-792C-4A16-818C-3548513A6F5D}" type="pres">
      <dgm:prSet presAssocID="{6CACE0C7-6698-4C6B-ADD7-F64FAAEC5F45}" presName="negativeSpace" presStyleCnt="0"/>
      <dgm:spPr/>
    </dgm:pt>
    <dgm:pt modelId="{4CF24B68-5BD1-4C8A-9DD4-4BFC7BC471EC}" type="pres">
      <dgm:prSet presAssocID="{6CACE0C7-6698-4C6B-ADD7-F64FAAEC5F45}" presName="childText" presStyleLbl="conFgAcc1" presStyleIdx="1" presStyleCnt="4">
        <dgm:presLayoutVars>
          <dgm:bulletEnabled val="1"/>
        </dgm:presLayoutVars>
      </dgm:prSet>
      <dgm:spPr/>
    </dgm:pt>
    <dgm:pt modelId="{EF46867B-7194-4F9F-B406-6CBE35B24DC2}" type="pres">
      <dgm:prSet presAssocID="{F94843FF-AA0A-4F59-A5DB-4EA31E95D6B6}" presName="spaceBetweenRectangles" presStyleCnt="0"/>
      <dgm:spPr/>
    </dgm:pt>
    <dgm:pt modelId="{D3E6189B-3731-4E0A-AC22-06C38C5B8481}" type="pres">
      <dgm:prSet presAssocID="{5B447F7A-1D58-49E2-A2B2-FD3191451852}" presName="parentLin" presStyleCnt="0"/>
      <dgm:spPr/>
    </dgm:pt>
    <dgm:pt modelId="{47308B74-0F68-4796-AADC-E286B95455BB}" type="pres">
      <dgm:prSet presAssocID="{5B447F7A-1D58-49E2-A2B2-FD3191451852}" presName="parentLeftMargin" presStyleLbl="node1" presStyleIdx="1" presStyleCnt="4"/>
      <dgm:spPr/>
    </dgm:pt>
    <dgm:pt modelId="{65863FE3-E490-4A8E-91DC-E1F59B988B22}" type="pres">
      <dgm:prSet presAssocID="{5B447F7A-1D58-49E2-A2B2-FD319145185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E0E2EF6-A517-4816-B1E3-B59C9F4520D3}" type="pres">
      <dgm:prSet presAssocID="{5B447F7A-1D58-49E2-A2B2-FD3191451852}" presName="negativeSpace" presStyleCnt="0"/>
      <dgm:spPr/>
    </dgm:pt>
    <dgm:pt modelId="{1443032E-DD19-4316-8BD7-EC984E9976D2}" type="pres">
      <dgm:prSet presAssocID="{5B447F7A-1D58-49E2-A2B2-FD3191451852}" presName="childText" presStyleLbl="conFgAcc1" presStyleIdx="2" presStyleCnt="4">
        <dgm:presLayoutVars>
          <dgm:bulletEnabled val="1"/>
        </dgm:presLayoutVars>
      </dgm:prSet>
      <dgm:spPr/>
    </dgm:pt>
    <dgm:pt modelId="{10290D08-B382-4F32-8E65-1683E7EF122C}" type="pres">
      <dgm:prSet presAssocID="{943644D2-D746-449B-AC52-9FAC52D912D1}" presName="spaceBetweenRectangles" presStyleCnt="0"/>
      <dgm:spPr/>
    </dgm:pt>
    <dgm:pt modelId="{DB8DB6C6-CCBB-4116-BDEC-E615FE8233F0}" type="pres">
      <dgm:prSet presAssocID="{D112A666-6B87-4D50-B408-94B8229C8052}" presName="parentLin" presStyleCnt="0"/>
      <dgm:spPr/>
    </dgm:pt>
    <dgm:pt modelId="{B8E3596C-8299-48FA-BE32-671ED6FC1BC4}" type="pres">
      <dgm:prSet presAssocID="{D112A666-6B87-4D50-B408-94B8229C8052}" presName="parentLeftMargin" presStyleLbl="node1" presStyleIdx="2" presStyleCnt="4"/>
      <dgm:spPr/>
    </dgm:pt>
    <dgm:pt modelId="{3181C7C5-C6BB-4668-BAD2-9446CA6EFB04}" type="pres">
      <dgm:prSet presAssocID="{D112A666-6B87-4D50-B408-94B8229C805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53B9B93-6527-4908-9C19-6FA482CD96CE}" type="pres">
      <dgm:prSet presAssocID="{D112A666-6B87-4D50-B408-94B8229C8052}" presName="negativeSpace" presStyleCnt="0"/>
      <dgm:spPr/>
    </dgm:pt>
    <dgm:pt modelId="{68BA39D3-D442-4CCE-85F1-FD60B13265FA}" type="pres">
      <dgm:prSet presAssocID="{D112A666-6B87-4D50-B408-94B8229C805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E8BE813-F193-4732-A713-F2B17BA64ECD}" type="presOf" srcId="{D112A666-6B87-4D50-B408-94B8229C8052}" destId="{3181C7C5-C6BB-4668-BAD2-9446CA6EFB04}" srcOrd="1" destOrd="0" presId="urn:microsoft.com/office/officeart/2005/8/layout/list1"/>
    <dgm:cxn modelId="{69CC3C44-36A5-4D88-B938-5AA2F439179C}" type="presOf" srcId="{6CACE0C7-6698-4C6B-ADD7-F64FAAEC5F45}" destId="{16F4016C-D013-42CE-985C-A1BBA569390D}" srcOrd="0" destOrd="0" presId="urn:microsoft.com/office/officeart/2005/8/layout/list1"/>
    <dgm:cxn modelId="{1F960E6E-4098-45D5-88D7-2285EB5CC369}" srcId="{70BE9EE4-44D5-4238-B98A-654C5F9E3AB4}" destId="{63999919-8A87-4F01-8F52-6EE04E47C390}" srcOrd="0" destOrd="0" parTransId="{281C16BE-3863-4B0B-84FC-E11CA5C22E47}" sibTransId="{115AE65D-ED0E-4F38-8C05-9B9E11777273}"/>
    <dgm:cxn modelId="{34E7B395-E067-42F9-9ED5-5DE6B176EEB5}" type="presOf" srcId="{5B447F7A-1D58-49E2-A2B2-FD3191451852}" destId="{47308B74-0F68-4796-AADC-E286B95455BB}" srcOrd="0" destOrd="0" presId="urn:microsoft.com/office/officeart/2005/8/layout/list1"/>
    <dgm:cxn modelId="{03FC139D-4D0B-4C1A-85A5-40EC418BE06C}" type="presOf" srcId="{5B447F7A-1D58-49E2-A2B2-FD3191451852}" destId="{65863FE3-E490-4A8E-91DC-E1F59B988B22}" srcOrd="1" destOrd="0" presId="urn:microsoft.com/office/officeart/2005/8/layout/list1"/>
    <dgm:cxn modelId="{2532F2A8-A2CD-4DEF-A440-9CDE4F87F869}" type="presOf" srcId="{70BE9EE4-44D5-4238-B98A-654C5F9E3AB4}" destId="{22A5BF1B-B7AA-4A51-A0BB-604DDC10D561}" srcOrd="0" destOrd="0" presId="urn:microsoft.com/office/officeart/2005/8/layout/list1"/>
    <dgm:cxn modelId="{EA5628B2-E7C3-4B85-A883-9FB8397D0008}" srcId="{70BE9EE4-44D5-4238-B98A-654C5F9E3AB4}" destId="{D112A666-6B87-4D50-B408-94B8229C8052}" srcOrd="3" destOrd="0" parTransId="{B784ABB0-D05A-4609-8C06-0E1A81A64236}" sibTransId="{A82804C4-A540-443B-91CF-52D5A3C90D46}"/>
    <dgm:cxn modelId="{431633C5-9033-4B6C-9A33-A557B35578B9}" type="presOf" srcId="{6CACE0C7-6698-4C6B-ADD7-F64FAAEC5F45}" destId="{7A0ABC02-BDBC-4005-8F3F-4CC774D6F711}" srcOrd="1" destOrd="0" presId="urn:microsoft.com/office/officeart/2005/8/layout/list1"/>
    <dgm:cxn modelId="{30675AE6-B692-48B3-908F-93B622AA5A33}" srcId="{70BE9EE4-44D5-4238-B98A-654C5F9E3AB4}" destId="{5B447F7A-1D58-49E2-A2B2-FD3191451852}" srcOrd="2" destOrd="0" parTransId="{6F2E3DA0-A101-40D7-85F0-A1F098BFF533}" sibTransId="{943644D2-D746-449B-AC52-9FAC52D912D1}"/>
    <dgm:cxn modelId="{4028CAE7-6B0B-4B5E-B8AF-DC4255828A29}" type="presOf" srcId="{D112A666-6B87-4D50-B408-94B8229C8052}" destId="{B8E3596C-8299-48FA-BE32-671ED6FC1BC4}" srcOrd="0" destOrd="0" presId="urn:microsoft.com/office/officeart/2005/8/layout/list1"/>
    <dgm:cxn modelId="{31AE8BEF-FF18-4760-9437-2FE05F3EA65C}" srcId="{70BE9EE4-44D5-4238-B98A-654C5F9E3AB4}" destId="{6CACE0C7-6698-4C6B-ADD7-F64FAAEC5F45}" srcOrd="1" destOrd="0" parTransId="{9DA94E2A-B55C-440B-9D33-E7E8FFE185D3}" sibTransId="{F94843FF-AA0A-4F59-A5DB-4EA31E95D6B6}"/>
    <dgm:cxn modelId="{1DAECCF3-DFAB-4BA8-8688-2338D21BB092}" type="presOf" srcId="{63999919-8A87-4F01-8F52-6EE04E47C390}" destId="{DA1852D0-334C-44EF-97ED-6341363B9CE6}" srcOrd="1" destOrd="0" presId="urn:microsoft.com/office/officeart/2005/8/layout/list1"/>
    <dgm:cxn modelId="{A5EB22F8-DCF8-4627-B84E-DED425658DC6}" type="presOf" srcId="{63999919-8A87-4F01-8F52-6EE04E47C390}" destId="{E97CFD7C-9645-466D-AA7F-835210901853}" srcOrd="0" destOrd="0" presId="urn:microsoft.com/office/officeart/2005/8/layout/list1"/>
    <dgm:cxn modelId="{30BAFCE1-A3A2-4DE4-9428-6A9043371B1C}" type="presParOf" srcId="{22A5BF1B-B7AA-4A51-A0BB-604DDC10D561}" destId="{A2DF937F-F562-4232-AF85-8643D4F451E1}" srcOrd="0" destOrd="0" presId="urn:microsoft.com/office/officeart/2005/8/layout/list1"/>
    <dgm:cxn modelId="{B5D45DE7-7502-4A46-9798-BD0B594F69B1}" type="presParOf" srcId="{A2DF937F-F562-4232-AF85-8643D4F451E1}" destId="{E97CFD7C-9645-466D-AA7F-835210901853}" srcOrd="0" destOrd="0" presId="urn:microsoft.com/office/officeart/2005/8/layout/list1"/>
    <dgm:cxn modelId="{46B6722C-1706-46C6-B1ED-1CC28629EA5E}" type="presParOf" srcId="{A2DF937F-F562-4232-AF85-8643D4F451E1}" destId="{DA1852D0-334C-44EF-97ED-6341363B9CE6}" srcOrd="1" destOrd="0" presId="urn:microsoft.com/office/officeart/2005/8/layout/list1"/>
    <dgm:cxn modelId="{9D7B1691-2EDC-4EC3-A406-0B3BC5925CAA}" type="presParOf" srcId="{22A5BF1B-B7AA-4A51-A0BB-604DDC10D561}" destId="{C8E658A2-052B-4768-9958-0EF3D6085389}" srcOrd="1" destOrd="0" presId="urn:microsoft.com/office/officeart/2005/8/layout/list1"/>
    <dgm:cxn modelId="{87EFDF8D-535F-4E11-898F-2C4944720377}" type="presParOf" srcId="{22A5BF1B-B7AA-4A51-A0BB-604DDC10D561}" destId="{297CC780-711A-410F-A7EC-E9F17FC9F49B}" srcOrd="2" destOrd="0" presId="urn:microsoft.com/office/officeart/2005/8/layout/list1"/>
    <dgm:cxn modelId="{D71F9132-AFF4-4D1C-8A93-96B5F27CC3B2}" type="presParOf" srcId="{22A5BF1B-B7AA-4A51-A0BB-604DDC10D561}" destId="{27E76D4B-239A-4926-9148-E6A154D9B2D0}" srcOrd="3" destOrd="0" presId="urn:microsoft.com/office/officeart/2005/8/layout/list1"/>
    <dgm:cxn modelId="{19B09FF0-8835-4FCF-9548-7363743DF06C}" type="presParOf" srcId="{22A5BF1B-B7AA-4A51-A0BB-604DDC10D561}" destId="{E9341C46-6C40-4D33-8DF1-B1B46CD15459}" srcOrd="4" destOrd="0" presId="urn:microsoft.com/office/officeart/2005/8/layout/list1"/>
    <dgm:cxn modelId="{75390CED-BEEA-486E-B55B-2403B30BEAD5}" type="presParOf" srcId="{E9341C46-6C40-4D33-8DF1-B1B46CD15459}" destId="{16F4016C-D013-42CE-985C-A1BBA569390D}" srcOrd="0" destOrd="0" presId="urn:microsoft.com/office/officeart/2005/8/layout/list1"/>
    <dgm:cxn modelId="{54E08959-223B-4D01-9478-6EC93753ED6C}" type="presParOf" srcId="{E9341C46-6C40-4D33-8DF1-B1B46CD15459}" destId="{7A0ABC02-BDBC-4005-8F3F-4CC774D6F711}" srcOrd="1" destOrd="0" presId="urn:microsoft.com/office/officeart/2005/8/layout/list1"/>
    <dgm:cxn modelId="{754797E5-C030-487B-8E18-B4CF9E0FE83A}" type="presParOf" srcId="{22A5BF1B-B7AA-4A51-A0BB-604DDC10D561}" destId="{D12BE6E9-792C-4A16-818C-3548513A6F5D}" srcOrd="5" destOrd="0" presId="urn:microsoft.com/office/officeart/2005/8/layout/list1"/>
    <dgm:cxn modelId="{4779DEF1-14AA-490E-BA9B-D2B17B5E8633}" type="presParOf" srcId="{22A5BF1B-B7AA-4A51-A0BB-604DDC10D561}" destId="{4CF24B68-5BD1-4C8A-9DD4-4BFC7BC471EC}" srcOrd="6" destOrd="0" presId="urn:microsoft.com/office/officeart/2005/8/layout/list1"/>
    <dgm:cxn modelId="{A07E4A1E-9794-41CE-A77D-0CFB557C00CF}" type="presParOf" srcId="{22A5BF1B-B7AA-4A51-A0BB-604DDC10D561}" destId="{EF46867B-7194-4F9F-B406-6CBE35B24DC2}" srcOrd="7" destOrd="0" presId="urn:microsoft.com/office/officeart/2005/8/layout/list1"/>
    <dgm:cxn modelId="{8B7F4FC1-1157-41F8-B8C3-4CAAB08F2D0D}" type="presParOf" srcId="{22A5BF1B-B7AA-4A51-A0BB-604DDC10D561}" destId="{D3E6189B-3731-4E0A-AC22-06C38C5B8481}" srcOrd="8" destOrd="0" presId="urn:microsoft.com/office/officeart/2005/8/layout/list1"/>
    <dgm:cxn modelId="{88DDD8B2-2AC4-4595-AB19-12F214637C0A}" type="presParOf" srcId="{D3E6189B-3731-4E0A-AC22-06C38C5B8481}" destId="{47308B74-0F68-4796-AADC-E286B95455BB}" srcOrd="0" destOrd="0" presId="urn:microsoft.com/office/officeart/2005/8/layout/list1"/>
    <dgm:cxn modelId="{F41FE268-EAF1-4BB3-BD23-C720D895B469}" type="presParOf" srcId="{D3E6189B-3731-4E0A-AC22-06C38C5B8481}" destId="{65863FE3-E490-4A8E-91DC-E1F59B988B22}" srcOrd="1" destOrd="0" presId="urn:microsoft.com/office/officeart/2005/8/layout/list1"/>
    <dgm:cxn modelId="{3B1D73EB-A001-4CB7-A84F-48769998574F}" type="presParOf" srcId="{22A5BF1B-B7AA-4A51-A0BB-604DDC10D561}" destId="{8E0E2EF6-A517-4816-B1E3-B59C9F4520D3}" srcOrd="9" destOrd="0" presId="urn:microsoft.com/office/officeart/2005/8/layout/list1"/>
    <dgm:cxn modelId="{F1EE2AE1-82AB-4114-A0DD-A9A683B1D73E}" type="presParOf" srcId="{22A5BF1B-B7AA-4A51-A0BB-604DDC10D561}" destId="{1443032E-DD19-4316-8BD7-EC984E9976D2}" srcOrd="10" destOrd="0" presId="urn:microsoft.com/office/officeart/2005/8/layout/list1"/>
    <dgm:cxn modelId="{380EB484-C238-49D2-9E6C-E5E950888736}" type="presParOf" srcId="{22A5BF1B-B7AA-4A51-A0BB-604DDC10D561}" destId="{10290D08-B382-4F32-8E65-1683E7EF122C}" srcOrd="11" destOrd="0" presId="urn:microsoft.com/office/officeart/2005/8/layout/list1"/>
    <dgm:cxn modelId="{BF306714-EE81-4F72-8A44-CBB7F274DDFE}" type="presParOf" srcId="{22A5BF1B-B7AA-4A51-A0BB-604DDC10D561}" destId="{DB8DB6C6-CCBB-4116-BDEC-E615FE8233F0}" srcOrd="12" destOrd="0" presId="urn:microsoft.com/office/officeart/2005/8/layout/list1"/>
    <dgm:cxn modelId="{C3158152-6841-447C-A50C-565246373C73}" type="presParOf" srcId="{DB8DB6C6-CCBB-4116-BDEC-E615FE8233F0}" destId="{B8E3596C-8299-48FA-BE32-671ED6FC1BC4}" srcOrd="0" destOrd="0" presId="urn:microsoft.com/office/officeart/2005/8/layout/list1"/>
    <dgm:cxn modelId="{73F87802-5C93-4B27-9978-8C37F8BA5079}" type="presParOf" srcId="{DB8DB6C6-CCBB-4116-BDEC-E615FE8233F0}" destId="{3181C7C5-C6BB-4668-BAD2-9446CA6EFB04}" srcOrd="1" destOrd="0" presId="urn:microsoft.com/office/officeart/2005/8/layout/list1"/>
    <dgm:cxn modelId="{080F442F-C7EC-4FF5-B316-BC2AE39A0C69}" type="presParOf" srcId="{22A5BF1B-B7AA-4A51-A0BB-604DDC10D561}" destId="{E53B9B93-6527-4908-9C19-6FA482CD96CE}" srcOrd="13" destOrd="0" presId="urn:microsoft.com/office/officeart/2005/8/layout/list1"/>
    <dgm:cxn modelId="{B6C298FA-F246-44C4-AD4B-9D78696C11C3}" type="presParOf" srcId="{22A5BF1B-B7AA-4A51-A0BB-604DDC10D561}" destId="{68BA39D3-D442-4CCE-85F1-FD60B13265F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BF7A98-648C-4271-99D8-3265D009A6B7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060FD1-B3D8-4374-926D-8D94AD51ABB0}">
      <dgm:prSet custT="1"/>
      <dgm:spPr/>
      <dgm:t>
        <a:bodyPr/>
        <a:lstStyle/>
        <a:p>
          <a:r>
            <a:rPr lang="af-ZA" sz="1400" dirty="0"/>
            <a:t>Eensaamheid </a:t>
          </a:r>
          <a:endParaRPr lang="en-US" sz="1400" dirty="0"/>
        </a:p>
      </dgm:t>
    </dgm:pt>
    <dgm:pt modelId="{952BB71D-DE9A-4D61-903B-B8117BEF385A}" type="parTrans" cxnId="{F9EE26FE-5380-4EC4-B41B-F2D5C463E372}">
      <dgm:prSet/>
      <dgm:spPr/>
      <dgm:t>
        <a:bodyPr/>
        <a:lstStyle/>
        <a:p>
          <a:endParaRPr lang="en-US" sz="2400"/>
        </a:p>
      </dgm:t>
    </dgm:pt>
    <dgm:pt modelId="{F6BE626C-1AC8-4A3B-8549-0FFDFE52A12D}" type="sibTrans" cxnId="{F9EE26FE-5380-4EC4-B41B-F2D5C463E372}">
      <dgm:prSet/>
      <dgm:spPr/>
      <dgm:t>
        <a:bodyPr/>
        <a:lstStyle/>
        <a:p>
          <a:endParaRPr lang="en-US" sz="2400"/>
        </a:p>
      </dgm:t>
    </dgm:pt>
    <dgm:pt modelId="{3D272352-C6E2-4D49-8E82-A246FAD94D7F}">
      <dgm:prSet custT="1"/>
      <dgm:spPr/>
      <dgm:t>
        <a:bodyPr/>
        <a:lstStyle/>
        <a:p>
          <a:r>
            <a:rPr lang="af-ZA" sz="1400" dirty="0"/>
            <a:t>Om moeilik vriende te maak</a:t>
          </a:r>
          <a:endParaRPr lang="en-US" sz="1400" dirty="0"/>
        </a:p>
      </dgm:t>
    </dgm:pt>
    <dgm:pt modelId="{E631ADEE-0EB0-45AE-A7A8-47E19A89EFBD}" type="parTrans" cxnId="{074D69DE-E86B-4286-8CB0-BD300803127F}">
      <dgm:prSet/>
      <dgm:spPr/>
      <dgm:t>
        <a:bodyPr/>
        <a:lstStyle/>
        <a:p>
          <a:endParaRPr lang="en-US" sz="2400"/>
        </a:p>
      </dgm:t>
    </dgm:pt>
    <dgm:pt modelId="{B67DDAD7-A22F-45A2-85C1-02C8F107D968}" type="sibTrans" cxnId="{074D69DE-E86B-4286-8CB0-BD300803127F}">
      <dgm:prSet/>
      <dgm:spPr/>
      <dgm:t>
        <a:bodyPr/>
        <a:lstStyle/>
        <a:p>
          <a:endParaRPr lang="en-US" sz="2400"/>
        </a:p>
      </dgm:t>
    </dgm:pt>
    <dgm:pt modelId="{A3F71DFA-D76D-4D0C-BAB9-26E5767ECB5D}">
      <dgm:prSet custT="1"/>
      <dgm:spPr/>
      <dgm:t>
        <a:bodyPr/>
        <a:lstStyle/>
        <a:p>
          <a:r>
            <a:rPr lang="af-ZA" sz="1400" dirty="0"/>
            <a:t>Aanlyn vergelyking</a:t>
          </a:r>
          <a:endParaRPr lang="en-US" sz="1400" dirty="0"/>
        </a:p>
      </dgm:t>
    </dgm:pt>
    <dgm:pt modelId="{A37C73CA-6542-4F25-B6A0-A3D71EF5E0BF}" type="parTrans" cxnId="{4C0EB7C4-0400-4A81-8CA4-2FDC0A754E93}">
      <dgm:prSet/>
      <dgm:spPr/>
      <dgm:t>
        <a:bodyPr/>
        <a:lstStyle/>
        <a:p>
          <a:endParaRPr lang="en-US" sz="2400"/>
        </a:p>
      </dgm:t>
    </dgm:pt>
    <dgm:pt modelId="{1829A67B-3D17-4174-BD10-04E0D83875E6}" type="sibTrans" cxnId="{4C0EB7C4-0400-4A81-8CA4-2FDC0A754E93}">
      <dgm:prSet/>
      <dgm:spPr/>
      <dgm:t>
        <a:bodyPr/>
        <a:lstStyle/>
        <a:p>
          <a:endParaRPr lang="en-US" sz="2400"/>
        </a:p>
      </dgm:t>
    </dgm:pt>
    <dgm:pt modelId="{B43F578B-4B4B-4F5D-835E-8D8C646F07B7}">
      <dgm:prSet custT="1"/>
      <dgm:spPr/>
      <dgm:t>
        <a:bodyPr/>
        <a:lstStyle/>
        <a:p>
          <a:r>
            <a:rPr lang="nl-NL" sz="1400" dirty="0"/>
            <a:t>Verwerping deur familie of maats</a:t>
          </a:r>
          <a:endParaRPr lang="en-US" sz="1400" dirty="0"/>
        </a:p>
      </dgm:t>
    </dgm:pt>
    <dgm:pt modelId="{E83D07DA-163E-4C32-883F-3F681E6F23DB}" type="parTrans" cxnId="{14A49E14-31DB-49E2-B69F-68DB5FBD4BCE}">
      <dgm:prSet/>
      <dgm:spPr/>
      <dgm:t>
        <a:bodyPr/>
        <a:lstStyle/>
        <a:p>
          <a:endParaRPr lang="en-US" sz="2400"/>
        </a:p>
      </dgm:t>
    </dgm:pt>
    <dgm:pt modelId="{4CF64CC7-09CF-4742-A965-86E3B663A287}" type="sibTrans" cxnId="{14A49E14-31DB-49E2-B69F-68DB5FBD4BCE}">
      <dgm:prSet/>
      <dgm:spPr/>
      <dgm:t>
        <a:bodyPr/>
        <a:lstStyle/>
        <a:p>
          <a:endParaRPr lang="en-US" sz="2400"/>
        </a:p>
      </dgm:t>
    </dgm:pt>
    <dgm:pt modelId="{1DA7132C-FB81-4AD4-AC35-646AAA690D4B}">
      <dgm:prSet custT="1"/>
      <dgm:spPr/>
      <dgm:t>
        <a:bodyPr/>
        <a:lstStyle/>
        <a:p>
          <a:r>
            <a:rPr lang="nl-NL" sz="1400" dirty="0"/>
            <a:t>Volwasse verant-woordelikhede op 'n jong ouderdom</a:t>
          </a:r>
          <a:endParaRPr lang="en-US" sz="1400" dirty="0"/>
        </a:p>
      </dgm:t>
    </dgm:pt>
    <dgm:pt modelId="{3600B885-96F9-4612-9B1C-B155215EA1DF}" type="parTrans" cxnId="{40977061-3569-44B7-AD8B-BC1FFC4252C2}">
      <dgm:prSet/>
      <dgm:spPr/>
      <dgm:t>
        <a:bodyPr/>
        <a:lstStyle/>
        <a:p>
          <a:endParaRPr lang="en-US" sz="2400"/>
        </a:p>
      </dgm:t>
    </dgm:pt>
    <dgm:pt modelId="{6D9D5F2A-B048-4ECE-BB12-5A8FD91F43DE}" type="sibTrans" cxnId="{40977061-3569-44B7-AD8B-BC1FFC4252C2}">
      <dgm:prSet/>
      <dgm:spPr/>
      <dgm:t>
        <a:bodyPr/>
        <a:lstStyle/>
        <a:p>
          <a:endParaRPr lang="en-US" sz="2400"/>
        </a:p>
      </dgm:t>
    </dgm:pt>
    <dgm:pt modelId="{70CDCFD6-17C6-440C-8D6B-34FF562A06C0}" type="pres">
      <dgm:prSet presAssocID="{1BBF7A98-648C-4271-99D8-3265D009A6B7}" presName="diagram" presStyleCnt="0">
        <dgm:presLayoutVars>
          <dgm:dir/>
          <dgm:resizeHandles val="exact"/>
        </dgm:presLayoutVars>
      </dgm:prSet>
      <dgm:spPr/>
    </dgm:pt>
    <dgm:pt modelId="{68320B2B-70F5-4DFF-9BC5-72CD8999FF90}" type="pres">
      <dgm:prSet presAssocID="{CD060FD1-B3D8-4374-926D-8D94AD51ABB0}" presName="node" presStyleLbl="node1" presStyleIdx="0" presStyleCnt="5">
        <dgm:presLayoutVars>
          <dgm:bulletEnabled val="1"/>
        </dgm:presLayoutVars>
      </dgm:prSet>
      <dgm:spPr/>
    </dgm:pt>
    <dgm:pt modelId="{3F10157C-03F4-4387-87EF-079342DFE95C}" type="pres">
      <dgm:prSet presAssocID="{F6BE626C-1AC8-4A3B-8549-0FFDFE52A12D}" presName="sibTrans" presStyleCnt="0"/>
      <dgm:spPr/>
    </dgm:pt>
    <dgm:pt modelId="{29B9906E-8B35-4CB2-8CEB-FA9294723845}" type="pres">
      <dgm:prSet presAssocID="{3D272352-C6E2-4D49-8E82-A246FAD94D7F}" presName="node" presStyleLbl="node1" presStyleIdx="1" presStyleCnt="5">
        <dgm:presLayoutVars>
          <dgm:bulletEnabled val="1"/>
        </dgm:presLayoutVars>
      </dgm:prSet>
      <dgm:spPr/>
    </dgm:pt>
    <dgm:pt modelId="{296A0F8E-8ACA-4C15-907D-AF1CDF78DC30}" type="pres">
      <dgm:prSet presAssocID="{B67DDAD7-A22F-45A2-85C1-02C8F107D968}" presName="sibTrans" presStyleCnt="0"/>
      <dgm:spPr/>
    </dgm:pt>
    <dgm:pt modelId="{A64D3BE2-22F8-4E29-A27D-F0519703EA35}" type="pres">
      <dgm:prSet presAssocID="{A3F71DFA-D76D-4D0C-BAB9-26E5767ECB5D}" presName="node" presStyleLbl="node1" presStyleIdx="2" presStyleCnt="5">
        <dgm:presLayoutVars>
          <dgm:bulletEnabled val="1"/>
        </dgm:presLayoutVars>
      </dgm:prSet>
      <dgm:spPr/>
    </dgm:pt>
    <dgm:pt modelId="{A0D996DF-AE8F-44FC-8F54-3AB49A389ED9}" type="pres">
      <dgm:prSet presAssocID="{1829A67B-3D17-4174-BD10-04E0D83875E6}" presName="sibTrans" presStyleCnt="0"/>
      <dgm:spPr/>
    </dgm:pt>
    <dgm:pt modelId="{9D889B16-75FC-466A-9534-5EFC71FA6972}" type="pres">
      <dgm:prSet presAssocID="{B43F578B-4B4B-4F5D-835E-8D8C646F07B7}" presName="node" presStyleLbl="node1" presStyleIdx="3" presStyleCnt="5">
        <dgm:presLayoutVars>
          <dgm:bulletEnabled val="1"/>
        </dgm:presLayoutVars>
      </dgm:prSet>
      <dgm:spPr/>
    </dgm:pt>
    <dgm:pt modelId="{44F93CB1-E060-43B3-B507-B305C99154DC}" type="pres">
      <dgm:prSet presAssocID="{4CF64CC7-09CF-4742-A965-86E3B663A287}" presName="sibTrans" presStyleCnt="0"/>
      <dgm:spPr/>
    </dgm:pt>
    <dgm:pt modelId="{33BE978C-6CA9-481F-8AA3-51F579FD8A1C}" type="pres">
      <dgm:prSet presAssocID="{1DA7132C-FB81-4AD4-AC35-646AAA690D4B}" presName="node" presStyleLbl="node1" presStyleIdx="4" presStyleCnt="5">
        <dgm:presLayoutVars>
          <dgm:bulletEnabled val="1"/>
        </dgm:presLayoutVars>
      </dgm:prSet>
      <dgm:spPr/>
    </dgm:pt>
  </dgm:ptLst>
  <dgm:cxnLst>
    <dgm:cxn modelId="{14A49E14-31DB-49E2-B69F-68DB5FBD4BCE}" srcId="{1BBF7A98-648C-4271-99D8-3265D009A6B7}" destId="{B43F578B-4B4B-4F5D-835E-8D8C646F07B7}" srcOrd="3" destOrd="0" parTransId="{E83D07DA-163E-4C32-883F-3F681E6F23DB}" sibTransId="{4CF64CC7-09CF-4742-A965-86E3B663A287}"/>
    <dgm:cxn modelId="{0A64A618-DE94-45FB-937C-D5B290F21FD8}" type="presOf" srcId="{1DA7132C-FB81-4AD4-AC35-646AAA690D4B}" destId="{33BE978C-6CA9-481F-8AA3-51F579FD8A1C}" srcOrd="0" destOrd="0" presId="urn:microsoft.com/office/officeart/2005/8/layout/default"/>
    <dgm:cxn modelId="{DC322940-FBC9-4F9E-91DA-2F6E38CD018C}" type="presOf" srcId="{3D272352-C6E2-4D49-8E82-A246FAD94D7F}" destId="{29B9906E-8B35-4CB2-8CEB-FA9294723845}" srcOrd="0" destOrd="0" presId="urn:microsoft.com/office/officeart/2005/8/layout/default"/>
    <dgm:cxn modelId="{40977061-3569-44B7-AD8B-BC1FFC4252C2}" srcId="{1BBF7A98-648C-4271-99D8-3265D009A6B7}" destId="{1DA7132C-FB81-4AD4-AC35-646AAA690D4B}" srcOrd="4" destOrd="0" parTransId="{3600B885-96F9-4612-9B1C-B155215EA1DF}" sibTransId="{6D9D5F2A-B048-4ECE-BB12-5A8FD91F43DE}"/>
    <dgm:cxn modelId="{B9201E94-EC0B-49DD-A1CB-157A0F2A82B3}" type="presOf" srcId="{A3F71DFA-D76D-4D0C-BAB9-26E5767ECB5D}" destId="{A64D3BE2-22F8-4E29-A27D-F0519703EA35}" srcOrd="0" destOrd="0" presId="urn:microsoft.com/office/officeart/2005/8/layout/default"/>
    <dgm:cxn modelId="{7A6D61A5-C18B-41C2-914D-2BA9A8B07163}" type="presOf" srcId="{1BBF7A98-648C-4271-99D8-3265D009A6B7}" destId="{70CDCFD6-17C6-440C-8D6B-34FF562A06C0}" srcOrd="0" destOrd="0" presId="urn:microsoft.com/office/officeart/2005/8/layout/default"/>
    <dgm:cxn modelId="{55AEF2AA-320F-499B-B716-7BAD4BF0BF14}" type="presOf" srcId="{B43F578B-4B4B-4F5D-835E-8D8C646F07B7}" destId="{9D889B16-75FC-466A-9534-5EFC71FA6972}" srcOrd="0" destOrd="0" presId="urn:microsoft.com/office/officeart/2005/8/layout/default"/>
    <dgm:cxn modelId="{4C0EB7C4-0400-4A81-8CA4-2FDC0A754E93}" srcId="{1BBF7A98-648C-4271-99D8-3265D009A6B7}" destId="{A3F71DFA-D76D-4D0C-BAB9-26E5767ECB5D}" srcOrd="2" destOrd="0" parTransId="{A37C73CA-6542-4F25-B6A0-A3D71EF5E0BF}" sibTransId="{1829A67B-3D17-4174-BD10-04E0D83875E6}"/>
    <dgm:cxn modelId="{FBE254CB-258A-4128-995B-0739EBB7BA67}" type="presOf" srcId="{CD060FD1-B3D8-4374-926D-8D94AD51ABB0}" destId="{68320B2B-70F5-4DFF-9BC5-72CD8999FF90}" srcOrd="0" destOrd="0" presId="urn:microsoft.com/office/officeart/2005/8/layout/default"/>
    <dgm:cxn modelId="{074D69DE-E86B-4286-8CB0-BD300803127F}" srcId="{1BBF7A98-648C-4271-99D8-3265D009A6B7}" destId="{3D272352-C6E2-4D49-8E82-A246FAD94D7F}" srcOrd="1" destOrd="0" parTransId="{E631ADEE-0EB0-45AE-A7A8-47E19A89EFBD}" sibTransId="{B67DDAD7-A22F-45A2-85C1-02C8F107D968}"/>
    <dgm:cxn modelId="{F9EE26FE-5380-4EC4-B41B-F2D5C463E372}" srcId="{1BBF7A98-648C-4271-99D8-3265D009A6B7}" destId="{CD060FD1-B3D8-4374-926D-8D94AD51ABB0}" srcOrd="0" destOrd="0" parTransId="{952BB71D-DE9A-4D61-903B-B8117BEF385A}" sibTransId="{F6BE626C-1AC8-4A3B-8549-0FFDFE52A12D}"/>
    <dgm:cxn modelId="{4B65FC10-BE8A-48B0-A4BE-BBB20226594E}" type="presParOf" srcId="{70CDCFD6-17C6-440C-8D6B-34FF562A06C0}" destId="{68320B2B-70F5-4DFF-9BC5-72CD8999FF90}" srcOrd="0" destOrd="0" presId="urn:microsoft.com/office/officeart/2005/8/layout/default"/>
    <dgm:cxn modelId="{C35D4F54-B775-4290-B3E9-FA45477D83D7}" type="presParOf" srcId="{70CDCFD6-17C6-440C-8D6B-34FF562A06C0}" destId="{3F10157C-03F4-4387-87EF-079342DFE95C}" srcOrd="1" destOrd="0" presId="urn:microsoft.com/office/officeart/2005/8/layout/default"/>
    <dgm:cxn modelId="{390303C1-6182-43DE-94B2-C4256EBD555C}" type="presParOf" srcId="{70CDCFD6-17C6-440C-8D6B-34FF562A06C0}" destId="{29B9906E-8B35-4CB2-8CEB-FA9294723845}" srcOrd="2" destOrd="0" presId="urn:microsoft.com/office/officeart/2005/8/layout/default"/>
    <dgm:cxn modelId="{EB46B0B7-97FD-4D8B-8C4F-F74546D664C3}" type="presParOf" srcId="{70CDCFD6-17C6-440C-8D6B-34FF562A06C0}" destId="{296A0F8E-8ACA-4C15-907D-AF1CDF78DC30}" srcOrd="3" destOrd="0" presId="urn:microsoft.com/office/officeart/2005/8/layout/default"/>
    <dgm:cxn modelId="{06F64C36-5866-49F4-920C-6201C131D339}" type="presParOf" srcId="{70CDCFD6-17C6-440C-8D6B-34FF562A06C0}" destId="{A64D3BE2-22F8-4E29-A27D-F0519703EA35}" srcOrd="4" destOrd="0" presId="urn:microsoft.com/office/officeart/2005/8/layout/default"/>
    <dgm:cxn modelId="{86CAB6FA-8F9B-4403-AC87-BE0E4ED3AFFF}" type="presParOf" srcId="{70CDCFD6-17C6-440C-8D6B-34FF562A06C0}" destId="{A0D996DF-AE8F-44FC-8F54-3AB49A389ED9}" srcOrd="5" destOrd="0" presId="urn:microsoft.com/office/officeart/2005/8/layout/default"/>
    <dgm:cxn modelId="{E59897E8-8EA5-4B9E-9207-E6F7111FDA6F}" type="presParOf" srcId="{70CDCFD6-17C6-440C-8D6B-34FF562A06C0}" destId="{9D889B16-75FC-466A-9534-5EFC71FA6972}" srcOrd="6" destOrd="0" presId="urn:microsoft.com/office/officeart/2005/8/layout/default"/>
    <dgm:cxn modelId="{45C2CAB6-C4EE-4D05-8FF9-6F80D5B63289}" type="presParOf" srcId="{70CDCFD6-17C6-440C-8D6B-34FF562A06C0}" destId="{44F93CB1-E060-43B3-B507-B305C99154DC}" srcOrd="7" destOrd="0" presId="urn:microsoft.com/office/officeart/2005/8/layout/default"/>
    <dgm:cxn modelId="{FE92A176-9A9C-4E10-8170-9CF43AB111E1}" type="presParOf" srcId="{70CDCFD6-17C6-440C-8D6B-34FF562A06C0}" destId="{33BE978C-6CA9-481F-8AA3-51F579FD8A1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8DE9CD-24A3-4253-ABAA-CC3EFE0F08D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DA204E-A0BA-4124-A00A-9DB728547599}">
      <dgm:prSet/>
      <dgm:spPr/>
      <dgm:t>
        <a:bodyPr/>
        <a:lstStyle/>
        <a:p>
          <a:r>
            <a:rPr lang="nl-NL" dirty="0"/>
            <a:t>Rou is 'n natuurlike reaksie op beduidende verlies.</a:t>
          </a:r>
          <a:endParaRPr lang="en-US" dirty="0"/>
        </a:p>
      </dgm:t>
    </dgm:pt>
    <dgm:pt modelId="{8A3926EC-A782-41C2-BECA-C857A0519C8A}" type="parTrans" cxnId="{489DF626-FB1E-4AB1-9F6A-81A2C87D348E}">
      <dgm:prSet/>
      <dgm:spPr/>
      <dgm:t>
        <a:bodyPr/>
        <a:lstStyle/>
        <a:p>
          <a:endParaRPr lang="en-US"/>
        </a:p>
      </dgm:t>
    </dgm:pt>
    <dgm:pt modelId="{B9AE17F0-A7CD-4110-BE5F-F97A3BDA1D96}" type="sibTrans" cxnId="{489DF626-FB1E-4AB1-9F6A-81A2C87D348E}">
      <dgm:prSet/>
      <dgm:spPr/>
      <dgm:t>
        <a:bodyPr/>
        <a:lstStyle/>
        <a:p>
          <a:endParaRPr lang="en-US"/>
        </a:p>
      </dgm:t>
    </dgm:pt>
    <dgm:pt modelId="{CE66C181-4841-4E4F-84F5-BD903F88EB22}">
      <dgm:prSet/>
      <dgm:spPr/>
      <dgm:t>
        <a:bodyPr/>
        <a:lstStyle/>
        <a:p>
          <a:r>
            <a:rPr lang="af-ZA" dirty="0"/>
            <a:t>Verlies kan die volgende insluit:</a:t>
          </a:r>
          <a:endParaRPr lang="en-US" dirty="0"/>
        </a:p>
      </dgm:t>
    </dgm:pt>
    <dgm:pt modelId="{EAFE4D2D-86FB-418F-80CD-E67677992B16}" type="parTrans" cxnId="{EB310047-3A99-43C1-8C70-E4F4FB7B7CDB}">
      <dgm:prSet/>
      <dgm:spPr/>
      <dgm:t>
        <a:bodyPr/>
        <a:lstStyle/>
        <a:p>
          <a:endParaRPr lang="en-US"/>
        </a:p>
      </dgm:t>
    </dgm:pt>
    <dgm:pt modelId="{DF1034B5-E90C-41F8-991F-B862A146B535}" type="sibTrans" cxnId="{EB310047-3A99-43C1-8C70-E4F4FB7B7CDB}">
      <dgm:prSet/>
      <dgm:spPr/>
      <dgm:t>
        <a:bodyPr/>
        <a:lstStyle/>
        <a:p>
          <a:endParaRPr lang="en-US"/>
        </a:p>
      </dgm:t>
    </dgm:pt>
    <dgm:pt modelId="{4407F86D-9BE2-412A-AD5F-F0A5579577DE}">
      <dgm:prSet/>
      <dgm:spPr/>
      <dgm:t>
        <a:bodyPr/>
        <a:lstStyle/>
        <a:p>
          <a:r>
            <a:rPr lang="nl-NL" dirty="0"/>
            <a:t>Die dood van 'n geliefde</a:t>
          </a:r>
          <a:endParaRPr lang="en-US" dirty="0"/>
        </a:p>
      </dgm:t>
    </dgm:pt>
    <dgm:pt modelId="{D9C8F3AA-B434-4998-BDF0-D40DE15822A5}" type="parTrans" cxnId="{67275312-4A9B-43B6-9F1E-0E52108BAA52}">
      <dgm:prSet/>
      <dgm:spPr/>
      <dgm:t>
        <a:bodyPr/>
        <a:lstStyle/>
        <a:p>
          <a:endParaRPr lang="en-US"/>
        </a:p>
      </dgm:t>
    </dgm:pt>
    <dgm:pt modelId="{5DADF98D-FD9B-4E99-9A28-3A04D425CD8B}" type="sibTrans" cxnId="{67275312-4A9B-43B6-9F1E-0E52108BAA52}">
      <dgm:prSet/>
      <dgm:spPr/>
      <dgm:t>
        <a:bodyPr/>
        <a:lstStyle/>
        <a:p>
          <a:endParaRPr lang="en-US"/>
        </a:p>
      </dgm:t>
    </dgm:pt>
    <dgm:pt modelId="{DACCF1BB-817A-4565-8BF9-F26A6D7184E5}">
      <dgm:prSet/>
      <dgm:spPr/>
      <dgm:t>
        <a:bodyPr/>
        <a:lstStyle/>
        <a:p>
          <a:r>
            <a:rPr lang="nl-NL" dirty="0"/>
            <a:t>Die einde van 'n vriendskap</a:t>
          </a:r>
          <a:endParaRPr lang="en-US" dirty="0"/>
        </a:p>
      </dgm:t>
    </dgm:pt>
    <dgm:pt modelId="{0DB4CBDD-57FE-4BFD-83A4-DD135A038269}" type="parTrans" cxnId="{13519B57-9A9E-4F44-A934-E3629CDE7AEC}">
      <dgm:prSet/>
      <dgm:spPr/>
      <dgm:t>
        <a:bodyPr/>
        <a:lstStyle/>
        <a:p>
          <a:endParaRPr lang="en-US"/>
        </a:p>
      </dgm:t>
    </dgm:pt>
    <dgm:pt modelId="{05091BC6-7030-46AB-8511-9AA4FABC8421}" type="sibTrans" cxnId="{13519B57-9A9E-4F44-A934-E3629CDE7AEC}">
      <dgm:prSet/>
      <dgm:spPr/>
      <dgm:t>
        <a:bodyPr/>
        <a:lstStyle/>
        <a:p>
          <a:endParaRPr lang="en-US"/>
        </a:p>
      </dgm:t>
    </dgm:pt>
    <dgm:pt modelId="{5D6C1518-79E9-464E-81C5-E9C7C8713C95}">
      <dgm:prSet/>
      <dgm:spPr/>
      <dgm:t>
        <a:bodyPr/>
        <a:lstStyle/>
        <a:p>
          <a:r>
            <a:rPr lang="nl-NL" dirty="0"/>
            <a:t>Om 'n huis te verloor</a:t>
          </a:r>
          <a:endParaRPr lang="en-US" dirty="0"/>
        </a:p>
      </dgm:t>
    </dgm:pt>
    <dgm:pt modelId="{E94C0940-4E35-4F4D-B015-73A1F77AA489}" type="parTrans" cxnId="{04FD560E-13E8-42BA-82C8-1CDF20B9B314}">
      <dgm:prSet/>
      <dgm:spPr/>
      <dgm:t>
        <a:bodyPr/>
        <a:lstStyle/>
        <a:p>
          <a:endParaRPr lang="en-US"/>
        </a:p>
      </dgm:t>
    </dgm:pt>
    <dgm:pt modelId="{1698A07F-0E6B-45A7-921C-828D98332453}" type="sibTrans" cxnId="{04FD560E-13E8-42BA-82C8-1CDF20B9B314}">
      <dgm:prSet/>
      <dgm:spPr/>
      <dgm:t>
        <a:bodyPr/>
        <a:lstStyle/>
        <a:p>
          <a:endParaRPr lang="en-US"/>
        </a:p>
      </dgm:t>
    </dgm:pt>
    <dgm:pt modelId="{09B394E9-DD6A-475B-83AD-7A6CDD7B8959}" type="pres">
      <dgm:prSet presAssocID="{B68DE9CD-24A3-4253-ABAA-CC3EFE0F08D9}" presName="Name0" presStyleCnt="0">
        <dgm:presLayoutVars>
          <dgm:dir/>
          <dgm:animLvl val="lvl"/>
          <dgm:resizeHandles val="exact"/>
        </dgm:presLayoutVars>
      </dgm:prSet>
      <dgm:spPr/>
    </dgm:pt>
    <dgm:pt modelId="{6DA88A99-5DE3-412E-AD98-A2E631F02C0C}" type="pres">
      <dgm:prSet presAssocID="{CE66C181-4841-4E4F-84F5-BD903F88EB22}" presName="boxAndChildren" presStyleCnt="0"/>
      <dgm:spPr/>
    </dgm:pt>
    <dgm:pt modelId="{1AC50CC6-BC1F-45BE-B2B6-3A442D31CE12}" type="pres">
      <dgm:prSet presAssocID="{CE66C181-4841-4E4F-84F5-BD903F88EB22}" presName="parentTextBox" presStyleLbl="node1" presStyleIdx="0" presStyleCnt="2"/>
      <dgm:spPr/>
    </dgm:pt>
    <dgm:pt modelId="{FCBF8960-A751-4D58-8E2D-D7067E7283AD}" type="pres">
      <dgm:prSet presAssocID="{CE66C181-4841-4E4F-84F5-BD903F88EB22}" presName="entireBox" presStyleLbl="node1" presStyleIdx="0" presStyleCnt="2"/>
      <dgm:spPr/>
    </dgm:pt>
    <dgm:pt modelId="{10E860F0-52AA-498A-9DBD-7AEB8B34184C}" type="pres">
      <dgm:prSet presAssocID="{CE66C181-4841-4E4F-84F5-BD903F88EB22}" presName="descendantBox" presStyleCnt="0"/>
      <dgm:spPr/>
    </dgm:pt>
    <dgm:pt modelId="{3E25B233-6CA2-406D-8052-39782D546612}" type="pres">
      <dgm:prSet presAssocID="{4407F86D-9BE2-412A-AD5F-F0A5579577DE}" presName="childTextBox" presStyleLbl="fgAccFollowNode1" presStyleIdx="0" presStyleCnt="3">
        <dgm:presLayoutVars>
          <dgm:bulletEnabled val="1"/>
        </dgm:presLayoutVars>
      </dgm:prSet>
      <dgm:spPr/>
    </dgm:pt>
    <dgm:pt modelId="{1E22506D-E1EA-4EFC-8F99-F6E316DF4456}" type="pres">
      <dgm:prSet presAssocID="{DACCF1BB-817A-4565-8BF9-F26A6D7184E5}" presName="childTextBox" presStyleLbl="fgAccFollowNode1" presStyleIdx="1" presStyleCnt="3">
        <dgm:presLayoutVars>
          <dgm:bulletEnabled val="1"/>
        </dgm:presLayoutVars>
      </dgm:prSet>
      <dgm:spPr/>
    </dgm:pt>
    <dgm:pt modelId="{68CE1AA1-FB61-4CD1-BF4F-732DC6556826}" type="pres">
      <dgm:prSet presAssocID="{5D6C1518-79E9-464E-81C5-E9C7C8713C95}" presName="childTextBox" presStyleLbl="fgAccFollowNode1" presStyleIdx="2" presStyleCnt="3">
        <dgm:presLayoutVars>
          <dgm:bulletEnabled val="1"/>
        </dgm:presLayoutVars>
      </dgm:prSet>
      <dgm:spPr/>
    </dgm:pt>
    <dgm:pt modelId="{7647B307-0321-48F4-AEDD-654F2D2BF458}" type="pres">
      <dgm:prSet presAssocID="{B9AE17F0-A7CD-4110-BE5F-F97A3BDA1D96}" presName="sp" presStyleCnt="0"/>
      <dgm:spPr/>
    </dgm:pt>
    <dgm:pt modelId="{F5D45EA0-4109-45D8-9248-A37861DD5D2F}" type="pres">
      <dgm:prSet presAssocID="{59DA204E-A0BA-4124-A00A-9DB728547599}" presName="arrowAndChildren" presStyleCnt="0"/>
      <dgm:spPr/>
    </dgm:pt>
    <dgm:pt modelId="{689153C3-1FF3-492A-A0B8-66B6BAE1FAA2}" type="pres">
      <dgm:prSet presAssocID="{59DA204E-A0BA-4124-A00A-9DB728547599}" presName="parentTextArrow" presStyleLbl="node1" presStyleIdx="1" presStyleCnt="2"/>
      <dgm:spPr/>
    </dgm:pt>
  </dgm:ptLst>
  <dgm:cxnLst>
    <dgm:cxn modelId="{04FD560E-13E8-42BA-82C8-1CDF20B9B314}" srcId="{CE66C181-4841-4E4F-84F5-BD903F88EB22}" destId="{5D6C1518-79E9-464E-81C5-E9C7C8713C95}" srcOrd="2" destOrd="0" parTransId="{E94C0940-4E35-4F4D-B015-73A1F77AA489}" sibTransId="{1698A07F-0E6B-45A7-921C-828D98332453}"/>
    <dgm:cxn modelId="{67275312-4A9B-43B6-9F1E-0E52108BAA52}" srcId="{CE66C181-4841-4E4F-84F5-BD903F88EB22}" destId="{4407F86D-9BE2-412A-AD5F-F0A5579577DE}" srcOrd="0" destOrd="0" parTransId="{D9C8F3AA-B434-4998-BDF0-D40DE15822A5}" sibTransId="{5DADF98D-FD9B-4E99-9A28-3A04D425CD8B}"/>
    <dgm:cxn modelId="{489DF626-FB1E-4AB1-9F6A-81A2C87D348E}" srcId="{B68DE9CD-24A3-4253-ABAA-CC3EFE0F08D9}" destId="{59DA204E-A0BA-4124-A00A-9DB728547599}" srcOrd="0" destOrd="0" parTransId="{8A3926EC-A782-41C2-BECA-C857A0519C8A}" sibTransId="{B9AE17F0-A7CD-4110-BE5F-F97A3BDA1D96}"/>
    <dgm:cxn modelId="{B4112C5E-14D5-4EA5-9BC6-251516A35EE1}" type="presOf" srcId="{5D6C1518-79E9-464E-81C5-E9C7C8713C95}" destId="{68CE1AA1-FB61-4CD1-BF4F-732DC6556826}" srcOrd="0" destOrd="0" presId="urn:microsoft.com/office/officeart/2005/8/layout/process4"/>
    <dgm:cxn modelId="{EB310047-3A99-43C1-8C70-E4F4FB7B7CDB}" srcId="{B68DE9CD-24A3-4253-ABAA-CC3EFE0F08D9}" destId="{CE66C181-4841-4E4F-84F5-BD903F88EB22}" srcOrd="1" destOrd="0" parTransId="{EAFE4D2D-86FB-418F-80CD-E67677992B16}" sibTransId="{DF1034B5-E90C-41F8-991F-B862A146B535}"/>
    <dgm:cxn modelId="{13519B57-9A9E-4F44-A934-E3629CDE7AEC}" srcId="{CE66C181-4841-4E4F-84F5-BD903F88EB22}" destId="{DACCF1BB-817A-4565-8BF9-F26A6D7184E5}" srcOrd="1" destOrd="0" parTransId="{0DB4CBDD-57FE-4BFD-83A4-DD135A038269}" sibTransId="{05091BC6-7030-46AB-8511-9AA4FABC8421}"/>
    <dgm:cxn modelId="{2F8C02A3-B081-4820-AB4F-30E26AE19E45}" type="presOf" srcId="{4407F86D-9BE2-412A-AD5F-F0A5579577DE}" destId="{3E25B233-6CA2-406D-8052-39782D546612}" srcOrd="0" destOrd="0" presId="urn:microsoft.com/office/officeart/2005/8/layout/process4"/>
    <dgm:cxn modelId="{EB488EB4-3C19-4385-88B0-63A8B2E31F89}" type="presOf" srcId="{59DA204E-A0BA-4124-A00A-9DB728547599}" destId="{689153C3-1FF3-492A-A0B8-66B6BAE1FAA2}" srcOrd="0" destOrd="0" presId="urn:microsoft.com/office/officeart/2005/8/layout/process4"/>
    <dgm:cxn modelId="{819574D8-6328-4AB3-84C7-87CDB62C838F}" type="presOf" srcId="{B68DE9CD-24A3-4253-ABAA-CC3EFE0F08D9}" destId="{09B394E9-DD6A-475B-83AD-7A6CDD7B8959}" srcOrd="0" destOrd="0" presId="urn:microsoft.com/office/officeart/2005/8/layout/process4"/>
    <dgm:cxn modelId="{55D5BFF4-BD8E-404D-8F1A-E7EFA26678B6}" type="presOf" srcId="{DACCF1BB-817A-4565-8BF9-F26A6D7184E5}" destId="{1E22506D-E1EA-4EFC-8F99-F6E316DF4456}" srcOrd="0" destOrd="0" presId="urn:microsoft.com/office/officeart/2005/8/layout/process4"/>
    <dgm:cxn modelId="{1B279FFC-BCAD-49BA-92A6-91FCE1DD5FB3}" type="presOf" srcId="{CE66C181-4841-4E4F-84F5-BD903F88EB22}" destId="{FCBF8960-A751-4D58-8E2D-D7067E7283AD}" srcOrd="1" destOrd="0" presId="urn:microsoft.com/office/officeart/2005/8/layout/process4"/>
    <dgm:cxn modelId="{C08B06FD-7BA8-41F2-8635-80D1CF028046}" type="presOf" srcId="{CE66C181-4841-4E4F-84F5-BD903F88EB22}" destId="{1AC50CC6-BC1F-45BE-B2B6-3A442D31CE12}" srcOrd="0" destOrd="0" presId="urn:microsoft.com/office/officeart/2005/8/layout/process4"/>
    <dgm:cxn modelId="{6BD750C4-7BD0-4EE8-BFCA-4BEF064544B6}" type="presParOf" srcId="{09B394E9-DD6A-475B-83AD-7A6CDD7B8959}" destId="{6DA88A99-5DE3-412E-AD98-A2E631F02C0C}" srcOrd="0" destOrd="0" presId="urn:microsoft.com/office/officeart/2005/8/layout/process4"/>
    <dgm:cxn modelId="{F5ED1BB8-81B5-47B1-BB8D-DDD5D246B5C6}" type="presParOf" srcId="{6DA88A99-5DE3-412E-AD98-A2E631F02C0C}" destId="{1AC50CC6-BC1F-45BE-B2B6-3A442D31CE12}" srcOrd="0" destOrd="0" presId="urn:microsoft.com/office/officeart/2005/8/layout/process4"/>
    <dgm:cxn modelId="{A623CDB6-8E6C-4862-B562-EC38D2666EC7}" type="presParOf" srcId="{6DA88A99-5DE3-412E-AD98-A2E631F02C0C}" destId="{FCBF8960-A751-4D58-8E2D-D7067E7283AD}" srcOrd="1" destOrd="0" presId="urn:microsoft.com/office/officeart/2005/8/layout/process4"/>
    <dgm:cxn modelId="{CF6DAF10-179D-437D-B8AE-10EF5A6AD4F2}" type="presParOf" srcId="{6DA88A99-5DE3-412E-AD98-A2E631F02C0C}" destId="{10E860F0-52AA-498A-9DBD-7AEB8B34184C}" srcOrd="2" destOrd="0" presId="urn:microsoft.com/office/officeart/2005/8/layout/process4"/>
    <dgm:cxn modelId="{FCA308B5-6EC1-4F07-BABC-8CBF324691FF}" type="presParOf" srcId="{10E860F0-52AA-498A-9DBD-7AEB8B34184C}" destId="{3E25B233-6CA2-406D-8052-39782D546612}" srcOrd="0" destOrd="0" presId="urn:microsoft.com/office/officeart/2005/8/layout/process4"/>
    <dgm:cxn modelId="{D4C2A517-F368-4950-92FC-75F0AC7CFD5C}" type="presParOf" srcId="{10E860F0-52AA-498A-9DBD-7AEB8B34184C}" destId="{1E22506D-E1EA-4EFC-8F99-F6E316DF4456}" srcOrd="1" destOrd="0" presId="urn:microsoft.com/office/officeart/2005/8/layout/process4"/>
    <dgm:cxn modelId="{F70B495F-1FE0-489B-8A56-A23F9CF7578F}" type="presParOf" srcId="{10E860F0-52AA-498A-9DBD-7AEB8B34184C}" destId="{68CE1AA1-FB61-4CD1-BF4F-732DC6556826}" srcOrd="2" destOrd="0" presId="urn:microsoft.com/office/officeart/2005/8/layout/process4"/>
    <dgm:cxn modelId="{0192C99F-E92B-4C40-8C92-6966A1734D7B}" type="presParOf" srcId="{09B394E9-DD6A-475B-83AD-7A6CDD7B8959}" destId="{7647B307-0321-48F4-AEDD-654F2D2BF458}" srcOrd="1" destOrd="0" presId="urn:microsoft.com/office/officeart/2005/8/layout/process4"/>
    <dgm:cxn modelId="{C50835E2-7EF0-4245-B0CF-866558133671}" type="presParOf" srcId="{09B394E9-DD6A-475B-83AD-7A6CDD7B8959}" destId="{F5D45EA0-4109-45D8-9248-A37861DD5D2F}" srcOrd="2" destOrd="0" presId="urn:microsoft.com/office/officeart/2005/8/layout/process4"/>
    <dgm:cxn modelId="{3BCE960C-FF3F-431A-8985-61AE9F3917E2}" type="presParOf" srcId="{F5D45EA0-4109-45D8-9248-A37861DD5D2F}" destId="{689153C3-1FF3-492A-A0B8-66B6BAE1FAA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3183B1-D032-4558-B459-03245E58D382}" type="doc">
      <dgm:prSet loTypeId="urn:microsoft.com/office/officeart/2005/8/layout/hierarchy3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346C963-3834-418D-940E-7190D3DEF97E}">
      <dgm:prSet/>
      <dgm:spPr/>
      <dgm:t>
        <a:bodyPr/>
        <a:lstStyle/>
        <a:p>
          <a:r>
            <a:rPr lang="af-ZA" b="1" dirty="0"/>
            <a:t>Akademiese mislukking</a:t>
          </a:r>
          <a:endParaRPr lang="en-US" dirty="0"/>
        </a:p>
      </dgm:t>
    </dgm:pt>
    <dgm:pt modelId="{4CD0688F-E3E7-4335-8FF6-DA99A88FC57E}" type="parTrans" cxnId="{503CA18E-CAE6-42A0-8982-7E05B483790D}">
      <dgm:prSet/>
      <dgm:spPr/>
      <dgm:t>
        <a:bodyPr/>
        <a:lstStyle/>
        <a:p>
          <a:endParaRPr lang="en-US"/>
        </a:p>
      </dgm:t>
    </dgm:pt>
    <dgm:pt modelId="{85B1F715-BB07-4EC1-9E4D-688A64C88DBD}" type="sibTrans" cxnId="{503CA18E-CAE6-42A0-8982-7E05B483790D}">
      <dgm:prSet/>
      <dgm:spPr/>
      <dgm:t>
        <a:bodyPr/>
        <a:lstStyle/>
        <a:p>
          <a:endParaRPr lang="en-US"/>
        </a:p>
      </dgm:t>
    </dgm:pt>
    <dgm:pt modelId="{F4B2B04D-6C8F-4C65-BE0B-CF68C5715165}">
      <dgm:prSet/>
      <dgm:spPr/>
      <dgm:t>
        <a:bodyPr/>
        <a:lstStyle/>
        <a:p>
          <a:r>
            <a:rPr lang="af-ZA" dirty="0"/>
            <a:t>Teleurstelling, angs of hopeloosheid</a:t>
          </a:r>
          <a:endParaRPr lang="en-US" dirty="0"/>
        </a:p>
      </dgm:t>
    </dgm:pt>
    <dgm:pt modelId="{3C4AF4B2-8F53-410C-838E-D29AD58D3B76}" type="parTrans" cxnId="{BB95B09F-2795-4946-AB4F-BC203024E297}">
      <dgm:prSet/>
      <dgm:spPr/>
      <dgm:t>
        <a:bodyPr/>
        <a:lstStyle/>
        <a:p>
          <a:endParaRPr lang="en-US"/>
        </a:p>
      </dgm:t>
    </dgm:pt>
    <dgm:pt modelId="{038E07CA-BAA1-4741-8FCF-1DB2553EF9B5}" type="sibTrans" cxnId="{BB95B09F-2795-4946-AB4F-BC203024E297}">
      <dgm:prSet/>
      <dgm:spPr/>
      <dgm:t>
        <a:bodyPr/>
        <a:lstStyle/>
        <a:p>
          <a:endParaRPr lang="en-US"/>
        </a:p>
      </dgm:t>
    </dgm:pt>
    <dgm:pt modelId="{BDAB10D7-6F68-4DB8-A07E-6D14AF438290}">
      <dgm:prSet/>
      <dgm:spPr/>
      <dgm:t>
        <a:bodyPr/>
        <a:lstStyle/>
        <a:p>
          <a:r>
            <a:rPr lang="af-ZA" b="1" dirty="0"/>
            <a:t>Familie-probleme</a:t>
          </a:r>
          <a:endParaRPr lang="en-US" dirty="0"/>
        </a:p>
      </dgm:t>
    </dgm:pt>
    <dgm:pt modelId="{25FCEA91-9538-435B-A72D-F9CB8D7755CC}" type="parTrans" cxnId="{737C0D3C-4578-4AC1-9282-9D26E5619361}">
      <dgm:prSet/>
      <dgm:spPr/>
      <dgm:t>
        <a:bodyPr/>
        <a:lstStyle/>
        <a:p>
          <a:endParaRPr lang="en-US"/>
        </a:p>
      </dgm:t>
    </dgm:pt>
    <dgm:pt modelId="{BA1338AA-BD28-43E9-8A2A-F1A3B3968AE3}" type="sibTrans" cxnId="{737C0D3C-4578-4AC1-9282-9D26E5619361}">
      <dgm:prSet/>
      <dgm:spPr/>
      <dgm:t>
        <a:bodyPr/>
        <a:lstStyle/>
        <a:p>
          <a:endParaRPr lang="en-US"/>
        </a:p>
      </dgm:t>
    </dgm:pt>
    <dgm:pt modelId="{3EE24453-0814-47F9-B2F7-E51A61338D3C}">
      <dgm:prSet/>
      <dgm:spPr/>
      <dgm:t>
        <a:bodyPr/>
        <a:lstStyle/>
        <a:p>
          <a:r>
            <a:rPr lang="af-ZA" dirty="0"/>
            <a:t>Konflik, egskeiding, siekte of finansiële probleme</a:t>
          </a:r>
          <a:endParaRPr lang="en-US" dirty="0"/>
        </a:p>
      </dgm:t>
    </dgm:pt>
    <dgm:pt modelId="{D0F30A96-6E7F-4D2B-BC54-2BDC960CB35F}" type="parTrans" cxnId="{93FCC63A-06C6-4ECC-8C16-FC6ABCC0EF66}">
      <dgm:prSet/>
      <dgm:spPr/>
      <dgm:t>
        <a:bodyPr/>
        <a:lstStyle/>
        <a:p>
          <a:endParaRPr lang="en-US"/>
        </a:p>
      </dgm:t>
    </dgm:pt>
    <dgm:pt modelId="{FDA633DD-938E-4785-87D0-C17C641BB0AC}" type="sibTrans" cxnId="{93FCC63A-06C6-4ECC-8C16-FC6ABCC0EF66}">
      <dgm:prSet/>
      <dgm:spPr/>
      <dgm:t>
        <a:bodyPr/>
        <a:lstStyle/>
        <a:p>
          <a:endParaRPr lang="en-US"/>
        </a:p>
      </dgm:t>
    </dgm:pt>
    <dgm:pt modelId="{73D68872-A118-4DB8-9404-16E5EB29E714}">
      <dgm:prSet/>
      <dgm:spPr/>
      <dgm:t>
        <a:bodyPr/>
        <a:lstStyle/>
        <a:p>
          <a:r>
            <a:rPr lang="af-ZA" b="1" dirty="0"/>
            <a:t>Boeliegedrag en geweld</a:t>
          </a:r>
          <a:endParaRPr lang="en-US" dirty="0"/>
        </a:p>
      </dgm:t>
    </dgm:pt>
    <dgm:pt modelId="{C5B01E9A-5D66-4BC6-B3E8-712708F13776}" type="parTrans" cxnId="{F72259D1-5FAA-40BD-AF6C-2E7DF12690EC}">
      <dgm:prSet/>
      <dgm:spPr/>
      <dgm:t>
        <a:bodyPr/>
        <a:lstStyle/>
        <a:p>
          <a:endParaRPr lang="en-US"/>
        </a:p>
      </dgm:t>
    </dgm:pt>
    <dgm:pt modelId="{BBC8374D-ED2F-4B97-9134-0775797701A4}" type="sibTrans" cxnId="{F72259D1-5FAA-40BD-AF6C-2E7DF12690EC}">
      <dgm:prSet/>
      <dgm:spPr/>
      <dgm:t>
        <a:bodyPr/>
        <a:lstStyle/>
        <a:p>
          <a:endParaRPr lang="en-US"/>
        </a:p>
      </dgm:t>
    </dgm:pt>
    <dgm:pt modelId="{8CBB09FF-8CF2-4CA1-8924-6EB1C90EE0FC}">
      <dgm:prSet/>
      <dgm:spPr/>
      <dgm:t>
        <a:bodyPr/>
        <a:lstStyle/>
        <a:p>
          <a:r>
            <a:rPr lang="nl-NL" dirty="0"/>
            <a:t>Skade aan selfvertroue, veiligheid en geestesgesondheid</a:t>
          </a:r>
          <a:endParaRPr lang="en-US" dirty="0"/>
        </a:p>
      </dgm:t>
    </dgm:pt>
    <dgm:pt modelId="{594C7DA1-F978-47B4-BE2C-04772D5D53E7}" type="parTrans" cxnId="{F9326595-012E-41E1-B431-39F3BA14232B}">
      <dgm:prSet/>
      <dgm:spPr/>
      <dgm:t>
        <a:bodyPr/>
        <a:lstStyle/>
        <a:p>
          <a:endParaRPr lang="en-US"/>
        </a:p>
      </dgm:t>
    </dgm:pt>
    <dgm:pt modelId="{A1D1E14A-E0D9-4EB3-B6AB-C3B3733E33D3}" type="sibTrans" cxnId="{F9326595-012E-41E1-B431-39F3BA14232B}">
      <dgm:prSet/>
      <dgm:spPr/>
      <dgm:t>
        <a:bodyPr/>
        <a:lstStyle/>
        <a:p>
          <a:endParaRPr lang="en-US"/>
        </a:p>
      </dgm:t>
    </dgm:pt>
    <dgm:pt modelId="{BA077D6A-3C21-4E5F-B79E-9ACAE0D043F5}" type="pres">
      <dgm:prSet presAssocID="{8F3183B1-D032-4558-B459-03245E58D38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BF9C6CC-46C9-4BB9-B253-88AE8CE770AD}" type="pres">
      <dgm:prSet presAssocID="{7346C963-3834-418D-940E-7190D3DEF97E}" presName="root" presStyleCnt="0"/>
      <dgm:spPr/>
    </dgm:pt>
    <dgm:pt modelId="{994D0BE1-55D2-4334-B40E-E62159D927E7}" type="pres">
      <dgm:prSet presAssocID="{7346C963-3834-418D-940E-7190D3DEF97E}" presName="rootComposite" presStyleCnt="0"/>
      <dgm:spPr/>
    </dgm:pt>
    <dgm:pt modelId="{98F39534-9CA1-4194-9999-F739FF12ECC8}" type="pres">
      <dgm:prSet presAssocID="{7346C963-3834-418D-940E-7190D3DEF97E}" presName="rootText" presStyleLbl="node1" presStyleIdx="0" presStyleCnt="3"/>
      <dgm:spPr/>
    </dgm:pt>
    <dgm:pt modelId="{4073D7CB-6743-44F1-A7F0-082E6D82DA9F}" type="pres">
      <dgm:prSet presAssocID="{7346C963-3834-418D-940E-7190D3DEF97E}" presName="rootConnector" presStyleLbl="node1" presStyleIdx="0" presStyleCnt="3"/>
      <dgm:spPr/>
    </dgm:pt>
    <dgm:pt modelId="{831C5F87-1A1A-44DA-B20C-26AA46C08FFB}" type="pres">
      <dgm:prSet presAssocID="{7346C963-3834-418D-940E-7190D3DEF97E}" presName="childShape" presStyleCnt="0"/>
      <dgm:spPr/>
    </dgm:pt>
    <dgm:pt modelId="{E0E85A45-FF1B-4C5A-BE0D-937582B7074F}" type="pres">
      <dgm:prSet presAssocID="{3C4AF4B2-8F53-410C-838E-D29AD58D3B76}" presName="Name13" presStyleLbl="parChTrans1D2" presStyleIdx="0" presStyleCnt="3"/>
      <dgm:spPr/>
    </dgm:pt>
    <dgm:pt modelId="{A0FFC1E0-80C5-491B-9570-E328405F0D8D}" type="pres">
      <dgm:prSet presAssocID="{F4B2B04D-6C8F-4C65-BE0B-CF68C5715165}" presName="childText" presStyleLbl="bgAcc1" presStyleIdx="0" presStyleCnt="3">
        <dgm:presLayoutVars>
          <dgm:bulletEnabled val="1"/>
        </dgm:presLayoutVars>
      </dgm:prSet>
      <dgm:spPr/>
    </dgm:pt>
    <dgm:pt modelId="{8953E74A-88FB-4990-9EA6-710B6170DB81}" type="pres">
      <dgm:prSet presAssocID="{BDAB10D7-6F68-4DB8-A07E-6D14AF438290}" presName="root" presStyleCnt="0"/>
      <dgm:spPr/>
    </dgm:pt>
    <dgm:pt modelId="{29700298-22E4-4E54-B708-0A156C75243A}" type="pres">
      <dgm:prSet presAssocID="{BDAB10D7-6F68-4DB8-A07E-6D14AF438290}" presName="rootComposite" presStyleCnt="0"/>
      <dgm:spPr/>
    </dgm:pt>
    <dgm:pt modelId="{B3D91472-7BF1-4E5E-AD53-74E9D269FA37}" type="pres">
      <dgm:prSet presAssocID="{BDAB10D7-6F68-4DB8-A07E-6D14AF438290}" presName="rootText" presStyleLbl="node1" presStyleIdx="1" presStyleCnt="3"/>
      <dgm:spPr/>
    </dgm:pt>
    <dgm:pt modelId="{46F1A149-BCD6-44D1-AB5D-1EE9EEED5AF4}" type="pres">
      <dgm:prSet presAssocID="{BDAB10D7-6F68-4DB8-A07E-6D14AF438290}" presName="rootConnector" presStyleLbl="node1" presStyleIdx="1" presStyleCnt="3"/>
      <dgm:spPr/>
    </dgm:pt>
    <dgm:pt modelId="{01DEAFA4-3F6C-476E-816D-BCE8E0068EA1}" type="pres">
      <dgm:prSet presAssocID="{BDAB10D7-6F68-4DB8-A07E-6D14AF438290}" presName="childShape" presStyleCnt="0"/>
      <dgm:spPr/>
    </dgm:pt>
    <dgm:pt modelId="{E05FC41A-47E2-42C6-9915-CB162F21FA0E}" type="pres">
      <dgm:prSet presAssocID="{D0F30A96-6E7F-4D2B-BC54-2BDC960CB35F}" presName="Name13" presStyleLbl="parChTrans1D2" presStyleIdx="1" presStyleCnt="3"/>
      <dgm:spPr/>
    </dgm:pt>
    <dgm:pt modelId="{703A9860-143A-423E-8B14-0D63926F27B6}" type="pres">
      <dgm:prSet presAssocID="{3EE24453-0814-47F9-B2F7-E51A61338D3C}" presName="childText" presStyleLbl="bgAcc1" presStyleIdx="1" presStyleCnt="3">
        <dgm:presLayoutVars>
          <dgm:bulletEnabled val="1"/>
        </dgm:presLayoutVars>
      </dgm:prSet>
      <dgm:spPr/>
    </dgm:pt>
    <dgm:pt modelId="{B5DC686E-81EE-4FDF-BD89-6BA2973A92EB}" type="pres">
      <dgm:prSet presAssocID="{73D68872-A118-4DB8-9404-16E5EB29E714}" presName="root" presStyleCnt="0"/>
      <dgm:spPr/>
    </dgm:pt>
    <dgm:pt modelId="{C0084375-F9DB-484F-A310-47773C63BA7A}" type="pres">
      <dgm:prSet presAssocID="{73D68872-A118-4DB8-9404-16E5EB29E714}" presName="rootComposite" presStyleCnt="0"/>
      <dgm:spPr/>
    </dgm:pt>
    <dgm:pt modelId="{69B6C846-E2AB-4040-81FF-A6B96F3148FF}" type="pres">
      <dgm:prSet presAssocID="{73D68872-A118-4DB8-9404-16E5EB29E714}" presName="rootText" presStyleLbl="node1" presStyleIdx="2" presStyleCnt="3"/>
      <dgm:spPr/>
    </dgm:pt>
    <dgm:pt modelId="{8062A4EE-D5A9-4D11-A827-AE0F85A97CDE}" type="pres">
      <dgm:prSet presAssocID="{73D68872-A118-4DB8-9404-16E5EB29E714}" presName="rootConnector" presStyleLbl="node1" presStyleIdx="2" presStyleCnt="3"/>
      <dgm:spPr/>
    </dgm:pt>
    <dgm:pt modelId="{0EDE4979-7CD3-46A2-895B-CF144E427DA5}" type="pres">
      <dgm:prSet presAssocID="{73D68872-A118-4DB8-9404-16E5EB29E714}" presName="childShape" presStyleCnt="0"/>
      <dgm:spPr/>
    </dgm:pt>
    <dgm:pt modelId="{94F308E5-CF0C-401D-BA4A-2A5C0FB77C32}" type="pres">
      <dgm:prSet presAssocID="{594C7DA1-F978-47B4-BE2C-04772D5D53E7}" presName="Name13" presStyleLbl="parChTrans1D2" presStyleIdx="2" presStyleCnt="3"/>
      <dgm:spPr/>
    </dgm:pt>
    <dgm:pt modelId="{EB0898AA-F983-4D4E-9035-67F134F13DE0}" type="pres">
      <dgm:prSet presAssocID="{8CBB09FF-8CF2-4CA1-8924-6EB1C90EE0FC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818F7911-AEE7-4E0B-892A-D0A333B680E1}" type="presOf" srcId="{BDAB10D7-6F68-4DB8-A07E-6D14AF438290}" destId="{B3D91472-7BF1-4E5E-AD53-74E9D269FA37}" srcOrd="0" destOrd="0" presId="urn:microsoft.com/office/officeart/2005/8/layout/hierarchy3"/>
    <dgm:cxn modelId="{D8620F14-BD6E-4E14-8904-7167A3664CB3}" type="presOf" srcId="{73D68872-A118-4DB8-9404-16E5EB29E714}" destId="{69B6C846-E2AB-4040-81FF-A6B96F3148FF}" srcOrd="0" destOrd="0" presId="urn:microsoft.com/office/officeart/2005/8/layout/hierarchy3"/>
    <dgm:cxn modelId="{50F2D818-2E7F-4FF5-A834-BFED7834766E}" type="presOf" srcId="{BDAB10D7-6F68-4DB8-A07E-6D14AF438290}" destId="{46F1A149-BCD6-44D1-AB5D-1EE9EEED5AF4}" srcOrd="1" destOrd="0" presId="urn:microsoft.com/office/officeart/2005/8/layout/hierarchy3"/>
    <dgm:cxn modelId="{DDACCC21-C8C1-4913-97A8-E52C950A3993}" type="presOf" srcId="{3EE24453-0814-47F9-B2F7-E51A61338D3C}" destId="{703A9860-143A-423E-8B14-0D63926F27B6}" srcOrd="0" destOrd="0" presId="urn:microsoft.com/office/officeart/2005/8/layout/hierarchy3"/>
    <dgm:cxn modelId="{93FCC63A-06C6-4ECC-8C16-FC6ABCC0EF66}" srcId="{BDAB10D7-6F68-4DB8-A07E-6D14AF438290}" destId="{3EE24453-0814-47F9-B2F7-E51A61338D3C}" srcOrd="0" destOrd="0" parTransId="{D0F30A96-6E7F-4D2B-BC54-2BDC960CB35F}" sibTransId="{FDA633DD-938E-4785-87D0-C17C641BB0AC}"/>
    <dgm:cxn modelId="{737C0D3C-4578-4AC1-9282-9D26E5619361}" srcId="{8F3183B1-D032-4558-B459-03245E58D382}" destId="{BDAB10D7-6F68-4DB8-A07E-6D14AF438290}" srcOrd="1" destOrd="0" parTransId="{25FCEA91-9538-435B-A72D-F9CB8D7755CC}" sibTransId="{BA1338AA-BD28-43E9-8A2A-F1A3B3968AE3}"/>
    <dgm:cxn modelId="{4385E170-8684-4EE1-A7EB-B1EBB9C99FEE}" type="presOf" srcId="{8CBB09FF-8CF2-4CA1-8924-6EB1C90EE0FC}" destId="{EB0898AA-F983-4D4E-9035-67F134F13DE0}" srcOrd="0" destOrd="0" presId="urn:microsoft.com/office/officeart/2005/8/layout/hierarchy3"/>
    <dgm:cxn modelId="{F5AE5A54-2E63-44C2-98BE-FA99A99D99B5}" type="presOf" srcId="{594C7DA1-F978-47B4-BE2C-04772D5D53E7}" destId="{94F308E5-CF0C-401D-BA4A-2A5C0FB77C32}" srcOrd="0" destOrd="0" presId="urn:microsoft.com/office/officeart/2005/8/layout/hierarchy3"/>
    <dgm:cxn modelId="{503CA18E-CAE6-42A0-8982-7E05B483790D}" srcId="{8F3183B1-D032-4558-B459-03245E58D382}" destId="{7346C963-3834-418D-940E-7190D3DEF97E}" srcOrd="0" destOrd="0" parTransId="{4CD0688F-E3E7-4335-8FF6-DA99A88FC57E}" sibTransId="{85B1F715-BB07-4EC1-9E4D-688A64C88DBD}"/>
    <dgm:cxn modelId="{F9326595-012E-41E1-B431-39F3BA14232B}" srcId="{73D68872-A118-4DB8-9404-16E5EB29E714}" destId="{8CBB09FF-8CF2-4CA1-8924-6EB1C90EE0FC}" srcOrd="0" destOrd="0" parTransId="{594C7DA1-F978-47B4-BE2C-04772D5D53E7}" sibTransId="{A1D1E14A-E0D9-4EB3-B6AB-C3B3733E33D3}"/>
    <dgm:cxn modelId="{35A90A99-DE06-4F39-A8B8-A2FEA3312B8B}" type="presOf" srcId="{3C4AF4B2-8F53-410C-838E-D29AD58D3B76}" destId="{E0E85A45-FF1B-4C5A-BE0D-937582B7074F}" srcOrd="0" destOrd="0" presId="urn:microsoft.com/office/officeart/2005/8/layout/hierarchy3"/>
    <dgm:cxn modelId="{BB95B09F-2795-4946-AB4F-BC203024E297}" srcId="{7346C963-3834-418D-940E-7190D3DEF97E}" destId="{F4B2B04D-6C8F-4C65-BE0B-CF68C5715165}" srcOrd="0" destOrd="0" parTransId="{3C4AF4B2-8F53-410C-838E-D29AD58D3B76}" sibTransId="{038E07CA-BAA1-4741-8FCF-1DB2553EF9B5}"/>
    <dgm:cxn modelId="{620301A8-D9DF-4257-8208-9E81F1B1D158}" type="presOf" srcId="{F4B2B04D-6C8F-4C65-BE0B-CF68C5715165}" destId="{A0FFC1E0-80C5-491B-9570-E328405F0D8D}" srcOrd="0" destOrd="0" presId="urn:microsoft.com/office/officeart/2005/8/layout/hierarchy3"/>
    <dgm:cxn modelId="{B7702BAC-50D9-4C03-B93E-46BD59F1A3D9}" type="presOf" srcId="{D0F30A96-6E7F-4D2B-BC54-2BDC960CB35F}" destId="{E05FC41A-47E2-42C6-9915-CB162F21FA0E}" srcOrd="0" destOrd="0" presId="urn:microsoft.com/office/officeart/2005/8/layout/hierarchy3"/>
    <dgm:cxn modelId="{17DF99C8-C9D4-405D-9272-6C61CE110431}" type="presOf" srcId="{7346C963-3834-418D-940E-7190D3DEF97E}" destId="{98F39534-9CA1-4194-9999-F739FF12ECC8}" srcOrd="0" destOrd="0" presId="urn:microsoft.com/office/officeart/2005/8/layout/hierarchy3"/>
    <dgm:cxn modelId="{0B94B9CD-2E17-4E77-B385-3ED93E60AD71}" type="presOf" srcId="{7346C963-3834-418D-940E-7190D3DEF97E}" destId="{4073D7CB-6743-44F1-A7F0-082E6D82DA9F}" srcOrd="1" destOrd="0" presId="urn:microsoft.com/office/officeart/2005/8/layout/hierarchy3"/>
    <dgm:cxn modelId="{F72259D1-5FAA-40BD-AF6C-2E7DF12690EC}" srcId="{8F3183B1-D032-4558-B459-03245E58D382}" destId="{73D68872-A118-4DB8-9404-16E5EB29E714}" srcOrd="2" destOrd="0" parTransId="{C5B01E9A-5D66-4BC6-B3E8-712708F13776}" sibTransId="{BBC8374D-ED2F-4B97-9134-0775797701A4}"/>
    <dgm:cxn modelId="{51D6CDE0-996A-40DF-9A89-8BB25D59DA2B}" type="presOf" srcId="{73D68872-A118-4DB8-9404-16E5EB29E714}" destId="{8062A4EE-D5A9-4D11-A827-AE0F85A97CDE}" srcOrd="1" destOrd="0" presId="urn:microsoft.com/office/officeart/2005/8/layout/hierarchy3"/>
    <dgm:cxn modelId="{56CE6DE1-E462-443E-883A-2F480F313D81}" type="presOf" srcId="{8F3183B1-D032-4558-B459-03245E58D382}" destId="{BA077D6A-3C21-4E5F-B79E-9ACAE0D043F5}" srcOrd="0" destOrd="0" presId="urn:microsoft.com/office/officeart/2005/8/layout/hierarchy3"/>
    <dgm:cxn modelId="{0D9C3AA3-2750-45C7-88FE-42522B344326}" type="presParOf" srcId="{BA077D6A-3C21-4E5F-B79E-9ACAE0D043F5}" destId="{9BF9C6CC-46C9-4BB9-B253-88AE8CE770AD}" srcOrd="0" destOrd="0" presId="urn:microsoft.com/office/officeart/2005/8/layout/hierarchy3"/>
    <dgm:cxn modelId="{5EC84688-28DA-4302-B992-20C9C9B3296A}" type="presParOf" srcId="{9BF9C6CC-46C9-4BB9-B253-88AE8CE770AD}" destId="{994D0BE1-55D2-4334-B40E-E62159D927E7}" srcOrd="0" destOrd="0" presId="urn:microsoft.com/office/officeart/2005/8/layout/hierarchy3"/>
    <dgm:cxn modelId="{2285DB45-7E15-4E58-B9A3-C929A605D3D7}" type="presParOf" srcId="{994D0BE1-55D2-4334-B40E-E62159D927E7}" destId="{98F39534-9CA1-4194-9999-F739FF12ECC8}" srcOrd="0" destOrd="0" presId="urn:microsoft.com/office/officeart/2005/8/layout/hierarchy3"/>
    <dgm:cxn modelId="{779C7AB3-9450-4BB8-8D36-A0EE4EF8ADF5}" type="presParOf" srcId="{994D0BE1-55D2-4334-B40E-E62159D927E7}" destId="{4073D7CB-6743-44F1-A7F0-082E6D82DA9F}" srcOrd="1" destOrd="0" presId="urn:microsoft.com/office/officeart/2005/8/layout/hierarchy3"/>
    <dgm:cxn modelId="{CF562215-89D0-4160-832C-69BD99A8419C}" type="presParOf" srcId="{9BF9C6CC-46C9-4BB9-B253-88AE8CE770AD}" destId="{831C5F87-1A1A-44DA-B20C-26AA46C08FFB}" srcOrd="1" destOrd="0" presId="urn:microsoft.com/office/officeart/2005/8/layout/hierarchy3"/>
    <dgm:cxn modelId="{1A97999C-74FB-4C34-ADBB-6952D60E4D31}" type="presParOf" srcId="{831C5F87-1A1A-44DA-B20C-26AA46C08FFB}" destId="{E0E85A45-FF1B-4C5A-BE0D-937582B7074F}" srcOrd="0" destOrd="0" presId="urn:microsoft.com/office/officeart/2005/8/layout/hierarchy3"/>
    <dgm:cxn modelId="{8AC9D634-BB60-4D88-B046-E1E9F4283FAA}" type="presParOf" srcId="{831C5F87-1A1A-44DA-B20C-26AA46C08FFB}" destId="{A0FFC1E0-80C5-491B-9570-E328405F0D8D}" srcOrd="1" destOrd="0" presId="urn:microsoft.com/office/officeart/2005/8/layout/hierarchy3"/>
    <dgm:cxn modelId="{6C4622C7-4A5C-411D-B1FA-47EB63CB9A15}" type="presParOf" srcId="{BA077D6A-3C21-4E5F-B79E-9ACAE0D043F5}" destId="{8953E74A-88FB-4990-9EA6-710B6170DB81}" srcOrd="1" destOrd="0" presId="urn:microsoft.com/office/officeart/2005/8/layout/hierarchy3"/>
    <dgm:cxn modelId="{DD234E99-29AA-41E5-BEF3-FFEC27BD7133}" type="presParOf" srcId="{8953E74A-88FB-4990-9EA6-710B6170DB81}" destId="{29700298-22E4-4E54-B708-0A156C75243A}" srcOrd="0" destOrd="0" presId="urn:microsoft.com/office/officeart/2005/8/layout/hierarchy3"/>
    <dgm:cxn modelId="{805D2789-56F3-4278-9CD2-C5D3612E69DA}" type="presParOf" srcId="{29700298-22E4-4E54-B708-0A156C75243A}" destId="{B3D91472-7BF1-4E5E-AD53-74E9D269FA37}" srcOrd="0" destOrd="0" presId="urn:microsoft.com/office/officeart/2005/8/layout/hierarchy3"/>
    <dgm:cxn modelId="{D7CF7E1B-644F-457C-A3F5-DE5E4FFF303C}" type="presParOf" srcId="{29700298-22E4-4E54-B708-0A156C75243A}" destId="{46F1A149-BCD6-44D1-AB5D-1EE9EEED5AF4}" srcOrd="1" destOrd="0" presId="urn:microsoft.com/office/officeart/2005/8/layout/hierarchy3"/>
    <dgm:cxn modelId="{7426D8D1-E88F-42DA-85C9-4EAC29015296}" type="presParOf" srcId="{8953E74A-88FB-4990-9EA6-710B6170DB81}" destId="{01DEAFA4-3F6C-476E-816D-BCE8E0068EA1}" srcOrd="1" destOrd="0" presId="urn:microsoft.com/office/officeart/2005/8/layout/hierarchy3"/>
    <dgm:cxn modelId="{FC611207-4D70-4B60-873D-DCEF17F65B1D}" type="presParOf" srcId="{01DEAFA4-3F6C-476E-816D-BCE8E0068EA1}" destId="{E05FC41A-47E2-42C6-9915-CB162F21FA0E}" srcOrd="0" destOrd="0" presId="urn:microsoft.com/office/officeart/2005/8/layout/hierarchy3"/>
    <dgm:cxn modelId="{279C6283-D168-4B7C-92B2-59D5DF076A0F}" type="presParOf" srcId="{01DEAFA4-3F6C-476E-816D-BCE8E0068EA1}" destId="{703A9860-143A-423E-8B14-0D63926F27B6}" srcOrd="1" destOrd="0" presId="urn:microsoft.com/office/officeart/2005/8/layout/hierarchy3"/>
    <dgm:cxn modelId="{4D092735-F3CB-48A6-9971-879FA0E81861}" type="presParOf" srcId="{BA077D6A-3C21-4E5F-B79E-9ACAE0D043F5}" destId="{B5DC686E-81EE-4FDF-BD89-6BA2973A92EB}" srcOrd="2" destOrd="0" presId="urn:microsoft.com/office/officeart/2005/8/layout/hierarchy3"/>
    <dgm:cxn modelId="{DAD77CA8-74AB-4C83-A9D3-89E78F02AD81}" type="presParOf" srcId="{B5DC686E-81EE-4FDF-BD89-6BA2973A92EB}" destId="{C0084375-F9DB-484F-A310-47773C63BA7A}" srcOrd="0" destOrd="0" presId="urn:microsoft.com/office/officeart/2005/8/layout/hierarchy3"/>
    <dgm:cxn modelId="{67F3DFE0-EE3C-4AA2-9764-966AB00D9F41}" type="presParOf" srcId="{C0084375-F9DB-484F-A310-47773C63BA7A}" destId="{69B6C846-E2AB-4040-81FF-A6B96F3148FF}" srcOrd="0" destOrd="0" presId="urn:microsoft.com/office/officeart/2005/8/layout/hierarchy3"/>
    <dgm:cxn modelId="{FE9A3199-CBDE-47F0-BF16-56AD38105881}" type="presParOf" srcId="{C0084375-F9DB-484F-A310-47773C63BA7A}" destId="{8062A4EE-D5A9-4D11-A827-AE0F85A97CDE}" srcOrd="1" destOrd="0" presId="urn:microsoft.com/office/officeart/2005/8/layout/hierarchy3"/>
    <dgm:cxn modelId="{CA5A8958-C722-4CC2-9FD3-08D839A892A8}" type="presParOf" srcId="{B5DC686E-81EE-4FDF-BD89-6BA2973A92EB}" destId="{0EDE4979-7CD3-46A2-895B-CF144E427DA5}" srcOrd="1" destOrd="0" presId="urn:microsoft.com/office/officeart/2005/8/layout/hierarchy3"/>
    <dgm:cxn modelId="{05735344-E348-44FC-AA2C-A0DFBEBCDB7E}" type="presParOf" srcId="{0EDE4979-7CD3-46A2-895B-CF144E427DA5}" destId="{94F308E5-CF0C-401D-BA4A-2A5C0FB77C32}" srcOrd="0" destOrd="0" presId="urn:microsoft.com/office/officeart/2005/8/layout/hierarchy3"/>
    <dgm:cxn modelId="{F32BAE78-9DC5-4B31-8F71-040007388859}" type="presParOf" srcId="{0EDE4979-7CD3-46A2-895B-CF144E427DA5}" destId="{EB0898AA-F983-4D4E-9035-67F134F13DE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BB8B5E-3185-4CE6-832F-A02A06014F61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19E9CE2-AEA9-48E8-A88A-07CFCC5FFD85}">
      <dgm:prSet/>
      <dgm:spPr/>
      <dgm:t>
        <a:bodyPr/>
        <a:lstStyle/>
        <a:p>
          <a:r>
            <a:rPr lang="nl-NL" dirty="0"/>
            <a:t>Trauma kan die gevolg wees van:</a:t>
          </a:r>
          <a:endParaRPr lang="en-US" dirty="0"/>
        </a:p>
      </dgm:t>
    </dgm:pt>
    <dgm:pt modelId="{4304D531-E418-45E1-962B-5300B6F651FE}" type="parTrans" cxnId="{D187EF51-6BA6-4450-A40A-900F70081AEC}">
      <dgm:prSet/>
      <dgm:spPr/>
      <dgm:t>
        <a:bodyPr/>
        <a:lstStyle/>
        <a:p>
          <a:endParaRPr lang="en-US"/>
        </a:p>
      </dgm:t>
    </dgm:pt>
    <dgm:pt modelId="{F8946567-8BDF-42FA-B456-4837926BF012}" type="sibTrans" cxnId="{D187EF51-6BA6-4450-A40A-900F70081AEC}">
      <dgm:prSet/>
      <dgm:spPr/>
      <dgm:t>
        <a:bodyPr/>
        <a:lstStyle/>
        <a:p>
          <a:endParaRPr lang="en-US"/>
        </a:p>
      </dgm:t>
    </dgm:pt>
    <dgm:pt modelId="{04E33FE5-2B43-4DDB-BFF2-CE64C81C6A0C}">
      <dgm:prSet/>
      <dgm:spPr/>
      <dgm:t>
        <a:bodyPr/>
        <a:lstStyle/>
        <a:p>
          <a:r>
            <a:rPr lang="af-ZA" dirty="0"/>
            <a:t>Mishandeling of verwaarlosing</a:t>
          </a:r>
          <a:endParaRPr lang="en-US" dirty="0"/>
        </a:p>
      </dgm:t>
    </dgm:pt>
    <dgm:pt modelId="{89B7FF57-17DB-45B1-A0F9-5B3EF0692BE7}" type="parTrans" cxnId="{44C08CF0-AA0E-4D63-9A62-2E8BC340630B}">
      <dgm:prSet/>
      <dgm:spPr/>
      <dgm:t>
        <a:bodyPr/>
        <a:lstStyle/>
        <a:p>
          <a:endParaRPr lang="en-US"/>
        </a:p>
      </dgm:t>
    </dgm:pt>
    <dgm:pt modelId="{8320AE62-6B60-4C65-8BAD-9A1E3BCFD81C}" type="sibTrans" cxnId="{44C08CF0-AA0E-4D63-9A62-2E8BC340630B}">
      <dgm:prSet/>
      <dgm:spPr/>
      <dgm:t>
        <a:bodyPr/>
        <a:lstStyle/>
        <a:p>
          <a:endParaRPr lang="en-US"/>
        </a:p>
      </dgm:t>
    </dgm:pt>
    <dgm:pt modelId="{DAD7F508-3816-4DEF-AD47-5E0555DD616F}">
      <dgm:prSet/>
      <dgm:spPr/>
      <dgm:t>
        <a:bodyPr/>
        <a:lstStyle/>
        <a:p>
          <a:r>
            <a:rPr lang="af-ZA" dirty="0"/>
            <a:t>Gesins- of gemeenskapsgeweld</a:t>
          </a:r>
          <a:endParaRPr lang="en-US" dirty="0"/>
        </a:p>
      </dgm:t>
    </dgm:pt>
    <dgm:pt modelId="{EE57A556-DF22-4B8E-A800-11FC001608A2}" type="parTrans" cxnId="{65AE3884-A4E4-4587-AD2E-6366B5F7ACB0}">
      <dgm:prSet/>
      <dgm:spPr/>
      <dgm:t>
        <a:bodyPr/>
        <a:lstStyle/>
        <a:p>
          <a:endParaRPr lang="en-US"/>
        </a:p>
      </dgm:t>
    </dgm:pt>
    <dgm:pt modelId="{249849D3-AB49-4AB8-A3F4-7DA934D381A3}" type="sibTrans" cxnId="{65AE3884-A4E4-4587-AD2E-6366B5F7ACB0}">
      <dgm:prSet/>
      <dgm:spPr/>
      <dgm:t>
        <a:bodyPr/>
        <a:lstStyle/>
        <a:p>
          <a:endParaRPr lang="en-US"/>
        </a:p>
      </dgm:t>
    </dgm:pt>
    <dgm:pt modelId="{CD479181-D96C-44EA-9389-35FCBA80D51E}">
      <dgm:prSet/>
      <dgm:spPr/>
      <dgm:t>
        <a:bodyPr/>
        <a:lstStyle/>
        <a:p>
          <a:r>
            <a:rPr lang="af-ZA" dirty="0"/>
            <a:t>'n Ernstige ongeluk</a:t>
          </a:r>
          <a:endParaRPr lang="en-US" dirty="0"/>
        </a:p>
      </dgm:t>
    </dgm:pt>
    <dgm:pt modelId="{2F267D98-33DA-480A-B427-69251A25402A}" type="parTrans" cxnId="{B6DAEBBC-A508-43A1-A643-32676DAE51C4}">
      <dgm:prSet/>
      <dgm:spPr/>
      <dgm:t>
        <a:bodyPr/>
        <a:lstStyle/>
        <a:p>
          <a:endParaRPr lang="en-US"/>
        </a:p>
      </dgm:t>
    </dgm:pt>
    <dgm:pt modelId="{4A3FDD90-96CA-4065-B3B3-22ECE1F1F263}" type="sibTrans" cxnId="{B6DAEBBC-A508-43A1-A643-32676DAE51C4}">
      <dgm:prSet/>
      <dgm:spPr/>
      <dgm:t>
        <a:bodyPr/>
        <a:lstStyle/>
        <a:p>
          <a:endParaRPr lang="en-US"/>
        </a:p>
      </dgm:t>
    </dgm:pt>
    <dgm:pt modelId="{03DF8BDA-CFAC-4CB8-923A-2DCFA180E5EF}">
      <dgm:prSet/>
      <dgm:spPr/>
      <dgm:t>
        <a:bodyPr/>
        <a:lstStyle/>
        <a:p>
          <a:r>
            <a:rPr lang="nl-NL" dirty="0"/>
            <a:t>'n Brand, vloed of ander rampe</a:t>
          </a:r>
          <a:endParaRPr lang="en-US" dirty="0"/>
        </a:p>
      </dgm:t>
    </dgm:pt>
    <dgm:pt modelId="{E3B18C5D-7026-4350-AC5E-82373EEB81E7}" type="parTrans" cxnId="{783011C6-F559-4063-ACAB-E31071ACC32C}">
      <dgm:prSet/>
      <dgm:spPr/>
      <dgm:t>
        <a:bodyPr/>
        <a:lstStyle/>
        <a:p>
          <a:endParaRPr lang="en-US"/>
        </a:p>
      </dgm:t>
    </dgm:pt>
    <dgm:pt modelId="{D0AB5AD4-0B68-460C-B0E1-DC0F9346F801}" type="sibTrans" cxnId="{783011C6-F559-4063-ACAB-E31071ACC32C}">
      <dgm:prSet/>
      <dgm:spPr/>
      <dgm:t>
        <a:bodyPr/>
        <a:lstStyle/>
        <a:p>
          <a:endParaRPr lang="en-US"/>
        </a:p>
      </dgm:t>
    </dgm:pt>
    <dgm:pt modelId="{A714D9BA-CBDB-40A3-9B5B-4C3B5D095B32}">
      <dgm:prSet/>
      <dgm:spPr/>
      <dgm:t>
        <a:bodyPr/>
        <a:lstStyle/>
        <a:p>
          <a:r>
            <a:rPr lang="nl-NL" dirty="0"/>
            <a:t>Om te voel dat iemand se veiligheid bedreig word</a:t>
          </a:r>
          <a:endParaRPr lang="en-US" dirty="0"/>
        </a:p>
      </dgm:t>
    </dgm:pt>
    <dgm:pt modelId="{BB3FFBF6-6CA0-4BD3-A5D4-CAB2B6D30372}" type="parTrans" cxnId="{0DE62DAD-116D-419F-AEE9-E2AE10AD9B7F}">
      <dgm:prSet/>
      <dgm:spPr/>
      <dgm:t>
        <a:bodyPr/>
        <a:lstStyle/>
        <a:p>
          <a:endParaRPr lang="en-US"/>
        </a:p>
      </dgm:t>
    </dgm:pt>
    <dgm:pt modelId="{A934D05B-273E-434B-A32A-328728214C3D}" type="sibTrans" cxnId="{0DE62DAD-116D-419F-AEE9-E2AE10AD9B7F}">
      <dgm:prSet/>
      <dgm:spPr/>
      <dgm:t>
        <a:bodyPr/>
        <a:lstStyle/>
        <a:p>
          <a:endParaRPr lang="en-US"/>
        </a:p>
      </dgm:t>
    </dgm:pt>
    <dgm:pt modelId="{058AA785-432A-4C25-98D7-A24582F1FBA4}">
      <dgm:prSet/>
      <dgm:spPr/>
      <dgm:t>
        <a:bodyPr/>
        <a:lstStyle/>
        <a:p>
          <a:r>
            <a:rPr lang="nl-NL" dirty="0"/>
            <a:t>Mense reageer verskillend op traumatiese gebeure.</a:t>
          </a:r>
          <a:endParaRPr lang="en-US" dirty="0"/>
        </a:p>
      </dgm:t>
    </dgm:pt>
    <dgm:pt modelId="{A270BB92-1F95-4DC9-99F0-B47C6D92EECD}" type="parTrans" cxnId="{D73850B3-9A05-40AD-9819-4BF454B15314}">
      <dgm:prSet/>
      <dgm:spPr/>
      <dgm:t>
        <a:bodyPr/>
        <a:lstStyle/>
        <a:p>
          <a:endParaRPr lang="en-US"/>
        </a:p>
      </dgm:t>
    </dgm:pt>
    <dgm:pt modelId="{1CC2ED98-9C0B-40A3-9D60-D80515445E73}" type="sibTrans" cxnId="{D73850B3-9A05-40AD-9819-4BF454B15314}">
      <dgm:prSet/>
      <dgm:spPr/>
      <dgm:t>
        <a:bodyPr/>
        <a:lstStyle/>
        <a:p>
          <a:endParaRPr lang="en-US"/>
        </a:p>
      </dgm:t>
    </dgm:pt>
    <dgm:pt modelId="{448F325C-AA38-4B63-B027-6D952E54A85C}" type="pres">
      <dgm:prSet presAssocID="{38BB8B5E-3185-4CE6-832F-A02A06014F61}" presName="Name0" presStyleCnt="0">
        <dgm:presLayoutVars>
          <dgm:dir/>
          <dgm:animLvl val="lvl"/>
          <dgm:resizeHandles val="exact"/>
        </dgm:presLayoutVars>
      </dgm:prSet>
      <dgm:spPr/>
    </dgm:pt>
    <dgm:pt modelId="{952CC2A5-66DD-465B-B37E-71CE95356BAC}" type="pres">
      <dgm:prSet presAssocID="{058AA785-432A-4C25-98D7-A24582F1FBA4}" presName="boxAndChildren" presStyleCnt="0"/>
      <dgm:spPr/>
    </dgm:pt>
    <dgm:pt modelId="{7707512D-4C21-4691-B8A3-8953F12EFCEA}" type="pres">
      <dgm:prSet presAssocID="{058AA785-432A-4C25-98D7-A24582F1FBA4}" presName="parentTextBox" presStyleLbl="node1" presStyleIdx="0" presStyleCnt="2"/>
      <dgm:spPr/>
    </dgm:pt>
    <dgm:pt modelId="{5929F35D-35B2-4820-8C75-4CA210A52FD0}" type="pres">
      <dgm:prSet presAssocID="{F8946567-8BDF-42FA-B456-4837926BF012}" presName="sp" presStyleCnt="0"/>
      <dgm:spPr/>
    </dgm:pt>
    <dgm:pt modelId="{B4896A82-E8CB-4667-A291-0C459EBF052A}" type="pres">
      <dgm:prSet presAssocID="{919E9CE2-AEA9-48E8-A88A-07CFCC5FFD85}" presName="arrowAndChildren" presStyleCnt="0"/>
      <dgm:spPr/>
    </dgm:pt>
    <dgm:pt modelId="{433BC186-A07D-4F19-AB05-A527D6B8C0D8}" type="pres">
      <dgm:prSet presAssocID="{919E9CE2-AEA9-48E8-A88A-07CFCC5FFD85}" presName="parentTextArrow" presStyleLbl="node1" presStyleIdx="0" presStyleCnt="2"/>
      <dgm:spPr/>
    </dgm:pt>
    <dgm:pt modelId="{4D839764-F005-401F-8238-5417AED2756A}" type="pres">
      <dgm:prSet presAssocID="{919E9CE2-AEA9-48E8-A88A-07CFCC5FFD85}" presName="arrow" presStyleLbl="node1" presStyleIdx="1" presStyleCnt="2"/>
      <dgm:spPr/>
    </dgm:pt>
    <dgm:pt modelId="{C922E7C2-5F3D-4FC1-9AB1-E0250A5A6DF4}" type="pres">
      <dgm:prSet presAssocID="{919E9CE2-AEA9-48E8-A88A-07CFCC5FFD85}" presName="descendantArrow" presStyleCnt="0"/>
      <dgm:spPr/>
    </dgm:pt>
    <dgm:pt modelId="{362E3E7A-D939-4AD0-98DB-29F11EB25016}" type="pres">
      <dgm:prSet presAssocID="{04E33FE5-2B43-4DDB-BFF2-CE64C81C6A0C}" presName="childTextArrow" presStyleLbl="fgAccFollowNode1" presStyleIdx="0" presStyleCnt="5">
        <dgm:presLayoutVars>
          <dgm:bulletEnabled val="1"/>
        </dgm:presLayoutVars>
      </dgm:prSet>
      <dgm:spPr/>
    </dgm:pt>
    <dgm:pt modelId="{0EC3DA7E-68BF-403D-932C-BC44FA0A243B}" type="pres">
      <dgm:prSet presAssocID="{DAD7F508-3816-4DEF-AD47-5E0555DD616F}" presName="childTextArrow" presStyleLbl="fgAccFollowNode1" presStyleIdx="1" presStyleCnt="5">
        <dgm:presLayoutVars>
          <dgm:bulletEnabled val="1"/>
        </dgm:presLayoutVars>
      </dgm:prSet>
      <dgm:spPr/>
    </dgm:pt>
    <dgm:pt modelId="{7B27B88D-1DC2-4BB1-9454-5E7E155CF741}" type="pres">
      <dgm:prSet presAssocID="{CD479181-D96C-44EA-9389-35FCBA80D51E}" presName="childTextArrow" presStyleLbl="fgAccFollowNode1" presStyleIdx="2" presStyleCnt="5">
        <dgm:presLayoutVars>
          <dgm:bulletEnabled val="1"/>
        </dgm:presLayoutVars>
      </dgm:prSet>
      <dgm:spPr/>
    </dgm:pt>
    <dgm:pt modelId="{4D77210B-2EFB-468B-A586-5DAF84F58917}" type="pres">
      <dgm:prSet presAssocID="{03DF8BDA-CFAC-4CB8-923A-2DCFA180E5EF}" presName="childTextArrow" presStyleLbl="fgAccFollowNode1" presStyleIdx="3" presStyleCnt="5">
        <dgm:presLayoutVars>
          <dgm:bulletEnabled val="1"/>
        </dgm:presLayoutVars>
      </dgm:prSet>
      <dgm:spPr/>
    </dgm:pt>
    <dgm:pt modelId="{E762BC60-10C4-4F24-A3CA-5FA2ACC177AD}" type="pres">
      <dgm:prSet presAssocID="{A714D9BA-CBDB-40A3-9B5B-4C3B5D095B32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49B76A09-6758-41C0-9717-4D67E6B18F39}" type="presOf" srcId="{DAD7F508-3816-4DEF-AD47-5E0555DD616F}" destId="{0EC3DA7E-68BF-403D-932C-BC44FA0A243B}" srcOrd="0" destOrd="0" presId="urn:microsoft.com/office/officeart/2005/8/layout/process4"/>
    <dgm:cxn modelId="{D8E26D0E-7172-48C2-AE8A-2AA6F9232103}" type="presOf" srcId="{919E9CE2-AEA9-48E8-A88A-07CFCC5FFD85}" destId="{433BC186-A07D-4F19-AB05-A527D6B8C0D8}" srcOrd="0" destOrd="0" presId="urn:microsoft.com/office/officeart/2005/8/layout/process4"/>
    <dgm:cxn modelId="{1751E82F-D3B9-46C1-8532-76CFDC87FFDB}" type="presOf" srcId="{919E9CE2-AEA9-48E8-A88A-07CFCC5FFD85}" destId="{4D839764-F005-401F-8238-5417AED2756A}" srcOrd="1" destOrd="0" presId="urn:microsoft.com/office/officeart/2005/8/layout/process4"/>
    <dgm:cxn modelId="{D187EF51-6BA6-4450-A40A-900F70081AEC}" srcId="{38BB8B5E-3185-4CE6-832F-A02A06014F61}" destId="{919E9CE2-AEA9-48E8-A88A-07CFCC5FFD85}" srcOrd="0" destOrd="0" parTransId="{4304D531-E418-45E1-962B-5300B6F651FE}" sibTransId="{F8946567-8BDF-42FA-B456-4837926BF012}"/>
    <dgm:cxn modelId="{B647C359-B08B-46B5-A19D-2C9D04987F99}" type="presOf" srcId="{A714D9BA-CBDB-40A3-9B5B-4C3B5D095B32}" destId="{E762BC60-10C4-4F24-A3CA-5FA2ACC177AD}" srcOrd="0" destOrd="0" presId="urn:microsoft.com/office/officeart/2005/8/layout/process4"/>
    <dgm:cxn modelId="{E85A057B-C223-42BC-ADEA-3B6F4CB7DE44}" type="presOf" srcId="{38BB8B5E-3185-4CE6-832F-A02A06014F61}" destId="{448F325C-AA38-4B63-B027-6D952E54A85C}" srcOrd="0" destOrd="0" presId="urn:microsoft.com/office/officeart/2005/8/layout/process4"/>
    <dgm:cxn modelId="{65AE3884-A4E4-4587-AD2E-6366B5F7ACB0}" srcId="{919E9CE2-AEA9-48E8-A88A-07CFCC5FFD85}" destId="{DAD7F508-3816-4DEF-AD47-5E0555DD616F}" srcOrd="1" destOrd="0" parTransId="{EE57A556-DF22-4B8E-A800-11FC001608A2}" sibTransId="{249849D3-AB49-4AB8-A3F4-7DA934D381A3}"/>
    <dgm:cxn modelId="{5498F586-45BB-40F8-AEDF-CCB0AC27D146}" type="presOf" srcId="{04E33FE5-2B43-4DDB-BFF2-CE64C81C6A0C}" destId="{362E3E7A-D939-4AD0-98DB-29F11EB25016}" srcOrd="0" destOrd="0" presId="urn:microsoft.com/office/officeart/2005/8/layout/process4"/>
    <dgm:cxn modelId="{C89E6695-088A-4FD0-A252-4E8D7EDDBA12}" type="presOf" srcId="{03DF8BDA-CFAC-4CB8-923A-2DCFA180E5EF}" destId="{4D77210B-2EFB-468B-A586-5DAF84F58917}" srcOrd="0" destOrd="0" presId="urn:microsoft.com/office/officeart/2005/8/layout/process4"/>
    <dgm:cxn modelId="{0C17E7A0-ACF9-44C0-9428-67801C19A5A1}" type="presOf" srcId="{058AA785-432A-4C25-98D7-A24582F1FBA4}" destId="{7707512D-4C21-4691-B8A3-8953F12EFCEA}" srcOrd="0" destOrd="0" presId="urn:microsoft.com/office/officeart/2005/8/layout/process4"/>
    <dgm:cxn modelId="{0DE62DAD-116D-419F-AEE9-E2AE10AD9B7F}" srcId="{919E9CE2-AEA9-48E8-A88A-07CFCC5FFD85}" destId="{A714D9BA-CBDB-40A3-9B5B-4C3B5D095B32}" srcOrd="4" destOrd="0" parTransId="{BB3FFBF6-6CA0-4BD3-A5D4-CAB2B6D30372}" sibTransId="{A934D05B-273E-434B-A32A-328728214C3D}"/>
    <dgm:cxn modelId="{D73850B3-9A05-40AD-9819-4BF454B15314}" srcId="{38BB8B5E-3185-4CE6-832F-A02A06014F61}" destId="{058AA785-432A-4C25-98D7-A24582F1FBA4}" srcOrd="1" destOrd="0" parTransId="{A270BB92-1F95-4DC9-99F0-B47C6D92EECD}" sibTransId="{1CC2ED98-9C0B-40A3-9D60-D80515445E73}"/>
    <dgm:cxn modelId="{B6DAEBBC-A508-43A1-A643-32676DAE51C4}" srcId="{919E9CE2-AEA9-48E8-A88A-07CFCC5FFD85}" destId="{CD479181-D96C-44EA-9389-35FCBA80D51E}" srcOrd="2" destOrd="0" parTransId="{2F267D98-33DA-480A-B427-69251A25402A}" sibTransId="{4A3FDD90-96CA-4065-B3B3-22ECE1F1F263}"/>
    <dgm:cxn modelId="{783011C6-F559-4063-ACAB-E31071ACC32C}" srcId="{919E9CE2-AEA9-48E8-A88A-07CFCC5FFD85}" destId="{03DF8BDA-CFAC-4CB8-923A-2DCFA180E5EF}" srcOrd="3" destOrd="0" parTransId="{E3B18C5D-7026-4350-AC5E-82373EEB81E7}" sibTransId="{D0AB5AD4-0B68-460C-B0E1-DC0F9346F801}"/>
    <dgm:cxn modelId="{25266FE1-498B-42B0-98F4-04279479A9DD}" type="presOf" srcId="{CD479181-D96C-44EA-9389-35FCBA80D51E}" destId="{7B27B88D-1DC2-4BB1-9454-5E7E155CF741}" srcOrd="0" destOrd="0" presId="urn:microsoft.com/office/officeart/2005/8/layout/process4"/>
    <dgm:cxn modelId="{44C08CF0-AA0E-4D63-9A62-2E8BC340630B}" srcId="{919E9CE2-AEA9-48E8-A88A-07CFCC5FFD85}" destId="{04E33FE5-2B43-4DDB-BFF2-CE64C81C6A0C}" srcOrd="0" destOrd="0" parTransId="{89B7FF57-17DB-45B1-A0F9-5B3EF0692BE7}" sibTransId="{8320AE62-6B60-4C65-8BAD-9A1E3BCFD81C}"/>
    <dgm:cxn modelId="{4E67B530-F31C-4A8D-82AE-4312178CC728}" type="presParOf" srcId="{448F325C-AA38-4B63-B027-6D952E54A85C}" destId="{952CC2A5-66DD-465B-B37E-71CE95356BAC}" srcOrd="0" destOrd="0" presId="urn:microsoft.com/office/officeart/2005/8/layout/process4"/>
    <dgm:cxn modelId="{96AF6482-2205-4C18-B224-D029F82B19D2}" type="presParOf" srcId="{952CC2A5-66DD-465B-B37E-71CE95356BAC}" destId="{7707512D-4C21-4691-B8A3-8953F12EFCEA}" srcOrd="0" destOrd="0" presId="urn:microsoft.com/office/officeart/2005/8/layout/process4"/>
    <dgm:cxn modelId="{6CAAFFD3-9133-4EE1-8BE3-BA51FEEBB199}" type="presParOf" srcId="{448F325C-AA38-4B63-B027-6D952E54A85C}" destId="{5929F35D-35B2-4820-8C75-4CA210A52FD0}" srcOrd="1" destOrd="0" presId="urn:microsoft.com/office/officeart/2005/8/layout/process4"/>
    <dgm:cxn modelId="{9EE2F8FD-12D9-4888-B231-6BEE35E4BF32}" type="presParOf" srcId="{448F325C-AA38-4B63-B027-6D952E54A85C}" destId="{B4896A82-E8CB-4667-A291-0C459EBF052A}" srcOrd="2" destOrd="0" presId="urn:microsoft.com/office/officeart/2005/8/layout/process4"/>
    <dgm:cxn modelId="{D3B32C7F-FC0B-4010-9185-CC4DB7EFD37E}" type="presParOf" srcId="{B4896A82-E8CB-4667-A291-0C459EBF052A}" destId="{433BC186-A07D-4F19-AB05-A527D6B8C0D8}" srcOrd="0" destOrd="0" presId="urn:microsoft.com/office/officeart/2005/8/layout/process4"/>
    <dgm:cxn modelId="{FA3F8B29-8538-43C8-BC2D-51E90AD8C0EE}" type="presParOf" srcId="{B4896A82-E8CB-4667-A291-0C459EBF052A}" destId="{4D839764-F005-401F-8238-5417AED2756A}" srcOrd="1" destOrd="0" presId="urn:microsoft.com/office/officeart/2005/8/layout/process4"/>
    <dgm:cxn modelId="{8C302477-0D9E-4C6F-A504-11E8F76913AF}" type="presParOf" srcId="{B4896A82-E8CB-4667-A291-0C459EBF052A}" destId="{C922E7C2-5F3D-4FC1-9AB1-E0250A5A6DF4}" srcOrd="2" destOrd="0" presId="urn:microsoft.com/office/officeart/2005/8/layout/process4"/>
    <dgm:cxn modelId="{9DD1BA91-44E9-4901-91F2-56A8DE59A745}" type="presParOf" srcId="{C922E7C2-5F3D-4FC1-9AB1-E0250A5A6DF4}" destId="{362E3E7A-D939-4AD0-98DB-29F11EB25016}" srcOrd="0" destOrd="0" presId="urn:microsoft.com/office/officeart/2005/8/layout/process4"/>
    <dgm:cxn modelId="{596BEA1E-7FF8-4614-94A0-2EBBE168DCF6}" type="presParOf" srcId="{C922E7C2-5F3D-4FC1-9AB1-E0250A5A6DF4}" destId="{0EC3DA7E-68BF-403D-932C-BC44FA0A243B}" srcOrd="1" destOrd="0" presId="urn:microsoft.com/office/officeart/2005/8/layout/process4"/>
    <dgm:cxn modelId="{C312A106-CA4B-4460-9F58-13A68AFE8B79}" type="presParOf" srcId="{C922E7C2-5F3D-4FC1-9AB1-E0250A5A6DF4}" destId="{7B27B88D-1DC2-4BB1-9454-5E7E155CF741}" srcOrd="2" destOrd="0" presId="urn:microsoft.com/office/officeart/2005/8/layout/process4"/>
    <dgm:cxn modelId="{4CD70ECD-710C-472D-BCF3-5829DB2FF828}" type="presParOf" srcId="{C922E7C2-5F3D-4FC1-9AB1-E0250A5A6DF4}" destId="{4D77210B-2EFB-468B-A586-5DAF84F58917}" srcOrd="3" destOrd="0" presId="urn:microsoft.com/office/officeart/2005/8/layout/process4"/>
    <dgm:cxn modelId="{3C2AC5F1-DBA4-4BA5-8EBD-6583CD94D897}" type="presParOf" srcId="{C922E7C2-5F3D-4FC1-9AB1-E0250A5A6DF4}" destId="{E762BC60-10C4-4F24-A3CA-5FA2ACC177AD}" srcOrd="4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7FF216-B64B-4666-A163-79276DBEACA9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27590E7-AA50-48F2-A378-439C727405D3}">
      <dgm:prSet/>
      <dgm:spPr/>
      <dgm:t>
        <a:bodyPr/>
        <a:lstStyle/>
        <a:p>
          <a:r>
            <a:rPr lang="af-ZA" b="1" dirty="0"/>
            <a:t>Emosionele impak</a:t>
          </a:r>
          <a:endParaRPr lang="en-US" dirty="0"/>
        </a:p>
      </dgm:t>
    </dgm:pt>
    <dgm:pt modelId="{15F39673-47B3-45D3-91DB-55DC6244316B}" type="parTrans" cxnId="{ABD1FCC5-740B-4597-844E-B29705CF7A8D}">
      <dgm:prSet/>
      <dgm:spPr/>
      <dgm:t>
        <a:bodyPr/>
        <a:lstStyle/>
        <a:p>
          <a:endParaRPr lang="en-US"/>
        </a:p>
      </dgm:t>
    </dgm:pt>
    <dgm:pt modelId="{65A51E19-F20C-46BD-A5E6-340DFB0AB7F4}" type="sibTrans" cxnId="{ABD1FCC5-740B-4597-844E-B29705CF7A8D}">
      <dgm:prSet/>
      <dgm:spPr/>
      <dgm:t>
        <a:bodyPr/>
        <a:lstStyle/>
        <a:p>
          <a:endParaRPr lang="en-US"/>
        </a:p>
      </dgm:t>
    </dgm:pt>
    <dgm:pt modelId="{C63B5C93-D1A9-4666-A040-6EDDB5E83592}">
      <dgm:prSet/>
      <dgm:spPr/>
      <dgm:t>
        <a:bodyPr/>
        <a:lstStyle/>
        <a:p>
          <a:r>
            <a:rPr lang="af-ZA" dirty="0"/>
            <a:t>Angs 
Hartseer 
Woede</a:t>
          </a:r>
          <a:endParaRPr lang="en-US" dirty="0"/>
        </a:p>
      </dgm:t>
    </dgm:pt>
    <dgm:pt modelId="{D94645A6-67DE-4632-8C55-6A0E6EAB87E4}" type="parTrans" cxnId="{ACE20912-51B2-4A5C-B779-11466FC33494}">
      <dgm:prSet/>
      <dgm:spPr/>
      <dgm:t>
        <a:bodyPr/>
        <a:lstStyle/>
        <a:p>
          <a:endParaRPr lang="en-US"/>
        </a:p>
      </dgm:t>
    </dgm:pt>
    <dgm:pt modelId="{7C493F78-0076-42C6-8377-E021B740B0B1}" type="sibTrans" cxnId="{ACE20912-51B2-4A5C-B779-11466FC33494}">
      <dgm:prSet/>
      <dgm:spPr/>
      <dgm:t>
        <a:bodyPr/>
        <a:lstStyle/>
        <a:p>
          <a:endParaRPr lang="en-US"/>
        </a:p>
      </dgm:t>
    </dgm:pt>
    <dgm:pt modelId="{428BD2C2-2FEF-4AC7-9E8E-AD72CDF14C81}">
      <dgm:prSet/>
      <dgm:spPr/>
      <dgm:t>
        <a:bodyPr/>
        <a:lstStyle/>
        <a:p>
          <a:r>
            <a:rPr lang="af-ZA" b="1" dirty="0"/>
            <a:t>Fisiese impak</a:t>
          </a:r>
          <a:endParaRPr lang="en-US" dirty="0"/>
        </a:p>
      </dgm:t>
    </dgm:pt>
    <dgm:pt modelId="{157FC204-D626-4270-912D-AA6FF637F52F}" type="parTrans" cxnId="{6F9FC5E6-07B3-4011-BEF5-FC767A01D8D2}">
      <dgm:prSet/>
      <dgm:spPr/>
      <dgm:t>
        <a:bodyPr/>
        <a:lstStyle/>
        <a:p>
          <a:endParaRPr lang="en-US"/>
        </a:p>
      </dgm:t>
    </dgm:pt>
    <dgm:pt modelId="{EBC66FA3-B8AF-403E-BD8D-6729E7488B83}" type="sibTrans" cxnId="{6F9FC5E6-07B3-4011-BEF5-FC767A01D8D2}">
      <dgm:prSet/>
      <dgm:spPr/>
      <dgm:t>
        <a:bodyPr/>
        <a:lstStyle/>
        <a:p>
          <a:endParaRPr lang="en-US"/>
        </a:p>
      </dgm:t>
    </dgm:pt>
    <dgm:pt modelId="{A2BB1A13-D0B3-4C29-82A5-DBC275583C95}">
      <dgm:prSet/>
      <dgm:spPr/>
      <dgm:t>
        <a:bodyPr/>
        <a:lstStyle/>
        <a:p>
          <a:r>
            <a:rPr lang="nl-NL" dirty="0"/>
            <a:t>Hoofpyn 
Moegheid 
Slaap- of eetlusveranderinge</a:t>
          </a:r>
          <a:endParaRPr lang="en-US" dirty="0"/>
        </a:p>
      </dgm:t>
    </dgm:pt>
    <dgm:pt modelId="{614F0960-7912-42E1-9B86-67105F95223B}" type="parTrans" cxnId="{37A90C81-9ACF-470F-AC6B-4955E1B6586A}">
      <dgm:prSet/>
      <dgm:spPr/>
      <dgm:t>
        <a:bodyPr/>
        <a:lstStyle/>
        <a:p>
          <a:endParaRPr lang="en-US"/>
        </a:p>
      </dgm:t>
    </dgm:pt>
    <dgm:pt modelId="{C113EE50-A47A-4D6C-AB26-04B2A9F0F27D}" type="sibTrans" cxnId="{37A90C81-9ACF-470F-AC6B-4955E1B6586A}">
      <dgm:prSet/>
      <dgm:spPr/>
      <dgm:t>
        <a:bodyPr/>
        <a:lstStyle/>
        <a:p>
          <a:endParaRPr lang="en-US"/>
        </a:p>
      </dgm:t>
    </dgm:pt>
    <dgm:pt modelId="{A0600E20-C1B4-4DF8-840C-2F69D8F8CFB7}" type="pres">
      <dgm:prSet presAssocID="{CC7FF216-B64B-4666-A163-79276DBEACA9}" presName="linear" presStyleCnt="0">
        <dgm:presLayoutVars>
          <dgm:dir/>
          <dgm:animLvl val="lvl"/>
          <dgm:resizeHandles val="exact"/>
        </dgm:presLayoutVars>
      </dgm:prSet>
      <dgm:spPr/>
    </dgm:pt>
    <dgm:pt modelId="{58BC01AD-A5A3-4A40-9BD9-253641604017}" type="pres">
      <dgm:prSet presAssocID="{327590E7-AA50-48F2-A378-439C727405D3}" presName="parentLin" presStyleCnt="0"/>
      <dgm:spPr/>
    </dgm:pt>
    <dgm:pt modelId="{9483FB39-D030-4493-AA91-D5D7BD3B2DFF}" type="pres">
      <dgm:prSet presAssocID="{327590E7-AA50-48F2-A378-439C727405D3}" presName="parentLeftMargin" presStyleLbl="node1" presStyleIdx="0" presStyleCnt="2"/>
      <dgm:spPr/>
    </dgm:pt>
    <dgm:pt modelId="{FB77D93B-E483-4A5D-A6C6-FACF4FA31165}" type="pres">
      <dgm:prSet presAssocID="{327590E7-AA50-48F2-A378-439C727405D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C814459-C3F4-4A03-97AF-BA2ACFAB923F}" type="pres">
      <dgm:prSet presAssocID="{327590E7-AA50-48F2-A378-439C727405D3}" presName="negativeSpace" presStyleCnt="0"/>
      <dgm:spPr/>
    </dgm:pt>
    <dgm:pt modelId="{F6E4B167-FBF7-4012-953F-8463ADCB4392}" type="pres">
      <dgm:prSet presAssocID="{327590E7-AA50-48F2-A378-439C727405D3}" presName="childText" presStyleLbl="conFgAcc1" presStyleIdx="0" presStyleCnt="2">
        <dgm:presLayoutVars>
          <dgm:bulletEnabled val="1"/>
        </dgm:presLayoutVars>
      </dgm:prSet>
      <dgm:spPr/>
    </dgm:pt>
    <dgm:pt modelId="{27AC9C93-E1A2-4278-B214-769E95EA562C}" type="pres">
      <dgm:prSet presAssocID="{65A51E19-F20C-46BD-A5E6-340DFB0AB7F4}" presName="spaceBetweenRectangles" presStyleCnt="0"/>
      <dgm:spPr/>
    </dgm:pt>
    <dgm:pt modelId="{1D03E75A-4AF9-4805-AF75-4EF7B5B37AA9}" type="pres">
      <dgm:prSet presAssocID="{428BD2C2-2FEF-4AC7-9E8E-AD72CDF14C81}" presName="parentLin" presStyleCnt="0"/>
      <dgm:spPr/>
    </dgm:pt>
    <dgm:pt modelId="{66C51723-455E-4A04-B1A4-3A7F73C2557A}" type="pres">
      <dgm:prSet presAssocID="{428BD2C2-2FEF-4AC7-9E8E-AD72CDF14C81}" presName="parentLeftMargin" presStyleLbl="node1" presStyleIdx="0" presStyleCnt="2"/>
      <dgm:spPr/>
    </dgm:pt>
    <dgm:pt modelId="{EA1CDA84-0F11-4954-95C6-753D45336064}" type="pres">
      <dgm:prSet presAssocID="{428BD2C2-2FEF-4AC7-9E8E-AD72CDF14C8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25C943D-B268-40B2-A514-2D695835F906}" type="pres">
      <dgm:prSet presAssocID="{428BD2C2-2FEF-4AC7-9E8E-AD72CDF14C81}" presName="negativeSpace" presStyleCnt="0"/>
      <dgm:spPr/>
    </dgm:pt>
    <dgm:pt modelId="{6D00FDEE-24BC-4671-9D1B-802F03F0F44F}" type="pres">
      <dgm:prSet presAssocID="{428BD2C2-2FEF-4AC7-9E8E-AD72CDF14C8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3008C01-1436-4840-A600-0E05C5491D2E}" type="presOf" srcId="{327590E7-AA50-48F2-A378-439C727405D3}" destId="{FB77D93B-E483-4A5D-A6C6-FACF4FA31165}" srcOrd="1" destOrd="0" presId="urn:microsoft.com/office/officeart/2005/8/layout/list1"/>
    <dgm:cxn modelId="{5629BD0F-9CB0-4667-87AC-B781DC10C937}" type="presOf" srcId="{CC7FF216-B64B-4666-A163-79276DBEACA9}" destId="{A0600E20-C1B4-4DF8-840C-2F69D8F8CFB7}" srcOrd="0" destOrd="0" presId="urn:microsoft.com/office/officeart/2005/8/layout/list1"/>
    <dgm:cxn modelId="{ACE20912-51B2-4A5C-B779-11466FC33494}" srcId="{327590E7-AA50-48F2-A378-439C727405D3}" destId="{C63B5C93-D1A9-4666-A040-6EDDB5E83592}" srcOrd="0" destOrd="0" parTransId="{D94645A6-67DE-4632-8C55-6A0E6EAB87E4}" sibTransId="{7C493F78-0076-42C6-8377-E021B740B0B1}"/>
    <dgm:cxn modelId="{71CB5926-6F3B-45EA-8963-21A7C405BB3B}" type="presOf" srcId="{428BD2C2-2FEF-4AC7-9E8E-AD72CDF14C81}" destId="{EA1CDA84-0F11-4954-95C6-753D45336064}" srcOrd="1" destOrd="0" presId="urn:microsoft.com/office/officeart/2005/8/layout/list1"/>
    <dgm:cxn modelId="{7B3A1B3B-FFDB-44CF-9B5A-D83EC5B87FE6}" type="presOf" srcId="{A2BB1A13-D0B3-4C29-82A5-DBC275583C95}" destId="{6D00FDEE-24BC-4671-9D1B-802F03F0F44F}" srcOrd="0" destOrd="0" presId="urn:microsoft.com/office/officeart/2005/8/layout/list1"/>
    <dgm:cxn modelId="{2552AB66-5545-4F82-A2DB-3CE875E21969}" type="presOf" srcId="{C63B5C93-D1A9-4666-A040-6EDDB5E83592}" destId="{F6E4B167-FBF7-4012-953F-8463ADCB4392}" srcOrd="0" destOrd="0" presId="urn:microsoft.com/office/officeart/2005/8/layout/list1"/>
    <dgm:cxn modelId="{37A90C81-9ACF-470F-AC6B-4955E1B6586A}" srcId="{428BD2C2-2FEF-4AC7-9E8E-AD72CDF14C81}" destId="{A2BB1A13-D0B3-4C29-82A5-DBC275583C95}" srcOrd="0" destOrd="0" parTransId="{614F0960-7912-42E1-9B86-67105F95223B}" sibTransId="{C113EE50-A47A-4D6C-AB26-04B2A9F0F27D}"/>
    <dgm:cxn modelId="{ABD1FCC5-740B-4597-844E-B29705CF7A8D}" srcId="{CC7FF216-B64B-4666-A163-79276DBEACA9}" destId="{327590E7-AA50-48F2-A378-439C727405D3}" srcOrd="0" destOrd="0" parTransId="{15F39673-47B3-45D3-91DB-55DC6244316B}" sibTransId="{65A51E19-F20C-46BD-A5E6-340DFB0AB7F4}"/>
    <dgm:cxn modelId="{D772A8DA-CEC4-4FC3-87D5-BD900367EEDF}" type="presOf" srcId="{428BD2C2-2FEF-4AC7-9E8E-AD72CDF14C81}" destId="{66C51723-455E-4A04-B1A4-3A7F73C2557A}" srcOrd="0" destOrd="0" presId="urn:microsoft.com/office/officeart/2005/8/layout/list1"/>
    <dgm:cxn modelId="{6F9FC5E6-07B3-4011-BEF5-FC767A01D8D2}" srcId="{CC7FF216-B64B-4666-A163-79276DBEACA9}" destId="{428BD2C2-2FEF-4AC7-9E8E-AD72CDF14C81}" srcOrd="1" destOrd="0" parTransId="{157FC204-D626-4270-912D-AA6FF637F52F}" sibTransId="{EBC66FA3-B8AF-403E-BD8D-6729E7488B83}"/>
    <dgm:cxn modelId="{620008F1-F715-4211-A02A-E627BA0ED88A}" type="presOf" srcId="{327590E7-AA50-48F2-A378-439C727405D3}" destId="{9483FB39-D030-4493-AA91-D5D7BD3B2DFF}" srcOrd="0" destOrd="0" presId="urn:microsoft.com/office/officeart/2005/8/layout/list1"/>
    <dgm:cxn modelId="{B39ED5C2-7C0E-461D-B0AE-0510E4631BAF}" type="presParOf" srcId="{A0600E20-C1B4-4DF8-840C-2F69D8F8CFB7}" destId="{58BC01AD-A5A3-4A40-9BD9-253641604017}" srcOrd="0" destOrd="0" presId="urn:microsoft.com/office/officeart/2005/8/layout/list1"/>
    <dgm:cxn modelId="{CCA55255-84E6-4124-ADB1-260E209786EA}" type="presParOf" srcId="{58BC01AD-A5A3-4A40-9BD9-253641604017}" destId="{9483FB39-D030-4493-AA91-D5D7BD3B2DFF}" srcOrd="0" destOrd="0" presId="urn:microsoft.com/office/officeart/2005/8/layout/list1"/>
    <dgm:cxn modelId="{B578A490-06E8-46AA-A1EC-C2B2027593AD}" type="presParOf" srcId="{58BC01AD-A5A3-4A40-9BD9-253641604017}" destId="{FB77D93B-E483-4A5D-A6C6-FACF4FA31165}" srcOrd="1" destOrd="0" presId="urn:microsoft.com/office/officeart/2005/8/layout/list1"/>
    <dgm:cxn modelId="{57CBBF6E-5981-4F85-91CE-0D652DA5FEA8}" type="presParOf" srcId="{A0600E20-C1B4-4DF8-840C-2F69D8F8CFB7}" destId="{6C814459-C3F4-4A03-97AF-BA2ACFAB923F}" srcOrd="1" destOrd="0" presId="urn:microsoft.com/office/officeart/2005/8/layout/list1"/>
    <dgm:cxn modelId="{6E643C05-243D-4673-A14D-F8D787F154DE}" type="presParOf" srcId="{A0600E20-C1B4-4DF8-840C-2F69D8F8CFB7}" destId="{F6E4B167-FBF7-4012-953F-8463ADCB4392}" srcOrd="2" destOrd="0" presId="urn:microsoft.com/office/officeart/2005/8/layout/list1"/>
    <dgm:cxn modelId="{E3D58A53-BE61-4545-9551-A10B306C388E}" type="presParOf" srcId="{A0600E20-C1B4-4DF8-840C-2F69D8F8CFB7}" destId="{27AC9C93-E1A2-4278-B214-769E95EA562C}" srcOrd="3" destOrd="0" presId="urn:microsoft.com/office/officeart/2005/8/layout/list1"/>
    <dgm:cxn modelId="{10B58BC4-7037-4C81-BC2B-09C588B2AAFC}" type="presParOf" srcId="{A0600E20-C1B4-4DF8-840C-2F69D8F8CFB7}" destId="{1D03E75A-4AF9-4805-AF75-4EF7B5B37AA9}" srcOrd="4" destOrd="0" presId="urn:microsoft.com/office/officeart/2005/8/layout/list1"/>
    <dgm:cxn modelId="{21585B38-B6D6-4A2B-938C-D5D4628772B0}" type="presParOf" srcId="{1D03E75A-4AF9-4805-AF75-4EF7B5B37AA9}" destId="{66C51723-455E-4A04-B1A4-3A7F73C2557A}" srcOrd="0" destOrd="0" presId="urn:microsoft.com/office/officeart/2005/8/layout/list1"/>
    <dgm:cxn modelId="{4D7FA038-2D66-478F-97BB-8FD73017EB94}" type="presParOf" srcId="{1D03E75A-4AF9-4805-AF75-4EF7B5B37AA9}" destId="{EA1CDA84-0F11-4954-95C6-753D45336064}" srcOrd="1" destOrd="0" presId="urn:microsoft.com/office/officeart/2005/8/layout/list1"/>
    <dgm:cxn modelId="{23DBCDB5-A2A8-4889-9DAF-991962DD356D}" type="presParOf" srcId="{A0600E20-C1B4-4DF8-840C-2F69D8F8CFB7}" destId="{225C943D-B268-40B2-A514-2D695835F906}" srcOrd="5" destOrd="0" presId="urn:microsoft.com/office/officeart/2005/8/layout/list1"/>
    <dgm:cxn modelId="{C86940F8-8F63-4046-B364-00A9433B4572}" type="presParOf" srcId="{A0600E20-C1B4-4DF8-840C-2F69D8F8CFB7}" destId="{6D00FDEE-24BC-4671-9D1B-802F03F0F44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3FC41-1419-4A30-AD40-7FE2AFBCBA13}">
      <dsp:nvSpPr>
        <dsp:cNvPr id="0" name=""/>
        <dsp:cNvSpPr/>
      </dsp:nvSpPr>
      <dsp:spPr>
        <a:xfrm>
          <a:off x="0" y="2593513"/>
          <a:ext cx="7990184" cy="8512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'n Risikofaktor beteken nie dat die probleem beslis sal voorkom nie.</a:t>
          </a:r>
          <a:endParaRPr lang="en-US" sz="2000" kern="1200" dirty="0"/>
        </a:p>
      </dsp:txBody>
      <dsp:txXfrm>
        <a:off x="0" y="2593513"/>
        <a:ext cx="7990184" cy="851248"/>
      </dsp:txXfrm>
    </dsp:sp>
    <dsp:sp modelId="{A19A00EF-E8CE-4F56-BBAC-85B954E4F705}">
      <dsp:nvSpPr>
        <dsp:cNvPr id="0" name=""/>
        <dsp:cNvSpPr/>
      </dsp:nvSpPr>
      <dsp:spPr>
        <a:xfrm rot="10800000">
          <a:off x="0" y="1297061"/>
          <a:ext cx="7990184" cy="1309220"/>
        </a:xfrm>
        <a:prstGeom prst="upArrowCallou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 dirty="0"/>
            <a:t>Risikofaktor</a:t>
          </a:r>
          <a:endParaRPr lang="en-US" sz="1600" kern="1200" dirty="0"/>
        </a:p>
      </dsp:txBody>
      <dsp:txXfrm rot="-10800000">
        <a:off x="0" y="1297061"/>
        <a:ext cx="7990184" cy="459536"/>
      </dsp:txXfrm>
    </dsp:sp>
    <dsp:sp modelId="{73C64ADD-5C83-4019-B31D-A6639036502E}">
      <dsp:nvSpPr>
        <dsp:cNvPr id="0" name=""/>
        <dsp:cNvSpPr/>
      </dsp:nvSpPr>
      <dsp:spPr>
        <a:xfrm>
          <a:off x="0" y="1756597"/>
          <a:ext cx="7990184" cy="39145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Iets wat die moontlikheid verhoog dat 'n probleem ontwikkel.</a:t>
          </a:r>
          <a:endParaRPr lang="en-US" sz="2100" kern="1200" dirty="0"/>
        </a:p>
      </dsp:txBody>
      <dsp:txXfrm>
        <a:off x="0" y="1756597"/>
        <a:ext cx="7990184" cy="391457"/>
      </dsp:txXfrm>
    </dsp:sp>
    <dsp:sp modelId="{36E8F490-E866-4893-A57F-760C0207859A}">
      <dsp:nvSpPr>
        <dsp:cNvPr id="0" name=""/>
        <dsp:cNvSpPr/>
      </dsp:nvSpPr>
      <dsp:spPr>
        <a:xfrm rot="10800000">
          <a:off x="0" y="608"/>
          <a:ext cx="7990184" cy="1309220"/>
        </a:xfrm>
        <a:prstGeom prst="upArrowCallou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 dirty="0"/>
            <a:t>Oorsaak</a:t>
          </a:r>
          <a:endParaRPr lang="en-US" sz="1600" kern="1200" dirty="0"/>
        </a:p>
      </dsp:txBody>
      <dsp:txXfrm rot="-10800000">
        <a:off x="0" y="608"/>
        <a:ext cx="7990184" cy="459536"/>
      </dsp:txXfrm>
    </dsp:sp>
    <dsp:sp modelId="{C8F9ABAF-5105-43E2-8A99-0B21374A0325}">
      <dsp:nvSpPr>
        <dsp:cNvPr id="0" name=""/>
        <dsp:cNvSpPr/>
      </dsp:nvSpPr>
      <dsp:spPr>
        <a:xfrm>
          <a:off x="0" y="460145"/>
          <a:ext cx="7990184" cy="391457"/>
        </a:xfrm>
        <a:prstGeom prst="rect">
          <a:avLst/>
        </a:prstGeom>
        <a:solidFill>
          <a:schemeClr val="accent2">
            <a:tint val="40000"/>
            <a:alpha val="90000"/>
            <a:hueOff val="-836627"/>
            <a:satOff val="-30034"/>
            <a:lumOff val="-193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36627"/>
              <a:satOff val="-30034"/>
              <a:lumOff val="-19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Iets wat bydra tot 'n toestand of ervaring.</a:t>
          </a:r>
          <a:endParaRPr lang="en-US" sz="2100" kern="1200" dirty="0"/>
        </a:p>
      </dsp:txBody>
      <dsp:txXfrm>
        <a:off x="0" y="460145"/>
        <a:ext cx="7990184" cy="391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984A6-DA3E-495E-9D0B-9BF8BC19B730}">
      <dsp:nvSpPr>
        <dsp:cNvPr id="0" name=""/>
        <dsp:cNvSpPr/>
      </dsp:nvSpPr>
      <dsp:spPr>
        <a:xfrm>
          <a:off x="365876" y="0"/>
          <a:ext cx="3309773" cy="3309773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4A9DD92-BB7D-4A8E-BB4B-72E3D3872CE0}">
      <dsp:nvSpPr>
        <dsp:cNvPr id="0" name=""/>
        <dsp:cNvSpPr/>
      </dsp:nvSpPr>
      <dsp:spPr>
        <a:xfrm>
          <a:off x="680304" y="314428"/>
          <a:ext cx="1290811" cy="12908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kern="1200" dirty="0"/>
            <a:t>Familie-geskiedenis</a:t>
          </a:r>
          <a:endParaRPr lang="en-US" sz="1300" kern="1200" dirty="0"/>
        </a:p>
      </dsp:txBody>
      <dsp:txXfrm>
        <a:off x="743316" y="377440"/>
        <a:ext cx="1164787" cy="1164787"/>
      </dsp:txXfrm>
    </dsp:sp>
    <dsp:sp modelId="{F21E1327-4B95-41D4-BEDA-59A82EFBAAAA}">
      <dsp:nvSpPr>
        <dsp:cNvPr id="0" name=""/>
        <dsp:cNvSpPr/>
      </dsp:nvSpPr>
      <dsp:spPr>
        <a:xfrm>
          <a:off x="2070409" y="314428"/>
          <a:ext cx="1290811" cy="1290811"/>
        </a:xfrm>
        <a:prstGeom prst="roundRect">
          <a:avLst/>
        </a:prstGeom>
        <a:gradFill rotWithShape="0">
          <a:gsLst>
            <a:gs pos="0">
              <a:schemeClr val="accent5">
                <a:hueOff val="3038109"/>
                <a:satOff val="-1368"/>
                <a:lumOff val="-16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038109"/>
                <a:satOff val="-1368"/>
                <a:lumOff val="-16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038109"/>
                <a:satOff val="-1368"/>
                <a:lumOff val="-16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kern="1200" dirty="0"/>
            <a:t>Hormonale of brein-veranderinge</a:t>
          </a:r>
          <a:endParaRPr lang="en-US" sz="1300" kern="1200" dirty="0"/>
        </a:p>
      </dsp:txBody>
      <dsp:txXfrm>
        <a:off x="2133421" y="377440"/>
        <a:ext cx="1164787" cy="1164787"/>
      </dsp:txXfrm>
    </dsp:sp>
    <dsp:sp modelId="{922BA0FB-A38D-41D4-916F-FE1BF3A30C9E}">
      <dsp:nvSpPr>
        <dsp:cNvPr id="0" name=""/>
        <dsp:cNvSpPr/>
      </dsp:nvSpPr>
      <dsp:spPr>
        <a:xfrm>
          <a:off x="680304" y="1704533"/>
          <a:ext cx="1290811" cy="1290811"/>
        </a:xfrm>
        <a:prstGeom prst="roundRect">
          <a:avLst/>
        </a:prstGeom>
        <a:gradFill rotWithShape="0">
          <a:gsLst>
            <a:gs pos="0">
              <a:schemeClr val="accent5">
                <a:hueOff val="6076219"/>
                <a:satOff val="-2736"/>
                <a:lumOff val="-33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076219"/>
                <a:satOff val="-2736"/>
                <a:lumOff val="-33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076219"/>
                <a:satOff val="-2736"/>
                <a:lumOff val="-33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kern="1200" dirty="0"/>
            <a:t>Ernstige siekte of chroniese pyn</a:t>
          </a:r>
          <a:endParaRPr lang="en-US" sz="1300" kern="1200" dirty="0"/>
        </a:p>
      </dsp:txBody>
      <dsp:txXfrm>
        <a:off x="743316" y="1767545"/>
        <a:ext cx="1164787" cy="1164787"/>
      </dsp:txXfrm>
    </dsp:sp>
    <dsp:sp modelId="{17EA0A94-FA31-40AE-A482-051D51DBBF7F}">
      <dsp:nvSpPr>
        <dsp:cNvPr id="0" name=""/>
        <dsp:cNvSpPr/>
      </dsp:nvSpPr>
      <dsp:spPr>
        <a:xfrm>
          <a:off x="2070409" y="1704533"/>
          <a:ext cx="1290811" cy="1290811"/>
        </a:xfrm>
        <a:prstGeom prst="roundRect">
          <a:avLst/>
        </a:prstGeom>
        <a:gradFill rotWithShape="0">
          <a:gsLst>
            <a:gs pos="0">
              <a:schemeClr val="accent5">
                <a:hueOff val="9114327"/>
                <a:satOff val="-4104"/>
                <a:lumOff val="-50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114327"/>
                <a:satOff val="-4104"/>
                <a:lumOff val="-50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114327"/>
                <a:satOff val="-4104"/>
                <a:lumOff val="-50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kern="1200" dirty="0"/>
            <a:t>Sekere medisyne of behandelings</a:t>
          </a:r>
          <a:endParaRPr lang="en-US" sz="1300" kern="1200" dirty="0"/>
        </a:p>
      </dsp:txBody>
      <dsp:txXfrm>
        <a:off x="2133421" y="1767545"/>
        <a:ext cx="1164787" cy="11647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7AE71-C70F-4B79-83C4-B376FCA8F322}">
      <dsp:nvSpPr>
        <dsp:cNvPr id="0" name=""/>
        <dsp:cNvSpPr/>
      </dsp:nvSpPr>
      <dsp:spPr>
        <a:xfrm>
          <a:off x="0" y="79812"/>
          <a:ext cx="4526281" cy="4422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Dood of verlies</a:t>
          </a:r>
          <a:endParaRPr lang="en-US" sz="1800" kern="1200" dirty="0"/>
        </a:p>
      </dsp:txBody>
      <dsp:txXfrm>
        <a:off x="21589" y="101401"/>
        <a:ext cx="4483103" cy="399082"/>
      </dsp:txXfrm>
    </dsp:sp>
    <dsp:sp modelId="{3DA02F9A-5111-41ED-9808-C34A2A5314D4}">
      <dsp:nvSpPr>
        <dsp:cNvPr id="0" name=""/>
        <dsp:cNvSpPr/>
      </dsp:nvSpPr>
      <dsp:spPr>
        <a:xfrm>
          <a:off x="0" y="573912"/>
          <a:ext cx="4526281" cy="4422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Familiekonflik of egskeiding</a:t>
          </a:r>
          <a:endParaRPr lang="en-US" sz="1800" kern="1200" dirty="0"/>
        </a:p>
      </dsp:txBody>
      <dsp:txXfrm>
        <a:off x="21589" y="595501"/>
        <a:ext cx="4483103" cy="399082"/>
      </dsp:txXfrm>
    </dsp:sp>
    <dsp:sp modelId="{DCE7EAF1-4868-4449-8B21-0C01C1224D2B}">
      <dsp:nvSpPr>
        <dsp:cNvPr id="0" name=""/>
        <dsp:cNvSpPr/>
      </dsp:nvSpPr>
      <dsp:spPr>
        <a:xfrm>
          <a:off x="0" y="1068012"/>
          <a:ext cx="4526281" cy="4422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Mishandeling, verwaarlosing of geweld</a:t>
          </a:r>
          <a:endParaRPr lang="en-US" sz="1800" kern="1200" dirty="0"/>
        </a:p>
      </dsp:txBody>
      <dsp:txXfrm>
        <a:off x="21589" y="1089601"/>
        <a:ext cx="4483103" cy="399082"/>
      </dsp:txXfrm>
    </dsp:sp>
    <dsp:sp modelId="{3540E587-40D2-423D-AAE1-72EDD425DE82}">
      <dsp:nvSpPr>
        <dsp:cNvPr id="0" name=""/>
        <dsp:cNvSpPr/>
      </dsp:nvSpPr>
      <dsp:spPr>
        <a:xfrm>
          <a:off x="0" y="1562112"/>
          <a:ext cx="4526281" cy="4422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Boeliegedrag of kuberafknouery</a:t>
          </a:r>
          <a:endParaRPr lang="en-US" sz="1800" kern="1200" dirty="0"/>
        </a:p>
      </dsp:txBody>
      <dsp:txXfrm>
        <a:off x="21589" y="1583701"/>
        <a:ext cx="4483103" cy="399082"/>
      </dsp:txXfrm>
    </dsp:sp>
    <dsp:sp modelId="{BFDFB00F-8335-4B59-98ED-495A9C59F91C}">
      <dsp:nvSpPr>
        <dsp:cNvPr id="0" name=""/>
        <dsp:cNvSpPr/>
      </dsp:nvSpPr>
      <dsp:spPr>
        <a:xfrm>
          <a:off x="0" y="2056212"/>
          <a:ext cx="4526281" cy="4422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Akademiese druk</a:t>
          </a:r>
          <a:endParaRPr lang="en-US" sz="1800" kern="1200" dirty="0"/>
        </a:p>
      </dsp:txBody>
      <dsp:txXfrm>
        <a:off x="21589" y="2077801"/>
        <a:ext cx="4483103" cy="399082"/>
      </dsp:txXfrm>
    </dsp:sp>
    <dsp:sp modelId="{EB681F13-66AA-4869-8B0A-463B15F2003A}">
      <dsp:nvSpPr>
        <dsp:cNvPr id="0" name=""/>
        <dsp:cNvSpPr/>
      </dsp:nvSpPr>
      <dsp:spPr>
        <a:xfrm>
          <a:off x="0" y="2550311"/>
          <a:ext cx="4526281" cy="4422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800" kern="1200" dirty="0"/>
            <a:t>Finansiële probleme</a:t>
          </a:r>
          <a:endParaRPr lang="en-US" sz="1800" kern="1200" dirty="0"/>
        </a:p>
      </dsp:txBody>
      <dsp:txXfrm>
        <a:off x="21589" y="2571900"/>
        <a:ext cx="4483103" cy="3990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CC780-711A-410F-A7EC-E9F17FC9F49B}">
      <dsp:nvSpPr>
        <dsp:cNvPr id="0" name=""/>
        <dsp:cNvSpPr/>
      </dsp:nvSpPr>
      <dsp:spPr>
        <a:xfrm>
          <a:off x="0" y="290772"/>
          <a:ext cx="407501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1852D0-334C-44EF-97ED-6341363B9CE6}">
      <dsp:nvSpPr>
        <dsp:cNvPr id="0" name=""/>
        <dsp:cNvSpPr/>
      </dsp:nvSpPr>
      <dsp:spPr>
        <a:xfrm>
          <a:off x="203750" y="39852"/>
          <a:ext cx="2852509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818" tIns="0" rIns="10781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"Ek is nie goed genoeg nie."</a:t>
          </a:r>
          <a:endParaRPr lang="en-US" sz="1400" kern="1200" dirty="0"/>
        </a:p>
      </dsp:txBody>
      <dsp:txXfrm>
        <a:off x="228248" y="64350"/>
        <a:ext cx="2803513" cy="452844"/>
      </dsp:txXfrm>
    </dsp:sp>
    <dsp:sp modelId="{4CF24B68-5BD1-4C8A-9DD4-4BFC7BC471EC}">
      <dsp:nvSpPr>
        <dsp:cNvPr id="0" name=""/>
        <dsp:cNvSpPr/>
      </dsp:nvSpPr>
      <dsp:spPr>
        <a:xfrm>
          <a:off x="0" y="1061892"/>
          <a:ext cx="407501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199978"/>
              <a:satOff val="-9379"/>
              <a:lumOff val="-673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0ABC02-BDBC-4005-8F3F-4CC774D6F711}">
      <dsp:nvSpPr>
        <dsp:cNvPr id="0" name=""/>
        <dsp:cNvSpPr/>
      </dsp:nvSpPr>
      <dsp:spPr>
        <a:xfrm>
          <a:off x="203750" y="810972"/>
          <a:ext cx="2852509" cy="501840"/>
        </a:xfrm>
        <a:prstGeom prst="roundRect">
          <a:avLst/>
        </a:prstGeom>
        <a:gradFill rotWithShape="0">
          <a:gsLst>
            <a:gs pos="0">
              <a:schemeClr val="accent4">
                <a:hueOff val="-199978"/>
                <a:satOff val="-9379"/>
                <a:lumOff val="-673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99978"/>
                <a:satOff val="-9379"/>
                <a:lumOff val="-673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99978"/>
                <a:satOff val="-9379"/>
                <a:lumOff val="-673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818" tIns="0" rIns="10781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"Niks sal ooit verbeter nie."</a:t>
          </a:r>
          <a:endParaRPr lang="en-US" sz="1400" kern="1200" dirty="0"/>
        </a:p>
      </dsp:txBody>
      <dsp:txXfrm>
        <a:off x="228248" y="835470"/>
        <a:ext cx="2803513" cy="452844"/>
      </dsp:txXfrm>
    </dsp:sp>
    <dsp:sp modelId="{1443032E-DD19-4316-8BD7-EC984E9976D2}">
      <dsp:nvSpPr>
        <dsp:cNvPr id="0" name=""/>
        <dsp:cNvSpPr/>
      </dsp:nvSpPr>
      <dsp:spPr>
        <a:xfrm>
          <a:off x="0" y="1833013"/>
          <a:ext cx="407501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399956"/>
              <a:satOff val="-18759"/>
              <a:lumOff val="-134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863FE3-E490-4A8E-91DC-E1F59B988B22}">
      <dsp:nvSpPr>
        <dsp:cNvPr id="0" name=""/>
        <dsp:cNvSpPr/>
      </dsp:nvSpPr>
      <dsp:spPr>
        <a:xfrm>
          <a:off x="203750" y="1582092"/>
          <a:ext cx="2852509" cy="501840"/>
        </a:xfrm>
        <a:prstGeom prst="roundRect">
          <a:avLst/>
        </a:prstGeom>
        <a:gradFill rotWithShape="0">
          <a:gsLst>
            <a:gs pos="0">
              <a:schemeClr val="accent4">
                <a:hueOff val="-399956"/>
                <a:satOff val="-18759"/>
                <a:lumOff val="-1346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399956"/>
                <a:satOff val="-18759"/>
                <a:lumOff val="-1346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399956"/>
                <a:satOff val="-18759"/>
                <a:lumOff val="-1346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818" tIns="0" rIns="10781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"Niemand gee vir my om nie."</a:t>
          </a:r>
          <a:endParaRPr lang="en-US" sz="1400" kern="1200" dirty="0"/>
        </a:p>
      </dsp:txBody>
      <dsp:txXfrm>
        <a:off x="228248" y="1606590"/>
        <a:ext cx="2803513" cy="452844"/>
      </dsp:txXfrm>
    </dsp:sp>
    <dsp:sp modelId="{68BA39D3-D442-4CCE-85F1-FD60B13265FA}">
      <dsp:nvSpPr>
        <dsp:cNvPr id="0" name=""/>
        <dsp:cNvSpPr/>
      </dsp:nvSpPr>
      <dsp:spPr>
        <a:xfrm>
          <a:off x="0" y="2604133"/>
          <a:ext cx="407501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599934"/>
              <a:satOff val="-28138"/>
              <a:lumOff val="-20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81C7C5-C6BB-4668-BAD2-9446CA6EFB04}">
      <dsp:nvSpPr>
        <dsp:cNvPr id="0" name=""/>
        <dsp:cNvSpPr/>
      </dsp:nvSpPr>
      <dsp:spPr>
        <a:xfrm>
          <a:off x="203750" y="2353213"/>
          <a:ext cx="2852509" cy="501840"/>
        </a:xfrm>
        <a:prstGeom prst="roundRect">
          <a:avLst/>
        </a:prstGeom>
        <a:gradFill rotWithShape="0">
          <a:gsLst>
            <a:gs pos="0">
              <a:schemeClr val="accent4">
                <a:hueOff val="-599934"/>
                <a:satOff val="-28138"/>
                <a:lumOff val="-20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99934"/>
                <a:satOff val="-28138"/>
                <a:lumOff val="-20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99934"/>
                <a:satOff val="-28138"/>
                <a:lumOff val="-20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818" tIns="0" rIns="107818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"Ek misluk altyd."</a:t>
          </a:r>
          <a:endParaRPr lang="en-US" sz="1400" kern="1200" dirty="0"/>
        </a:p>
      </dsp:txBody>
      <dsp:txXfrm>
        <a:off x="228248" y="2377711"/>
        <a:ext cx="2803513" cy="452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320B2B-70F5-4DFF-9BC5-72CD8999FF90}">
      <dsp:nvSpPr>
        <dsp:cNvPr id="0" name=""/>
        <dsp:cNvSpPr/>
      </dsp:nvSpPr>
      <dsp:spPr>
        <a:xfrm>
          <a:off x="575648" y="1698"/>
          <a:ext cx="1658935" cy="995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Eensaamheid </a:t>
          </a:r>
          <a:endParaRPr lang="en-US" sz="1400" kern="1200" dirty="0"/>
        </a:p>
      </dsp:txBody>
      <dsp:txXfrm>
        <a:off x="575648" y="1698"/>
        <a:ext cx="1658935" cy="995361"/>
      </dsp:txXfrm>
    </dsp:sp>
    <dsp:sp modelId="{29B9906E-8B35-4CB2-8CEB-FA9294723845}">
      <dsp:nvSpPr>
        <dsp:cNvPr id="0" name=""/>
        <dsp:cNvSpPr/>
      </dsp:nvSpPr>
      <dsp:spPr>
        <a:xfrm>
          <a:off x="2400477" y="1698"/>
          <a:ext cx="1658935" cy="995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Om moeilik vriende te maak</a:t>
          </a:r>
          <a:endParaRPr lang="en-US" sz="1400" kern="1200" dirty="0"/>
        </a:p>
      </dsp:txBody>
      <dsp:txXfrm>
        <a:off x="2400477" y="1698"/>
        <a:ext cx="1658935" cy="995361"/>
      </dsp:txXfrm>
    </dsp:sp>
    <dsp:sp modelId="{A64D3BE2-22F8-4E29-A27D-F0519703EA35}">
      <dsp:nvSpPr>
        <dsp:cNvPr id="0" name=""/>
        <dsp:cNvSpPr/>
      </dsp:nvSpPr>
      <dsp:spPr>
        <a:xfrm>
          <a:off x="575648" y="1162953"/>
          <a:ext cx="1658935" cy="995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Aanlyn vergelyking</a:t>
          </a:r>
          <a:endParaRPr lang="en-US" sz="1400" kern="1200" dirty="0"/>
        </a:p>
      </dsp:txBody>
      <dsp:txXfrm>
        <a:off x="575648" y="1162953"/>
        <a:ext cx="1658935" cy="995361"/>
      </dsp:txXfrm>
    </dsp:sp>
    <dsp:sp modelId="{9D889B16-75FC-466A-9534-5EFC71FA6972}">
      <dsp:nvSpPr>
        <dsp:cNvPr id="0" name=""/>
        <dsp:cNvSpPr/>
      </dsp:nvSpPr>
      <dsp:spPr>
        <a:xfrm>
          <a:off x="2400477" y="1162953"/>
          <a:ext cx="1658935" cy="995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Verwerping deur familie of maats</a:t>
          </a:r>
          <a:endParaRPr lang="en-US" sz="1400" kern="1200" dirty="0"/>
        </a:p>
      </dsp:txBody>
      <dsp:txXfrm>
        <a:off x="2400477" y="1162953"/>
        <a:ext cx="1658935" cy="995361"/>
      </dsp:txXfrm>
    </dsp:sp>
    <dsp:sp modelId="{33BE978C-6CA9-481F-8AA3-51F579FD8A1C}">
      <dsp:nvSpPr>
        <dsp:cNvPr id="0" name=""/>
        <dsp:cNvSpPr/>
      </dsp:nvSpPr>
      <dsp:spPr>
        <a:xfrm>
          <a:off x="1488062" y="2324208"/>
          <a:ext cx="1658935" cy="995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Volwasse verant-woordelikhede op 'n jong ouderdom</a:t>
          </a:r>
          <a:endParaRPr lang="en-US" sz="1400" kern="1200" dirty="0"/>
        </a:p>
      </dsp:txBody>
      <dsp:txXfrm>
        <a:off x="1488062" y="2324208"/>
        <a:ext cx="1658935" cy="9953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F8960-A751-4D58-8E2D-D7067E7283AD}">
      <dsp:nvSpPr>
        <dsp:cNvPr id="0" name=""/>
        <dsp:cNvSpPr/>
      </dsp:nvSpPr>
      <dsp:spPr>
        <a:xfrm>
          <a:off x="0" y="1854347"/>
          <a:ext cx="3271270" cy="1216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kern="1200" dirty="0"/>
            <a:t>Verlies kan die volgende insluit:</a:t>
          </a:r>
          <a:endParaRPr lang="en-US" sz="1600" kern="1200" dirty="0"/>
        </a:p>
      </dsp:txBody>
      <dsp:txXfrm>
        <a:off x="0" y="1854347"/>
        <a:ext cx="3271270" cy="656992"/>
      </dsp:txXfrm>
    </dsp:sp>
    <dsp:sp modelId="{3E25B233-6CA2-406D-8052-39782D546612}">
      <dsp:nvSpPr>
        <dsp:cNvPr id="0" name=""/>
        <dsp:cNvSpPr/>
      </dsp:nvSpPr>
      <dsp:spPr>
        <a:xfrm>
          <a:off x="1597" y="2487007"/>
          <a:ext cx="1089358" cy="5596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Die dood van 'n geliefde</a:t>
          </a:r>
          <a:endParaRPr lang="en-US" sz="1200" kern="1200" dirty="0"/>
        </a:p>
      </dsp:txBody>
      <dsp:txXfrm>
        <a:off x="1597" y="2487007"/>
        <a:ext cx="1089358" cy="559660"/>
      </dsp:txXfrm>
    </dsp:sp>
    <dsp:sp modelId="{1E22506D-E1EA-4EFC-8F99-F6E316DF4456}">
      <dsp:nvSpPr>
        <dsp:cNvPr id="0" name=""/>
        <dsp:cNvSpPr/>
      </dsp:nvSpPr>
      <dsp:spPr>
        <a:xfrm>
          <a:off x="1090955" y="2487007"/>
          <a:ext cx="1089358" cy="5596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Die einde van 'n vriendskap</a:t>
          </a:r>
          <a:endParaRPr lang="en-US" sz="1200" kern="1200" dirty="0"/>
        </a:p>
      </dsp:txBody>
      <dsp:txXfrm>
        <a:off x="1090955" y="2487007"/>
        <a:ext cx="1089358" cy="559660"/>
      </dsp:txXfrm>
    </dsp:sp>
    <dsp:sp modelId="{68CE1AA1-FB61-4CD1-BF4F-732DC6556826}">
      <dsp:nvSpPr>
        <dsp:cNvPr id="0" name=""/>
        <dsp:cNvSpPr/>
      </dsp:nvSpPr>
      <dsp:spPr>
        <a:xfrm>
          <a:off x="2180314" y="2487007"/>
          <a:ext cx="1089358" cy="5596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Om 'n huis te verloor</a:t>
          </a:r>
          <a:endParaRPr lang="en-US" sz="1200" kern="1200" dirty="0"/>
        </a:p>
      </dsp:txBody>
      <dsp:txXfrm>
        <a:off x="2180314" y="2487007"/>
        <a:ext cx="1089358" cy="559660"/>
      </dsp:txXfrm>
    </dsp:sp>
    <dsp:sp modelId="{689153C3-1FF3-492A-A0B8-66B6BAE1FAA2}">
      <dsp:nvSpPr>
        <dsp:cNvPr id="0" name=""/>
        <dsp:cNvSpPr/>
      </dsp:nvSpPr>
      <dsp:spPr>
        <a:xfrm rot="10800000">
          <a:off x="0" y="1385"/>
          <a:ext cx="3271270" cy="187121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Rou is 'n natuurlike reaksie op beduidende verlies.</a:t>
          </a:r>
          <a:endParaRPr lang="en-US" sz="1600" kern="1200" dirty="0"/>
        </a:p>
      </dsp:txBody>
      <dsp:txXfrm rot="10800000">
        <a:off x="0" y="1385"/>
        <a:ext cx="3271270" cy="12158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39534-9CA1-4194-9999-F739FF12ECC8}">
      <dsp:nvSpPr>
        <dsp:cNvPr id="0" name=""/>
        <dsp:cNvSpPr/>
      </dsp:nvSpPr>
      <dsp:spPr>
        <a:xfrm>
          <a:off x="821" y="675132"/>
          <a:ext cx="1922270" cy="961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Akademiese mislukking</a:t>
          </a:r>
          <a:endParaRPr lang="en-US" sz="2100" kern="1200" dirty="0"/>
        </a:p>
      </dsp:txBody>
      <dsp:txXfrm>
        <a:off x="28972" y="703283"/>
        <a:ext cx="1865968" cy="904833"/>
      </dsp:txXfrm>
    </dsp:sp>
    <dsp:sp modelId="{E0E85A45-FF1B-4C5A-BE0D-937582B7074F}">
      <dsp:nvSpPr>
        <dsp:cNvPr id="0" name=""/>
        <dsp:cNvSpPr/>
      </dsp:nvSpPr>
      <dsp:spPr>
        <a:xfrm>
          <a:off x="193048" y="1636268"/>
          <a:ext cx="192227" cy="720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851"/>
              </a:lnTo>
              <a:lnTo>
                <a:pt x="192227" y="720851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FFC1E0-80C5-491B-9570-E328405F0D8D}">
      <dsp:nvSpPr>
        <dsp:cNvPr id="0" name=""/>
        <dsp:cNvSpPr/>
      </dsp:nvSpPr>
      <dsp:spPr>
        <a:xfrm>
          <a:off x="385275" y="1876551"/>
          <a:ext cx="1537816" cy="961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kern="1200" dirty="0"/>
            <a:t>Teleurstelling, angs of hopeloosheid</a:t>
          </a:r>
          <a:endParaRPr lang="en-US" sz="1200" kern="1200" dirty="0"/>
        </a:p>
      </dsp:txBody>
      <dsp:txXfrm>
        <a:off x="413426" y="1904702"/>
        <a:ext cx="1481514" cy="904833"/>
      </dsp:txXfrm>
    </dsp:sp>
    <dsp:sp modelId="{B3D91472-7BF1-4E5E-AD53-74E9D269FA37}">
      <dsp:nvSpPr>
        <dsp:cNvPr id="0" name=""/>
        <dsp:cNvSpPr/>
      </dsp:nvSpPr>
      <dsp:spPr>
        <a:xfrm>
          <a:off x="2403659" y="675132"/>
          <a:ext cx="1922270" cy="961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4557164"/>
                <a:satOff val="-2052"/>
                <a:lumOff val="-25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557164"/>
                <a:satOff val="-2052"/>
                <a:lumOff val="-25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557164"/>
                <a:satOff val="-2052"/>
                <a:lumOff val="-25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Familie-probleme</a:t>
          </a:r>
          <a:endParaRPr lang="en-US" sz="2100" kern="1200" dirty="0"/>
        </a:p>
      </dsp:txBody>
      <dsp:txXfrm>
        <a:off x="2431810" y="703283"/>
        <a:ext cx="1865968" cy="904833"/>
      </dsp:txXfrm>
    </dsp:sp>
    <dsp:sp modelId="{E05FC41A-47E2-42C6-9915-CB162F21FA0E}">
      <dsp:nvSpPr>
        <dsp:cNvPr id="0" name=""/>
        <dsp:cNvSpPr/>
      </dsp:nvSpPr>
      <dsp:spPr>
        <a:xfrm>
          <a:off x="2595886" y="1636268"/>
          <a:ext cx="192227" cy="720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851"/>
              </a:lnTo>
              <a:lnTo>
                <a:pt x="192227" y="720851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3A9860-143A-423E-8B14-0D63926F27B6}">
      <dsp:nvSpPr>
        <dsp:cNvPr id="0" name=""/>
        <dsp:cNvSpPr/>
      </dsp:nvSpPr>
      <dsp:spPr>
        <a:xfrm>
          <a:off x="2788113" y="1876551"/>
          <a:ext cx="1537816" cy="961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4557164"/>
              <a:satOff val="-2052"/>
              <a:lumOff val="-254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kern="1200" dirty="0"/>
            <a:t>Konflik, egskeiding, siekte of finansiële probleme</a:t>
          </a:r>
          <a:endParaRPr lang="en-US" sz="1200" kern="1200" dirty="0"/>
        </a:p>
      </dsp:txBody>
      <dsp:txXfrm>
        <a:off x="2816264" y="1904702"/>
        <a:ext cx="1481514" cy="904833"/>
      </dsp:txXfrm>
    </dsp:sp>
    <dsp:sp modelId="{69B6C846-E2AB-4040-81FF-A6B96F3148FF}">
      <dsp:nvSpPr>
        <dsp:cNvPr id="0" name=""/>
        <dsp:cNvSpPr/>
      </dsp:nvSpPr>
      <dsp:spPr>
        <a:xfrm>
          <a:off x="4806497" y="675132"/>
          <a:ext cx="1922270" cy="961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9114327"/>
                <a:satOff val="-4104"/>
                <a:lumOff val="-50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114327"/>
                <a:satOff val="-4104"/>
                <a:lumOff val="-50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114327"/>
                <a:satOff val="-4104"/>
                <a:lumOff val="-50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Boeliegedrag en geweld</a:t>
          </a:r>
          <a:endParaRPr lang="en-US" sz="2100" kern="1200" dirty="0"/>
        </a:p>
      </dsp:txBody>
      <dsp:txXfrm>
        <a:off x="4834648" y="703283"/>
        <a:ext cx="1865968" cy="904833"/>
      </dsp:txXfrm>
    </dsp:sp>
    <dsp:sp modelId="{94F308E5-CF0C-401D-BA4A-2A5C0FB77C32}">
      <dsp:nvSpPr>
        <dsp:cNvPr id="0" name=""/>
        <dsp:cNvSpPr/>
      </dsp:nvSpPr>
      <dsp:spPr>
        <a:xfrm>
          <a:off x="4998724" y="1636268"/>
          <a:ext cx="192227" cy="720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851"/>
              </a:lnTo>
              <a:lnTo>
                <a:pt x="192227" y="720851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898AA-F983-4D4E-9035-67F134F13DE0}">
      <dsp:nvSpPr>
        <dsp:cNvPr id="0" name=""/>
        <dsp:cNvSpPr/>
      </dsp:nvSpPr>
      <dsp:spPr>
        <a:xfrm>
          <a:off x="5190952" y="1876551"/>
          <a:ext cx="1537816" cy="9611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9114327"/>
              <a:satOff val="-4104"/>
              <a:lumOff val="-50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Skade aan selfvertroue, veiligheid en geestesgesondheid</a:t>
          </a:r>
          <a:endParaRPr lang="en-US" sz="1200" kern="1200" dirty="0"/>
        </a:p>
      </dsp:txBody>
      <dsp:txXfrm>
        <a:off x="5219103" y="1904702"/>
        <a:ext cx="1481514" cy="9048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07512D-4C21-4691-B8A3-8953F12EFCEA}">
      <dsp:nvSpPr>
        <dsp:cNvPr id="0" name=""/>
        <dsp:cNvSpPr/>
      </dsp:nvSpPr>
      <dsp:spPr>
        <a:xfrm>
          <a:off x="0" y="2151890"/>
          <a:ext cx="8471338" cy="14118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Mense reageer verskillend op traumatiese gebeure.</a:t>
          </a:r>
          <a:endParaRPr lang="en-US" sz="2600" kern="1200" dirty="0"/>
        </a:p>
      </dsp:txBody>
      <dsp:txXfrm>
        <a:off x="0" y="2151890"/>
        <a:ext cx="8471338" cy="1411873"/>
      </dsp:txXfrm>
    </dsp:sp>
    <dsp:sp modelId="{4D839764-F005-401F-8238-5417AED2756A}">
      <dsp:nvSpPr>
        <dsp:cNvPr id="0" name=""/>
        <dsp:cNvSpPr/>
      </dsp:nvSpPr>
      <dsp:spPr>
        <a:xfrm rot="10800000">
          <a:off x="0" y="1607"/>
          <a:ext cx="8471338" cy="2171461"/>
        </a:xfrm>
        <a:prstGeom prst="upArrowCallou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Trauma kan die gevolg wees van:</a:t>
          </a:r>
          <a:endParaRPr lang="en-US" sz="2600" kern="1200" dirty="0"/>
        </a:p>
      </dsp:txBody>
      <dsp:txXfrm rot="-10800000">
        <a:off x="0" y="1607"/>
        <a:ext cx="8471338" cy="762182"/>
      </dsp:txXfrm>
    </dsp:sp>
    <dsp:sp modelId="{362E3E7A-D939-4AD0-98DB-29F11EB25016}">
      <dsp:nvSpPr>
        <dsp:cNvPr id="0" name=""/>
        <dsp:cNvSpPr/>
      </dsp:nvSpPr>
      <dsp:spPr>
        <a:xfrm>
          <a:off x="1034" y="763790"/>
          <a:ext cx="1693853" cy="64926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kern="1200" dirty="0"/>
            <a:t>Mishandeling of verwaarlosing</a:t>
          </a:r>
          <a:endParaRPr lang="en-US" sz="1200" kern="1200" dirty="0"/>
        </a:p>
      </dsp:txBody>
      <dsp:txXfrm>
        <a:off x="1034" y="763790"/>
        <a:ext cx="1693853" cy="649266"/>
      </dsp:txXfrm>
    </dsp:sp>
    <dsp:sp modelId="{0EC3DA7E-68BF-403D-932C-BC44FA0A243B}">
      <dsp:nvSpPr>
        <dsp:cNvPr id="0" name=""/>
        <dsp:cNvSpPr/>
      </dsp:nvSpPr>
      <dsp:spPr>
        <a:xfrm>
          <a:off x="1694888" y="763790"/>
          <a:ext cx="1693853" cy="649266"/>
        </a:xfrm>
        <a:prstGeom prst="rect">
          <a:avLst/>
        </a:prstGeom>
        <a:solidFill>
          <a:schemeClr val="accent2">
            <a:tint val="40000"/>
            <a:alpha val="90000"/>
            <a:hueOff val="-209157"/>
            <a:satOff val="-7508"/>
            <a:lumOff val="-4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9157"/>
              <a:satOff val="-7508"/>
              <a:lumOff val="-4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kern="1200" dirty="0"/>
            <a:t>Gesins- of gemeenskapsgeweld</a:t>
          </a:r>
          <a:endParaRPr lang="en-US" sz="1200" kern="1200" dirty="0"/>
        </a:p>
      </dsp:txBody>
      <dsp:txXfrm>
        <a:off x="1694888" y="763790"/>
        <a:ext cx="1693853" cy="649266"/>
      </dsp:txXfrm>
    </dsp:sp>
    <dsp:sp modelId="{7B27B88D-1DC2-4BB1-9454-5E7E155CF741}">
      <dsp:nvSpPr>
        <dsp:cNvPr id="0" name=""/>
        <dsp:cNvSpPr/>
      </dsp:nvSpPr>
      <dsp:spPr>
        <a:xfrm>
          <a:off x="3388742" y="763790"/>
          <a:ext cx="1693853" cy="649266"/>
        </a:xfrm>
        <a:prstGeom prst="rect">
          <a:avLst/>
        </a:prstGeom>
        <a:solidFill>
          <a:schemeClr val="accent2">
            <a:tint val="40000"/>
            <a:alpha val="90000"/>
            <a:hueOff val="-418313"/>
            <a:satOff val="-15017"/>
            <a:lumOff val="-9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18313"/>
              <a:satOff val="-15017"/>
              <a:lumOff val="-9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kern="1200" dirty="0"/>
            <a:t>'n Ernstige ongeluk</a:t>
          </a:r>
          <a:endParaRPr lang="en-US" sz="1200" kern="1200" dirty="0"/>
        </a:p>
      </dsp:txBody>
      <dsp:txXfrm>
        <a:off x="3388742" y="763790"/>
        <a:ext cx="1693853" cy="649266"/>
      </dsp:txXfrm>
    </dsp:sp>
    <dsp:sp modelId="{4D77210B-2EFB-468B-A586-5DAF84F58917}">
      <dsp:nvSpPr>
        <dsp:cNvPr id="0" name=""/>
        <dsp:cNvSpPr/>
      </dsp:nvSpPr>
      <dsp:spPr>
        <a:xfrm>
          <a:off x="5082595" y="763790"/>
          <a:ext cx="1693853" cy="649266"/>
        </a:xfrm>
        <a:prstGeom prst="rect">
          <a:avLst/>
        </a:prstGeom>
        <a:solidFill>
          <a:schemeClr val="accent2">
            <a:tint val="40000"/>
            <a:alpha val="90000"/>
            <a:hueOff val="-627470"/>
            <a:satOff val="-22525"/>
            <a:lumOff val="-145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627470"/>
              <a:satOff val="-22525"/>
              <a:lumOff val="-14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'n Brand, vloed of ander rampe</a:t>
          </a:r>
          <a:endParaRPr lang="en-US" sz="1200" kern="1200" dirty="0"/>
        </a:p>
      </dsp:txBody>
      <dsp:txXfrm>
        <a:off x="5082595" y="763790"/>
        <a:ext cx="1693853" cy="649266"/>
      </dsp:txXfrm>
    </dsp:sp>
    <dsp:sp modelId="{E762BC60-10C4-4F24-A3CA-5FA2ACC177AD}">
      <dsp:nvSpPr>
        <dsp:cNvPr id="0" name=""/>
        <dsp:cNvSpPr/>
      </dsp:nvSpPr>
      <dsp:spPr>
        <a:xfrm>
          <a:off x="6776449" y="763790"/>
          <a:ext cx="1693853" cy="649266"/>
        </a:xfrm>
        <a:prstGeom prst="rect">
          <a:avLst/>
        </a:prstGeom>
        <a:solidFill>
          <a:schemeClr val="accent2">
            <a:tint val="40000"/>
            <a:alpha val="90000"/>
            <a:hueOff val="-836627"/>
            <a:satOff val="-30034"/>
            <a:lumOff val="-193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36627"/>
              <a:satOff val="-30034"/>
              <a:lumOff val="-19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Om te voel dat iemand se veiligheid bedreig word</a:t>
          </a:r>
          <a:endParaRPr lang="en-US" sz="1200" kern="1200" dirty="0"/>
        </a:p>
      </dsp:txBody>
      <dsp:txXfrm>
        <a:off x="6776449" y="763790"/>
        <a:ext cx="1693853" cy="6492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4B167-FBF7-4012-953F-8463ADCB4392}">
      <dsp:nvSpPr>
        <dsp:cNvPr id="0" name=""/>
        <dsp:cNvSpPr/>
      </dsp:nvSpPr>
      <dsp:spPr>
        <a:xfrm>
          <a:off x="0" y="367134"/>
          <a:ext cx="4160077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868" tIns="437388" rIns="322868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kern="1200" dirty="0"/>
            <a:t>Angs 
Hartseer 
Woede</a:t>
          </a:r>
          <a:endParaRPr lang="en-US" sz="2100" kern="1200" dirty="0"/>
        </a:p>
      </dsp:txBody>
      <dsp:txXfrm>
        <a:off x="0" y="367134"/>
        <a:ext cx="4160077" cy="1587600"/>
      </dsp:txXfrm>
    </dsp:sp>
    <dsp:sp modelId="{FB77D93B-E483-4A5D-A6C6-FACF4FA31165}">
      <dsp:nvSpPr>
        <dsp:cNvPr id="0" name=""/>
        <dsp:cNvSpPr/>
      </dsp:nvSpPr>
      <dsp:spPr>
        <a:xfrm>
          <a:off x="208003" y="57173"/>
          <a:ext cx="2912053" cy="619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069" tIns="0" rIns="11006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Emosionele impak</a:t>
          </a:r>
          <a:endParaRPr lang="en-US" sz="2100" kern="1200" dirty="0"/>
        </a:p>
      </dsp:txBody>
      <dsp:txXfrm>
        <a:off x="238265" y="87435"/>
        <a:ext cx="2851529" cy="559396"/>
      </dsp:txXfrm>
    </dsp:sp>
    <dsp:sp modelId="{6D00FDEE-24BC-4671-9D1B-802F03F0F44F}">
      <dsp:nvSpPr>
        <dsp:cNvPr id="0" name=""/>
        <dsp:cNvSpPr/>
      </dsp:nvSpPr>
      <dsp:spPr>
        <a:xfrm>
          <a:off x="0" y="2378094"/>
          <a:ext cx="4160077" cy="1885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868" tIns="437388" rIns="322868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Hoofpyn 
Moegheid 
Slaap- of eetlusveranderinge</a:t>
          </a:r>
          <a:endParaRPr lang="en-US" sz="2100" kern="1200" dirty="0"/>
        </a:p>
      </dsp:txBody>
      <dsp:txXfrm>
        <a:off x="0" y="2378094"/>
        <a:ext cx="4160077" cy="1885275"/>
      </dsp:txXfrm>
    </dsp:sp>
    <dsp:sp modelId="{EA1CDA84-0F11-4954-95C6-753D45336064}">
      <dsp:nvSpPr>
        <dsp:cNvPr id="0" name=""/>
        <dsp:cNvSpPr/>
      </dsp:nvSpPr>
      <dsp:spPr>
        <a:xfrm>
          <a:off x="208003" y="2068134"/>
          <a:ext cx="2912053" cy="619920"/>
        </a:xfrm>
        <a:prstGeom prst="roundRect">
          <a:avLst/>
        </a:prstGeom>
        <a:gradFill rotWithShape="0">
          <a:gsLst>
            <a:gs pos="0">
              <a:schemeClr val="accent2">
                <a:hueOff val="-1041329"/>
                <a:satOff val="-21631"/>
                <a:lumOff val="-5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41329"/>
                <a:satOff val="-21631"/>
                <a:lumOff val="-5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41329"/>
                <a:satOff val="-21631"/>
                <a:lumOff val="-5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069" tIns="0" rIns="11006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Fisiese impak</a:t>
          </a:r>
          <a:endParaRPr lang="en-US" sz="2100" kern="1200" dirty="0"/>
        </a:p>
      </dsp:txBody>
      <dsp:txXfrm>
        <a:off x="238265" y="2098396"/>
        <a:ext cx="2851529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VurTtRXCEA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uyPuH9ojC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terug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Graad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9’s. In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vorige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les het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geleer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sielkundige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insluitend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trauma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Tydens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besprekings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enkele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gekyk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tot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ervarings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bydra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vandag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se les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gaan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moontlike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oorsake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trauma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meer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besonderhede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ondersoek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Wanneer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verstaan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ervarings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veroorsaak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groter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empatie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teenoor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onsself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optree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35652D-8BF6-468D-AC46-9A8FB1D1D375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84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erer</a:t>
            </a:r>
            <a:endParaRPr lang="en-ZA" sz="1100" b="1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Slide 10: </a:t>
            </a:r>
            <a:r>
              <a:rPr lang="en-ZA" sz="1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Let's watch a video where young people share their advice on how to cope with grief.</a:t>
            </a:r>
            <a:r>
              <a:rPr lang="en-ZA" sz="11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ZA" sz="11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 video</a:t>
            </a: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Kids give advice on how to cope with grief | #UniteInMemory | Marie Curie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https://www.youtube.com/watch?v=_VurTtRXCEA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(3 min 40 </a:t>
            </a:r>
            <a:r>
              <a:rPr lang="en-US" sz="1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635332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11: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ondersoek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nou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algemene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krisisse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by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Akademiese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mislukking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druk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op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skool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presteer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Om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toets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druip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swak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punte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behaal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teleurgesteld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angstig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hopeloos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swak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toetsuitslag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bepaal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belangrikste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stap is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betyds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studiegewoontes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verbeter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Gesinsprobleme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Konflik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by die huis,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egskeiding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finansiële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siekte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gesin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beïnvloed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bekommerd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kwaad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verward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belangrik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tussen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volwassenes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verantwoordelikheid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Om met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betroubare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volwassene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gevoelens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Boeliegedrag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geweld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Boeliegedrag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by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skool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aanlyn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in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gemeenskap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voorkom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selfvertroue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negatief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beïnvloed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Niemand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verdien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geboelie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Indien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geboelie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vertel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betroubare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volwassene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daarvan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by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familie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alleen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hoef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Hoewel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oorweldigend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hoef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toekoms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bepaal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keuses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belangrike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eerste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stappe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wees om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alleen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hoef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beskikbaar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is.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986893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12: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ervaring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trauma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veroorsaak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traumatiese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gebeurtenis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veiligheid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dié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iemand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bedreig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Traumatiese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gebeure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sluit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volgende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Fisiese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seksuele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mishandeling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Verwaarlosing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Gesins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gemeenskapsgeweld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Ernstige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ongeluk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Natuurramp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brand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almal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potensieel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traumatiese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gebeurtenis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ontwikkel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langdurige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geestesgesondheids-probleme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232743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13: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impak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én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beïnvloed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Emosioneel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oorweldig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angstig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hartseer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kwaad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hulpeloos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Fisies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Jy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hoofpyn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moegheid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slaapprobleme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veranderinge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eetlus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konsentrasieprobleme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normale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stresreaksies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wees.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fisiese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beskerm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hanteringstrategieë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iemand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vertrou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herstel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>
              <a:spcAft>
                <a:spcPts val="800"/>
              </a:spcAft>
              <a:buNone/>
            </a:pPr>
            <a:r>
              <a:rPr lang="en-ZA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247648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14: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afsluit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het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iemand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vandag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se les? 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(Laat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vir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bespreking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.)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Voltooi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Aktiwiteit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 (</a:t>
            </a:r>
            <a:r>
              <a:rPr lang="en-US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 2 – </a:t>
            </a:r>
            <a:r>
              <a:rPr lang="en-US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Werkkaart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pare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daarna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Aktiwiteit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2 (</a:t>
            </a:r>
            <a:r>
              <a:rPr lang="en-US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 2 – </a:t>
            </a:r>
            <a:r>
              <a:rPr lang="en-US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Werkkaart</a:t>
            </a:r>
            <a:r>
              <a:rPr lang="en-US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individueel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antwoorde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in </a:t>
            </a:r>
            <a:r>
              <a:rPr lang="en-US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 2 – </a:t>
            </a:r>
            <a:r>
              <a:rPr lang="en-US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Werkkaart</a:t>
            </a:r>
            <a:r>
              <a:rPr lang="en-US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MEMO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beskikbaar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Nota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onderwyser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Aktiwiteit</a:t>
            </a:r>
            <a:r>
              <a:rPr lang="en-ZA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3 (</a:t>
            </a:r>
            <a:r>
              <a:rPr lang="en-ZA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 2 – </a:t>
            </a:r>
            <a:r>
              <a:rPr lang="en-ZA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Werkkaart</a:t>
            </a:r>
            <a:r>
              <a:rPr lang="en-ZA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refleksie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voltooi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huiswerk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gegee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indien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klastyd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beperk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35652D-8BF6-468D-AC46-9A8FB1D1D375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08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2: Teen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einde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behoort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staat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wees om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volgende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Identifiseer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biologiese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sielkundige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faktore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tot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bydra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Verduidelik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hoe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stresvolle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lewensgebeure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beïnvloed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Beskryf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trauma.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35652D-8BF6-468D-AC46-9A8FB1D1D375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48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3: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begin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sleutelterme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kyk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Oorsaak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Iets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tot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ontwikkeling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ervaring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toestand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bydra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Risikofaktor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Iets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moontlikheid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verhoog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bepaalde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probleem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Risikofaktor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beteken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probleem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beslis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opduik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949778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4: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begin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moontlike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ondersoek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Nota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onderwyser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voorbeelde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afdeling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bespreek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idees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Dit help om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inhoud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klasbespreking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eerder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gewoonlik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eenvoudige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kombinasie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biologiese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sielkundige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faktore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ontwikkel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Biologiese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gesondheidsverwante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faktore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mense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kwesbaar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wees vir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faktore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met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verband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faktore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volgedne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insluit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Familiegeskiedenis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geestesgesondheidstoestande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Verskille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breinfunksie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chemiese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samestellings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Hormonale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veranderinge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adolessensie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Langdurige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fisiese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siekte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wanneer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gepaardgaan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Sekere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medisyne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behandelings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risikofaktore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hê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beteken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noodwendig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ontwikkel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302069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5: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ervarings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Stresvolle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lewenservarings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risiko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verhoog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wanneer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verskeie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gelyktydig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voorkom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vir ’n lang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voortduur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Voorbeelde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sluit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volgende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dood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familielid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Gesinskonflik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skeiding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egskeiding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Mishandeling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verwaarlosing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blootstelling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geweld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Boeliegedrag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kuberafknouery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Akademiese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druk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herhaalde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mislukking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Werkloosheid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finansiële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gesin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ervarings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kinderjare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adolessensie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langdurige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uitwerking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op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hê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verhoudings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versorgers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onderwysers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gemeenskapslede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egter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jongmense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beskerm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551252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6: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Negatiewe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gedagtes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selfbeeld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’n Persoon wat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voortdurend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negatief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hulself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toekoms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dink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kwesbaar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vir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wees.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byvoorbeeld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begin glo: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“Ek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genoeg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.”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“Niks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verbeter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.”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“Niemand gee vir my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.”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“Ek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misluk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altyd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.”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gedagtes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ontwikkel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herhaalde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kritiek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verwerping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boeliegedrag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mislukking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vergelyking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148361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7: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druk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isolasie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wil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dikwels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ingesluit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verhoog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ervarings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‘n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eensaamheid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geïsoleerdheid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maak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voorkoms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leefstyl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dié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mense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aanlyn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vergelyk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familie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maats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op ’n jong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ouderdom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volwasse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verantwoordelikhede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dra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508394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8: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normale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Hoewel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korttermynstres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 om op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reageer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langdurige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brein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beïnvloed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kyk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video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konsep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verduidelik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op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wetenskaplike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terminologie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fokus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Let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eerder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op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waarom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belangrik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vroeg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herken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hanteringstrategieë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beskerm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ZA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 video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stress affects your brain - Madhumita Murgia</a:t>
            </a: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https://www.youtube.com/watch?v=WuyPuH9ojCE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(4 min 15 </a:t>
            </a:r>
            <a:r>
              <a:rPr lang="en-US" sz="1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955666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9: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ondersoek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nou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moontlike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natuurlike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reaksie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op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 word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net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dood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iemand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veroorsaak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einde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vriendskap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gesinshuis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ouer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hertroue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verdwyning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troeteldier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beduidende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rouproses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gang bring.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nog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voorbeelde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noem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waaraan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dink.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099569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443" y="841772"/>
            <a:ext cx="5691116" cy="1965866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443" y="2882782"/>
            <a:ext cx="5691116" cy="1060568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5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7886700" cy="849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9486" y="1260674"/>
            <a:ext cx="7886700" cy="33720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6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26166" y="433873"/>
            <a:ext cx="1535278" cy="4198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433873"/>
            <a:ext cx="6597516" cy="41988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4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3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36" y="415212"/>
            <a:ext cx="6204855" cy="3006644"/>
          </a:xfrm>
        </p:spPr>
        <p:txBody>
          <a:bodyPr anchor="t">
            <a:normAutofit/>
          </a:bodyPr>
          <a:lstStyle>
            <a:lvl1pPr>
              <a:defRPr sz="405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535" y="3442098"/>
            <a:ext cx="6204855" cy="1038463"/>
          </a:xfrm>
        </p:spPr>
        <p:txBody>
          <a:bodyPr anchor="b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9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8055864" cy="8491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9486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13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0547"/>
            <a:ext cx="8059341" cy="8574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1264301"/>
            <a:ext cx="3868340" cy="41987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1790171"/>
            <a:ext cx="3868340" cy="2823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4301"/>
            <a:ext cx="3887391" cy="41987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790171"/>
            <a:ext cx="3887392" cy="2823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04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6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72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0" y="415212"/>
            <a:ext cx="2696726" cy="1318129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031" y="415212"/>
            <a:ext cx="4709806" cy="4114800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870" y="1733341"/>
            <a:ext cx="2696726" cy="2796671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0" y="418338"/>
            <a:ext cx="2696726" cy="1659235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97490" y="492827"/>
            <a:ext cx="4862765" cy="416692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2119603"/>
            <a:ext cx="2689190" cy="2575979"/>
          </a:xfrm>
        </p:spPr>
        <p:txBody>
          <a:bodyPr anchor="b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03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7990184" cy="849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286649"/>
            <a:ext cx="7990184" cy="344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870" y="4839752"/>
            <a:ext cx="262073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7391" y="4839752"/>
            <a:ext cx="21040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24122" y="4839752"/>
            <a:ext cx="32190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9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VurTtRXCE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2.jpeg"/><Relationship Id="rId9" Type="http://schemas.microsoft.com/office/2007/relationships/diagramDrawing" Target="../diagrams/drawin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WuyPuH9ojC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5E5473D2-DD46-DFAF-84EC-264D6CE58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3459C-CBB3-E9F3-504D-720225794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2546" y="1189322"/>
            <a:ext cx="2841575" cy="1701023"/>
          </a:xfrm>
        </p:spPr>
        <p:txBody>
          <a:bodyPr>
            <a:normAutofit/>
          </a:bodyPr>
          <a:lstStyle/>
          <a:p>
            <a:pPr algn="l"/>
            <a:r>
              <a:rPr lang="en-GB" sz="3600" dirty="0" err="1"/>
              <a:t>Graad</a:t>
            </a:r>
            <a:r>
              <a:rPr lang="en-GB" sz="3600" dirty="0"/>
              <a:t> 9 </a:t>
            </a:r>
            <a:endParaRPr lang="af-ZA" sz="33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DEDA1-C0F3-9993-C812-084837AB6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2546" y="3026959"/>
            <a:ext cx="2711143" cy="989963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n-GB" sz="1800" b="1" dirty="0" err="1"/>
              <a:t>Kwartaal</a:t>
            </a:r>
            <a:r>
              <a:rPr lang="en-GB" sz="1800" b="1" dirty="0"/>
              <a:t> 4 | </a:t>
            </a:r>
            <a:r>
              <a:rPr lang="en-GB" sz="1800" b="1" dirty="0" err="1"/>
              <a:t>Selfontwikkeling</a:t>
            </a:r>
            <a:r>
              <a:rPr lang="en-GB" sz="1800" b="1" dirty="0"/>
              <a:t> in die </a:t>
            </a:r>
            <a:r>
              <a:rPr lang="en-GB" sz="1800" b="1" dirty="0" err="1"/>
              <a:t>samelewing</a:t>
            </a:r>
            <a:endParaRPr lang="en-GB" sz="1800" b="1" dirty="0"/>
          </a:p>
          <a:p>
            <a:pPr algn="l">
              <a:lnSpc>
                <a:spcPct val="110000"/>
              </a:lnSpc>
              <a:spcAft>
                <a:spcPts val="450"/>
              </a:spcAft>
            </a:pPr>
            <a:r>
              <a:rPr lang="en-GB" sz="1800" b="1" dirty="0"/>
              <a:t>Les 2: </a:t>
            </a:r>
            <a:r>
              <a:rPr lang="nl-NL" sz="1800" dirty="0"/>
              <a:t>Oorsake van depressie, rou, verlies, krisis en trauma</a:t>
            </a:r>
            <a:endParaRPr lang="af-ZA" sz="1800" dirty="0"/>
          </a:p>
        </p:txBody>
      </p:sp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53B8EE61-D99A-902B-831E-3A27D929B0CE}"/>
              </a:ext>
            </a:extLst>
          </p:cNvPr>
          <p:cNvPicPr preferRelativeResize="0"/>
          <p:nvPr/>
        </p:nvPicPr>
        <p:blipFill>
          <a:blip r:embed="rId3"/>
          <a:srcRect r="3" b="6922"/>
          <a:stretch>
            <a:fillRect/>
          </a:stretch>
        </p:blipFill>
        <p:spPr>
          <a:xfrm>
            <a:off x="1" y="10"/>
            <a:ext cx="5525814" cy="5143490"/>
          </a:xfrm>
          <a:prstGeom prst="rect">
            <a:avLst/>
          </a:prstGeom>
          <a:noFill/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0A81140-03E6-DACC-975E-6D46FD9D5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24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A32057F-F015-B1B2-4E3E-2307F8EF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64DEC4-DB6B-C858-1443-2EF811F42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6672" y="847165"/>
            <a:ext cx="3271266" cy="327289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1900" b="0" dirty="0">
                <a:solidFill>
                  <a:schemeClr val="bg1"/>
                </a:solidFill>
              </a:rPr>
              <a:t>Kyk: </a:t>
            </a:r>
            <a:br>
              <a:rPr lang="en-US" sz="1900" b="0" dirty="0">
                <a:solidFill>
                  <a:schemeClr val="bg1"/>
                </a:solidFill>
              </a:rPr>
            </a:br>
            <a:r>
              <a:rPr lang="en-US" sz="1900" dirty="0">
                <a:solidFill>
                  <a:schemeClr val="bg1"/>
                </a:solidFill>
              </a:rPr>
              <a:t>Kids give advice on how to cope with grief | #UniteInMemory | Marie Curie</a:t>
            </a:r>
            <a:br>
              <a:rPr lang="en-US" sz="1900" b="0" dirty="0"/>
            </a:br>
            <a:r>
              <a:rPr lang="en-US" sz="1900" b="0" u="sng" dirty="0">
                <a:hlinkClick r:id="rId3"/>
              </a:rPr>
              <a:t>https://www.youtube.com/watch?v=_VurTtRXCEA</a:t>
            </a:r>
            <a:r>
              <a:rPr lang="en-US" sz="1900" b="0" dirty="0"/>
              <a:t> </a:t>
            </a:r>
            <a:br>
              <a:rPr lang="en-US" sz="1900" b="0" dirty="0"/>
            </a:br>
            <a:r>
              <a:rPr lang="en-US" sz="1900" b="0" dirty="0">
                <a:solidFill>
                  <a:schemeClr val="bg1"/>
                </a:solidFill>
              </a:rPr>
              <a:t>(3 min 40 </a:t>
            </a:r>
            <a:r>
              <a:rPr lang="en-US" sz="1900" b="0" dirty="0" err="1">
                <a:solidFill>
                  <a:schemeClr val="bg1"/>
                </a:solidFill>
              </a:rPr>
              <a:t>sek</a:t>
            </a:r>
            <a:r>
              <a:rPr lang="en-US" sz="1900" b="0" dirty="0">
                <a:solidFill>
                  <a:schemeClr val="bg1"/>
                </a:solidFill>
              </a:rPr>
              <a:t>) </a:t>
            </a:r>
            <a:br>
              <a:rPr lang="en-US" sz="1900" b="0" dirty="0"/>
            </a:br>
            <a:r>
              <a:rPr lang="en-US" sz="1900" b="0" dirty="0"/>
              <a:t> </a:t>
            </a:r>
            <a:br>
              <a:rPr lang="en-US" sz="1900" dirty="0"/>
            </a:br>
            <a:endParaRPr lang="en-US" sz="1900" dirty="0"/>
          </a:p>
        </p:txBody>
      </p:sp>
      <p:pic>
        <p:nvPicPr>
          <p:cNvPr id="5" name="Google Shape;121;p21">
            <a:hlinkClick r:id="rId3"/>
            <a:extLst>
              <a:ext uri="{FF2B5EF4-FFF2-40B4-BE49-F238E27FC236}">
                <a16:creationId xmlns:a16="http://schemas.microsoft.com/office/drawing/2014/main" id="{ACEC63BB-A9EE-8328-419B-54A144038C73}"/>
              </a:ext>
            </a:extLst>
          </p:cNvPr>
          <p:cNvPicPr preferRelativeResize="0"/>
          <p:nvPr/>
        </p:nvPicPr>
        <p:blipFill>
          <a:blip r:embed="rId4"/>
          <a:srcRect l="15658" r="30408"/>
          <a:stretch>
            <a:fillRect/>
          </a:stretch>
        </p:blipFill>
        <p:spPr>
          <a:xfrm>
            <a:off x="20" y="10"/>
            <a:ext cx="4931688" cy="5143490"/>
          </a:xfrm>
          <a:prstGeom prst="rect">
            <a:avLst/>
          </a:prstGeom>
          <a:noFill/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CE780483-865E-02E1-E883-DE2B37ADB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90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85EBE-936F-5087-5593-BE7E48C40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52628"/>
            <a:ext cx="4396797" cy="1145286"/>
          </a:xfrm>
        </p:spPr>
        <p:txBody>
          <a:bodyPr anchor="b">
            <a:normAutofit/>
          </a:bodyPr>
          <a:lstStyle/>
          <a:p>
            <a:r>
              <a:rPr lang="af-ZA"/>
              <a:t>Oorsake van krisisse</a:t>
            </a:r>
            <a:endParaRPr lang="af-ZA" dirty="0"/>
          </a:p>
        </p:txBody>
      </p:sp>
      <p:pic>
        <p:nvPicPr>
          <p:cNvPr id="6" name="Google Shape;129;p22">
            <a:extLst>
              <a:ext uri="{FF2B5EF4-FFF2-40B4-BE49-F238E27FC236}">
                <a16:creationId xmlns:a16="http://schemas.microsoft.com/office/drawing/2014/main" id="{714D177F-8EA9-7F1B-EE49-A222ADA17DB3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223642" y="0"/>
            <a:ext cx="3920358" cy="5143500"/>
          </a:xfrm>
          <a:prstGeom prst="rect">
            <a:avLst/>
          </a:prstGeom>
          <a:noFill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2B18FB-A9DD-8539-0951-B28D42F834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960057"/>
              </p:ext>
            </p:extLst>
          </p:nvPr>
        </p:nvGraphicFramePr>
        <p:xfrm>
          <a:off x="459486" y="1219201"/>
          <a:ext cx="6729590" cy="3512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C5FB393-4BAD-786E-981D-734F80AECF58}"/>
              </a:ext>
            </a:extLst>
          </p:cNvPr>
          <p:cNvSpPr txBox="1"/>
          <p:nvPr/>
        </p:nvSpPr>
        <p:spPr>
          <a:xfrm>
            <a:off x="0" y="4521595"/>
            <a:ext cx="6442841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Vra vroegtydig vir hulp. Jy hoef nie krissise alleen te dra nie.</a:t>
            </a:r>
            <a:endParaRPr lang="af-ZA" sz="1600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AF5C2255-E26D-C1FA-9A9A-9E1160E45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182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0B0C6-CA94-7286-C9A6-A0D520756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11480"/>
            <a:ext cx="6870356" cy="849193"/>
          </a:xfrm>
        </p:spPr>
        <p:txBody>
          <a:bodyPr anchor="ctr">
            <a:normAutofit/>
          </a:bodyPr>
          <a:lstStyle/>
          <a:p>
            <a:pPr algn="ctr"/>
            <a:r>
              <a:rPr lang="af-ZA" dirty="0"/>
              <a:t>Oorsake van trauma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86F6756-CDA8-2072-B74E-015BB403B4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512102"/>
              </p:ext>
            </p:extLst>
          </p:nvPr>
        </p:nvGraphicFramePr>
        <p:xfrm>
          <a:off x="336331" y="1166648"/>
          <a:ext cx="8471338" cy="356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AFBE1004-69A6-030B-E257-6DDE31D32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847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ACA6F80-D392-A64E-3CF8-F28F1CCE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001C65-9206-8E8C-8ADA-660749334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3602418" cy="973834"/>
          </a:xfrm>
        </p:spPr>
        <p:txBody>
          <a:bodyPr>
            <a:normAutofit fontScale="90000"/>
          </a:bodyPr>
          <a:lstStyle/>
          <a:p>
            <a:r>
              <a:rPr lang="af-ZA" dirty="0"/>
              <a:t>Die impak van uitdagende situasies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31CA8F-EC35-F694-4C90-DB2486F33A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68" r="8582" b="-2"/>
          <a:stretch>
            <a:fillRect/>
          </a:stretch>
        </p:blipFill>
        <p:spPr>
          <a:xfrm>
            <a:off x="548640" y="1508759"/>
            <a:ext cx="3513264" cy="3223260"/>
          </a:xfrm>
          <a:prstGeom prst="rect">
            <a:avLst/>
          </a:prstGeom>
        </p:spPr>
      </p:pic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7F5D9464-77B7-71C1-D784-A4A39DBDE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C715FA-EFB7-505E-090E-D3AAD2E63A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4596595"/>
              </p:ext>
            </p:extLst>
          </p:nvPr>
        </p:nvGraphicFramePr>
        <p:xfrm>
          <a:off x="4521390" y="411477"/>
          <a:ext cx="4160077" cy="4320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72925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Neue Haas Grotesk Text Pr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E63A6C-52FC-7286-173C-0FC7A48A9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95" y="255496"/>
            <a:ext cx="5494854" cy="590923"/>
          </a:xfrm>
        </p:spPr>
        <p:txBody>
          <a:bodyPr vert="horz" wrap="square" lIns="68580" tIns="34290" rIns="68580" bIns="34290" rtlCol="0" anchor="b">
            <a:normAutofit/>
          </a:bodyPr>
          <a:lstStyle/>
          <a:p>
            <a:r>
              <a:rPr lang="en-US" sz="3000" dirty="0" err="1"/>
              <a:t>Aktiwiteite</a:t>
            </a:r>
            <a:endParaRPr lang="en-US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3C5EB-64CE-583B-2256-042C5E8E9C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30" b="9030"/>
          <a:stretch>
            <a:fillRect/>
          </a:stretch>
        </p:blipFill>
        <p:spPr>
          <a:xfrm>
            <a:off x="16" y="928947"/>
            <a:ext cx="9143984" cy="4214553"/>
          </a:xfrm>
          <a:prstGeom prst="rect">
            <a:avLst/>
          </a:prstGeom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8B4BE01C-09C4-62E8-018B-B6E9068B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74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Neue Haas Grotesk Text Pr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D761A-2B0A-3A4E-F95D-EA3B3097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399" y="875561"/>
            <a:ext cx="4437127" cy="1145286"/>
          </a:xfrm>
        </p:spPr>
        <p:txBody>
          <a:bodyPr anchor="b">
            <a:normAutofit fontScale="90000"/>
          </a:bodyPr>
          <a:lstStyle/>
          <a:p>
            <a:r>
              <a:rPr lang="nl-NL" dirty="0"/>
              <a:t>Teen die einde van hierdie les behoort jy in staat te wees om die volgende te kan doen:</a:t>
            </a:r>
            <a:endParaRPr lang="af-ZA" dirty="0"/>
          </a:p>
        </p:txBody>
      </p:sp>
      <p:pic>
        <p:nvPicPr>
          <p:cNvPr id="6" name="Google Shape;61;p14">
            <a:extLst>
              <a:ext uri="{FF2B5EF4-FFF2-40B4-BE49-F238E27FC236}">
                <a16:creationId xmlns:a16="http://schemas.microsoft.com/office/drawing/2014/main" id="{576A0843-3AE7-4276-3518-19A24455C134}"/>
              </a:ext>
            </a:extLst>
          </p:cNvPr>
          <p:cNvPicPr preferRelativeResize="0"/>
          <p:nvPr/>
        </p:nvPicPr>
        <p:blipFill>
          <a:blip r:embed="rId3"/>
          <a:srcRect l="9566" r="14264"/>
          <a:stretch>
            <a:fillRect/>
          </a:stretch>
        </p:blipFill>
        <p:spPr>
          <a:xfrm>
            <a:off x="15" y="7"/>
            <a:ext cx="3682731" cy="514349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D93A0-DCEB-7B39-7650-C2B887E2D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399" y="2298186"/>
            <a:ext cx="4437127" cy="3071309"/>
          </a:xfrm>
        </p:spPr>
        <p:txBody>
          <a:bodyPr>
            <a:normAutofit/>
          </a:bodyPr>
          <a:lstStyle/>
          <a:p>
            <a:pPr lvl="0"/>
            <a:r>
              <a:rPr lang="en-ZA" dirty="0" err="1"/>
              <a:t>Identifiseer</a:t>
            </a:r>
            <a:r>
              <a:rPr lang="en-ZA" dirty="0"/>
              <a:t> </a:t>
            </a:r>
            <a:r>
              <a:rPr lang="en-ZA" dirty="0" err="1"/>
              <a:t>biologiese</a:t>
            </a:r>
            <a:r>
              <a:rPr lang="en-ZA" dirty="0"/>
              <a:t>, </a:t>
            </a:r>
            <a:r>
              <a:rPr lang="en-ZA" dirty="0" err="1"/>
              <a:t>sielkundige</a:t>
            </a:r>
            <a:r>
              <a:rPr lang="en-ZA" dirty="0"/>
              <a:t> </a:t>
            </a:r>
            <a:r>
              <a:rPr lang="en-ZA" dirty="0" err="1"/>
              <a:t>en</a:t>
            </a:r>
            <a:r>
              <a:rPr lang="en-ZA" dirty="0"/>
              <a:t> </a:t>
            </a:r>
            <a:r>
              <a:rPr lang="en-ZA" dirty="0" err="1"/>
              <a:t>sosiale</a:t>
            </a:r>
            <a:r>
              <a:rPr lang="en-ZA" dirty="0"/>
              <a:t> </a:t>
            </a:r>
            <a:r>
              <a:rPr lang="en-ZA" dirty="0" err="1"/>
              <a:t>faktore</a:t>
            </a:r>
            <a:r>
              <a:rPr lang="en-ZA" dirty="0"/>
              <a:t> wat tot </a:t>
            </a:r>
            <a:r>
              <a:rPr lang="en-ZA" dirty="0" err="1"/>
              <a:t>depressie</a:t>
            </a:r>
            <a:r>
              <a:rPr lang="en-ZA" dirty="0"/>
              <a:t> </a:t>
            </a:r>
            <a:r>
              <a:rPr lang="en-ZA" dirty="0" err="1"/>
              <a:t>kan</a:t>
            </a:r>
            <a:r>
              <a:rPr lang="en-ZA" dirty="0"/>
              <a:t> </a:t>
            </a:r>
            <a:r>
              <a:rPr lang="en-ZA" dirty="0" err="1"/>
              <a:t>bydra</a:t>
            </a:r>
            <a:r>
              <a:rPr lang="en-ZA" dirty="0"/>
              <a:t>.</a:t>
            </a:r>
            <a:endParaRPr lang="en-US" dirty="0"/>
          </a:p>
          <a:p>
            <a:pPr lvl="0"/>
            <a:r>
              <a:rPr lang="en-ZA" dirty="0" err="1"/>
              <a:t>Verduidelik</a:t>
            </a:r>
            <a:r>
              <a:rPr lang="en-ZA" dirty="0"/>
              <a:t> hoe </a:t>
            </a:r>
            <a:r>
              <a:rPr lang="en-ZA" dirty="0" err="1"/>
              <a:t>stresvolle</a:t>
            </a:r>
            <a:r>
              <a:rPr lang="en-ZA" dirty="0"/>
              <a:t> </a:t>
            </a:r>
            <a:r>
              <a:rPr lang="en-ZA" dirty="0" err="1"/>
              <a:t>lewensgebeure</a:t>
            </a:r>
            <a:r>
              <a:rPr lang="en-ZA" dirty="0"/>
              <a:t> ’n </a:t>
            </a:r>
            <a:r>
              <a:rPr lang="en-ZA" dirty="0" err="1"/>
              <a:t>persoon</a:t>
            </a:r>
            <a:r>
              <a:rPr lang="en-ZA" dirty="0"/>
              <a:t> se </a:t>
            </a:r>
            <a:r>
              <a:rPr lang="en-ZA" dirty="0" err="1"/>
              <a:t>geestelike</a:t>
            </a:r>
            <a:r>
              <a:rPr lang="en-ZA" dirty="0"/>
              <a:t> </a:t>
            </a:r>
            <a:r>
              <a:rPr lang="en-ZA" dirty="0" err="1"/>
              <a:t>en</a:t>
            </a:r>
            <a:r>
              <a:rPr lang="en-ZA" dirty="0"/>
              <a:t> </a:t>
            </a:r>
            <a:r>
              <a:rPr lang="en-ZA" dirty="0" err="1"/>
              <a:t>emosionele</a:t>
            </a:r>
            <a:r>
              <a:rPr lang="en-ZA" dirty="0"/>
              <a:t> </a:t>
            </a:r>
            <a:r>
              <a:rPr lang="en-ZA" dirty="0" err="1"/>
              <a:t>welstand</a:t>
            </a:r>
            <a:r>
              <a:rPr lang="en-ZA" dirty="0"/>
              <a:t> </a:t>
            </a:r>
            <a:r>
              <a:rPr lang="en-ZA" dirty="0" err="1"/>
              <a:t>kan</a:t>
            </a:r>
            <a:r>
              <a:rPr lang="en-ZA" dirty="0"/>
              <a:t> </a:t>
            </a:r>
            <a:r>
              <a:rPr lang="en-ZA" dirty="0" err="1"/>
              <a:t>beïnvloed</a:t>
            </a:r>
            <a:r>
              <a:rPr lang="en-ZA" dirty="0"/>
              <a:t>.</a:t>
            </a:r>
            <a:endParaRPr lang="en-US" dirty="0"/>
          </a:p>
          <a:p>
            <a:pPr lvl="0"/>
            <a:r>
              <a:rPr lang="en-ZA" dirty="0" err="1"/>
              <a:t>Beskryf</a:t>
            </a:r>
            <a:r>
              <a:rPr lang="en-ZA" dirty="0"/>
              <a:t> die </a:t>
            </a:r>
            <a:r>
              <a:rPr lang="en-ZA" dirty="0" err="1"/>
              <a:t>oorsake</a:t>
            </a:r>
            <a:r>
              <a:rPr lang="en-ZA" dirty="0"/>
              <a:t> </a:t>
            </a:r>
            <a:r>
              <a:rPr lang="en-ZA" dirty="0" err="1"/>
              <a:t>en</a:t>
            </a:r>
            <a:r>
              <a:rPr lang="en-ZA" dirty="0"/>
              <a:t> </a:t>
            </a:r>
            <a:r>
              <a:rPr lang="en-ZA" dirty="0" err="1"/>
              <a:t>gevolge</a:t>
            </a:r>
            <a:r>
              <a:rPr lang="en-ZA" dirty="0"/>
              <a:t> van </a:t>
            </a:r>
            <a:r>
              <a:rPr lang="en-ZA" dirty="0" err="1"/>
              <a:t>rou</a:t>
            </a:r>
            <a:r>
              <a:rPr lang="en-ZA" dirty="0"/>
              <a:t>, </a:t>
            </a:r>
            <a:r>
              <a:rPr lang="en-ZA" dirty="0" err="1"/>
              <a:t>verlies</a:t>
            </a:r>
            <a:r>
              <a:rPr lang="en-ZA" dirty="0"/>
              <a:t>, </a:t>
            </a:r>
            <a:r>
              <a:rPr lang="en-ZA" dirty="0" err="1"/>
              <a:t>krisis</a:t>
            </a:r>
            <a:r>
              <a:rPr lang="en-ZA" dirty="0"/>
              <a:t> </a:t>
            </a:r>
            <a:r>
              <a:rPr lang="en-ZA" dirty="0" err="1"/>
              <a:t>en</a:t>
            </a:r>
            <a:r>
              <a:rPr lang="en-ZA" dirty="0"/>
              <a:t> trauma.</a:t>
            </a:r>
            <a:endParaRPr lang="en-US" dirty="0"/>
          </a:p>
        </p:txBody>
      </p:sp>
      <p:pic>
        <p:nvPicPr>
          <p:cNvPr id="5" name="Picture 4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DF60468-9B79-8837-0356-0A29B6E23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03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19DA-44BE-6B38-0085-B49A33953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f-ZA" dirty="0"/>
              <a:t>Sleutelterme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32C1A414-D59A-B70D-3BE0-1EE5CACE5E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901005"/>
              </p:ext>
            </p:extLst>
          </p:nvPr>
        </p:nvGraphicFramePr>
        <p:xfrm>
          <a:off x="459486" y="1286649"/>
          <a:ext cx="7990184" cy="3445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A92D9412-E7B3-AFA8-699E-237EBC7BE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699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2336B5-83F9-6D69-EFD1-70EBD64D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990" y="423571"/>
            <a:ext cx="3271270" cy="1145287"/>
          </a:xfrm>
        </p:spPr>
        <p:txBody>
          <a:bodyPr anchor="b">
            <a:normAutofit fontScale="90000"/>
          </a:bodyPr>
          <a:lstStyle/>
          <a:p>
            <a:r>
              <a:rPr lang="nl-NL" sz="2300" dirty="0"/>
              <a:t>Biologiese en gesondheidsverwante faktore wat gekoppel is aan depressie</a:t>
            </a:r>
            <a:endParaRPr lang="af-ZA" sz="23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9A6D42-EC10-FD72-4787-1FBDBD430E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6529628"/>
              </p:ext>
            </p:extLst>
          </p:nvPr>
        </p:nvGraphicFramePr>
        <p:xfrm>
          <a:off x="4941250" y="1701292"/>
          <a:ext cx="4041525" cy="3309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D297CE7-E271-1060-3C14-298B5906EA2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4884" r="13064"/>
          <a:stretch>
            <a:fillRect/>
          </a:stretch>
        </p:blipFill>
        <p:spPr>
          <a:xfrm>
            <a:off x="0" y="0"/>
            <a:ext cx="4941250" cy="5143500"/>
          </a:xfrm>
          <a:prstGeom prst="rect">
            <a:avLst/>
          </a:prstGeom>
        </p:spPr>
      </p:pic>
      <p:pic>
        <p:nvPicPr>
          <p:cNvPr id="11" name="Picture 10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E07A1EAC-8028-6BA9-6478-138BAF957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727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7C0539-4100-1B1B-1DD4-26875F84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50055"/>
            <a:ext cx="4526280" cy="1147449"/>
          </a:xfrm>
        </p:spPr>
        <p:txBody>
          <a:bodyPr anchor="b">
            <a:normAutofit/>
          </a:bodyPr>
          <a:lstStyle/>
          <a:p>
            <a:r>
              <a:rPr lang="af-ZA" dirty="0"/>
              <a:t>Moeilike ervarings</a:t>
            </a:r>
          </a:p>
        </p:txBody>
      </p:sp>
      <p:pic>
        <p:nvPicPr>
          <p:cNvPr id="6" name="Google Shape;117;p20">
            <a:extLst>
              <a:ext uri="{FF2B5EF4-FFF2-40B4-BE49-F238E27FC236}">
                <a16:creationId xmlns:a16="http://schemas.microsoft.com/office/drawing/2014/main" id="{BC9ADE58-9E12-CDE5-AC95-26AD80E4F484}"/>
              </a:ext>
            </a:extLst>
          </p:cNvPr>
          <p:cNvPicPr preferRelativeResize="0"/>
          <p:nvPr/>
        </p:nvPicPr>
        <p:blipFill>
          <a:blip r:embed="rId3"/>
          <a:srcRect r="-2" b="4125"/>
          <a:stretch>
            <a:fillRect/>
          </a:stretch>
        </p:blipFill>
        <p:spPr>
          <a:xfrm>
            <a:off x="5509260" y="10"/>
            <a:ext cx="3634740" cy="5143490"/>
          </a:xfrm>
          <a:prstGeom prst="rect">
            <a:avLst/>
          </a:prstGeom>
          <a:noFill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E58D237-9178-35A0-31FD-F3A83B26F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83890"/>
              </p:ext>
            </p:extLst>
          </p:nvPr>
        </p:nvGraphicFramePr>
        <p:xfrm>
          <a:off x="459485" y="1659636"/>
          <a:ext cx="4526281" cy="307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830C6C7-C292-42BD-E14A-966BFA5CBD0D}"/>
              </a:ext>
            </a:extLst>
          </p:cNvPr>
          <p:cNvSpPr txBox="1"/>
          <p:nvPr/>
        </p:nvSpPr>
        <p:spPr>
          <a:xfrm>
            <a:off x="6094292" y="1024238"/>
            <a:ext cx="24646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800" b="1" dirty="0">
                <a:solidFill>
                  <a:schemeClr val="bg1"/>
                </a:solidFill>
              </a:rPr>
              <a:t>Ondersteunende verhoudings kan help om jongmense te beskerm.</a:t>
            </a:r>
            <a:endParaRPr lang="af-ZA" sz="1800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91E09B78-642D-F85E-955E-7EB7EA034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1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FBCCDE-0706-858E-50FE-FA8645F71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4486" y="105796"/>
            <a:ext cx="3693998" cy="1145287"/>
          </a:xfrm>
        </p:spPr>
        <p:txBody>
          <a:bodyPr anchor="b">
            <a:normAutofit/>
          </a:bodyPr>
          <a:lstStyle/>
          <a:p>
            <a:r>
              <a:rPr lang="nl-NL" sz="2500" dirty="0"/>
              <a:t>Negatiewe gedagtes en lae selfbeeld</a:t>
            </a:r>
            <a:endParaRPr lang="af-ZA" sz="2500" dirty="0"/>
          </a:p>
        </p:txBody>
      </p:sp>
      <p:pic>
        <p:nvPicPr>
          <p:cNvPr id="6" name="Google Shape;145;p23">
            <a:extLst>
              <a:ext uri="{FF2B5EF4-FFF2-40B4-BE49-F238E27FC236}">
                <a16:creationId xmlns:a16="http://schemas.microsoft.com/office/drawing/2014/main" id="{91B47D93-A057-3B18-E17E-ED30EE520A3E}"/>
              </a:ext>
            </a:extLst>
          </p:cNvPr>
          <p:cNvPicPr preferRelativeResize="0"/>
          <p:nvPr/>
        </p:nvPicPr>
        <p:blipFill>
          <a:blip r:embed="rId3"/>
          <a:srcRect l="1135" r="2" b="2"/>
          <a:stretch>
            <a:fillRect/>
          </a:stretch>
        </p:blipFill>
        <p:spPr>
          <a:xfrm>
            <a:off x="20" y="10"/>
            <a:ext cx="4780006" cy="5143490"/>
          </a:xfrm>
          <a:prstGeom prst="rect">
            <a:avLst/>
          </a:prstGeom>
          <a:noFill/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F8ECA2-59EE-EA68-246F-51A5588277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038318"/>
              </p:ext>
            </p:extLst>
          </p:nvPr>
        </p:nvGraphicFramePr>
        <p:xfrm>
          <a:off x="4924486" y="1356879"/>
          <a:ext cx="4075014" cy="3072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52462BE-C9DA-17EE-8D7B-388130BB5449}"/>
              </a:ext>
            </a:extLst>
          </p:cNvPr>
          <p:cNvSpPr txBox="1"/>
          <p:nvPr/>
        </p:nvSpPr>
        <p:spPr>
          <a:xfrm>
            <a:off x="4780006" y="4514484"/>
            <a:ext cx="4363974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</a:rPr>
              <a:t>Hierdie gedagtes kan ontwikkel na kritiek, verwerping, afknouery of mislukking.</a:t>
            </a:r>
            <a:endParaRPr lang="af-ZA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EF8759FE-4319-A031-8CC6-793639983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248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20CE451-818C-E63D-258B-234B6C543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EEE968-34B2-75F7-9382-0DC97515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5" y="249672"/>
            <a:ext cx="3271264" cy="1145286"/>
          </a:xfrm>
        </p:spPr>
        <p:txBody>
          <a:bodyPr anchor="b">
            <a:normAutofit/>
          </a:bodyPr>
          <a:lstStyle/>
          <a:p>
            <a:r>
              <a:rPr lang="af-ZA" dirty="0"/>
              <a:t>Sosiale druk en isolasie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E1924C-643D-FE0E-BEF2-04741B17A0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400" r="17900"/>
          <a:stretch>
            <a:fillRect/>
          </a:stretch>
        </p:blipFill>
        <p:spPr>
          <a:xfrm>
            <a:off x="4363974" y="10"/>
            <a:ext cx="4780026" cy="514349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85D431-E8F5-D997-96A0-5F67F0571C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933833"/>
              </p:ext>
            </p:extLst>
          </p:nvPr>
        </p:nvGraphicFramePr>
        <p:xfrm>
          <a:off x="-21442" y="1597914"/>
          <a:ext cx="4635061" cy="3321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79666A67-2922-B97F-A868-F55E43D8D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998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D587E41-605C-A8E4-8BA5-0E0B3797C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0A08E4-0244-030D-EE09-E8A2875C10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96" t="9091" r="4295"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BD48A03-0DF9-3063-CB15-1BC2AEC79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10812"/>
            <a:ext cx="9143999" cy="932688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FB1FAB-F271-345B-5559-241705F93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" y="4326726"/>
            <a:ext cx="6137910" cy="7200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/>
            <a:r>
              <a:rPr lang="en-US" sz="1600" b="0" dirty="0"/>
              <a:t>Kyk:</a:t>
            </a:r>
            <a:br>
              <a:rPr lang="en-US" sz="1600" dirty="0"/>
            </a:br>
            <a:r>
              <a:rPr lang="en-US" sz="1600" dirty="0"/>
              <a:t>How stress affects your brain - Madhumita Murgia </a:t>
            </a:r>
            <a:br>
              <a:rPr lang="en-US" sz="1600" dirty="0"/>
            </a:br>
            <a:r>
              <a:rPr lang="en-US" sz="1600" b="0" u="sng" dirty="0">
                <a:hlinkClick r:id="rId4"/>
              </a:rPr>
              <a:t>https://www.youtube.com/watch?v=WuyPuH9ojCE</a:t>
            </a:r>
            <a:r>
              <a:rPr lang="en-US" sz="1600" b="0" dirty="0"/>
              <a:t> (4 min 15 </a:t>
            </a:r>
            <a:r>
              <a:rPr lang="en-US" sz="1600" b="0" dirty="0" err="1"/>
              <a:t>sek</a:t>
            </a:r>
            <a:r>
              <a:rPr lang="en-US" sz="1600" b="0" dirty="0"/>
              <a:t>) </a:t>
            </a:r>
            <a:br>
              <a:rPr lang="en-US" sz="1000" dirty="0"/>
            </a:br>
            <a:endParaRPr lang="en-US" sz="1000" dirty="0"/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C2A294B-44C7-483C-7937-11B3C9D96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513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BDA043-FD9A-D6AD-32CA-DBC322D60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2255" y="257174"/>
            <a:ext cx="3271270" cy="1145287"/>
          </a:xfrm>
        </p:spPr>
        <p:txBody>
          <a:bodyPr anchor="b">
            <a:normAutofit/>
          </a:bodyPr>
          <a:lstStyle/>
          <a:p>
            <a:r>
              <a:rPr lang="nl-NL" dirty="0"/>
              <a:t>Oorsake van rou en verlies</a:t>
            </a:r>
            <a:endParaRPr lang="af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3D33CD-BB1C-A383-FC3C-7268DE8F92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01" r="9900"/>
          <a:stretch>
            <a:fillRect/>
          </a:stretch>
        </p:blipFill>
        <p:spPr>
          <a:xfrm>
            <a:off x="20" y="10"/>
            <a:ext cx="4780006" cy="514349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3A869A2-4C76-59D3-3CE3-4DC9E889B2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1394968"/>
              </p:ext>
            </p:extLst>
          </p:nvPr>
        </p:nvGraphicFramePr>
        <p:xfrm>
          <a:off x="5342255" y="1659634"/>
          <a:ext cx="3271270" cy="3072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CC76D5A-C8D5-71D2-0A91-011FCCDED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99410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1b4a5c7ad01952bf554aac7d29462f2c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96d95dd2b43fbe1d86e6d1c8b302f4fa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B75A2C-085D-4698-AFC0-257AB0497F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7A3419-8886-4111-8245-4E0A311F55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2CA720-4BE3-4979-BECE-5D17F05BB8B7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1893</Words>
  <Application>Microsoft Office PowerPoint</Application>
  <PresentationFormat>On-screen Show (16:9)</PresentationFormat>
  <Paragraphs>161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Arial</vt:lpstr>
      <vt:lpstr>Neue Haas Grotesk Text Pro</vt:lpstr>
      <vt:lpstr>Aptos</vt:lpstr>
      <vt:lpstr>Courier New</vt:lpstr>
      <vt:lpstr>Symbol</vt:lpstr>
      <vt:lpstr>VanillaVTI</vt:lpstr>
      <vt:lpstr>Graad 9 </vt:lpstr>
      <vt:lpstr>Teen die einde van hierdie les behoort jy in staat te wees om die volgende te kan doen:</vt:lpstr>
      <vt:lpstr>Sleutelterme</vt:lpstr>
      <vt:lpstr>Biologiese en gesondheidsverwante faktore wat gekoppel is aan depressie</vt:lpstr>
      <vt:lpstr>Moeilike ervarings</vt:lpstr>
      <vt:lpstr>Negatiewe gedagtes en lae selfbeeld</vt:lpstr>
      <vt:lpstr>Sosiale druk en isolasie</vt:lpstr>
      <vt:lpstr>Kyk: How stress affects your brain - Madhumita Murgia  https://www.youtube.com/watch?v=WuyPuH9ojCE (4 min 15 sek)  </vt:lpstr>
      <vt:lpstr>Oorsake van rou en verlies</vt:lpstr>
      <vt:lpstr>Kyk:  Kids give advice on how to cope with grief | #UniteInMemory | Marie Curie https://www.youtube.com/watch?v=_VurTtRXCEA  (3 min 40 sek)    </vt:lpstr>
      <vt:lpstr>Oorsake van krisisse</vt:lpstr>
      <vt:lpstr>Oorsake van trauma</vt:lpstr>
      <vt:lpstr>Die impak van uitdagende situasies</vt:lpstr>
      <vt:lpstr>Aktiwiteite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Megan Botes</cp:lastModifiedBy>
  <cp:revision>3</cp:revision>
  <dcterms:modified xsi:type="dcterms:W3CDTF">2026-08-12T11:55:03Z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