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diagrams/drawing7.xml" ContentType="application/vnd.ms-office.drawingml.diagramDrawing+xml"/>
  <Override PartName="/ppt/slideLayouts/slideLayout4.xml" ContentType="application/vnd.openxmlformats-officedocument.presentationml.slideLayout+xml"/>
  <Override PartName="/ppt/diagrams/layout5.xml" ContentType="application/vnd.openxmlformats-officedocument.drawingml.diagramLayout+xml"/>
  <Override PartName="/docProps/app.xml" ContentType="application/vnd.openxmlformats-officedocument.extended-properties+xml"/>
  <Override PartName="/ppt/diagrams/colors4.xml" ContentType="application/vnd.openxmlformats-officedocument.drawingml.diagramColors+xml"/>
  <Override PartName="/docProps/core.xml" ContentType="application/vnd.openxmlformats-package.core-properties+xml"/>
  <Override PartName="/ppt/slides/slide2.xml" ContentType="application/vnd.openxmlformats-officedocument.presentationml.slide+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presentation.xml" ContentType="application/vnd.openxmlformats-officedocument.presentationml.presentation.main+xml"/>
  <Override PartName="/ppt/diagrams/colors7.xml" ContentType="application/vnd.openxmlformats-officedocument.drawingml.diagramColors+xml"/>
  <Override PartName="/ppt/diagrams/colors8.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tableStyles.xml" ContentType="application/vnd.openxmlformats-officedocument.presentationml.tableStyles+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viewProps.xml" ContentType="application/vnd.openxmlformats-officedocument.presentationml.viewProps+xml"/>
  <Override PartName="/ppt/diagrams/data8.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8.xml" ContentType="application/vnd.ms-office.drawingml.diagramDrawing+xml"/>
  <Override PartName="/ppt/diagrams/layout1.xml" ContentType="application/vnd.openxmlformats-officedocument.drawingml.diagramLayout+xml"/>
  <Override PartName="/ppt/slideLayouts/slideLayout3.xml" ContentType="application/vnd.openxmlformats-officedocument.presentationml.slideLayout+xml"/>
  <Override PartName="/ppt/diagrams/layout2.xml" ContentType="application/vnd.openxmlformats-officedocument.drawingml.diagramLayout+xml"/>
  <Override PartName="/ppt/slideLayouts/slideLayout2.xml" ContentType="application/vnd.openxmlformats-officedocument.presentationml.slideLayout+xml"/>
  <Override PartName="/ppt/diagrams/layout3.xml" ContentType="application/vnd.openxmlformats-officedocument.drawingml.diagramLayout+xml"/>
  <Override PartName="/ppt/slideLayouts/slideLayout5.xml" ContentType="application/vnd.openxmlformats-officedocument.presentationml.slideLayout+xml"/>
  <Override PartName="/ppt/diagrams/layout4.xml" ContentType="application/vnd.openxmlformats-officedocument.drawingml.diagramLayout+xml"/>
  <Override PartName="/ppt/slideLayouts/slideLayout7.xml" ContentType="application/vnd.openxmlformats-officedocument.presentationml.slideLayout+xml"/>
  <Override PartName="/ppt/diagrams/layout6.xml" ContentType="application/vnd.openxmlformats-officedocument.drawingml.diagramLayout+xml"/>
  <Override PartName="/ppt/slideLayouts/slideLayout6.xml" ContentType="application/vnd.openxmlformats-officedocument.presentationml.slideLayout+xml"/>
  <Override PartName="/ppt/diagrams/layout7.xml" ContentType="application/vnd.openxmlformats-officedocument.drawingml.diagramLayout+xml"/>
  <Override PartName="/ppt/slideLayouts/slideLayout9.xml" ContentType="application/vnd.openxmlformats-officedocument.presentationml.slideLayout+xml"/>
  <Override PartName="/ppt/diagrams/layout8.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slides/slide5.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s/slide6.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revisionInfo.xml" ContentType="application/vnd.ms-powerpoint.revisioninfo+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684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654110-8CC4-4E44-A6D9-6B7DA0BDDB0E}" v="27" dt="2026-08-06T15:08:08.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560" autoAdjust="0"/>
  </p:normalViewPr>
  <p:slideViewPr>
    <p:cSldViewPr snapToGrid="0">
      <p:cViewPr varScale="1">
        <p:scale>
          <a:sx n="46" d="100"/>
          <a:sy n="46" d="100"/>
        </p:scale>
        <p:origin x="58" y="2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modSld">
      <pc:chgData name="Megan Botes" userId="70568131-745a-489b-b4fe-9e78c579dd6d" providerId="ADAL" clId="{E3DEF142-CC7A-44CA-B5B4-48BABF1A3E75}" dt="2026-08-06T15:06:43.833" v="0"/>
      <pc:docMkLst>
        <pc:docMk/>
      </pc:docMkLst>
      <pc:sldChg chg="modAnim">
        <pc:chgData name="Megan Botes" userId="70568131-745a-489b-b4fe-9e78c579dd6d" providerId="ADAL" clId="{E3DEF142-CC7A-44CA-B5B4-48BABF1A3E75}" dt="2026-08-06T15:06:43.833" v="0"/>
        <pc:sldMkLst>
          <pc:docMk/>
          <pc:sldMk cId="3313145637" sldId="2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E080C-645F-417A-BD93-D1D18C7B0377}"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af-ZA"/>
        </a:p>
      </dgm:t>
    </dgm:pt>
    <dgm:pt modelId="{2B970375-F0DF-4BE3-B221-999384301A62}">
      <dgm:prSet/>
      <dgm:spPr/>
      <dgm:t>
        <a:bodyPr/>
        <a:lstStyle/>
        <a:p>
          <a:r>
            <a:rPr lang="en-ZA"/>
            <a:t>Revise a realistic study plan by including appropriate time-management techniques and personal commitments.</a:t>
          </a:r>
          <a:endParaRPr lang="af-ZA"/>
        </a:p>
      </dgm:t>
    </dgm:pt>
    <dgm:pt modelId="{4C2E05B5-350A-439B-8D94-268609603D76}" type="parTrans" cxnId="{7FB0742A-0947-4068-8B8A-4F241B5854C4}">
      <dgm:prSet/>
      <dgm:spPr/>
      <dgm:t>
        <a:bodyPr/>
        <a:lstStyle/>
        <a:p>
          <a:endParaRPr lang="af-ZA"/>
        </a:p>
      </dgm:t>
    </dgm:pt>
    <dgm:pt modelId="{E9FABE7D-94EC-4E63-B2BD-9E07286FE2B2}" type="sibTrans" cxnId="{7FB0742A-0947-4068-8B8A-4F241B5854C4}">
      <dgm:prSet/>
      <dgm:spPr/>
      <dgm:t>
        <a:bodyPr/>
        <a:lstStyle/>
        <a:p>
          <a:endParaRPr lang="af-ZA"/>
        </a:p>
      </dgm:t>
    </dgm:pt>
    <dgm:pt modelId="{7C5C195A-35F7-40D1-9ED9-6E69E84BE7DA}">
      <dgm:prSet/>
      <dgm:spPr/>
      <dgm:t>
        <a:bodyPr/>
        <a:lstStyle/>
        <a:p>
          <a:r>
            <a:rPr lang="en-ZA"/>
            <a:t>Explain how learning takes place and reflect on the effectiveness of learning.</a:t>
          </a:r>
          <a:endParaRPr lang="af-ZA"/>
        </a:p>
      </dgm:t>
    </dgm:pt>
    <dgm:pt modelId="{C7478BDB-E5F2-49EB-9286-C43C586B60A5}" type="parTrans" cxnId="{AD384DB6-AC10-4759-B3D3-1A56BA39A2E1}">
      <dgm:prSet/>
      <dgm:spPr/>
      <dgm:t>
        <a:bodyPr/>
        <a:lstStyle/>
        <a:p>
          <a:endParaRPr lang="af-ZA"/>
        </a:p>
      </dgm:t>
    </dgm:pt>
    <dgm:pt modelId="{A7700A52-90FB-4F87-A18A-626B4949064B}" type="sibTrans" cxnId="{AD384DB6-AC10-4759-B3D3-1A56BA39A2E1}">
      <dgm:prSet/>
      <dgm:spPr/>
      <dgm:t>
        <a:bodyPr/>
        <a:lstStyle/>
        <a:p>
          <a:endParaRPr lang="af-ZA"/>
        </a:p>
      </dgm:t>
    </dgm:pt>
    <dgm:pt modelId="{6EE49065-D57A-44B1-B678-3E4254DD1869}">
      <dgm:prSet/>
      <dgm:spPr/>
      <dgm:t>
        <a:bodyPr/>
        <a:lstStyle/>
        <a:p>
          <a:r>
            <a:rPr lang="en-ZA"/>
            <a:t>Apply study-planning, time-management and reflection skills to improve personal learning habits.</a:t>
          </a:r>
          <a:endParaRPr lang="af-ZA"/>
        </a:p>
      </dgm:t>
    </dgm:pt>
    <dgm:pt modelId="{C3CCA43C-6E3D-4CCA-9373-0A4B9EF4C2CE}" type="parTrans" cxnId="{D496BA80-3478-4F57-B854-7DEC78B970E3}">
      <dgm:prSet/>
      <dgm:spPr/>
      <dgm:t>
        <a:bodyPr/>
        <a:lstStyle/>
        <a:p>
          <a:endParaRPr lang="af-ZA"/>
        </a:p>
      </dgm:t>
    </dgm:pt>
    <dgm:pt modelId="{D5C33BF0-2977-4432-808B-DF2819447850}" type="sibTrans" cxnId="{D496BA80-3478-4F57-B854-7DEC78B970E3}">
      <dgm:prSet/>
      <dgm:spPr/>
      <dgm:t>
        <a:bodyPr/>
        <a:lstStyle/>
        <a:p>
          <a:endParaRPr lang="af-ZA"/>
        </a:p>
      </dgm:t>
    </dgm:pt>
    <dgm:pt modelId="{2ED9154C-0D29-4A1B-92D0-0064892A4074}" type="pres">
      <dgm:prSet presAssocID="{457E080C-645F-417A-BD93-D1D18C7B0377}" presName="linear" presStyleCnt="0">
        <dgm:presLayoutVars>
          <dgm:animLvl val="lvl"/>
          <dgm:resizeHandles val="exact"/>
        </dgm:presLayoutVars>
      </dgm:prSet>
      <dgm:spPr/>
    </dgm:pt>
    <dgm:pt modelId="{953D1BCE-CF0B-4387-9A56-87F3F672C1C9}" type="pres">
      <dgm:prSet presAssocID="{2B970375-F0DF-4BE3-B221-999384301A62}" presName="parentText" presStyleLbl="node1" presStyleIdx="0" presStyleCnt="3">
        <dgm:presLayoutVars>
          <dgm:chMax val="0"/>
          <dgm:bulletEnabled val="1"/>
        </dgm:presLayoutVars>
      </dgm:prSet>
      <dgm:spPr/>
    </dgm:pt>
    <dgm:pt modelId="{59CF9179-F76D-4FF3-87C0-6CE5EA16694E}" type="pres">
      <dgm:prSet presAssocID="{E9FABE7D-94EC-4E63-B2BD-9E07286FE2B2}" presName="spacer" presStyleCnt="0"/>
      <dgm:spPr/>
    </dgm:pt>
    <dgm:pt modelId="{C9D9F1A5-7BA6-44FA-B5DA-1C721138383E}" type="pres">
      <dgm:prSet presAssocID="{7C5C195A-35F7-40D1-9ED9-6E69E84BE7DA}" presName="parentText" presStyleLbl="node1" presStyleIdx="1" presStyleCnt="3">
        <dgm:presLayoutVars>
          <dgm:chMax val="0"/>
          <dgm:bulletEnabled val="1"/>
        </dgm:presLayoutVars>
      </dgm:prSet>
      <dgm:spPr/>
    </dgm:pt>
    <dgm:pt modelId="{821FF05D-5F06-4DDD-80DA-3925C2E5ACDE}" type="pres">
      <dgm:prSet presAssocID="{A7700A52-90FB-4F87-A18A-626B4949064B}" presName="spacer" presStyleCnt="0"/>
      <dgm:spPr/>
    </dgm:pt>
    <dgm:pt modelId="{BB4D95A0-05EC-4AD8-8DEF-5F731CC3671A}" type="pres">
      <dgm:prSet presAssocID="{6EE49065-D57A-44B1-B678-3E4254DD1869}" presName="parentText" presStyleLbl="node1" presStyleIdx="2" presStyleCnt="3">
        <dgm:presLayoutVars>
          <dgm:chMax val="0"/>
          <dgm:bulletEnabled val="1"/>
        </dgm:presLayoutVars>
      </dgm:prSet>
      <dgm:spPr/>
    </dgm:pt>
  </dgm:ptLst>
  <dgm:cxnLst>
    <dgm:cxn modelId="{7B7F1821-A085-4EB8-9657-BF997561BAE9}" type="presOf" srcId="{457E080C-645F-417A-BD93-D1D18C7B0377}" destId="{2ED9154C-0D29-4A1B-92D0-0064892A4074}" srcOrd="0" destOrd="0" presId="urn:microsoft.com/office/officeart/2005/8/layout/vList2"/>
    <dgm:cxn modelId="{699D7624-712F-4AB9-8549-B878A75B7DF0}" type="presOf" srcId="{6EE49065-D57A-44B1-B678-3E4254DD1869}" destId="{BB4D95A0-05EC-4AD8-8DEF-5F731CC3671A}" srcOrd="0" destOrd="0" presId="urn:microsoft.com/office/officeart/2005/8/layout/vList2"/>
    <dgm:cxn modelId="{7FB0742A-0947-4068-8B8A-4F241B5854C4}" srcId="{457E080C-645F-417A-BD93-D1D18C7B0377}" destId="{2B970375-F0DF-4BE3-B221-999384301A62}" srcOrd="0" destOrd="0" parTransId="{4C2E05B5-350A-439B-8D94-268609603D76}" sibTransId="{E9FABE7D-94EC-4E63-B2BD-9E07286FE2B2}"/>
    <dgm:cxn modelId="{380D8B67-F069-4FA8-A81B-375C8A9B89FF}" type="presOf" srcId="{7C5C195A-35F7-40D1-9ED9-6E69E84BE7DA}" destId="{C9D9F1A5-7BA6-44FA-B5DA-1C721138383E}" srcOrd="0" destOrd="0" presId="urn:microsoft.com/office/officeart/2005/8/layout/vList2"/>
    <dgm:cxn modelId="{D496BA80-3478-4F57-B854-7DEC78B970E3}" srcId="{457E080C-645F-417A-BD93-D1D18C7B0377}" destId="{6EE49065-D57A-44B1-B678-3E4254DD1869}" srcOrd="2" destOrd="0" parTransId="{C3CCA43C-6E3D-4CCA-9373-0A4B9EF4C2CE}" sibTransId="{D5C33BF0-2977-4432-808B-DF2819447850}"/>
    <dgm:cxn modelId="{AD384DB6-AC10-4759-B3D3-1A56BA39A2E1}" srcId="{457E080C-645F-417A-BD93-D1D18C7B0377}" destId="{7C5C195A-35F7-40D1-9ED9-6E69E84BE7DA}" srcOrd="1" destOrd="0" parTransId="{C7478BDB-E5F2-49EB-9286-C43C586B60A5}" sibTransId="{A7700A52-90FB-4F87-A18A-626B4949064B}"/>
    <dgm:cxn modelId="{A8673CDF-0E7D-449E-9292-5D04ED976AB6}" type="presOf" srcId="{2B970375-F0DF-4BE3-B221-999384301A62}" destId="{953D1BCE-CF0B-4387-9A56-87F3F672C1C9}" srcOrd="0" destOrd="0" presId="urn:microsoft.com/office/officeart/2005/8/layout/vList2"/>
    <dgm:cxn modelId="{1A147E75-AD8F-4674-9653-1E69064A56BA}" type="presParOf" srcId="{2ED9154C-0D29-4A1B-92D0-0064892A4074}" destId="{953D1BCE-CF0B-4387-9A56-87F3F672C1C9}" srcOrd="0" destOrd="0" presId="urn:microsoft.com/office/officeart/2005/8/layout/vList2"/>
    <dgm:cxn modelId="{BF66F868-047A-40AE-95FB-5ACC71BE7E69}" type="presParOf" srcId="{2ED9154C-0D29-4A1B-92D0-0064892A4074}" destId="{59CF9179-F76D-4FF3-87C0-6CE5EA16694E}" srcOrd="1" destOrd="0" presId="urn:microsoft.com/office/officeart/2005/8/layout/vList2"/>
    <dgm:cxn modelId="{1C823DAA-A743-4F85-A44F-6333B7B0C68A}" type="presParOf" srcId="{2ED9154C-0D29-4A1B-92D0-0064892A4074}" destId="{C9D9F1A5-7BA6-44FA-B5DA-1C721138383E}" srcOrd="2" destOrd="0" presId="urn:microsoft.com/office/officeart/2005/8/layout/vList2"/>
    <dgm:cxn modelId="{360F6A64-3D6C-4719-9BDA-6CB1C1C1F810}" type="presParOf" srcId="{2ED9154C-0D29-4A1B-92D0-0064892A4074}" destId="{821FF05D-5F06-4DDD-80DA-3925C2E5ACDE}" srcOrd="3" destOrd="0" presId="urn:microsoft.com/office/officeart/2005/8/layout/vList2"/>
    <dgm:cxn modelId="{473CEEE2-4C24-441C-B634-F35FCDF8B229}" type="presParOf" srcId="{2ED9154C-0D29-4A1B-92D0-0064892A4074}" destId="{BB4D95A0-05EC-4AD8-8DEF-5F731CC3671A}"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18B093-3E49-4B3E-A589-E0214D68D5F9}" type="doc">
      <dgm:prSet loTypeId="urn:microsoft.com/office/officeart/2005/8/layout/process4" loCatId="process" qsTypeId="urn:microsoft.com/office/officeart/2005/8/quickstyle/simple4" qsCatId="simple" csTypeId="urn:microsoft.com/office/officeart/2005/8/colors/colorful1" csCatId="colorful"/>
      <dgm:spPr/>
      <dgm:t>
        <a:bodyPr/>
        <a:lstStyle/>
        <a:p>
          <a:endParaRPr lang="en-US"/>
        </a:p>
      </dgm:t>
    </dgm:pt>
    <dgm:pt modelId="{FB917357-C09E-455E-B3FF-DEFD9B702EF4}">
      <dgm:prSet/>
      <dgm:spPr/>
      <dgm:t>
        <a:bodyPr/>
        <a:lstStyle/>
        <a:p>
          <a:r>
            <a:rPr lang="af-ZA"/>
            <a:t>A study plan is a structured schedule that shows:</a:t>
          </a:r>
          <a:endParaRPr lang="en-US"/>
        </a:p>
      </dgm:t>
    </dgm:pt>
    <dgm:pt modelId="{755D902C-52AD-4D51-AF9A-99886BA9A8B2}" type="parTrans" cxnId="{E4FC825E-4D90-4D3D-A1AE-FB01E802F99A}">
      <dgm:prSet/>
      <dgm:spPr/>
      <dgm:t>
        <a:bodyPr/>
        <a:lstStyle/>
        <a:p>
          <a:endParaRPr lang="en-US"/>
        </a:p>
      </dgm:t>
    </dgm:pt>
    <dgm:pt modelId="{AB250BBA-9167-465C-9906-03EEB3488246}" type="sibTrans" cxnId="{E4FC825E-4D90-4D3D-A1AE-FB01E802F99A}">
      <dgm:prSet/>
      <dgm:spPr/>
      <dgm:t>
        <a:bodyPr/>
        <a:lstStyle/>
        <a:p>
          <a:endParaRPr lang="en-US"/>
        </a:p>
      </dgm:t>
    </dgm:pt>
    <dgm:pt modelId="{5F62CFC7-80FE-4914-86F9-C2DD694F55A6}">
      <dgm:prSet/>
      <dgm:spPr/>
      <dgm:t>
        <a:bodyPr/>
        <a:lstStyle/>
        <a:p>
          <a:r>
            <a:rPr lang="af-ZA" b="1"/>
            <a:t>what</a:t>
          </a:r>
          <a:r>
            <a:rPr lang="af-ZA"/>
            <a:t> you will study </a:t>
          </a:r>
          <a:endParaRPr lang="en-US"/>
        </a:p>
      </dgm:t>
    </dgm:pt>
    <dgm:pt modelId="{2FE4E99C-57EE-4F81-8A5C-063163CC61E5}" type="parTrans" cxnId="{5ABFFFA8-3274-4F3E-8C6D-1A2E520C448D}">
      <dgm:prSet/>
      <dgm:spPr/>
      <dgm:t>
        <a:bodyPr/>
        <a:lstStyle/>
        <a:p>
          <a:endParaRPr lang="en-US"/>
        </a:p>
      </dgm:t>
    </dgm:pt>
    <dgm:pt modelId="{67B90CE2-F9B8-4EBA-920B-688F3F0C5C36}" type="sibTrans" cxnId="{5ABFFFA8-3274-4F3E-8C6D-1A2E520C448D}">
      <dgm:prSet/>
      <dgm:spPr/>
      <dgm:t>
        <a:bodyPr/>
        <a:lstStyle/>
        <a:p>
          <a:endParaRPr lang="en-US"/>
        </a:p>
      </dgm:t>
    </dgm:pt>
    <dgm:pt modelId="{D16F1204-92E0-4225-8A3F-30C1C50EEC6F}">
      <dgm:prSet/>
      <dgm:spPr/>
      <dgm:t>
        <a:bodyPr/>
        <a:lstStyle/>
        <a:p>
          <a:r>
            <a:rPr lang="af-ZA" b="1"/>
            <a:t>when</a:t>
          </a:r>
          <a:r>
            <a:rPr lang="af-ZA"/>
            <a:t> you will study </a:t>
          </a:r>
          <a:endParaRPr lang="en-US"/>
        </a:p>
      </dgm:t>
    </dgm:pt>
    <dgm:pt modelId="{5482E8ED-E62E-4353-A4DC-BA0882E86CB6}" type="parTrans" cxnId="{BC3ABC3B-DF9A-4046-A0ED-C5EE1CA816FB}">
      <dgm:prSet/>
      <dgm:spPr/>
      <dgm:t>
        <a:bodyPr/>
        <a:lstStyle/>
        <a:p>
          <a:endParaRPr lang="en-US"/>
        </a:p>
      </dgm:t>
    </dgm:pt>
    <dgm:pt modelId="{44527219-40AF-43DC-97FE-7CC64A110FB5}" type="sibTrans" cxnId="{BC3ABC3B-DF9A-4046-A0ED-C5EE1CA816FB}">
      <dgm:prSet/>
      <dgm:spPr/>
      <dgm:t>
        <a:bodyPr/>
        <a:lstStyle/>
        <a:p>
          <a:endParaRPr lang="en-US"/>
        </a:p>
      </dgm:t>
    </dgm:pt>
    <dgm:pt modelId="{1BD90859-8F60-4CE2-A67A-FEE1BC5F562E}">
      <dgm:prSet/>
      <dgm:spPr/>
      <dgm:t>
        <a:bodyPr/>
        <a:lstStyle/>
        <a:p>
          <a:r>
            <a:rPr lang="af-ZA" b="1"/>
            <a:t>how</a:t>
          </a:r>
          <a:r>
            <a:rPr lang="af-ZA"/>
            <a:t> you will study </a:t>
          </a:r>
          <a:endParaRPr lang="en-US"/>
        </a:p>
      </dgm:t>
    </dgm:pt>
    <dgm:pt modelId="{D20EACF0-FB16-420D-A1AE-AAEF92C1C1AB}" type="parTrans" cxnId="{FB26A276-97B6-49FE-84B5-012F653BFC48}">
      <dgm:prSet/>
      <dgm:spPr/>
      <dgm:t>
        <a:bodyPr/>
        <a:lstStyle/>
        <a:p>
          <a:endParaRPr lang="en-US"/>
        </a:p>
      </dgm:t>
    </dgm:pt>
    <dgm:pt modelId="{4650FD18-2191-4FED-8436-A483CA1CB7D1}" type="sibTrans" cxnId="{FB26A276-97B6-49FE-84B5-012F653BFC48}">
      <dgm:prSet/>
      <dgm:spPr/>
      <dgm:t>
        <a:bodyPr/>
        <a:lstStyle/>
        <a:p>
          <a:endParaRPr lang="en-US"/>
        </a:p>
      </dgm:t>
    </dgm:pt>
    <dgm:pt modelId="{18F12C62-3DCC-4BE9-85C2-F4FCFB5D6C15}">
      <dgm:prSet/>
      <dgm:spPr/>
      <dgm:t>
        <a:bodyPr/>
        <a:lstStyle/>
        <a:p>
          <a:r>
            <a:rPr lang="af-ZA" dirty="0" err="1"/>
            <a:t>Helps</a:t>
          </a:r>
          <a:r>
            <a:rPr lang="af-ZA" dirty="0"/>
            <a:t> </a:t>
          </a:r>
          <a:r>
            <a:rPr lang="af-ZA" dirty="0" err="1"/>
            <a:t>you</a:t>
          </a:r>
          <a:r>
            <a:rPr lang="af-ZA" dirty="0"/>
            <a:t> </a:t>
          </a:r>
          <a:r>
            <a:rPr lang="af-ZA" dirty="0" err="1"/>
            <a:t>manage</a:t>
          </a:r>
          <a:r>
            <a:rPr lang="af-ZA" dirty="0"/>
            <a:t> </a:t>
          </a:r>
          <a:r>
            <a:rPr lang="af-ZA" dirty="0" err="1"/>
            <a:t>your</a:t>
          </a:r>
          <a:r>
            <a:rPr lang="af-ZA" dirty="0"/>
            <a:t> </a:t>
          </a:r>
          <a:r>
            <a:rPr lang="af-ZA" dirty="0" err="1"/>
            <a:t>time</a:t>
          </a:r>
          <a:r>
            <a:rPr lang="af-ZA" dirty="0"/>
            <a:t> </a:t>
          </a:r>
          <a:r>
            <a:rPr lang="af-ZA" dirty="0" err="1"/>
            <a:t>and</a:t>
          </a:r>
          <a:r>
            <a:rPr lang="af-ZA" dirty="0"/>
            <a:t> </a:t>
          </a:r>
          <a:r>
            <a:rPr lang="af-ZA" dirty="0" err="1"/>
            <a:t>learning</a:t>
          </a:r>
          <a:r>
            <a:rPr lang="af-ZA" dirty="0"/>
            <a:t> </a:t>
          </a:r>
          <a:r>
            <a:rPr lang="af-ZA" dirty="0" err="1"/>
            <a:t>goals</a:t>
          </a:r>
          <a:r>
            <a:rPr lang="af-ZA" dirty="0"/>
            <a:t>.</a:t>
          </a:r>
          <a:endParaRPr lang="en-US" dirty="0"/>
        </a:p>
      </dgm:t>
    </dgm:pt>
    <dgm:pt modelId="{BCCA0AF1-28D8-4D79-A96C-298233048959}" type="parTrans" cxnId="{4895989F-7516-4463-8BC8-05ADF9EC579B}">
      <dgm:prSet/>
      <dgm:spPr/>
      <dgm:t>
        <a:bodyPr/>
        <a:lstStyle/>
        <a:p>
          <a:endParaRPr lang="en-US"/>
        </a:p>
      </dgm:t>
    </dgm:pt>
    <dgm:pt modelId="{BF416A36-B963-476B-8B98-C2C66B559F92}" type="sibTrans" cxnId="{4895989F-7516-4463-8BC8-05ADF9EC579B}">
      <dgm:prSet/>
      <dgm:spPr/>
      <dgm:t>
        <a:bodyPr/>
        <a:lstStyle/>
        <a:p>
          <a:endParaRPr lang="en-US"/>
        </a:p>
      </dgm:t>
    </dgm:pt>
    <dgm:pt modelId="{79CA42D8-8B10-4AF6-8884-69BA69362AC6}" type="pres">
      <dgm:prSet presAssocID="{9418B093-3E49-4B3E-A589-E0214D68D5F9}" presName="Name0" presStyleCnt="0">
        <dgm:presLayoutVars>
          <dgm:dir/>
          <dgm:animLvl val="lvl"/>
          <dgm:resizeHandles val="exact"/>
        </dgm:presLayoutVars>
      </dgm:prSet>
      <dgm:spPr/>
    </dgm:pt>
    <dgm:pt modelId="{5D65D934-BF12-49CA-B39F-B5C6239BEBD9}" type="pres">
      <dgm:prSet presAssocID="{18F12C62-3DCC-4BE9-85C2-F4FCFB5D6C15}" presName="boxAndChildren" presStyleCnt="0"/>
      <dgm:spPr/>
    </dgm:pt>
    <dgm:pt modelId="{73616FC8-FFD9-4BC1-AC8A-24C9A32FBD2F}" type="pres">
      <dgm:prSet presAssocID="{18F12C62-3DCC-4BE9-85C2-F4FCFB5D6C15}" presName="parentTextBox" presStyleLbl="node1" presStyleIdx="0" presStyleCnt="2"/>
      <dgm:spPr/>
    </dgm:pt>
    <dgm:pt modelId="{49C3B4E4-A145-41AC-8DF1-B9ABA8B428C3}" type="pres">
      <dgm:prSet presAssocID="{AB250BBA-9167-465C-9906-03EEB3488246}" presName="sp" presStyleCnt="0"/>
      <dgm:spPr/>
    </dgm:pt>
    <dgm:pt modelId="{F20DE1E8-A728-49D8-91D3-4372C2EC2FC1}" type="pres">
      <dgm:prSet presAssocID="{FB917357-C09E-455E-B3FF-DEFD9B702EF4}" presName="arrowAndChildren" presStyleCnt="0"/>
      <dgm:spPr/>
    </dgm:pt>
    <dgm:pt modelId="{4098040B-5BDF-4605-909D-1097409D6FDB}" type="pres">
      <dgm:prSet presAssocID="{FB917357-C09E-455E-B3FF-DEFD9B702EF4}" presName="parentTextArrow" presStyleLbl="node1" presStyleIdx="0" presStyleCnt="2"/>
      <dgm:spPr/>
    </dgm:pt>
    <dgm:pt modelId="{73E487E6-2697-4777-BF44-FC748216FD80}" type="pres">
      <dgm:prSet presAssocID="{FB917357-C09E-455E-B3FF-DEFD9B702EF4}" presName="arrow" presStyleLbl="node1" presStyleIdx="1" presStyleCnt="2"/>
      <dgm:spPr/>
    </dgm:pt>
    <dgm:pt modelId="{EA8E1EC1-F89B-4D71-BCEB-BA3D32499E5C}" type="pres">
      <dgm:prSet presAssocID="{FB917357-C09E-455E-B3FF-DEFD9B702EF4}" presName="descendantArrow" presStyleCnt="0"/>
      <dgm:spPr/>
    </dgm:pt>
    <dgm:pt modelId="{9878D3AE-A9A1-40D9-8A4E-5C46229715F7}" type="pres">
      <dgm:prSet presAssocID="{5F62CFC7-80FE-4914-86F9-C2DD694F55A6}" presName="childTextArrow" presStyleLbl="fgAccFollowNode1" presStyleIdx="0" presStyleCnt="3">
        <dgm:presLayoutVars>
          <dgm:bulletEnabled val="1"/>
        </dgm:presLayoutVars>
      </dgm:prSet>
      <dgm:spPr/>
    </dgm:pt>
    <dgm:pt modelId="{39638DC5-01A3-4A9C-AC15-035C54490ED2}" type="pres">
      <dgm:prSet presAssocID="{D16F1204-92E0-4225-8A3F-30C1C50EEC6F}" presName="childTextArrow" presStyleLbl="fgAccFollowNode1" presStyleIdx="1" presStyleCnt="3">
        <dgm:presLayoutVars>
          <dgm:bulletEnabled val="1"/>
        </dgm:presLayoutVars>
      </dgm:prSet>
      <dgm:spPr/>
    </dgm:pt>
    <dgm:pt modelId="{9CC5580F-B2F3-4DB2-A551-4F6C11B95CB9}" type="pres">
      <dgm:prSet presAssocID="{1BD90859-8F60-4CE2-A67A-FEE1BC5F562E}" presName="childTextArrow" presStyleLbl="fgAccFollowNode1" presStyleIdx="2" presStyleCnt="3">
        <dgm:presLayoutVars>
          <dgm:bulletEnabled val="1"/>
        </dgm:presLayoutVars>
      </dgm:prSet>
      <dgm:spPr/>
    </dgm:pt>
  </dgm:ptLst>
  <dgm:cxnLst>
    <dgm:cxn modelId="{379DD012-D9C8-45A2-B42A-B5E07395BEAD}" type="presOf" srcId="{18F12C62-3DCC-4BE9-85C2-F4FCFB5D6C15}" destId="{73616FC8-FFD9-4BC1-AC8A-24C9A32FBD2F}" srcOrd="0" destOrd="0" presId="urn:microsoft.com/office/officeart/2005/8/layout/process4"/>
    <dgm:cxn modelId="{BC3ABC3B-DF9A-4046-A0ED-C5EE1CA816FB}" srcId="{FB917357-C09E-455E-B3FF-DEFD9B702EF4}" destId="{D16F1204-92E0-4225-8A3F-30C1C50EEC6F}" srcOrd="1" destOrd="0" parTransId="{5482E8ED-E62E-4353-A4DC-BA0882E86CB6}" sibTransId="{44527219-40AF-43DC-97FE-7CC64A110FB5}"/>
    <dgm:cxn modelId="{9D32F33D-51E5-4882-8FA6-A6851BAAB4FE}" type="presOf" srcId="{FB917357-C09E-455E-B3FF-DEFD9B702EF4}" destId="{73E487E6-2697-4777-BF44-FC748216FD80}" srcOrd="1" destOrd="0" presId="urn:microsoft.com/office/officeart/2005/8/layout/process4"/>
    <dgm:cxn modelId="{E4FC825E-4D90-4D3D-A1AE-FB01E802F99A}" srcId="{9418B093-3E49-4B3E-A589-E0214D68D5F9}" destId="{FB917357-C09E-455E-B3FF-DEFD9B702EF4}" srcOrd="0" destOrd="0" parTransId="{755D902C-52AD-4D51-AF9A-99886BA9A8B2}" sibTransId="{AB250BBA-9167-465C-9906-03EEB3488246}"/>
    <dgm:cxn modelId="{FB26A276-97B6-49FE-84B5-012F653BFC48}" srcId="{FB917357-C09E-455E-B3FF-DEFD9B702EF4}" destId="{1BD90859-8F60-4CE2-A67A-FEE1BC5F562E}" srcOrd="2" destOrd="0" parTransId="{D20EACF0-FB16-420D-A1AE-AAEF92C1C1AB}" sibTransId="{4650FD18-2191-4FED-8436-A483CA1CB7D1}"/>
    <dgm:cxn modelId="{4C3D5658-92E6-4373-8DB5-77E57D56DB2F}" type="presOf" srcId="{FB917357-C09E-455E-B3FF-DEFD9B702EF4}" destId="{4098040B-5BDF-4605-909D-1097409D6FDB}" srcOrd="0" destOrd="0" presId="urn:microsoft.com/office/officeart/2005/8/layout/process4"/>
    <dgm:cxn modelId="{EC0A5D80-8EC7-4E63-BEA4-62AD39A8D32E}" type="presOf" srcId="{D16F1204-92E0-4225-8A3F-30C1C50EEC6F}" destId="{39638DC5-01A3-4A9C-AC15-035C54490ED2}" srcOrd="0" destOrd="0" presId="urn:microsoft.com/office/officeart/2005/8/layout/process4"/>
    <dgm:cxn modelId="{4895989F-7516-4463-8BC8-05ADF9EC579B}" srcId="{9418B093-3E49-4B3E-A589-E0214D68D5F9}" destId="{18F12C62-3DCC-4BE9-85C2-F4FCFB5D6C15}" srcOrd="1" destOrd="0" parTransId="{BCCA0AF1-28D8-4D79-A96C-298233048959}" sibTransId="{BF416A36-B963-476B-8B98-C2C66B559F92}"/>
    <dgm:cxn modelId="{5ABFFFA8-3274-4F3E-8C6D-1A2E520C448D}" srcId="{FB917357-C09E-455E-B3FF-DEFD9B702EF4}" destId="{5F62CFC7-80FE-4914-86F9-C2DD694F55A6}" srcOrd="0" destOrd="0" parTransId="{2FE4E99C-57EE-4F81-8A5C-063163CC61E5}" sibTransId="{67B90CE2-F9B8-4EBA-920B-688F3F0C5C36}"/>
    <dgm:cxn modelId="{D04515AC-E0CD-4FA1-BC32-CD49EA884E10}" type="presOf" srcId="{9418B093-3E49-4B3E-A589-E0214D68D5F9}" destId="{79CA42D8-8B10-4AF6-8884-69BA69362AC6}" srcOrd="0" destOrd="0" presId="urn:microsoft.com/office/officeart/2005/8/layout/process4"/>
    <dgm:cxn modelId="{30611BD7-9D7C-4BCC-8D36-3A8FFB4DBA35}" type="presOf" srcId="{5F62CFC7-80FE-4914-86F9-C2DD694F55A6}" destId="{9878D3AE-A9A1-40D9-8A4E-5C46229715F7}" srcOrd="0" destOrd="0" presId="urn:microsoft.com/office/officeart/2005/8/layout/process4"/>
    <dgm:cxn modelId="{17E99CE1-4CBC-4273-BF5D-A023511A122C}" type="presOf" srcId="{1BD90859-8F60-4CE2-A67A-FEE1BC5F562E}" destId="{9CC5580F-B2F3-4DB2-A551-4F6C11B95CB9}" srcOrd="0" destOrd="0" presId="urn:microsoft.com/office/officeart/2005/8/layout/process4"/>
    <dgm:cxn modelId="{82649234-D1A0-4C4C-A1B2-C8FA246A55A1}" type="presParOf" srcId="{79CA42D8-8B10-4AF6-8884-69BA69362AC6}" destId="{5D65D934-BF12-49CA-B39F-B5C6239BEBD9}" srcOrd="0" destOrd="0" presId="urn:microsoft.com/office/officeart/2005/8/layout/process4"/>
    <dgm:cxn modelId="{E6A816BD-50A8-414E-96FC-10AE0326C0BF}" type="presParOf" srcId="{5D65D934-BF12-49CA-B39F-B5C6239BEBD9}" destId="{73616FC8-FFD9-4BC1-AC8A-24C9A32FBD2F}" srcOrd="0" destOrd="0" presId="urn:microsoft.com/office/officeart/2005/8/layout/process4"/>
    <dgm:cxn modelId="{EE8B5A96-9C66-4401-80CB-0B1A640D6F43}" type="presParOf" srcId="{79CA42D8-8B10-4AF6-8884-69BA69362AC6}" destId="{49C3B4E4-A145-41AC-8DF1-B9ABA8B428C3}" srcOrd="1" destOrd="0" presId="urn:microsoft.com/office/officeart/2005/8/layout/process4"/>
    <dgm:cxn modelId="{69854F67-97B9-4720-8BF5-C57D176AC449}" type="presParOf" srcId="{79CA42D8-8B10-4AF6-8884-69BA69362AC6}" destId="{F20DE1E8-A728-49D8-91D3-4372C2EC2FC1}" srcOrd="2" destOrd="0" presId="urn:microsoft.com/office/officeart/2005/8/layout/process4"/>
    <dgm:cxn modelId="{EBFD7FBD-F24C-42C8-83FD-21D07C887BE9}" type="presParOf" srcId="{F20DE1E8-A728-49D8-91D3-4372C2EC2FC1}" destId="{4098040B-5BDF-4605-909D-1097409D6FDB}" srcOrd="0" destOrd="0" presId="urn:microsoft.com/office/officeart/2005/8/layout/process4"/>
    <dgm:cxn modelId="{7CE511A0-6B1E-4B59-9056-5229B857A4D6}" type="presParOf" srcId="{F20DE1E8-A728-49D8-91D3-4372C2EC2FC1}" destId="{73E487E6-2697-4777-BF44-FC748216FD80}" srcOrd="1" destOrd="0" presId="urn:microsoft.com/office/officeart/2005/8/layout/process4"/>
    <dgm:cxn modelId="{D1D303F0-3EDC-4F30-9E4E-F7E87EBB0E56}" type="presParOf" srcId="{F20DE1E8-A728-49D8-91D3-4372C2EC2FC1}" destId="{EA8E1EC1-F89B-4D71-BCEB-BA3D32499E5C}" srcOrd="2" destOrd="0" presId="urn:microsoft.com/office/officeart/2005/8/layout/process4"/>
    <dgm:cxn modelId="{1A795AF7-1150-471C-8E35-66DA1F1D5BFF}" type="presParOf" srcId="{EA8E1EC1-F89B-4D71-BCEB-BA3D32499E5C}" destId="{9878D3AE-A9A1-40D9-8A4E-5C46229715F7}" srcOrd="0" destOrd="0" presId="urn:microsoft.com/office/officeart/2005/8/layout/process4"/>
    <dgm:cxn modelId="{37B7FB86-ACC8-4632-981B-B5A6EC3864CA}" type="presParOf" srcId="{EA8E1EC1-F89B-4D71-BCEB-BA3D32499E5C}" destId="{39638DC5-01A3-4A9C-AC15-035C54490ED2}" srcOrd="1" destOrd="0" presId="urn:microsoft.com/office/officeart/2005/8/layout/process4"/>
    <dgm:cxn modelId="{CAEC88B5-24DA-4490-80D8-5BB3273EBD1A}" type="presParOf" srcId="{EA8E1EC1-F89B-4D71-BCEB-BA3D32499E5C}" destId="{9CC5580F-B2F3-4DB2-A551-4F6C11B95CB9}"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476918-4F58-429A-8E33-C0F4DF517B8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ED7D96B5-7A31-4F45-B56A-4CA7B71C66DB}">
      <dgm:prSet/>
      <dgm:spPr/>
      <dgm:t>
        <a:bodyPr/>
        <a:lstStyle/>
        <a:p>
          <a:r>
            <a:rPr lang="af-ZA" dirty="0" err="1"/>
            <a:t>Assessment</a:t>
          </a:r>
          <a:r>
            <a:rPr lang="af-ZA" dirty="0"/>
            <a:t> </a:t>
          </a:r>
          <a:r>
            <a:rPr lang="af-ZA" dirty="0" err="1"/>
            <a:t>and</a:t>
          </a:r>
          <a:r>
            <a:rPr lang="af-ZA" dirty="0"/>
            <a:t> </a:t>
          </a:r>
          <a:r>
            <a:rPr lang="af-ZA" dirty="0" err="1"/>
            <a:t>assignment</a:t>
          </a:r>
          <a:r>
            <a:rPr lang="af-ZA" dirty="0"/>
            <a:t> </a:t>
          </a:r>
          <a:r>
            <a:rPr lang="af-ZA" dirty="0" err="1"/>
            <a:t>dates</a:t>
          </a:r>
          <a:r>
            <a:rPr lang="af-ZA" dirty="0"/>
            <a:t> </a:t>
          </a:r>
          <a:endParaRPr lang="en-US" dirty="0"/>
        </a:p>
      </dgm:t>
    </dgm:pt>
    <dgm:pt modelId="{3704250E-11FB-4A0F-BC53-D97FDCA1741C}" type="parTrans" cxnId="{D1937D9B-576C-43A5-8A20-FE71A3F45387}">
      <dgm:prSet/>
      <dgm:spPr/>
      <dgm:t>
        <a:bodyPr/>
        <a:lstStyle/>
        <a:p>
          <a:endParaRPr lang="en-US" dirty="0"/>
        </a:p>
      </dgm:t>
    </dgm:pt>
    <dgm:pt modelId="{681C57E9-1C1E-46C7-945A-1E884E25D2C1}" type="sibTrans" cxnId="{D1937D9B-576C-43A5-8A20-FE71A3F45387}">
      <dgm:prSet/>
      <dgm:spPr/>
      <dgm:t>
        <a:bodyPr/>
        <a:lstStyle/>
        <a:p>
          <a:endParaRPr lang="en-US" dirty="0"/>
        </a:p>
      </dgm:t>
    </dgm:pt>
    <dgm:pt modelId="{11257E4C-2568-41F9-A9B9-68EB91247D3E}">
      <dgm:prSet/>
      <dgm:spPr/>
      <dgm:t>
        <a:bodyPr/>
        <a:lstStyle/>
        <a:p>
          <a:r>
            <a:rPr lang="af-ZA" dirty="0" err="1"/>
            <a:t>Subjects</a:t>
          </a:r>
          <a:r>
            <a:rPr lang="af-ZA" dirty="0"/>
            <a:t> </a:t>
          </a:r>
          <a:r>
            <a:rPr lang="af-ZA" dirty="0" err="1"/>
            <a:t>and</a:t>
          </a:r>
          <a:r>
            <a:rPr lang="af-ZA" dirty="0"/>
            <a:t> </a:t>
          </a:r>
          <a:r>
            <a:rPr lang="af-ZA" dirty="0" err="1"/>
            <a:t>topics</a:t>
          </a:r>
          <a:r>
            <a:rPr lang="af-ZA" dirty="0"/>
            <a:t> </a:t>
          </a:r>
          <a:endParaRPr lang="en-US" dirty="0"/>
        </a:p>
      </dgm:t>
    </dgm:pt>
    <dgm:pt modelId="{08E88A29-9D5B-4F2E-8C8C-3B86D521969E}" type="parTrans" cxnId="{5735E43E-1E34-4A9E-B543-0875527B09E9}">
      <dgm:prSet/>
      <dgm:spPr/>
      <dgm:t>
        <a:bodyPr/>
        <a:lstStyle/>
        <a:p>
          <a:endParaRPr lang="en-US" dirty="0"/>
        </a:p>
      </dgm:t>
    </dgm:pt>
    <dgm:pt modelId="{5E3D3266-FD5E-471E-A373-C51C631C3B78}" type="sibTrans" cxnId="{5735E43E-1E34-4A9E-B543-0875527B09E9}">
      <dgm:prSet/>
      <dgm:spPr/>
      <dgm:t>
        <a:bodyPr/>
        <a:lstStyle/>
        <a:p>
          <a:endParaRPr lang="en-US" dirty="0"/>
        </a:p>
      </dgm:t>
    </dgm:pt>
    <dgm:pt modelId="{1F10CD2D-6EA1-4BDA-B477-217451AC3BE6}">
      <dgm:prSet/>
      <dgm:spPr/>
      <dgm:t>
        <a:bodyPr/>
        <a:lstStyle/>
        <a:p>
          <a:r>
            <a:rPr lang="af-ZA" dirty="0" err="1"/>
            <a:t>Time</a:t>
          </a:r>
          <a:r>
            <a:rPr lang="af-ZA" dirty="0"/>
            <a:t> </a:t>
          </a:r>
          <a:r>
            <a:rPr lang="af-ZA" dirty="0" err="1"/>
            <a:t>allocated</a:t>
          </a:r>
          <a:r>
            <a:rPr lang="af-ZA" dirty="0"/>
            <a:t> </a:t>
          </a:r>
          <a:r>
            <a:rPr lang="af-ZA" dirty="0" err="1"/>
            <a:t>to</a:t>
          </a:r>
          <a:r>
            <a:rPr lang="af-ZA" dirty="0"/>
            <a:t> </a:t>
          </a:r>
          <a:r>
            <a:rPr lang="af-ZA" dirty="0" err="1"/>
            <a:t>each</a:t>
          </a:r>
          <a:r>
            <a:rPr lang="af-ZA" dirty="0"/>
            <a:t> </a:t>
          </a:r>
          <a:r>
            <a:rPr lang="af-ZA" dirty="0" err="1"/>
            <a:t>task</a:t>
          </a:r>
          <a:r>
            <a:rPr lang="af-ZA" dirty="0"/>
            <a:t> </a:t>
          </a:r>
          <a:endParaRPr lang="en-US" dirty="0"/>
        </a:p>
      </dgm:t>
    </dgm:pt>
    <dgm:pt modelId="{B59DA13C-016A-4A0E-816A-D2DC31E0FA24}" type="parTrans" cxnId="{17B1C7E0-E820-4C30-88A8-9A21D5B6CD2D}">
      <dgm:prSet/>
      <dgm:spPr/>
      <dgm:t>
        <a:bodyPr/>
        <a:lstStyle/>
        <a:p>
          <a:endParaRPr lang="en-US" dirty="0"/>
        </a:p>
      </dgm:t>
    </dgm:pt>
    <dgm:pt modelId="{61FD369E-DB7A-4D83-BF21-DAE843101D2F}" type="sibTrans" cxnId="{17B1C7E0-E820-4C30-88A8-9A21D5B6CD2D}">
      <dgm:prSet/>
      <dgm:spPr/>
      <dgm:t>
        <a:bodyPr/>
        <a:lstStyle/>
        <a:p>
          <a:endParaRPr lang="en-US" dirty="0"/>
        </a:p>
      </dgm:t>
    </dgm:pt>
    <dgm:pt modelId="{87F4299B-3FC8-44B3-BA56-EA944B3B9191}">
      <dgm:prSet/>
      <dgm:spPr/>
      <dgm:t>
        <a:bodyPr/>
        <a:lstStyle/>
        <a:p>
          <a:r>
            <a:rPr lang="af-ZA" dirty="0" err="1"/>
            <a:t>Personal</a:t>
          </a:r>
          <a:r>
            <a:rPr lang="af-ZA" dirty="0"/>
            <a:t> </a:t>
          </a:r>
          <a:r>
            <a:rPr lang="af-ZA" dirty="0" err="1"/>
            <a:t>commitments</a:t>
          </a:r>
          <a:r>
            <a:rPr lang="af-ZA" dirty="0"/>
            <a:t> </a:t>
          </a:r>
          <a:endParaRPr lang="en-US" dirty="0"/>
        </a:p>
      </dgm:t>
    </dgm:pt>
    <dgm:pt modelId="{31B20BCC-8157-4637-A18D-A7CDC1E3639B}" type="parTrans" cxnId="{27576927-82A2-4EE5-B715-14BA5974E4A4}">
      <dgm:prSet/>
      <dgm:spPr/>
      <dgm:t>
        <a:bodyPr/>
        <a:lstStyle/>
        <a:p>
          <a:endParaRPr lang="en-US" dirty="0"/>
        </a:p>
      </dgm:t>
    </dgm:pt>
    <dgm:pt modelId="{F3E6E088-72AC-486F-9DFD-98F7D056734B}" type="sibTrans" cxnId="{27576927-82A2-4EE5-B715-14BA5974E4A4}">
      <dgm:prSet/>
      <dgm:spPr/>
      <dgm:t>
        <a:bodyPr/>
        <a:lstStyle/>
        <a:p>
          <a:endParaRPr lang="en-US" dirty="0"/>
        </a:p>
      </dgm:t>
    </dgm:pt>
    <dgm:pt modelId="{203F58C6-9236-4339-A80F-334260CC40EE}">
      <dgm:prSet/>
      <dgm:spPr/>
      <dgm:t>
        <a:bodyPr/>
        <a:lstStyle/>
        <a:p>
          <a:r>
            <a:rPr lang="af-ZA" dirty="0" err="1"/>
            <a:t>Suitable</a:t>
          </a:r>
          <a:r>
            <a:rPr lang="af-ZA" dirty="0"/>
            <a:t> </a:t>
          </a:r>
          <a:r>
            <a:rPr lang="af-ZA" dirty="0" err="1"/>
            <a:t>study</a:t>
          </a:r>
          <a:r>
            <a:rPr lang="af-ZA" dirty="0"/>
            <a:t> </a:t>
          </a:r>
          <a:r>
            <a:rPr lang="af-ZA" dirty="0" err="1"/>
            <a:t>methods</a:t>
          </a:r>
          <a:r>
            <a:rPr lang="af-ZA" dirty="0"/>
            <a:t> </a:t>
          </a:r>
          <a:endParaRPr lang="en-US" dirty="0"/>
        </a:p>
      </dgm:t>
    </dgm:pt>
    <dgm:pt modelId="{8FF3D1A9-69CE-4C9D-BF71-A54E50EF4D40}" type="parTrans" cxnId="{035F73C5-0A8D-4C47-8D5A-D358E5C20B66}">
      <dgm:prSet/>
      <dgm:spPr/>
      <dgm:t>
        <a:bodyPr/>
        <a:lstStyle/>
        <a:p>
          <a:endParaRPr lang="en-US" dirty="0"/>
        </a:p>
      </dgm:t>
    </dgm:pt>
    <dgm:pt modelId="{4383FD6D-B10E-446D-80B6-DFDF7A835815}" type="sibTrans" cxnId="{035F73C5-0A8D-4C47-8D5A-D358E5C20B66}">
      <dgm:prSet/>
      <dgm:spPr/>
      <dgm:t>
        <a:bodyPr/>
        <a:lstStyle/>
        <a:p>
          <a:endParaRPr lang="en-US" dirty="0"/>
        </a:p>
      </dgm:t>
    </dgm:pt>
    <dgm:pt modelId="{7811C5F7-188A-4E8E-B92F-D2892112545F}">
      <dgm:prSet/>
      <dgm:spPr/>
      <dgm:t>
        <a:bodyPr/>
        <a:lstStyle/>
        <a:p>
          <a:r>
            <a:rPr lang="af-ZA" dirty="0" err="1"/>
            <a:t>Breaks</a:t>
          </a:r>
          <a:r>
            <a:rPr lang="af-ZA" dirty="0"/>
            <a:t>, </a:t>
          </a:r>
          <a:r>
            <a:rPr lang="af-ZA" dirty="0" err="1"/>
            <a:t>exercise</a:t>
          </a:r>
          <a:r>
            <a:rPr lang="af-ZA" dirty="0"/>
            <a:t> </a:t>
          </a:r>
          <a:r>
            <a:rPr lang="af-ZA" dirty="0" err="1"/>
            <a:t>and</a:t>
          </a:r>
          <a:r>
            <a:rPr lang="af-ZA" dirty="0"/>
            <a:t> sleep </a:t>
          </a:r>
          <a:endParaRPr lang="en-US" dirty="0"/>
        </a:p>
      </dgm:t>
    </dgm:pt>
    <dgm:pt modelId="{370470D3-73DA-49EB-8D7C-6F7B85367FD0}" type="parTrans" cxnId="{C16876F8-1E89-49AD-ADEE-1BB05FD50357}">
      <dgm:prSet/>
      <dgm:spPr/>
      <dgm:t>
        <a:bodyPr/>
        <a:lstStyle/>
        <a:p>
          <a:endParaRPr lang="en-US" dirty="0"/>
        </a:p>
      </dgm:t>
    </dgm:pt>
    <dgm:pt modelId="{504A3826-56D3-42B1-B47F-8D0451562C63}" type="sibTrans" cxnId="{C16876F8-1E89-49AD-ADEE-1BB05FD50357}">
      <dgm:prSet/>
      <dgm:spPr/>
      <dgm:t>
        <a:bodyPr/>
        <a:lstStyle/>
        <a:p>
          <a:endParaRPr lang="en-US" dirty="0"/>
        </a:p>
      </dgm:t>
    </dgm:pt>
    <dgm:pt modelId="{F344371E-DC27-4CCE-B35D-FB803D481896}" type="pres">
      <dgm:prSet presAssocID="{6D476918-4F58-429A-8E33-C0F4DF517B8D}" presName="diagram" presStyleCnt="0">
        <dgm:presLayoutVars>
          <dgm:dir/>
          <dgm:resizeHandles val="exact"/>
        </dgm:presLayoutVars>
      </dgm:prSet>
      <dgm:spPr/>
    </dgm:pt>
    <dgm:pt modelId="{CEAF2502-C939-41C2-92AF-18FB5952753D}" type="pres">
      <dgm:prSet presAssocID="{ED7D96B5-7A31-4F45-B56A-4CA7B71C66DB}" presName="node" presStyleLbl="node1" presStyleIdx="0" presStyleCnt="6">
        <dgm:presLayoutVars>
          <dgm:bulletEnabled val="1"/>
        </dgm:presLayoutVars>
      </dgm:prSet>
      <dgm:spPr/>
    </dgm:pt>
    <dgm:pt modelId="{DA4BD2A4-4CF2-4379-80F5-8657714CC793}" type="pres">
      <dgm:prSet presAssocID="{681C57E9-1C1E-46C7-945A-1E884E25D2C1}" presName="sibTrans" presStyleCnt="0"/>
      <dgm:spPr/>
    </dgm:pt>
    <dgm:pt modelId="{39E352F1-5A8E-4584-B0F6-215D01966CA1}" type="pres">
      <dgm:prSet presAssocID="{11257E4C-2568-41F9-A9B9-68EB91247D3E}" presName="node" presStyleLbl="node1" presStyleIdx="1" presStyleCnt="6">
        <dgm:presLayoutVars>
          <dgm:bulletEnabled val="1"/>
        </dgm:presLayoutVars>
      </dgm:prSet>
      <dgm:spPr/>
    </dgm:pt>
    <dgm:pt modelId="{94AC2580-B469-425B-AD00-E89EC5A56F90}" type="pres">
      <dgm:prSet presAssocID="{5E3D3266-FD5E-471E-A373-C51C631C3B78}" presName="sibTrans" presStyleCnt="0"/>
      <dgm:spPr/>
    </dgm:pt>
    <dgm:pt modelId="{58FA7658-DC08-40CD-9685-004AA0D98FE9}" type="pres">
      <dgm:prSet presAssocID="{1F10CD2D-6EA1-4BDA-B477-217451AC3BE6}" presName="node" presStyleLbl="node1" presStyleIdx="2" presStyleCnt="6">
        <dgm:presLayoutVars>
          <dgm:bulletEnabled val="1"/>
        </dgm:presLayoutVars>
      </dgm:prSet>
      <dgm:spPr/>
    </dgm:pt>
    <dgm:pt modelId="{1BD8EB7A-FE9E-40B5-BB6B-9049956DE19D}" type="pres">
      <dgm:prSet presAssocID="{61FD369E-DB7A-4D83-BF21-DAE843101D2F}" presName="sibTrans" presStyleCnt="0"/>
      <dgm:spPr/>
    </dgm:pt>
    <dgm:pt modelId="{EBB1DF25-CCEA-4309-B4B4-1534F92ED43B}" type="pres">
      <dgm:prSet presAssocID="{87F4299B-3FC8-44B3-BA56-EA944B3B9191}" presName="node" presStyleLbl="node1" presStyleIdx="3" presStyleCnt="6">
        <dgm:presLayoutVars>
          <dgm:bulletEnabled val="1"/>
        </dgm:presLayoutVars>
      </dgm:prSet>
      <dgm:spPr/>
    </dgm:pt>
    <dgm:pt modelId="{42AF2818-87AB-43FF-A4D9-E252556CB863}" type="pres">
      <dgm:prSet presAssocID="{F3E6E088-72AC-486F-9DFD-98F7D056734B}" presName="sibTrans" presStyleCnt="0"/>
      <dgm:spPr/>
    </dgm:pt>
    <dgm:pt modelId="{11CC657C-2DF0-421F-AAA7-741221357BCD}" type="pres">
      <dgm:prSet presAssocID="{203F58C6-9236-4339-A80F-334260CC40EE}" presName="node" presStyleLbl="node1" presStyleIdx="4" presStyleCnt="6">
        <dgm:presLayoutVars>
          <dgm:bulletEnabled val="1"/>
        </dgm:presLayoutVars>
      </dgm:prSet>
      <dgm:spPr/>
    </dgm:pt>
    <dgm:pt modelId="{DF3048BF-97CA-44C5-9B1F-2793F8048799}" type="pres">
      <dgm:prSet presAssocID="{4383FD6D-B10E-446D-80B6-DFDF7A835815}" presName="sibTrans" presStyleCnt="0"/>
      <dgm:spPr/>
    </dgm:pt>
    <dgm:pt modelId="{51638C5D-09D2-4EC6-B516-AE75B6F1198D}" type="pres">
      <dgm:prSet presAssocID="{7811C5F7-188A-4E8E-B92F-D2892112545F}" presName="node" presStyleLbl="node1" presStyleIdx="5" presStyleCnt="6">
        <dgm:presLayoutVars>
          <dgm:bulletEnabled val="1"/>
        </dgm:presLayoutVars>
      </dgm:prSet>
      <dgm:spPr/>
    </dgm:pt>
  </dgm:ptLst>
  <dgm:cxnLst>
    <dgm:cxn modelId="{C6481724-4C72-41AD-AE2A-65839C456F7F}" type="presOf" srcId="{ED7D96B5-7A31-4F45-B56A-4CA7B71C66DB}" destId="{CEAF2502-C939-41C2-92AF-18FB5952753D}" srcOrd="0" destOrd="0" presId="urn:microsoft.com/office/officeart/2005/8/layout/default"/>
    <dgm:cxn modelId="{27576927-82A2-4EE5-B715-14BA5974E4A4}" srcId="{6D476918-4F58-429A-8E33-C0F4DF517B8D}" destId="{87F4299B-3FC8-44B3-BA56-EA944B3B9191}" srcOrd="3" destOrd="0" parTransId="{31B20BCC-8157-4637-A18D-A7CDC1E3639B}" sibTransId="{F3E6E088-72AC-486F-9DFD-98F7D056734B}"/>
    <dgm:cxn modelId="{FA99F729-6C97-41C0-A8BB-BACEBD48F52F}" type="presOf" srcId="{1F10CD2D-6EA1-4BDA-B477-217451AC3BE6}" destId="{58FA7658-DC08-40CD-9685-004AA0D98FE9}" srcOrd="0" destOrd="0" presId="urn:microsoft.com/office/officeart/2005/8/layout/default"/>
    <dgm:cxn modelId="{F39EE43C-B838-424B-BCB2-9EB0227233BB}" type="presOf" srcId="{203F58C6-9236-4339-A80F-334260CC40EE}" destId="{11CC657C-2DF0-421F-AAA7-741221357BCD}" srcOrd="0" destOrd="0" presId="urn:microsoft.com/office/officeart/2005/8/layout/default"/>
    <dgm:cxn modelId="{5735E43E-1E34-4A9E-B543-0875527B09E9}" srcId="{6D476918-4F58-429A-8E33-C0F4DF517B8D}" destId="{11257E4C-2568-41F9-A9B9-68EB91247D3E}" srcOrd="1" destOrd="0" parTransId="{08E88A29-9D5B-4F2E-8C8C-3B86D521969E}" sibTransId="{5E3D3266-FD5E-471E-A373-C51C631C3B78}"/>
    <dgm:cxn modelId="{6549EA88-69C0-46A4-9330-948CB42EDC98}" type="presOf" srcId="{6D476918-4F58-429A-8E33-C0F4DF517B8D}" destId="{F344371E-DC27-4CCE-B35D-FB803D481896}" srcOrd="0" destOrd="0" presId="urn:microsoft.com/office/officeart/2005/8/layout/default"/>
    <dgm:cxn modelId="{D1937D9B-576C-43A5-8A20-FE71A3F45387}" srcId="{6D476918-4F58-429A-8E33-C0F4DF517B8D}" destId="{ED7D96B5-7A31-4F45-B56A-4CA7B71C66DB}" srcOrd="0" destOrd="0" parTransId="{3704250E-11FB-4A0F-BC53-D97FDCA1741C}" sibTransId="{681C57E9-1C1E-46C7-945A-1E884E25D2C1}"/>
    <dgm:cxn modelId="{789FF8A0-6506-4A3B-87C7-E9B5F209DC91}" type="presOf" srcId="{87F4299B-3FC8-44B3-BA56-EA944B3B9191}" destId="{EBB1DF25-CCEA-4309-B4B4-1534F92ED43B}" srcOrd="0" destOrd="0" presId="urn:microsoft.com/office/officeart/2005/8/layout/default"/>
    <dgm:cxn modelId="{DD13D9B4-BC7E-4119-A2DE-BB71C0002779}" type="presOf" srcId="{11257E4C-2568-41F9-A9B9-68EB91247D3E}" destId="{39E352F1-5A8E-4584-B0F6-215D01966CA1}" srcOrd="0" destOrd="0" presId="urn:microsoft.com/office/officeart/2005/8/layout/default"/>
    <dgm:cxn modelId="{035F73C5-0A8D-4C47-8D5A-D358E5C20B66}" srcId="{6D476918-4F58-429A-8E33-C0F4DF517B8D}" destId="{203F58C6-9236-4339-A80F-334260CC40EE}" srcOrd="4" destOrd="0" parTransId="{8FF3D1A9-69CE-4C9D-BF71-A54E50EF4D40}" sibTransId="{4383FD6D-B10E-446D-80B6-DFDF7A835815}"/>
    <dgm:cxn modelId="{17B1C7E0-E820-4C30-88A8-9A21D5B6CD2D}" srcId="{6D476918-4F58-429A-8E33-C0F4DF517B8D}" destId="{1F10CD2D-6EA1-4BDA-B477-217451AC3BE6}" srcOrd="2" destOrd="0" parTransId="{B59DA13C-016A-4A0E-816A-D2DC31E0FA24}" sibTransId="{61FD369E-DB7A-4D83-BF21-DAE843101D2F}"/>
    <dgm:cxn modelId="{E5234EE9-01F9-41D7-8455-7A01F58D502E}" type="presOf" srcId="{7811C5F7-188A-4E8E-B92F-D2892112545F}" destId="{51638C5D-09D2-4EC6-B516-AE75B6F1198D}" srcOrd="0" destOrd="0" presId="urn:microsoft.com/office/officeart/2005/8/layout/default"/>
    <dgm:cxn modelId="{C16876F8-1E89-49AD-ADEE-1BB05FD50357}" srcId="{6D476918-4F58-429A-8E33-C0F4DF517B8D}" destId="{7811C5F7-188A-4E8E-B92F-D2892112545F}" srcOrd="5" destOrd="0" parTransId="{370470D3-73DA-49EB-8D7C-6F7B85367FD0}" sibTransId="{504A3826-56D3-42B1-B47F-8D0451562C63}"/>
    <dgm:cxn modelId="{E1ACAC9B-2B50-495A-8B85-DC7AD064EEED}" type="presParOf" srcId="{F344371E-DC27-4CCE-B35D-FB803D481896}" destId="{CEAF2502-C939-41C2-92AF-18FB5952753D}" srcOrd="0" destOrd="0" presId="urn:microsoft.com/office/officeart/2005/8/layout/default"/>
    <dgm:cxn modelId="{C889F7BA-826D-4481-AD97-487EBC853A1D}" type="presParOf" srcId="{F344371E-DC27-4CCE-B35D-FB803D481896}" destId="{DA4BD2A4-4CF2-4379-80F5-8657714CC793}" srcOrd="1" destOrd="0" presId="urn:microsoft.com/office/officeart/2005/8/layout/default"/>
    <dgm:cxn modelId="{B6465C84-677A-450B-A99F-DC864626E11E}" type="presParOf" srcId="{F344371E-DC27-4CCE-B35D-FB803D481896}" destId="{39E352F1-5A8E-4584-B0F6-215D01966CA1}" srcOrd="2" destOrd="0" presId="urn:microsoft.com/office/officeart/2005/8/layout/default"/>
    <dgm:cxn modelId="{0E976CF5-5DE2-4421-B18F-7C3F13B47971}" type="presParOf" srcId="{F344371E-DC27-4CCE-B35D-FB803D481896}" destId="{94AC2580-B469-425B-AD00-E89EC5A56F90}" srcOrd="3" destOrd="0" presId="urn:microsoft.com/office/officeart/2005/8/layout/default"/>
    <dgm:cxn modelId="{50547EAC-2C56-4DE9-8DED-3F79B8A764CE}" type="presParOf" srcId="{F344371E-DC27-4CCE-B35D-FB803D481896}" destId="{58FA7658-DC08-40CD-9685-004AA0D98FE9}" srcOrd="4" destOrd="0" presId="urn:microsoft.com/office/officeart/2005/8/layout/default"/>
    <dgm:cxn modelId="{B209D4BF-1DCA-4DF4-96EF-213B549DD4F8}" type="presParOf" srcId="{F344371E-DC27-4CCE-B35D-FB803D481896}" destId="{1BD8EB7A-FE9E-40B5-BB6B-9049956DE19D}" srcOrd="5" destOrd="0" presId="urn:microsoft.com/office/officeart/2005/8/layout/default"/>
    <dgm:cxn modelId="{5E732EDF-F766-4B1C-A438-6BDEC7F8C29E}" type="presParOf" srcId="{F344371E-DC27-4CCE-B35D-FB803D481896}" destId="{EBB1DF25-CCEA-4309-B4B4-1534F92ED43B}" srcOrd="6" destOrd="0" presId="urn:microsoft.com/office/officeart/2005/8/layout/default"/>
    <dgm:cxn modelId="{65273B3F-DB81-4D79-83E9-B59AB2F0B64A}" type="presParOf" srcId="{F344371E-DC27-4CCE-B35D-FB803D481896}" destId="{42AF2818-87AB-43FF-A4D9-E252556CB863}" srcOrd="7" destOrd="0" presId="urn:microsoft.com/office/officeart/2005/8/layout/default"/>
    <dgm:cxn modelId="{336B8F1C-378F-48A3-AFFA-90B75D9E1FE3}" type="presParOf" srcId="{F344371E-DC27-4CCE-B35D-FB803D481896}" destId="{11CC657C-2DF0-421F-AAA7-741221357BCD}" srcOrd="8" destOrd="0" presId="urn:microsoft.com/office/officeart/2005/8/layout/default"/>
    <dgm:cxn modelId="{BB691630-B189-46EF-8173-DA4C888339FE}" type="presParOf" srcId="{F344371E-DC27-4CCE-B35D-FB803D481896}" destId="{DF3048BF-97CA-44C5-9B1F-2793F8048799}" srcOrd="9" destOrd="0" presId="urn:microsoft.com/office/officeart/2005/8/layout/default"/>
    <dgm:cxn modelId="{C2CDCE7C-20FF-444E-B899-A14CC9ED38BC}" type="presParOf" srcId="{F344371E-DC27-4CCE-B35D-FB803D481896}" destId="{51638C5D-09D2-4EC6-B516-AE75B6F1198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9A7699-D1D8-47F1-A15B-9734D69200E6}" type="doc">
      <dgm:prSet loTypeId="urn:microsoft.com/office/officeart/2005/8/layout/list1" loCatId="list" qsTypeId="urn:microsoft.com/office/officeart/2005/8/quickstyle/simple2" qsCatId="simple" csTypeId="urn:microsoft.com/office/officeart/2005/8/colors/colorful2" csCatId="colorful"/>
      <dgm:spPr/>
      <dgm:t>
        <a:bodyPr/>
        <a:lstStyle/>
        <a:p>
          <a:endParaRPr lang="en-US"/>
        </a:p>
      </dgm:t>
    </dgm:pt>
    <dgm:pt modelId="{DA280FA8-A0D0-47D5-957D-2F6E052F935D}">
      <dgm:prSet/>
      <dgm:spPr/>
      <dgm:t>
        <a:bodyPr/>
        <a:lstStyle/>
        <a:p>
          <a:r>
            <a:rPr lang="af-ZA"/>
            <a:t>Which methods work well? </a:t>
          </a:r>
          <a:endParaRPr lang="en-US"/>
        </a:p>
      </dgm:t>
    </dgm:pt>
    <dgm:pt modelId="{9D32C65E-78B9-48B1-ADA3-E8C7C9C6AD56}" type="parTrans" cxnId="{1F3F6506-6A8E-4770-AAFE-BAB27BB8F8DD}">
      <dgm:prSet/>
      <dgm:spPr/>
      <dgm:t>
        <a:bodyPr/>
        <a:lstStyle/>
        <a:p>
          <a:endParaRPr lang="en-US"/>
        </a:p>
      </dgm:t>
    </dgm:pt>
    <dgm:pt modelId="{9AD2A0A9-AA0D-4942-99A5-31344C42B6CC}" type="sibTrans" cxnId="{1F3F6506-6A8E-4770-AAFE-BAB27BB8F8DD}">
      <dgm:prSet/>
      <dgm:spPr/>
      <dgm:t>
        <a:bodyPr/>
        <a:lstStyle/>
        <a:p>
          <a:endParaRPr lang="en-US"/>
        </a:p>
      </dgm:t>
    </dgm:pt>
    <dgm:pt modelId="{8C0B92BD-A207-41CF-8488-9E62EF6B30F6}">
      <dgm:prSet/>
      <dgm:spPr/>
      <dgm:t>
        <a:bodyPr/>
        <a:lstStyle/>
        <a:p>
          <a:r>
            <a:rPr lang="af-ZA"/>
            <a:t>What distracts me? </a:t>
          </a:r>
          <a:endParaRPr lang="en-US"/>
        </a:p>
      </dgm:t>
    </dgm:pt>
    <dgm:pt modelId="{3FF31FE3-948F-4E60-8B51-5AD3FFE7BB1A}" type="parTrans" cxnId="{A441CB91-2676-40DC-BA74-38994A575A72}">
      <dgm:prSet/>
      <dgm:spPr/>
      <dgm:t>
        <a:bodyPr/>
        <a:lstStyle/>
        <a:p>
          <a:endParaRPr lang="en-US"/>
        </a:p>
      </dgm:t>
    </dgm:pt>
    <dgm:pt modelId="{2FAC21F1-96FC-493C-8353-AE764BE64B3F}" type="sibTrans" cxnId="{A441CB91-2676-40DC-BA74-38994A575A72}">
      <dgm:prSet/>
      <dgm:spPr/>
      <dgm:t>
        <a:bodyPr/>
        <a:lstStyle/>
        <a:p>
          <a:endParaRPr lang="en-US"/>
        </a:p>
      </dgm:t>
    </dgm:pt>
    <dgm:pt modelId="{10C0E2FD-5A5B-4D92-8702-88D8992BD21E}">
      <dgm:prSet/>
      <dgm:spPr/>
      <dgm:t>
        <a:bodyPr/>
        <a:lstStyle/>
        <a:p>
          <a:r>
            <a:rPr lang="af-ZA"/>
            <a:t>Which topics need more attention? </a:t>
          </a:r>
          <a:endParaRPr lang="en-US"/>
        </a:p>
      </dgm:t>
    </dgm:pt>
    <dgm:pt modelId="{9CD86E72-604C-4B65-8C91-6F54B275097E}" type="parTrans" cxnId="{EC8EED87-B98F-40AF-8CF1-3DFEB9D0D8B3}">
      <dgm:prSet/>
      <dgm:spPr/>
      <dgm:t>
        <a:bodyPr/>
        <a:lstStyle/>
        <a:p>
          <a:endParaRPr lang="en-US"/>
        </a:p>
      </dgm:t>
    </dgm:pt>
    <dgm:pt modelId="{1B5E2B2D-75A6-4DAD-A863-8BE38A072E94}" type="sibTrans" cxnId="{EC8EED87-B98F-40AF-8CF1-3DFEB9D0D8B3}">
      <dgm:prSet/>
      <dgm:spPr/>
      <dgm:t>
        <a:bodyPr/>
        <a:lstStyle/>
        <a:p>
          <a:endParaRPr lang="en-US"/>
        </a:p>
      </dgm:t>
    </dgm:pt>
    <dgm:pt modelId="{17161C22-22B0-4F73-885A-C1C877E6F834}">
      <dgm:prSet/>
      <dgm:spPr/>
      <dgm:t>
        <a:bodyPr/>
        <a:lstStyle/>
        <a:p>
          <a:r>
            <a:rPr lang="af-ZA"/>
            <a:t>Have I allowed enough time? </a:t>
          </a:r>
          <a:endParaRPr lang="en-US"/>
        </a:p>
      </dgm:t>
    </dgm:pt>
    <dgm:pt modelId="{93C1B30E-F72E-4115-8295-709DC39D5E1A}" type="parTrans" cxnId="{4F730792-CE8D-456B-BC2E-B2A2E55DF3C5}">
      <dgm:prSet/>
      <dgm:spPr/>
      <dgm:t>
        <a:bodyPr/>
        <a:lstStyle/>
        <a:p>
          <a:endParaRPr lang="en-US"/>
        </a:p>
      </dgm:t>
    </dgm:pt>
    <dgm:pt modelId="{DC98038C-B2C0-46B8-980F-AAFC38061790}" type="sibTrans" cxnId="{4F730792-CE8D-456B-BC2E-B2A2E55DF3C5}">
      <dgm:prSet/>
      <dgm:spPr/>
      <dgm:t>
        <a:bodyPr/>
        <a:lstStyle/>
        <a:p>
          <a:endParaRPr lang="en-US"/>
        </a:p>
      </dgm:t>
    </dgm:pt>
    <dgm:pt modelId="{F956382E-8511-4835-8954-AC05C8FE3062}">
      <dgm:prSet/>
      <dgm:spPr/>
      <dgm:t>
        <a:bodyPr/>
        <a:lstStyle/>
        <a:p>
          <a:r>
            <a:rPr lang="af-ZA"/>
            <a:t>Am I completing planned tasks?</a:t>
          </a:r>
          <a:endParaRPr lang="en-US"/>
        </a:p>
      </dgm:t>
    </dgm:pt>
    <dgm:pt modelId="{6F10656E-55A6-4253-A250-0D254F8F8E8B}" type="parTrans" cxnId="{692D03D3-241A-4EC2-87AF-D67C332E914D}">
      <dgm:prSet/>
      <dgm:spPr/>
      <dgm:t>
        <a:bodyPr/>
        <a:lstStyle/>
        <a:p>
          <a:endParaRPr lang="en-US"/>
        </a:p>
      </dgm:t>
    </dgm:pt>
    <dgm:pt modelId="{B92FA98C-0569-4EDC-B6F2-9311FF3C5F0A}" type="sibTrans" cxnId="{692D03D3-241A-4EC2-87AF-D67C332E914D}">
      <dgm:prSet/>
      <dgm:spPr/>
      <dgm:t>
        <a:bodyPr/>
        <a:lstStyle/>
        <a:p>
          <a:endParaRPr lang="en-US"/>
        </a:p>
      </dgm:t>
    </dgm:pt>
    <dgm:pt modelId="{380A9FB1-1BBA-4477-926C-7B00D180B210}" type="pres">
      <dgm:prSet presAssocID="{439A7699-D1D8-47F1-A15B-9734D69200E6}" presName="linear" presStyleCnt="0">
        <dgm:presLayoutVars>
          <dgm:dir/>
          <dgm:animLvl val="lvl"/>
          <dgm:resizeHandles val="exact"/>
        </dgm:presLayoutVars>
      </dgm:prSet>
      <dgm:spPr/>
    </dgm:pt>
    <dgm:pt modelId="{5C3FE135-F370-43D7-9AFF-A6E3E80D409D}" type="pres">
      <dgm:prSet presAssocID="{DA280FA8-A0D0-47D5-957D-2F6E052F935D}" presName="parentLin" presStyleCnt="0"/>
      <dgm:spPr/>
    </dgm:pt>
    <dgm:pt modelId="{D43FFB13-90FF-48E1-ABDE-95144AA2E45B}" type="pres">
      <dgm:prSet presAssocID="{DA280FA8-A0D0-47D5-957D-2F6E052F935D}" presName="parentLeftMargin" presStyleLbl="node1" presStyleIdx="0" presStyleCnt="5"/>
      <dgm:spPr/>
    </dgm:pt>
    <dgm:pt modelId="{601ED999-5FA9-4F45-9F21-2C539FC41E76}" type="pres">
      <dgm:prSet presAssocID="{DA280FA8-A0D0-47D5-957D-2F6E052F935D}" presName="parentText" presStyleLbl="node1" presStyleIdx="0" presStyleCnt="5">
        <dgm:presLayoutVars>
          <dgm:chMax val="0"/>
          <dgm:bulletEnabled val="1"/>
        </dgm:presLayoutVars>
      </dgm:prSet>
      <dgm:spPr/>
    </dgm:pt>
    <dgm:pt modelId="{292070D9-ADA9-4EF8-BACF-7C9C56A7F696}" type="pres">
      <dgm:prSet presAssocID="{DA280FA8-A0D0-47D5-957D-2F6E052F935D}" presName="negativeSpace" presStyleCnt="0"/>
      <dgm:spPr/>
    </dgm:pt>
    <dgm:pt modelId="{B36C265D-7B54-4C1D-992A-2CDBF4998BB5}" type="pres">
      <dgm:prSet presAssocID="{DA280FA8-A0D0-47D5-957D-2F6E052F935D}" presName="childText" presStyleLbl="conFgAcc1" presStyleIdx="0" presStyleCnt="5">
        <dgm:presLayoutVars>
          <dgm:bulletEnabled val="1"/>
        </dgm:presLayoutVars>
      </dgm:prSet>
      <dgm:spPr/>
    </dgm:pt>
    <dgm:pt modelId="{DF2FF0F2-1532-4DFC-AA10-A431A3AE8DA9}" type="pres">
      <dgm:prSet presAssocID="{9AD2A0A9-AA0D-4942-99A5-31344C42B6CC}" presName="spaceBetweenRectangles" presStyleCnt="0"/>
      <dgm:spPr/>
    </dgm:pt>
    <dgm:pt modelId="{767E63EA-BD79-4DDE-8E97-53E39D84FD54}" type="pres">
      <dgm:prSet presAssocID="{8C0B92BD-A207-41CF-8488-9E62EF6B30F6}" presName="parentLin" presStyleCnt="0"/>
      <dgm:spPr/>
    </dgm:pt>
    <dgm:pt modelId="{093AAE28-0D39-4829-AD6B-CA7C0380BA1C}" type="pres">
      <dgm:prSet presAssocID="{8C0B92BD-A207-41CF-8488-9E62EF6B30F6}" presName="parentLeftMargin" presStyleLbl="node1" presStyleIdx="0" presStyleCnt="5"/>
      <dgm:spPr/>
    </dgm:pt>
    <dgm:pt modelId="{4DDD4E18-A241-415E-9EA0-13E880BA68C9}" type="pres">
      <dgm:prSet presAssocID="{8C0B92BD-A207-41CF-8488-9E62EF6B30F6}" presName="parentText" presStyleLbl="node1" presStyleIdx="1" presStyleCnt="5">
        <dgm:presLayoutVars>
          <dgm:chMax val="0"/>
          <dgm:bulletEnabled val="1"/>
        </dgm:presLayoutVars>
      </dgm:prSet>
      <dgm:spPr/>
    </dgm:pt>
    <dgm:pt modelId="{BAFFE225-8B3A-4387-ABC8-362302DC1E7C}" type="pres">
      <dgm:prSet presAssocID="{8C0B92BD-A207-41CF-8488-9E62EF6B30F6}" presName="negativeSpace" presStyleCnt="0"/>
      <dgm:spPr/>
    </dgm:pt>
    <dgm:pt modelId="{3ACD9E68-BD9C-4DAB-8E7C-754BC840F6B9}" type="pres">
      <dgm:prSet presAssocID="{8C0B92BD-A207-41CF-8488-9E62EF6B30F6}" presName="childText" presStyleLbl="conFgAcc1" presStyleIdx="1" presStyleCnt="5">
        <dgm:presLayoutVars>
          <dgm:bulletEnabled val="1"/>
        </dgm:presLayoutVars>
      </dgm:prSet>
      <dgm:spPr/>
    </dgm:pt>
    <dgm:pt modelId="{3EE67AB4-107E-4EB4-B0E6-F3AF88B7B9FA}" type="pres">
      <dgm:prSet presAssocID="{2FAC21F1-96FC-493C-8353-AE764BE64B3F}" presName="spaceBetweenRectangles" presStyleCnt="0"/>
      <dgm:spPr/>
    </dgm:pt>
    <dgm:pt modelId="{A6154594-8D7A-46CF-AC25-D7F6164A17A7}" type="pres">
      <dgm:prSet presAssocID="{10C0E2FD-5A5B-4D92-8702-88D8992BD21E}" presName="parentLin" presStyleCnt="0"/>
      <dgm:spPr/>
    </dgm:pt>
    <dgm:pt modelId="{989961E1-8495-4656-98FA-B513912C77BA}" type="pres">
      <dgm:prSet presAssocID="{10C0E2FD-5A5B-4D92-8702-88D8992BD21E}" presName="parentLeftMargin" presStyleLbl="node1" presStyleIdx="1" presStyleCnt="5"/>
      <dgm:spPr/>
    </dgm:pt>
    <dgm:pt modelId="{76886B05-B466-46F9-B40B-40D94B19AFA4}" type="pres">
      <dgm:prSet presAssocID="{10C0E2FD-5A5B-4D92-8702-88D8992BD21E}" presName="parentText" presStyleLbl="node1" presStyleIdx="2" presStyleCnt="5">
        <dgm:presLayoutVars>
          <dgm:chMax val="0"/>
          <dgm:bulletEnabled val="1"/>
        </dgm:presLayoutVars>
      </dgm:prSet>
      <dgm:spPr/>
    </dgm:pt>
    <dgm:pt modelId="{A062597A-E4D9-4F57-85F8-9CEAB346E69C}" type="pres">
      <dgm:prSet presAssocID="{10C0E2FD-5A5B-4D92-8702-88D8992BD21E}" presName="negativeSpace" presStyleCnt="0"/>
      <dgm:spPr/>
    </dgm:pt>
    <dgm:pt modelId="{9ED0AF3A-7F05-4FE9-BE25-00500B205C18}" type="pres">
      <dgm:prSet presAssocID="{10C0E2FD-5A5B-4D92-8702-88D8992BD21E}" presName="childText" presStyleLbl="conFgAcc1" presStyleIdx="2" presStyleCnt="5">
        <dgm:presLayoutVars>
          <dgm:bulletEnabled val="1"/>
        </dgm:presLayoutVars>
      </dgm:prSet>
      <dgm:spPr/>
    </dgm:pt>
    <dgm:pt modelId="{9093694F-6812-49E9-84CA-7E7938681EEB}" type="pres">
      <dgm:prSet presAssocID="{1B5E2B2D-75A6-4DAD-A863-8BE38A072E94}" presName="spaceBetweenRectangles" presStyleCnt="0"/>
      <dgm:spPr/>
    </dgm:pt>
    <dgm:pt modelId="{6FE380FB-0D1B-4A20-8A60-5A8EE57BA72D}" type="pres">
      <dgm:prSet presAssocID="{17161C22-22B0-4F73-885A-C1C877E6F834}" presName="parentLin" presStyleCnt="0"/>
      <dgm:spPr/>
    </dgm:pt>
    <dgm:pt modelId="{5D753597-80BB-4720-9D69-436AD247A248}" type="pres">
      <dgm:prSet presAssocID="{17161C22-22B0-4F73-885A-C1C877E6F834}" presName="parentLeftMargin" presStyleLbl="node1" presStyleIdx="2" presStyleCnt="5"/>
      <dgm:spPr/>
    </dgm:pt>
    <dgm:pt modelId="{3C040436-5F60-46CC-9221-00040428EF30}" type="pres">
      <dgm:prSet presAssocID="{17161C22-22B0-4F73-885A-C1C877E6F834}" presName="parentText" presStyleLbl="node1" presStyleIdx="3" presStyleCnt="5">
        <dgm:presLayoutVars>
          <dgm:chMax val="0"/>
          <dgm:bulletEnabled val="1"/>
        </dgm:presLayoutVars>
      </dgm:prSet>
      <dgm:spPr/>
    </dgm:pt>
    <dgm:pt modelId="{8D0571B1-E6AE-4356-8265-FCF852B8C2AB}" type="pres">
      <dgm:prSet presAssocID="{17161C22-22B0-4F73-885A-C1C877E6F834}" presName="negativeSpace" presStyleCnt="0"/>
      <dgm:spPr/>
    </dgm:pt>
    <dgm:pt modelId="{D61EB3F7-EF2C-4516-822F-4333BCFF4A21}" type="pres">
      <dgm:prSet presAssocID="{17161C22-22B0-4F73-885A-C1C877E6F834}" presName="childText" presStyleLbl="conFgAcc1" presStyleIdx="3" presStyleCnt="5">
        <dgm:presLayoutVars>
          <dgm:bulletEnabled val="1"/>
        </dgm:presLayoutVars>
      </dgm:prSet>
      <dgm:spPr/>
    </dgm:pt>
    <dgm:pt modelId="{740553FF-0981-46F3-907C-58587779B88A}" type="pres">
      <dgm:prSet presAssocID="{DC98038C-B2C0-46B8-980F-AAFC38061790}" presName="spaceBetweenRectangles" presStyleCnt="0"/>
      <dgm:spPr/>
    </dgm:pt>
    <dgm:pt modelId="{EFB8B909-68F4-40AE-88B9-8F03CD11D797}" type="pres">
      <dgm:prSet presAssocID="{F956382E-8511-4835-8954-AC05C8FE3062}" presName="parentLin" presStyleCnt="0"/>
      <dgm:spPr/>
    </dgm:pt>
    <dgm:pt modelId="{6099E153-F2E9-498F-94B4-A363F768D361}" type="pres">
      <dgm:prSet presAssocID="{F956382E-8511-4835-8954-AC05C8FE3062}" presName="parentLeftMargin" presStyleLbl="node1" presStyleIdx="3" presStyleCnt="5"/>
      <dgm:spPr/>
    </dgm:pt>
    <dgm:pt modelId="{0C3EB45D-3AEE-4732-AE94-69E99235B194}" type="pres">
      <dgm:prSet presAssocID="{F956382E-8511-4835-8954-AC05C8FE3062}" presName="parentText" presStyleLbl="node1" presStyleIdx="4" presStyleCnt="5">
        <dgm:presLayoutVars>
          <dgm:chMax val="0"/>
          <dgm:bulletEnabled val="1"/>
        </dgm:presLayoutVars>
      </dgm:prSet>
      <dgm:spPr/>
    </dgm:pt>
    <dgm:pt modelId="{0E8930AA-4AFD-4E9F-9C0D-ABD1F99C15CC}" type="pres">
      <dgm:prSet presAssocID="{F956382E-8511-4835-8954-AC05C8FE3062}" presName="negativeSpace" presStyleCnt="0"/>
      <dgm:spPr/>
    </dgm:pt>
    <dgm:pt modelId="{2B3B8013-B011-4A17-9CBC-22E1E51F08B5}" type="pres">
      <dgm:prSet presAssocID="{F956382E-8511-4835-8954-AC05C8FE3062}" presName="childText" presStyleLbl="conFgAcc1" presStyleIdx="4" presStyleCnt="5">
        <dgm:presLayoutVars>
          <dgm:bulletEnabled val="1"/>
        </dgm:presLayoutVars>
      </dgm:prSet>
      <dgm:spPr/>
    </dgm:pt>
  </dgm:ptLst>
  <dgm:cxnLst>
    <dgm:cxn modelId="{1F3F6506-6A8E-4770-AAFE-BAB27BB8F8DD}" srcId="{439A7699-D1D8-47F1-A15B-9734D69200E6}" destId="{DA280FA8-A0D0-47D5-957D-2F6E052F935D}" srcOrd="0" destOrd="0" parTransId="{9D32C65E-78B9-48B1-ADA3-E8C7C9C6AD56}" sibTransId="{9AD2A0A9-AA0D-4942-99A5-31344C42B6CC}"/>
    <dgm:cxn modelId="{BCCE4D60-9DAA-4820-ACAD-09A3DC7F3A1A}" type="presOf" srcId="{8C0B92BD-A207-41CF-8488-9E62EF6B30F6}" destId="{4DDD4E18-A241-415E-9EA0-13E880BA68C9}" srcOrd="1" destOrd="0" presId="urn:microsoft.com/office/officeart/2005/8/layout/list1"/>
    <dgm:cxn modelId="{EC8EED87-B98F-40AF-8CF1-3DFEB9D0D8B3}" srcId="{439A7699-D1D8-47F1-A15B-9734D69200E6}" destId="{10C0E2FD-5A5B-4D92-8702-88D8992BD21E}" srcOrd="2" destOrd="0" parTransId="{9CD86E72-604C-4B65-8C91-6F54B275097E}" sibTransId="{1B5E2B2D-75A6-4DAD-A863-8BE38A072E94}"/>
    <dgm:cxn modelId="{AC0CA18D-6424-4D2A-992C-48EDA814F1CD}" type="presOf" srcId="{17161C22-22B0-4F73-885A-C1C877E6F834}" destId="{3C040436-5F60-46CC-9221-00040428EF30}" srcOrd="1" destOrd="0" presId="urn:microsoft.com/office/officeart/2005/8/layout/list1"/>
    <dgm:cxn modelId="{A441CB91-2676-40DC-BA74-38994A575A72}" srcId="{439A7699-D1D8-47F1-A15B-9734D69200E6}" destId="{8C0B92BD-A207-41CF-8488-9E62EF6B30F6}" srcOrd="1" destOrd="0" parTransId="{3FF31FE3-948F-4E60-8B51-5AD3FFE7BB1A}" sibTransId="{2FAC21F1-96FC-493C-8353-AE764BE64B3F}"/>
    <dgm:cxn modelId="{4F730792-CE8D-456B-BC2E-B2A2E55DF3C5}" srcId="{439A7699-D1D8-47F1-A15B-9734D69200E6}" destId="{17161C22-22B0-4F73-885A-C1C877E6F834}" srcOrd="3" destOrd="0" parTransId="{93C1B30E-F72E-4115-8295-709DC39D5E1A}" sibTransId="{DC98038C-B2C0-46B8-980F-AAFC38061790}"/>
    <dgm:cxn modelId="{841754A5-494D-499A-94F9-D7F143726359}" type="presOf" srcId="{10C0E2FD-5A5B-4D92-8702-88D8992BD21E}" destId="{76886B05-B466-46F9-B40B-40D94B19AFA4}" srcOrd="1" destOrd="0" presId="urn:microsoft.com/office/officeart/2005/8/layout/list1"/>
    <dgm:cxn modelId="{FA1CD2B1-78D6-485F-84AC-864BB9B9FCC6}" type="presOf" srcId="{DA280FA8-A0D0-47D5-957D-2F6E052F935D}" destId="{D43FFB13-90FF-48E1-ABDE-95144AA2E45B}" srcOrd="0" destOrd="0" presId="urn:microsoft.com/office/officeart/2005/8/layout/list1"/>
    <dgm:cxn modelId="{7138D6B8-4168-4BD5-A90D-6234036ACB99}" type="presOf" srcId="{F956382E-8511-4835-8954-AC05C8FE3062}" destId="{6099E153-F2E9-498F-94B4-A363F768D361}" srcOrd="0" destOrd="0" presId="urn:microsoft.com/office/officeart/2005/8/layout/list1"/>
    <dgm:cxn modelId="{DCA2B1C1-CB46-4590-AE04-8A0CCDD635E9}" type="presOf" srcId="{17161C22-22B0-4F73-885A-C1C877E6F834}" destId="{5D753597-80BB-4720-9D69-436AD247A248}" srcOrd="0" destOrd="0" presId="urn:microsoft.com/office/officeart/2005/8/layout/list1"/>
    <dgm:cxn modelId="{2B5706C6-614F-4838-B7D4-28D8BCA7E85D}" type="presOf" srcId="{439A7699-D1D8-47F1-A15B-9734D69200E6}" destId="{380A9FB1-1BBA-4477-926C-7B00D180B210}" srcOrd="0" destOrd="0" presId="urn:microsoft.com/office/officeart/2005/8/layout/list1"/>
    <dgm:cxn modelId="{692D03D3-241A-4EC2-87AF-D67C332E914D}" srcId="{439A7699-D1D8-47F1-A15B-9734D69200E6}" destId="{F956382E-8511-4835-8954-AC05C8FE3062}" srcOrd="4" destOrd="0" parTransId="{6F10656E-55A6-4253-A250-0D254F8F8E8B}" sibTransId="{B92FA98C-0569-4EDC-B6F2-9311FF3C5F0A}"/>
    <dgm:cxn modelId="{5EAA8AE5-7F6D-40ED-8FBE-84B3EFE935D6}" type="presOf" srcId="{8C0B92BD-A207-41CF-8488-9E62EF6B30F6}" destId="{093AAE28-0D39-4829-AD6B-CA7C0380BA1C}" srcOrd="0" destOrd="0" presId="urn:microsoft.com/office/officeart/2005/8/layout/list1"/>
    <dgm:cxn modelId="{596A0DED-F0CE-4E2E-B3F6-10962DA5F5B6}" type="presOf" srcId="{DA280FA8-A0D0-47D5-957D-2F6E052F935D}" destId="{601ED999-5FA9-4F45-9F21-2C539FC41E76}" srcOrd="1" destOrd="0" presId="urn:microsoft.com/office/officeart/2005/8/layout/list1"/>
    <dgm:cxn modelId="{789B6AF9-C45E-4B9D-B0B6-85691307E630}" type="presOf" srcId="{10C0E2FD-5A5B-4D92-8702-88D8992BD21E}" destId="{989961E1-8495-4656-98FA-B513912C77BA}" srcOrd="0" destOrd="0" presId="urn:microsoft.com/office/officeart/2005/8/layout/list1"/>
    <dgm:cxn modelId="{8F3777FA-9D38-400E-84B2-6BB7934EDB68}" type="presOf" srcId="{F956382E-8511-4835-8954-AC05C8FE3062}" destId="{0C3EB45D-3AEE-4732-AE94-69E99235B194}" srcOrd="1" destOrd="0" presId="urn:microsoft.com/office/officeart/2005/8/layout/list1"/>
    <dgm:cxn modelId="{8CBE46DD-32D4-4944-8804-70565C47D3D7}" type="presParOf" srcId="{380A9FB1-1BBA-4477-926C-7B00D180B210}" destId="{5C3FE135-F370-43D7-9AFF-A6E3E80D409D}" srcOrd="0" destOrd="0" presId="urn:microsoft.com/office/officeart/2005/8/layout/list1"/>
    <dgm:cxn modelId="{E1562541-93D9-4022-97C6-C6476FB00EC5}" type="presParOf" srcId="{5C3FE135-F370-43D7-9AFF-A6E3E80D409D}" destId="{D43FFB13-90FF-48E1-ABDE-95144AA2E45B}" srcOrd="0" destOrd="0" presId="urn:microsoft.com/office/officeart/2005/8/layout/list1"/>
    <dgm:cxn modelId="{292A01AA-A56A-4CDA-B6C0-A60D3C32A591}" type="presParOf" srcId="{5C3FE135-F370-43D7-9AFF-A6E3E80D409D}" destId="{601ED999-5FA9-4F45-9F21-2C539FC41E76}" srcOrd="1" destOrd="0" presId="urn:microsoft.com/office/officeart/2005/8/layout/list1"/>
    <dgm:cxn modelId="{5B886FB5-0198-451F-A522-419AE9F12A53}" type="presParOf" srcId="{380A9FB1-1BBA-4477-926C-7B00D180B210}" destId="{292070D9-ADA9-4EF8-BACF-7C9C56A7F696}" srcOrd="1" destOrd="0" presId="urn:microsoft.com/office/officeart/2005/8/layout/list1"/>
    <dgm:cxn modelId="{CB71E2C8-4E5C-409D-AF79-D6888F6A5840}" type="presParOf" srcId="{380A9FB1-1BBA-4477-926C-7B00D180B210}" destId="{B36C265D-7B54-4C1D-992A-2CDBF4998BB5}" srcOrd="2" destOrd="0" presId="urn:microsoft.com/office/officeart/2005/8/layout/list1"/>
    <dgm:cxn modelId="{ACA9D25D-ED69-4638-9301-4DEC536D3F19}" type="presParOf" srcId="{380A9FB1-1BBA-4477-926C-7B00D180B210}" destId="{DF2FF0F2-1532-4DFC-AA10-A431A3AE8DA9}" srcOrd="3" destOrd="0" presId="urn:microsoft.com/office/officeart/2005/8/layout/list1"/>
    <dgm:cxn modelId="{AC668692-CB66-4BBE-AFC1-5D7C8CD40914}" type="presParOf" srcId="{380A9FB1-1BBA-4477-926C-7B00D180B210}" destId="{767E63EA-BD79-4DDE-8E97-53E39D84FD54}" srcOrd="4" destOrd="0" presId="urn:microsoft.com/office/officeart/2005/8/layout/list1"/>
    <dgm:cxn modelId="{C2244BC3-C3C6-4496-B20E-B569B9566CE1}" type="presParOf" srcId="{767E63EA-BD79-4DDE-8E97-53E39D84FD54}" destId="{093AAE28-0D39-4829-AD6B-CA7C0380BA1C}" srcOrd="0" destOrd="0" presId="urn:microsoft.com/office/officeart/2005/8/layout/list1"/>
    <dgm:cxn modelId="{EE50A4C6-70CA-4347-A020-0CC983E78D84}" type="presParOf" srcId="{767E63EA-BD79-4DDE-8E97-53E39D84FD54}" destId="{4DDD4E18-A241-415E-9EA0-13E880BA68C9}" srcOrd="1" destOrd="0" presId="urn:microsoft.com/office/officeart/2005/8/layout/list1"/>
    <dgm:cxn modelId="{23135280-9173-47F8-BBEB-239CCB975345}" type="presParOf" srcId="{380A9FB1-1BBA-4477-926C-7B00D180B210}" destId="{BAFFE225-8B3A-4387-ABC8-362302DC1E7C}" srcOrd="5" destOrd="0" presId="urn:microsoft.com/office/officeart/2005/8/layout/list1"/>
    <dgm:cxn modelId="{E7E41160-EC38-4BBC-9708-D321ACC95779}" type="presParOf" srcId="{380A9FB1-1BBA-4477-926C-7B00D180B210}" destId="{3ACD9E68-BD9C-4DAB-8E7C-754BC840F6B9}" srcOrd="6" destOrd="0" presId="urn:microsoft.com/office/officeart/2005/8/layout/list1"/>
    <dgm:cxn modelId="{4F30DBAE-6186-4B9B-95CA-86DE7CE4BCE5}" type="presParOf" srcId="{380A9FB1-1BBA-4477-926C-7B00D180B210}" destId="{3EE67AB4-107E-4EB4-B0E6-F3AF88B7B9FA}" srcOrd="7" destOrd="0" presId="urn:microsoft.com/office/officeart/2005/8/layout/list1"/>
    <dgm:cxn modelId="{9E41ED0A-A88E-4DCB-854A-A2E76B066A89}" type="presParOf" srcId="{380A9FB1-1BBA-4477-926C-7B00D180B210}" destId="{A6154594-8D7A-46CF-AC25-D7F6164A17A7}" srcOrd="8" destOrd="0" presId="urn:microsoft.com/office/officeart/2005/8/layout/list1"/>
    <dgm:cxn modelId="{86D15DC4-4463-4D81-81B4-86050C1C88F0}" type="presParOf" srcId="{A6154594-8D7A-46CF-AC25-D7F6164A17A7}" destId="{989961E1-8495-4656-98FA-B513912C77BA}" srcOrd="0" destOrd="0" presId="urn:microsoft.com/office/officeart/2005/8/layout/list1"/>
    <dgm:cxn modelId="{D39AB97E-0477-47DE-A3E3-AF5267C10D63}" type="presParOf" srcId="{A6154594-8D7A-46CF-AC25-D7F6164A17A7}" destId="{76886B05-B466-46F9-B40B-40D94B19AFA4}" srcOrd="1" destOrd="0" presId="urn:microsoft.com/office/officeart/2005/8/layout/list1"/>
    <dgm:cxn modelId="{4F797C0F-7937-4491-9BAD-127B92BEB394}" type="presParOf" srcId="{380A9FB1-1BBA-4477-926C-7B00D180B210}" destId="{A062597A-E4D9-4F57-85F8-9CEAB346E69C}" srcOrd="9" destOrd="0" presId="urn:microsoft.com/office/officeart/2005/8/layout/list1"/>
    <dgm:cxn modelId="{D3F6E128-9D9B-4352-A490-06BF1585C191}" type="presParOf" srcId="{380A9FB1-1BBA-4477-926C-7B00D180B210}" destId="{9ED0AF3A-7F05-4FE9-BE25-00500B205C18}" srcOrd="10" destOrd="0" presId="urn:microsoft.com/office/officeart/2005/8/layout/list1"/>
    <dgm:cxn modelId="{093C9AD4-0C4B-4471-AFAB-36468EE3FD99}" type="presParOf" srcId="{380A9FB1-1BBA-4477-926C-7B00D180B210}" destId="{9093694F-6812-49E9-84CA-7E7938681EEB}" srcOrd="11" destOrd="0" presId="urn:microsoft.com/office/officeart/2005/8/layout/list1"/>
    <dgm:cxn modelId="{846A2EB4-D53F-4B76-8067-AC46780584B3}" type="presParOf" srcId="{380A9FB1-1BBA-4477-926C-7B00D180B210}" destId="{6FE380FB-0D1B-4A20-8A60-5A8EE57BA72D}" srcOrd="12" destOrd="0" presId="urn:microsoft.com/office/officeart/2005/8/layout/list1"/>
    <dgm:cxn modelId="{6BEE02CD-7EF1-41DA-AA10-3ADDCE848EA1}" type="presParOf" srcId="{6FE380FB-0D1B-4A20-8A60-5A8EE57BA72D}" destId="{5D753597-80BB-4720-9D69-436AD247A248}" srcOrd="0" destOrd="0" presId="urn:microsoft.com/office/officeart/2005/8/layout/list1"/>
    <dgm:cxn modelId="{5DA1C806-BFA8-487C-A2C0-75522F27DC95}" type="presParOf" srcId="{6FE380FB-0D1B-4A20-8A60-5A8EE57BA72D}" destId="{3C040436-5F60-46CC-9221-00040428EF30}" srcOrd="1" destOrd="0" presId="urn:microsoft.com/office/officeart/2005/8/layout/list1"/>
    <dgm:cxn modelId="{76245884-81F2-459B-B07D-F112CA81B71D}" type="presParOf" srcId="{380A9FB1-1BBA-4477-926C-7B00D180B210}" destId="{8D0571B1-E6AE-4356-8265-FCF852B8C2AB}" srcOrd="13" destOrd="0" presId="urn:microsoft.com/office/officeart/2005/8/layout/list1"/>
    <dgm:cxn modelId="{802753CB-E612-44DD-A402-5883C2543990}" type="presParOf" srcId="{380A9FB1-1BBA-4477-926C-7B00D180B210}" destId="{D61EB3F7-EF2C-4516-822F-4333BCFF4A21}" srcOrd="14" destOrd="0" presId="urn:microsoft.com/office/officeart/2005/8/layout/list1"/>
    <dgm:cxn modelId="{9174FF57-08BB-49FB-B41B-1B014981E15A}" type="presParOf" srcId="{380A9FB1-1BBA-4477-926C-7B00D180B210}" destId="{740553FF-0981-46F3-907C-58587779B88A}" srcOrd="15" destOrd="0" presId="urn:microsoft.com/office/officeart/2005/8/layout/list1"/>
    <dgm:cxn modelId="{3A355068-CEAF-49A9-AE5B-0FA984A25E96}" type="presParOf" srcId="{380A9FB1-1BBA-4477-926C-7B00D180B210}" destId="{EFB8B909-68F4-40AE-88B9-8F03CD11D797}" srcOrd="16" destOrd="0" presId="urn:microsoft.com/office/officeart/2005/8/layout/list1"/>
    <dgm:cxn modelId="{970F3EB1-C1F5-46D3-B1D9-00A1D9BA8FED}" type="presParOf" srcId="{EFB8B909-68F4-40AE-88B9-8F03CD11D797}" destId="{6099E153-F2E9-498F-94B4-A363F768D361}" srcOrd="0" destOrd="0" presId="urn:microsoft.com/office/officeart/2005/8/layout/list1"/>
    <dgm:cxn modelId="{571555D9-2E1E-404D-B98D-756E11AD4BCE}" type="presParOf" srcId="{EFB8B909-68F4-40AE-88B9-8F03CD11D797}" destId="{0C3EB45D-3AEE-4732-AE94-69E99235B194}" srcOrd="1" destOrd="0" presId="urn:microsoft.com/office/officeart/2005/8/layout/list1"/>
    <dgm:cxn modelId="{806AC200-66B3-44DB-AC3A-B47EE67D1EDF}" type="presParOf" srcId="{380A9FB1-1BBA-4477-926C-7B00D180B210}" destId="{0E8930AA-4AFD-4E9F-9C0D-ABD1F99C15CC}" srcOrd="17" destOrd="0" presId="urn:microsoft.com/office/officeart/2005/8/layout/list1"/>
    <dgm:cxn modelId="{D94BB8A6-562C-4E54-BCB4-BE34EE24AB63}" type="presParOf" srcId="{380A9FB1-1BBA-4477-926C-7B00D180B210}" destId="{2B3B8013-B011-4A17-9CBC-22E1E51F08B5}"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90F7C1-49C7-43E2-AE5D-15668879307F}"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FEAC9DE6-AA42-4806-97C1-1A96435FFBC6}">
      <dgm:prSet/>
      <dgm:spPr/>
      <dgm:t>
        <a:bodyPr/>
        <a:lstStyle/>
        <a:p>
          <a:r>
            <a:rPr lang="af-ZA"/>
            <a:t>Plan ahead </a:t>
          </a:r>
          <a:endParaRPr lang="en-US"/>
        </a:p>
      </dgm:t>
    </dgm:pt>
    <dgm:pt modelId="{675737DE-D357-40E3-892F-00FFB04D157E}" type="parTrans" cxnId="{89EB5552-A8EE-4CB7-AFCE-CF0FACB0B414}">
      <dgm:prSet/>
      <dgm:spPr/>
      <dgm:t>
        <a:bodyPr/>
        <a:lstStyle/>
        <a:p>
          <a:endParaRPr lang="en-US"/>
        </a:p>
      </dgm:t>
    </dgm:pt>
    <dgm:pt modelId="{0B7C2ABD-3DA9-4054-B506-B85F2005FE98}" type="sibTrans" cxnId="{89EB5552-A8EE-4CB7-AFCE-CF0FACB0B414}">
      <dgm:prSet/>
      <dgm:spPr/>
      <dgm:t>
        <a:bodyPr/>
        <a:lstStyle/>
        <a:p>
          <a:endParaRPr lang="en-US"/>
        </a:p>
      </dgm:t>
    </dgm:pt>
    <dgm:pt modelId="{31BC8158-3B35-4142-B360-176377EF15B4}">
      <dgm:prSet/>
      <dgm:spPr/>
      <dgm:t>
        <a:bodyPr/>
        <a:lstStyle/>
        <a:p>
          <a:r>
            <a:rPr lang="af-ZA"/>
            <a:t>Prioritise tasks </a:t>
          </a:r>
          <a:endParaRPr lang="en-US"/>
        </a:p>
      </dgm:t>
    </dgm:pt>
    <dgm:pt modelId="{5B7D12B1-7BB5-46F5-AE5C-F2FB6A86461F}" type="parTrans" cxnId="{03A3AFC3-51B1-4F02-90B5-FA0E3E91E967}">
      <dgm:prSet/>
      <dgm:spPr/>
      <dgm:t>
        <a:bodyPr/>
        <a:lstStyle/>
        <a:p>
          <a:endParaRPr lang="en-US"/>
        </a:p>
      </dgm:t>
    </dgm:pt>
    <dgm:pt modelId="{D61B3004-53A5-44ED-84AD-1C04D93B8D67}" type="sibTrans" cxnId="{03A3AFC3-51B1-4F02-90B5-FA0E3E91E967}">
      <dgm:prSet/>
      <dgm:spPr/>
      <dgm:t>
        <a:bodyPr/>
        <a:lstStyle/>
        <a:p>
          <a:endParaRPr lang="en-US"/>
        </a:p>
      </dgm:t>
    </dgm:pt>
    <dgm:pt modelId="{2F953A6C-D725-4563-92B2-5AAA4E5F3EBD}">
      <dgm:prSet/>
      <dgm:spPr/>
      <dgm:t>
        <a:bodyPr/>
        <a:lstStyle/>
        <a:p>
          <a:r>
            <a:rPr lang="af-ZA"/>
            <a:t>Avoid procrastination </a:t>
          </a:r>
          <a:endParaRPr lang="en-US"/>
        </a:p>
      </dgm:t>
    </dgm:pt>
    <dgm:pt modelId="{953B7855-2538-4A86-B4D4-060A8F93EE2F}" type="parTrans" cxnId="{C17D4AE2-79A1-4684-872D-99F5C7A3EE33}">
      <dgm:prSet/>
      <dgm:spPr/>
      <dgm:t>
        <a:bodyPr/>
        <a:lstStyle/>
        <a:p>
          <a:endParaRPr lang="en-US"/>
        </a:p>
      </dgm:t>
    </dgm:pt>
    <dgm:pt modelId="{305A43F5-972B-40B9-BD92-17CE5AD8DBF4}" type="sibTrans" cxnId="{C17D4AE2-79A1-4684-872D-99F5C7A3EE33}">
      <dgm:prSet/>
      <dgm:spPr/>
      <dgm:t>
        <a:bodyPr/>
        <a:lstStyle/>
        <a:p>
          <a:endParaRPr lang="en-US"/>
        </a:p>
      </dgm:t>
    </dgm:pt>
    <dgm:pt modelId="{3A61871C-BEF5-4EAE-A6A0-AA1E40FF9D67}">
      <dgm:prSet/>
      <dgm:spPr/>
      <dgm:t>
        <a:bodyPr/>
        <a:lstStyle/>
        <a:p>
          <a:r>
            <a:rPr lang="af-ZA"/>
            <a:t>Limit distractions </a:t>
          </a:r>
          <a:endParaRPr lang="en-US"/>
        </a:p>
      </dgm:t>
    </dgm:pt>
    <dgm:pt modelId="{AF988FFD-B369-40F0-9616-82EB169CEBB4}" type="parTrans" cxnId="{C54DBABD-A941-4049-B67A-0E5BCD71A2C4}">
      <dgm:prSet/>
      <dgm:spPr/>
      <dgm:t>
        <a:bodyPr/>
        <a:lstStyle/>
        <a:p>
          <a:endParaRPr lang="en-US"/>
        </a:p>
      </dgm:t>
    </dgm:pt>
    <dgm:pt modelId="{88A40230-1865-46B9-A881-7A6CEC252108}" type="sibTrans" cxnId="{C54DBABD-A941-4049-B67A-0E5BCD71A2C4}">
      <dgm:prSet/>
      <dgm:spPr/>
      <dgm:t>
        <a:bodyPr/>
        <a:lstStyle/>
        <a:p>
          <a:endParaRPr lang="en-US"/>
        </a:p>
      </dgm:t>
    </dgm:pt>
    <dgm:pt modelId="{64165A7C-3E53-4447-A511-92DC908ABB46}">
      <dgm:prSet/>
      <dgm:spPr/>
      <dgm:t>
        <a:bodyPr/>
        <a:lstStyle/>
        <a:p>
          <a:r>
            <a:rPr lang="af-ZA"/>
            <a:t>Divide large tasks into smaller steps </a:t>
          </a:r>
          <a:endParaRPr lang="en-US"/>
        </a:p>
      </dgm:t>
    </dgm:pt>
    <dgm:pt modelId="{B9237656-4D59-4D97-A77B-0F7E4F319C58}" type="parTrans" cxnId="{6CE7924B-AAE3-4BA1-B651-E91222A39E51}">
      <dgm:prSet/>
      <dgm:spPr/>
      <dgm:t>
        <a:bodyPr/>
        <a:lstStyle/>
        <a:p>
          <a:endParaRPr lang="en-US"/>
        </a:p>
      </dgm:t>
    </dgm:pt>
    <dgm:pt modelId="{3476CB53-9154-4881-B9C1-2A06BE601880}" type="sibTrans" cxnId="{6CE7924B-AAE3-4BA1-B651-E91222A39E51}">
      <dgm:prSet/>
      <dgm:spPr/>
      <dgm:t>
        <a:bodyPr/>
        <a:lstStyle/>
        <a:p>
          <a:endParaRPr lang="en-US"/>
        </a:p>
      </dgm:t>
    </dgm:pt>
    <dgm:pt modelId="{4F48A8E5-144B-4FE3-B70A-FC4F092C6097}">
      <dgm:prSet/>
      <dgm:spPr/>
      <dgm:t>
        <a:bodyPr/>
        <a:lstStyle/>
        <a:p>
          <a:r>
            <a:rPr lang="af-ZA"/>
            <a:t>Get enough rest </a:t>
          </a:r>
          <a:endParaRPr lang="en-US"/>
        </a:p>
      </dgm:t>
    </dgm:pt>
    <dgm:pt modelId="{C6F7CC84-2975-4A41-AA34-384CEA87A922}" type="parTrans" cxnId="{2F8944AE-F554-4A04-AF0D-A1CF0D9893EF}">
      <dgm:prSet/>
      <dgm:spPr/>
      <dgm:t>
        <a:bodyPr/>
        <a:lstStyle/>
        <a:p>
          <a:endParaRPr lang="en-US"/>
        </a:p>
      </dgm:t>
    </dgm:pt>
    <dgm:pt modelId="{3E03D3C3-3DF7-4D9A-AFBC-7C5DB2E36184}" type="sibTrans" cxnId="{2F8944AE-F554-4A04-AF0D-A1CF0D9893EF}">
      <dgm:prSet/>
      <dgm:spPr/>
      <dgm:t>
        <a:bodyPr/>
        <a:lstStyle/>
        <a:p>
          <a:endParaRPr lang="en-US"/>
        </a:p>
      </dgm:t>
    </dgm:pt>
    <dgm:pt modelId="{06F6AAFE-2CD6-4EAE-A88E-FF939F0E60FC}">
      <dgm:prSet/>
      <dgm:spPr/>
      <dgm:t>
        <a:bodyPr/>
        <a:lstStyle/>
        <a:p>
          <a:r>
            <a:rPr lang="af-ZA"/>
            <a:t>Reward your progress</a:t>
          </a:r>
          <a:endParaRPr lang="en-US"/>
        </a:p>
      </dgm:t>
    </dgm:pt>
    <dgm:pt modelId="{D84E5E08-17A4-45B3-9390-E49E41826F0F}" type="parTrans" cxnId="{5F2598FB-214E-4573-B236-2BE3890A7E85}">
      <dgm:prSet/>
      <dgm:spPr/>
      <dgm:t>
        <a:bodyPr/>
        <a:lstStyle/>
        <a:p>
          <a:endParaRPr lang="en-US"/>
        </a:p>
      </dgm:t>
    </dgm:pt>
    <dgm:pt modelId="{84EBD9E1-9D0D-4ACE-AF3A-3839AC4D9A74}" type="sibTrans" cxnId="{5F2598FB-214E-4573-B236-2BE3890A7E85}">
      <dgm:prSet/>
      <dgm:spPr/>
      <dgm:t>
        <a:bodyPr/>
        <a:lstStyle/>
        <a:p>
          <a:endParaRPr lang="en-US"/>
        </a:p>
      </dgm:t>
    </dgm:pt>
    <dgm:pt modelId="{BDB7FACE-9EE8-45C5-8CE3-F8B62152592F}" type="pres">
      <dgm:prSet presAssocID="{6D90F7C1-49C7-43E2-AE5D-15668879307F}" presName="diagram" presStyleCnt="0">
        <dgm:presLayoutVars>
          <dgm:dir/>
          <dgm:resizeHandles val="exact"/>
        </dgm:presLayoutVars>
      </dgm:prSet>
      <dgm:spPr/>
    </dgm:pt>
    <dgm:pt modelId="{D0C5BBC8-AFD9-4516-AE62-B7A00C83DDDD}" type="pres">
      <dgm:prSet presAssocID="{FEAC9DE6-AA42-4806-97C1-1A96435FFBC6}" presName="node" presStyleLbl="node1" presStyleIdx="0" presStyleCnt="7">
        <dgm:presLayoutVars>
          <dgm:bulletEnabled val="1"/>
        </dgm:presLayoutVars>
      </dgm:prSet>
      <dgm:spPr/>
    </dgm:pt>
    <dgm:pt modelId="{441183A9-434F-460D-A267-975EB58CD0A0}" type="pres">
      <dgm:prSet presAssocID="{0B7C2ABD-3DA9-4054-B506-B85F2005FE98}" presName="sibTrans" presStyleCnt="0"/>
      <dgm:spPr/>
    </dgm:pt>
    <dgm:pt modelId="{9F2C9B13-CC3F-45C1-AA1D-19DBE3A5D398}" type="pres">
      <dgm:prSet presAssocID="{31BC8158-3B35-4142-B360-176377EF15B4}" presName="node" presStyleLbl="node1" presStyleIdx="1" presStyleCnt="7">
        <dgm:presLayoutVars>
          <dgm:bulletEnabled val="1"/>
        </dgm:presLayoutVars>
      </dgm:prSet>
      <dgm:spPr/>
    </dgm:pt>
    <dgm:pt modelId="{26109C07-CF67-4D55-9EDC-4D2F96DCF150}" type="pres">
      <dgm:prSet presAssocID="{D61B3004-53A5-44ED-84AD-1C04D93B8D67}" presName="sibTrans" presStyleCnt="0"/>
      <dgm:spPr/>
    </dgm:pt>
    <dgm:pt modelId="{39DC1F47-0B47-4C2D-8166-C0CEA36C4205}" type="pres">
      <dgm:prSet presAssocID="{2F953A6C-D725-4563-92B2-5AAA4E5F3EBD}" presName="node" presStyleLbl="node1" presStyleIdx="2" presStyleCnt="7">
        <dgm:presLayoutVars>
          <dgm:bulletEnabled val="1"/>
        </dgm:presLayoutVars>
      </dgm:prSet>
      <dgm:spPr/>
    </dgm:pt>
    <dgm:pt modelId="{7BAF16C7-06E6-4539-A147-1F640C79D41C}" type="pres">
      <dgm:prSet presAssocID="{305A43F5-972B-40B9-BD92-17CE5AD8DBF4}" presName="sibTrans" presStyleCnt="0"/>
      <dgm:spPr/>
    </dgm:pt>
    <dgm:pt modelId="{E5235BF6-92D0-450E-9787-89996BA6DE22}" type="pres">
      <dgm:prSet presAssocID="{3A61871C-BEF5-4EAE-A6A0-AA1E40FF9D67}" presName="node" presStyleLbl="node1" presStyleIdx="3" presStyleCnt="7">
        <dgm:presLayoutVars>
          <dgm:bulletEnabled val="1"/>
        </dgm:presLayoutVars>
      </dgm:prSet>
      <dgm:spPr/>
    </dgm:pt>
    <dgm:pt modelId="{C59AC990-BC53-493B-9A7A-A6E41CB0BA80}" type="pres">
      <dgm:prSet presAssocID="{88A40230-1865-46B9-A881-7A6CEC252108}" presName="sibTrans" presStyleCnt="0"/>
      <dgm:spPr/>
    </dgm:pt>
    <dgm:pt modelId="{BA35DA80-F451-4E4A-84F5-29F928710C2F}" type="pres">
      <dgm:prSet presAssocID="{64165A7C-3E53-4447-A511-92DC908ABB46}" presName="node" presStyleLbl="node1" presStyleIdx="4" presStyleCnt="7">
        <dgm:presLayoutVars>
          <dgm:bulletEnabled val="1"/>
        </dgm:presLayoutVars>
      </dgm:prSet>
      <dgm:spPr/>
    </dgm:pt>
    <dgm:pt modelId="{ECB46635-B828-4330-BD20-5514D49A497F}" type="pres">
      <dgm:prSet presAssocID="{3476CB53-9154-4881-B9C1-2A06BE601880}" presName="sibTrans" presStyleCnt="0"/>
      <dgm:spPr/>
    </dgm:pt>
    <dgm:pt modelId="{E549298F-601E-483C-9E48-D9B55941D141}" type="pres">
      <dgm:prSet presAssocID="{4F48A8E5-144B-4FE3-B70A-FC4F092C6097}" presName="node" presStyleLbl="node1" presStyleIdx="5" presStyleCnt="7">
        <dgm:presLayoutVars>
          <dgm:bulletEnabled val="1"/>
        </dgm:presLayoutVars>
      </dgm:prSet>
      <dgm:spPr/>
    </dgm:pt>
    <dgm:pt modelId="{53A1EB96-60A6-4F7F-A81B-7C1A01DF68B1}" type="pres">
      <dgm:prSet presAssocID="{3E03D3C3-3DF7-4D9A-AFBC-7C5DB2E36184}" presName="sibTrans" presStyleCnt="0"/>
      <dgm:spPr/>
    </dgm:pt>
    <dgm:pt modelId="{AC8EA5D7-CD7C-450E-A3CC-F9C7AC9C3407}" type="pres">
      <dgm:prSet presAssocID="{06F6AAFE-2CD6-4EAE-A88E-FF939F0E60FC}" presName="node" presStyleLbl="node1" presStyleIdx="6" presStyleCnt="7">
        <dgm:presLayoutVars>
          <dgm:bulletEnabled val="1"/>
        </dgm:presLayoutVars>
      </dgm:prSet>
      <dgm:spPr/>
    </dgm:pt>
  </dgm:ptLst>
  <dgm:cxnLst>
    <dgm:cxn modelId="{060EF80A-3EF0-45B0-ABDB-B6A1D525DBB5}" type="presOf" srcId="{64165A7C-3E53-4447-A511-92DC908ABB46}" destId="{BA35DA80-F451-4E4A-84F5-29F928710C2F}" srcOrd="0" destOrd="0" presId="urn:microsoft.com/office/officeart/2005/8/layout/default"/>
    <dgm:cxn modelId="{5685E620-6874-43C3-8E94-3017F133C5C4}" type="presOf" srcId="{2F953A6C-D725-4563-92B2-5AAA4E5F3EBD}" destId="{39DC1F47-0B47-4C2D-8166-C0CEA36C4205}" srcOrd="0" destOrd="0" presId="urn:microsoft.com/office/officeart/2005/8/layout/default"/>
    <dgm:cxn modelId="{6CE7924B-AAE3-4BA1-B651-E91222A39E51}" srcId="{6D90F7C1-49C7-43E2-AE5D-15668879307F}" destId="{64165A7C-3E53-4447-A511-92DC908ABB46}" srcOrd="4" destOrd="0" parTransId="{B9237656-4D59-4D97-A77B-0F7E4F319C58}" sibTransId="{3476CB53-9154-4881-B9C1-2A06BE601880}"/>
    <dgm:cxn modelId="{89EB5552-A8EE-4CB7-AFCE-CF0FACB0B414}" srcId="{6D90F7C1-49C7-43E2-AE5D-15668879307F}" destId="{FEAC9DE6-AA42-4806-97C1-1A96435FFBC6}" srcOrd="0" destOrd="0" parTransId="{675737DE-D357-40E3-892F-00FFB04D157E}" sibTransId="{0B7C2ABD-3DA9-4054-B506-B85F2005FE98}"/>
    <dgm:cxn modelId="{12C51658-CD43-4A5B-B9B2-CD61BC0BEA20}" type="presOf" srcId="{3A61871C-BEF5-4EAE-A6A0-AA1E40FF9D67}" destId="{E5235BF6-92D0-450E-9787-89996BA6DE22}" srcOrd="0" destOrd="0" presId="urn:microsoft.com/office/officeart/2005/8/layout/default"/>
    <dgm:cxn modelId="{AB9D747F-6371-4921-B697-BFDD6EB0399E}" type="presOf" srcId="{FEAC9DE6-AA42-4806-97C1-1A96435FFBC6}" destId="{D0C5BBC8-AFD9-4516-AE62-B7A00C83DDDD}" srcOrd="0" destOrd="0" presId="urn:microsoft.com/office/officeart/2005/8/layout/default"/>
    <dgm:cxn modelId="{66878D8E-B1E7-4E69-A70F-787CDABF3767}" type="presOf" srcId="{06F6AAFE-2CD6-4EAE-A88E-FF939F0E60FC}" destId="{AC8EA5D7-CD7C-450E-A3CC-F9C7AC9C3407}" srcOrd="0" destOrd="0" presId="urn:microsoft.com/office/officeart/2005/8/layout/default"/>
    <dgm:cxn modelId="{CAE7E7A4-23F5-4E8B-A626-DA4CB383054C}" type="presOf" srcId="{4F48A8E5-144B-4FE3-B70A-FC4F092C6097}" destId="{E549298F-601E-483C-9E48-D9B55941D141}" srcOrd="0" destOrd="0" presId="urn:microsoft.com/office/officeart/2005/8/layout/default"/>
    <dgm:cxn modelId="{2F8944AE-F554-4A04-AF0D-A1CF0D9893EF}" srcId="{6D90F7C1-49C7-43E2-AE5D-15668879307F}" destId="{4F48A8E5-144B-4FE3-B70A-FC4F092C6097}" srcOrd="5" destOrd="0" parTransId="{C6F7CC84-2975-4A41-AA34-384CEA87A922}" sibTransId="{3E03D3C3-3DF7-4D9A-AFBC-7C5DB2E36184}"/>
    <dgm:cxn modelId="{1122EDB4-ACC8-4385-8B62-647E90F8CA71}" type="presOf" srcId="{6D90F7C1-49C7-43E2-AE5D-15668879307F}" destId="{BDB7FACE-9EE8-45C5-8CE3-F8B62152592F}" srcOrd="0" destOrd="0" presId="urn:microsoft.com/office/officeart/2005/8/layout/default"/>
    <dgm:cxn modelId="{C54DBABD-A941-4049-B67A-0E5BCD71A2C4}" srcId="{6D90F7C1-49C7-43E2-AE5D-15668879307F}" destId="{3A61871C-BEF5-4EAE-A6A0-AA1E40FF9D67}" srcOrd="3" destOrd="0" parTransId="{AF988FFD-B369-40F0-9616-82EB169CEBB4}" sibTransId="{88A40230-1865-46B9-A881-7A6CEC252108}"/>
    <dgm:cxn modelId="{03A3AFC3-51B1-4F02-90B5-FA0E3E91E967}" srcId="{6D90F7C1-49C7-43E2-AE5D-15668879307F}" destId="{31BC8158-3B35-4142-B360-176377EF15B4}" srcOrd="1" destOrd="0" parTransId="{5B7D12B1-7BB5-46F5-AE5C-F2FB6A86461F}" sibTransId="{D61B3004-53A5-44ED-84AD-1C04D93B8D67}"/>
    <dgm:cxn modelId="{C17D4AE2-79A1-4684-872D-99F5C7A3EE33}" srcId="{6D90F7C1-49C7-43E2-AE5D-15668879307F}" destId="{2F953A6C-D725-4563-92B2-5AAA4E5F3EBD}" srcOrd="2" destOrd="0" parTransId="{953B7855-2538-4A86-B4D4-060A8F93EE2F}" sibTransId="{305A43F5-972B-40B9-BD92-17CE5AD8DBF4}"/>
    <dgm:cxn modelId="{DC64D1F7-23E9-4019-BB5D-079EE29E9175}" type="presOf" srcId="{31BC8158-3B35-4142-B360-176377EF15B4}" destId="{9F2C9B13-CC3F-45C1-AA1D-19DBE3A5D398}" srcOrd="0" destOrd="0" presId="urn:microsoft.com/office/officeart/2005/8/layout/default"/>
    <dgm:cxn modelId="{5F2598FB-214E-4573-B236-2BE3890A7E85}" srcId="{6D90F7C1-49C7-43E2-AE5D-15668879307F}" destId="{06F6AAFE-2CD6-4EAE-A88E-FF939F0E60FC}" srcOrd="6" destOrd="0" parTransId="{D84E5E08-17A4-45B3-9390-E49E41826F0F}" sibTransId="{84EBD9E1-9D0D-4ACE-AF3A-3839AC4D9A74}"/>
    <dgm:cxn modelId="{80B7B590-522F-40D2-B4CD-0541CC5A8EA2}" type="presParOf" srcId="{BDB7FACE-9EE8-45C5-8CE3-F8B62152592F}" destId="{D0C5BBC8-AFD9-4516-AE62-B7A00C83DDDD}" srcOrd="0" destOrd="0" presId="urn:microsoft.com/office/officeart/2005/8/layout/default"/>
    <dgm:cxn modelId="{60DD3B6C-3EC6-4B4A-B56D-D647BCF41FEF}" type="presParOf" srcId="{BDB7FACE-9EE8-45C5-8CE3-F8B62152592F}" destId="{441183A9-434F-460D-A267-975EB58CD0A0}" srcOrd="1" destOrd="0" presId="urn:microsoft.com/office/officeart/2005/8/layout/default"/>
    <dgm:cxn modelId="{748038A0-2923-4D64-AB79-293500CED38C}" type="presParOf" srcId="{BDB7FACE-9EE8-45C5-8CE3-F8B62152592F}" destId="{9F2C9B13-CC3F-45C1-AA1D-19DBE3A5D398}" srcOrd="2" destOrd="0" presId="urn:microsoft.com/office/officeart/2005/8/layout/default"/>
    <dgm:cxn modelId="{A9CB730F-0238-4C72-81BF-C4639C485F2F}" type="presParOf" srcId="{BDB7FACE-9EE8-45C5-8CE3-F8B62152592F}" destId="{26109C07-CF67-4D55-9EDC-4D2F96DCF150}" srcOrd="3" destOrd="0" presId="urn:microsoft.com/office/officeart/2005/8/layout/default"/>
    <dgm:cxn modelId="{8C38F039-1122-42B2-9155-FF7878A0C6B4}" type="presParOf" srcId="{BDB7FACE-9EE8-45C5-8CE3-F8B62152592F}" destId="{39DC1F47-0B47-4C2D-8166-C0CEA36C4205}" srcOrd="4" destOrd="0" presId="urn:microsoft.com/office/officeart/2005/8/layout/default"/>
    <dgm:cxn modelId="{F3E3B230-B7C8-423C-B5A7-6918C43818B7}" type="presParOf" srcId="{BDB7FACE-9EE8-45C5-8CE3-F8B62152592F}" destId="{7BAF16C7-06E6-4539-A147-1F640C79D41C}" srcOrd="5" destOrd="0" presId="urn:microsoft.com/office/officeart/2005/8/layout/default"/>
    <dgm:cxn modelId="{FA852F3B-A649-4447-93FF-6BE93F1B0B25}" type="presParOf" srcId="{BDB7FACE-9EE8-45C5-8CE3-F8B62152592F}" destId="{E5235BF6-92D0-450E-9787-89996BA6DE22}" srcOrd="6" destOrd="0" presId="urn:microsoft.com/office/officeart/2005/8/layout/default"/>
    <dgm:cxn modelId="{E5B834EC-9B8E-418C-917D-B8AAFFBC22A7}" type="presParOf" srcId="{BDB7FACE-9EE8-45C5-8CE3-F8B62152592F}" destId="{C59AC990-BC53-493B-9A7A-A6E41CB0BA80}" srcOrd="7" destOrd="0" presId="urn:microsoft.com/office/officeart/2005/8/layout/default"/>
    <dgm:cxn modelId="{74D61D0C-688D-4037-B7CA-6EF7159E4EAC}" type="presParOf" srcId="{BDB7FACE-9EE8-45C5-8CE3-F8B62152592F}" destId="{BA35DA80-F451-4E4A-84F5-29F928710C2F}" srcOrd="8" destOrd="0" presId="urn:microsoft.com/office/officeart/2005/8/layout/default"/>
    <dgm:cxn modelId="{D2E5CF11-C3E8-41A7-B029-2E969CBEA648}" type="presParOf" srcId="{BDB7FACE-9EE8-45C5-8CE3-F8B62152592F}" destId="{ECB46635-B828-4330-BD20-5514D49A497F}" srcOrd="9" destOrd="0" presId="urn:microsoft.com/office/officeart/2005/8/layout/default"/>
    <dgm:cxn modelId="{BE20E551-8501-4FD3-8C7E-EE84B89313EB}" type="presParOf" srcId="{BDB7FACE-9EE8-45C5-8CE3-F8B62152592F}" destId="{E549298F-601E-483C-9E48-D9B55941D141}" srcOrd="10" destOrd="0" presId="urn:microsoft.com/office/officeart/2005/8/layout/default"/>
    <dgm:cxn modelId="{498840C4-5D85-4609-9887-182340179066}" type="presParOf" srcId="{BDB7FACE-9EE8-45C5-8CE3-F8B62152592F}" destId="{53A1EB96-60A6-4F7F-A81B-7C1A01DF68B1}" srcOrd="11" destOrd="0" presId="urn:microsoft.com/office/officeart/2005/8/layout/default"/>
    <dgm:cxn modelId="{B647725A-9705-47E1-9A5A-F279C586DD5B}" type="presParOf" srcId="{BDB7FACE-9EE8-45C5-8CE3-F8B62152592F}" destId="{AC8EA5D7-CD7C-450E-A3CC-F9C7AC9C3407}"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37AF15-6F9A-49C7-AED8-7C1813BEB3CA}" type="doc">
      <dgm:prSet loTypeId="urn:microsoft.com/office/officeart/2005/8/layout/hProcess9" loCatId="process" qsTypeId="urn:microsoft.com/office/officeart/2005/8/quickstyle/simple1" qsCatId="simple" csTypeId="urn:microsoft.com/office/officeart/2005/8/colors/colorful1" csCatId="colorful"/>
      <dgm:spPr/>
      <dgm:t>
        <a:bodyPr/>
        <a:lstStyle/>
        <a:p>
          <a:endParaRPr lang="af-ZA"/>
        </a:p>
      </dgm:t>
    </dgm:pt>
    <dgm:pt modelId="{FD017D33-44DB-434D-ABC7-801355CA9D72}">
      <dgm:prSet/>
      <dgm:spPr/>
      <dgm:t>
        <a:bodyPr/>
        <a:lstStyle/>
        <a:p>
          <a:r>
            <a:rPr lang="af-ZA"/>
            <a:t>Receiving information </a:t>
          </a:r>
        </a:p>
      </dgm:t>
    </dgm:pt>
    <dgm:pt modelId="{B70D84CB-6116-4692-9276-914837725366}" type="parTrans" cxnId="{733CCA5B-021C-4D8B-9F6C-50F4D5A297AF}">
      <dgm:prSet/>
      <dgm:spPr/>
      <dgm:t>
        <a:bodyPr/>
        <a:lstStyle/>
        <a:p>
          <a:endParaRPr lang="af-ZA"/>
        </a:p>
      </dgm:t>
    </dgm:pt>
    <dgm:pt modelId="{E9F90185-25E6-4C43-B990-85CC81DD9733}" type="sibTrans" cxnId="{733CCA5B-021C-4D8B-9F6C-50F4D5A297AF}">
      <dgm:prSet/>
      <dgm:spPr/>
      <dgm:t>
        <a:bodyPr/>
        <a:lstStyle/>
        <a:p>
          <a:endParaRPr lang="af-ZA"/>
        </a:p>
      </dgm:t>
    </dgm:pt>
    <dgm:pt modelId="{28A4210B-00E0-4DEA-99B0-D1EF9E8D7502}">
      <dgm:prSet/>
      <dgm:spPr/>
      <dgm:t>
        <a:bodyPr/>
        <a:lstStyle/>
        <a:p>
          <a:r>
            <a:rPr lang="af-ZA"/>
            <a:t>Paying attention </a:t>
          </a:r>
        </a:p>
      </dgm:t>
    </dgm:pt>
    <dgm:pt modelId="{84DDC5BB-330A-45AE-89E6-5B78556BD606}" type="parTrans" cxnId="{0FD4ABD8-3392-4C91-8A02-ABE613D1ED54}">
      <dgm:prSet/>
      <dgm:spPr/>
      <dgm:t>
        <a:bodyPr/>
        <a:lstStyle/>
        <a:p>
          <a:endParaRPr lang="af-ZA"/>
        </a:p>
      </dgm:t>
    </dgm:pt>
    <dgm:pt modelId="{13714F86-2DC8-4BCC-8D16-E45386CD5C9F}" type="sibTrans" cxnId="{0FD4ABD8-3392-4C91-8A02-ABE613D1ED54}">
      <dgm:prSet/>
      <dgm:spPr/>
      <dgm:t>
        <a:bodyPr/>
        <a:lstStyle/>
        <a:p>
          <a:endParaRPr lang="af-ZA"/>
        </a:p>
      </dgm:t>
    </dgm:pt>
    <dgm:pt modelId="{76F5BB3C-A70A-4B04-A07A-5C4B983FBABA}">
      <dgm:prSet/>
      <dgm:spPr/>
      <dgm:t>
        <a:bodyPr/>
        <a:lstStyle/>
        <a:p>
          <a:r>
            <a:rPr lang="af-ZA"/>
            <a:t>Connecting it to existing knowledge </a:t>
          </a:r>
        </a:p>
      </dgm:t>
    </dgm:pt>
    <dgm:pt modelId="{42CB7383-F60B-45E4-806D-D80DEB0071F6}" type="parTrans" cxnId="{96DA2C13-92A0-456D-A75D-4FDF84B391B2}">
      <dgm:prSet/>
      <dgm:spPr/>
      <dgm:t>
        <a:bodyPr/>
        <a:lstStyle/>
        <a:p>
          <a:endParaRPr lang="af-ZA"/>
        </a:p>
      </dgm:t>
    </dgm:pt>
    <dgm:pt modelId="{E19DEC2E-5E09-4E03-836F-8A4D60AECC95}" type="sibTrans" cxnId="{96DA2C13-92A0-456D-A75D-4FDF84B391B2}">
      <dgm:prSet/>
      <dgm:spPr/>
      <dgm:t>
        <a:bodyPr/>
        <a:lstStyle/>
        <a:p>
          <a:endParaRPr lang="af-ZA"/>
        </a:p>
      </dgm:t>
    </dgm:pt>
    <dgm:pt modelId="{09ACE6D6-1E55-496F-8950-F1E638682633}">
      <dgm:prSet/>
      <dgm:spPr/>
      <dgm:t>
        <a:bodyPr/>
        <a:lstStyle/>
        <a:p>
          <a:r>
            <a:rPr lang="af-ZA"/>
            <a:t>Storing it in memory </a:t>
          </a:r>
        </a:p>
      </dgm:t>
    </dgm:pt>
    <dgm:pt modelId="{956A039E-B2CC-4AFD-B1B3-C2EDA9C86EA2}" type="parTrans" cxnId="{FB69B690-0A91-4F50-8938-ED17CC31595E}">
      <dgm:prSet/>
      <dgm:spPr/>
      <dgm:t>
        <a:bodyPr/>
        <a:lstStyle/>
        <a:p>
          <a:endParaRPr lang="af-ZA"/>
        </a:p>
      </dgm:t>
    </dgm:pt>
    <dgm:pt modelId="{4F7BF627-C8A0-4D04-B521-125D1C621FD4}" type="sibTrans" cxnId="{FB69B690-0A91-4F50-8938-ED17CC31595E}">
      <dgm:prSet/>
      <dgm:spPr/>
      <dgm:t>
        <a:bodyPr/>
        <a:lstStyle/>
        <a:p>
          <a:endParaRPr lang="af-ZA"/>
        </a:p>
      </dgm:t>
    </dgm:pt>
    <dgm:pt modelId="{5BB36B9B-8F1E-4549-B5EF-A5E945D8F49E}">
      <dgm:prSet/>
      <dgm:spPr/>
      <dgm:t>
        <a:bodyPr/>
        <a:lstStyle/>
        <a:p>
          <a:r>
            <a:rPr lang="af-ZA"/>
            <a:t>Retrieving and applying it</a:t>
          </a:r>
        </a:p>
      </dgm:t>
    </dgm:pt>
    <dgm:pt modelId="{8E8B8E5B-401A-43F6-A947-3780570D0436}" type="parTrans" cxnId="{D427F94D-8A2A-46C5-8C7C-12A8EEF9E613}">
      <dgm:prSet/>
      <dgm:spPr/>
      <dgm:t>
        <a:bodyPr/>
        <a:lstStyle/>
        <a:p>
          <a:endParaRPr lang="af-ZA"/>
        </a:p>
      </dgm:t>
    </dgm:pt>
    <dgm:pt modelId="{7E7F38C2-24FF-469E-8F62-DF05C6466403}" type="sibTrans" cxnId="{D427F94D-8A2A-46C5-8C7C-12A8EEF9E613}">
      <dgm:prSet/>
      <dgm:spPr/>
      <dgm:t>
        <a:bodyPr/>
        <a:lstStyle/>
        <a:p>
          <a:endParaRPr lang="af-ZA"/>
        </a:p>
      </dgm:t>
    </dgm:pt>
    <dgm:pt modelId="{E2CF1ABB-4F5A-4115-9E8A-399066DEB0F4}" type="pres">
      <dgm:prSet presAssocID="{E337AF15-6F9A-49C7-AED8-7C1813BEB3CA}" presName="CompostProcess" presStyleCnt="0">
        <dgm:presLayoutVars>
          <dgm:dir/>
          <dgm:resizeHandles val="exact"/>
        </dgm:presLayoutVars>
      </dgm:prSet>
      <dgm:spPr/>
    </dgm:pt>
    <dgm:pt modelId="{55B59E9E-A0EF-4170-ACAE-53EDD0C9299F}" type="pres">
      <dgm:prSet presAssocID="{E337AF15-6F9A-49C7-AED8-7C1813BEB3CA}" presName="arrow" presStyleLbl="bgShp" presStyleIdx="0" presStyleCnt="1"/>
      <dgm:spPr/>
    </dgm:pt>
    <dgm:pt modelId="{D67D47A1-A737-45A3-969C-55274B7EBEC9}" type="pres">
      <dgm:prSet presAssocID="{E337AF15-6F9A-49C7-AED8-7C1813BEB3CA}" presName="linearProcess" presStyleCnt="0"/>
      <dgm:spPr/>
    </dgm:pt>
    <dgm:pt modelId="{23A12EB1-F484-4030-859F-27238D8ECB35}" type="pres">
      <dgm:prSet presAssocID="{FD017D33-44DB-434D-ABC7-801355CA9D72}" presName="textNode" presStyleLbl="node1" presStyleIdx="0" presStyleCnt="5">
        <dgm:presLayoutVars>
          <dgm:bulletEnabled val="1"/>
        </dgm:presLayoutVars>
      </dgm:prSet>
      <dgm:spPr/>
    </dgm:pt>
    <dgm:pt modelId="{46A9D0E2-0D72-461E-8E52-5E3A22097A20}" type="pres">
      <dgm:prSet presAssocID="{E9F90185-25E6-4C43-B990-85CC81DD9733}" presName="sibTrans" presStyleCnt="0"/>
      <dgm:spPr/>
    </dgm:pt>
    <dgm:pt modelId="{1EB09DE9-248A-4357-8D35-AA9DDDAF7B6E}" type="pres">
      <dgm:prSet presAssocID="{28A4210B-00E0-4DEA-99B0-D1EF9E8D7502}" presName="textNode" presStyleLbl="node1" presStyleIdx="1" presStyleCnt="5">
        <dgm:presLayoutVars>
          <dgm:bulletEnabled val="1"/>
        </dgm:presLayoutVars>
      </dgm:prSet>
      <dgm:spPr/>
    </dgm:pt>
    <dgm:pt modelId="{4DC91C3A-D4EE-4F90-827D-62875C58AA15}" type="pres">
      <dgm:prSet presAssocID="{13714F86-2DC8-4BCC-8D16-E45386CD5C9F}" presName="sibTrans" presStyleCnt="0"/>
      <dgm:spPr/>
    </dgm:pt>
    <dgm:pt modelId="{216EAE0F-A4CE-4B5A-953F-B003434683A3}" type="pres">
      <dgm:prSet presAssocID="{76F5BB3C-A70A-4B04-A07A-5C4B983FBABA}" presName="textNode" presStyleLbl="node1" presStyleIdx="2" presStyleCnt="5">
        <dgm:presLayoutVars>
          <dgm:bulletEnabled val="1"/>
        </dgm:presLayoutVars>
      </dgm:prSet>
      <dgm:spPr/>
    </dgm:pt>
    <dgm:pt modelId="{1466EE10-72CF-4A47-98A7-606ADC798FB2}" type="pres">
      <dgm:prSet presAssocID="{E19DEC2E-5E09-4E03-836F-8A4D60AECC95}" presName="sibTrans" presStyleCnt="0"/>
      <dgm:spPr/>
    </dgm:pt>
    <dgm:pt modelId="{2BF857A4-79B1-4574-B1FC-609F626272F4}" type="pres">
      <dgm:prSet presAssocID="{09ACE6D6-1E55-496F-8950-F1E638682633}" presName="textNode" presStyleLbl="node1" presStyleIdx="3" presStyleCnt="5">
        <dgm:presLayoutVars>
          <dgm:bulletEnabled val="1"/>
        </dgm:presLayoutVars>
      </dgm:prSet>
      <dgm:spPr/>
    </dgm:pt>
    <dgm:pt modelId="{4FF68F9F-D325-408B-B221-BA679BB9C410}" type="pres">
      <dgm:prSet presAssocID="{4F7BF627-C8A0-4D04-B521-125D1C621FD4}" presName="sibTrans" presStyleCnt="0"/>
      <dgm:spPr/>
    </dgm:pt>
    <dgm:pt modelId="{7CCA1C2B-5B55-4F7D-A820-897377041CC9}" type="pres">
      <dgm:prSet presAssocID="{5BB36B9B-8F1E-4549-B5EF-A5E945D8F49E}" presName="textNode" presStyleLbl="node1" presStyleIdx="4" presStyleCnt="5">
        <dgm:presLayoutVars>
          <dgm:bulletEnabled val="1"/>
        </dgm:presLayoutVars>
      </dgm:prSet>
      <dgm:spPr/>
    </dgm:pt>
  </dgm:ptLst>
  <dgm:cxnLst>
    <dgm:cxn modelId="{96DA2C13-92A0-456D-A75D-4FDF84B391B2}" srcId="{E337AF15-6F9A-49C7-AED8-7C1813BEB3CA}" destId="{76F5BB3C-A70A-4B04-A07A-5C4B983FBABA}" srcOrd="2" destOrd="0" parTransId="{42CB7383-F60B-45E4-806D-D80DEB0071F6}" sibTransId="{E19DEC2E-5E09-4E03-836F-8A4D60AECC95}"/>
    <dgm:cxn modelId="{92C3A638-A813-4089-8675-4DECC54DB29D}" type="presOf" srcId="{FD017D33-44DB-434D-ABC7-801355CA9D72}" destId="{23A12EB1-F484-4030-859F-27238D8ECB35}" srcOrd="0" destOrd="0" presId="urn:microsoft.com/office/officeart/2005/8/layout/hProcess9"/>
    <dgm:cxn modelId="{733CCA5B-021C-4D8B-9F6C-50F4D5A297AF}" srcId="{E337AF15-6F9A-49C7-AED8-7C1813BEB3CA}" destId="{FD017D33-44DB-434D-ABC7-801355CA9D72}" srcOrd="0" destOrd="0" parTransId="{B70D84CB-6116-4692-9276-914837725366}" sibTransId="{E9F90185-25E6-4C43-B990-85CC81DD9733}"/>
    <dgm:cxn modelId="{4B63F369-81B5-406A-9E65-6FD5CCB413B0}" type="presOf" srcId="{5BB36B9B-8F1E-4549-B5EF-A5E945D8F49E}" destId="{7CCA1C2B-5B55-4F7D-A820-897377041CC9}" srcOrd="0" destOrd="0" presId="urn:microsoft.com/office/officeart/2005/8/layout/hProcess9"/>
    <dgm:cxn modelId="{D427F94D-8A2A-46C5-8C7C-12A8EEF9E613}" srcId="{E337AF15-6F9A-49C7-AED8-7C1813BEB3CA}" destId="{5BB36B9B-8F1E-4549-B5EF-A5E945D8F49E}" srcOrd="4" destOrd="0" parTransId="{8E8B8E5B-401A-43F6-A947-3780570D0436}" sibTransId="{7E7F38C2-24FF-469E-8F62-DF05C6466403}"/>
    <dgm:cxn modelId="{C0B4BE8C-995D-4D21-BBAA-8A6ABCE17C3B}" type="presOf" srcId="{28A4210B-00E0-4DEA-99B0-D1EF9E8D7502}" destId="{1EB09DE9-248A-4357-8D35-AA9DDDAF7B6E}" srcOrd="0" destOrd="0" presId="urn:microsoft.com/office/officeart/2005/8/layout/hProcess9"/>
    <dgm:cxn modelId="{FB69B690-0A91-4F50-8938-ED17CC31595E}" srcId="{E337AF15-6F9A-49C7-AED8-7C1813BEB3CA}" destId="{09ACE6D6-1E55-496F-8950-F1E638682633}" srcOrd="3" destOrd="0" parTransId="{956A039E-B2CC-4AFD-B1B3-C2EDA9C86EA2}" sibTransId="{4F7BF627-C8A0-4D04-B521-125D1C621FD4}"/>
    <dgm:cxn modelId="{0746729E-1C8B-47E3-8011-0C76BECF006B}" type="presOf" srcId="{09ACE6D6-1E55-496F-8950-F1E638682633}" destId="{2BF857A4-79B1-4574-B1FC-609F626272F4}" srcOrd="0" destOrd="0" presId="urn:microsoft.com/office/officeart/2005/8/layout/hProcess9"/>
    <dgm:cxn modelId="{39761ABA-DF66-4D81-966A-6559A382D082}" type="presOf" srcId="{E337AF15-6F9A-49C7-AED8-7C1813BEB3CA}" destId="{E2CF1ABB-4F5A-4115-9E8A-399066DEB0F4}" srcOrd="0" destOrd="0" presId="urn:microsoft.com/office/officeart/2005/8/layout/hProcess9"/>
    <dgm:cxn modelId="{0747A0C5-4537-48D6-9D7A-18F3DA226410}" type="presOf" srcId="{76F5BB3C-A70A-4B04-A07A-5C4B983FBABA}" destId="{216EAE0F-A4CE-4B5A-953F-B003434683A3}" srcOrd="0" destOrd="0" presId="urn:microsoft.com/office/officeart/2005/8/layout/hProcess9"/>
    <dgm:cxn modelId="{0FD4ABD8-3392-4C91-8A02-ABE613D1ED54}" srcId="{E337AF15-6F9A-49C7-AED8-7C1813BEB3CA}" destId="{28A4210B-00E0-4DEA-99B0-D1EF9E8D7502}" srcOrd="1" destOrd="0" parTransId="{84DDC5BB-330A-45AE-89E6-5B78556BD606}" sibTransId="{13714F86-2DC8-4BCC-8D16-E45386CD5C9F}"/>
    <dgm:cxn modelId="{F0B456D1-3AB4-4211-AF9F-08EEA28D85E5}" type="presParOf" srcId="{E2CF1ABB-4F5A-4115-9E8A-399066DEB0F4}" destId="{55B59E9E-A0EF-4170-ACAE-53EDD0C9299F}" srcOrd="0" destOrd="0" presId="urn:microsoft.com/office/officeart/2005/8/layout/hProcess9"/>
    <dgm:cxn modelId="{FA51D81A-CAD3-4FEC-B2CC-FFC17BC69A05}" type="presParOf" srcId="{E2CF1ABB-4F5A-4115-9E8A-399066DEB0F4}" destId="{D67D47A1-A737-45A3-969C-55274B7EBEC9}" srcOrd="1" destOrd="0" presId="urn:microsoft.com/office/officeart/2005/8/layout/hProcess9"/>
    <dgm:cxn modelId="{45261070-E8A5-4DCA-8EEE-6CCF5CB4EEA5}" type="presParOf" srcId="{D67D47A1-A737-45A3-969C-55274B7EBEC9}" destId="{23A12EB1-F484-4030-859F-27238D8ECB35}" srcOrd="0" destOrd="0" presId="urn:microsoft.com/office/officeart/2005/8/layout/hProcess9"/>
    <dgm:cxn modelId="{71B7A93B-DBBC-441D-80DA-4969DB1ABCED}" type="presParOf" srcId="{D67D47A1-A737-45A3-969C-55274B7EBEC9}" destId="{46A9D0E2-0D72-461E-8E52-5E3A22097A20}" srcOrd="1" destOrd="0" presId="urn:microsoft.com/office/officeart/2005/8/layout/hProcess9"/>
    <dgm:cxn modelId="{9A15A9CA-81FC-4EBF-BA5B-4F5DE3806DA9}" type="presParOf" srcId="{D67D47A1-A737-45A3-969C-55274B7EBEC9}" destId="{1EB09DE9-248A-4357-8D35-AA9DDDAF7B6E}" srcOrd="2" destOrd="0" presId="urn:microsoft.com/office/officeart/2005/8/layout/hProcess9"/>
    <dgm:cxn modelId="{6357A981-7DCC-4045-A244-35391048CBB4}" type="presParOf" srcId="{D67D47A1-A737-45A3-969C-55274B7EBEC9}" destId="{4DC91C3A-D4EE-4F90-827D-62875C58AA15}" srcOrd="3" destOrd="0" presId="urn:microsoft.com/office/officeart/2005/8/layout/hProcess9"/>
    <dgm:cxn modelId="{4C970536-F6AA-4BEB-9996-847CED0B5F5F}" type="presParOf" srcId="{D67D47A1-A737-45A3-969C-55274B7EBEC9}" destId="{216EAE0F-A4CE-4B5A-953F-B003434683A3}" srcOrd="4" destOrd="0" presId="urn:microsoft.com/office/officeart/2005/8/layout/hProcess9"/>
    <dgm:cxn modelId="{DB455D98-34BF-45FE-BDEA-2659BF24E175}" type="presParOf" srcId="{D67D47A1-A737-45A3-969C-55274B7EBEC9}" destId="{1466EE10-72CF-4A47-98A7-606ADC798FB2}" srcOrd="5" destOrd="0" presId="urn:microsoft.com/office/officeart/2005/8/layout/hProcess9"/>
    <dgm:cxn modelId="{3DBD8BBF-CEC3-423A-AEC8-B9ED2F5A2334}" type="presParOf" srcId="{D67D47A1-A737-45A3-969C-55274B7EBEC9}" destId="{2BF857A4-79B1-4574-B1FC-609F626272F4}" srcOrd="6" destOrd="0" presId="urn:microsoft.com/office/officeart/2005/8/layout/hProcess9"/>
    <dgm:cxn modelId="{1B11FB53-9361-4348-BD46-36106E4EEE74}" type="presParOf" srcId="{D67D47A1-A737-45A3-969C-55274B7EBEC9}" destId="{4FF68F9F-D325-408B-B221-BA679BB9C410}" srcOrd="7" destOrd="0" presId="urn:microsoft.com/office/officeart/2005/8/layout/hProcess9"/>
    <dgm:cxn modelId="{CC8E8C8C-96BF-4B93-8DA3-CC0114ED1BDB}" type="presParOf" srcId="{D67D47A1-A737-45A3-969C-55274B7EBEC9}" destId="{7CCA1C2B-5B55-4F7D-A820-897377041CC9}"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C7843D7-9770-47F3-9B6C-E92F81485A5E}"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2039FA95-7639-4263-BD68-4C5B8F67DC31}">
      <dgm:prSet custT="1"/>
      <dgm:spPr/>
      <dgm:t>
        <a:bodyPr/>
        <a:lstStyle/>
        <a:p>
          <a:r>
            <a:rPr lang="af-ZA" sz="1800" dirty="0" err="1"/>
            <a:t>Explaining</a:t>
          </a:r>
          <a:r>
            <a:rPr lang="af-ZA" sz="1800" dirty="0"/>
            <a:t> </a:t>
          </a:r>
          <a:r>
            <a:rPr lang="af-ZA" sz="1800" dirty="0" err="1"/>
            <a:t>ideas</a:t>
          </a:r>
          <a:r>
            <a:rPr lang="af-ZA" sz="1800" dirty="0"/>
            <a:t> in </a:t>
          </a:r>
          <a:r>
            <a:rPr lang="af-ZA" sz="1800" dirty="0" err="1"/>
            <a:t>your</a:t>
          </a:r>
          <a:r>
            <a:rPr lang="af-ZA" sz="1800" dirty="0"/>
            <a:t> </a:t>
          </a:r>
          <a:r>
            <a:rPr lang="af-ZA" sz="1800" dirty="0" err="1"/>
            <a:t>own</a:t>
          </a:r>
          <a:r>
            <a:rPr lang="af-ZA" sz="1800" dirty="0"/>
            <a:t> </a:t>
          </a:r>
          <a:r>
            <a:rPr lang="af-ZA" sz="1800" dirty="0" err="1"/>
            <a:t>words</a:t>
          </a:r>
          <a:r>
            <a:rPr lang="af-ZA" sz="1800" dirty="0"/>
            <a:t> </a:t>
          </a:r>
          <a:endParaRPr lang="en-US" sz="1800" dirty="0"/>
        </a:p>
      </dgm:t>
    </dgm:pt>
    <dgm:pt modelId="{A0A2687D-960B-4FEF-8814-8BD9DD67A9AD}" type="parTrans" cxnId="{C38772E0-D94F-4B11-AD81-50673B895C42}">
      <dgm:prSet/>
      <dgm:spPr/>
      <dgm:t>
        <a:bodyPr/>
        <a:lstStyle/>
        <a:p>
          <a:endParaRPr lang="en-US" sz="2000" dirty="0"/>
        </a:p>
      </dgm:t>
    </dgm:pt>
    <dgm:pt modelId="{1CB33424-23A9-4E67-906D-64AAC493B883}" type="sibTrans" cxnId="{C38772E0-D94F-4B11-AD81-50673B895C42}">
      <dgm:prSet/>
      <dgm:spPr/>
      <dgm:t>
        <a:bodyPr/>
        <a:lstStyle/>
        <a:p>
          <a:endParaRPr lang="en-US" sz="2000" dirty="0"/>
        </a:p>
      </dgm:t>
    </dgm:pt>
    <dgm:pt modelId="{9A8556D7-9B46-453A-8A08-5E8884CF7E36}">
      <dgm:prSet custT="1"/>
      <dgm:spPr/>
      <dgm:t>
        <a:bodyPr/>
        <a:lstStyle/>
        <a:p>
          <a:r>
            <a:rPr lang="af-ZA" sz="1800" dirty="0" err="1"/>
            <a:t>Connecting</a:t>
          </a:r>
          <a:r>
            <a:rPr lang="af-ZA" sz="1800" dirty="0"/>
            <a:t> </a:t>
          </a:r>
          <a:r>
            <a:rPr lang="af-ZA" sz="1800" dirty="0" err="1"/>
            <a:t>new</a:t>
          </a:r>
          <a:r>
            <a:rPr lang="af-ZA" sz="1800" dirty="0"/>
            <a:t> </a:t>
          </a:r>
          <a:r>
            <a:rPr lang="af-ZA" sz="1800" dirty="0" err="1"/>
            <a:t>and</a:t>
          </a:r>
          <a:r>
            <a:rPr lang="af-ZA" sz="1800" dirty="0"/>
            <a:t> </a:t>
          </a:r>
          <a:r>
            <a:rPr lang="af-ZA" sz="1800" dirty="0" err="1"/>
            <a:t>previous</a:t>
          </a:r>
          <a:r>
            <a:rPr lang="af-ZA" sz="1800" dirty="0"/>
            <a:t> </a:t>
          </a:r>
          <a:r>
            <a:rPr lang="af-ZA" sz="1800" dirty="0" err="1"/>
            <a:t>knowledge</a:t>
          </a:r>
          <a:r>
            <a:rPr lang="af-ZA" sz="1800" dirty="0"/>
            <a:t> </a:t>
          </a:r>
          <a:endParaRPr lang="en-US" sz="1800" dirty="0"/>
        </a:p>
      </dgm:t>
    </dgm:pt>
    <dgm:pt modelId="{15E3B1AD-A4C5-4643-BBBE-113251C23B6A}" type="parTrans" cxnId="{47636FAB-9F8E-4977-9C02-AFAB7362BEB7}">
      <dgm:prSet/>
      <dgm:spPr/>
      <dgm:t>
        <a:bodyPr/>
        <a:lstStyle/>
        <a:p>
          <a:endParaRPr lang="en-US" sz="2000" dirty="0"/>
        </a:p>
      </dgm:t>
    </dgm:pt>
    <dgm:pt modelId="{21A812CA-174A-4D27-9D1D-37D6C968E074}" type="sibTrans" cxnId="{47636FAB-9F8E-4977-9C02-AFAB7362BEB7}">
      <dgm:prSet/>
      <dgm:spPr/>
      <dgm:t>
        <a:bodyPr/>
        <a:lstStyle/>
        <a:p>
          <a:endParaRPr lang="en-US" sz="2000" dirty="0"/>
        </a:p>
      </dgm:t>
    </dgm:pt>
    <dgm:pt modelId="{92E50781-8391-45AF-A798-A997B7BB4A8B}">
      <dgm:prSet custT="1"/>
      <dgm:spPr/>
      <dgm:t>
        <a:bodyPr/>
        <a:lstStyle/>
        <a:p>
          <a:r>
            <a:rPr lang="af-ZA" sz="1800" dirty="0" err="1"/>
            <a:t>Answering</a:t>
          </a:r>
          <a:r>
            <a:rPr lang="af-ZA" sz="1800" dirty="0"/>
            <a:t> </a:t>
          </a:r>
          <a:r>
            <a:rPr lang="af-ZA" sz="1800" dirty="0" err="1"/>
            <a:t>questions</a:t>
          </a:r>
          <a:r>
            <a:rPr lang="af-ZA" sz="1800" dirty="0"/>
            <a:t> </a:t>
          </a:r>
          <a:r>
            <a:rPr lang="af-ZA" sz="1800" dirty="0" err="1"/>
            <a:t>from</a:t>
          </a:r>
          <a:r>
            <a:rPr lang="af-ZA" sz="1800" dirty="0"/>
            <a:t> </a:t>
          </a:r>
          <a:r>
            <a:rPr lang="af-ZA" sz="1800" dirty="0" err="1"/>
            <a:t>memory</a:t>
          </a:r>
          <a:r>
            <a:rPr lang="af-ZA" sz="1800" dirty="0"/>
            <a:t> </a:t>
          </a:r>
          <a:endParaRPr lang="en-US" sz="1800" dirty="0"/>
        </a:p>
      </dgm:t>
    </dgm:pt>
    <dgm:pt modelId="{1C67977B-C841-4103-AA61-BFDC8DC605AD}" type="parTrans" cxnId="{AF19FDE3-DCB0-4EB7-A961-E34FE933C2D3}">
      <dgm:prSet/>
      <dgm:spPr/>
      <dgm:t>
        <a:bodyPr/>
        <a:lstStyle/>
        <a:p>
          <a:endParaRPr lang="en-US" sz="2000" dirty="0"/>
        </a:p>
      </dgm:t>
    </dgm:pt>
    <dgm:pt modelId="{9ED4F0D3-2B80-4EBC-A35A-F3A50F9C2DA8}" type="sibTrans" cxnId="{AF19FDE3-DCB0-4EB7-A961-E34FE933C2D3}">
      <dgm:prSet/>
      <dgm:spPr/>
      <dgm:t>
        <a:bodyPr/>
        <a:lstStyle/>
        <a:p>
          <a:endParaRPr lang="en-US" sz="2000" dirty="0"/>
        </a:p>
      </dgm:t>
    </dgm:pt>
    <dgm:pt modelId="{FCF032EB-F4F9-4DF7-AA00-384204C6A962}">
      <dgm:prSet custT="1"/>
      <dgm:spPr/>
      <dgm:t>
        <a:bodyPr/>
        <a:lstStyle/>
        <a:p>
          <a:r>
            <a:rPr lang="af-ZA" sz="1800" dirty="0" err="1"/>
            <a:t>Applying</a:t>
          </a:r>
          <a:r>
            <a:rPr lang="af-ZA" sz="1800" dirty="0"/>
            <a:t> </a:t>
          </a:r>
          <a:r>
            <a:rPr lang="af-ZA" sz="1800" dirty="0" err="1"/>
            <a:t>knowledge</a:t>
          </a:r>
          <a:r>
            <a:rPr lang="af-ZA" sz="1800" dirty="0"/>
            <a:t> </a:t>
          </a:r>
          <a:endParaRPr lang="en-US" sz="1800" dirty="0"/>
        </a:p>
      </dgm:t>
    </dgm:pt>
    <dgm:pt modelId="{98E64B41-D3BE-4AB6-97A3-9DCDC662F228}" type="parTrans" cxnId="{6AE2532F-6725-40BF-9B79-01EF3C3D27D6}">
      <dgm:prSet/>
      <dgm:spPr/>
      <dgm:t>
        <a:bodyPr/>
        <a:lstStyle/>
        <a:p>
          <a:endParaRPr lang="en-US" sz="2000" dirty="0"/>
        </a:p>
      </dgm:t>
    </dgm:pt>
    <dgm:pt modelId="{F8924D34-A133-4A16-9322-6197DA70969F}" type="sibTrans" cxnId="{6AE2532F-6725-40BF-9B79-01EF3C3D27D6}">
      <dgm:prSet/>
      <dgm:spPr/>
      <dgm:t>
        <a:bodyPr/>
        <a:lstStyle/>
        <a:p>
          <a:endParaRPr lang="en-US" sz="2000" dirty="0"/>
        </a:p>
      </dgm:t>
    </dgm:pt>
    <dgm:pt modelId="{10386A9C-8470-41EC-B395-0F22B12095BB}">
      <dgm:prSet custT="1"/>
      <dgm:spPr/>
      <dgm:t>
        <a:bodyPr/>
        <a:lstStyle/>
        <a:p>
          <a:r>
            <a:rPr lang="af-ZA" sz="1800" dirty="0" err="1"/>
            <a:t>Discussing</a:t>
          </a:r>
          <a:r>
            <a:rPr lang="af-ZA" sz="1800" dirty="0"/>
            <a:t> </a:t>
          </a:r>
          <a:r>
            <a:rPr lang="af-ZA" sz="1800" dirty="0" err="1"/>
            <a:t>content</a:t>
          </a:r>
          <a:r>
            <a:rPr lang="af-ZA" sz="1800" dirty="0"/>
            <a:t> </a:t>
          </a:r>
          <a:endParaRPr lang="en-US" sz="1800" dirty="0"/>
        </a:p>
      </dgm:t>
    </dgm:pt>
    <dgm:pt modelId="{CD62691E-4823-45FE-B368-357E59B74445}" type="parTrans" cxnId="{2A1303F0-2B94-40B4-8695-2D3E15BB5029}">
      <dgm:prSet/>
      <dgm:spPr/>
      <dgm:t>
        <a:bodyPr/>
        <a:lstStyle/>
        <a:p>
          <a:endParaRPr lang="en-US" sz="2000" dirty="0"/>
        </a:p>
      </dgm:t>
    </dgm:pt>
    <dgm:pt modelId="{2D33988D-6506-4039-9FCE-01A7525C8AF7}" type="sibTrans" cxnId="{2A1303F0-2B94-40B4-8695-2D3E15BB5029}">
      <dgm:prSet/>
      <dgm:spPr/>
      <dgm:t>
        <a:bodyPr/>
        <a:lstStyle/>
        <a:p>
          <a:endParaRPr lang="en-US" sz="2000" dirty="0"/>
        </a:p>
      </dgm:t>
    </dgm:pt>
    <dgm:pt modelId="{04707E0C-F5C5-4AF4-8D55-82FD3BB7BEBF}">
      <dgm:prSet custT="1"/>
      <dgm:spPr/>
      <dgm:t>
        <a:bodyPr/>
        <a:lstStyle/>
        <a:p>
          <a:r>
            <a:rPr lang="af-ZA" sz="1800" dirty="0" err="1"/>
            <a:t>Correcting</a:t>
          </a:r>
          <a:r>
            <a:rPr lang="af-ZA" sz="1800" dirty="0"/>
            <a:t> </a:t>
          </a:r>
          <a:r>
            <a:rPr lang="af-ZA" sz="1800" dirty="0" err="1"/>
            <a:t>mistakes</a:t>
          </a:r>
          <a:r>
            <a:rPr lang="af-ZA" sz="1800" dirty="0"/>
            <a:t> </a:t>
          </a:r>
          <a:endParaRPr lang="en-US" sz="1800" dirty="0"/>
        </a:p>
      </dgm:t>
    </dgm:pt>
    <dgm:pt modelId="{80F87187-A8D1-4E6A-9E6E-0707F2D34F12}" type="parTrans" cxnId="{05A289E3-1D46-41FC-8FFA-C30438AC34E2}">
      <dgm:prSet/>
      <dgm:spPr/>
      <dgm:t>
        <a:bodyPr/>
        <a:lstStyle/>
        <a:p>
          <a:endParaRPr lang="en-US" sz="2000" dirty="0"/>
        </a:p>
      </dgm:t>
    </dgm:pt>
    <dgm:pt modelId="{9B0C0305-C186-46A3-AEA9-57D80B0EDE91}" type="sibTrans" cxnId="{05A289E3-1D46-41FC-8FFA-C30438AC34E2}">
      <dgm:prSet/>
      <dgm:spPr/>
      <dgm:t>
        <a:bodyPr/>
        <a:lstStyle/>
        <a:p>
          <a:endParaRPr lang="en-US" sz="2000" dirty="0"/>
        </a:p>
      </dgm:t>
    </dgm:pt>
    <dgm:pt modelId="{78F5C1CA-7CF0-466F-9B6C-32D88AFA05F2}">
      <dgm:prSet custT="1"/>
      <dgm:spPr/>
      <dgm:t>
        <a:bodyPr/>
        <a:lstStyle/>
        <a:p>
          <a:r>
            <a:rPr lang="af-ZA" sz="1800" dirty="0" err="1"/>
            <a:t>Reviewing</a:t>
          </a:r>
          <a:r>
            <a:rPr lang="af-ZA" sz="1800" dirty="0"/>
            <a:t> </a:t>
          </a:r>
          <a:r>
            <a:rPr lang="af-ZA" sz="1800" dirty="0" err="1"/>
            <a:t>regularly</a:t>
          </a:r>
          <a:endParaRPr lang="en-US" sz="1800" dirty="0"/>
        </a:p>
      </dgm:t>
    </dgm:pt>
    <dgm:pt modelId="{DB0310C0-B1A4-4E71-ACA4-30126B61AE9E}" type="parTrans" cxnId="{18390572-2909-42F3-B14C-4F557B89901B}">
      <dgm:prSet/>
      <dgm:spPr/>
      <dgm:t>
        <a:bodyPr/>
        <a:lstStyle/>
        <a:p>
          <a:endParaRPr lang="en-US" sz="2000" dirty="0"/>
        </a:p>
      </dgm:t>
    </dgm:pt>
    <dgm:pt modelId="{5413A379-AAE6-44C0-82EE-F844A722FB45}" type="sibTrans" cxnId="{18390572-2909-42F3-B14C-4F557B89901B}">
      <dgm:prSet/>
      <dgm:spPr/>
      <dgm:t>
        <a:bodyPr/>
        <a:lstStyle/>
        <a:p>
          <a:endParaRPr lang="en-US" sz="2000" dirty="0"/>
        </a:p>
      </dgm:t>
    </dgm:pt>
    <dgm:pt modelId="{680A0CE5-E6BF-4241-9AFC-6919B4776CFB}" type="pres">
      <dgm:prSet presAssocID="{BC7843D7-9770-47F3-9B6C-E92F81485A5E}" presName="linear" presStyleCnt="0">
        <dgm:presLayoutVars>
          <dgm:dir/>
          <dgm:animLvl val="lvl"/>
          <dgm:resizeHandles val="exact"/>
        </dgm:presLayoutVars>
      </dgm:prSet>
      <dgm:spPr/>
    </dgm:pt>
    <dgm:pt modelId="{5AE78198-E686-4B0F-9C58-607F73CD2A0B}" type="pres">
      <dgm:prSet presAssocID="{2039FA95-7639-4263-BD68-4C5B8F67DC31}" presName="parentLin" presStyleCnt="0"/>
      <dgm:spPr/>
    </dgm:pt>
    <dgm:pt modelId="{CDB79076-4AC1-44E7-9557-74AFF6266BB2}" type="pres">
      <dgm:prSet presAssocID="{2039FA95-7639-4263-BD68-4C5B8F67DC31}" presName="parentLeftMargin" presStyleLbl="node1" presStyleIdx="0" presStyleCnt="7"/>
      <dgm:spPr/>
    </dgm:pt>
    <dgm:pt modelId="{A55526E2-8155-4CED-97E5-64FA57F8B913}" type="pres">
      <dgm:prSet presAssocID="{2039FA95-7639-4263-BD68-4C5B8F67DC31}" presName="parentText" presStyleLbl="node1" presStyleIdx="0" presStyleCnt="7">
        <dgm:presLayoutVars>
          <dgm:chMax val="0"/>
          <dgm:bulletEnabled val="1"/>
        </dgm:presLayoutVars>
      </dgm:prSet>
      <dgm:spPr/>
    </dgm:pt>
    <dgm:pt modelId="{A9CDB52B-6CD2-49D6-8A51-74EA076C44D1}" type="pres">
      <dgm:prSet presAssocID="{2039FA95-7639-4263-BD68-4C5B8F67DC31}" presName="negativeSpace" presStyleCnt="0"/>
      <dgm:spPr/>
    </dgm:pt>
    <dgm:pt modelId="{F92290A5-356A-40CB-82E5-2D67A5D35854}" type="pres">
      <dgm:prSet presAssocID="{2039FA95-7639-4263-BD68-4C5B8F67DC31}" presName="childText" presStyleLbl="conFgAcc1" presStyleIdx="0" presStyleCnt="7">
        <dgm:presLayoutVars>
          <dgm:bulletEnabled val="1"/>
        </dgm:presLayoutVars>
      </dgm:prSet>
      <dgm:spPr/>
    </dgm:pt>
    <dgm:pt modelId="{12A421EA-6BE2-4BB8-B340-ECFFC55967CF}" type="pres">
      <dgm:prSet presAssocID="{1CB33424-23A9-4E67-906D-64AAC493B883}" presName="spaceBetweenRectangles" presStyleCnt="0"/>
      <dgm:spPr/>
    </dgm:pt>
    <dgm:pt modelId="{3BDE10AE-9F40-499C-A163-4E38D2F67566}" type="pres">
      <dgm:prSet presAssocID="{9A8556D7-9B46-453A-8A08-5E8884CF7E36}" presName="parentLin" presStyleCnt="0"/>
      <dgm:spPr/>
    </dgm:pt>
    <dgm:pt modelId="{5A810F60-F2C3-463E-9111-254B35BA7FE9}" type="pres">
      <dgm:prSet presAssocID="{9A8556D7-9B46-453A-8A08-5E8884CF7E36}" presName="parentLeftMargin" presStyleLbl="node1" presStyleIdx="0" presStyleCnt="7"/>
      <dgm:spPr/>
    </dgm:pt>
    <dgm:pt modelId="{EF0909FF-E9B2-4563-8E1C-627875E440C3}" type="pres">
      <dgm:prSet presAssocID="{9A8556D7-9B46-453A-8A08-5E8884CF7E36}" presName="parentText" presStyleLbl="node1" presStyleIdx="1" presStyleCnt="7">
        <dgm:presLayoutVars>
          <dgm:chMax val="0"/>
          <dgm:bulletEnabled val="1"/>
        </dgm:presLayoutVars>
      </dgm:prSet>
      <dgm:spPr/>
    </dgm:pt>
    <dgm:pt modelId="{DEE1ECE2-BD52-4B7A-8184-06AD733D0247}" type="pres">
      <dgm:prSet presAssocID="{9A8556D7-9B46-453A-8A08-5E8884CF7E36}" presName="negativeSpace" presStyleCnt="0"/>
      <dgm:spPr/>
    </dgm:pt>
    <dgm:pt modelId="{F4205CFA-42DA-476D-994F-E505462CC54F}" type="pres">
      <dgm:prSet presAssocID="{9A8556D7-9B46-453A-8A08-5E8884CF7E36}" presName="childText" presStyleLbl="conFgAcc1" presStyleIdx="1" presStyleCnt="7">
        <dgm:presLayoutVars>
          <dgm:bulletEnabled val="1"/>
        </dgm:presLayoutVars>
      </dgm:prSet>
      <dgm:spPr/>
    </dgm:pt>
    <dgm:pt modelId="{2134EDA5-D3E7-4A45-A384-043A83ED4CA9}" type="pres">
      <dgm:prSet presAssocID="{21A812CA-174A-4D27-9D1D-37D6C968E074}" presName="spaceBetweenRectangles" presStyleCnt="0"/>
      <dgm:spPr/>
    </dgm:pt>
    <dgm:pt modelId="{8E02EAF3-A8D8-4B20-AA12-EEF6D3796292}" type="pres">
      <dgm:prSet presAssocID="{92E50781-8391-45AF-A798-A997B7BB4A8B}" presName="parentLin" presStyleCnt="0"/>
      <dgm:spPr/>
    </dgm:pt>
    <dgm:pt modelId="{569A8101-C4DD-4553-9BDB-FAD70E6D511E}" type="pres">
      <dgm:prSet presAssocID="{92E50781-8391-45AF-A798-A997B7BB4A8B}" presName="parentLeftMargin" presStyleLbl="node1" presStyleIdx="1" presStyleCnt="7"/>
      <dgm:spPr/>
    </dgm:pt>
    <dgm:pt modelId="{165CF94C-22F4-4955-A74C-F33D6A1667AF}" type="pres">
      <dgm:prSet presAssocID="{92E50781-8391-45AF-A798-A997B7BB4A8B}" presName="parentText" presStyleLbl="node1" presStyleIdx="2" presStyleCnt="7">
        <dgm:presLayoutVars>
          <dgm:chMax val="0"/>
          <dgm:bulletEnabled val="1"/>
        </dgm:presLayoutVars>
      </dgm:prSet>
      <dgm:spPr/>
    </dgm:pt>
    <dgm:pt modelId="{1C5FF1F9-073A-49CB-AB2A-0C00041B503F}" type="pres">
      <dgm:prSet presAssocID="{92E50781-8391-45AF-A798-A997B7BB4A8B}" presName="negativeSpace" presStyleCnt="0"/>
      <dgm:spPr/>
    </dgm:pt>
    <dgm:pt modelId="{BF510E3A-9CA4-4758-9088-01912568EFE8}" type="pres">
      <dgm:prSet presAssocID="{92E50781-8391-45AF-A798-A997B7BB4A8B}" presName="childText" presStyleLbl="conFgAcc1" presStyleIdx="2" presStyleCnt="7">
        <dgm:presLayoutVars>
          <dgm:bulletEnabled val="1"/>
        </dgm:presLayoutVars>
      </dgm:prSet>
      <dgm:spPr/>
    </dgm:pt>
    <dgm:pt modelId="{8C1F4C3C-313C-4E0D-9208-EF790E16659F}" type="pres">
      <dgm:prSet presAssocID="{9ED4F0D3-2B80-4EBC-A35A-F3A50F9C2DA8}" presName="spaceBetweenRectangles" presStyleCnt="0"/>
      <dgm:spPr/>
    </dgm:pt>
    <dgm:pt modelId="{7A25CBA2-8A55-44AB-A7B8-BD287726F6AD}" type="pres">
      <dgm:prSet presAssocID="{FCF032EB-F4F9-4DF7-AA00-384204C6A962}" presName="parentLin" presStyleCnt="0"/>
      <dgm:spPr/>
    </dgm:pt>
    <dgm:pt modelId="{198B85A8-2171-4E71-9CE5-972A1C278D20}" type="pres">
      <dgm:prSet presAssocID="{FCF032EB-F4F9-4DF7-AA00-384204C6A962}" presName="parentLeftMargin" presStyleLbl="node1" presStyleIdx="2" presStyleCnt="7"/>
      <dgm:spPr/>
    </dgm:pt>
    <dgm:pt modelId="{62B30F76-B0E3-42F7-9FFD-B96636BD107F}" type="pres">
      <dgm:prSet presAssocID="{FCF032EB-F4F9-4DF7-AA00-384204C6A962}" presName="parentText" presStyleLbl="node1" presStyleIdx="3" presStyleCnt="7">
        <dgm:presLayoutVars>
          <dgm:chMax val="0"/>
          <dgm:bulletEnabled val="1"/>
        </dgm:presLayoutVars>
      </dgm:prSet>
      <dgm:spPr/>
    </dgm:pt>
    <dgm:pt modelId="{6C8952D4-7280-4F71-A9E9-35046BCF5E9A}" type="pres">
      <dgm:prSet presAssocID="{FCF032EB-F4F9-4DF7-AA00-384204C6A962}" presName="negativeSpace" presStyleCnt="0"/>
      <dgm:spPr/>
    </dgm:pt>
    <dgm:pt modelId="{6BC06069-8A20-4615-BE95-DFD16C9C272A}" type="pres">
      <dgm:prSet presAssocID="{FCF032EB-F4F9-4DF7-AA00-384204C6A962}" presName="childText" presStyleLbl="conFgAcc1" presStyleIdx="3" presStyleCnt="7">
        <dgm:presLayoutVars>
          <dgm:bulletEnabled val="1"/>
        </dgm:presLayoutVars>
      </dgm:prSet>
      <dgm:spPr/>
    </dgm:pt>
    <dgm:pt modelId="{49CB0BC7-8CFF-4380-BC31-A77EAF19E5FD}" type="pres">
      <dgm:prSet presAssocID="{F8924D34-A133-4A16-9322-6197DA70969F}" presName="spaceBetweenRectangles" presStyleCnt="0"/>
      <dgm:spPr/>
    </dgm:pt>
    <dgm:pt modelId="{3F36A0C2-A287-4E23-B568-1BDA040DC1F6}" type="pres">
      <dgm:prSet presAssocID="{10386A9C-8470-41EC-B395-0F22B12095BB}" presName="parentLin" presStyleCnt="0"/>
      <dgm:spPr/>
    </dgm:pt>
    <dgm:pt modelId="{3B767C0B-2B70-4BD5-AB28-90ADBBF08218}" type="pres">
      <dgm:prSet presAssocID="{10386A9C-8470-41EC-B395-0F22B12095BB}" presName="parentLeftMargin" presStyleLbl="node1" presStyleIdx="3" presStyleCnt="7"/>
      <dgm:spPr/>
    </dgm:pt>
    <dgm:pt modelId="{6C9CF80B-5897-427B-A4E6-1D04026FF320}" type="pres">
      <dgm:prSet presAssocID="{10386A9C-8470-41EC-B395-0F22B12095BB}" presName="parentText" presStyleLbl="node1" presStyleIdx="4" presStyleCnt="7">
        <dgm:presLayoutVars>
          <dgm:chMax val="0"/>
          <dgm:bulletEnabled val="1"/>
        </dgm:presLayoutVars>
      </dgm:prSet>
      <dgm:spPr/>
    </dgm:pt>
    <dgm:pt modelId="{569FDCFC-337E-4F0E-BB34-10052F46C15D}" type="pres">
      <dgm:prSet presAssocID="{10386A9C-8470-41EC-B395-0F22B12095BB}" presName="negativeSpace" presStyleCnt="0"/>
      <dgm:spPr/>
    </dgm:pt>
    <dgm:pt modelId="{1350D0ED-A065-4434-A68B-12952D451F03}" type="pres">
      <dgm:prSet presAssocID="{10386A9C-8470-41EC-B395-0F22B12095BB}" presName="childText" presStyleLbl="conFgAcc1" presStyleIdx="4" presStyleCnt="7">
        <dgm:presLayoutVars>
          <dgm:bulletEnabled val="1"/>
        </dgm:presLayoutVars>
      </dgm:prSet>
      <dgm:spPr/>
    </dgm:pt>
    <dgm:pt modelId="{F0500529-8EA7-49DD-B9F7-64AF7A04F0E3}" type="pres">
      <dgm:prSet presAssocID="{2D33988D-6506-4039-9FCE-01A7525C8AF7}" presName="spaceBetweenRectangles" presStyleCnt="0"/>
      <dgm:spPr/>
    </dgm:pt>
    <dgm:pt modelId="{B6681DA3-8A18-426E-A59D-8023819136DC}" type="pres">
      <dgm:prSet presAssocID="{04707E0C-F5C5-4AF4-8D55-82FD3BB7BEBF}" presName="parentLin" presStyleCnt="0"/>
      <dgm:spPr/>
    </dgm:pt>
    <dgm:pt modelId="{0A300749-6AB6-4875-B7AE-5474E9169F13}" type="pres">
      <dgm:prSet presAssocID="{04707E0C-F5C5-4AF4-8D55-82FD3BB7BEBF}" presName="parentLeftMargin" presStyleLbl="node1" presStyleIdx="4" presStyleCnt="7"/>
      <dgm:spPr/>
    </dgm:pt>
    <dgm:pt modelId="{09B4582F-7DF3-4BB2-A016-DAFA059453B4}" type="pres">
      <dgm:prSet presAssocID="{04707E0C-F5C5-4AF4-8D55-82FD3BB7BEBF}" presName="parentText" presStyleLbl="node1" presStyleIdx="5" presStyleCnt="7">
        <dgm:presLayoutVars>
          <dgm:chMax val="0"/>
          <dgm:bulletEnabled val="1"/>
        </dgm:presLayoutVars>
      </dgm:prSet>
      <dgm:spPr/>
    </dgm:pt>
    <dgm:pt modelId="{880B23CB-55EC-41AC-B5E3-43F2772E2F65}" type="pres">
      <dgm:prSet presAssocID="{04707E0C-F5C5-4AF4-8D55-82FD3BB7BEBF}" presName="negativeSpace" presStyleCnt="0"/>
      <dgm:spPr/>
    </dgm:pt>
    <dgm:pt modelId="{0CC6C8DA-458E-4D72-BBD4-AA5C8828F129}" type="pres">
      <dgm:prSet presAssocID="{04707E0C-F5C5-4AF4-8D55-82FD3BB7BEBF}" presName="childText" presStyleLbl="conFgAcc1" presStyleIdx="5" presStyleCnt="7">
        <dgm:presLayoutVars>
          <dgm:bulletEnabled val="1"/>
        </dgm:presLayoutVars>
      </dgm:prSet>
      <dgm:spPr/>
    </dgm:pt>
    <dgm:pt modelId="{1476657B-4339-4FBF-A4DC-1C7624B83B8E}" type="pres">
      <dgm:prSet presAssocID="{9B0C0305-C186-46A3-AEA9-57D80B0EDE91}" presName="spaceBetweenRectangles" presStyleCnt="0"/>
      <dgm:spPr/>
    </dgm:pt>
    <dgm:pt modelId="{7977399A-5180-4892-AC14-58A8F9D272AB}" type="pres">
      <dgm:prSet presAssocID="{78F5C1CA-7CF0-466F-9B6C-32D88AFA05F2}" presName="parentLin" presStyleCnt="0"/>
      <dgm:spPr/>
    </dgm:pt>
    <dgm:pt modelId="{CB50EFB0-71F7-48E2-A892-3C79D0E01E34}" type="pres">
      <dgm:prSet presAssocID="{78F5C1CA-7CF0-466F-9B6C-32D88AFA05F2}" presName="parentLeftMargin" presStyleLbl="node1" presStyleIdx="5" presStyleCnt="7"/>
      <dgm:spPr/>
    </dgm:pt>
    <dgm:pt modelId="{A0CE6A97-8E59-4DFA-9AD9-AF2BDB21C832}" type="pres">
      <dgm:prSet presAssocID="{78F5C1CA-7CF0-466F-9B6C-32D88AFA05F2}" presName="parentText" presStyleLbl="node1" presStyleIdx="6" presStyleCnt="7">
        <dgm:presLayoutVars>
          <dgm:chMax val="0"/>
          <dgm:bulletEnabled val="1"/>
        </dgm:presLayoutVars>
      </dgm:prSet>
      <dgm:spPr/>
    </dgm:pt>
    <dgm:pt modelId="{C6A16B7B-057F-44D6-9CC5-D2863A3219BD}" type="pres">
      <dgm:prSet presAssocID="{78F5C1CA-7CF0-466F-9B6C-32D88AFA05F2}" presName="negativeSpace" presStyleCnt="0"/>
      <dgm:spPr/>
    </dgm:pt>
    <dgm:pt modelId="{2193EA47-9D56-4469-98BB-2105A8D843DA}" type="pres">
      <dgm:prSet presAssocID="{78F5C1CA-7CF0-466F-9B6C-32D88AFA05F2}" presName="childText" presStyleLbl="conFgAcc1" presStyleIdx="6" presStyleCnt="7">
        <dgm:presLayoutVars>
          <dgm:bulletEnabled val="1"/>
        </dgm:presLayoutVars>
      </dgm:prSet>
      <dgm:spPr/>
    </dgm:pt>
  </dgm:ptLst>
  <dgm:cxnLst>
    <dgm:cxn modelId="{8A1D5B25-1F32-4ACD-9266-FDB8668B984D}" type="presOf" srcId="{9A8556D7-9B46-453A-8A08-5E8884CF7E36}" destId="{5A810F60-F2C3-463E-9111-254B35BA7FE9}" srcOrd="0" destOrd="0" presId="urn:microsoft.com/office/officeart/2005/8/layout/list1"/>
    <dgm:cxn modelId="{5E3CBF2B-BA9D-4FD1-838E-C92DE0C5F30E}" type="presOf" srcId="{04707E0C-F5C5-4AF4-8D55-82FD3BB7BEBF}" destId="{0A300749-6AB6-4875-B7AE-5474E9169F13}" srcOrd="0" destOrd="0" presId="urn:microsoft.com/office/officeart/2005/8/layout/list1"/>
    <dgm:cxn modelId="{0C4C2C2C-E276-4A45-A301-78C4F48CAFC3}" type="presOf" srcId="{FCF032EB-F4F9-4DF7-AA00-384204C6A962}" destId="{62B30F76-B0E3-42F7-9FFD-B96636BD107F}" srcOrd="1" destOrd="0" presId="urn:microsoft.com/office/officeart/2005/8/layout/list1"/>
    <dgm:cxn modelId="{6AE2532F-6725-40BF-9B79-01EF3C3D27D6}" srcId="{BC7843D7-9770-47F3-9B6C-E92F81485A5E}" destId="{FCF032EB-F4F9-4DF7-AA00-384204C6A962}" srcOrd="3" destOrd="0" parTransId="{98E64B41-D3BE-4AB6-97A3-9DCDC662F228}" sibTransId="{F8924D34-A133-4A16-9322-6197DA70969F}"/>
    <dgm:cxn modelId="{61148A5F-CD76-4558-A26C-42E6E85D7100}" type="presOf" srcId="{04707E0C-F5C5-4AF4-8D55-82FD3BB7BEBF}" destId="{09B4582F-7DF3-4BB2-A016-DAFA059453B4}" srcOrd="1" destOrd="0" presId="urn:microsoft.com/office/officeart/2005/8/layout/list1"/>
    <dgm:cxn modelId="{18390572-2909-42F3-B14C-4F557B89901B}" srcId="{BC7843D7-9770-47F3-9B6C-E92F81485A5E}" destId="{78F5C1CA-7CF0-466F-9B6C-32D88AFA05F2}" srcOrd="6" destOrd="0" parTransId="{DB0310C0-B1A4-4E71-ACA4-30126B61AE9E}" sibTransId="{5413A379-AAE6-44C0-82EE-F844A722FB45}"/>
    <dgm:cxn modelId="{5C613A74-7E7A-4757-8353-E8C73B7CD4F8}" type="presOf" srcId="{BC7843D7-9770-47F3-9B6C-E92F81485A5E}" destId="{680A0CE5-E6BF-4241-9AFC-6919B4776CFB}" srcOrd="0" destOrd="0" presId="urn:microsoft.com/office/officeart/2005/8/layout/list1"/>
    <dgm:cxn modelId="{94353F74-9DAB-4CA0-AB4B-1F2C5E0055FF}" type="presOf" srcId="{10386A9C-8470-41EC-B395-0F22B12095BB}" destId="{6C9CF80B-5897-427B-A4E6-1D04026FF320}" srcOrd="1" destOrd="0" presId="urn:microsoft.com/office/officeart/2005/8/layout/list1"/>
    <dgm:cxn modelId="{FEEF0975-4042-4F32-B5F9-FBA4C1116255}" type="presOf" srcId="{92E50781-8391-45AF-A798-A997B7BB4A8B}" destId="{165CF94C-22F4-4955-A74C-F33D6A1667AF}" srcOrd="1" destOrd="0" presId="urn:microsoft.com/office/officeart/2005/8/layout/list1"/>
    <dgm:cxn modelId="{AC27CF75-2B6F-4564-A6AB-7B5BB4C941B2}" type="presOf" srcId="{2039FA95-7639-4263-BD68-4C5B8F67DC31}" destId="{CDB79076-4AC1-44E7-9557-74AFF6266BB2}" srcOrd="0" destOrd="0" presId="urn:microsoft.com/office/officeart/2005/8/layout/list1"/>
    <dgm:cxn modelId="{A6C67787-8E83-43AB-B9EB-F586618958D5}" type="presOf" srcId="{2039FA95-7639-4263-BD68-4C5B8F67DC31}" destId="{A55526E2-8155-4CED-97E5-64FA57F8B913}" srcOrd="1" destOrd="0" presId="urn:microsoft.com/office/officeart/2005/8/layout/list1"/>
    <dgm:cxn modelId="{77AC0593-4582-4ADA-B03E-8388F3D758AC}" type="presOf" srcId="{FCF032EB-F4F9-4DF7-AA00-384204C6A962}" destId="{198B85A8-2171-4E71-9CE5-972A1C278D20}" srcOrd="0" destOrd="0" presId="urn:microsoft.com/office/officeart/2005/8/layout/list1"/>
    <dgm:cxn modelId="{FD983595-F1A5-4E1F-8E93-88A1ED8869BE}" type="presOf" srcId="{78F5C1CA-7CF0-466F-9B6C-32D88AFA05F2}" destId="{CB50EFB0-71F7-48E2-A892-3C79D0E01E34}" srcOrd="0" destOrd="0" presId="urn:microsoft.com/office/officeart/2005/8/layout/list1"/>
    <dgm:cxn modelId="{5063BEA3-D8F3-4A74-BCE3-655526B9486B}" type="presOf" srcId="{92E50781-8391-45AF-A798-A997B7BB4A8B}" destId="{569A8101-C4DD-4553-9BDB-FAD70E6D511E}" srcOrd="0" destOrd="0" presId="urn:microsoft.com/office/officeart/2005/8/layout/list1"/>
    <dgm:cxn modelId="{47636FAB-9F8E-4977-9C02-AFAB7362BEB7}" srcId="{BC7843D7-9770-47F3-9B6C-E92F81485A5E}" destId="{9A8556D7-9B46-453A-8A08-5E8884CF7E36}" srcOrd="1" destOrd="0" parTransId="{15E3B1AD-A4C5-4643-BBBE-113251C23B6A}" sibTransId="{21A812CA-174A-4D27-9D1D-37D6C968E074}"/>
    <dgm:cxn modelId="{FA184CBD-40B8-421A-AF5C-F4402FECBEEB}" type="presOf" srcId="{9A8556D7-9B46-453A-8A08-5E8884CF7E36}" destId="{EF0909FF-E9B2-4563-8E1C-627875E440C3}" srcOrd="1" destOrd="0" presId="urn:microsoft.com/office/officeart/2005/8/layout/list1"/>
    <dgm:cxn modelId="{D71FC1BD-ED98-47E9-BA7F-A02BCF9A2CC1}" type="presOf" srcId="{10386A9C-8470-41EC-B395-0F22B12095BB}" destId="{3B767C0B-2B70-4BD5-AB28-90ADBBF08218}" srcOrd="0" destOrd="0" presId="urn:microsoft.com/office/officeart/2005/8/layout/list1"/>
    <dgm:cxn modelId="{BF92C3C5-8A94-4804-9924-6A6F6FB313E7}" type="presOf" srcId="{78F5C1CA-7CF0-466F-9B6C-32D88AFA05F2}" destId="{A0CE6A97-8E59-4DFA-9AD9-AF2BDB21C832}" srcOrd="1" destOrd="0" presId="urn:microsoft.com/office/officeart/2005/8/layout/list1"/>
    <dgm:cxn modelId="{C38772E0-D94F-4B11-AD81-50673B895C42}" srcId="{BC7843D7-9770-47F3-9B6C-E92F81485A5E}" destId="{2039FA95-7639-4263-BD68-4C5B8F67DC31}" srcOrd="0" destOrd="0" parTransId="{A0A2687D-960B-4FEF-8814-8BD9DD67A9AD}" sibTransId="{1CB33424-23A9-4E67-906D-64AAC493B883}"/>
    <dgm:cxn modelId="{05A289E3-1D46-41FC-8FFA-C30438AC34E2}" srcId="{BC7843D7-9770-47F3-9B6C-E92F81485A5E}" destId="{04707E0C-F5C5-4AF4-8D55-82FD3BB7BEBF}" srcOrd="5" destOrd="0" parTransId="{80F87187-A8D1-4E6A-9E6E-0707F2D34F12}" sibTransId="{9B0C0305-C186-46A3-AEA9-57D80B0EDE91}"/>
    <dgm:cxn modelId="{AF19FDE3-DCB0-4EB7-A961-E34FE933C2D3}" srcId="{BC7843D7-9770-47F3-9B6C-E92F81485A5E}" destId="{92E50781-8391-45AF-A798-A997B7BB4A8B}" srcOrd="2" destOrd="0" parTransId="{1C67977B-C841-4103-AA61-BFDC8DC605AD}" sibTransId="{9ED4F0D3-2B80-4EBC-A35A-F3A50F9C2DA8}"/>
    <dgm:cxn modelId="{2A1303F0-2B94-40B4-8695-2D3E15BB5029}" srcId="{BC7843D7-9770-47F3-9B6C-E92F81485A5E}" destId="{10386A9C-8470-41EC-B395-0F22B12095BB}" srcOrd="4" destOrd="0" parTransId="{CD62691E-4823-45FE-B368-357E59B74445}" sibTransId="{2D33988D-6506-4039-9FCE-01A7525C8AF7}"/>
    <dgm:cxn modelId="{EF6035CC-499F-44B0-9CE6-11CCE38F4FF5}" type="presParOf" srcId="{680A0CE5-E6BF-4241-9AFC-6919B4776CFB}" destId="{5AE78198-E686-4B0F-9C58-607F73CD2A0B}" srcOrd="0" destOrd="0" presId="urn:microsoft.com/office/officeart/2005/8/layout/list1"/>
    <dgm:cxn modelId="{CF585F56-67FC-4C7A-BFCA-46282B68948A}" type="presParOf" srcId="{5AE78198-E686-4B0F-9C58-607F73CD2A0B}" destId="{CDB79076-4AC1-44E7-9557-74AFF6266BB2}" srcOrd="0" destOrd="0" presId="urn:microsoft.com/office/officeart/2005/8/layout/list1"/>
    <dgm:cxn modelId="{6FDA2E91-B192-4E4F-82AB-2855EF76E376}" type="presParOf" srcId="{5AE78198-E686-4B0F-9C58-607F73CD2A0B}" destId="{A55526E2-8155-4CED-97E5-64FA57F8B913}" srcOrd="1" destOrd="0" presId="urn:microsoft.com/office/officeart/2005/8/layout/list1"/>
    <dgm:cxn modelId="{B4322FD4-AC68-4E39-9085-A1A86F533CCB}" type="presParOf" srcId="{680A0CE5-E6BF-4241-9AFC-6919B4776CFB}" destId="{A9CDB52B-6CD2-49D6-8A51-74EA076C44D1}" srcOrd="1" destOrd="0" presId="urn:microsoft.com/office/officeart/2005/8/layout/list1"/>
    <dgm:cxn modelId="{84EB7EB7-19F0-409F-8736-A41AB097A044}" type="presParOf" srcId="{680A0CE5-E6BF-4241-9AFC-6919B4776CFB}" destId="{F92290A5-356A-40CB-82E5-2D67A5D35854}" srcOrd="2" destOrd="0" presId="urn:microsoft.com/office/officeart/2005/8/layout/list1"/>
    <dgm:cxn modelId="{0E1BE4D4-FDEB-47AD-8741-07DB7BFBDD0A}" type="presParOf" srcId="{680A0CE5-E6BF-4241-9AFC-6919B4776CFB}" destId="{12A421EA-6BE2-4BB8-B340-ECFFC55967CF}" srcOrd="3" destOrd="0" presId="urn:microsoft.com/office/officeart/2005/8/layout/list1"/>
    <dgm:cxn modelId="{891A068C-EC70-4311-8277-7651AB333773}" type="presParOf" srcId="{680A0CE5-E6BF-4241-9AFC-6919B4776CFB}" destId="{3BDE10AE-9F40-499C-A163-4E38D2F67566}" srcOrd="4" destOrd="0" presId="urn:microsoft.com/office/officeart/2005/8/layout/list1"/>
    <dgm:cxn modelId="{DA091058-CD75-4476-8F94-53F3CC8F4315}" type="presParOf" srcId="{3BDE10AE-9F40-499C-A163-4E38D2F67566}" destId="{5A810F60-F2C3-463E-9111-254B35BA7FE9}" srcOrd="0" destOrd="0" presId="urn:microsoft.com/office/officeart/2005/8/layout/list1"/>
    <dgm:cxn modelId="{87CD49AC-5C3B-4391-A8A0-DA8A413641D6}" type="presParOf" srcId="{3BDE10AE-9F40-499C-A163-4E38D2F67566}" destId="{EF0909FF-E9B2-4563-8E1C-627875E440C3}" srcOrd="1" destOrd="0" presId="urn:microsoft.com/office/officeart/2005/8/layout/list1"/>
    <dgm:cxn modelId="{277962F4-B37C-4EFD-9909-F65846FBBCCB}" type="presParOf" srcId="{680A0CE5-E6BF-4241-9AFC-6919B4776CFB}" destId="{DEE1ECE2-BD52-4B7A-8184-06AD733D0247}" srcOrd="5" destOrd="0" presId="urn:microsoft.com/office/officeart/2005/8/layout/list1"/>
    <dgm:cxn modelId="{CAE1517E-2929-4907-9E38-7DC7A70B1D01}" type="presParOf" srcId="{680A0CE5-E6BF-4241-9AFC-6919B4776CFB}" destId="{F4205CFA-42DA-476D-994F-E505462CC54F}" srcOrd="6" destOrd="0" presId="urn:microsoft.com/office/officeart/2005/8/layout/list1"/>
    <dgm:cxn modelId="{3CA85CD5-F430-476B-9FC5-3FA84A64FBD8}" type="presParOf" srcId="{680A0CE5-E6BF-4241-9AFC-6919B4776CFB}" destId="{2134EDA5-D3E7-4A45-A384-043A83ED4CA9}" srcOrd="7" destOrd="0" presId="urn:microsoft.com/office/officeart/2005/8/layout/list1"/>
    <dgm:cxn modelId="{33C8F88B-1927-473A-8C16-497508F241A4}" type="presParOf" srcId="{680A0CE5-E6BF-4241-9AFC-6919B4776CFB}" destId="{8E02EAF3-A8D8-4B20-AA12-EEF6D3796292}" srcOrd="8" destOrd="0" presId="urn:microsoft.com/office/officeart/2005/8/layout/list1"/>
    <dgm:cxn modelId="{1EE2C9F5-06FD-4172-9E40-8C20970567AE}" type="presParOf" srcId="{8E02EAF3-A8D8-4B20-AA12-EEF6D3796292}" destId="{569A8101-C4DD-4553-9BDB-FAD70E6D511E}" srcOrd="0" destOrd="0" presId="urn:microsoft.com/office/officeart/2005/8/layout/list1"/>
    <dgm:cxn modelId="{B71B3EF9-154B-4436-80D1-8691E397936D}" type="presParOf" srcId="{8E02EAF3-A8D8-4B20-AA12-EEF6D3796292}" destId="{165CF94C-22F4-4955-A74C-F33D6A1667AF}" srcOrd="1" destOrd="0" presId="urn:microsoft.com/office/officeart/2005/8/layout/list1"/>
    <dgm:cxn modelId="{C8ED90DC-A2EC-4626-BD0B-835749931371}" type="presParOf" srcId="{680A0CE5-E6BF-4241-9AFC-6919B4776CFB}" destId="{1C5FF1F9-073A-49CB-AB2A-0C00041B503F}" srcOrd="9" destOrd="0" presId="urn:microsoft.com/office/officeart/2005/8/layout/list1"/>
    <dgm:cxn modelId="{6ADEF513-ACCF-4F6E-8B65-8C3A5052166A}" type="presParOf" srcId="{680A0CE5-E6BF-4241-9AFC-6919B4776CFB}" destId="{BF510E3A-9CA4-4758-9088-01912568EFE8}" srcOrd="10" destOrd="0" presId="urn:microsoft.com/office/officeart/2005/8/layout/list1"/>
    <dgm:cxn modelId="{AD6986AB-F677-4F1D-9A7B-64E08472880C}" type="presParOf" srcId="{680A0CE5-E6BF-4241-9AFC-6919B4776CFB}" destId="{8C1F4C3C-313C-4E0D-9208-EF790E16659F}" srcOrd="11" destOrd="0" presId="urn:microsoft.com/office/officeart/2005/8/layout/list1"/>
    <dgm:cxn modelId="{FA1A6065-861A-4AF8-9139-B8E2CA17424D}" type="presParOf" srcId="{680A0CE5-E6BF-4241-9AFC-6919B4776CFB}" destId="{7A25CBA2-8A55-44AB-A7B8-BD287726F6AD}" srcOrd="12" destOrd="0" presId="urn:microsoft.com/office/officeart/2005/8/layout/list1"/>
    <dgm:cxn modelId="{5C2F1F7F-8F66-41DF-90A2-6A6E15E37D60}" type="presParOf" srcId="{7A25CBA2-8A55-44AB-A7B8-BD287726F6AD}" destId="{198B85A8-2171-4E71-9CE5-972A1C278D20}" srcOrd="0" destOrd="0" presId="urn:microsoft.com/office/officeart/2005/8/layout/list1"/>
    <dgm:cxn modelId="{CB576119-CD7E-4EB8-B93A-84462D021C67}" type="presParOf" srcId="{7A25CBA2-8A55-44AB-A7B8-BD287726F6AD}" destId="{62B30F76-B0E3-42F7-9FFD-B96636BD107F}" srcOrd="1" destOrd="0" presId="urn:microsoft.com/office/officeart/2005/8/layout/list1"/>
    <dgm:cxn modelId="{3F9BA5B3-B798-4C4F-85AB-1530B8C8EE02}" type="presParOf" srcId="{680A0CE5-E6BF-4241-9AFC-6919B4776CFB}" destId="{6C8952D4-7280-4F71-A9E9-35046BCF5E9A}" srcOrd="13" destOrd="0" presId="urn:microsoft.com/office/officeart/2005/8/layout/list1"/>
    <dgm:cxn modelId="{5843A331-0FA3-4B09-B6DB-01C8820AF95A}" type="presParOf" srcId="{680A0CE5-E6BF-4241-9AFC-6919B4776CFB}" destId="{6BC06069-8A20-4615-BE95-DFD16C9C272A}" srcOrd="14" destOrd="0" presId="urn:microsoft.com/office/officeart/2005/8/layout/list1"/>
    <dgm:cxn modelId="{6B6D83AA-F43D-46E3-AF28-A6C7016BCAE7}" type="presParOf" srcId="{680A0CE5-E6BF-4241-9AFC-6919B4776CFB}" destId="{49CB0BC7-8CFF-4380-BC31-A77EAF19E5FD}" srcOrd="15" destOrd="0" presId="urn:microsoft.com/office/officeart/2005/8/layout/list1"/>
    <dgm:cxn modelId="{FFA355D5-B4EC-4401-970E-E7DB3D3563F8}" type="presParOf" srcId="{680A0CE5-E6BF-4241-9AFC-6919B4776CFB}" destId="{3F36A0C2-A287-4E23-B568-1BDA040DC1F6}" srcOrd="16" destOrd="0" presId="urn:microsoft.com/office/officeart/2005/8/layout/list1"/>
    <dgm:cxn modelId="{787B6C72-454E-41C7-8E99-2DF301CD547A}" type="presParOf" srcId="{3F36A0C2-A287-4E23-B568-1BDA040DC1F6}" destId="{3B767C0B-2B70-4BD5-AB28-90ADBBF08218}" srcOrd="0" destOrd="0" presId="urn:microsoft.com/office/officeart/2005/8/layout/list1"/>
    <dgm:cxn modelId="{45D17A19-5F28-44B2-A7A3-A4809E7DF1E0}" type="presParOf" srcId="{3F36A0C2-A287-4E23-B568-1BDA040DC1F6}" destId="{6C9CF80B-5897-427B-A4E6-1D04026FF320}" srcOrd="1" destOrd="0" presId="urn:microsoft.com/office/officeart/2005/8/layout/list1"/>
    <dgm:cxn modelId="{14F08B5C-8040-443B-AE9F-9609F94A32DC}" type="presParOf" srcId="{680A0CE5-E6BF-4241-9AFC-6919B4776CFB}" destId="{569FDCFC-337E-4F0E-BB34-10052F46C15D}" srcOrd="17" destOrd="0" presId="urn:microsoft.com/office/officeart/2005/8/layout/list1"/>
    <dgm:cxn modelId="{D60679F3-D18E-4A2C-B289-AA0D80B1876B}" type="presParOf" srcId="{680A0CE5-E6BF-4241-9AFC-6919B4776CFB}" destId="{1350D0ED-A065-4434-A68B-12952D451F03}" srcOrd="18" destOrd="0" presId="urn:microsoft.com/office/officeart/2005/8/layout/list1"/>
    <dgm:cxn modelId="{94CCB6F3-5277-471F-AFC4-D0315800F84D}" type="presParOf" srcId="{680A0CE5-E6BF-4241-9AFC-6919B4776CFB}" destId="{F0500529-8EA7-49DD-B9F7-64AF7A04F0E3}" srcOrd="19" destOrd="0" presId="urn:microsoft.com/office/officeart/2005/8/layout/list1"/>
    <dgm:cxn modelId="{4E70FFA9-0B0E-40F1-9E7C-C550A6EF8A3C}" type="presParOf" srcId="{680A0CE5-E6BF-4241-9AFC-6919B4776CFB}" destId="{B6681DA3-8A18-426E-A59D-8023819136DC}" srcOrd="20" destOrd="0" presId="urn:microsoft.com/office/officeart/2005/8/layout/list1"/>
    <dgm:cxn modelId="{7A7D7740-2D9E-452B-9E19-35A84147E869}" type="presParOf" srcId="{B6681DA3-8A18-426E-A59D-8023819136DC}" destId="{0A300749-6AB6-4875-B7AE-5474E9169F13}" srcOrd="0" destOrd="0" presId="urn:microsoft.com/office/officeart/2005/8/layout/list1"/>
    <dgm:cxn modelId="{5E102C07-2128-4AC8-BF4E-76632BBDF10D}" type="presParOf" srcId="{B6681DA3-8A18-426E-A59D-8023819136DC}" destId="{09B4582F-7DF3-4BB2-A016-DAFA059453B4}" srcOrd="1" destOrd="0" presId="urn:microsoft.com/office/officeart/2005/8/layout/list1"/>
    <dgm:cxn modelId="{16B9CEA9-D091-4DC4-8484-9F4441DC591F}" type="presParOf" srcId="{680A0CE5-E6BF-4241-9AFC-6919B4776CFB}" destId="{880B23CB-55EC-41AC-B5E3-43F2772E2F65}" srcOrd="21" destOrd="0" presId="urn:microsoft.com/office/officeart/2005/8/layout/list1"/>
    <dgm:cxn modelId="{5F43472A-50B6-4E96-BF70-4E1FB49551E2}" type="presParOf" srcId="{680A0CE5-E6BF-4241-9AFC-6919B4776CFB}" destId="{0CC6C8DA-458E-4D72-BBD4-AA5C8828F129}" srcOrd="22" destOrd="0" presId="urn:microsoft.com/office/officeart/2005/8/layout/list1"/>
    <dgm:cxn modelId="{30D2E7E2-9BF5-433B-BF88-2CE2ECC2BB18}" type="presParOf" srcId="{680A0CE5-E6BF-4241-9AFC-6919B4776CFB}" destId="{1476657B-4339-4FBF-A4DC-1C7624B83B8E}" srcOrd="23" destOrd="0" presId="urn:microsoft.com/office/officeart/2005/8/layout/list1"/>
    <dgm:cxn modelId="{6A826DA9-D97F-44F8-B200-0565239DB6E9}" type="presParOf" srcId="{680A0CE5-E6BF-4241-9AFC-6919B4776CFB}" destId="{7977399A-5180-4892-AC14-58A8F9D272AB}" srcOrd="24" destOrd="0" presId="urn:microsoft.com/office/officeart/2005/8/layout/list1"/>
    <dgm:cxn modelId="{97193013-DCB4-4689-BFB8-512788640409}" type="presParOf" srcId="{7977399A-5180-4892-AC14-58A8F9D272AB}" destId="{CB50EFB0-71F7-48E2-A892-3C79D0E01E34}" srcOrd="0" destOrd="0" presId="urn:microsoft.com/office/officeart/2005/8/layout/list1"/>
    <dgm:cxn modelId="{0EE37A4D-B619-426B-967C-5B69FD6733CD}" type="presParOf" srcId="{7977399A-5180-4892-AC14-58A8F9D272AB}" destId="{A0CE6A97-8E59-4DFA-9AD9-AF2BDB21C832}" srcOrd="1" destOrd="0" presId="urn:microsoft.com/office/officeart/2005/8/layout/list1"/>
    <dgm:cxn modelId="{9C5028EB-2AC7-4818-832A-02BFF58D04CD}" type="presParOf" srcId="{680A0CE5-E6BF-4241-9AFC-6919B4776CFB}" destId="{C6A16B7B-057F-44D6-9CC5-D2863A3219BD}" srcOrd="25" destOrd="0" presId="urn:microsoft.com/office/officeart/2005/8/layout/list1"/>
    <dgm:cxn modelId="{24E0AED3-F33E-448B-8ABD-4EF0869BE540}" type="presParOf" srcId="{680A0CE5-E6BF-4241-9AFC-6919B4776CFB}" destId="{2193EA47-9D56-4469-98BB-2105A8D843DA}"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FCEEBE2-1FE7-487D-B1CB-F572586528B0}"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110D4DF2-975F-4165-B197-41A25FEE8F0F}">
      <dgm:prSet/>
      <dgm:spPr/>
      <dgm:t>
        <a:bodyPr/>
        <a:lstStyle/>
        <a:p>
          <a:r>
            <a:rPr lang="af-ZA"/>
            <a:t>What did I understand well? </a:t>
          </a:r>
          <a:endParaRPr lang="en-US"/>
        </a:p>
      </dgm:t>
    </dgm:pt>
    <dgm:pt modelId="{6E8D92F2-2787-4BA4-B1B3-C2AADB832E22}" type="parTrans" cxnId="{BB9BD11B-EF59-45D5-BC55-A22382107F0F}">
      <dgm:prSet/>
      <dgm:spPr/>
      <dgm:t>
        <a:bodyPr/>
        <a:lstStyle/>
        <a:p>
          <a:endParaRPr lang="en-US"/>
        </a:p>
      </dgm:t>
    </dgm:pt>
    <dgm:pt modelId="{60B73548-BC09-4341-947A-4F527995DFB0}" type="sibTrans" cxnId="{BB9BD11B-EF59-45D5-BC55-A22382107F0F}">
      <dgm:prSet/>
      <dgm:spPr/>
      <dgm:t>
        <a:bodyPr/>
        <a:lstStyle/>
        <a:p>
          <a:endParaRPr lang="en-US"/>
        </a:p>
      </dgm:t>
    </dgm:pt>
    <dgm:pt modelId="{C0AFD759-F6DD-4F35-B59F-15A769A5F8F9}">
      <dgm:prSet/>
      <dgm:spPr/>
      <dgm:t>
        <a:bodyPr/>
        <a:lstStyle/>
        <a:p>
          <a:r>
            <a:rPr lang="af-ZA"/>
            <a:t>What was difficult? </a:t>
          </a:r>
          <a:endParaRPr lang="en-US"/>
        </a:p>
      </dgm:t>
    </dgm:pt>
    <dgm:pt modelId="{F068FDB7-2B84-4F19-B117-368408529569}" type="parTrans" cxnId="{F5C9BC57-9869-46FF-96C5-DD028C66725B}">
      <dgm:prSet/>
      <dgm:spPr/>
      <dgm:t>
        <a:bodyPr/>
        <a:lstStyle/>
        <a:p>
          <a:endParaRPr lang="en-US"/>
        </a:p>
      </dgm:t>
    </dgm:pt>
    <dgm:pt modelId="{A0CC5D56-6AA4-4F85-916E-7DC7F1E973FE}" type="sibTrans" cxnId="{F5C9BC57-9869-46FF-96C5-DD028C66725B}">
      <dgm:prSet/>
      <dgm:spPr/>
      <dgm:t>
        <a:bodyPr/>
        <a:lstStyle/>
        <a:p>
          <a:endParaRPr lang="en-US"/>
        </a:p>
      </dgm:t>
    </dgm:pt>
    <dgm:pt modelId="{B8F8A102-02FF-4564-92FC-D4381C89381C}">
      <dgm:prSet/>
      <dgm:spPr/>
      <dgm:t>
        <a:bodyPr/>
        <a:lstStyle/>
        <a:p>
          <a:r>
            <a:rPr lang="af-ZA"/>
            <a:t>Which strategy did I use? </a:t>
          </a:r>
          <a:endParaRPr lang="en-US"/>
        </a:p>
      </dgm:t>
    </dgm:pt>
    <dgm:pt modelId="{9D409930-8EBF-4F52-BDA2-51705132D4F9}" type="parTrans" cxnId="{72DB9008-0EA9-4A7C-B76B-6FBD307C7790}">
      <dgm:prSet/>
      <dgm:spPr/>
      <dgm:t>
        <a:bodyPr/>
        <a:lstStyle/>
        <a:p>
          <a:endParaRPr lang="en-US"/>
        </a:p>
      </dgm:t>
    </dgm:pt>
    <dgm:pt modelId="{3B1F5B31-DE96-40CC-8006-D8C5FE55AF16}" type="sibTrans" cxnId="{72DB9008-0EA9-4A7C-B76B-6FBD307C7790}">
      <dgm:prSet/>
      <dgm:spPr/>
      <dgm:t>
        <a:bodyPr/>
        <a:lstStyle/>
        <a:p>
          <a:endParaRPr lang="en-US"/>
        </a:p>
      </dgm:t>
    </dgm:pt>
    <dgm:pt modelId="{63C9AF72-E12F-4A74-8EED-C7E45ED4E109}">
      <dgm:prSet/>
      <dgm:spPr/>
      <dgm:t>
        <a:bodyPr/>
        <a:lstStyle/>
        <a:p>
          <a:r>
            <a:rPr lang="af-ZA"/>
            <a:t>Was it effective? </a:t>
          </a:r>
          <a:endParaRPr lang="en-US"/>
        </a:p>
      </dgm:t>
    </dgm:pt>
    <dgm:pt modelId="{95AC5EC8-B6A0-41FF-8941-004ADE3B550D}" type="parTrans" cxnId="{5A412013-54C6-4D5A-BB08-D691D6D11070}">
      <dgm:prSet/>
      <dgm:spPr/>
      <dgm:t>
        <a:bodyPr/>
        <a:lstStyle/>
        <a:p>
          <a:endParaRPr lang="en-US"/>
        </a:p>
      </dgm:t>
    </dgm:pt>
    <dgm:pt modelId="{61E3A491-14AB-4C7F-B147-FEE44E9330AF}" type="sibTrans" cxnId="{5A412013-54C6-4D5A-BB08-D691D6D11070}">
      <dgm:prSet/>
      <dgm:spPr/>
      <dgm:t>
        <a:bodyPr/>
        <a:lstStyle/>
        <a:p>
          <a:endParaRPr lang="en-US"/>
        </a:p>
      </dgm:t>
    </dgm:pt>
    <dgm:pt modelId="{82824D5F-7BF3-44A3-B67D-6DBD5E0BCDC1}">
      <dgm:prSet/>
      <dgm:spPr/>
      <dgm:t>
        <a:bodyPr/>
        <a:lstStyle/>
        <a:p>
          <a:r>
            <a:rPr lang="af-ZA"/>
            <a:t>Did I complete the planned work? </a:t>
          </a:r>
          <a:endParaRPr lang="en-US"/>
        </a:p>
      </dgm:t>
    </dgm:pt>
    <dgm:pt modelId="{222FE2C5-F8D3-49FC-95AA-FAE6BC3EC75D}" type="parTrans" cxnId="{56A97B60-4602-4713-84F3-93D8F215F3AA}">
      <dgm:prSet/>
      <dgm:spPr/>
      <dgm:t>
        <a:bodyPr/>
        <a:lstStyle/>
        <a:p>
          <a:endParaRPr lang="en-US"/>
        </a:p>
      </dgm:t>
    </dgm:pt>
    <dgm:pt modelId="{C37CADC9-4DCF-4E64-BC7E-DD5FD70B6EB1}" type="sibTrans" cxnId="{56A97B60-4602-4713-84F3-93D8F215F3AA}">
      <dgm:prSet/>
      <dgm:spPr/>
      <dgm:t>
        <a:bodyPr/>
        <a:lstStyle/>
        <a:p>
          <a:endParaRPr lang="en-US"/>
        </a:p>
      </dgm:t>
    </dgm:pt>
    <dgm:pt modelId="{1680ABDC-6926-4047-B105-C50A1AD7B5B6}">
      <dgm:prSet/>
      <dgm:spPr/>
      <dgm:t>
        <a:bodyPr/>
        <a:lstStyle/>
        <a:p>
          <a:r>
            <a:rPr lang="af-ZA"/>
            <a:t>What should I continue or change?</a:t>
          </a:r>
          <a:endParaRPr lang="en-US"/>
        </a:p>
      </dgm:t>
    </dgm:pt>
    <dgm:pt modelId="{CA85A6A3-D03F-45A7-A9D4-229DBB56EE24}" type="parTrans" cxnId="{00840DF0-9814-4313-9BA9-A5A733B7010A}">
      <dgm:prSet/>
      <dgm:spPr/>
      <dgm:t>
        <a:bodyPr/>
        <a:lstStyle/>
        <a:p>
          <a:endParaRPr lang="en-US"/>
        </a:p>
      </dgm:t>
    </dgm:pt>
    <dgm:pt modelId="{532F23CB-2EF7-4D01-84D3-69765F0E3856}" type="sibTrans" cxnId="{00840DF0-9814-4313-9BA9-A5A733B7010A}">
      <dgm:prSet/>
      <dgm:spPr/>
      <dgm:t>
        <a:bodyPr/>
        <a:lstStyle/>
        <a:p>
          <a:endParaRPr lang="en-US"/>
        </a:p>
      </dgm:t>
    </dgm:pt>
    <dgm:pt modelId="{8386C4DD-667A-4193-8EC1-343547B34D75}" type="pres">
      <dgm:prSet presAssocID="{2FCEEBE2-1FE7-487D-B1CB-F572586528B0}" presName="Name0" presStyleCnt="0">
        <dgm:presLayoutVars>
          <dgm:dir/>
          <dgm:resizeHandles val="exact"/>
        </dgm:presLayoutVars>
      </dgm:prSet>
      <dgm:spPr/>
    </dgm:pt>
    <dgm:pt modelId="{737F72E5-6354-4F3A-84A2-F408B6A4AC32}" type="pres">
      <dgm:prSet presAssocID="{110D4DF2-975F-4165-B197-41A25FEE8F0F}" presName="node" presStyleLbl="node1" presStyleIdx="0" presStyleCnt="6">
        <dgm:presLayoutVars>
          <dgm:bulletEnabled val="1"/>
        </dgm:presLayoutVars>
      </dgm:prSet>
      <dgm:spPr/>
    </dgm:pt>
    <dgm:pt modelId="{66ACBAE8-1746-4C91-B887-220B8CB5745E}" type="pres">
      <dgm:prSet presAssocID="{60B73548-BC09-4341-947A-4F527995DFB0}" presName="sibTrans" presStyleLbl="sibTrans1D1" presStyleIdx="0" presStyleCnt="5"/>
      <dgm:spPr/>
    </dgm:pt>
    <dgm:pt modelId="{A45C89F8-DB20-4E11-9527-B135B9B9078C}" type="pres">
      <dgm:prSet presAssocID="{60B73548-BC09-4341-947A-4F527995DFB0}" presName="connectorText" presStyleLbl="sibTrans1D1" presStyleIdx="0" presStyleCnt="5"/>
      <dgm:spPr/>
    </dgm:pt>
    <dgm:pt modelId="{D726C406-5036-42EE-874C-5350BE27C063}" type="pres">
      <dgm:prSet presAssocID="{C0AFD759-F6DD-4F35-B59F-15A769A5F8F9}" presName="node" presStyleLbl="node1" presStyleIdx="1" presStyleCnt="6">
        <dgm:presLayoutVars>
          <dgm:bulletEnabled val="1"/>
        </dgm:presLayoutVars>
      </dgm:prSet>
      <dgm:spPr/>
    </dgm:pt>
    <dgm:pt modelId="{01D98FD6-5E14-4551-B0E6-B522E663A9E7}" type="pres">
      <dgm:prSet presAssocID="{A0CC5D56-6AA4-4F85-916E-7DC7F1E973FE}" presName="sibTrans" presStyleLbl="sibTrans1D1" presStyleIdx="1" presStyleCnt="5"/>
      <dgm:spPr/>
    </dgm:pt>
    <dgm:pt modelId="{38FCA29C-36DD-45DE-A89B-EE839027C383}" type="pres">
      <dgm:prSet presAssocID="{A0CC5D56-6AA4-4F85-916E-7DC7F1E973FE}" presName="connectorText" presStyleLbl="sibTrans1D1" presStyleIdx="1" presStyleCnt="5"/>
      <dgm:spPr/>
    </dgm:pt>
    <dgm:pt modelId="{EE83F335-1F94-45D8-B5DC-3402FB1E0003}" type="pres">
      <dgm:prSet presAssocID="{B8F8A102-02FF-4564-92FC-D4381C89381C}" presName="node" presStyleLbl="node1" presStyleIdx="2" presStyleCnt="6">
        <dgm:presLayoutVars>
          <dgm:bulletEnabled val="1"/>
        </dgm:presLayoutVars>
      </dgm:prSet>
      <dgm:spPr/>
    </dgm:pt>
    <dgm:pt modelId="{46E5FB94-C681-4ACD-AD15-CAD16411F189}" type="pres">
      <dgm:prSet presAssocID="{3B1F5B31-DE96-40CC-8006-D8C5FE55AF16}" presName="sibTrans" presStyleLbl="sibTrans1D1" presStyleIdx="2" presStyleCnt="5"/>
      <dgm:spPr/>
    </dgm:pt>
    <dgm:pt modelId="{87AADA92-3B34-484B-9532-F1DC6206C321}" type="pres">
      <dgm:prSet presAssocID="{3B1F5B31-DE96-40CC-8006-D8C5FE55AF16}" presName="connectorText" presStyleLbl="sibTrans1D1" presStyleIdx="2" presStyleCnt="5"/>
      <dgm:spPr/>
    </dgm:pt>
    <dgm:pt modelId="{43E50BF0-644E-4194-BF17-4757ED0324D7}" type="pres">
      <dgm:prSet presAssocID="{63C9AF72-E12F-4A74-8EED-C7E45ED4E109}" presName="node" presStyleLbl="node1" presStyleIdx="3" presStyleCnt="6">
        <dgm:presLayoutVars>
          <dgm:bulletEnabled val="1"/>
        </dgm:presLayoutVars>
      </dgm:prSet>
      <dgm:spPr/>
    </dgm:pt>
    <dgm:pt modelId="{E938510B-F321-4BA5-9EB9-9508B19F835B}" type="pres">
      <dgm:prSet presAssocID="{61E3A491-14AB-4C7F-B147-FEE44E9330AF}" presName="sibTrans" presStyleLbl="sibTrans1D1" presStyleIdx="3" presStyleCnt="5"/>
      <dgm:spPr/>
    </dgm:pt>
    <dgm:pt modelId="{BAAFBFBB-220F-45F1-8F53-EC40F1FBA6CC}" type="pres">
      <dgm:prSet presAssocID="{61E3A491-14AB-4C7F-B147-FEE44E9330AF}" presName="connectorText" presStyleLbl="sibTrans1D1" presStyleIdx="3" presStyleCnt="5"/>
      <dgm:spPr/>
    </dgm:pt>
    <dgm:pt modelId="{133B1156-667B-4537-86D0-3AEB8E6FC776}" type="pres">
      <dgm:prSet presAssocID="{82824D5F-7BF3-44A3-B67D-6DBD5E0BCDC1}" presName="node" presStyleLbl="node1" presStyleIdx="4" presStyleCnt="6">
        <dgm:presLayoutVars>
          <dgm:bulletEnabled val="1"/>
        </dgm:presLayoutVars>
      </dgm:prSet>
      <dgm:spPr/>
    </dgm:pt>
    <dgm:pt modelId="{E55359F2-6A64-49EA-9144-0458874CEA66}" type="pres">
      <dgm:prSet presAssocID="{C37CADC9-4DCF-4E64-BC7E-DD5FD70B6EB1}" presName="sibTrans" presStyleLbl="sibTrans1D1" presStyleIdx="4" presStyleCnt="5"/>
      <dgm:spPr/>
    </dgm:pt>
    <dgm:pt modelId="{A8A8AF52-7C3F-4052-9131-92C9F216A16B}" type="pres">
      <dgm:prSet presAssocID="{C37CADC9-4DCF-4E64-BC7E-DD5FD70B6EB1}" presName="connectorText" presStyleLbl="sibTrans1D1" presStyleIdx="4" presStyleCnt="5"/>
      <dgm:spPr/>
    </dgm:pt>
    <dgm:pt modelId="{7112182E-7018-4E75-9CA3-EDE5DFA5169D}" type="pres">
      <dgm:prSet presAssocID="{1680ABDC-6926-4047-B105-C50A1AD7B5B6}" presName="node" presStyleLbl="node1" presStyleIdx="5" presStyleCnt="6">
        <dgm:presLayoutVars>
          <dgm:bulletEnabled val="1"/>
        </dgm:presLayoutVars>
      </dgm:prSet>
      <dgm:spPr/>
    </dgm:pt>
  </dgm:ptLst>
  <dgm:cxnLst>
    <dgm:cxn modelId="{F393E701-69A4-4B62-B03D-AC14B8D52E39}" type="presOf" srcId="{C37CADC9-4DCF-4E64-BC7E-DD5FD70B6EB1}" destId="{A8A8AF52-7C3F-4052-9131-92C9F216A16B}" srcOrd="1" destOrd="0" presId="urn:microsoft.com/office/officeart/2016/7/layout/RepeatingBendingProcessNew"/>
    <dgm:cxn modelId="{3BA39A07-706E-4BFD-89B2-8AE37C3AEC7C}" type="presOf" srcId="{63C9AF72-E12F-4A74-8EED-C7E45ED4E109}" destId="{43E50BF0-644E-4194-BF17-4757ED0324D7}" srcOrd="0" destOrd="0" presId="urn:microsoft.com/office/officeart/2016/7/layout/RepeatingBendingProcessNew"/>
    <dgm:cxn modelId="{72DB9008-0EA9-4A7C-B76B-6FBD307C7790}" srcId="{2FCEEBE2-1FE7-487D-B1CB-F572586528B0}" destId="{B8F8A102-02FF-4564-92FC-D4381C89381C}" srcOrd="2" destOrd="0" parTransId="{9D409930-8EBF-4F52-BDA2-51705132D4F9}" sibTransId="{3B1F5B31-DE96-40CC-8006-D8C5FE55AF16}"/>
    <dgm:cxn modelId="{A3DFC00B-7110-4850-903D-CAE6AA65D4F4}" type="presOf" srcId="{60B73548-BC09-4341-947A-4F527995DFB0}" destId="{66ACBAE8-1746-4C91-B887-220B8CB5745E}" srcOrd="0" destOrd="0" presId="urn:microsoft.com/office/officeart/2016/7/layout/RepeatingBendingProcessNew"/>
    <dgm:cxn modelId="{5A412013-54C6-4D5A-BB08-D691D6D11070}" srcId="{2FCEEBE2-1FE7-487D-B1CB-F572586528B0}" destId="{63C9AF72-E12F-4A74-8EED-C7E45ED4E109}" srcOrd="3" destOrd="0" parTransId="{95AC5EC8-B6A0-41FF-8941-004ADE3B550D}" sibTransId="{61E3A491-14AB-4C7F-B147-FEE44E9330AF}"/>
    <dgm:cxn modelId="{FC42BC1A-17C4-4203-B3CA-08BAA37F1DA7}" type="presOf" srcId="{82824D5F-7BF3-44A3-B67D-6DBD5E0BCDC1}" destId="{133B1156-667B-4537-86D0-3AEB8E6FC776}" srcOrd="0" destOrd="0" presId="urn:microsoft.com/office/officeart/2016/7/layout/RepeatingBendingProcessNew"/>
    <dgm:cxn modelId="{BB9BD11B-EF59-45D5-BC55-A22382107F0F}" srcId="{2FCEEBE2-1FE7-487D-B1CB-F572586528B0}" destId="{110D4DF2-975F-4165-B197-41A25FEE8F0F}" srcOrd="0" destOrd="0" parTransId="{6E8D92F2-2787-4BA4-B1B3-C2AADB832E22}" sibTransId="{60B73548-BC09-4341-947A-4F527995DFB0}"/>
    <dgm:cxn modelId="{290A7F2B-9F3F-4673-B9A9-A9649FFADB9D}" type="presOf" srcId="{3B1F5B31-DE96-40CC-8006-D8C5FE55AF16}" destId="{87AADA92-3B34-484B-9532-F1DC6206C321}" srcOrd="1" destOrd="0" presId="urn:microsoft.com/office/officeart/2016/7/layout/RepeatingBendingProcessNew"/>
    <dgm:cxn modelId="{51D57E3C-563C-4A64-9ED4-CBECB8852DA8}" type="presOf" srcId="{1680ABDC-6926-4047-B105-C50A1AD7B5B6}" destId="{7112182E-7018-4E75-9CA3-EDE5DFA5169D}" srcOrd="0" destOrd="0" presId="urn:microsoft.com/office/officeart/2016/7/layout/RepeatingBendingProcessNew"/>
    <dgm:cxn modelId="{56A97B60-4602-4713-84F3-93D8F215F3AA}" srcId="{2FCEEBE2-1FE7-487D-B1CB-F572586528B0}" destId="{82824D5F-7BF3-44A3-B67D-6DBD5E0BCDC1}" srcOrd="4" destOrd="0" parTransId="{222FE2C5-F8D3-49FC-95AA-FAE6BC3EC75D}" sibTransId="{C37CADC9-4DCF-4E64-BC7E-DD5FD70B6EB1}"/>
    <dgm:cxn modelId="{6414C353-77DF-4E42-BA84-31F52282C8C7}" type="presOf" srcId="{A0CC5D56-6AA4-4F85-916E-7DC7F1E973FE}" destId="{01D98FD6-5E14-4551-B0E6-B522E663A9E7}" srcOrd="0" destOrd="0" presId="urn:microsoft.com/office/officeart/2016/7/layout/RepeatingBendingProcessNew"/>
    <dgm:cxn modelId="{F5C9BC57-9869-46FF-96C5-DD028C66725B}" srcId="{2FCEEBE2-1FE7-487D-B1CB-F572586528B0}" destId="{C0AFD759-F6DD-4F35-B59F-15A769A5F8F9}" srcOrd="1" destOrd="0" parTransId="{F068FDB7-2B84-4F19-B117-368408529569}" sibTransId="{A0CC5D56-6AA4-4F85-916E-7DC7F1E973FE}"/>
    <dgm:cxn modelId="{107D658B-2F42-444D-A2C5-31075DB91395}" type="presOf" srcId="{C0AFD759-F6DD-4F35-B59F-15A769A5F8F9}" destId="{D726C406-5036-42EE-874C-5350BE27C063}" srcOrd="0" destOrd="0" presId="urn:microsoft.com/office/officeart/2016/7/layout/RepeatingBendingProcessNew"/>
    <dgm:cxn modelId="{8973518C-19F5-45EF-ADC7-5567A0CAC106}" type="presOf" srcId="{60B73548-BC09-4341-947A-4F527995DFB0}" destId="{A45C89F8-DB20-4E11-9527-B135B9B9078C}" srcOrd="1" destOrd="0" presId="urn:microsoft.com/office/officeart/2016/7/layout/RepeatingBendingProcessNew"/>
    <dgm:cxn modelId="{D376FB8F-7370-4E18-86CB-92EC38AF8E7C}" type="presOf" srcId="{C37CADC9-4DCF-4E64-BC7E-DD5FD70B6EB1}" destId="{E55359F2-6A64-49EA-9144-0458874CEA66}" srcOrd="0" destOrd="0" presId="urn:microsoft.com/office/officeart/2016/7/layout/RepeatingBendingProcessNew"/>
    <dgm:cxn modelId="{14855BD4-C330-49E4-9350-68C04E9FAC51}" type="presOf" srcId="{A0CC5D56-6AA4-4F85-916E-7DC7F1E973FE}" destId="{38FCA29C-36DD-45DE-A89B-EE839027C383}" srcOrd="1" destOrd="0" presId="urn:microsoft.com/office/officeart/2016/7/layout/RepeatingBendingProcessNew"/>
    <dgm:cxn modelId="{F7B8DDD4-3E59-4BDF-A174-984D3DF1D5E6}" type="presOf" srcId="{B8F8A102-02FF-4564-92FC-D4381C89381C}" destId="{EE83F335-1F94-45D8-B5DC-3402FB1E0003}" srcOrd="0" destOrd="0" presId="urn:microsoft.com/office/officeart/2016/7/layout/RepeatingBendingProcessNew"/>
    <dgm:cxn modelId="{142AD8DD-AC96-471A-8AB5-28753BF2163E}" type="presOf" srcId="{110D4DF2-975F-4165-B197-41A25FEE8F0F}" destId="{737F72E5-6354-4F3A-84A2-F408B6A4AC32}" srcOrd="0" destOrd="0" presId="urn:microsoft.com/office/officeart/2016/7/layout/RepeatingBendingProcessNew"/>
    <dgm:cxn modelId="{02B73BE5-C649-400D-AD43-E3060DA71EC3}" type="presOf" srcId="{2FCEEBE2-1FE7-487D-B1CB-F572586528B0}" destId="{8386C4DD-667A-4193-8EC1-343547B34D75}" srcOrd="0" destOrd="0" presId="urn:microsoft.com/office/officeart/2016/7/layout/RepeatingBendingProcessNew"/>
    <dgm:cxn modelId="{00840DF0-9814-4313-9BA9-A5A733B7010A}" srcId="{2FCEEBE2-1FE7-487D-B1CB-F572586528B0}" destId="{1680ABDC-6926-4047-B105-C50A1AD7B5B6}" srcOrd="5" destOrd="0" parTransId="{CA85A6A3-D03F-45A7-A9D4-229DBB56EE24}" sibTransId="{532F23CB-2EF7-4D01-84D3-69765F0E3856}"/>
    <dgm:cxn modelId="{F06042F0-C4FF-4CD2-998A-C33205814AE5}" type="presOf" srcId="{61E3A491-14AB-4C7F-B147-FEE44E9330AF}" destId="{E938510B-F321-4BA5-9EB9-9508B19F835B}" srcOrd="0" destOrd="0" presId="urn:microsoft.com/office/officeart/2016/7/layout/RepeatingBendingProcessNew"/>
    <dgm:cxn modelId="{884CA2F4-8634-4CD4-928F-A7A2FACAC6EC}" type="presOf" srcId="{3B1F5B31-DE96-40CC-8006-D8C5FE55AF16}" destId="{46E5FB94-C681-4ACD-AD15-CAD16411F189}" srcOrd="0" destOrd="0" presId="urn:microsoft.com/office/officeart/2016/7/layout/RepeatingBendingProcessNew"/>
    <dgm:cxn modelId="{1184CCFC-7715-423B-AD8E-28DE200D5738}" type="presOf" srcId="{61E3A491-14AB-4C7F-B147-FEE44E9330AF}" destId="{BAAFBFBB-220F-45F1-8F53-EC40F1FBA6CC}" srcOrd="1" destOrd="0" presId="urn:microsoft.com/office/officeart/2016/7/layout/RepeatingBendingProcessNew"/>
    <dgm:cxn modelId="{8BD3E8CA-F965-48AD-9202-D1462134C027}" type="presParOf" srcId="{8386C4DD-667A-4193-8EC1-343547B34D75}" destId="{737F72E5-6354-4F3A-84A2-F408B6A4AC32}" srcOrd="0" destOrd="0" presId="urn:microsoft.com/office/officeart/2016/7/layout/RepeatingBendingProcessNew"/>
    <dgm:cxn modelId="{CF40F1F6-6DCF-4C44-AA54-5DE0A48CA335}" type="presParOf" srcId="{8386C4DD-667A-4193-8EC1-343547B34D75}" destId="{66ACBAE8-1746-4C91-B887-220B8CB5745E}" srcOrd="1" destOrd="0" presId="urn:microsoft.com/office/officeart/2016/7/layout/RepeatingBendingProcessNew"/>
    <dgm:cxn modelId="{DEBD9A05-CCBD-4BED-9849-514DE1BBECB9}" type="presParOf" srcId="{66ACBAE8-1746-4C91-B887-220B8CB5745E}" destId="{A45C89F8-DB20-4E11-9527-B135B9B9078C}" srcOrd="0" destOrd="0" presId="urn:microsoft.com/office/officeart/2016/7/layout/RepeatingBendingProcessNew"/>
    <dgm:cxn modelId="{BB451C63-6444-4C30-9528-69C84D3D9A1E}" type="presParOf" srcId="{8386C4DD-667A-4193-8EC1-343547B34D75}" destId="{D726C406-5036-42EE-874C-5350BE27C063}" srcOrd="2" destOrd="0" presId="urn:microsoft.com/office/officeart/2016/7/layout/RepeatingBendingProcessNew"/>
    <dgm:cxn modelId="{EEDF2D65-B6F2-464F-87B7-D2F6809189B7}" type="presParOf" srcId="{8386C4DD-667A-4193-8EC1-343547B34D75}" destId="{01D98FD6-5E14-4551-B0E6-B522E663A9E7}" srcOrd="3" destOrd="0" presId="urn:microsoft.com/office/officeart/2016/7/layout/RepeatingBendingProcessNew"/>
    <dgm:cxn modelId="{B75A0EB5-5F51-4B34-926F-F04158EA3CEF}" type="presParOf" srcId="{01D98FD6-5E14-4551-B0E6-B522E663A9E7}" destId="{38FCA29C-36DD-45DE-A89B-EE839027C383}" srcOrd="0" destOrd="0" presId="urn:microsoft.com/office/officeart/2016/7/layout/RepeatingBendingProcessNew"/>
    <dgm:cxn modelId="{BCEA7739-5ABE-45D9-BB3F-CCD807B5259D}" type="presParOf" srcId="{8386C4DD-667A-4193-8EC1-343547B34D75}" destId="{EE83F335-1F94-45D8-B5DC-3402FB1E0003}" srcOrd="4" destOrd="0" presId="urn:microsoft.com/office/officeart/2016/7/layout/RepeatingBendingProcessNew"/>
    <dgm:cxn modelId="{10477B7A-0A0C-4FF6-AF11-DA16693D2D67}" type="presParOf" srcId="{8386C4DD-667A-4193-8EC1-343547B34D75}" destId="{46E5FB94-C681-4ACD-AD15-CAD16411F189}" srcOrd="5" destOrd="0" presId="urn:microsoft.com/office/officeart/2016/7/layout/RepeatingBendingProcessNew"/>
    <dgm:cxn modelId="{2C04BF60-377B-4F6C-A118-03353DDCC6D7}" type="presParOf" srcId="{46E5FB94-C681-4ACD-AD15-CAD16411F189}" destId="{87AADA92-3B34-484B-9532-F1DC6206C321}" srcOrd="0" destOrd="0" presId="urn:microsoft.com/office/officeart/2016/7/layout/RepeatingBendingProcessNew"/>
    <dgm:cxn modelId="{51D476AE-605C-4167-947F-8172DC0A69FF}" type="presParOf" srcId="{8386C4DD-667A-4193-8EC1-343547B34D75}" destId="{43E50BF0-644E-4194-BF17-4757ED0324D7}" srcOrd="6" destOrd="0" presId="urn:microsoft.com/office/officeart/2016/7/layout/RepeatingBendingProcessNew"/>
    <dgm:cxn modelId="{7D2F7931-7EA7-49FE-A5D1-4AC8ADD8F813}" type="presParOf" srcId="{8386C4DD-667A-4193-8EC1-343547B34D75}" destId="{E938510B-F321-4BA5-9EB9-9508B19F835B}" srcOrd="7" destOrd="0" presId="urn:microsoft.com/office/officeart/2016/7/layout/RepeatingBendingProcessNew"/>
    <dgm:cxn modelId="{44875CAC-12F0-4150-9B0F-BBA74509B61F}" type="presParOf" srcId="{E938510B-F321-4BA5-9EB9-9508B19F835B}" destId="{BAAFBFBB-220F-45F1-8F53-EC40F1FBA6CC}" srcOrd="0" destOrd="0" presId="urn:microsoft.com/office/officeart/2016/7/layout/RepeatingBendingProcessNew"/>
    <dgm:cxn modelId="{EDB2415A-C4E7-451A-A68A-BF391014DCEC}" type="presParOf" srcId="{8386C4DD-667A-4193-8EC1-343547B34D75}" destId="{133B1156-667B-4537-86D0-3AEB8E6FC776}" srcOrd="8" destOrd="0" presId="urn:microsoft.com/office/officeart/2016/7/layout/RepeatingBendingProcessNew"/>
    <dgm:cxn modelId="{97B5493E-EE53-467C-A8FA-B4B236F6C442}" type="presParOf" srcId="{8386C4DD-667A-4193-8EC1-343547B34D75}" destId="{E55359F2-6A64-49EA-9144-0458874CEA66}" srcOrd="9" destOrd="0" presId="urn:microsoft.com/office/officeart/2016/7/layout/RepeatingBendingProcessNew"/>
    <dgm:cxn modelId="{4771FC4E-E66B-4825-9D99-4F983EB82CEF}" type="presParOf" srcId="{E55359F2-6A64-49EA-9144-0458874CEA66}" destId="{A8A8AF52-7C3F-4052-9131-92C9F216A16B}" srcOrd="0" destOrd="0" presId="urn:microsoft.com/office/officeart/2016/7/layout/RepeatingBendingProcessNew"/>
    <dgm:cxn modelId="{997AD29A-30A0-48CA-A35B-E2D92AEDF972}" type="presParOf" srcId="{8386C4DD-667A-4193-8EC1-343547B34D75}" destId="{7112182E-7018-4E75-9CA3-EDE5DFA5169D}"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D1BCE-CF0B-4387-9A56-87F3F672C1C9}">
      <dsp:nvSpPr>
        <dsp:cNvPr id="0" name=""/>
        <dsp:cNvSpPr/>
      </dsp:nvSpPr>
      <dsp:spPr>
        <a:xfrm>
          <a:off x="0" y="78716"/>
          <a:ext cx="6300355" cy="115478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ZA" sz="2100" kern="1200"/>
            <a:t>Revise a realistic study plan by including appropriate time-management techniques and personal commitments.</a:t>
          </a:r>
          <a:endParaRPr lang="af-ZA" sz="2100" kern="1200"/>
        </a:p>
      </dsp:txBody>
      <dsp:txXfrm>
        <a:off x="56372" y="135088"/>
        <a:ext cx="6187611" cy="1042045"/>
      </dsp:txXfrm>
    </dsp:sp>
    <dsp:sp modelId="{C9D9F1A5-7BA6-44FA-B5DA-1C721138383E}">
      <dsp:nvSpPr>
        <dsp:cNvPr id="0" name=""/>
        <dsp:cNvSpPr/>
      </dsp:nvSpPr>
      <dsp:spPr>
        <a:xfrm>
          <a:off x="0" y="1293986"/>
          <a:ext cx="6300355" cy="1154789"/>
        </a:xfrm>
        <a:prstGeom prst="roundRect">
          <a:avLst/>
        </a:prstGeom>
        <a:solidFill>
          <a:schemeClr val="accent3">
            <a:hueOff val="-568678"/>
            <a:satOff val="-2344"/>
            <a:lumOff val="-49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ZA" sz="2100" kern="1200"/>
            <a:t>Explain how learning takes place and reflect on the effectiveness of learning.</a:t>
          </a:r>
          <a:endParaRPr lang="af-ZA" sz="2100" kern="1200"/>
        </a:p>
      </dsp:txBody>
      <dsp:txXfrm>
        <a:off x="56372" y="1350358"/>
        <a:ext cx="6187611" cy="1042045"/>
      </dsp:txXfrm>
    </dsp:sp>
    <dsp:sp modelId="{BB4D95A0-05EC-4AD8-8DEF-5F731CC3671A}">
      <dsp:nvSpPr>
        <dsp:cNvPr id="0" name=""/>
        <dsp:cNvSpPr/>
      </dsp:nvSpPr>
      <dsp:spPr>
        <a:xfrm>
          <a:off x="0" y="2509256"/>
          <a:ext cx="6300355" cy="1154789"/>
        </a:xfrm>
        <a:prstGeom prst="roundRect">
          <a:avLst/>
        </a:prstGeom>
        <a:solidFill>
          <a:schemeClr val="accent3">
            <a:hueOff val="-1137357"/>
            <a:satOff val="-4689"/>
            <a:lumOff val="-9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ZA" sz="2100" kern="1200"/>
            <a:t>Apply study-planning, time-management and reflection skills to improve personal learning habits.</a:t>
          </a:r>
          <a:endParaRPr lang="af-ZA" sz="2100" kern="1200"/>
        </a:p>
      </dsp:txBody>
      <dsp:txXfrm>
        <a:off x="56372" y="2565628"/>
        <a:ext cx="6187611" cy="10420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16FC8-FFD9-4BC1-AC8A-24C9A32FBD2F}">
      <dsp:nvSpPr>
        <dsp:cNvPr id="0" name=""/>
        <dsp:cNvSpPr/>
      </dsp:nvSpPr>
      <dsp:spPr>
        <a:xfrm>
          <a:off x="0" y="3291729"/>
          <a:ext cx="6666833" cy="21597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af-ZA" sz="2700" kern="1200" dirty="0" err="1"/>
            <a:t>Helps</a:t>
          </a:r>
          <a:r>
            <a:rPr lang="af-ZA" sz="2700" kern="1200" dirty="0"/>
            <a:t> </a:t>
          </a:r>
          <a:r>
            <a:rPr lang="af-ZA" sz="2700" kern="1200" dirty="0" err="1"/>
            <a:t>you</a:t>
          </a:r>
          <a:r>
            <a:rPr lang="af-ZA" sz="2700" kern="1200" dirty="0"/>
            <a:t> </a:t>
          </a:r>
          <a:r>
            <a:rPr lang="af-ZA" sz="2700" kern="1200" dirty="0" err="1"/>
            <a:t>manage</a:t>
          </a:r>
          <a:r>
            <a:rPr lang="af-ZA" sz="2700" kern="1200" dirty="0"/>
            <a:t> </a:t>
          </a:r>
          <a:r>
            <a:rPr lang="af-ZA" sz="2700" kern="1200" dirty="0" err="1"/>
            <a:t>your</a:t>
          </a:r>
          <a:r>
            <a:rPr lang="af-ZA" sz="2700" kern="1200" dirty="0"/>
            <a:t> </a:t>
          </a:r>
          <a:r>
            <a:rPr lang="af-ZA" sz="2700" kern="1200" dirty="0" err="1"/>
            <a:t>time</a:t>
          </a:r>
          <a:r>
            <a:rPr lang="af-ZA" sz="2700" kern="1200" dirty="0"/>
            <a:t> </a:t>
          </a:r>
          <a:r>
            <a:rPr lang="af-ZA" sz="2700" kern="1200" dirty="0" err="1"/>
            <a:t>and</a:t>
          </a:r>
          <a:r>
            <a:rPr lang="af-ZA" sz="2700" kern="1200" dirty="0"/>
            <a:t> </a:t>
          </a:r>
          <a:r>
            <a:rPr lang="af-ZA" sz="2700" kern="1200" dirty="0" err="1"/>
            <a:t>learning</a:t>
          </a:r>
          <a:r>
            <a:rPr lang="af-ZA" sz="2700" kern="1200" dirty="0"/>
            <a:t> </a:t>
          </a:r>
          <a:r>
            <a:rPr lang="af-ZA" sz="2700" kern="1200" dirty="0" err="1"/>
            <a:t>goals</a:t>
          </a:r>
          <a:r>
            <a:rPr lang="af-ZA" sz="2700" kern="1200" dirty="0"/>
            <a:t>.</a:t>
          </a:r>
          <a:endParaRPr lang="en-US" sz="2700" kern="1200" dirty="0"/>
        </a:p>
      </dsp:txBody>
      <dsp:txXfrm>
        <a:off x="0" y="3291729"/>
        <a:ext cx="6666833" cy="2159731"/>
      </dsp:txXfrm>
    </dsp:sp>
    <dsp:sp modelId="{73E487E6-2697-4777-BF44-FC748216FD80}">
      <dsp:nvSpPr>
        <dsp:cNvPr id="0" name=""/>
        <dsp:cNvSpPr/>
      </dsp:nvSpPr>
      <dsp:spPr>
        <a:xfrm rot="10800000">
          <a:off x="0" y="2459"/>
          <a:ext cx="6666833" cy="3321666"/>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af-ZA" sz="2700" kern="1200"/>
            <a:t>A study plan is a structured schedule that shows:</a:t>
          </a:r>
          <a:endParaRPr lang="en-US" sz="2700" kern="1200"/>
        </a:p>
      </dsp:txBody>
      <dsp:txXfrm rot="-10800000">
        <a:off x="0" y="2459"/>
        <a:ext cx="6666833" cy="1165904"/>
      </dsp:txXfrm>
    </dsp:sp>
    <dsp:sp modelId="{9878D3AE-A9A1-40D9-8A4E-5C46229715F7}">
      <dsp:nvSpPr>
        <dsp:cNvPr id="0" name=""/>
        <dsp:cNvSpPr/>
      </dsp:nvSpPr>
      <dsp:spPr>
        <a:xfrm>
          <a:off x="3255" y="1168364"/>
          <a:ext cx="2220107" cy="99317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af-ZA" sz="3200" b="1" kern="1200"/>
            <a:t>what</a:t>
          </a:r>
          <a:r>
            <a:rPr lang="af-ZA" sz="3200" kern="1200"/>
            <a:t> you will study </a:t>
          </a:r>
          <a:endParaRPr lang="en-US" sz="3200" kern="1200"/>
        </a:p>
      </dsp:txBody>
      <dsp:txXfrm>
        <a:off x="3255" y="1168364"/>
        <a:ext cx="2220107" cy="993178"/>
      </dsp:txXfrm>
    </dsp:sp>
    <dsp:sp modelId="{39638DC5-01A3-4A9C-AC15-035C54490ED2}">
      <dsp:nvSpPr>
        <dsp:cNvPr id="0" name=""/>
        <dsp:cNvSpPr/>
      </dsp:nvSpPr>
      <dsp:spPr>
        <a:xfrm>
          <a:off x="2223362" y="1168364"/>
          <a:ext cx="2220107" cy="993178"/>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af-ZA" sz="3200" b="1" kern="1200"/>
            <a:t>when</a:t>
          </a:r>
          <a:r>
            <a:rPr lang="af-ZA" sz="3200" kern="1200"/>
            <a:t> you will study </a:t>
          </a:r>
          <a:endParaRPr lang="en-US" sz="3200" kern="1200"/>
        </a:p>
      </dsp:txBody>
      <dsp:txXfrm>
        <a:off x="2223362" y="1168364"/>
        <a:ext cx="2220107" cy="993178"/>
      </dsp:txXfrm>
    </dsp:sp>
    <dsp:sp modelId="{9CC5580F-B2F3-4DB2-A551-4F6C11B95CB9}">
      <dsp:nvSpPr>
        <dsp:cNvPr id="0" name=""/>
        <dsp:cNvSpPr/>
      </dsp:nvSpPr>
      <dsp:spPr>
        <a:xfrm>
          <a:off x="4443470" y="1168364"/>
          <a:ext cx="2220107" cy="993178"/>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af-ZA" sz="3200" b="1" kern="1200"/>
            <a:t>how</a:t>
          </a:r>
          <a:r>
            <a:rPr lang="af-ZA" sz="3200" kern="1200"/>
            <a:t> you will study </a:t>
          </a:r>
          <a:endParaRPr lang="en-US" sz="3200" kern="1200"/>
        </a:p>
      </dsp:txBody>
      <dsp:txXfrm>
        <a:off x="4443470" y="1168364"/>
        <a:ext cx="2220107" cy="9931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AF2502-C939-41C2-92AF-18FB5952753D}">
      <dsp:nvSpPr>
        <dsp:cNvPr id="0" name=""/>
        <dsp:cNvSpPr/>
      </dsp:nvSpPr>
      <dsp:spPr>
        <a:xfrm>
          <a:off x="589" y="527409"/>
          <a:ext cx="2298568" cy="137914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Assessment</a:t>
          </a:r>
          <a:r>
            <a:rPr lang="af-ZA" sz="2400" kern="1200" dirty="0"/>
            <a:t> </a:t>
          </a:r>
          <a:r>
            <a:rPr lang="af-ZA" sz="2400" kern="1200" dirty="0" err="1"/>
            <a:t>and</a:t>
          </a:r>
          <a:r>
            <a:rPr lang="af-ZA" sz="2400" kern="1200" dirty="0"/>
            <a:t> </a:t>
          </a:r>
          <a:r>
            <a:rPr lang="af-ZA" sz="2400" kern="1200" dirty="0" err="1"/>
            <a:t>assignment</a:t>
          </a:r>
          <a:r>
            <a:rPr lang="af-ZA" sz="2400" kern="1200" dirty="0"/>
            <a:t> </a:t>
          </a:r>
          <a:r>
            <a:rPr lang="af-ZA" sz="2400" kern="1200" dirty="0" err="1"/>
            <a:t>dates</a:t>
          </a:r>
          <a:r>
            <a:rPr lang="af-ZA" sz="2400" kern="1200" dirty="0"/>
            <a:t> </a:t>
          </a:r>
          <a:endParaRPr lang="en-US" sz="2400" kern="1200" dirty="0"/>
        </a:p>
      </dsp:txBody>
      <dsp:txXfrm>
        <a:off x="589" y="527409"/>
        <a:ext cx="2298568" cy="1379140"/>
      </dsp:txXfrm>
    </dsp:sp>
    <dsp:sp modelId="{39E352F1-5A8E-4584-B0F6-215D01966CA1}">
      <dsp:nvSpPr>
        <dsp:cNvPr id="0" name=""/>
        <dsp:cNvSpPr/>
      </dsp:nvSpPr>
      <dsp:spPr>
        <a:xfrm>
          <a:off x="2529014" y="527409"/>
          <a:ext cx="2298568" cy="1379140"/>
        </a:xfrm>
        <a:prstGeom prst="rect">
          <a:avLst/>
        </a:prstGeom>
        <a:solidFill>
          <a:schemeClr val="accent5">
            <a:hueOff val="-367427"/>
            <a:satOff val="54"/>
            <a:lumOff val="-1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Subjects</a:t>
          </a:r>
          <a:r>
            <a:rPr lang="af-ZA" sz="2400" kern="1200" dirty="0"/>
            <a:t> </a:t>
          </a:r>
          <a:r>
            <a:rPr lang="af-ZA" sz="2400" kern="1200" dirty="0" err="1"/>
            <a:t>and</a:t>
          </a:r>
          <a:r>
            <a:rPr lang="af-ZA" sz="2400" kern="1200" dirty="0"/>
            <a:t> </a:t>
          </a:r>
          <a:r>
            <a:rPr lang="af-ZA" sz="2400" kern="1200" dirty="0" err="1"/>
            <a:t>topics</a:t>
          </a:r>
          <a:r>
            <a:rPr lang="af-ZA" sz="2400" kern="1200" dirty="0"/>
            <a:t> </a:t>
          </a:r>
          <a:endParaRPr lang="en-US" sz="2400" kern="1200" dirty="0"/>
        </a:p>
      </dsp:txBody>
      <dsp:txXfrm>
        <a:off x="2529014" y="527409"/>
        <a:ext cx="2298568" cy="1379140"/>
      </dsp:txXfrm>
    </dsp:sp>
    <dsp:sp modelId="{58FA7658-DC08-40CD-9685-004AA0D98FE9}">
      <dsp:nvSpPr>
        <dsp:cNvPr id="0" name=""/>
        <dsp:cNvSpPr/>
      </dsp:nvSpPr>
      <dsp:spPr>
        <a:xfrm>
          <a:off x="589" y="2136407"/>
          <a:ext cx="2298568" cy="1379140"/>
        </a:xfrm>
        <a:prstGeom prst="rect">
          <a:avLst/>
        </a:prstGeom>
        <a:solidFill>
          <a:schemeClr val="accent5">
            <a:hueOff val="-734855"/>
            <a:satOff val="108"/>
            <a:lumOff val="-2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Time</a:t>
          </a:r>
          <a:r>
            <a:rPr lang="af-ZA" sz="2400" kern="1200" dirty="0"/>
            <a:t> </a:t>
          </a:r>
          <a:r>
            <a:rPr lang="af-ZA" sz="2400" kern="1200" dirty="0" err="1"/>
            <a:t>allocated</a:t>
          </a:r>
          <a:r>
            <a:rPr lang="af-ZA" sz="2400" kern="1200" dirty="0"/>
            <a:t> </a:t>
          </a:r>
          <a:r>
            <a:rPr lang="af-ZA" sz="2400" kern="1200" dirty="0" err="1"/>
            <a:t>to</a:t>
          </a:r>
          <a:r>
            <a:rPr lang="af-ZA" sz="2400" kern="1200" dirty="0"/>
            <a:t> </a:t>
          </a:r>
          <a:r>
            <a:rPr lang="af-ZA" sz="2400" kern="1200" dirty="0" err="1"/>
            <a:t>each</a:t>
          </a:r>
          <a:r>
            <a:rPr lang="af-ZA" sz="2400" kern="1200" dirty="0"/>
            <a:t> </a:t>
          </a:r>
          <a:r>
            <a:rPr lang="af-ZA" sz="2400" kern="1200" dirty="0" err="1"/>
            <a:t>task</a:t>
          </a:r>
          <a:r>
            <a:rPr lang="af-ZA" sz="2400" kern="1200" dirty="0"/>
            <a:t> </a:t>
          </a:r>
          <a:endParaRPr lang="en-US" sz="2400" kern="1200" dirty="0"/>
        </a:p>
      </dsp:txBody>
      <dsp:txXfrm>
        <a:off x="589" y="2136407"/>
        <a:ext cx="2298568" cy="1379140"/>
      </dsp:txXfrm>
    </dsp:sp>
    <dsp:sp modelId="{EBB1DF25-CCEA-4309-B4B4-1534F92ED43B}">
      <dsp:nvSpPr>
        <dsp:cNvPr id="0" name=""/>
        <dsp:cNvSpPr/>
      </dsp:nvSpPr>
      <dsp:spPr>
        <a:xfrm>
          <a:off x="2529014" y="2136407"/>
          <a:ext cx="2298568" cy="1379140"/>
        </a:xfrm>
        <a:prstGeom prst="rect">
          <a:avLst/>
        </a:prstGeom>
        <a:solidFill>
          <a:schemeClr val="accent5">
            <a:hueOff val="-1102282"/>
            <a:satOff val="162"/>
            <a:lumOff val="-3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Personal</a:t>
          </a:r>
          <a:r>
            <a:rPr lang="af-ZA" sz="2400" kern="1200" dirty="0"/>
            <a:t> </a:t>
          </a:r>
          <a:r>
            <a:rPr lang="af-ZA" sz="2400" kern="1200" dirty="0" err="1"/>
            <a:t>commitments</a:t>
          </a:r>
          <a:r>
            <a:rPr lang="af-ZA" sz="2400" kern="1200" dirty="0"/>
            <a:t> </a:t>
          </a:r>
          <a:endParaRPr lang="en-US" sz="2400" kern="1200" dirty="0"/>
        </a:p>
      </dsp:txBody>
      <dsp:txXfrm>
        <a:off x="2529014" y="2136407"/>
        <a:ext cx="2298568" cy="1379140"/>
      </dsp:txXfrm>
    </dsp:sp>
    <dsp:sp modelId="{11CC657C-2DF0-421F-AAA7-741221357BCD}">
      <dsp:nvSpPr>
        <dsp:cNvPr id="0" name=""/>
        <dsp:cNvSpPr/>
      </dsp:nvSpPr>
      <dsp:spPr>
        <a:xfrm>
          <a:off x="589" y="3745404"/>
          <a:ext cx="2298568" cy="1379140"/>
        </a:xfrm>
        <a:prstGeom prst="rect">
          <a:avLst/>
        </a:prstGeom>
        <a:solidFill>
          <a:schemeClr val="accent5">
            <a:hueOff val="-1469710"/>
            <a:satOff val="216"/>
            <a:lumOff val="-5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Suitable</a:t>
          </a:r>
          <a:r>
            <a:rPr lang="af-ZA" sz="2400" kern="1200" dirty="0"/>
            <a:t> </a:t>
          </a:r>
          <a:r>
            <a:rPr lang="af-ZA" sz="2400" kern="1200" dirty="0" err="1"/>
            <a:t>study</a:t>
          </a:r>
          <a:r>
            <a:rPr lang="af-ZA" sz="2400" kern="1200" dirty="0"/>
            <a:t> </a:t>
          </a:r>
          <a:r>
            <a:rPr lang="af-ZA" sz="2400" kern="1200" dirty="0" err="1"/>
            <a:t>methods</a:t>
          </a:r>
          <a:r>
            <a:rPr lang="af-ZA" sz="2400" kern="1200" dirty="0"/>
            <a:t> </a:t>
          </a:r>
          <a:endParaRPr lang="en-US" sz="2400" kern="1200" dirty="0"/>
        </a:p>
      </dsp:txBody>
      <dsp:txXfrm>
        <a:off x="589" y="3745404"/>
        <a:ext cx="2298568" cy="1379140"/>
      </dsp:txXfrm>
    </dsp:sp>
    <dsp:sp modelId="{51638C5D-09D2-4EC6-B516-AE75B6F1198D}">
      <dsp:nvSpPr>
        <dsp:cNvPr id="0" name=""/>
        <dsp:cNvSpPr/>
      </dsp:nvSpPr>
      <dsp:spPr>
        <a:xfrm>
          <a:off x="2529014" y="3745404"/>
          <a:ext cx="2298568" cy="1379140"/>
        </a:xfrm>
        <a:prstGeom prst="rect">
          <a:avLst/>
        </a:prstGeom>
        <a:solidFill>
          <a:schemeClr val="accent5">
            <a:hueOff val="-1837137"/>
            <a:satOff val="270"/>
            <a:lumOff val="-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err="1"/>
            <a:t>Breaks</a:t>
          </a:r>
          <a:r>
            <a:rPr lang="af-ZA" sz="2400" kern="1200" dirty="0"/>
            <a:t>, </a:t>
          </a:r>
          <a:r>
            <a:rPr lang="af-ZA" sz="2400" kern="1200" dirty="0" err="1"/>
            <a:t>exercise</a:t>
          </a:r>
          <a:r>
            <a:rPr lang="af-ZA" sz="2400" kern="1200" dirty="0"/>
            <a:t> </a:t>
          </a:r>
          <a:r>
            <a:rPr lang="af-ZA" sz="2400" kern="1200" dirty="0" err="1"/>
            <a:t>and</a:t>
          </a:r>
          <a:r>
            <a:rPr lang="af-ZA" sz="2400" kern="1200" dirty="0"/>
            <a:t> sleep </a:t>
          </a:r>
          <a:endParaRPr lang="en-US" sz="2400" kern="1200" dirty="0"/>
        </a:p>
      </dsp:txBody>
      <dsp:txXfrm>
        <a:off x="2529014" y="3745404"/>
        <a:ext cx="2298568" cy="1379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C265D-7B54-4C1D-992A-2CDBF4998BB5}">
      <dsp:nvSpPr>
        <dsp:cNvPr id="0" name=""/>
        <dsp:cNvSpPr/>
      </dsp:nvSpPr>
      <dsp:spPr>
        <a:xfrm>
          <a:off x="0" y="357803"/>
          <a:ext cx="5680525"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1ED999-5FA9-4F45-9F21-2C539FC41E76}">
      <dsp:nvSpPr>
        <dsp:cNvPr id="0" name=""/>
        <dsp:cNvSpPr/>
      </dsp:nvSpPr>
      <dsp:spPr>
        <a:xfrm>
          <a:off x="284026" y="92123"/>
          <a:ext cx="3976367"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0297" tIns="0" rIns="150297" bIns="0" numCol="1" spcCol="1270" anchor="ctr" anchorCtr="0">
          <a:noAutofit/>
        </a:bodyPr>
        <a:lstStyle/>
        <a:p>
          <a:pPr marL="0" lvl="0" indent="0" algn="l" defTabSz="800100">
            <a:lnSpc>
              <a:spcPct val="90000"/>
            </a:lnSpc>
            <a:spcBef>
              <a:spcPct val="0"/>
            </a:spcBef>
            <a:spcAft>
              <a:spcPct val="35000"/>
            </a:spcAft>
            <a:buNone/>
          </a:pPr>
          <a:r>
            <a:rPr lang="af-ZA" sz="1800" kern="1200"/>
            <a:t>Which methods work well? </a:t>
          </a:r>
          <a:endParaRPr lang="en-US" sz="1800" kern="1200"/>
        </a:p>
      </dsp:txBody>
      <dsp:txXfrm>
        <a:off x="309965" y="118062"/>
        <a:ext cx="3924489" cy="479482"/>
      </dsp:txXfrm>
    </dsp:sp>
    <dsp:sp modelId="{3ACD9E68-BD9C-4DAB-8E7C-754BC840F6B9}">
      <dsp:nvSpPr>
        <dsp:cNvPr id="0" name=""/>
        <dsp:cNvSpPr/>
      </dsp:nvSpPr>
      <dsp:spPr>
        <a:xfrm>
          <a:off x="0" y="1174283"/>
          <a:ext cx="5680525" cy="453600"/>
        </a:xfrm>
        <a:prstGeom prst="rect">
          <a:avLst/>
        </a:prstGeom>
        <a:solidFill>
          <a:schemeClr val="lt1">
            <a:alpha val="90000"/>
            <a:hueOff val="0"/>
            <a:satOff val="0"/>
            <a:lumOff val="0"/>
            <a:alphaOff val="0"/>
          </a:schemeClr>
        </a:solidFill>
        <a:ln w="19050" cap="flat" cmpd="sng" algn="ctr">
          <a:solidFill>
            <a:schemeClr val="accent2">
              <a:hueOff val="-209531"/>
              <a:satOff val="-2415"/>
              <a:lumOff val="5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DD4E18-A241-415E-9EA0-13E880BA68C9}">
      <dsp:nvSpPr>
        <dsp:cNvPr id="0" name=""/>
        <dsp:cNvSpPr/>
      </dsp:nvSpPr>
      <dsp:spPr>
        <a:xfrm>
          <a:off x="284026" y="908603"/>
          <a:ext cx="3976367" cy="531360"/>
        </a:xfrm>
        <a:prstGeom prst="roundRect">
          <a:avLst/>
        </a:prstGeom>
        <a:solidFill>
          <a:schemeClr val="accent2">
            <a:hueOff val="-209531"/>
            <a:satOff val="-2415"/>
            <a:lumOff val="54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0297" tIns="0" rIns="150297" bIns="0" numCol="1" spcCol="1270" anchor="ctr" anchorCtr="0">
          <a:noAutofit/>
        </a:bodyPr>
        <a:lstStyle/>
        <a:p>
          <a:pPr marL="0" lvl="0" indent="0" algn="l" defTabSz="800100">
            <a:lnSpc>
              <a:spcPct val="90000"/>
            </a:lnSpc>
            <a:spcBef>
              <a:spcPct val="0"/>
            </a:spcBef>
            <a:spcAft>
              <a:spcPct val="35000"/>
            </a:spcAft>
            <a:buNone/>
          </a:pPr>
          <a:r>
            <a:rPr lang="af-ZA" sz="1800" kern="1200"/>
            <a:t>What distracts me? </a:t>
          </a:r>
          <a:endParaRPr lang="en-US" sz="1800" kern="1200"/>
        </a:p>
      </dsp:txBody>
      <dsp:txXfrm>
        <a:off x="309965" y="934542"/>
        <a:ext cx="3924489" cy="479482"/>
      </dsp:txXfrm>
    </dsp:sp>
    <dsp:sp modelId="{9ED0AF3A-7F05-4FE9-BE25-00500B205C18}">
      <dsp:nvSpPr>
        <dsp:cNvPr id="0" name=""/>
        <dsp:cNvSpPr/>
      </dsp:nvSpPr>
      <dsp:spPr>
        <a:xfrm>
          <a:off x="0" y="1990763"/>
          <a:ext cx="5680525" cy="453600"/>
        </a:xfrm>
        <a:prstGeom prst="rect">
          <a:avLst/>
        </a:prstGeom>
        <a:solidFill>
          <a:schemeClr val="lt1">
            <a:alpha val="90000"/>
            <a:hueOff val="0"/>
            <a:satOff val="0"/>
            <a:lumOff val="0"/>
            <a:alphaOff val="0"/>
          </a:schemeClr>
        </a:solidFill>
        <a:ln w="19050" cap="flat" cmpd="sng" algn="ctr">
          <a:solidFill>
            <a:schemeClr val="accent2">
              <a:hueOff val="-419062"/>
              <a:satOff val="-4829"/>
              <a:lumOff val="107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886B05-B466-46F9-B40B-40D94B19AFA4}">
      <dsp:nvSpPr>
        <dsp:cNvPr id="0" name=""/>
        <dsp:cNvSpPr/>
      </dsp:nvSpPr>
      <dsp:spPr>
        <a:xfrm>
          <a:off x="284026" y="1725083"/>
          <a:ext cx="3976367" cy="531360"/>
        </a:xfrm>
        <a:prstGeom prst="roundRect">
          <a:avLst/>
        </a:prstGeom>
        <a:solidFill>
          <a:schemeClr val="accent2">
            <a:hueOff val="-419062"/>
            <a:satOff val="-4829"/>
            <a:lumOff val="1079"/>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0297" tIns="0" rIns="150297" bIns="0" numCol="1" spcCol="1270" anchor="ctr" anchorCtr="0">
          <a:noAutofit/>
        </a:bodyPr>
        <a:lstStyle/>
        <a:p>
          <a:pPr marL="0" lvl="0" indent="0" algn="l" defTabSz="800100">
            <a:lnSpc>
              <a:spcPct val="90000"/>
            </a:lnSpc>
            <a:spcBef>
              <a:spcPct val="0"/>
            </a:spcBef>
            <a:spcAft>
              <a:spcPct val="35000"/>
            </a:spcAft>
            <a:buNone/>
          </a:pPr>
          <a:r>
            <a:rPr lang="af-ZA" sz="1800" kern="1200"/>
            <a:t>Which topics need more attention? </a:t>
          </a:r>
          <a:endParaRPr lang="en-US" sz="1800" kern="1200"/>
        </a:p>
      </dsp:txBody>
      <dsp:txXfrm>
        <a:off x="309965" y="1751022"/>
        <a:ext cx="3924489" cy="479482"/>
      </dsp:txXfrm>
    </dsp:sp>
    <dsp:sp modelId="{D61EB3F7-EF2C-4516-822F-4333BCFF4A21}">
      <dsp:nvSpPr>
        <dsp:cNvPr id="0" name=""/>
        <dsp:cNvSpPr/>
      </dsp:nvSpPr>
      <dsp:spPr>
        <a:xfrm>
          <a:off x="0" y="2807243"/>
          <a:ext cx="5680525" cy="453600"/>
        </a:xfrm>
        <a:prstGeom prst="rect">
          <a:avLst/>
        </a:prstGeom>
        <a:solidFill>
          <a:schemeClr val="lt1">
            <a:alpha val="90000"/>
            <a:hueOff val="0"/>
            <a:satOff val="0"/>
            <a:lumOff val="0"/>
            <a:alphaOff val="0"/>
          </a:schemeClr>
        </a:solidFill>
        <a:ln w="19050" cap="flat" cmpd="sng" algn="ctr">
          <a:solidFill>
            <a:schemeClr val="accent2">
              <a:hueOff val="-628592"/>
              <a:satOff val="-7244"/>
              <a:lumOff val="1619"/>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40436-5F60-46CC-9221-00040428EF30}">
      <dsp:nvSpPr>
        <dsp:cNvPr id="0" name=""/>
        <dsp:cNvSpPr/>
      </dsp:nvSpPr>
      <dsp:spPr>
        <a:xfrm>
          <a:off x="284026" y="2541563"/>
          <a:ext cx="3976367" cy="531360"/>
        </a:xfrm>
        <a:prstGeom prst="roundRect">
          <a:avLst/>
        </a:prstGeom>
        <a:solidFill>
          <a:schemeClr val="accent2">
            <a:hueOff val="-628592"/>
            <a:satOff val="-7244"/>
            <a:lumOff val="1619"/>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0297" tIns="0" rIns="150297" bIns="0" numCol="1" spcCol="1270" anchor="ctr" anchorCtr="0">
          <a:noAutofit/>
        </a:bodyPr>
        <a:lstStyle/>
        <a:p>
          <a:pPr marL="0" lvl="0" indent="0" algn="l" defTabSz="800100">
            <a:lnSpc>
              <a:spcPct val="90000"/>
            </a:lnSpc>
            <a:spcBef>
              <a:spcPct val="0"/>
            </a:spcBef>
            <a:spcAft>
              <a:spcPct val="35000"/>
            </a:spcAft>
            <a:buNone/>
          </a:pPr>
          <a:r>
            <a:rPr lang="af-ZA" sz="1800" kern="1200"/>
            <a:t>Have I allowed enough time? </a:t>
          </a:r>
          <a:endParaRPr lang="en-US" sz="1800" kern="1200"/>
        </a:p>
      </dsp:txBody>
      <dsp:txXfrm>
        <a:off x="309965" y="2567502"/>
        <a:ext cx="3924489" cy="479482"/>
      </dsp:txXfrm>
    </dsp:sp>
    <dsp:sp modelId="{2B3B8013-B011-4A17-9CBC-22E1E51F08B5}">
      <dsp:nvSpPr>
        <dsp:cNvPr id="0" name=""/>
        <dsp:cNvSpPr/>
      </dsp:nvSpPr>
      <dsp:spPr>
        <a:xfrm>
          <a:off x="0" y="3623723"/>
          <a:ext cx="5680525" cy="453600"/>
        </a:xfrm>
        <a:prstGeom prst="rect">
          <a:avLst/>
        </a:prstGeom>
        <a:solidFill>
          <a:schemeClr val="lt1">
            <a:alpha val="90000"/>
            <a:hueOff val="0"/>
            <a:satOff val="0"/>
            <a:lumOff val="0"/>
            <a:alphaOff val="0"/>
          </a:schemeClr>
        </a:solidFill>
        <a:ln w="1905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3EB45D-3AEE-4732-AE94-69E99235B194}">
      <dsp:nvSpPr>
        <dsp:cNvPr id="0" name=""/>
        <dsp:cNvSpPr/>
      </dsp:nvSpPr>
      <dsp:spPr>
        <a:xfrm>
          <a:off x="284026" y="3358043"/>
          <a:ext cx="3976367" cy="531360"/>
        </a:xfrm>
        <a:prstGeom prst="roundRec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0297" tIns="0" rIns="150297" bIns="0" numCol="1" spcCol="1270" anchor="ctr" anchorCtr="0">
          <a:noAutofit/>
        </a:bodyPr>
        <a:lstStyle/>
        <a:p>
          <a:pPr marL="0" lvl="0" indent="0" algn="l" defTabSz="800100">
            <a:lnSpc>
              <a:spcPct val="90000"/>
            </a:lnSpc>
            <a:spcBef>
              <a:spcPct val="0"/>
            </a:spcBef>
            <a:spcAft>
              <a:spcPct val="35000"/>
            </a:spcAft>
            <a:buNone/>
          </a:pPr>
          <a:r>
            <a:rPr lang="af-ZA" sz="1800" kern="1200"/>
            <a:t>Am I completing planned tasks?</a:t>
          </a:r>
          <a:endParaRPr lang="en-US" sz="1800" kern="1200"/>
        </a:p>
      </dsp:txBody>
      <dsp:txXfrm>
        <a:off x="309965" y="3383982"/>
        <a:ext cx="3924489"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5BBC8-AFD9-4516-AE62-B7A00C83DDDD}">
      <dsp:nvSpPr>
        <dsp:cNvPr id="0" name=""/>
        <dsp:cNvSpPr/>
      </dsp:nvSpPr>
      <dsp:spPr>
        <a:xfrm>
          <a:off x="3201" y="445489"/>
          <a:ext cx="2539866" cy="152391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Plan ahead </a:t>
          </a:r>
          <a:endParaRPr lang="en-US" sz="2700" kern="1200"/>
        </a:p>
      </dsp:txBody>
      <dsp:txXfrm>
        <a:off x="3201" y="445489"/>
        <a:ext cx="2539866" cy="1523919"/>
      </dsp:txXfrm>
    </dsp:sp>
    <dsp:sp modelId="{9F2C9B13-CC3F-45C1-AA1D-19DBE3A5D398}">
      <dsp:nvSpPr>
        <dsp:cNvPr id="0" name=""/>
        <dsp:cNvSpPr/>
      </dsp:nvSpPr>
      <dsp:spPr>
        <a:xfrm>
          <a:off x="2797054" y="445489"/>
          <a:ext cx="2539866" cy="1523919"/>
        </a:xfrm>
        <a:prstGeom prst="rect">
          <a:avLst/>
        </a:prstGeom>
        <a:solidFill>
          <a:schemeClr val="accent5">
            <a:hueOff val="-306190"/>
            <a:satOff val="45"/>
            <a:lumOff val="-10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Prioritise tasks </a:t>
          </a:r>
          <a:endParaRPr lang="en-US" sz="2700" kern="1200"/>
        </a:p>
      </dsp:txBody>
      <dsp:txXfrm>
        <a:off x="2797054" y="445489"/>
        <a:ext cx="2539866" cy="1523919"/>
      </dsp:txXfrm>
    </dsp:sp>
    <dsp:sp modelId="{39DC1F47-0B47-4C2D-8166-C0CEA36C4205}">
      <dsp:nvSpPr>
        <dsp:cNvPr id="0" name=""/>
        <dsp:cNvSpPr/>
      </dsp:nvSpPr>
      <dsp:spPr>
        <a:xfrm>
          <a:off x="5590907" y="445489"/>
          <a:ext cx="2539866" cy="1523919"/>
        </a:xfrm>
        <a:prstGeom prst="rect">
          <a:avLst/>
        </a:prstGeom>
        <a:solidFill>
          <a:schemeClr val="accent5">
            <a:hueOff val="-612379"/>
            <a:satOff val="90"/>
            <a:lumOff val="-2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Avoid procrastination </a:t>
          </a:r>
          <a:endParaRPr lang="en-US" sz="2700" kern="1200"/>
        </a:p>
      </dsp:txBody>
      <dsp:txXfrm>
        <a:off x="5590907" y="445489"/>
        <a:ext cx="2539866" cy="1523919"/>
      </dsp:txXfrm>
    </dsp:sp>
    <dsp:sp modelId="{E5235BF6-92D0-450E-9787-89996BA6DE22}">
      <dsp:nvSpPr>
        <dsp:cNvPr id="0" name=""/>
        <dsp:cNvSpPr/>
      </dsp:nvSpPr>
      <dsp:spPr>
        <a:xfrm>
          <a:off x="8384760" y="445489"/>
          <a:ext cx="2539866" cy="1523919"/>
        </a:xfrm>
        <a:prstGeom prst="rect">
          <a:avLst/>
        </a:prstGeom>
        <a:solidFill>
          <a:schemeClr val="accent5">
            <a:hueOff val="-918568"/>
            <a:satOff val="135"/>
            <a:lumOff val="-32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Limit distractions </a:t>
          </a:r>
          <a:endParaRPr lang="en-US" sz="2700" kern="1200"/>
        </a:p>
      </dsp:txBody>
      <dsp:txXfrm>
        <a:off x="8384760" y="445489"/>
        <a:ext cx="2539866" cy="1523919"/>
      </dsp:txXfrm>
    </dsp:sp>
    <dsp:sp modelId="{BA35DA80-F451-4E4A-84F5-29F928710C2F}">
      <dsp:nvSpPr>
        <dsp:cNvPr id="0" name=""/>
        <dsp:cNvSpPr/>
      </dsp:nvSpPr>
      <dsp:spPr>
        <a:xfrm>
          <a:off x="1400128" y="2223395"/>
          <a:ext cx="2539866" cy="1523919"/>
        </a:xfrm>
        <a:prstGeom prst="rect">
          <a:avLst/>
        </a:prstGeom>
        <a:solidFill>
          <a:schemeClr val="accent5">
            <a:hueOff val="-1224758"/>
            <a:satOff val="180"/>
            <a:lumOff val="-431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Divide large tasks into smaller steps </a:t>
          </a:r>
          <a:endParaRPr lang="en-US" sz="2700" kern="1200"/>
        </a:p>
      </dsp:txBody>
      <dsp:txXfrm>
        <a:off x="1400128" y="2223395"/>
        <a:ext cx="2539866" cy="1523919"/>
      </dsp:txXfrm>
    </dsp:sp>
    <dsp:sp modelId="{E549298F-601E-483C-9E48-D9B55941D141}">
      <dsp:nvSpPr>
        <dsp:cNvPr id="0" name=""/>
        <dsp:cNvSpPr/>
      </dsp:nvSpPr>
      <dsp:spPr>
        <a:xfrm>
          <a:off x="4193981" y="2223395"/>
          <a:ext cx="2539866" cy="1523919"/>
        </a:xfrm>
        <a:prstGeom prst="rect">
          <a:avLst/>
        </a:prstGeom>
        <a:solidFill>
          <a:schemeClr val="accent5">
            <a:hueOff val="-1530947"/>
            <a:satOff val="225"/>
            <a:lumOff val="-539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Get enough rest </a:t>
          </a:r>
          <a:endParaRPr lang="en-US" sz="2700" kern="1200"/>
        </a:p>
      </dsp:txBody>
      <dsp:txXfrm>
        <a:off x="4193981" y="2223395"/>
        <a:ext cx="2539866" cy="1523919"/>
      </dsp:txXfrm>
    </dsp:sp>
    <dsp:sp modelId="{AC8EA5D7-CD7C-450E-A3CC-F9C7AC9C3407}">
      <dsp:nvSpPr>
        <dsp:cNvPr id="0" name=""/>
        <dsp:cNvSpPr/>
      </dsp:nvSpPr>
      <dsp:spPr>
        <a:xfrm>
          <a:off x="6987834" y="2223395"/>
          <a:ext cx="2539866" cy="1523919"/>
        </a:xfrm>
        <a:prstGeom prst="rect">
          <a:avLst/>
        </a:prstGeom>
        <a:solidFill>
          <a:schemeClr val="accent5">
            <a:hueOff val="-1837137"/>
            <a:satOff val="270"/>
            <a:lumOff val="-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f-ZA" sz="2700" kern="1200"/>
            <a:t>Reward your progress</a:t>
          </a:r>
          <a:endParaRPr lang="en-US" sz="2700" kern="1200"/>
        </a:p>
      </dsp:txBody>
      <dsp:txXfrm>
        <a:off x="6987834" y="2223395"/>
        <a:ext cx="2539866" cy="15239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59E9E-A0EF-4170-ACAE-53EDD0C9299F}">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A12EB1-F484-4030-859F-27238D8ECB35}">
      <dsp:nvSpPr>
        <dsp:cNvPr id="0" name=""/>
        <dsp:cNvSpPr/>
      </dsp:nvSpPr>
      <dsp:spPr>
        <a:xfrm>
          <a:off x="4621" y="1305401"/>
          <a:ext cx="2020453" cy="174053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Receiving information </a:t>
          </a:r>
        </a:p>
      </dsp:txBody>
      <dsp:txXfrm>
        <a:off x="89587" y="1390367"/>
        <a:ext cx="1850521" cy="1570603"/>
      </dsp:txXfrm>
    </dsp:sp>
    <dsp:sp modelId="{1EB09DE9-248A-4357-8D35-AA9DDDAF7B6E}">
      <dsp:nvSpPr>
        <dsp:cNvPr id="0" name=""/>
        <dsp:cNvSpPr/>
      </dsp:nvSpPr>
      <dsp:spPr>
        <a:xfrm>
          <a:off x="2126097" y="1305401"/>
          <a:ext cx="2020453" cy="174053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Paying attention </a:t>
          </a:r>
        </a:p>
      </dsp:txBody>
      <dsp:txXfrm>
        <a:off x="2211063" y="1390367"/>
        <a:ext cx="1850521" cy="1570603"/>
      </dsp:txXfrm>
    </dsp:sp>
    <dsp:sp modelId="{216EAE0F-A4CE-4B5A-953F-B003434683A3}">
      <dsp:nvSpPr>
        <dsp:cNvPr id="0" name=""/>
        <dsp:cNvSpPr/>
      </dsp:nvSpPr>
      <dsp:spPr>
        <a:xfrm>
          <a:off x="4247573" y="1305401"/>
          <a:ext cx="2020453" cy="174053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Connecting it to existing knowledge </a:t>
          </a:r>
        </a:p>
      </dsp:txBody>
      <dsp:txXfrm>
        <a:off x="4332539" y="1390367"/>
        <a:ext cx="1850521" cy="1570603"/>
      </dsp:txXfrm>
    </dsp:sp>
    <dsp:sp modelId="{2BF857A4-79B1-4574-B1FC-609F626272F4}">
      <dsp:nvSpPr>
        <dsp:cNvPr id="0" name=""/>
        <dsp:cNvSpPr/>
      </dsp:nvSpPr>
      <dsp:spPr>
        <a:xfrm>
          <a:off x="6369049" y="1305401"/>
          <a:ext cx="2020453" cy="174053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Storing it in memory </a:t>
          </a:r>
        </a:p>
      </dsp:txBody>
      <dsp:txXfrm>
        <a:off x="6454015" y="1390367"/>
        <a:ext cx="1850521" cy="1570603"/>
      </dsp:txXfrm>
    </dsp:sp>
    <dsp:sp modelId="{7CCA1C2B-5B55-4F7D-A820-897377041CC9}">
      <dsp:nvSpPr>
        <dsp:cNvPr id="0" name=""/>
        <dsp:cNvSpPr/>
      </dsp:nvSpPr>
      <dsp:spPr>
        <a:xfrm>
          <a:off x="8490525" y="1305401"/>
          <a:ext cx="2020453" cy="174053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Retrieving and applying it</a:t>
          </a:r>
        </a:p>
      </dsp:txBody>
      <dsp:txXfrm>
        <a:off x="8575491" y="1390367"/>
        <a:ext cx="1850521" cy="15706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290A5-356A-40CB-82E5-2D67A5D35854}">
      <dsp:nvSpPr>
        <dsp:cNvPr id="0" name=""/>
        <dsp:cNvSpPr/>
      </dsp:nvSpPr>
      <dsp:spPr>
        <a:xfrm>
          <a:off x="0" y="324859"/>
          <a:ext cx="6666833"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55526E2-8155-4CED-97E5-64FA57F8B913}">
      <dsp:nvSpPr>
        <dsp:cNvPr id="0" name=""/>
        <dsp:cNvSpPr/>
      </dsp:nvSpPr>
      <dsp:spPr>
        <a:xfrm>
          <a:off x="333341" y="73939"/>
          <a:ext cx="4666783"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Explaining</a:t>
          </a:r>
          <a:r>
            <a:rPr lang="af-ZA" sz="1800" kern="1200" dirty="0"/>
            <a:t> </a:t>
          </a:r>
          <a:r>
            <a:rPr lang="af-ZA" sz="1800" kern="1200" dirty="0" err="1"/>
            <a:t>ideas</a:t>
          </a:r>
          <a:r>
            <a:rPr lang="af-ZA" sz="1800" kern="1200" dirty="0"/>
            <a:t> in </a:t>
          </a:r>
          <a:r>
            <a:rPr lang="af-ZA" sz="1800" kern="1200" dirty="0" err="1"/>
            <a:t>your</a:t>
          </a:r>
          <a:r>
            <a:rPr lang="af-ZA" sz="1800" kern="1200" dirty="0"/>
            <a:t> </a:t>
          </a:r>
          <a:r>
            <a:rPr lang="af-ZA" sz="1800" kern="1200" dirty="0" err="1"/>
            <a:t>own</a:t>
          </a:r>
          <a:r>
            <a:rPr lang="af-ZA" sz="1800" kern="1200" dirty="0"/>
            <a:t> </a:t>
          </a:r>
          <a:r>
            <a:rPr lang="af-ZA" sz="1800" kern="1200" dirty="0" err="1"/>
            <a:t>words</a:t>
          </a:r>
          <a:r>
            <a:rPr lang="af-ZA" sz="1800" kern="1200" dirty="0"/>
            <a:t> </a:t>
          </a:r>
          <a:endParaRPr lang="en-US" sz="1800" kern="1200" dirty="0"/>
        </a:p>
      </dsp:txBody>
      <dsp:txXfrm>
        <a:off x="357839" y="98437"/>
        <a:ext cx="4617787" cy="452844"/>
      </dsp:txXfrm>
    </dsp:sp>
    <dsp:sp modelId="{F4205CFA-42DA-476D-994F-E505462CC54F}">
      <dsp:nvSpPr>
        <dsp:cNvPr id="0" name=""/>
        <dsp:cNvSpPr/>
      </dsp:nvSpPr>
      <dsp:spPr>
        <a:xfrm>
          <a:off x="0" y="1095979"/>
          <a:ext cx="6666833" cy="428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F0909FF-E9B2-4563-8E1C-627875E440C3}">
      <dsp:nvSpPr>
        <dsp:cNvPr id="0" name=""/>
        <dsp:cNvSpPr/>
      </dsp:nvSpPr>
      <dsp:spPr>
        <a:xfrm>
          <a:off x="333341" y="845059"/>
          <a:ext cx="4666783" cy="5018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Connecting</a:t>
          </a:r>
          <a:r>
            <a:rPr lang="af-ZA" sz="1800" kern="1200" dirty="0"/>
            <a:t> </a:t>
          </a:r>
          <a:r>
            <a:rPr lang="af-ZA" sz="1800" kern="1200" dirty="0" err="1"/>
            <a:t>new</a:t>
          </a:r>
          <a:r>
            <a:rPr lang="af-ZA" sz="1800" kern="1200" dirty="0"/>
            <a:t> </a:t>
          </a:r>
          <a:r>
            <a:rPr lang="af-ZA" sz="1800" kern="1200" dirty="0" err="1"/>
            <a:t>and</a:t>
          </a:r>
          <a:r>
            <a:rPr lang="af-ZA" sz="1800" kern="1200" dirty="0"/>
            <a:t> </a:t>
          </a:r>
          <a:r>
            <a:rPr lang="af-ZA" sz="1800" kern="1200" dirty="0" err="1"/>
            <a:t>previous</a:t>
          </a:r>
          <a:r>
            <a:rPr lang="af-ZA" sz="1800" kern="1200" dirty="0"/>
            <a:t> </a:t>
          </a:r>
          <a:r>
            <a:rPr lang="af-ZA" sz="1800" kern="1200" dirty="0" err="1"/>
            <a:t>knowledge</a:t>
          </a:r>
          <a:r>
            <a:rPr lang="af-ZA" sz="1800" kern="1200" dirty="0"/>
            <a:t> </a:t>
          </a:r>
          <a:endParaRPr lang="en-US" sz="1800" kern="1200" dirty="0"/>
        </a:p>
      </dsp:txBody>
      <dsp:txXfrm>
        <a:off x="357839" y="869557"/>
        <a:ext cx="4617787" cy="452844"/>
      </dsp:txXfrm>
    </dsp:sp>
    <dsp:sp modelId="{BF510E3A-9CA4-4758-9088-01912568EFE8}">
      <dsp:nvSpPr>
        <dsp:cNvPr id="0" name=""/>
        <dsp:cNvSpPr/>
      </dsp:nvSpPr>
      <dsp:spPr>
        <a:xfrm>
          <a:off x="0" y="1867099"/>
          <a:ext cx="6666833"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65CF94C-22F4-4955-A74C-F33D6A1667AF}">
      <dsp:nvSpPr>
        <dsp:cNvPr id="0" name=""/>
        <dsp:cNvSpPr/>
      </dsp:nvSpPr>
      <dsp:spPr>
        <a:xfrm>
          <a:off x="333341" y="1616179"/>
          <a:ext cx="4666783" cy="501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Answering</a:t>
          </a:r>
          <a:r>
            <a:rPr lang="af-ZA" sz="1800" kern="1200" dirty="0"/>
            <a:t> </a:t>
          </a:r>
          <a:r>
            <a:rPr lang="af-ZA" sz="1800" kern="1200" dirty="0" err="1"/>
            <a:t>questions</a:t>
          </a:r>
          <a:r>
            <a:rPr lang="af-ZA" sz="1800" kern="1200" dirty="0"/>
            <a:t> </a:t>
          </a:r>
          <a:r>
            <a:rPr lang="af-ZA" sz="1800" kern="1200" dirty="0" err="1"/>
            <a:t>from</a:t>
          </a:r>
          <a:r>
            <a:rPr lang="af-ZA" sz="1800" kern="1200" dirty="0"/>
            <a:t> </a:t>
          </a:r>
          <a:r>
            <a:rPr lang="af-ZA" sz="1800" kern="1200" dirty="0" err="1"/>
            <a:t>memory</a:t>
          </a:r>
          <a:r>
            <a:rPr lang="af-ZA" sz="1800" kern="1200" dirty="0"/>
            <a:t> </a:t>
          </a:r>
          <a:endParaRPr lang="en-US" sz="1800" kern="1200" dirty="0"/>
        </a:p>
      </dsp:txBody>
      <dsp:txXfrm>
        <a:off x="357839" y="1640677"/>
        <a:ext cx="4617787" cy="452844"/>
      </dsp:txXfrm>
    </dsp:sp>
    <dsp:sp modelId="{6BC06069-8A20-4615-BE95-DFD16C9C272A}">
      <dsp:nvSpPr>
        <dsp:cNvPr id="0" name=""/>
        <dsp:cNvSpPr/>
      </dsp:nvSpPr>
      <dsp:spPr>
        <a:xfrm>
          <a:off x="0" y="2638219"/>
          <a:ext cx="6666833" cy="428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2B30F76-B0E3-42F7-9FFD-B96636BD107F}">
      <dsp:nvSpPr>
        <dsp:cNvPr id="0" name=""/>
        <dsp:cNvSpPr/>
      </dsp:nvSpPr>
      <dsp:spPr>
        <a:xfrm>
          <a:off x="333341" y="2387299"/>
          <a:ext cx="4666783" cy="5018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Applying</a:t>
          </a:r>
          <a:r>
            <a:rPr lang="af-ZA" sz="1800" kern="1200" dirty="0"/>
            <a:t> </a:t>
          </a:r>
          <a:r>
            <a:rPr lang="af-ZA" sz="1800" kern="1200" dirty="0" err="1"/>
            <a:t>knowledge</a:t>
          </a:r>
          <a:r>
            <a:rPr lang="af-ZA" sz="1800" kern="1200" dirty="0"/>
            <a:t> </a:t>
          </a:r>
          <a:endParaRPr lang="en-US" sz="1800" kern="1200" dirty="0"/>
        </a:p>
      </dsp:txBody>
      <dsp:txXfrm>
        <a:off x="357839" y="2411797"/>
        <a:ext cx="4617787" cy="452844"/>
      </dsp:txXfrm>
    </dsp:sp>
    <dsp:sp modelId="{1350D0ED-A065-4434-A68B-12952D451F03}">
      <dsp:nvSpPr>
        <dsp:cNvPr id="0" name=""/>
        <dsp:cNvSpPr/>
      </dsp:nvSpPr>
      <dsp:spPr>
        <a:xfrm>
          <a:off x="0" y="3409340"/>
          <a:ext cx="6666833" cy="4284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C9CF80B-5897-427B-A4E6-1D04026FF320}">
      <dsp:nvSpPr>
        <dsp:cNvPr id="0" name=""/>
        <dsp:cNvSpPr/>
      </dsp:nvSpPr>
      <dsp:spPr>
        <a:xfrm>
          <a:off x="333341" y="3158420"/>
          <a:ext cx="4666783" cy="5018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Discussing</a:t>
          </a:r>
          <a:r>
            <a:rPr lang="af-ZA" sz="1800" kern="1200" dirty="0"/>
            <a:t> </a:t>
          </a:r>
          <a:r>
            <a:rPr lang="af-ZA" sz="1800" kern="1200" dirty="0" err="1"/>
            <a:t>content</a:t>
          </a:r>
          <a:r>
            <a:rPr lang="af-ZA" sz="1800" kern="1200" dirty="0"/>
            <a:t> </a:t>
          </a:r>
          <a:endParaRPr lang="en-US" sz="1800" kern="1200" dirty="0"/>
        </a:p>
      </dsp:txBody>
      <dsp:txXfrm>
        <a:off x="357839" y="3182918"/>
        <a:ext cx="4617787" cy="452844"/>
      </dsp:txXfrm>
    </dsp:sp>
    <dsp:sp modelId="{0CC6C8DA-458E-4D72-BBD4-AA5C8828F129}">
      <dsp:nvSpPr>
        <dsp:cNvPr id="0" name=""/>
        <dsp:cNvSpPr/>
      </dsp:nvSpPr>
      <dsp:spPr>
        <a:xfrm>
          <a:off x="0" y="4180460"/>
          <a:ext cx="6666833"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9B4582F-7DF3-4BB2-A016-DAFA059453B4}">
      <dsp:nvSpPr>
        <dsp:cNvPr id="0" name=""/>
        <dsp:cNvSpPr/>
      </dsp:nvSpPr>
      <dsp:spPr>
        <a:xfrm>
          <a:off x="333341" y="3929540"/>
          <a:ext cx="4666783"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Correcting</a:t>
          </a:r>
          <a:r>
            <a:rPr lang="af-ZA" sz="1800" kern="1200" dirty="0"/>
            <a:t> </a:t>
          </a:r>
          <a:r>
            <a:rPr lang="af-ZA" sz="1800" kern="1200" dirty="0" err="1"/>
            <a:t>mistakes</a:t>
          </a:r>
          <a:r>
            <a:rPr lang="af-ZA" sz="1800" kern="1200" dirty="0"/>
            <a:t> </a:t>
          </a:r>
          <a:endParaRPr lang="en-US" sz="1800" kern="1200" dirty="0"/>
        </a:p>
      </dsp:txBody>
      <dsp:txXfrm>
        <a:off x="357839" y="3954038"/>
        <a:ext cx="4617787" cy="452844"/>
      </dsp:txXfrm>
    </dsp:sp>
    <dsp:sp modelId="{2193EA47-9D56-4469-98BB-2105A8D843DA}">
      <dsp:nvSpPr>
        <dsp:cNvPr id="0" name=""/>
        <dsp:cNvSpPr/>
      </dsp:nvSpPr>
      <dsp:spPr>
        <a:xfrm>
          <a:off x="0" y="4951580"/>
          <a:ext cx="6666833" cy="428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0CE6A97-8E59-4DFA-9AD9-AF2BDB21C832}">
      <dsp:nvSpPr>
        <dsp:cNvPr id="0" name=""/>
        <dsp:cNvSpPr/>
      </dsp:nvSpPr>
      <dsp:spPr>
        <a:xfrm>
          <a:off x="333341" y="4700660"/>
          <a:ext cx="4666783" cy="5018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af-ZA" sz="1800" kern="1200" dirty="0" err="1"/>
            <a:t>Reviewing</a:t>
          </a:r>
          <a:r>
            <a:rPr lang="af-ZA" sz="1800" kern="1200" dirty="0"/>
            <a:t> </a:t>
          </a:r>
          <a:r>
            <a:rPr lang="af-ZA" sz="1800" kern="1200" dirty="0" err="1"/>
            <a:t>regularly</a:t>
          </a:r>
          <a:endParaRPr lang="en-US" sz="1800" kern="1200" dirty="0"/>
        </a:p>
      </dsp:txBody>
      <dsp:txXfrm>
        <a:off x="357839" y="4725158"/>
        <a:ext cx="4617787" cy="452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CBAE8-1746-4C91-B887-220B8CB5745E}">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737F72E5-6354-4F3A-84A2-F408B6A4AC32}">
      <dsp:nvSpPr>
        <dsp:cNvPr id="0" name=""/>
        <dsp:cNvSpPr/>
      </dsp:nvSpPr>
      <dsp:spPr>
        <a:xfrm>
          <a:off x="8061" y="5979"/>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What did I understand well? </a:t>
          </a:r>
          <a:endParaRPr lang="en-US" sz="3400" kern="1200"/>
        </a:p>
      </dsp:txBody>
      <dsp:txXfrm>
        <a:off x="8061" y="5979"/>
        <a:ext cx="3034531" cy="1820718"/>
      </dsp:txXfrm>
    </dsp:sp>
    <dsp:sp modelId="{01D98FD6-5E14-4551-B0E6-B522E663A9E7}">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D726C406-5036-42EE-874C-5350BE27C063}">
      <dsp:nvSpPr>
        <dsp:cNvPr id="0" name=""/>
        <dsp:cNvSpPr/>
      </dsp:nvSpPr>
      <dsp:spPr>
        <a:xfrm>
          <a:off x="3740534" y="5979"/>
          <a:ext cx="3034531" cy="182071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What was difficult? </a:t>
          </a:r>
          <a:endParaRPr lang="en-US" sz="3400" kern="1200"/>
        </a:p>
      </dsp:txBody>
      <dsp:txXfrm>
        <a:off x="3740534" y="5979"/>
        <a:ext cx="3034531" cy="1820718"/>
      </dsp:txXfrm>
    </dsp:sp>
    <dsp:sp modelId="{46E5FB94-C681-4ACD-AD15-CAD16411F189}">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EE83F335-1F94-45D8-B5DC-3402FB1E0003}">
      <dsp:nvSpPr>
        <dsp:cNvPr id="0" name=""/>
        <dsp:cNvSpPr/>
      </dsp:nvSpPr>
      <dsp:spPr>
        <a:xfrm>
          <a:off x="7473007" y="5979"/>
          <a:ext cx="3034531" cy="182071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Which strategy did I use? </a:t>
          </a:r>
          <a:endParaRPr lang="en-US" sz="3400" kern="1200"/>
        </a:p>
      </dsp:txBody>
      <dsp:txXfrm>
        <a:off x="7473007" y="5979"/>
        <a:ext cx="3034531" cy="1820718"/>
      </dsp:txXfrm>
    </dsp:sp>
    <dsp:sp modelId="{E938510B-F321-4BA5-9EB9-9508B19F835B}">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43E50BF0-644E-4194-BF17-4757ED0324D7}">
      <dsp:nvSpPr>
        <dsp:cNvPr id="0" name=""/>
        <dsp:cNvSpPr/>
      </dsp:nvSpPr>
      <dsp:spPr>
        <a:xfrm>
          <a:off x="8061" y="2524640"/>
          <a:ext cx="3034531" cy="182071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Was it effective? </a:t>
          </a:r>
          <a:endParaRPr lang="en-US" sz="3400" kern="1200"/>
        </a:p>
      </dsp:txBody>
      <dsp:txXfrm>
        <a:off x="8061" y="2524640"/>
        <a:ext cx="3034531" cy="1820718"/>
      </dsp:txXfrm>
    </dsp:sp>
    <dsp:sp modelId="{E55359F2-6A64-49EA-9144-0458874CEA66}">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133B1156-667B-4537-86D0-3AEB8E6FC776}">
      <dsp:nvSpPr>
        <dsp:cNvPr id="0" name=""/>
        <dsp:cNvSpPr/>
      </dsp:nvSpPr>
      <dsp:spPr>
        <a:xfrm>
          <a:off x="3740534" y="2524640"/>
          <a:ext cx="3034531" cy="182071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Did I complete the planned work? </a:t>
          </a:r>
          <a:endParaRPr lang="en-US" sz="3400" kern="1200"/>
        </a:p>
      </dsp:txBody>
      <dsp:txXfrm>
        <a:off x="3740534" y="2524640"/>
        <a:ext cx="3034531" cy="1820718"/>
      </dsp:txXfrm>
    </dsp:sp>
    <dsp:sp modelId="{7112182E-7018-4E75-9CA3-EDE5DFA5169D}">
      <dsp:nvSpPr>
        <dsp:cNvPr id="0" name=""/>
        <dsp:cNvSpPr/>
      </dsp:nvSpPr>
      <dsp:spPr>
        <a:xfrm>
          <a:off x="7473007" y="2524640"/>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511300">
            <a:lnSpc>
              <a:spcPct val="90000"/>
            </a:lnSpc>
            <a:spcBef>
              <a:spcPct val="0"/>
            </a:spcBef>
            <a:spcAft>
              <a:spcPct val="35000"/>
            </a:spcAft>
            <a:buNone/>
          </a:pPr>
          <a:r>
            <a:rPr lang="af-ZA" sz="3400" kern="1200"/>
            <a:t>What should I continue or change?</a:t>
          </a:r>
          <a:endParaRPr lang="en-US" sz="3400" kern="1200"/>
        </a:p>
      </dsp:txBody>
      <dsp:txXfrm>
        <a:off x="7473007" y="2524640"/>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6E78F-319E-420F-A926-A4E1D90CA5FA}" type="datetimeFigureOut">
              <a:rPr lang="af-ZA" smtClean="0"/>
              <a:t>2026-08-06</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C4FB57-3AA5-4ABF-ACD4-9975DA23EB71}" type="slidenum">
              <a:rPr lang="af-ZA" smtClean="0"/>
              <a:t>‹#›</a:t>
            </a:fld>
            <a:endParaRPr lang="af-ZA"/>
          </a:p>
        </p:txBody>
      </p:sp>
    </p:spTree>
    <p:extLst>
      <p:ext uri="{BB962C8B-B14F-4D97-AF65-F5344CB8AC3E}">
        <p14:creationId xmlns:p14="http://schemas.microsoft.com/office/powerpoint/2010/main" val="1878968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4pMU26h"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panose="020B0604020202020204" charset="0"/>
              </a:rPr>
              <a:t>Slide 1:</a:t>
            </a: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 Good day, Grade </a:t>
            </a:r>
            <a:r>
              <a:rPr lang="en-ZA" sz="1200" dirty="0" err="1">
                <a:solidFill>
                  <a:srgbClr val="000000"/>
                </a:solidFill>
                <a:effectLst/>
                <a:latin typeface="Calibri" panose="020F0502020204030204" pitchFamily="34" charset="0"/>
                <a:ea typeface="Calibri" panose="020F0502020204030204" pitchFamily="34" charset="0"/>
                <a:cs typeface="Noto Sans Symbols" panose="020B0604020202020204" charset="0"/>
              </a:rPr>
              <a:t>11s</a:t>
            </a: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 and welcome to your final Life Orientation lessons for the year.</a:t>
            </a:r>
            <a:endParaRPr lang="af-ZA" sz="1200" dirty="0">
              <a:effectLst/>
              <a:latin typeface="Noto Sans Symbols" panose="020B0604020202020204" charset="0"/>
              <a:ea typeface="Noto Sans Symbols" panose="020B0604020202020204" charset="0"/>
              <a:cs typeface="Noto Sans Symbols" panose="020B0604020202020204"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Some of the content in this lesson revises knowledge covered in Grade 10. However, improving your study habits requires regular reflection and practice.</a:t>
            </a:r>
            <a:endParaRPr lang="af-ZA" sz="1200" dirty="0">
              <a:effectLst/>
              <a:latin typeface="Noto Sans Symbols" panose="020B0604020202020204" charset="0"/>
              <a:ea typeface="Noto Sans Symbols" panose="020B0604020202020204" charset="0"/>
              <a:cs typeface="Noto Sans Symbols" panose="020B0604020202020204"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In this lesson, we will </a:t>
            </a:r>
            <a:r>
              <a:rPr lang="en-ZA" sz="1200" b="1" dirty="0">
                <a:solidFill>
                  <a:srgbClr val="000000"/>
                </a:solidFill>
                <a:effectLst/>
                <a:latin typeface="Calibri" panose="020F0502020204030204" pitchFamily="34" charset="0"/>
                <a:ea typeface="Calibri" panose="020F0502020204030204" pitchFamily="34" charset="0"/>
                <a:cs typeface="Noto Sans Symbols" panose="020B0604020202020204" charset="0"/>
              </a:rPr>
              <a:t>focus on developing a realistic study plan and using time management and study skills to make it effective</a:t>
            </a: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a:t>
            </a:r>
            <a:endParaRPr lang="af-ZA" sz="1200" dirty="0">
              <a:effectLst/>
              <a:latin typeface="Noto Sans Symbols" panose="020B0604020202020204" charset="0"/>
              <a:ea typeface="Noto Sans Symbols" panose="020B0604020202020204" charset="0"/>
              <a:cs typeface="Noto Sans Symbols" panose="020B0604020202020204"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The timing is ideal because you can apply these skills while preparing for your final examinations.</a:t>
            </a:r>
            <a:endParaRPr lang="af-ZA" sz="1200" dirty="0">
              <a:effectLst/>
              <a:latin typeface="Noto Sans Symbols" panose="020B0604020202020204" charset="0"/>
              <a:ea typeface="Noto Sans Symbols" panose="020B0604020202020204" charset="0"/>
              <a:cs typeface="Noto Sans Symbols" panose="020B0604020202020204"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Remember that your Grade 11 year-end results may be required when you apply to tertiary institutions next year.</a:t>
            </a:r>
            <a:endParaRPr lang="af-ZA" sz="1200" dirty="0">
              <a:effectLst/>
              <a:latin typeface="Noto Sans Symbols" panose="020B0604020202020204" charset="0"/>
              <a:ea typeface="Noto Sans Symbols" panose="020B0604020202020204" charset="0"/>
              <a:cs typeface="Noto Sans Symbols" panose="020B0604020202020204"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1</a:t>
            </a:fld>
            <a:endParaRPr lang="af-ZA"/>
          </a:p>
        </p:txBody>
      </p:sp>
    </p:spTree>
    <p:extLst>
      <p:ext uri="{BB962C8B-B14F-4D97-AF65-F5344CB8AC3E}">
        <p14:creationId xmlns:p14="http://schemas.microsoft.com/office/powerpoint/2010/main" val="148228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 Using knowledge actively</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Ask learners to share examples of active learning strategies they could use when learning something new.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Answers may include the following: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Explaining information in your own words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Connecting new information to previous knowledge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Answering questions without looking at your notes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Applying knowledge to examples or problems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Discussing the content with others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Correcting mistakes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Reviewing work regularly over a period of time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Knowledge becomes understanding only when you use it.</a:t>
            </a:r>
            <a:r>
              <a:rPr lang="en-ZA" sz="1200" dirty="0">
                <a:solidFill>
                  <a:srgbClr val="000000"/>
                </a:solidFill>
                <a:effectLst/>
                <a:latin typeface="Calibri" panose="020F0502020204030204" pitchFamily="34" charset="0"/>
                <a:ea typeface="Calibri" panose="020F0502020204030204" pitchFamily="34" charset="0"/>
              </a:rPr>
              <a:t> You do not learn to ride a bicycle by reading about it. You learn by getting on the bicycle, making mistakes, practising and trying again. Learning at school works similarly. The more you participate, think, practise and apply what you learn, the more confident and successful you can become.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10</a:t>
            </a:fld>
            <a:endParaRPr lang="af-ZA"/>
          </a:p>
        </p:txBody>
      </p:sp>
    </p:spTree>
    <p:extLst>
      <p:ext uri="{BB962C8B-B14F-4D97-AF65-F5344CB8AC3E}">
        <p14:creationId xmlns:p14="http://schemas.microsoft.com/office/powerpoint/2010/main" val="1959808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11: Reflecting on the effectiveness of your learning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An important part of learning is reflecting on what you have learnt and how effectively you learnt it. This allows you to adapt your study strategy when something is not working.</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After a lesson or study session, consider the following questions: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did I understand well, and what was difficult to understand or remember?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Which study strategy did I use, and how effective was it?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Did I complete the planned work within the allocated time?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should I continue doing or change during my next study session or lesson?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11</a:t>
            </a:fld>
            <a:endParaRPr lang="af-ZA"/>
          </a:p>
        </p:txBody>
      </p:sp>
    </p:spTree>
    <p:extLst>
      <p:ext uri="{BB962C8B-B14F-4D97-AF65-F5344CB8AC3E}">
        <p14:creationId xmlns:p14="http://schemas.microsoft.com/office/powerpoint/2010/main" val="3628814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12:</a:t>
            </a:r>
            <a:r>
              <a:rPr lang="en-ZA" sz="1200" dirty="0">
                <a:solidFill>
                  <a:srgbClr val="000000"/>
                </a:solidFill>
                <a:effectLst/>
                <a:latin typeface="Calibri" panose="020F0502020204030204" pitchFamily="34" charset="0"/>
                <a:ea typeface="Calibri" panose="020F0502020204030204" pitchFamily="34" charset="0"/>
              </a:rPr>
              <a:t> Conclude the lesson by reinforcing the following points: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study plan helps you to organise your academic responsibilities, manage your time and work towards your learning goals.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Effective time management is an important part of a workable study plan.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Study skills help learners understand, remember and apply information.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Effective learning requires active participation, practice and reflection.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study plan should be reviewed and adjusted when it is not working effectively.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12</a:t>
            </a:fld>
            <a:endParaRPr lang="af-ZA"/>
          </a:p>
        </p:txBody>
      </p:sp>
    </p:spTree>
    <p:extLst>
      <p:ext uri="{BB962C8B-B14F-4D97-AF65-F5344CB8AC3E}">
        <p14:creationId xmlns:p14="http://schemas.microsoft.com/office/powerpoint/2010/main" val="378918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13:</a:t>
            </a:r>
            <a:r>
              <a:rPr lang="en-ZA" sz="1200" dirty="0">
                <a:solidFill>
                  <a:srgbClr val="000000"/>
                </a:solidFill>
                <a:effectLst/>
                <a:latin typeface="Calibri" panose="020F0502020204030204" pitchFamily="34" charset="0"/>
                <a:ea typeface="Calibri" panose="020F0502020204030204" pitchFamily="34" charset="0"/>
              </a:rPr>
              <a:t> Learners complete </a:t>
            </a:r>
            <a:r>
              <a:rPr lang="en-ZA" sz="1200" b="1" i="1" dirty="0">
                <a:solidFill>
                  <a:srgbClr val="000000"/>
                </a:solidFill>
                <a:effectLst/>
                <a:latin typeface="Calibri" panose="020F0502020204030204" pitchFamily="34" charset="0"/>
                <a:ea typeface="Calibri" panose="020F0502020204030204" pitchFamily="34" charset="0"/>
              </a:rPr>
              <a:t>Activity 1</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1 – Worksheet</a:t>
            </a:r>
            <a:r>
              <a:rPr lang="en-ZA" sz="1200" dirty="0">
                <a:solidFill>
                  <a:srgbClr val="000000"/>
                </a:solidFill>
                <a:effectLst/>
                <a:latin typeface="Calibri" panose="020F0502020204030204" pitchFamily="34" charset="0"/>
                <a:ea typeface="Calibri" panose="020F0502020204030204" pitchFamily="34" charset="0"/>
              </a:rPr>
              <a:t>) by answering the exam-type questions covered during the lesson. Answers are available in the </a:t>
            </a:r>
            <a:r>
              <a:rPr lang="en-ZA" sz="1200" b="1" i="1" u="sng" dirty="0">
                <a:solidFill>
                  <a:srgbClr val="000000"/>
                </a:solidFill>
                <a:effectLst/>
                <a:latin typeface="Calibri" panose="020F0502020204030204" pitchFamily="34" charset="0"/>
                <a:ea typeface="Calibri" panose="020F0502020204030204" pitchFamily="34" charset="0"/>
              </a:rPr>
              <a:t>Lesson 1 – Worksheet MEMO</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Learners may then begin </a:t>
            </a:r>
            <a:r>
              <a:rPr lang="en-ZA" sz="1200" b="1" i="1" dirty="0">
                <a:solidFill>
                  <a:srgbClr val="000000"/>
                </a:solidFill>
                <a:effectLst/>
                <a:latin typeface="Calibri" panose="020F0502020204030204" pitchFamily="34" charset="0"/>
                <a:ea typeface="Calibri" panose="020F0502020204030204" pitchFamily="34" charset="0"/>
              </a:rPr>
              <a:t>Activity 2, Part 1</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Lesson 1 – Worksheet</a:t>
            </a:r>
            <a:r>
              <a:rPr lang="en-ZA" sz="1200" dirty="0">
                <a:solidFill>
                  <a:srgbClr val="000000"/>
                </a:solidFill>
                <a:effectLst/>
                <a:latin typeface="Calibri" panose="020F0502020204030204" pitchFamily="34" charset="0"/>
                <a:ea typeface="Calibri" panose="020F0502020204030204" pitchFamily="34" charset="0"/>
              </a:rPr>
              <a:t>) in class, but must complete it for </a:t>
            </a:r>
            <a:r>
              <a:rPr lang="en-ZA" sz="1200" b="1" dirty="0">
                <a:solidFill>
                  <a:srgbClr val="000000"/>
                </a:solidFill>
                <a:effectLst/>
                <a:highlight>
                  <a:srgbClr val="FFFF00"/>
                </a:highlight>
                <a:latin typeface="Calibri" panose="020F0502020204030204" pitchFamily="34" charset="0"/>
                <a:ea typeface="Calibri" panose="020F0502020204030204" pitchFamily="34" charset="0"/>
              </a:rPr>
              <a:t>homework</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a:effectLst/>
              <a:latin typeface="Times New Roman" panose="02020603050405020304" pitchFamily="18" charset="0"/>
              <a:ea typeface="Times New Roman" panose="02020603050405020304" pitchFamily="18" charset="0"/>
            </a:endParaRPr>
          </a:p>
          <a:p>
            <a:endParaRPr lang="af-ZA"/>
          </a:p>
        </p:txBody>
      </p:sp>
      <p:sp>
        <p:nvSpPr>
          <p:cNvPr id="4" name="Slide Number Placeholder 3"/>
          <p:cNvSpPr>
            <a:spLocks noGrp="1"/>
          </p:cNvSpPr>
          <p:nvPr>
            <p:ph type="sldNum" sz="quarter" idx="5"/>
          </p:nvPr>
        </p:nvSpPr>
        <p:spPr/>
        <p:txBody>
          <a:bodyPr/>
          <a:lstStyle/>
          <a:p>
            <a:fld id="{DDC4FB57-3AA5-4ABF-ACD4-9975DA23EB71}" type="slidenum">
              <a:rPr lang="af-ZA" smtClean="0"/>
              <a:t>13</a:t>
            </a:fld>
            <a:endParaRPr lang="af-ZA"/>
          </a:p>
        </p:txBody>
      </p:sp>
    </p:spTree>
    <p:extLst>
      <p:ext uri="{BB962C8B-B14F-4D97-AF65-F5344CB8AC3E}">
        <p14:creationId xmlns:p14="http://schemas.microsoft.com/office/powerpoint/2010/main" val="135452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panose="020B0604020202020204" charset="0"/>
              </a:rPr>
              <a:t>Slide 2:</a:t>
            </a:r>
            <a:r>
              <a:rPr lang="en-ZA" sz="1200" dirty="0">
                <a:solidFill>
                  <a:srgbClr val="000000"/>
                </a:solidFill>
                <a:effectLst/>
                <a:latin typeface="Calibri" panose="020F0502020204030204" pitchFamily="34" charset="0"/>
                <a:ea typeface="Calibri" panose="020F0502020204030204" pitchFamily="34" charset="0"/>
                <a:cs typeface="Noto Sans Symbols" panose="020B0604020202020204" charset="0"/>
              </a:rPr>
              <a:t> By the end of this lesson, you should be able to:</a:t>
            </a:r>
            <a:endParaRPr lang="af-ZA" sz="1200" dirty="0">
              <a:effectLst/>
              <a:latin typeface="Noto Sans Symbols" panose="020B0604020202020204" charset="0"/>
              <a:ea typeface="Noto Sans Symbols" panose="020B0604020202020204" charset="0"/>
              <a:cs typeface="Noto Sans Symbols" panose="020B0604020202020204"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Revise a realistic study plan by including appropriate time-management techniques and personal commitments.</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Explain how learning takes place and reflect on the effectiveness of learning.</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Apply study-planning, time-management and reflection skills to improve personal learning habits.</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2</a:t>
            </a:fld>
            <a:endParaRPr lang="af-ZA"/>
          </a:p>
        </p:txBody>
      </p:sp>
    </p:spTree>
    <p:extLst>
      <p:ext uri="{BB962C8B-B14F-4D97-AF65-F5344CB8AC3E}">
        <p14:creationId xmlns:p14="http://schemas.microsoft.com/office/powerpoint/2010/main" val="265303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3: What is a study plan?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Ask learners how they would define a study plan. Allow a few learners to share their ideas before providing the definition.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a:t>
            </a:r>
            <a:r>
              <a:rPr lang="en-ZA" sz="1200" b="1" dirty="0">
                <a:solidFill>
                  <a:srgbClr val="000000"/>
                </a:solidFill>
                <a:effectLst/>
                <a:latin typeface="Calibri" panose="020F0502020204030204" pitchFamily="34" charset="0"/>
                <a:ea typeface="Calibri" panose="020F0502020204030204" pitchFamily="34" charset="0"/>
              </a:rPr>
              <a:t>study plan</a:t>
            </a:r>
            <a:r>
              <a:rPr lang="en-ZA" sz="1200" dirty="0">
                <a:solidFill>
                  <a:srgbClr val="000000"/>
                </a:solidFill>
                <a:effectLst/>
                <a:latin typeface="Calibri" panose="020F0502020204030204" pitchFamily="34" charset="0"/>
                <a:ea typeface="Calibri" panose="020F0502020204030204" pitchFamily="34" charset="0"/>
              </a:rPr>
              <a:t> is a structured schedule that allocates specific times for studying. It helps you to organise your academic responsibilities, manage your time and work towards your learning goals.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study plan is more detailed than simply writing "study" in a timetable. It should show what you plan to study, when you will study it and which method you will use.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3</a:t>
            </a:fld>
            <a:endParaRPr lang="af-ZA"/>
          </a:p>
        </p:txBody>
      </p:sp>
    </p:spTree>
    <p:extLst>
      <p:ext uri="{BB962C8B-B14F-4D97-AF65-F5344CB8AC3E}">
        <p14:creationId xmlns:p14="http://schemas.microsoft.com/office/powerpoint/2010/main" val="2399819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4: What should a study plan include?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Life can become very busy. You may have two tests in one week, attend sports practice several afternoons, work on a group project, take part in a cultural club meeting and complete household chores. A realistic study plan should take all these commitments into account.</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study plan should include: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Assessment and assignment dates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Subjects and topics that must be studied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amount of time allocated to each task</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Regular commitments, such as school, sport, hobbies and family responsibilities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Suitable study methods for different tasks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Time for breaks, exercise, relaxation and sleep</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useful study plan should be realistic, balanced and flexible enough to be adjusted when necessary.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4</a:t>
            </a:fld>
            <a:endParaRPr lang="af-ZA"/>
          </a:p>
        </p:txBody>
      </p:sp>
    </p:spTree>
    <p:extLst>
      <p:ext uri="{BB962C8B-B14F-4D97-AF65-F5344CB8AC3E}">
        <p14:creationId xmlns:p14="http://schemas.microsoft.com/office/powerpoint/2010/main" val="3440154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5: Revising your current study plan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To revise a study plan means to review it and make changes that improve its effectiveness.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Ask learners to reflect silently on the questions on Slide 5:</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Which study methods help you to understand and remember information?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Which habits or distractions interfere with your studying?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Which subjects or topics require extra attention?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 you allow enough time for practice and revision?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Are you completing the tasks included in your current plan?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Allow learners to discuss one of their responses with a partner.</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Revising a study plan does not mean that the entire plan has failed. You may only need to change one aspect, such as beginning an assignment earlier, studying away from your </a:t>
            </a:r>
            <a:r>
              <a:rPr lang="en-ZA" sz="1200" dirty="0" err="1">
                <a:solidFill>
                  <a:srgbClr val="000000"/>
                </a:solidFill>
                <a:effectLst/>
                <a:latin typeface="Calibri" panose="020F0502020204030204" pitchFamily="34" charset="0"/>
                <a:ea typeface="Calibri" panose="020F0502020204030204" pitchFamily="34" charset="0"/>
              </a:rPr>
              <a:t>cellphone</a:t>
            </a:r>
            <a:r>
              <a:rPr lang="en-ZA" sz="1200" dirty="0">
                <a:solidFill>
                  <a:srgbClr val="000000"/>
                </a:solidFill>
                <a:effectLst/>
                <a:latin typeface="Calibri" panose="020F0502020204030204" pitchFamily="34" charset="0"/>
                <a:ea typeface="Calibri" panose="020F0502020204030204" pitchFamily="34" charset="0"/>
              </a:rPr>
              <a:t> or allowing more time for a difficult subject.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5</a:t>
            </a:fld>
            <a:endParaRPr lang="af-ZA"/>
          </a:p>
        </p:txBody>
      </p:sp>
    </p:spTree>
    <p:extLst>
      <p:ext uri="{BB962C8B-B14F-4D97-AF65-F5344CB8AC3E}">
        <p14:creationId xmlns:p14="http://schemas.microsoft.com/office/powerpoint/2010/main" val="2456965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6: Creating an effective study plan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Before playing the video, ask learners to identify:</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one idea they already use.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one change they could make to their current study plan.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Watch video</a:t>
            </a:r>
            <a:endParaRPr lang="af-ZA" sz="1200" dirty="0">
              <a:effectLst/>
              <a:latin typeface="Times New Roman" panose="02020603050405020304" pitchFamily="18" charset="0"/>
              <a:ea typeface="Times New Roman" panose="02020603050405020304" pitchFamily="18" charset="0"/>
            </a:endParaRPr>
          </a:p>
          <a:p>
            <a:pPr marL="228600">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How To Make An EFFECTIVE STUDY TIMETABLE | Revision Timetable | Productivity</a:t>
            </a:r>
            <a:endParaRPr lang="af-ZA" sz="1200" dirty="0">
              <a:effectLst/>
              <a:latin typeface="Times New Roman" panose="02020603050405020304" pitchFamily="18" charset="0"/>
              <a:ea typeface="Times New Roman" panose="02020603050405020304" pitchFamily="18" charset="0"/>
            </a:endParaRPr>
          </a:p>
          <a:p>
            <a:pPr marL="228600">
              <a:lnSpc>
                <a:spcPct val="115000"/>
              </a:lnSpc>
              <a:buNone/>
            </a:pPr>
            <a:r>
              <a:rPr lang="en-ZA" sz="1200" u="sng" dirty="0">
                <a:solidFill>
                  <a:srgbClr val="000000"/>
                </a:solidFill>
                <a:effectLst/>
                <a:latin typeface="Calibri" panose="020F0502020204030204" pitchFamily="34" charset="0"/>
                <a:ea typeface="Calibri" panose="020F0502020204030204" pitchFamily="34" charset="0"/>
                <a:hlinkClick r:id="rId3"/>
              </a:rPr>
              <a:t>bit.ly/</a:t>
            </a:r>
            <a:r>
              <a:rPr lang="en-ZA" sz="1200" u="sng" dirty="0" err="1">
                <a:solidFill>
                  <a:srgbClr val="000000"/>
                </a:solidFill>
                <a:effectLst/>
                <a:latin typeface="Calibri" panose="020F0502020204030204" pitchFamily="34" charset="0"/>
                <a:ea typeface="Calibri" panose="020F0502020204030204" pitchFamily="34" charset="0"/>
                <a:hlinkClick r:id="rId3"/>
              </a:rPr>
              <a:t>4pMU26h</a:t>
            </a:r>
            <a:r>
              <a:rPr lang="en-ZA" sz="1200" dirty="0">
                <a:solidFill>
                  <a:srgbClr val="000000"/>
                </a:solidFill>
                <a:effectLst/>
                <a:latin typeface="Calibri" panose="020F0502020204030204" pitchFamily="34" charset="0"/>
                <a:ea typeface="Calibri" panose="020F0502020204030204" pitchFamily="34" charset="0"/>
              </a:rPr>
              <a:t> (4 min 44 sec)</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Briefly discuss their observations after watching the video.</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6</a:t>
            </a:fld>
            <a:endParaRPr lang="af-ZA"/>
          </a:p>
        </p:txBody>
      </p:sp>
    </p:spTree>
    <p:extLst>
      <p:ext uri="{BB962C8B-B14F-4D97-AF65-F5344CB8AC3E}">
        <p14:creationId xmlns:p14="http://schemas.microsoft.com/office/powerpoint/2010/main" val="58128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7: Time-management skills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Effective time management is an </a:t>
            </a:r>
            <a:r>
              <a:rPr lang="en-ZA" sz="1200" b="1" dirty="0">
                <a:solidFill>
                  <a:srgbClr val="000000"/>
                </a:solidFill>
                <a:effectLst/>
                <a:latin typeface="Calibri" panose="020F0502020204030204" pitchFamily="34" charset="0"/>
                <a:ea typeface="Calibri" panose="020F0502020204030204" pitchFamily="34" charset="0"/>
              </a:rPr>
              <a:t>important part of a workable study plan</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Time management is the ability to plan and use your available time effectively. It is especially important for high school learners, who need to balance different subjects, tests, assignments, extracurricular activities and personal responsibilities.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Ask learners to share some of the time management skills they use before going through the following examples: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Plan ahead:</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Plan your daily and weekly activities. Set realistic goals and use a to-do list, diary or calendar.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Prioritise tasks: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Identify which tasks are most urgent, require the most work or need extra attention.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Avoid procrastination: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Start tasks early instead of delaying them until the last minute.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Limit distractions: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Remove or reduce distractions and concentrate on the task at hand.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Break large tasks into smaller steps: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Smaller steps make difficult tasks feel more manageable and less overwhelming.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Get enough rest: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Sufficient sleep helps you to concentrate and learn more effectively.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Reward your efforts: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Recognise your progress and include time for activities you enjoy.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7</a:t>
            </a:fld>
            <a:endParaRPr lang="af-ZA"/>
          </a:p>
        </p:txBody>
      </p:sp>
    </p:spTree>
    <p:extLst>
      <p:ext uri="{BB962C8B-B14F-4D97-AF65-F5344CB8AC3E}">
        <p14:creationId xmlns:p14="http://schemas.microsoft.com/office/powerpoint/2010/main" val="3499096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8: Study skills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Study skills are the methods and habits learners use to understand, remember and apply information.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When developing a study plan, it is not enough to allocate time to a subject. You should also decide </a:t>
            </a:r>
            <a:r>
              <a:rPr lang="en-ZA" sz="1200" b="1" dirty="0">
                <a:solidFill>
                  <a:srgbClr val="000000"/>
                </a:solidFill>
                <a:effectLst/>
                <a:latin typeface="Calibri" panose="020F0502020204030204" pitchFamily="34" charset="0"/>
                <a:ea typeface="Calibri" panose="020F0502020204030204" pitchFamily="34" charset="0"/>
              </a:rPr>
              <a:t>what you will do during that study period</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Different subjects and tasks may require different study methods. For example, practising calculations may be effective for Mathematics, while summarising, self-testing and answering source-based questions may be useful for other subjects.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It is important to choose a study method according to the subject and task rather than using the same method for everything.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 will discuss this in more detail during Lesson 2.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8</a:t>
            </a:fld>
            <a:endParaRPr lang="af-ZA"/>
          </a:p>
        </p:txBody>
      </p:sp>
    </p:spTree>
    <p:extLst>
      <p:ext uri="{BB962C8B-B14F-4D97-AF65-F5344CB8AC3E}">
        <p14:creationId xmlns:p14="http://schemas.microsoft.com/office/powerpoint/2010/main" val="2524349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 How does learning take place?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Considering </a:t>
            </a:r>
            <a:r>
              <a:rPr lang="en-ZA" sz="1200" b="1" dirty="0">
                <a:solidFill>
                  <a:srgbClr val="000000"/>
                </a:solidFill>
                <a:effectLst/>
                <a:latin typeface="Calibri" panose="020F0502020204030204" pitchFamily="34" charset="0"/>
                <a:ea typeface="Calibri" panose="020F0502020204030204" pitchFamily="34" charset="0"/>
              </a:rPr>
              <a:t>how learning takes place</a:t>
            </a:r>
            <a:r>
              <a:rPr lang="en-ZA" sz="1200" dirty="0">
                <a:solidFill>
                  <a:srgbClr val="000000"/>
                </a:solidFill>
                <a:effectLst/>
                <a:latin typeface="Calibri" panose="020F0502020204030204" pitchFamily="34" charset="0"/>
                <a:ea typeface="Calibri" panose="020F0502020204030204" pitchFamily="34" charset="0"/>
              </a:rPr>
              <a:t> is a study skill. This will help us determine whether the strategies we are using are actually helping us to understand, remember and apply information.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Learning takes place when you: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receive information through your senses.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pay attention to and process the information.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connect new information to what you already know.</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store the information in your memory.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retrieve and use the information through practice.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Learning is an active process. You need to be involved with the information you are working with.</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Practice and repetition strengthen the connections involved in learning. However, </a:t>
            </a:r>
            <a:r>
              <a:rPr lang="en-ZA" sz="1200" b="1" dirty="0">
                <a:solidFill>
                  <a:srgbClr val="000000"/>
                </a:solidFill>
                <a:effectLst/>
                <a:latin typeface="Calibri" panose="020F0502020204030204" pitchFamily="34" charset="0"/>
                <a:ea typeface="Calibri" panose="020F0502020204030204" pitchFamily="34" charset="0"/>
              </a:rPr>
              <a:t>effective learning involves more than repeatedly reading the same information</a:t>
            </a:r>
            <a:r>
              <a:rPr lang="en-ZA" sz="1200" dirty="0">
                <a:solidFill>
                  <a:srgbClr val="000000"/>
                </a:solidFill>
                <a:effectLst/>
                <a:latin typeface="Calibri" panose="020F0502020204030204" pitchFamily="34" charset="0"/>
                <a:ea typeface="Calibri" panose="020F0502020204030204" pitchFamily="34" charset="0"/>
              </a:rPr>
              <a:t>. You should actively think about, practise and apply what you are learning.</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DDC4FB57-3AA5-4ABF-ACD4-9975DA23EB71}" type="slidenum">
              <a:rPr lang="af-ZA" smtClean="0"/>
              <a:t>9</a:t>
            </a:fld>
            <a:endParaRPr lang="af-ZA"/>
          </a:p>
        </p:txBody>
      </p:sp>
    </p:spTree>
    <p:extLst>
      <p:ext uri="{BB962C8B-B14F-4D97-AF65-F5344CB8AC3E}">
        <p14:creationId xmlns:p14="http://schemas.microsoft.com/office/powerpoint/2010/main" val="2153888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24AF-DC95-1F3C-FA53-7048F33708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C5D8ED0F-4F11-8581-EEF7-469245A55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7BD5A28F-BBBC-B185-278B-056762CBECAA}"/>
              </a:ext>
            </a:extLst>
          </p:cNvPr>
          <p:cNvSpPr>
            <a:spLocks noGrp="1"/>
          </p:cNvSpPr>
          <p:nvPr>
            <p:ph type="dt" sz="half" idx="10"/>
          </p:nvPr>
        </p:nvSpPr>
        <p:spPr/>
        <p:txBody>
          <a:bodyPr/>
          <a:lstStyle/>
          <a:p>
            <a:fld id="{6444479B-705B-4489-957E-7E8A228BDFA0}" type="datetime1">
              <a:rPr lang="en-US" smtClean="0"/>
              <a:t>8/6/2026</a:t>
            </a:fld>
            <a:endParaRPr lang="en-US"/>
          </a:p>
        </p:txBody>
      </p:sp>
      <p:sp>
        <p:nvSpPr>
          <p:cNvPr id="5" name="Footer Placeholder 4">
            <a:extLst>
              <a:ext uri="{FF2B5EF4-FFF2-40B4-BE49-F238E27FC236}">
                <a16:creationId xmlns:a16="http://schemas.microsoft.com/office/drawing/2014/main" id="{D03FCA11-1D44-A13B-1D7C-5721B3AC2B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08A145-7EF1-A390-C7B8-6EB89D61B93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918430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DA5C-4C88-520D-227B-FC532081A8B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B5221D6-D148-EB2D-5A53-A679A52795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95BD793-D019-AB58-4A94-B608882C74A7}"/>
              </a:ext>
            </a:extLst>
          </p:cNvPr>
          <p:cNvSpPr>
            <a:spLocks noGrp="1"/>
          </p:cNvSpPr>
          <p:nvPr>
            <p:ph type="dt" sz="half" idx="10"/>
          </p:nvPr>
        </p:nvSpPr>
        <p:spPr/>
        <p:txBody>
          <a:bodyPr/>
          <a:lstStyle/>
          <a:p>
            <a:fld id="{C07B66AD-7C08-490A-ADA4-B47E10FB2407}" type="datetime1">
              <a:rPr lang="en-US" smtClean="0"/>
              <a:t>8/6/2026</a:t>
            </a:fld>
            <a:endParaRPr lang="en-US"/>
          </a:p>
        </p:txBody>
      </p:sp>
      <p:sp>
        <p:nvSpPr>
          <p:cNvPr id="5" name="Footer Placeholder 4">
            <a:extLst>
              <a:ext uri="{FF2B5EF4-FFF2-40B4-BE49-F238E27FC236}">
                <a16:creationId xmlns:a16="http://schemas.microsoft.com/office/drawing/2014/main" id="{646FF4F7-1966-82CD-EBBE-10A79B79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DA771B-58FD-1F76-79D2-4F5A4781371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85770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3D6DD-B9DE-8866-EA81-CC55EA4460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3F29D0B-435F-1DB9-5A8D-EF577B89B2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D6FF9F-326A-698B-B2DB-8994ABDEF97E}"/>
              </a:ext>
            </a:extLst>
          </p:cNvPr>
          <p:cNvSpPr>
            <a:spLocks noGrp="1"/>
          </p:cNvSpPr>
          <p:nvPr>
            <p:ph type="dt" sz="half" idx="10"/>
          </p:nvPr>
        </p:nvSpPr>
        <p:spPr/>
        <p:txBody>
          <a:bodyPr/>
          <a:lstStyle/>
          <a:p>
            <a:fld id="{05B95027-4255-49E7-9841-CD21BCC99996}" type="datetime1">
              <a:rPr lang="en-US" smtClean="0"/>
              <a:t>8/6/2026</a:t>
            </a:fld>
            <a:endParaRPr lang="en-US"/>
          </a:p>
        </p:txBody>
      </p:sp>
      <p:sp>
        <p:nvSpPr>
          <p:cNvPr id="5" name="Footer Placeholder 4">
            <a:extLst>
              <a:ext uri="{FF2B5EF4-FFF2-40B4-BE49-F238E27FC236}">
                <a16:creationId xmlns:a16="http://schemas.microsoft.com/office/drawing/2014/main" id="{77F9A723-9D62-CB34-57AF-AB292486FA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891EAF-C86B-C589-B2DD-6D4B313B8942}"/>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4967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914C8-DA1B-AEC9-557C-2558239BF8D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82F3D7F-D0A4-C7FA-AD07-7A37146854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FE04828-F188-C151-9606-DE1243BC58F4}"/>
              </a:ext>
            </a:extLst>
          </p:cNvPr>
          <p:cNvSpPr>
            <a:spLocks noGrp="1"/>
          </p:cNvSpPr>
          <p:nvPr>
            <p:ph type="dt" sz="half" idx="10"/>
          </p:nvPr>
        </p:nvSpPr>
        <p:spPr/>
        <p:txBody>
          <a:bodyPr/>
          <a:lstStyle/>
          <a:p>
            <a:fld id="{9F89F774-3FA6-43B8-9241-99959C8FD463}" type="datetime1">
              <a:rPr lang="en-US" smtClean="0"/>
              <a:t>8/6/2026</a:t>
            </a:fld>
            <a:endParaRPr lang="en-US"/>
          </a:p>
        </p:txBody>
      </p:sp>
      <p:sp>
        <p:nvSpPr>
          <p:cNvPr id="5" name="Footer Placeholder 4">
            <a:extLst>
              <a:ext uri="{FF2B5EF4-FFF2-40B4-BE49-F238E27FC236}">
                <a16:creationId xmlns:a16="http://schemas.microsoft.com/office/drawing/2014/main" id="{89A1D4B5-7BAE-3DB5-6D12-612D1DA7C2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E4F95B-0075-D83E-9073-8C22D88E986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41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56D7-502C-DA6E-C113-CD2911A264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925C700-4207-3FB1-2ECA-CA46BA59C8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4357D-0690-6B62-F794-0BDABC63B83D}"/>
              </a:ext>
            </a:extLst>
          </p:cNvPr>
          <p:cNvSpPr>
            <a:spLocks noGrp="1"/>
          </p:cNvSpPr>
          <p:nvPr>
            <p:ph type="dt" sz="half" idx="10"/>
          </p:nvPr>
        </p:nvSpPr>
        <p:spPr/>
        <p:txBody>
          <a:bodyPr/>
          <a:lstStyle/>
          <a:p>
            <a:fld id="{F9504452-5DCC-4FE2-A5C9-8A5EF6714D65}" type="datetime1">
              <a:rPr lang="en-US" smtClean="0"/>
              <a:t>8/6/2026</a:t>
            </a:fld>
            <a:endParaRPr lang="en-US"/>
          </a:p>
        </p:txBody>
      </p:sp>
      <p:sp>
        <p:nvSpPr>
          <p:cNvPr id="5" name="Footer Placeholder 4">
            <a:extLst>
              <a:ext uri="{FF2B5EF4-FFF2-40B4-BE49-F238E27FC236}">
                <a16:creationId xmlns:a16="http://schemas.microsoft.com/office/drawing/2014/main" id="{90A818BD-2014-359D-9E53-A60AF6EA15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7542892-BF35-6F45-D547-098CD1E1F49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994528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CCBB1-5DB7-2548-5C80-DD79E1B8E77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BD53A00-F512-E9ED-CAB9-FC6B3A60BA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CD68BF6F-0BEB-B3B2-25AE-51B72D157F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FC9C72EE-D009-2C3E-2210-A72A2DAD74C7}"/>
              </a:ext>
            </a:extLst>
          </p:cNvPr>
          <p:cNvSpPr>
            <a:spLocks noGrp="1"/>
          </p:cNvSpPr>
          <p:nvPr>
            <p:ph type="dt" sz="half" idx="10"/>
          </p:nvPr>
        </p:nvSpPr>
        <p:spPr/>
        <p:txBody>
          <a:bodyPr/>
          <a:lstStyle/>
          <a:p>
            <a:fld id="{E579ABC2-0180-4F3A-A895-A85BC724D472}" type="datetime1">
              <a:rPr lang="en-US" smtClean="0"/>
              <a:t>8/6/2026</a:t>
            </a:fld>
            <a:endParaRPr lang="en-US"/>
          </a:p>
        </p:txBody>
      </p:sp>
      <p:sp>
        <p:nvSpPr>
          <p:cNvPr id="6" name="Footer Placeholder 5">
            <a:extLst>
              <a:ext uri="{FF2B5EF4-FFF2-40B4-BE49-F238E27FC236}">
                <a16:creationId xmlns:a16="http://schemas.microsoft.com/office/drawing/2014/main" id="{C11A07EA-D5B0-BE80-AE2B-F24103F758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DD84F4-92D5-D937-1790-093048BFA1F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3721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7FCD-C06F-4474-32BF-FEE828FC3665}"/>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4AD2440E-EE6E-8915-134C-2895F29A1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70A0AD-6D7A-98C0-E899-7B22FECC25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27BB1D00-053C-7086-C718-EB48B77983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03030B-212C-D808-D701-3940A5836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8441B6E4-16C5-AA90-225F-C8D3DCE5C087}"/>
              </a:ext>
            </a:extLst>
          </p:cNvPr>
          <p:cNvSpPr>
            <a:spLocks noGrp="1"/>
          </p:cNvSpPr>
          <p:nvPr>
            <p:ph type="dt" sz="half" idx="10"/>
          </p:nvPr>
        </p:nvSpPr>
        <p:spPr/>
        <p:txBody>
          <a:bodyPr/>
          <a:lstStyle/>
          <a:p>
            <a:fld id="{6AEEA9BA-4E8F-439E-BEA4-91FBA01E3F5F}" type="datetime1">
              <a:rPr lang="en-US" smtClean="0"/>
              <a:t>8/6/2026</a:t>
            </a:fld>
            <a:endParaRPr lang="en-US"/>
          </a:p>
        </p:txBody>
      </p:sp>
      <p:sp>
        <p:nvSpPr>
          <p:cNvPr id="8" name="Footer Placeholder 7">
            <a:extLst>
              <a:ext uri="{FF2B5EF4-FFF2-40B4-BE49-F238E27FC236}">
                <a16:creationId xmlns:a16="http://schemas.microsoft.com/office/drawing/2014/main" id="{23241E13-7908-1F49-2C62-9AFC6A756A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F4D71DD-D426-7A18-B127-2255FC6AC5B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67979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CED15-0409-2FA1-8762-8A0ECE38BED0}"/>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C79B6A7A-C326-4236-16EF-40B6D38B163C}"/>
              </a:ext>
            </a:extLst>
          </p:cNvPr>
          <p:cNvSpPr>
            <a:spLocks noGrp="1"/>
          </p:cNvSpPr>
          <p:nvPr>
            <p:ph type="dt" sz="half" idx="10"/>
          </p:nvPr>
        </p:nvSpPr>
        <p:spPr/>
        <p:txBody>
          <a:bodyPr/>
          <a:lstStyle/>
          <a:p>
            <a:fld id="{BE15BF18-0007-481C-AA29-413124BC3EE7}" type="datetime1">
              <a:rPr lang="en-US" smtClean="0"/>
              <a:t>8/6/2026</a:t>
            </a:fld>
            <a:endParaRPr lang="en-US"/>
          </a:p>
        </p:txBody>
      </p:sp>
      <p:sp>
        <p:nvSpPr>
          <p:cNvPr id="4" name="Footer Placeholder 3">
            <a:extLst>
              <a:ext uri="{FF2B5EF4-FFF2-40B4-BE49-F238E27FC236}">
                <a16:creationId xmlns:a16="http://schemas.microsoft.com/office/drawing/2014/main" id="{D0367885-BAE6-D1E5-79D9-E9F2A30AD51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969BE55-6C6E-D6D4-FA4B-85B7675538E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257540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10CA2D-F095-A09C-0887-F9EF817F4E9F}"/>
              </a:ext>
            </a:extLst>
          </p:cNvPr>
          <p:cNvSpPr>
            <a:spLocks noGrp="1"/>
          </p:cNvSpPr>
          <p:nvPr>
            <p:ph type="dt" sz="half" idx="10"/>
          </p:nvPr>
        </p:nvSpPr>
        <p:spPr/>
        <p:txBody>
          <a:bodyPr/>
          <a:lstStyle/>
          <a:p>
            <a:fld id="{09BE9870-3748-43AD-B547-02A075CB4A1D}" type="datetime1">
              <a:rPr lang="en-US" smtClean="0"/>
              <a:t>8/6/2026</a:t>
            </a:fld>
            <a:endParaRPr lang="en-US"/>
          </a:p>
        </p:txBody>
      </p:sp>
      <p:sp>
        <p:nvSpPr>
          <p:cNvPr id="3" name="Footer Placeholder 2">
            <a:extLst>
              <a:ext uri="{FF2B5EF4-FFF2-40B4-BE49-F238E27FC236}">
                <a16:creationId xmlns:a16="http://schemas.microsoft.com/office/drawing/2014/main" id="{C5DCA655-066C-61AD-ADCF-AB22BB6CCC7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676C3E-F6E2-E29E-5680-D7C502A4DDCD}"/>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398755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E5ADC-F6FC-B817-9779-5EE292D083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F9E82AA0-0B9B-3600-8376-A3F9080CB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A22D1F6F-8644-1742-F275-24FAFF2F3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727BD-5319-518B-8192-CAD0F6902B2D}"/>
              </a:ext>
            </a:extLst>
          </p:cNvPr>
          <p:cNvSpPr>
            <a:spLocks noGrp="1"/>
          </p:cNvSpPr>
          <p:nvPr>
            <p:ph type="dt" sz="half" idx="10"/>
          </p:nvPr>
        </p:nvSpPr>
        <p:spPr/>
        <p:txBody>
          <a:bodyPr/>
          <a:lstStyle/>
          <a:p>
            <a:fld id="{558E7897-33C5-4F1A-9307-D068E37F3DC7}" type="datetime1">
              <a:rPr lang="en-US" smtClean="0"/>
              <a:t>8/6/2026</a:t>
            </a:fld>
            <a:endParaRPr lang="en-US"/>
          </a:p>
        </p:txBody>
      </p:sp>
      <p:sp>
        <p:nvSpPr>
          <p:cNvPr id="6" name="Footer Placeholder 5">
            <a:extLst>
              <a:ext uri="{FF2B5EF4-FFF2-40B4-BE49-F238E27FC236}">
                <a16:creationId xmlns:a16="http://schemas.microsoft.com/office/drawing/2014/main" id="{D0F24FEB-15C8-0C00-FC09-04BF54EF07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A35727-FA0E-9158-7522-61C3A7FE2BB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335917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08158-D68A-AD3F-821B-8F72E745B8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6E1C540E-EB22-D01C-5819-EC2046D659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86A6B5E9-7F35-9593-5B70-AEBB2AFAE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33514-FA74-0D96-3334-D8D1AC933400}"/>
              </a:ext>
            </a:extLst>
          </p:cNvPr>
          <p:cNvSpPr>
            <a:spLocks noGrp="1"/>
          </p:cNvSpPr>
          <p:nvPr>
            <p:ph type="dt" sz="half" idx="10"/>
          </p:nvPr>
        </p:nvSpPr>
        <p:spPr/>
        <p:txBody>
          <a:bodyPr/>
          <a:lstStyle/>
          <a:p>
            <a:fld id="{82E171BA-CC09-47C8-A6DF-F5C5CB59CEEC}" type="datetime1">
              <a:rPr lang="en-US" smtClean="0"/>
              <a:t>8/6/2026</a:t>
            </a:fld>
            <a:endParaRPr lang="en-US"/>
          </a:p>
        </p:txBody>
      </p:sp>
      <p:sp>
        <p:nvSpPr>
          <p:cNvPr id="6" name="Footer Placeholder 5">
            <a:extLst>
              <a:ext uri="{FF2B5EF4-FFF2-40B4-BE49-F238E27FC236}">
                <a16:creationId xmlns:a16="http://schemas.microsoft.com/office/drawing/2014/main" id="{6255FB82-4A6F-5F21-56A0-1F1B399670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2716EB-B390-9F93-32A8-7DC691FA249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98428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2BFEBF-A8E7-3C49-CA3F-717542A9D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E0D9478-B4B0-9826-2FE0-4234C505C8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DDC4DE9-A6BB-D11D-6C4D-0053CB154E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A38F49-B3E2-4BF0-BEC7-C30D34ABBB8D}" type="datetime1">
              <a:rPr lang="en-US" smtClean="0"/>
              <a:t>8/6/2026</a:t>
            </a:fld>
            <a:endParaRPr lang="en-US"/>
          </a:p>
        </p:txBody>
      </p:sp>
      <p:sp>
        <p:nvSpPr>
          <p:cNvPr id="5" name="Footer Placeholder 4">
            <a:extLst>
              <a:ext uri="{FF2B5EF4-FFF2-40B4-BE49-F238E27FC236}">
                <a16:creationId xmlns:a16="http://schemas.microsoft.com/office/drawing/2014/main" id="{9C47FDB8-57EF-B8F4-8D05-C9E96083E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71E9700-AD87-6B2A-08C4-2D0268AA7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2672067447"/>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g"/></Relationships>
</file>

<file path=ppt/slides/_rels/slide1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hyperlink" Target="https://bit.ly/4pMU26h"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7DCD2F3-A824-7CDB-D25E-C12E8D9C9CA2}"/>
              </a:ext>
            </a:extLst>
          </p:cNvPr>
          <p:cNvPicPr>
            <a:picLocks noChangeAspect="1"/>
          </p:cNvPicPr>
          <p:nvPr/>
        </p:nvPicPr>
        <p:blipFill>
          <a:blip r:embed="rId3"/>
          <a:srcRect l="1929" r="18759"/>
          <a:stretch>
            <a:fillRect/>
          </a:stretch>
        </p:blipFill>
        <p:spPr>
          <a:xfrm>
            <a:off x="1" y="10"/>
            <a:ext cx="9669642" cy="6857990"/>
          </a:xfrm>
          <a:prstGeom prst="rect">
            <a:avLst/>
          </a:prstGeom>
        </p:spPr>
      </p:pic>
      <p:sp>
        <p:nvSpPr>
          <p:cNvPr id="31" name="Rectangle 3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3B80895-2FE4-5D69-4AD6-6A6626F9DE62}"/>
              </a:ext>
            </a:extLst>
          </p:cNvPr>
          <p:cNvSpPr>
            <a:spLocks noGrp="1"/>
          </p:cNvSpPr>
          <p:nvPr>
            <p:ph type="ctrTitle"/>
          </p:nvPr>
        </p:nvSpPr>
        <p:spPr>
          <a:xfrm>
            <a:off x="7935402" y="743447"/>
            <a:ext cx="3445765" cy="3692028"/>
          </a:xfrm>
          <a:noFill/>
        </p:spPr>
        <p:txBody>
          <a:bodyPr>
            <a:normAutofit/>
          </a:bodyPr>
          <a:lstStyle/>
          <a:p>
            <a:pPr algn="l"/>
            <a:r>
              <a:rPr lang="en-GB" sz="5200">
                <a:latin typeface="Arial" panose="020B0604020202020204" pitchFamily="34" charset="0"/>
                <a:cs typeface="Arial" panose="020B0604020202020204" pitchFamily="34" charset="0"/>
              </a:rPr>
              <a:t>Grade 11</a:t>
            </a:r>
            <a:endParaRPr lang="af-ZA" sz="52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76D6293-BAA6-F69C-BD8F-4F3EDAB5B8C0}"/>
              </a:ext>
            </a:extLst>
          </p:cNvPr>
          <p:cNvSpPr>
            <a:spLocks noGrp="1"/>
          </p:cNvSpPr>
          <p:nvPr>
            <p:ph type="subTitle" idx="1"/>
          </p:nvPr>
        </p:nvSpPr>
        <p:spPr>
          <a:xfrm>
            <a:off x="7935403" y="4629234"/>
            <a:ext cx="3445766" cy="1485319"/>
          </a:xfrm>
          <a:noFill/>
        </p:spPr>
        <p:txBody>
          <a:bodyPr>
            <a:normAutofit/>
          </a:bodyPr>
          <a:lstStyle/>
          <a:p>
            <a:pPr algn="l"/>
            <a:r>
              <a:rPr lang="en-GB" sz="2200">
                <a:latin typeface="Arial" panose="020B0604020202020204" pitchFamily="34" charset="0"/>
                <a:cs typeface="Arial" panose="020B0604020202020204" pitchFamily="34" charset="0"/>
              </a:rPr>
              <a:t>Term 4 | </a:t>
            </a:r>
            <a:r>
              <a:rPr lang="en-GB" sz="2200" b="0">
                <a:latin typeface="Arial" panose="020B0604020202020204" pitchFamily="34" charset="0"/>
                <a:cs typeface="Arial" panose="020B0604020202020204" pitchFamily="34" charset="0"/>
              </a:rPr>
              <a:t>Study Skills</a:t>
            </a:r>
          </a:p>
          <a:p>
            <a:pPr algn="l"/>
            <a:r>
              <a:rPr lang="en-GB" sz="2200" b="1">
                <a:latin typeface="Arial" panose="020B0604020202020204" pitchFamily="34" charset="0"/>
                <a:cs typeface="Arial" panose="020B0604020202020204" pitchFamily="34" charset="0"/>
              </a:rPr>
              <a:t>Lesson 1: </a:t>
            </a:r>
            <a:r>
              <a:rPr lang="en-GB" sz="2200" b="0">
                <a:latin typeface="Arial" panose="020B0604020202020204" pitchFamily="34" charset="0"/>
                <a:cs typeface="Arial" panose="020B0604020202020204" pitchFamily="34" charset="0"/>
              </a:rPr>
              <a:t>Study plan, time management &amp; how learning takes place</a:t>
            </a:r>
            <a:endParaRPr lang="af-ZA" sz="2200" b="0">
              <a:latin typeface="Arial" panose="020B0604020202020204" pitchFamily="34" charset="0"/>
              <a:cs typeface="Arial" panose="020B0604020202020204" pitchFamily="34" charset="0"/>
            </a:endParaRPr>
          </a:p>
        </p:txBody>
      </p:sp>
      <p:pic>
        <p:nvPicPr>
          <p:cNvPr id="9" name="Google Shape;218;p1">
            <a:extLst>
              <a:ext uri="{FF2B5EF4-FFF2-40B4-BE49-F238E27FC236}">
                <a16:creationId xmlns:a16="http://schemas.microsoft.com/office/drawing/2014/main" id="{DC5F4410-B575-1E80-8B23-0DEC17F699D8}"/>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035183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7623DBB-89AB-D311-6CA1-F9D2A37506CF}"/>
              </a:ext>
            </a:extLst>
          </p:cNvPr>
          <p:cNvPicPr>
            <a:picLocks noChangeAspect="1"/>
          </p:cNvPicPr>
          <p:nvPr/>
        </p:nvPicPr>
        <p:blipFill>
          <a:blip r:embed="rId3"/>
          <a:stretch>
            <a:fillRect/>
          </a:stretch>
        </p:blipFill>
        <p:spPr>
          <a:xfrm>
            <a:off x="3239" y="0"/>
            <a:ext cx="12185522" cy="6858000"/>
          </a:xfrm>
          <a:prstGeom prst="rect">
            <a:avLst/>
          </a:prstGeom>
        </p:spPr>
      </p:pic>
      <p:sp>
        <p:nvSpPr>
          <p:cNvPr id="2" name="Title 1">
            <a:extLst>
              <a:ext uri="{FF2B5EF4-FFF2-40B4-BE49-F238E27FC236}">
                <a16:creationId xmlns:a16="http://schemas.microsoft.com/office/drawing/2014/main" id="{81D843B2-285C-94E4-114E-3716E91246E1}"/>
              </a:ext>
            </a:extLst>
          </p:cNvPr>
          <p:cNvSpPr>
            <a:spLocks noGrp="1"/>
          </p:cNvSpPr>
          <p:nvPr>
            <p:ph type="title"/>
          </p:nvPr>
        </p:nvSpPr>
        <p:spPr>
          <a:xfrm>
            <a:off x="1652926" y="2240958"/>
            <a:ext cx="3115265" cy="2396359"/>
          </a:xfrm>
        </p:spPr>
        <p:txBody>
          <a:bodyPr anchor="b">
            <a:normAutofit/>
          </a:bodyPr>
          <a:lstStyle/>
          <a:p>
            <a:pPr algn="r"/>
            <a:r>
              <a:rPr lang="af-ZA" sz="3600" b="1" dirty="0" err="1">
                <a:effectLst>
                  <a:outerShdw blurRad="38100" dist="38100" dir="2700000" algn="tl">
                    <a:srgbClr val="000000">
                      <a:alpha val="43137"/>
                    </a:srgbClr>
                  </a:outerShdw>
                </a:effectLst>
              </a:rPr>
              <a:t>Use</a:t>
            </a:r>
            <a:r>
              <a:rPr lang="af-ZA" sz="3600" b="1" dirty="0">
                <a:effectLst>
                  <a:outerShdw blurRad="38100" dist="38100" dir="2700000" algn="tl">
                    <a:srgbClr val="000000">
                      <a:alpha val="43137"/>
                    </a:srgbClr>
                  </a:outerShdw>
                </a:effectLst>
              </a:rPr>
              <a:t> </a:t>
            </a:r>
            <a:r>
              <a:rPr lang="af-ZA" sz="3600" b="1" dirty="0" err="1">
                <a:effectLst>
                  <a:outerShdw blurRad="38100" dist="38100" dir="2700000" algn="tl">
                    <a:srgbClr val="000000">
                      <a:alpha val="43137"/>
                    </a:srgbClr>
                  </a:outerShdw>
                </a:effectLst>
              </a:rPr>
              <a:t>knowledge</a:t>
            </a:r>
            <a:r>
              <a:rPr lang="af-ZA" sz="3600" b="1" dirty="0">
                <a:effectLst>
                  <a:outerShdw blurRad="38100" dist="38100" dir="2700000" algn="tl">
                    <a:srgbClr val="000000">
                      <a:alpha val="43137"/>
                    </a:srgbClr>
                  </a:outerShdw>
                </a:effectLst>
              </a:rPr>
              <a:t> </a:t>
            </a:r>
            <a:r>
              <a:rPr lang="af-ZA" sz="3600" b="1" dirty="0" err="1">
                <a:effectLst>
                  <a:outerShdw blurRad="38100" dist="38100" dir="2700000" algn="tl">
                    <a:srgbClr val="000000">
                      <a:alpha val="43137"/>
                    </a:srgbClr>
                  </a:outerShdw>
                </a:effectLst>
              </a:rPr>
              <a:t>actively</a:t>
            </a:r>
            <a:endParaRPr lang="af-ZA" sz="3600" b="1" dirty="0">
              <a:effectLst>
                <a:outerShdw blurRad="38100" dist="38100" dir="2700000" algn="tl">
                  <a:srgbClr val="000000">
                    <a:alpha val="43137"/>
                  </a:srgbClr>
                </a:outerShdw>
              </a:effectLst>
            </a:endParaRPr>
          </a:p>
        </p:txBody>
      </p:sp>
      <p:graphicFrame>
        <p:nvGraphicFramePr>
          <p:cNvPr id="5" name="Content Placeholder 2">
            <a:extLst>
              <a:ext uri="{FF2B5EF4-FFF2-40B4-BE49-F238E27FC236}">
                <a16:creationId xmlns:a16="http://schemas.microsoft.com/office/drawing/2014/main" id="{7D4C3F80-519A-BEEC-A84B-584A3827ACC2}"/>
              </a:ext>
            </a:extLst>
          </p:cNvPr>
          <p:cNvGraphicFramePr>
            <a:graphicFrameLocks noGrp="1"/>
          </p:cNvGraphicFramePr>
          <p:nvPr>
            <p:ph idx="1"/>
            <p:extLst>
              <p:ext uri="{D42A27DB-BD31-4B8C-83A1-F6EECF244321}">
                <p14:modId xmlns:p14="http://schemas.microsoft.com/office/powerpoint/2010/main" val="285263971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Google Shape;218;p1">
            <a:extLst>
              <a:ext uri="{FF2B5EF4-FFF2-40B4-BE49-F238E27FC236}">
                <a16:creationId xmlns:a16="http://schemas.microsoft.com/office/drawing/2014/main" id="{87964836-878D-1A3C-0293-18F4B210A460}"/>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3131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0E7B68-2614-DC79-1AD6-F8DC8401881C}"/>
              </a:ext>
            </a:extLst>
          </p:cNvPr>
          <p:cNvSpPr>
            <a:spLocks noGrp="1"/>
          </p:cNvSpPr>
          <p:nvPr>
            <p:ph type="title"/>
          </p:nvPr>
        </p:nvSpPr>
        <p:spPr>
          <a:xfrm>
            <a:off x="838200" y="556995"/>
            <a:ext cx="10515600" cy="1133693"/>
          </a:xfrm>
        </p:spPr>
        <p:txBody>
          <a:bodyPr>
            <a:normAutofit/>
          </a:bodyPr>
          <a:lstStyle/>
          <a:p>
            <a:r>
              <a:rPr lang="af-ZA" sz="5200"/>
              <a:t>Reflect on your learning</a:t>
            </a:r>
          </a:p>
        </p:txBody>
      </p:sp>
      <p:graphicFrame>
        <p:nvGraphicFramePr>
          <p:cNvPr id="5" name="Content Placeholder 2">
            <a:extLst>
              <a:ext uri="{FF2B5EF4-FFF2-40B4-BE49-F238E27FC236}">
                <a16:creationId xmlns:a16="http://schemas.microsoft.com/office/drawing/2014/main" id="{A45EC42C-3224-7CF0-7007-88F447F08A13}"/>
              </a:ext>
            </a:extLst>
          </p:cNvPr>
          <p:cNvGraphicFramePr>
            <a:graphicFrameLocks noGrp="1"/>
          </p:cNvGraphicFramePr>
          <p:nvPr>
            <p:ph idx="1"/>
            <p:extLst>
              <p:ext uri="{D42A27DB-BD31-4B8C-83A1-F6EECF244321}">
                <p14:modId xmlns:p14="http://schemas.microsoft.com/office/powerpoint/2010/main" val="18788232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603A48D7-C88E-6722-F9F7-22BC0A9AB2FB}"/>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2661110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5A4D8FB-21CC-57F1-A89A-74E59F8246E9}"/>
              </a:ext>
            </a:extLst>
          </p:cNvPr>
          <p:cNvPicPr>
            <a:picLocks noChangeAspect="1"/>
          </p:cNvPicPr>
          <p:nvPr/>
        </p:nvPicPr>
        <p:blipFill>
          <a:blip r:embed="rId3"/>
          <a:srcRect l="12547" r="8141"/>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81E5AF-7672-1329-C3D7-9B5AE54EE7EE}"/>
              </a:ext>
            </a:extLst>
          </p:cNvPr>
          <p:cNvSpPr>
            <a:spLocks noGrp="1"/>
          </p:cNvSpPr>
          <p:nvPr>
            <p:ph type="title"/>
          </p:nvPr>
        </p:nvSpPr>
        <p:spPr>
          <a:xfrm>
            <a:off x="838200" y="365125"/>
            <a:ext cx="3822189" cy="1899912"/>
          </a:xfrm>
        </p:spPr>
        <p:txBody>
          <a:bodyPr>
            <a:normAutofit/>
          </a:bodyPr>
          <a:lstStyle/>
          <a:p>
            <a:r>
              <a:rPr lang="af-ZA" sz="4000"/>
              <a:t>Key messages</a:t>
            </a:r>
          </a:p>
        </p:txBody>
      </p:sp>
      <p:sp>
        <p:nvSpPr>
          <p:cNvPr id="3" name="Content Placeholder 2">
            <a:extLst>
              <a:ext uri="{FF2B5EF4-FFF2-40B4-BE49-F238E27FC236}">
                <a16:creationId xmlns:a16="http://schemas.microsoft.com/office/drawing/2014/main" id="{3DC8ADFA-4C54-76D1-776D-B11711B86361}"/>
              </a:ext>
            </a:extLst>
          </p:cNvPr>
          <p:cNvSpPr>
            <a:spLocks noGrp="1"/>
          </p:cNvSpPr>
          <p:nvPr>
            <p:ph idx="1"/>
          </p:nvPr>
        </p:nvSpPr>
        <p:spPr>
          <a:xfrm>
            <a:off x="838200" y="2434201"/>
            <a:ext cx="4253345" cy="3742762"/>
          </a:xfrm>
        </p:spPr>
        <p:txBody>
          <a:bodyPr>
            <a:normAutofit/>
          </a:bodyPr>
          <a:lstStyle/>
          <a:p>
            <a:pPr lvl="0"/>
            <a:r>
              <a:rPr lang="af-ZA" sz="2000" b="1" dirty="0"/>
              <a:t>A </a:t>
            </a:r>
            <a:r>
              <a:rPr lang="af-ZA" sz="2000" b="1" dirty="0" err="1"/>
              <a:t>study</a:t>
            </a:r>
            <a:r>
              <a:rPr lang="af-ZA" sz="2000" b="1" dirty="0"/>
              <a:t> plan </a:t>
            </a:r>
            <a:r>
              <a:rPr lang="af-ZA" sz="2000" dirty="0" err="1"/>
              <a:t>organises</a:t>
            </a:r>
            <a:r>
              <a:rPr lang="af-ZA" sz="2000" dirty="0"/>
              <a:t> </a:t>
            </a:r>
            <a:r>
              <a:rPr lang="af-ZA" sz="2000" dirty="0" err="1"/>
              <a:t>your</a:t>
            </a:r>
            <a:r>
              <a:rPr lang="af-ZA" sz="2000" dirty="0"/>
              <a:t> </a:t>
            </a:r>
            <a:r>
              <a:rPr lang="af-ZA" sz="2000" dirty="0" err="1"/>
              <a:t>responsibilities</a:t>
            </a:r>
            <a:r>
              <a:rPr lang="af-ZA" sz="2000" dirty="0"/>
              <a:t>. </a:t>
            </a:r>
          </a:p>
          <a:p>
            <a:pPr lvl="0"/>
            <a:r>
              <a:rPr lang="af-ZA" sz="2000" b="1" dirty="0" err="1"/>
              <a:t>Time</a:t>
            </a:r>
            <a:r>
              <a:rPr lang="af-ZA" sz="2000" b="1" dirty="0"/>
              <a:t> </a:t>
            </a:r>
            <a:r>
              <a:rPr lang="af-ZA" sz="2000" b="1" dirty="0" err="1"/>
              <a:t>management</a:t>
            </a:r>
            <a:r>
              <a:rPr lang="af-ZA" sz="2000" b="1" dirty="0"/>
              <a:t> </a:t>
            </a:r>
            <a:r>
              <a:rPr lang="af-ZA" sz="2000" dirty="0" err="1"/>
              <a:t>makes</a:t>
            </a:r>
            <a:r>
              <a:rPr lang="af-ZA" sz="2000" dirty="0"/>
              <a:t> </a:t>
            </a:r>
            <a:r>
              <a:rPr lang="af-ZA" sz="2000" dirty="0" err="1"/>
              <a:t>the</a:t>
            </a:r>
            <a:r>
              <a:rPr lang="af-ZA" sz="2000" dirty="0"/>
              <a:t> plan </a:t>
            </a:r>
            <a:r>
              <a:rPr lang="af-ZA" sz="2000" dirty="0" err="1"/>
              <a:t>workable</a:t>
            </a:r>
            <a:r>
              <a:rPr lang="af-ZA" sz="2000" dirty="0"/>
              <a:t>. </a:t>
            </a:r>
          </a:p>
          <a:p>
            <a:pPr lvl="0"/>
            <a:r>
              <a:rPr lang="af-ZA" sz="2000" b="1" dirty="0" err="1"/>
              <a:t>Study</a:t>
            </a:r>
            <a:r>
              <a:rPr lang="af-ZA" sz="2000" b="1" dirty="0"/>
              <a:t> </a:t>
            </a:r>
            <a:r>
              <a:rPr lang="af-ZA" sz="2000" b="1" dirty="0" err="1"/>
              <a:t>skills</a:t>
            </a:r>
            <a:r>
              <a:rPr lang="af-ZA" sz="2000" b="1" dirty="0"/>
              <a:t> </a:t>
            </a:r>
            <a:r>
              <a:rPr lang="af-ZA" sz="2000" dirty="0" err="1"/>
              <a:t>support</a:t>
            </a:r>
            <a:r>
              <a:rPr lang="af-ZA" sz="2000" dirty="0"/>
              <a:t> </a:t>
            </a:r>
            <a:r>
              <a:rPr lang="af-ZA" sz="2000" dirty="0" err="1"/>
              <a:t>understanding</a:t>
            </a:r>
            <a:r>
              <a:rPr lang="af-ZA" sz="2000" dirty="0"/>
              <a:t> </a:t>
            </a:r>
            <a:r>
              <a:rPr lang="af-ZA" sz="2000" dirty="0" err="1"/>
              <a:t>and</a:t>
            </a:r>
            <a:r>
              <a:rPr lang="af-ZA" sz="2000" dirty="0"/>
              <a:t> </a:t>
            </a:r>
            <a:r>
              <a:rPr lang="af-ZA" sz="2000" dirty="0" err="1"/>
              <a:t>application</a:t>
            </a:r>
            <a:r>
              <a:rPr lang="af-ZA" sz="2000" dirty="0"/>
              <a:t>. </a:t>
            </a:r>
          </a:p>
          <a:p>
            <a:pPr lvl="0"/>
            <a:r>
              <a:rPr lang="af-ZA" sz="2000" b="1" dirty="0" err="1"/>
              <a:t>Effective</a:t>
            </a:r>
            <a:r>
              <a:rPr lang="af-ZA" sz="2000" b="1" dirty="0"/>
              <a:t> </a:t>
            </a:r>
            <a:r>
              <a:rPr lang="af-ZA" sz="2000" b="1" dirty="0" err="1"/>
              <a:t>learning</a:t>
            </a:r>
            <a:r>
              <a:rPr lang="af-ZA" sz="2000" b="1" dirty="0"/>
              <a:t> </a:t>
            </a:r>
            <a:r>
              <a:rPr lang="af-ZA" sz="2000" dirty="0" err="1"/>
              <a:t>requires</a:t>
            </a:r>
            <a:r>
              <a:rPr lang="af-ZA" sz="2000" dirty="0"/>
              <a:t> </a:t>
            </a:r>
            <a:r>
              <a:rPr lang="af-ZA" sz="2000" dirty="0" err="1"/>
              <a:t>practice</a:t>
            </a:r>
            <a:r>
              <a:rPr lang="af-ZA" sz="2000" dirty="0"/>
              <a:t> </a:t>
            </a:r>
            <a:r>
              <a:rPr lang="af-ZA" sz="2000" dirty="0" err="1"/>
              <a:t>and</a:t>
            </a:r>
            <a:r>
              <a:rPr lang="af-ZA" sz="2000" dirty="0"/>
              <a:t> </a:t>
            </a:r>
            <a:r>
              <a:rPr lang="af-ZA" sz="2000" dirty="0" err="1"/>
              <a:t>reflection</a:t>
            </a:r>
            <a:r>
              <a:rPr lang="af-ZA" sz="2000" dirty="0"/>
              <a:t>. </a:t>
            </a:r>
          </a:p>
          <a:p>
            <a:pPr lvl="0"/>
            <a:r>
              <a:rPr lang="af-ZA" sz="2000" b="1" dirty="0" err="1"/>
              <a:t>Adjust</a:t>
            </a:r>
            <a:r>
              <a:rPr lang="af-ZA" sz="2000" b="1" dirty="0"/>
              <a:t> </a:t>
            </a:r>
            <a:r>
              <a:rPr lang="af-ZA" sz="2000" b="1" dirty="0" err="1"/>
              <a:t>your</a:t>
            </a:r>
            <a:r>
              <a:rPr lang="af-ZA" sz="2000" b="1" dirty="0"/>
              <a:t> plan </a:t>
            </a:r>
            <a:r>
              <a:rPr lang="af-ZA" sz="2000" dirty="0" err="1"/>
              <a:t>when</a:t>
            </a:r>
            <a:r>
              <a:rPr lang="af-ZA" sz="2000" dirty="0"/>
              <a:t> </a:t>
            </a:r>
            <a:r>
              <a:rPr lang="af-ZA" sz="2000" dirty="0" err="1"/>
              <a:t>it</a:t>
            </a:r>
            <a:r>
              <a:rPr lang="af-ZA" sz="2000" dirty="0"/>
              <a:t> is </a:t>
            </a:r>
            <a:r>
              <a:rPr lang="af-ZA" sz="2000" dirty="0" err="1"/>
              <a:t>not</a:t>
            </a:r>
            <a:r>
              <a:rPr lang="af-ZA" sz="2000" dirty="0"/>
              <a:t> </a:t>
            </a:r>
            <a:r>
              <a:rPr lang="af-ZA" sz="2000" dirty="0" err="1"/>
              <a:t>working</a:t>
            </a:r>
            <a:r>
              <a:rPr lang="af-ZA" sz="2000" dirty="0"/>
              <a:t>.</a:t>
            </a:r>
          </a:p>
          <a:p>
            <a:pPr marL="0" indent="0">
              <a:buNone/>
            </a:pPr>
            <a:endParaRPr lang="af-ZA" sz="2000" dirty="0"/>
          </a:p>
        </p:txBody>
      </p:sp>
      <p:pic>
        <p:nvPicPr>
          <p:cNvPr id="7" name="Google Shape;218;p1">
            <a:extLst>
              <a:ext uri="{FF2B5EF4-FFF2-40B4-BE49-F238E27FC236}">
                <a16:creationId xmlns:a16="http://schemas.microsoft.com/office/drawing/2014/main" id="{3055CAE4-D12B-10BD-00F2-B189A3C06C1F}"/>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282280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55F20-1776-ED74-E1D1-56B430020CFB}"/>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248973-567F-6E79-85E8-DD59A84B1C7A}"/>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r>
              <a:rPr lang="en-US" sz="6600">
                <a:solidFill>
                  <a:schemeClr val="tx1">
                    <a:lumMod val="75000"/>
                    <a:lumOff val="25000"/>
                  </a:schemeClr>
                </a:solidFill>
              </a:rPr>
              <a:t>Activities</a:t>
            </a:r>
          </a:p>
        </p:txBody>
      </p:sp>
      <p:pic>
        <p:nvPicPr>
          <p:cNvPr id="7" name="Google Shape;218;p1">
            <a:extLst>
              <a:ext uri="{FF2B5EF4-FFF2-40B4-BE49-F238E27FC236}">
                <a16:creationId xmlns:a16="http://schemas.microsoft.com/office/drawing/2014/main" id="{78A91872-65E4-62F8-B228-CE2B8032AD3C}"/>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17445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4B3F999-D694-DC67-3D11-C4BAB8173B4D}"/>
              </a:ext>
            </a:extLst>
          </p:cNvPr>
          <p:cNvPicPr>
            <a:picLocks noChangeAspect="1"/>
          </p:cNvPicPr>
          <p:nvPr/>
        </p:nvPicPr>
        <p:blipFill>
          <a:blip r:embed="rId3"/>
          <a:srcRect l="8070" r="12619"/>
          <a:stretch>
            <a:fillRect/>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A07F80-E47D-8D80-0111-EEF5881B9AD1}"/>
              </a:ext>
            </a:extLst>
          </p:cNvPr>
          <p:cNvSpPr>
            <a:spLocks noGrp="1"/>
          </p:cNvSpPr>
          <p:nvPr>
            <p:ph type="title"/>
          </p:nvPr>
        </p:nvSpPr>
        <p:spPr>
          <a:xfrm>
            <a:off x="838201" y="534289"/>
            <a:ext cx="6300354" cy="1899912"/>
          </a:xfrm>
        </p:spPr>
        <p:txBody>
          <a:bodyPr>
            <a:normAutofit/>
          </a:bodyPr>
          <a:lstStyle/>
          <a:p>
            <a:r>
              <a:rPr lang="en-ZA" sz="4000" dirty="0"/>
              <a:t>By the end of this lesson, you should be able to:</a:t>
            </a:r>
            <a:endParaRPr lang="af-ZA" sz="4000" dirty="0"/>
          </a:p>
        </p:txBody>
      </p:sp>
      <p:graphicFrame>
        <p:nvGraphicFramePr>
          <p:cNvPr id="8" name="Content Placeholder 7">
            <a:extLst>
              <a:ext uri="{FF2B5EF4-FFF2-40B4-BE49-F238E27FC236}">
                <a16:creationId xmlns:a16="http://schemas.microsoft.com/office/drawing/2014/main" id="{381FAE15-62BE-7D0A-1B88-8256D1EDBE27}"/>
              </a:ext>
            </a:extLst>
          </p:cNvPr>
          <p:cNvGraphicFramePr>
            <a:graphicFrameLocks noGrp="1"/>
          </p:cNvGraphicFramePr>
          <p:nvPr>
            <p:ph idx="1"/>
            <p:extLst>
              <p:ext uri="{D42A27DB-BD31-4B8C-83A1-F6EECF244321}">
                <p14:modId xmlns:p14="http://schemas.microsoft.com/office/powerpoint/2010/main" val="1622738393"/>
              </p:ext>
            </p:extLst>
          </p:nvPr>
        </p:nvGraphicFramePr>
        <p:xfrm>
          <a:off x="838200" y="2434201"/>
          <a:ext cx="6300355" cy="3742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Google Shape;218;p1">
            <a:extLst>
              <a:ext uri="{FF2B5EF4-FFF2-40B4-BE49-F238E27FC236}">
                <a16:creationId xmlns:a16="http://schemas.microsoft.com/office/drawing/2014/main" id="{0AF3EDB1-EE63-92EB-C26D-636623161C06}"/>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44232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9121C2-CA18-59A5-CCD8-33615D205D9E}"/>
              </a:ext>
            </a:extLst>
          </p:cNvPr>
          <p:cNvSpPr>
            <a:spLocks noGrp="1"/>
          </p:cNvSpPr>
          <p:nvPr>
            <p:ph type="title"/>
          </p:nvPr>
        </p:nvSpPr>
        <p:spPr>
          <a:xfrm>
            <a:off x="586478" y="1683756"/>
            <a:ext cx="3115265" cy="2396359"/>
          </a:xfrm>
        </p:spPr>
        <p:txBody>
          <a:bodyPr anchor="b">
            <a:normAutofit/>
          </a:bodyPr>
          <a:lstStyle/>
          <a:p>
            <a:pPr algn="r"/>
            <a:r>
              <a:rPr lang="af-ZA" sz="4000">
                <a:solidFill>
                  <a:srgbClr val="FFFFFF"/>
                </a:solidFill>
              </a:rPr>
              <a:t>What is a study plan?</a:t>
            </a:r>
          </a:p>
        </p:txBody>
      </p:sp>
      <p:graphicFrame>
        <p:nvGraphicFramePr>
          <p:cNvPr id="5" name="Content Placeholder 2">
            <a:extLst>
              <a:ext uri="{FF2B5EF4-FFF2-40B4-BE49-F238E27FC236}">
                <a16:creationId xmlns:a16="http://schemas.microsoft.com/office/drawing/2014/main" id="{EE2DA122-5189-8B24-8B74-4015C5824797}"/>
              </a:ext>
            </a:extLst>
          </p:cNvPr>
          <p:cNvGraphicFramePr>
            <a:graphicFrameLocks noGrp="1"/>
          </p:cNvGraphicFramePr>
          <p:nvPr>
            <p:ph idx="1"/>
            <p:extLst>
              <p:ext uri="{D42A27DB-BD31-4B8C-83A1-F6EECF244321}">
                <p14:modId xmlns:p14="http://schemas.microsoft.com/office/powerpoint/2010/main" val="164364231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oogle Shape;218;p1">
            <a:extLst>
              <a:ext uri="{FF2B5EF4-FFF2-40B4-BE49-F238E27FC236}">
                <a16:creationId xmlns:a16="http://schemas.microsoft.com/office/drawing/2014/main" id="{ACD479CF-E001-B7F0-AB8F-042BB734EDBE}"/>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503307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9D878204-2C0B-3EF6-F682-06310E18E463}"/>
              </a:ext>
            </a:extLst>
          </p:cNvPr>
          <p:cNvSpPr>
            <a:spLocks noGrp="1"/>
          </p:cNvSpPr>
          <p:nvPr>
            <p:ph type="title"/>
          </p:nvPr>
        </p:nvSpPr>
        <p:spPr>
          <a:xfrm>
            <a:off x="786385" y="841248"/>
            <a:ext cx="5129600" cy="5340097"/>
          </a:xfrm>
        </p:spPr>
        <p:txBody>
          <a:bodyPr anchor="ctr">
            <a:normAutofit/>
          </a:bodyPr>
          <a:lstStyle/>
          <a:p>
            <a:r>
              <a:rPr lang="af-ZA" sz="4800" dirty="0" err="1">
                <a:solidFill>
                  <a:schemeClr val="bg1"/>
                </a:solidFill>
              </a:rPr>
              <a:t>What</a:t>
            </a:r>
            <a:r>
              <a:rPr lang="af-ZA" sz="4800" dirty="0">
                <a:solidFill>
                  <a:schemeClr val="bg1"/>
                </a:solidFill>
              </a:rPr>
              <a:t> </a:t>
            </a:r>
            <a:r>
              <a:rPr lang="af-ZA" sz="4800" dirty="0" err="1">
                <a:solidFill>
                  <a:schemeClr val="bg1"/>
                </a:solidFill>
              </a:rPr>
              <a:t>should</a:t>
            </a:r>
            <a:r>
              <a:rPr lang="af-ZA" sz="4800" dirty="0">
                <a:solidFill>
                  <a:schemeClr val="bg1"/>
                </a:solidFill>
              </a:rPr>
              <a:t> a </a:t>
            </a:r>
            <a:r>
              <a:rPr lang="af-ZA" sz="4800" dirty="0" err="1">
                <a:solidFill>
                  <a:schemeClr val="bg1"/>
                </a:solidFill>
              </a:rPr>
              <a:t>study</a:t>
            </a:r>
            <a:r>
              <a:rPr lang="af-ZA" sz="4800" dirty="0">
                <a:solidFill>
                  <a:schemeClr val="bg1"/>
                </a:solidFill>
              </a:rPr>
              <a:t> plan </a:t>
            </a:r>
            <a:r>
              <a:rPr lang="af-ZA" sz="4800" dirty="0" err="1">
                <a:solidFill>
                  <a:schemeClr val="bg1"/>
                </a:solidFill>
              </a:rPr>
              <a:t>include</a:t>
            </a:r>
            <a:r>
              <a:rPr lang="af-ZA" sz="4800" dirty="0">
                <a:solidFill>
                  <a:schemeClr val="bg1"/>
                </a:solidFill>
              </a:rPr>
              <a:t>?</a:t>
            </a:r>
          </a:p>
        </p:txBody>
      </p:sp>
      <p:graphicFrame>
        <p:nvGraphicFramePr>
          <p:cNvPr id="5" name="Content Placeholder 2">
            <a:extLst>
              <a:ext uri="{FF2B5EF4-FFF2-40B4-BE49-F238E27FC236}">
                <a16:creationId xmlns:a16="http://schemas.microsoft.com/office/drawing/2014/main" id="{29B7A1A9-9C67-F80E-D47D-E4D808752292}"/>
              </a:ext>
            </a:extLst>
          </p:cNvPr>
          <p:cNvGraphicFramePr>
            <a:graphicFrameLocks noGrp="1"/>
          </p:cNvGraphicFramePr>
          <p:nvPr>
            <p:ph idx="1"/>
            <p:extLst>
              <p:ext uri="{D42A27DB-BD31-4B8C-83A1-F6EECF244321}">
                <p14:modId xmlns:p14="http://schemas.microsoft.com/office/powerpoint/2010/main" val="1847538850"/>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A23E333-6A2E-99A3-019C-F6FC0DB28AD8}"/>
              </a:ext>
            </a:extLst>
          </p:cNvPr>
          <p:cNvSpPr txBox="1"/>
          <p:nvPr/>
        </p:nvSpPr>
        <p:spPr>
          <a:xfrm>
            <a:off x="-1527" y="4475675"/>
            <a:ext cx="6219686" cy="954107"/>
          </a:xfrm>
          <a:prstGeom prst="rect">
            <a:avLst/>
          </a:prstGeom>
          <a:solidFill>
            <a:schemeClr val="accent5">
              <a:lumMod val="60000"/>
              <a:lumOff val="40000"/>
            </a:schemeClr>
          </a:solidFill>
        </p:spPr>
        <p:txBody>
          <a:bodyPr wrap="square">
            <a:spAutoFit/>
          </a:bodyPr>
          <a:lstStyle/>
          <a:p>
            <a:pPr algn="ctr"/>
            <a:r>
              <a:rPr lang="af-ZA" sz="2800" dirty="0"/>
              <a:t>A </a:t>
            </a:r>
            <a:r>
              <a:rPr lang="af-ZA" sz="2800" dirty="0" err="1"/>
              <a:t>useful</a:t>
            </a:r>
            <a:r>
              <a:rPr lang="af-ZA" sz="2800" dirty="0"/>
              <a:t> plan is </a:t>
            </a:r>
            <a:r>
              <a:rPr lang="af-ZA" sz="2800" b="1" dirty="0" err="1"/>
              <a:t>realistic</a:t>
            </a:r>
            <a:r>
              <a:rPr lang="af-ZA" sz="2800" b="1" dirty="0"/>
              <a:t>, </a:t>
            </a:r>
            <a:r>
              <a:rPr lang="af-ZA" sz="2800" b="1" dirty="0" err="1"/>
              <a:t>balanced</a:t>
            </a:r>
            <a:r>
              <a:rPr lang="af-ZA" sz="2800" b="1" dirty="0"/>
              <a:t> </a:t>
            </a:r>
            <a:r>
              <a:rPr lang="af-ZA" sz="2800" b="1" dirty="0" err="1"/>
              <a:t>and</a:t>
            </a:r>
            <a:r>
              <a:rPr lang="af-ZA" sz="2800" b="1" dirty="0"/>
              <a:t> </a:t>
            </a:r>
            <a:r>
              <a:rPr lang="af-ZA" sz="2800" b="1" dirty="0" err="1"/>
              <a:t>flexible</a:t>
            </a:r>
            <a:r>
              <a:rPr lang="af-ZA" sz="2800" dirty="0"/>
              <a:t>.</a:t>
            </a:r>
          </a:p>
        </p:txBody>
      </p:sp>
      <p:pic>
        <p:nvPicPr>
          <p:cNvPr id="8" name="Google Shape;218;p1">
            <a:extLst>
              <a:ext uri="{FF2B5EF4-FFF2-40B4-BE49-F238E27FC236}">
                <a16:creationId xmlns:a16="http://schemas.microsoft.com/office/drawing/2014/main" id="{5AD65B12-ED61-D3D9-D851-7B0883BA8257}"/>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579001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CF5B-A22D-0045-FB53-6C47D5A8B36F}"/>
              </a:ext>
            </a:extLst>
          </p:cNvPr>
          <p:cNvSpPr>
            <a:spLocks noGrp="1"/>
          </p:cNvSpPr>
          <p:nvPr>
            <p:ph type="title"/>
          </p:nvPr>
        </p:nvSpPr>
        <p:spPr>
          <a:xfrm>
            <a:off x="761840" y="1138265"/>
            <a:ext cx="4651204" cy="1401183"/>
          </a:xfrm>
        </p:spPr>
        <p:txBody>
          <a:bodyPr anchor="t">
            <a:normAutofit/>
          </a:bodyPr>
          <a:lstStyle/>
          <a:p>
            <a:r>
              <a:rPr lang="af-ZA" sz="3200" b="1"/>
              <a:t>Revising your study plan</a:t>
            </a:r>
          </a:p>
        </p:txBody>
      </p:sp>
      <p:cxnSp>
        <p:nvCxnSpPr>
          <p:cNvPr id="58" name="Straight Connector 57">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BC6A7B8-2285-74F8-029B-3461BE5F1A24}"/>
              </a:ext>
            </a:extLst>
          </p:cNvPr>
          <p:cNvPicPr>
            <a:picLocks noChangeAspect="1"/>
          </p:cNvPicPr>
          <p:nvPr/>
        </p:nvPicPr>
        <p:blipFill>
          <a:blip r:embed="rId3"/>
          <a:srcRect l="32326" r="10900"/>
          <a:stretch>
            <a:fillRect/>
          </a:stretch>
        </p:blipFill>
        <p:spPr>
          <a:xfrm>
            <a:off x="6096000" y="838013"/>
            <a:ext cx="5234538" cy="5186267"/>
          </a:xfrm>
          <a:prstGeom prst="rect">
            <a:avLst/>
          </a:prstGeom>
        </p:spPr>
      </p:pic>
      <p:graphicFrame>
        <p:nvGraphicFramePr>
          <p:cNvPr id="29" name="Content Placeholder 2">
            <a:extLst>
              <a:ext uri="{FF2B5EF4-FFF2-40B4-BE49-F238E27FC236}">
                <a16:creationId xmlns:a16="http://schemas.microsoft.com/office/drawing/2014/main" id="{40483930-0588-A8A6-91BD-665962E2F290}"/>
              </a:ext>
            </a:extLst>
          </p:cNvPr>
          <p:cNvGraphicFramePr>
            <a:graphicFrameLocks noGrp="1"/>
          </p:cNvGraphicFramePr>
          <p:nvPr>
            <p:ph idx="1"/>
            <p:extLst>
              <p:ext uri="{D42A27DB-BD31-4B8C-83A1-F6EECF244321}">
                <p14:modId xmlns:p14="http://schemas.microsoft.com/office/powerpoint/2010/main" val="1106336269"/>
              </p:ext>
            </p:extLst>
          </p:nvPr>
        </p:nvGraphicFramePr>
        <p:xfrm>
          <a:off x="761839" y="1984664"/>
          <a:ext cx="5680525" cy="41694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oogle Shape;218;p1">
            <a:extLst>
              <a:ext uri="{FF2B5EF4-FFF2-40B4-BE49-F238E27FC236}">
                <a16:creationId xmlns:a16="http://schemas.microsoft.com/office/drawing/2014/main" id="{266ED90D-311D-E557-524D-F87AC0843D66}"/>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4006699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B3393B4B-CBA1-B8CB-BA7E-7465554BEEE4}"/>
              </a:ext>
            </a:extLst>
          </p:cNvPr>
          <p:cNvPicPr>
            <a:picLocks noGrp="1" noChangeAspect="1"/>
          </p:cNvPicPr>
          <p:nvPr>
            <p:ph idx="1"/>
          </p:nvPr>
        </p:nvPicPr>
        <p:blipFill>
          <a:blip r:embed="rId3"/>
          <a:srcRect t="14535" b="5465"/>
          <a:stretch>
            <a:fillRect/>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04765-EC0F-A3AA-C759-FBDE4569FA6D}"/>
              </a:ext>
            </a:extLst>
          </p:cNvPr>
          <p:cNvSpPr>
            <a:spLocks noGrp="1"/>
          </p:cNvSpPr>
          <p:nvPr>
            <p:ph type="title"/>
          </p:nvPr>
        </p:nvSpPr>
        <p:spPr>
          <a:xfrm>
            <a:off x="589556" y="5746071"/>
            <a:ext cx="10891244" cy="852260"/>
          </a:xfrm>
        </p:spPr>
        <p:txBody>
          <a:bodyPr vert="horz" lIns="91440" tIns="45720" rIns="91440" bIns="45720" rtlCol="0" anchor="ctr">
            <a:normAutofit fontScale="90000"/>
          </a:bodyPr>
          <a:lstStyle/>
          <a:p>
            <a:pPr algn="ctr"/>
            <a:r>
              <a:rPr lang="en-US" sz="2400" dirty="0"/>
              <a:t>Watch: </a:t>
            </a:r>
            <a:r>
              <a:rPr lang="en-US" sz="2400" b="1" dirty="0"/>
              <a:t>How To Make An EFFECTIVE STUDY TIMETABLE | Revision Timetable | Productivity</a:t>
            </a:r>
            <a:br>
              <a:rPr lang="en-US" sz="2400" dirty="0"/>
            </a:br>
            <a:r>
              <a:rPr lang="en-US" sz="2400" u="sng" dirty="0">
                <a:hlinkClick r:id="rId4"/>
              </a:rPr>
              <a:t>bit.ly/</a:t>
            </a:r>
            <a:r>
              <a:rPr lang="en-US" sz="2400" u="sng" dirty="0" err="1">
                <a:hlinkClick r:id="rId4"/>
              </a:rPr>
              <a:t>4pMU26h</a:t>
            </a:r>
            <a:r>
              <a:rPr lang="en-US" sz="2400" dirty="0"/>
              <a:t> (4 min 44 sec)</a:t>
            </a:r>
          </a:p>
        </p:txBody>
      </p:sp>
      <p:pic>
        <p:nvPicPr>
          <p:cNvPr id="7" name="Google Shape;218;p1">
            <a:extLst>
              <a:ext uri="{FF2B5EF4-FFF2-40B4-BE49-F238E27FC236}">
                <a16:creationId xmlns:a16="http://schemas.microsoft.com/office/drawing/2014/main" id="{F9627481-B897-54D4-803A-CFBD6DC496E8}"/>
              </a:ext>
            </a:extLst>
          </p:cNvPr>
          <p:cNvPicPr preferRelativeResize="0"/>
          <p:nvPr/>
        </p:nvPicPr>
        <p:blipFill rotWithShape="1">
          <a:blip r:embed="rId5">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2799452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E02C266-FA32-FA66-D384-300CE554399B}"/>
              </a:ext>
            </a:extLst>
          </p:cNvPr>
          <p:cNvPicPr>
            <a:picLocks noChangeAspect="1"/>
          </p:cNvPicPr>
          <p:nvPr/>
        </p:nvPicPr>
        <p:blipFill>
          <a:blip r:embed="rId3"/>
          <a:stretch>
            <a:fillRect/>
          </a:stretch>
        </p:blipFill>
        <p:spPr>
          <a:xfrm>
            <a:off x="3239" y="0"/>
            <a:ext cx="12185522" cy="6858000"/>
          </a:xfrm>
          <a:prstGeom prst="rect">
            <a:avLst/>
          </a:prstGeom>
        </p:spPr>
      </p:pic>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BEC42C-CB2F-F06A-B1E3-45222970EAE9}"/>
              </a:ext>
            </a:extLst>
          </p:cNvPr>
          <p:cNvSpPr>
            <a:spLocks noGrp="1"/>
          </p:cNvSpPr>
          <p:nvPr>
            <p:ph type="title"/>
          </p:nvPr>
        </p:nvSpPr>
        <p:spPr>
          <a:xfrm>
            <a:off x="1371597" y="348865"/>
            <a:ext cx="10044023" cy="877729"/>
          </a:xfrm>
        </p:spPr>
        <p:txBody>
          <a:bodyPr anchor="ctr">
            <a:normAutofit/>
          </a:bodyPr>
          <a:lstStyle/>
          <a:p>
            <a:pPr algn="ctr"/>
            <a:r>
              <a:rPr lang="af-ZA" sz="4000" b="1" dirty="0" err="1">
                <a:solidFill>
                  <a:srgbClr val="FFFFFF"/>
                </a:solidFill>
              </a:rPr>
              <a:t>Time-management</a:t>
            </a:r>
            <a:r>
              <a:rPr lang="af-ZA" sz="4000" b="1" dirty="0">
                <a:solidFill>
                  <a:srgbClr val="FFFFFF"/>
                </a:solidFill>
              </a:rPr>
              <a:t> </a:t>
            </a:r>
            <a:r>
              <a:rPr lang="af-ZA" sz="4000" b="1" dirty="0" err="1">
                <a:solidFill>
                  <a:srgbClr val="FFFFFF"/>
                </a:solidFill>
              </a:rPr>
              <a:t>skills</a:t>
            </a:r>
            <a:endParaRPr lang="af-ZA" sz="4000" b="1" dirty="0">
              <a:solidFill>
                <a:srgbClr val="FFFFFF"/>
              </a:solidFill>
            </a:endParaRPr>
          </a:p>
        </p:txBody>
      </p:sp>
      <p:graphicFrame>
        <p:nvGraphicFramePr>
          <p:cNvPr id="5" name="Content Placeholder 2">
            <a:extLst>
              <a:ext uri="{FF2B5EF4-FFF2-40B4-BE49-F238E27FC236}">
                <a16:creationId xmlns:a16="http://schemas.microsoft.com/office/drawing/2014/main" id="{AF053773-92D7-D818-0D5D-C9BB0C34CD95}"/>
              </a:ext>
            </a:extLst>
          </p:cNvPr>
          <p:cNvGraphicFramePr>
            <a:graphicFrameLocks noGrp="1"/>
          </p:cNvGraphicFramePr>
          <p:nvPr>
            <p:ph idx="1"/>
            <p:extLst>
              <p:ext uri="{D42A27DB-BD31-4B8C-83A1-F6EECF244321}">
                <p14:modId xmlns:p14="http://schemas.microsoft.com/office/powerpoint/2010/main" val="81266511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218;p1">
            <a:extLst>
              <a:ext uri="{FF2B5EF4-FFF2-40B4-BE49-F238E27FC236}">
                <a16:creationId xmlns:a16="http://schemas.microsoft.com/office/drawing/2014/main" id="{9E6D1019-61B7-043C-B1C5-6B33624F1311}"/>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77985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63EBF8-53FF-1926-E44C-03F9C09EEC50}"/>
              </a:ext>
            </a:extLst>
          </p:cNvPr>
          <p:cNvSpPr>
            <a:spLocks noGrp="1"/>
          </p:cNvSpPr>
          <p:nvPr>
            <p:ph type="title"/>
          </p:nvPr>
        </p:nvSpPr>
        <p:spPr>
          <a:xfrm>
            <a:off x="640080" y="325369"/>
            <a:ext cx="4368602" cy="1956841"/>
          </a:xfrm>
        </p:spPr>
        <p:txBody>
          <a:bodyPr anchor="b">
            <a:normAutofit/>
          </a:bodyPr>
          <a:lstStyle/>
          <a:p>
            <a:r>
              <a:rPr lang="af-ZA" sz="5400" b="1"/>
              <a:t>Study skills</a:t>
            </a:r>
            <a:endParaRPr lang="af-ZA" sz="5400"/>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E82E0404-F7BB-24DE-F651-91925A0178CB}"/>
              </a:ext>
            </a:extLst>
          </p:cNvPr>
          <p:cNvSpPr>
            <a:spLocks noGrp="1"/>
          </p:cNvSpPr>
          <p:nvPr>
            <p:ph idx="1"/>
          </p:nvPr>
        </p:nvSpPr>
        <p:spPr>
          <a:xfrm>
            <a:off x="640080" y="2872899"/>
            <a:ext cx="4243589" cy="3320668"/>
          </a:xfrm>
        </p:spPr>
        <p:txBody>
          <a:bodyPr>
            <a:normAutofit/>
          </a:bodyPr>
          <a:lstStyle/>
          <a:p>
            <a:pPr marL="0" lvl="0" indent="0">
              <a:buNone/>
            </a:pPr>
            <a:r>
              <a:rPr lang="af-ZA" sz="2200" dirty="0" err="1"/>
              <a:t>Study</a:t>
            </a:r>
            <a:r>
              <a:rPr lang="af-ZA" sz="2200" dirty="0"/>
              <a:t> </a:t>
            </a:r>
            <a:r>
              <a:rPr lang="af-ZA" sz="2200" dirty="0" err="1"/>
              <a:t>skills</a:t>
            </a:r>
            <a:r>
              <a:rPr lang="af-ZA" sz="2200" dirty="0"/>
              <a:t> help </a:t>
            </a:r>
            <a:r>
              <a:rPr lang="af-ZA" sz="2200" dirty="0" err="1"/>
              <a:t>you</a:t>
            </a:r>
            <a:r>
              <a:rPr lang="af-ZA" sz="2200" dirty="0"/>
              <a:t>:</a:t>
            </a:r>
          </a:p>
          <a:p>
            <a:pPr marL="263525" lvl="1"/>
            <a:r>
              <a:rPr lang="af-ZA" sz="2200" dirty="0" err="1"/>
              <a:t>understand</a:t>
            </a:r>
            <a:r>
              <a:rPr lang="af-ZA" sz="2200" dirty="0"/>
              <a:t> </a:t>
            </a:r>
            <a:r>
              <a:rPr lang="af-ZA" sz="2200" dirty="0" err="1"/>
              <a:t>information</a:t>
            </a:r>
            <a:r>
              <a:rPr lang="af-ZA" sz="2200" dirty="0"/>
              <a:t>. </a:t>
            </a:r>
          </a:p>
          <a:p>
            <a:pPr marL="263525" lvl="1"/>
            <a:r>
              <a:rPr lang="af-ZA" sz="2200" dirty="0" err="1"/>
              <a:t>remember</a:t>
            </a:r>
            <a:r>
              <a:rPr lang="af-ZA" sz="2200" dirty="0"/>
              <a:t> </a:t>
            </a:r>
            <a:r>
              <a:rPr lang="af-ZA" sz="2200" dirty="0" err="1"/>
              <a:t>information</a:t>
            </a:r>
            <a:r>
              <a:rPr lang="af-ZA" sz="2200" dirty="0"/>
              <a:t>. </a:t>
            </a:r>
          </a:p>
          <a:p>
            <a:pPr marL="263525" lvl="1"/>
            <a:r>
              <a:rPr lang="af-ZA" sz="2200" dirty="0" err="1"/>
              <a:t>apply</a:t>
            </a:r>
            <a:r>
              <a:rPr lang="af-ZA" sz="2200" dirty="0"/>
              <a:t> </a:t>
            </a:r>
            <a:r>
              <a:rPr lang="af-ZA" sz="2200" dirty="0" err="1"/>
              <a:t>what</a:t>
            </a:r>
            <a:r>
              <a:rPr lang="af-ZA" sz="2200" dirty="0"/>
              <a:t> </a:t>
            </a:r>
            <a:r>
              <a:rPr lang="af-ZA" sz="2200" dirty="0" err="1"/>
              <a:t>you</a:t>
            </a:r>
            <a:r>
              <a:rPr lang="af-ZA" sz="2200" dirty="0"/>
              <a:t> </a:t>
            </a:r>
            <a:r>
              <a:rPr lang="af-ZA" sz="2200" dirty="0" err="1"/>
              <a:t>have</a:t>
            </a:r>
            <a:r>
              <a:rPr lang="af-ZA" sz="2200" dirty="0"/>
              <a:t> </a:t>
            </a:r>
            <a:r>
              <a:rPr lang="af-ZA" sz="2200" dirty="0" err="1"/>
              <a:t>learnt</a:t>
            </a:r>
            <a:r>
              <a:rPr lang="af-ZA" sz="2200" dirty="0"/>
              <a:t>. </a:t>
            </a:r>
          </a:p>
          <a:p>
            <a:pPr marL="0" lvl="0" indent="0">
              <a:buNone/>
            </a:pPr>
            <a:endParaRPr lang="af-ZA" sz="2200" dirty="0"/>
          </a:p>
          <a:p>
            <a:pPr marL="0" lvl="0" indent="0">
              <a:buNone/>
            </a:pPr>
            <a:r>
              <a:rPr lang="af-ZA" sz="2200" dirty="0" err="1"/>
              <a:t>Choose</a:t>
            </a:r>
            <a:r>
              <a:rPr lang="af-ZA" sz="2200" dirty="0"/>
              <a:t> </a:t>
            </a:r>
            <a:r>
              <a:rPr lang="af-ZA" sz="2200" dirty="0" err="1"/>
              <a:t>methods</a:t>
            </a:r>
            <a:r>
              <a:rPr lang="af-ZA" sz="2200" dirty="0"/>
              <a:t> </a:t>
            </a:r>
            <a:r>
              <a:rPr lang="af-ZA" sz="2200" dirty="0" err="1"/>
              <a:t>that</a:t>
            </a:r>
            <a:r>
              <a:rPr lang="af-ZA" sz="2200" dirty="0"/>
              <a:t> </a:t>
            </a:r>
            <a:r>
              <a:rPr lang="af-ZA" sz="2200" dirty="0" err="1"/>
              <a:t>suit</a:t>
            </a:r>
            <a:r>
              <a:rPr lang="af-ZA" sz="2200" dirty="0"/>
              <a:t> </a:t>
            </a:r>
            <a:r>
              <a:rPr lang="af-ZA" sz="2200" dirty="0" err="1"/>
              <a:t>the</a:t>
            </a:r>
            <a:r>
              <a:rPr lang="af-ZA" sz="2200" dirty="0"/>
              <a:t> </a:t>
            </a:r>
            <a:r>
              <a:rPr lang="af-ZA" sz="2200" b="1" dirty="0" err="1"/>
              <a:t>subject</a:t>
            </a:r>
            <a:r>
              <a:rPr lang="af-ZA" sz="2200" b="1" dirty="0"/>
              <a:t> </a:t>
            </a:r>
            <a:r>
              <a:rPr lang="af-ZA" sz="2200" b="1" dirty="0" err="1"/>
              <a:t>and</a:t>
            </a:r>
            <a:r>
              <a:rPr lang="af-ZA" sz="2200" b="1" dirty="0"/>
              <a:t> </a:t>
            </a:r>
            <a:r>
              <a:rPr lang="af-ZA" sz="2200" b="1" dirty="0" err="1"/>
              <a:t>task</a:t>
            </a:r>
            <a:r>
              <a:rPr lang="af-ZA" sz="2200" dirty="0"/>
              <a:t>.</a:t>
            </a:r>
          </a:p>
        </p:txBody>
      </p:sp>
      <p:pic>
        <p:nvPicPr>
          <p:cNvPr id="12" name="Picture 11">
            <a:extLst>
              <a:ext uri="{FF2B5EF4-FFF2-40B4-BE49-F238E27FC236}">
                <a16:creationId xmlns:a16="http://schemas.microsoft.com/office/drawing/2014/main" id="{9A2F8A3B-647E-5C45-F1B0-A12A5BAC543D}"/>
              </a:ext>
            </a:extLst>
          </p:cNvPr>
          <p:cNvPicPr>
            <a:picLocks noChangeAspect="1"/>
          </p:cNvPicPr>
          <p:nvPr/>
        </p:nvPicPr>
        <p:blipFill>
          <a:blip r:embed="rId3"/>
          <a:srcRect l="28623" r="10490"/>
          <a:stretch>
            <a:fillRect/>
          </a:stretch>
        </p:blipFill>
        <p:spPr>
          <a:xfrm>
            <a:off x="4883669" y="0"/>
            <a:ext cx="7419376" cy="6858000"/>
          </a:xfrm>
          <a:prstGeom prst="rect">
            <a:avLst/>
          </a:prstGeom>
        </p:spPr>
      </p:pic>
      <p:pic>
        <p:nvPicPr>
          <p:cNvPr id="16" name="Google Shape;218;p1">
            <a:extLst>
              <a:ext uri="{FF2B5EF4-FFF2-40B4-BE49-F238E27FC236}">
                <a16:creationId xmlns:a16="http://schemas.microsoft.com/office/drawing/2014/main" id="{F7782C83-69A5-248C-CB79-2BD07C45CE6B}"/>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972162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8278C4-06A2-ABA8-FED8-A05EF4C48A61}"/>
              </a:ext>
            </a:extLst>
          </p:cNvPr>
          <p:cNvSpPr>
            <a:spLocks noGrp="1"/>
          </p:cNvSpPr>
          <p:nvPr>
            <p:ph type="title"/>
          </p:nvPr>
        </p:nvSpPr>
        <p:spPr>
          <a:xfrm>
            <a:off x="838200" y="556995"/>
            <a:ext cx="10515600" cy="1133693"/>
          </a:xfrm>
        </p:spPr>
        <p:txBody>
          <a:bodyPr>
            <a:normAutofit/>
          </a:bodyPr>
          <a:lstStyle/>
          <a:p>
            <a:pPr algn="ctr"/>
            <a:r>
              <a:rPr lang="af-ZA" sz="5200" b="1" dirty="0" err="1"/>
              <a:t>How</a:t>
            </a:r>
            <a:r>
              <a:rPr lang="af-ZA" sz="5200" b="1" dirty="0"/>
              <a:t> </a:t>
            </a:r>
            <a:r>
              <a:rPr lang="af-ZA" sz="5200" b="1" dirty="0" err="1"/>
              <a:t>does</a:t>
            </a:r>
            <a:r>
              <a:rPr lang="af-ZA" sz="5200" b="1" dirty="0"/>
              <a:t> </a:t>
            </a:r>
            <a:r>
              <a:rPr lang="af-ZA" sz="5200" b="1" dirty="0" err="1"/>
              <a:t>learning</a:t>
            </a:r>
            <a:r>
              <a:rPr lang="af-ZA" sz="5200" b="1" dirty="0"/>
              <a:t> take </a:t>
            </a:r>
            <a:r>
              <a:rPr lang="af-ZA" sz="5200" b="1" dirty="0" err="1"/>
              <a:t>place</a:t>
            </a:r>
            <a:r>
              <a:rPr lang="af-ZA" sz="5200" b="1" dirty="0"/>
              <a:t>?</a:t>
            </a:r>
          </a:p>
        </p:txBody>
      </p:sp>
      <p:graphicFrame>
        <p:nvGraphicFramePr>
          <p:cNvPr id="4" name="Content Placeholder 3">
            <a:extLst>
              <a:ext uri="{FF2B5EF4-FFF2-40B4-BE49-F238E27FC236}">
                <a16:creationId xmlns:a16="http://schemas.microsoft.com/office/drawing/2014/main" id="{69F7F75D-8D79-3916-53D0-F5865C856B09}"/>
              </a:ext>
            </a:extLst>
          </p:cNvPr>
          <p:cNvGraphicFramePr>
            <a:graphicFrameLocks noGrp="1"/>
          </p:cNvGraphicFramePr>
          <p:nvPr>
            <p:ph idx="1"/>
            <p:extLst>
              <p:ext uri="{D42A27DB-BD31-4B8C-83A1-F6EECF244321}">
                <p14:modId xmlns:p14="http://schemas.microsoft.com/office/powerpoint/2010/main" val="1132058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oogle Shape;218;p1">
            <a:extLst>
              <a:ext uri="{FF2B5EF4-FFF2-40B4-BE49-F238E27FC236}">
                <a16:creationId xmlns:a16="http://schemas.microsoft.com/office/drawing/2014/main" id="{720A669B-7AB2-A958-BFA3-D57393FE9416}"/>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2318691722"/>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F637CA9-D420-4BBB-A4CB-B4599DB7BF43}"/>
</file>

<file path=customXml/itemProps2.xml><?xml version="1.0" encoding="utf-8"?>
<ds:datastoreItem xmlns:ds="http://schemas.openxmlformats.org/officeDocument/2006/customXml" ds:itemID="{053D84C7-EED5-472B-B479-B9F6E376F661}"/>
</file>

<file path=customXml/itemProps3.xml><?xml version="1.0" encoding="utf-8"?>
<ds:datastoreItem xmlns:ds="http://schemas.openxmlformats.org/officeDocument/2006/customXml" ds:itemID="{223A12AA-397D-4248-A036-373182803E2E}"/>
</file>

<file path=docProps/app.xml><?xml version="1.0" encoding="utf-8"?>
<Properties xmlns="http://schemas.openxmlformats.org/officeDocument/2006/extended-properties" xmlns:vt="http://schemas.openxmlformats.org/officeDocument/2006/docPropsVTypes">
  <Template/>
  <TotalTime>73</TotalTime>
  <Words>1854</Words>
  <Application>Microsoft Office PowerPoint</Application>
  <PresentationFormat>Widescreen</PresentationFormat>
  <Paragraphs>179</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Calibri</vt:lpstr>
      <vt:lpstr>Courier New</vt:lpstr>
      <vt:lpstr>Noto Sans Symbols</vt:lpstr>
      <vt:lpstr>Symbol</vt:lpstr>
      <vt:lpstr>Times New Roman</vt:lpstr>
      <vt:lpstr>Office Theme</vt:lpstr>
      <vt:lpstr>Grade 11</vt:lpstr>
      <vt:lpstr>By the end of this lesson, you should be able to:</vt:lpstr>
      <vt:lpstr>What is a study plan?</vt:lpstr>
      <vt:lpstr>What should a study plan include?</vt:lpstr>
      <vt:lpstr>Revising your study plan</vt:lpstr>
      <vt:lpstr>Watch: How To Make An EFFECTIVE STUDY TIMETABLE | Revision Timetable | Productivity bit.ly/4pMU26h (4 min 44 sec)</vt:lpstr>
      <vt:lpstr>Time-management skills</vt:lpstr>
      <vt:lpstr>Study skills</vt:lpstr>
      <vt:lpstr>How does learning take place?</vt:lpstr>
      <vt:lpstr>Use knowledge actively</vt:lpstr>
      <vt:lpstr>Reflect on your learning</vt:lpstr>
      <vt:lpstr>Key messages</vt:lpstr>
      <vt:lpstr>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2026-08-06T13:54:38Z</dcterms:created>
  <dcterms:modified xsi:type="dcterms:W3CDTF">2026-08-06T15:08:11Z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