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48E517-1ECE-CE3D-EB7F-C6464ACCFB8A}" name="Megan Botes" initials="MB" userId="S::meganbotes@teenactiv.co.za::70568131-745a-489b-b4fe-9e78c579dd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68C45"/>
    <a:srgbClr val="FA9A42"/>
    <a:srgbClr val="E1AD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2076A7-5C32-4215-B667-8B453C64AACD}" v="43" dt="2026-07-27T08:42:23.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183" autoAdjust="0"/>
  </p:normalViewPr>
  <p:slideViewPr>
    <p:cSldViewPr snapToGrid="0">
      <p:cViewPr varScale="1">
        <p:scale>
          <a:sx n="67" d="100"/>
          <a:sy n="67" d="100"/>
        </p:scale>
        <p:origin x="21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7-27T08:42:23.275" v="244" actId="20577"/>
      <pc:docMkLst>
        <pc:docMk/>
      </pc:docMkLst>
      <pc:sldChg chg="modSp modNotesTx">
        <pc:chgData name="Megan Botes" userId="70568131-745a-489b-b4fe-9e78c579dd6d" providerId="ADAL" clId="{E3DEF142-CC7A-44CA-B5B4-48BABF1A3E75}" dt="2026-07-27T08:42:23.275" v="244" actId="20577"/>
        <pc:sldMkLst>
          <pc:docMk/>
          <pc:sldMk cId="518240876" sldId="256"/>
        </pc:sldMkLst>
        <pc:spChg chg="mod">
          <ac:chgData name="Megan Botes" userId="70568131-745a-489b-b4fe-9e78c579dd6d" providerId="ADAL" clId="{E3DEF142-CC7A-44CA-B5B4-48BABF1A3E75}" dt="2026-07-27T08:42:23.275" v="244" actId="20577"/>
          <ac:spMkLst>
            <pc:docMk/>
            <pc:sldMk cId="518240876" sldId="256"/>
            <ac:spMk id="3" creationId="{034DEDA1-C0F3-9993-C812-084837AB68BA}"/>
          </ac:spMkLst>
        </pc:spChg>
      </pc:sldChg>
      <pc:sldChg chg="addSp mod modNotesTx">
        <pc:chgData name="Megan Botes" userId="70568131-745a-489b-b4fe-9e78c579dd6d" providerId="ADAL" clId="{E3DEF142-CC7A-44CA-B5B4-48BABF1A3E75}" dt="2026-07-24T13:46:57.629" v="191"/>
        <pc:sldMkLst>
          <pc:docMk/>
          <pc:sldMk cId="3773038158" sldId="257"/>
        </pc:sldMkLst>
        <pc:picChg chg="add">
          <ac:chgData name="Megan Botes" userId="70568131-745a-489b-b4fe-9e78c579dd6d" providerId="ADAL" clId="{E3DEF142-CC7A-44CA-B5B4-48BABF1A3E75}" dt="2026-07-24T13:41:32.598" v="180" actId="22"/>
          <ac:picMkLst>
            <pc:docMk/>
            <pc:sldMk cId="3773038158" sldId="257"/>
            <ac:picMk id="5" creationId="{1DF60468-9B79-8837-0356-0A29B6E23102}"/>
          </ac:picMkLst>
        </pc:picChg>
      </pc:sldChg>
      <pc:sldChg chg="addSp mod modNotesTx">
        <pc:chgData name="Megan Botes" userId="70568131-745a-489b-b4fe-9e78c579dd6d" providerId="ADAL" clId="{E3DEF142-CC7A-44CA-B5B4-48BABF1A3E75}" dt="2026-07-24T13:47:22.647" v="192"/>
        <pc:sldMkLst>
          <pc:docMk/>
          <pc:sldMk cId="3432555711" sldId="258"/>
        </pc:sldMkLst>
        <pc:picChg chg="add">
          <ac:chgData name="Megan Botes" userId="70568131-745a-489b-b4fe-9e78c579dd6d" providerId="ADAL" clId="{E3DEF142-CC7A-44CA-B5B4-48BABF1A3E75}" dt="2026-07-24T13:41:34.099" v="181" actId="22"/>
          <ac:picMkLst>
            <pc:docMk/>
            <pc:sldMk cId="3432555711" sldId="258"/>
            <ac:picMk id="4" creationId="{D18D44DE-CBE5-6462-15D0-EB96A62D2D65}"/>
          </ac:picMkLst>
        </pc:picChg>
      </pc:sldChg>
      <pc:sldChg chg="addSp mod modNotesTx">
        <pc:chgData name="Megan Botes" userId="70568131-745a-489b-b4fe-9e78c579dd6d" providerId="ADAL" clId="{E3DEF142-CC7A-44CA-B5B4-48BABF1A3E75}" dt="2026-07-24T13:47:43.088" v="193"/>
        <pc:sldMkLst>
          <pc:docMk/>
          <pc:sldMk cId="1996844488" sldId="259"/>
        </pc:sldMkLst>
        <pc:picChg chg="add">
          <ac:chgData name="Megan Botes" userId="70568131-745a-489b-b4fe-9e78c579dd6d" providerId="ADAL" clId="{E3DEF142-CC7A-44CA-B5B4-48BABF1A3E75}" dt="2026-07-24T13:41:35.368" v="182" actId="22"/>
          <ac:picMkLst>
            <pc:docMk/>
            <pc:sldMk cId="1996844488" sldId="259"/>
            <ac:picMk id="4" creationId="{22637F6F-AD1F-53F5-5202-A5459D19BEBA}"/>
          </ac:picMkLst>
        </pc:picChg>
      </pc:sldChg>
      <pc:sldChg chg="addSp mod modNotesTx">
        <pc:chgData name="Megan Botes" userId="70568131-745a-489b-b4fe-9e78c579dd6d" providerId="ADAL" clId="{E3DEF142-CC7A-44CA-B5B4-48BABF1A3E75}" dt="2026-07-24T13:48:16.323" v="195" actId="20577"/>
        <pc:sldMkLst>
          <pc:docMk/>
          <pc:sldMk cId="2890396245" sldId="260"/>
        </pc:sldMkLst>
        <pc:picChg chg="add">
          <ac:chgData name="Megan Botes" userId="70568131-745a-489b-b4fe-9e78c579dd6d" providerId="ADAL" clId="{E3DEF142-CC7A-44CA-B5B4-48BABF1A3E75}" dt="2026-07-24T13:41:36.702" v="183" actId="22"/>
          <ac:picMkLst>
            <pc:docMk/>
            <pc:sldMk cId="2890396245" sldId="260"/>
            <ac:picMk id="4" creationId="{13626A99-78F0-ABDA-3F7A-2476C16F213A}"/>
          </ac:picMkLst>
        </pc:picChg>
      </pc:sldChg>
      <pc:sldChg chg="addSp mod modNotesTx">
        <pc:chgData name="Megan Botes" userId="70568131-745a-489b-b4fe-9e78c579dd6d" providerId="ADAL" clId="{E3DEF142-CC7A-44CA-B5B4-48BABF1A3E75}" dt="2026-07-24T14:10:44.557" v="234" actId="20577"/>
        <pc:sldMkLst>
          <pc:docMk/>
          <pc:sldMk cId="3195866579" sldId="261"/>
        </pc:sldMkLst>
        <pc:picChg chg="add">
          <ac:chgData name="Megan Botes" userId="70568131-745a-489b-b4fe-9e78c579dd6d" providerId="ADAL" clId="{E3DEF142-CC7A-44CA-B5B4-48BABF1A3E75}" dt="2026-07-24T13:41:38.128" v="184" actId="22"/>
          <ac:picMkLst>
            <pc:docMk/>
            <pc:sldMk cId="3195866579" sldId="261"/>
            <ac:picMk id="4" creationId="{0BF1CFCF-10DF-504B-FC9E-F3185515EA0C}"/>
          </ac:picMkLst>
        </pc:picChg>
      </pc:sldChg>
      <pc:sldChg chg="addSp modSp mod modNotesTx">
        <pc:chgData name="Megan Botes" userId="70568131-745a-489b-b4fe-9e78c579dd6d" providerId="ADAL" clId="{E3DEF142-CC7A-44CA-B5B4-48BABF1A3E75}" dt="2026-07-24T14:10:43.539" v="233" actId="403"/>
        <pc:sldMkLst>
          <pc:docMk/>
          <pc:sldMk cId="1867535447" sldId="262"/>
        </pc:sldMkLst>
        <pc:graphicFrameChg chg="mod modGraphic">
          <ac:chgData name="Megan Botes" userId="70568131-745a-489b-b4fe-9e78c579dd6d" providerId="ADAL" clId="{E3DEF142-CC7A-44CA-B5B4-48BABF1A3E75}" dt="2026-07-24T14:10:43.539" v="233" actId="403"/>
          <ac:graphicFrameMkLst>
            <pc:docMk/>
            <pc:sldMk cId="1867535447" sldId="262"/>
            <ac:graphicFrameMk id="5" creationId="{99710FEF-4AED-FE79-4D20-EEEE23E28D9F}"/>
          </ac:graphicFrameMkLst>
        </pc:graphicFrameChg>
        <pc:picChg chg="add">
          <ac:chgData name="Megan Botes" userId="70568131-745a-489b-b4fe-9e78c579dd6d" providerId="ADAL" clId="{E3DEF142-CC7A-44CA-B5B4-48BABF1A3E75}" dt="2026-07-24T13:41:39.752" v="185" actId="22"/>
          <ac:picMkLst>
            <pc:docMk/>
            <pc:sldMk cId="1867535447" sldId="262"/>
            <ac:picMk id="4" creationId="{EAF87752-9FBD-BB49-EB91-7ED69860F52A}"/>
          </ac:picMkLst>
        </pc:picChg>
      </pc:sldChg>
      <pc:sldChg chg="addSp delSp modSp mod setBg modNotesTx">
        <pc:chgData name="Megan Botes" userId="70568131-745a-489b-b4fe-9e78c579dd6d" providerId="ADAL" clId="{E3DEF142-CC7A-44CA-B5B4-48BABF1A3E75}" dt="2026-07-24T13:50:50.838" v="199"/>
        <pc:sldMkLst>
          <pc:docMk/>
          <pc:sldMk cId="830939616" sldId="263"/>
        </pc:sldMkLst>
        <pc:spChg chg="mod">
          <ac:chgData name="Megan Botes" userId="70568131-745a-489b-b4fe-9e78c579dd6d" providerId="ADAL" clId="{E3DEF142-CC7A-44CA-B5B4-48BABF1A3E75}" dt="2026-07-24T13:01:08.944" v="80" actId="26606"/>
          <ac:spMkLst>
            <pc:docMk/>
            <pc:sldMk cId="830939616" sldId="263"/>
            <ac:spMk id="2" creationId="{364C4365-D714-4542-68EE-E4E0869453FE}"/>
          </ac:spMkLst>
        </pc:spChg>
        <pc:spChg chg="add">
          <ac:chgData name="Megan Botes" userId="70568131-745a-489b-b4fe-9e78c579dd6d" providerId="ADAL" clId="{E3DEF142-CC7A-44CA-B5B4-48BABF1A3E75}" dt="2026-07-24T13:01:08.944" v="80" actId="26606"/>
          <ac:spMkLst>
            <pc:docMk/>
            <pc:sldMk cId="830939616" sldId="263"/>
            <ac:spMk id="21" creationId="{2961259D-605E-E200-FF9F-7C8C71D7C8E4}"/>
          </ac:spMkLst>
        </pc:spChg>
        <pc:graphicFrameChg chg="add mod ord modGraphic">
          <ac:chgData name="Megan Botes" userId="70568131-745a-489b-b4fe-9e78c579dd6d" providerId="ADAL" clId="{E3DEF142-CC7A-44CA-B5B4-48BABF1A3E75}" dt="2026-07-24T13:01:31.591" v="89" actId="14100"/>
          <ac:graphicFrameMkLst>
            <pc:docMk/>
            <pc:sldMk cId="830939616" sldId="263"/>
            <ac:graphicFrameMk id="12" creationId="{6AB00F94-84F4-0942-EB91-5C920316EF7B}"/>
          </ac:graphicFrameMkLst>
        </pc:graphicFrameChg>
        <pc:picChg chg="add mod">
          <ac:chgData name="Megan Botes" userId="70568131-745a-489b-b4fe-9e78c579dd6d" providerId="ADAL" clId="{E3DEF142-CC7A-44CA-B5B4-48BABF1A3E75}" dt="2026-07-24T13:01:08.944" v="80" actId="26606"/>
          <ac:picMkLst>
            <pc:docMk/>
            <pc:sldMk cId="830939616" sldId="263"/>
            <ac:picMk id="6" creationId="{996814DC-5CE2-2F95-462F-37233390E411}"/>
          </ac:picMkLst>
        </pc:picChg>
        <pc:picChg chg="add">
          <ac:chgData name="Megan Botes" userId="70568131-745a-489b-b4fe-9e78c579dd6d" providerId="ADAL" clId="{E3DEF142-CC7A-44CA-B5B4-48BABF1A3E75}" dt="2026-07-24T13:41:43.277" v="186" actId="22"/>
          <ac:picMkLst>
            <pc:docMk/>
            <pc:sldMk cId="830939616" sldId="263"/>
            <ac:picMk id="8" creationId="{177BD443-6E16-982B-3C97-901B73574271}"/>
          </ac:picMkLst>
        </pc:picChg>
      </pc:sldChg>
      <pc:sldChg chg="addSp delSp modSp new mod setBg modNotesTx">
        <pc:chgData name="Megan Botes" userId="70568131-745a-489b-b4fe-9e78c579dd6d" providerId="ADAL" clId="{E3DEF142-CC7A-44CA-B5B4-48BABF1A3E75}" dt="2026-07-24T13:51:11.988" v="200"/>
        <pc:sldMkLst>
          <pc:docMk/>
          <pc:sldMk cId="431849919" sldId="264"/>
        </pc:sldMkLst>
        <pc:spChg chg="mod">
          <ac:chgData name="Megan Botes" userId="70568131-745a-489b-b4fe-9e78c579dd6d" providerId="ADAL" clId="{E3DEF142-CC7A-44CA-B5B4-48BABF1A3E75}" dt="2026-07-24T13:03:36.319" v="106" actId="26606"/>
          <ac:spMkLst>
            <pc:docMk/>
            <pc:sldMk cId="431849919" sldId="264"/>
            <ac:spMk id="2" creationId="{C4822131-8923-FDEA-6210-D5A02D2AA248}"/>
          </ac:spMkLst>
        </pc:spChg>
        <pc:spChg chg="add">
          <ac:chgData name="Megan Botes" userId="70568131-745a-489b-b4fe-9e78c579dd6d" providerId="ADAL" clId="{E3DEF142-CC7A-44CA-B5B4-48BABF1A3E75}" dt="2026-07-24T13:03:36.319" v="106" actId="26606"/>
          <ac:spMkLst>
            <pc:docMk/>
            <pc:sldMk cId="431849919" sldId="264"/>
            <ac:spMk id="19" creationId="{2961259D-605E-E200-FF9F-7C8C71D7C8E4}"/>
          </ac:spMkLst>
        </pc:spChg>
        <pc:graphicFrameChg chg="add mod ord modGraphic">
          <ac:chgData name="Megan Botes" userId="70568131-745a-489b-b4fe-9e78c579dd6d" providerId="ADAL" clId="{E3DEF142-CC7A-44CA-B5B4-48BABF1A3E75}" dt="2026-07-24T13:04:05.554" v="110" actId="14100"/>
          <ac:graphicFrameMkLst>
            <pc:docMk/>
            <pc:sldMk cId="431849919" sldId="264"/>
            <ac:graphicFrameMk id="5" creationId="{2D2CD4EF-F2FB-D3E6-8A10-573EBE1BFAE2}"/>
          </ac:graphicFrameMkLst>
        </pc:graphicFrameChg>
        <pc:picChg chg="add mod">
          <ac:chgData name="Megan Botes" userId="70568131-745a-489b-b4fe-9e78c579dd6d" providerId="ADAL" clId="{E3DEF142-CC7A-44CA-B5B4-48BABF1A3E75}" dt="2026-07-24T13:03:36.319" v="106" actId="26606"/>
          <ac:picMkLst>
            <pc:docMk/>
            <pc:sldMk cId="431849919" sldId="264"/>
            <ac:picMk id="6" creationId="{BF326E8A-4E5F-A2FB-3191-EDDB0DC200E7}"/>
          </ac:picMkLst>
        </pc:picChg>
        <pc:picChg chg="add">
          <ac:chgData name="Megan Botes" userId="70568131-745a-489b-b4fe-9e78c579dd6d" providerId="ADAL" clId="{E3DEF142-CC7A-44CA-B5B4-48BABF1A3E75}" dt="2026-07-24T13:41:44.679" v="187" actId="22"/>
          <ac:picMkLst>
            <pc:docMk/>
            <pc:sldMk cId="431849919" sldId="264"/>
            <ac:picMk id="8" creationId="{9DB2C766-7923-B7E4-C217-3B71D84CB499}"/>
          </ac:picMkLst>
        </pc:picChg>
      </pc:sldChg>
      <pc:sldChg chg="addSp delSp modSp new mod setBg addAnim delAnim setClrOvrMap modNotesTx">
        <pc:chgData name="Megan Botes" userId="70568131-745a-489b-b4fe-9e78c579dd6d" providerId="ADAL" clId="{E3DEF142-CC7A-44CA-B5B4-48BABF1A3E75}" dt="2026-07-24T13:52:35.034" v="201"/>
        <pc:sldMkLst>
          <pc:docMk/>
          <pc:sldMk cId="977334772" sldId="265"/>
        </pc:sldMkLst>
        <pc:spChg chg="mod ord">
          <ac:chgData name="Megan Botes" userId="70568131-745a-489b-b4fe-9e78c579dd6d" providerId="ADAL" clId="{E3DEF142-CC7A-44CA-B5B4-48BABF1A3E75}" dt="2026-07-24T13:07:03.470" v="140" actId="20577"/>
          <ac:spMkLst>
            <pc:docMk/>
            <pc:sldMk cId="977334772" sldId="265"/>
            <ac:spMk id="2" creationId="{7F4C314C-4562-F25B-A30A-9F7D570697D5}"/>
          </ac:spMkLst>
        </pc:spChg>
        <pc:spChg chg="add">
          <ac:chgData name="Megan Botes" userId="70568131-745a-489b-b4fe-9e78c579dd6d" providerId="ADAL" clId="{E3DEF142-CC7A-44CA-B5B4-48BABF1A3E75}" dt="2026-07-24T13:06:48.578" v="136" actId="26606"/>
          <ac:spMkLst>
            <pc:docMk/>
            <pc:sldMk cId="977334772" sldId="265"/>
            <ac:spMk id="21" creationId="{ED587E41-605C-A8E4-8BA5-0E0B3797C9AA}"/>
          </ac:spMkLst>
        </pc:spChg>
        <pc:spChg chg="add">
          <ac:chgData name="Megan Botes" userId="70568131-745a-489b-b4fe-9e78c579dd6d" providerId="ADAL" clId="{E3DEF142-CC7A-44CA-B5B4-48BABF1A3E75}" dt="2026-07-24T13:06:48.578" v="136" actId="26606"/>
          <ac:spMkLst>
            <pc:docMk/>
            <pc:sldMk cId="977334772" sldId="265"/>
            <ac:spMk id="22" creationId="{EBD48A03-0DF9-3063-CB15-1BC2AEC79F1C}"/>
          </ac:spMkLst>
        </pc:spChg>
        <pc:picChg chg="add mod">
          <ac:chgData name="Megan Botes" userId="70568131-745a-489b-b4fe-9e78c579dd6d" providerId="ADAL" clId="{E3DEF142-CC7A-44CA-B5B4-48BABF1A3E75}" dt="2026-07-24T13:06:48.578" v="136" actId="26606"/>
          <ac:picMkLst>
            <pc:docMk/>
            <pc:sldMk cId="977334772" sldId="265"/>
            <ac:picMk id="5" creationId="{0878F055-E258-4452-DDE3-8D88392531A8}"/>
          </ac:picMkLst>
        </pc:picChg>
        <pc:picChg chg="add">
          <ac:chgData name="Megan Botes" userId="70568131-745a-489b-b4fe-9e78c579dd6d" providerId="ADAL" clId="{E3DEF142-CC7A-44CA-B5B4-48BABF1A3E75}" dt="2026-07-24T13:41:45.986" v="188" actId="22"/>
          <ac:picMkLst>
            <pc:docMk/>
            <pc:sldMk cId="977334772" sldId="265"/>
            <ac:picMk id="7" creationId="{65690ADD-37E3-78EC-0518-74150EC9D9AC}"/>
          </ac:picMkLst>
        </pc:picChg>
      </pc:sldChg>
      <pc:sldChg chg="addSp modSp new mod setBg modNotesTx">
        <pc:chgData name="Megan Botes" userId="70568131-745a-489b-b4fe-9e78c579dd6d" providerId="ADAL" clId="{E3DEF142-CC7A-44CA-B5B4-48BABF1A3E75}" dt="2026-07-24T13:53:00.579" v="202"/>
        <pc:sldMkLst>
          <pc:docMk/>
          <pc:sldMk cId="2579911105" sldId="266"/>
        </pc:sldMkLst>
        <pc:spChg chg="mod">
          <ac:chgData name="Megan Botes" userId="70568131-745a-489b-b4fe-9e78c579dd6d" providerId="ADAL" clId="{E3DEF142-CC7A-44CA-B5B4-48BABF1A3E75}" dt="2026-07-24T13:10:06.250" v="164" actId="26606"/>
          <ac:spMkLst>
            <pc:docMk/>
            <pc:sldMk cId="2579911105" sldId="266"/>
            <ac:spMk id="2" creationId="{9EF7EA89-1FD6-0C7E-61C4-27305681ED2B}"/>
          </ac:spMkLst>
        </pc:spChg>
        <pc:spChg chg="mod ord">
          <ac:chgData name="Megan Botes" userId="70568131-745a-489b-b4fe-9e78c579dd6d" providerId="ADAL" clId="{E3DEF142-CC7A-44CA-B5B4-48BABF1A3E75}" dt="2026-07-24T13:10:06.250" v="164" actId="26606"/>
          <ac:spMkLst>
            <pc:docMk/>
            <pc:sldMk cId="2579911105" sldId="266"/>
            <ac:spMk id="3" creationId="{7FA4B154-EA6E-3318-A8EE-61A361F57FFD}"/>
          </ac:spMkLst>
        </pc:spChg>
        <pc:spChg chg="add">
          <ac:chgData name="Megan Botes" userId="70568131-745a-489b-b4fe-9e78c579dd6d" providerId="ADAL" clId="{E3DEF142-CC7A-44CA-B5B4-48BABF1A3E75}" dt="2026-07-24T13:10:06.250" v="164" actId="26606"/>
          <ac:spMkLst>
            <pc:docMk/>
            <pc:sldMk cId="2579911105" sldId="266"/>
            <ac:spMk id="10" creationId="{5E8D3B17-7638-DFD3-18E4-8A6D611749CF}"/>
          </ac:spMkLst>
        </pc:spChg>
        <pc:picChg chg="add mod">
          <ac:chgData name="Megan Botes" userId="70568131-745a-489b-b4fe-9e78c579dd6d" providerId="ADAL" clId="{E3DEF142-CC7A-44CA-B5B4-48BABF1A3E75}" dt="2026-07-24T13:10:06.250" v="164" actId="26606"/>
          <ac:picMkLst>
            <pc:docMk/>
            <pc:sldMk cId="2579911105" sldId="266"/>
            <ac:picMk id="5" creationId="{718CE954-7D70-8E72-8FDF-6BEA4001AD5A}"/>
          </ac:picMkLst>
        </pc:picChg>
        <pc:picChg chg="add">
          <ac:chgData name="Megan Botes" userId="70568131-745a-489b-b4fe-9e78c579dd6d" providerId="ADAL" clId="{E3DEF142-CC7A-44CA-B5B4-48BABF1A3E75}" dt="2026-07-24T13:41:48.336" v="189" actId="22"/>
          <ac:picMkLst>
            <pc:docMk/>
            <pc:sldMk cId="2579911105" sldId="266"/>
            <ac:picMk id="7" creationId="{2E9305E8-968D-8C17-EE16-66E2F7661C6A}"/>
          </ac:picMkLst>
        </pc:picChg>
      </pc:sldChg>
      <pc:sldChg chg="addSp delSp modSp new mod setBg addAnim delAnim setClrOvrMap modNotesTx">
        <pc:chgData name="Megan Botes" userId="70568131-745a-489b-b4fe-9e78c579dd6d" providerId="ADAL" clId="{E3DEF142-CC7A-44CA-B5B4-48BABF1A3E75}" dt="2026-07-24T13:54:23.602" v="219" actId="22"/>
        <pc:sldMkLst>
          <pc:docMk/>
          <pc:sldMk cId="2967742014" sldId="267"/>
        </pc:sldMkLst>
        <pc:spChg chg="mod ord">
          <ac:chgData name="Megan Botes" userId="70568131-745a-489b-b4fe-9e78c579dd6d" providerId="ADAL" clId="{E3DEF142-CC7A-44CA-B5B4-48BABF1A3E75}" dt="2026-07-24T13:54:15.958" v="217" actId="26606"/>
          <ac:spMkLst>
            <pc:docMk/>
            <pc:sldMk cId="2967742014" sldId="267"/>
            <ac:spMk id="2" creationId="{47E63A6C-52FC-7286-173C-0FC7A48A9922}"/>
          </ac:spMkLst>
        </pc:spChg>
        <pc:spChg chg="add">
          <ac:chgData name="Megan Botes" userId="70568131-745a-489b-b4fe-9e78c579dd6d" providerId="ADAL" clId="{E3DEF142-CC7A-44CA-B5B4-48BABF1A3E75}" dt="2026-07-24T13:54:15.958" v="217" actId="26606"/>
          <ac:spMkLst>
            <pc:docMk/>
            <pc:sldMk cId="2967742014" sldId="267"/>
            <ac:spMk id="28" creationId="{80B98925-0550-1AFB-C1DC-02792400FB71}"/>
          </ac:spMkLst>
        </pc:spChg>
        <pc:picChg chg="add mod">
          <ac:chgData name="Megan Botes" userId="70568131-745a-489b-b4fe-9e78c579dd6d" providerId="ADAL" clId="{E3DEF142-CC7A-44CA-B5B4-48BABF1A3E75}" dt="2026-07-24T13:54:15.958" v="217" actId="26606"/>
          <ac:picMkLst>
            <pc:docMk/>
            <pc:sldMk cId="2967742014" sldId="267"/>
            <ac:picMk id="5" creationId="{E3B3C5EB-64CE-583B-2256-042C5E8E9CAB}"/>
          </ac:picMkLst>
        </pc:picChg>
        <pc:picChg chg="add">
          <ac:chgData name="Megan Botes" userId="70568131-745a-489b-b4fe-9e78c579dd6d" providerId="ADAL" clId="{E3DEF142-CC7A-44CA-B5B4-48BABF1A3E75}" dt="2026-07-24T13:54:23.602" v="219" actId="22"/>
          <ac:picMkLst>
            <pc:docMk/>
            <pc:sldMk cId="2967742014" sldId="267"/>
            <ac:picMk id="7" creationId="{8B4BE01C-09C4-62E8-018B-B6E9068B18E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ACF942-8F95-401B-AA5B-03794FDAC07B}"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B3AE7BFB-B5CD-41AC-B81D-27A4B8E126E9}">
      <dgm:prSet/>
      <dgm:spPr/>
      <dgm:t>
        <a:bodyPr/>
        <a:lstStyle/>
        <a:p>
          <a:r>
            <a:rPr lang="af-ZA"/>
            <a:t>A challenging situation requires you to:</a:t>
          </a:r>
          <a:endParaRPr lang="en-US"/>
        </a:p>
      </dgm:t>
    </dgm:pt>
    <dgm:pt modelId="{C03F04B9-A392-4F1A-AED3-83FFD80146FA}" type="parTrans" cxnId="{EF3C24BB-B770-4617-B22E-10D5CF4E42D6}">
      <dgm:prSet/>
      <dgm:spPr/>
      <dgm:t>
        <a:bodyPr/>
        <a:lstStyle/>
        <a:p>
          <a:endParaRPr lang="en-US"/>
        </a:p>
      </dgm:t>
    </dgm:pt>
    <dgm:pt modelId="{A99437C3-C440-4E3B-BEC7-FD3B2A96B804}" type="sibTrans" cxnId="{EF3C24BB-B770-4617-B22E-10D5CF4E42D6}">
      <dgm:prSet/>
      <dgm:spPr/>
      <dgm:t>
        <a:bodyPr/>
        <a:lstStyle/>
        <a:p>
          <a:endParaRPr lang="en-US"/>
        </a:p>
      </dgm:t>
    </dgm:pt>
    <dgm:pt modelId="{0A72E69F-C4B0-4DCE-887F-A99F148C205D}">
      <dgm:prSet/>
      <dgm:spPr/>
      <dgm:t>
        <a:bodyPr/>
        <a:lstStyle/>
        <a:p>
          <a:r>
            <a:rPr lang="af-ZA"/>
            <a:t>Cope with pressure</a:t>
          </a:r>
          <a:endParaRPr lang="en-US"/>
        </a:p>
      </dgm:t>
    </dgm:pt>
    <dgm:pt modelId="{5FBAB40D-95CC-4FFF-AB1C-F38BA0AA97D1}" type="parTrans" cxnId="{28CC40E7-847C-4034-AF50-FDCD52A59A56}">
      <dgm:prSet/>
      <dgm:spPr/>
      <dgm:t>
        <a:bodyPr/>
        <a:lstStyle/>
        <a:p>
          <a:endParaRPr lang="en-US"/>
        </a:p>
      </dgm:t>
    </dgm:pt>
    <dgm:pt modelId="{78435BB4-1411-4F92-B5CC-B36C6B737644}" type="sibTrans" cxnId="{28CC40E7-847C-4034-AF50-FDCD52A59A56}">
      <dgm:prSet/>
      <dgm:spPr/>
      <dgm:t>
        <a:bodyPr/>
        <a:lstStyle/>
        <a:p>
          <a:endParaRPr lang="en-US"/>
        </a:p>
      </dgm:t>
    </dgm:pt>
    <dgm:pt modelId="{C330ED6C-A456-4B26-A8BE-1862D967B18A}">
      <dgm:prSet/>
      <dgm:spPr/>
      <dgm:t>
        <a:bodyPr/>
        <a:lstStyle/>
        <a:p>
          <a:r>
            <a:rPr lang="af-ZA"/>
            <a:t>Solve a problem</a:t>
          </a:r>
          <a:endParaRPr lang="en-US"/>
        </a:p>
      </dgm:t>
    </dgm:pt>
    <dgm:pt modelId="{8F7381D9-D73A-478A-BDFA-C99EB7F9064E}" type="parTrans" cxnId="{FE978518-8675-4123-9AF7-51CBAC8030B7}">
      <dgm:prSet/>
      <dgm:spPr/>
      <dgm:t>
        <a:bodyPr/>
        <a:lstStyle/>
        <a:p>
          <a:endParaRPr lang="en-US"/>
        </a:p>
      </dgm:t>
    </dgm:pt>
    <dgm:pt modelId="{0E8AECC3-F835-4DC4-91FB-49BE196E2318}" type="sibTrans" cxnId="{FE978518-8675-4123-9AF7-51CBAC8030B7}">
      <dgm:prSet/>
      <dgm:spPr/>
      <dgm:t>
        <a:bodyPr/>
        <a:lstStyle/>
        <a:p>
          <a:endParaRPr lang="en-US"/>
        </a:p>
      </dgm:t>
    </dgm:pt>
    <dgm:pt modelId="{94D105C6-1043-4038-94BD-CA76AABF36CF}">
      <dgm:prSet/>
      <dgm:spPr/>
      <dgm:t>
        <a:bodyPr/>
        <a:lstStyle/>
        <a:p>
          <a:r>
            <a:rPr lang="af-ZA"/>
            <a:t>Make careful decisions</a:t>
          </a:r>
          <a:endParaRPr lang="en-US"/>
        </a:p>
      </dgm:t>
    </dgm:pt>
    <dgm:pt modelId="{3C607817-6511-402B-A8DC-A7A661B5DB2D}" type="parTrans" cxnId="{D8791D33-92EE-45D4-8EAD-A2BDC53E2774}">
      <dgm:prSet/>
      <dgm:spPr/>
      <dgm:t>
        <a:bodyPr/>
        <a:lstStyle/>
        <a:p>
          <a:endParaRPr lang="en-US"/>
        </a:p>
      </dgm:t>
    </dgm:pt>
    <dgm:pt modelId="{B6400DEB-1E93-4C8E-9F09-974A39A2DD02}" type="sibTrans" cxnId="{D8791D33-92EE-45D4-8EAD-A2BDC53E2774}">
      <dgm:prSet/>
      <dgm:spPr/>
      <dgm:t>
        <a:bodyPr/>
        <a:lstStyle/>
        <a:p>
          <a:endParaRPr lang="en-US"/>
        </a:p>
      </dgm:t>
    </dgm:pt>
    <dgm:pt modelId="{E4748389-9DD2-484C-805C-F2A698A7FCE8}">
      <dgm:prSet/>
      <dgm:spPr/>
      <dgm:t>
        <a:bodyPr/>
        <a:lstStyle/>
        <a:p>
          <a:r>
            <a:rPr lang="af-ZA"/>
            <a:t>It may affect you:</a:t>
          </a:r>
          <a:endParaRPr lang="en-US"/>
        </a:p>
      </dgm:t>
    </dgm:pt>
    <dgm:pt modelId="{D7C5EBDF-A22B-4B8C-943E-9559A86C0549}" type="parTrans" cxnId="{FAC1B751-F899-4E83-8C26-9DB09DB4D3CB}">
      <dgm:prSet/>
      <dgm:spPr/>
      <dgm:t>
        <a:bodyPr/>
        <a:lstStyle/>
        <a:p>
          <a:endParaRPr lang="en-US"/>
        </a:p>
      </dgm:t>
    </dgm:pt>
    <dgm:pt modelId="{1DE9C7F3-84CF-4CCB-B663-F1E9FBFC1FF4}" type="sibTrans" cxnId="{FAC1B751-F899-4E83-8C26-9DB09DB4D3CB}">
      <dgm:prSet/>
      <dgm:spPr/>
      <dgm:t>
        <a:bodyPr/>
        <a:lstStyle/>
        <a:p>
          <a:endParaRPr lang="en-US"/>
        </a:p>
      </dgm:t>
    </dgm:pt>
    <dgm:pt modelId="{D932235B-3F3B-44A0-B8DD-DBFB1EE36D9D}">
      <dgm:prSet/>
      <dgm:spPr/>
      <dgm:t>
        <a:bodyPr/>
        <a:lstStyle/>
        <a:p>
          <a:r>
            <a:rPr lang="af-ZA" b="1" dirty="0" err="1"/>
            <a:t>Physically</a:t>
          </a:r>
          <a:endParaRPr lang="en-US" dirty="0"/>
        </a:p>
      </dgm:t>
    </dgm:pt>
    <dgm:pt modelId="{08ED9157-0838-4051-892E-AC2F493F911D}" type="parTrans" cxnId="{C89EE6C6-8BA0-44C3-9998-93098961F1B8}">
      <dgm:prSet/>
      <dgm:spPr/>
      <dgm:t>
        <a:bodyPr/>
        <a:lstStyle/>
        <a:p>
          <a:endParaRPr lang="en-US"/>
        </a:p>
      </dgm:t>
    </dgm:pt>
    <dgm:pt modelId="{511B0185-FD23-4BD8-9715-BB9282B5B687}" type="sibTrans" cxnId="{C89EE6C6-8BA0-44C3-9998-93098961F1B8}">
      <dgm:prSet/>
      <dgm:spPr/>
      <dgm:t>
        <a:bodyPr/>
        <a:lstStyle/>
        <a:p>
          <a:endParaRPr lang="en-US"/>
        </a:p>
      </dgm:t>
    </dgm:pt>
    <dgm:pt modelId="{4FF6645F-A425-4A1E-B600-8CBE4B68B248}">
      <dgm:prSet/>
      <dgm:spPr/>
      <dgm:t>
        <a:bodyPr/>
        <a:lstStyle/>
        <a:p>
          <a:r>
            <a:rPr lang="af-ZA" b="1" dirty="0" err="1"/>
            <a:t>Emotionally</a:t>
          </a:r>
          <a:endParaRPr lang="en-US" dirty="0"/>
        </a:p>
      </dgm:t>
    </dgm:pt>
    <dgm:pt modelId="{506FA2B6-C48B-46BD-A121-2573EBA54C12}" type="parTrans" cxnId="{AAB9627C-4C90-4AEC-9C04-508D870F02FF}">
      <dgm:prSet/>
      <dgm:spPr/>
      <dgm:t>
        <a:bodyPr/>
        <a:lstStyle/>
        <a:p>
          <a:endParaRPr lang="en-US"/>
        </a:p>
      </dgm:t>
    </dgm:pt>
    <dgm:pt modelId="{F91560AA-3D2C-49A3-86A4-38AD9152A61C}" type="sibTrans" cxnId="{AAB9627C-4C90-4AEC-9C04-508D870F02FF}">
      <dgm:prSet/>
      <dgm:spPr/>
      <dgm:t>
        <a:bodyPr/>
        <a:lstStyle/>
        <a:p>
          <a:endParaRPr lang="en-US"/>
        </a:p>
      </dgm:t>
    </dgm:pt>
    <dgm:pt modelId="{AE7A75C4-40C7-4385-A80B-8D3143661884}">
      <dgm:prSet/>
      <dgm:spPr/>
      <dgm:t>
        <a:bodyPr/>
        <a:lstStyle/>
        <a:p>
          <a:r>
            <a:rPr lang="af-ZA" b="1" dirty="0" err="1"/>
            <a:t>Examples</a:t>
          </a:r>
          <a:r>
            <a:rPr lang="af-ZA" b="1" dirty="0"/>
            <a:t>: </a:t>
          </a:r>
        </a:p>
        <a:p>
          <a:r>
            <a:rPr lang="af-ZA" dirty="0" err="1"/>
            <a:t>loss</a:t>
          </a:r>
          <a:r>
            <a:rPr lang="af-ZA" dirty="0"/>
            <a:t>, </a:t>
          </a:r>
          <a:r>
            <a:rPr lang="af-ZA" dirty="0" err="1"/>
            <a:t>divorce</a:t>
          </a:r>
          <a:r>
            <a:rPr lang="af-ZA" dirty="0"/>
            <a:t>, </a:t>
          </a:r>
          <a:r>
            <a:rPr lang="af-ZA" dirty="0" err="1"/>
            <a:t>illness</a:t>
          </a:r>
          <a:r>
            <a:rPr lang="af-ZA" dirty="0"/>
            <a:t>, </a:t>
          </a:r>
          <a:r>
            <a:rPr lang="af-ZA" dirty="0" err="1"/>
            <a:t>bullying</a:t>
          </a:r>
          <a:r>
            <a:rPr lang="af-ZA" dirty="0"/>
            <a:t>, </a:t>
          </a:r>
          <a:r>
            <a:rPr lang="af-ZA" dirty="0" err="1"/>
            <a:t>violence</a:t>
          </a:r>
          <a:r>
            <a:rPr lang="af-ZA" dirty="0"/>
            <a:t>, </a:t>
          </a:r>
          <a:r>
            <a:rPr lang="af-ZA" dirty="0" err="1"/>
            <a:t>accidents</a:t>
          </a:r>
          <a:r>
            <a:rPr lang="af-ZA" dirty="0"/>
            <a:t> </a:t>
          </a:r>
          <a:r>
            <a:rPr lang="af-ZA" dirty="0" err="1"/>
            <a:t>or</a:t>
          </a:r>
          <a:r>
            <a:rPr lang="af-ZA" dirty="0"/>
            <a:t> </a:t>
          </a:r>
          <a:r>
            <a:rPr lang="af-ZA" dirty="0" err="1"/>
            <a:t>crime</a:t>
          </a:r>
          <a:endParaRPr lang="en-US" dirty="0"/>
        </a:p>
      </dgm:t>
    </dgm:pt>
    <dgm:pt modelId="{25E36871-F6F6-49EB-88CE-6D4C64A41FBF}" type="parTrans" cxnId="{C314DBD8-092D-4429-AA72-7BDA465137AF}">
      <dgm:prSet/>
      <dgm:spPr/>
      <dgm:t>
        <a:bodyPr/>
        <a:lstStyle/>
        <a:p>
          <a:endParaRPr lang="en-US"/>
        </a:p>
      </dgm:t>
    </dgm:pt>
    <dgm:pt modelId="{44617AC8-EC49-4284-BE49-0DE4D70BD45C}" type="sibTrans" cxnId="{C314DBD8-092D-4429-AA72-7BDA465137AF}">
      <dgm:prSet/>
      <dgm:spPr/>
      <dgm:t>
        <a:bodyPr/>
        <a:lstStyle/>
        <a:p>
          <a:endParaRPr lang="en-US"/>
        </a:p>
      </dgm:t>
    </dgm:pt>
    <dgm:pt modelId="{394423EF-87F3-4E7B-A373-E916A9C75692}" type="pres">
      <dgm:prSet presAssocID="{2FACF942-8F95-401B-AA5B-03794FDAC07B}" presName="Name0" presStyleCnt="0">
        <dgm:presLayoutVars>
          <dgm:dir/>
          <dgm:animLvl val="lvl"/>
          <dgm:resizeHandles val="exact"/>
        </dgm:presLayoutVars>
      </dgm:prSet>
      <dgm:spPr/>
    </dgm:pt>
    <dgm:pt modelId="{27969457-455A-46C2-B93C-6D325CC1CFF3}" type="pres">
      <dgm:prSet presAssocID="{AE7A75C4-40C7-4385-A80B-8D3143661884}" presName="boxAndChildren" presStyleCnt="0"/>
      <dgm:spPr/>
    </dgm:pt>
    <dgm:pt modelId="{9EE90D91-B8C1-4244-9E67-2FD49655D7D7}" type="pres">
      <dgm:prSet presAssocID="{AE7A75C4-40C7-4385-A80B-8D3143661884}" presName="parentTextBox" presStyleLbl="node1" presStyleIdx="0" presStyleCnt="3"/>
      <dgm:spPr/>
    </dgm:pt>
    <dgm:pt modelId="{E5B4BA66-48B2-44D0-AAF5-38F3987B0ECA}" type="pres">
      <dgm:prSet presAssocID="{1DE9C7F3-84CF-4CCB-B663-F1E9FBFC1FF4}" presName="sp" presStyleCnt="0"/>
      <dgm:spPr/>
    </dgm:pt>
    <dgm:pt modelId="{E403F303-B041-42E4-9ADE-22BF593AA42B}" type="pres">
      <dgm:prSet presAssocID="{E4748389-9DD2-484C-805C-F2A698A7FCE8}" presName="arrowAndChildren" presStyleCnt="0"/>
      <dgm:spPr/>
    </dgm:pt>
    <dgm:pt modelId="{DFB0066E-A2FD-46B5-8007-9F041558D154}" type="pres">
      <dgm:prSet presAssocID="{E4748389-9DD2-484C-805C-F2A698A7FCE8}" presName="parentTextArrow" presStyleLbl="node1" presStyleIdx="0" presStyleCnt="3"/>
      <dgm:spPr/>
    </dgm:pt>
    <dgm:pt modelId="{280BE7DD-075A-440C-8062-7FDF197A1E45}" type="pres">
      <dgm:prSet presAssocID="{E4748389-9DD2-484C-805C-F2A698A7FCE8}" presName="arrow" presStyleLbl="node1" presStyleIdx="1" presStyleCnt="3"/>
      <dgm:spPr/>
    </dgm:pt>
    <dgm:pt modelId="{153D4989-C7F8-4B37-9F9B-C5E89046CBD0}" type="pres">
      <dgm:prSet presAssocID="{E4748389-9DD2-484C-805C-F2A698A7FCE8}" presName="descendantArrow" presStyleCnt="0"/>
      <dgm:spPr/>
    </dgm:pt>
    <dgm:pt modelId="{D7375CDB-AEDB-4450-9BE3-7F46FD886C01}" type="pres">
      <dgm:prSet presAssocID="{D932235B-3F3B-44A0-B8DD-DBFB1EE36D9D}" presName="childTextArrow" presStyleLbl="fgAccFollowNode1" presStyleIdx="0" presStyleCnt="5">
        <dgm:presLayoutVars>
          <dgm:bulletEnabled val="1"/>
        </dgm:presLayoutVars>
      </dgm:prSet>
      <dgm:spPr/>
    </dgm:pt>
    <dgm:pt modelId="{55543BF4-1CDF-4774-8DFD-6BD4745B611D}" type="pres">
      <dgm:prSet presAssocID="{4FF6645F-A425-4A1E-B600-8CBE4B68B248}" presName="childTextArrow" presStyleLbl="fgAccFollowNode1" presStyleIdx="1" presStyleCnt="5">
        <dgm:presLayoutVars>
          <dgm:bulletEnabled val="1"/>
        </dgm:presLayoutVars>
      </dgm:prSet>
      <dgm:spPr/>
    </dgm:pt>
    <dgm:pt modelId="{ECE753A4-F940-4715-BCA2-0AB0D3078E89}" type="pres">
      <dgm:prSet presAssocID="{A99437C3-C440-4E3B-BEC7-FD3B2A96B804}" presName="sp" presStyleCnt="0"/>
      <dgm:spPr/>
    </dgm:pt>
    <dgm:pt modelId="{CEB8507C-0B50-4657-AD62-AB7FD092EE69}" type="pres">
      <dgm:prSet presAssocID="{B3AE7BFB-B5CD-41AC-B81D-27A4B8E126E9}" presName="arrowAndChildren" presStyleCnt="0"/>
      <dgm:spPr/>
    </dgm:pt>
    <dgm:pt modelId="{7C72DFE5-62E3-4E8C-87AF-6EA2EFF57057}" type="pres">
      <dgm:prSet presAssocID="{B3AE7BFB-B5CD-41AC-B81D-27A4B8E126E9}" presName="parentTextArrow" presStyleLbl="node1" presStyleIdx="1" presStyleCnt="3"/>
      <dgm:spPr/>
    </dgm:pt>
    <dgm:pt modelId="{9D9961A2-ADA0-49F1-AB7B-337329A70D68}" type="pres">
      <dgm:prSet presAssocID="{B3AE7BFB-B5CD-41AC-B81D-27A4B8E126E9}" presName="arrow" presStyleLbl="node1" presStyleIdx="2" presStyleCnt="3"/>
      <dgm:spPr/>
    </dgm:pt>
    <dgm:pt modelId="{04DE6271-E960-4F84-BC56-6CC5A38FE515}" type="pres">
      <dgm:prSet presAssocID="{B3AE7BFB-B5CD-41AC-B81D-27A4B8E126E9}" presName="descendantArrow" presStyleCnt="0"/>
      <dgm:spPr/>
    </dgm:pt>
    <dgm:pt modelId="{FBBFE508-F7C8-448B-919A-87DECC03579F}" type="pres">
      <dgm:prSet presAssocID="{0A72E69F-C4B0-4DCE-887F-A99F148C205D}" presName="childTextArrow" presStyleLbl="fgAccFollowNode1" presStyleIdx="2" presStyleCnt="5">
        <dgm:presLayoutVars>
          <dgm:bulletEnabled val="1"/>
        </dgm:presLayoutVars>
      </dgm:prSet>
      <dgm:spPr/>
    </dgm:pt>
    <dgm:pt modelId="{60E413AE-3EB1-4895-B3C8-23ED8753929E}" type="pres">
      <dgm:prSet presAssocID="{C330ED6C-A456-4B26-A8BE-1862D967B18A}" presName="childTextArrow" presStyleLbl="fgAccFollowNode1" presStyleIdx="3" presStyleCnt="5">
        <dgm:presLayoutVars>
          <dgm:bulletEnabled val="1"/>
        </dgm:presLayoutVars>
      </dgm:prSet>
      <dgm:spPr/>
    </dgm:pt>
    <dgm:pt modelId="{D466B81F-67B4-4877-990B-13D851EECB47}" type="pres">
      <dgm:prSet presAssocID="{94D105C6-1043-4038-94BD-CA76AABF36CF}" presName="childTextArrow" presStyleLbl="fgAccFollowNode1" presStyleIdx="4" presStyleCnt="5">
        <dgm:presLayoutVars>
          <dgm:bulletEnabled val="1"/>
        </dgm:presLayoutVars>
      </dgm:prSet>
      <dgm:spPr/>
    </dgm:pt>
  </dgm:ptLst>
  <dgm:cxnLst>
    <dgm:cxn modelId="{EE78BF0E-295C-4020-AD2C-0D9127637AA1}" type="presOf" srcId="{E4748389-9DD2-484C-805C-F2A698A7FCE8}" destId="{280BE7DD-075A-440C-8062-7FDF197A1E45}" srcOrd="1" destOrd="0" presId="urn:microsoft.com/office/officeart/2005/8/layout/process4"/>
    <dgm:cxn modelId="{FE978518-8675-4123-9AF7-51CBAC8030B7}" srcId="{B3AE7BFB-B5CD-41AC-B81D-27A4B8E126E9}" destId="{C330ED6C-A456-4B26-A8BE-1862D967B18A}" srcOrd="1" destOrd="0" parTransId="{8F7381D9-D73A-478A-BDFA-C99EB7F9064E}" sibTransId="{0E8AECC3-F835-4DC4-91FB-49BE196E2318}"/>
    <dgm:cxn modelId="{85B4F92C-5782-4EBA-B22A-9CBEB32275E5}" type="presOf" srcId="{2FACF942-8F95-401B-AA5B-03794FDAC07B}" destId="{394423EF-87F3-4E7B-A373-E916A9C75692}" srcOrd="0" destOrd="0" presId="urn:microsoft.com/office/officeart/2005/8/layout/process4"/>
    <dgm:cxn modelId="{D8791D33-92EE-45D4-8EAD-A2BDC53E2774}" srcId="{B3AE7BFB-B5CD-41AC-B81D-27A4B8E126E9}" destId="{94D105C6-1043-4038-94BD-CA76AABF36CF}" srcOrd="2" destOrd="0" parTransId="{3C607817-6511-402B-A8DC-A7A661B5DB2D}" sibTransId="{B6400DEB-1E93-4C8E-9F09-974A39A2DD02}"/>
    <dgm:cxn modelId="{47A50B3F-09BC-4B36-A571-7F80504F4013}" type="presOf" srcId="{AE7A75C4-40C7-4385-A80B-8D3143661884}" destId="{9EE90D91-B8C1-4244-9E67-2FD49655D7D7}" srcOrd="0" destOrd="0" presId="urn:microsoft.com/office/officeart/2005/8/layout/process4"/>
    <dgm:cxn modelId="{AE7A846E-ED44-49A4-8BE0-59B7E87640EC}" type="presOf" srcId="{C330ED6C-A456-4B26-A8BE-1862D967B18A}" destId="{60E413AE-3EB1-4895-B3C8-23ED8753929E}" srcOrd="0" destOrd="0" presId="urn:microsoft.com/office/officeart/2005/8/layout/process4"/>
    <dgm:cxn modelId="{FAC1B751-F899-4E83-8C26-9DB09DB4D3CB}" srcId="{2FACF942-8F95-401B-AA5B-03794FDAC07B}" destId="{E4748389-9DD2-484C-805C-F2A698A7FCE8}" srcOrd="1" destOrd="0" parTransId="{D7C5EBDF-A22B-4B8C-943E-9559A86C0549}" sibTransId="{1DE9C7F3-84CF-4CCB-B663-F1E9FBFC1FF4}"/>
    <dgm:cxn modelId="{52A6C979-BE1E-40D7-A273-E26738D8FA47}" type="presOf" srcId="{D932235B-3F3B-44A0-B8DD-DBFB1EE36D9D}" destId="{D7375CDB-AEDB-4450-9BE3-7F46FD886C01}" srcOrd="0" destOrd="0" presId="urn:microsoft.com/office/officeart/2005/8/layout/process4"/>
    <dgm:cxn modelId="{AAB9627C-4C90-4AEC-9C04-508D870F02FF}" srcId="{E4748389-9DD2-484C-805C-F2A698A7FCE8}" destId="{4FF6645F-A425-4A1E-B600-8CBE4B68B248}" srcOrd="1" destOrd="0" parTransId="{506FA2B6-C48B-46BD-A121-2573EBA54C12}" sibTransId="{F91560AA-3D2C-49A3-86A4-38AD9152A61C}"/>
    <dgm:cxn modelId="{CE23548E-E5D8-44FE-9FC0-C03A327CD27E}" type="presOf" srcId="{E4748389-9DD2-484C-805C-F2A698A7FCE8}" destId="{DFB0066E-A2FD-46B5-8007-9F041558D154}" srcOrd="0" destOrd="0" presId="urn:microsoft.com/office/officeart/2005/8/layout/process4"/>
    <dgm:cxn modelId="{63B81A91-730E-4508-BD49-FE1D6F3B1698}" type="presOf" srcId="{94D105C6-1043-4038-94BD-CA76AABF36CF}" destId="{D466B81F-67B4-4877-990B-13D851EECB47}" srcOrd="0" destOrd="0" presId="urn:microsoft.com/office/officeart/2005/8/layout/process4"/>
    <dgm:cxn modelId="{11B5AFAB-6F9B-48BE-9655-645F9D8EF4BA}" type="presOf" srcId="{B3AE7BFB-B5CD-41AC-B81D-27A4B8E126E9}" destId="{9D9961A2-ADA0-49F1-AB7B-337329A70D68}" srcOrd="1" destOrd="0" presId="urn:microsoft.com/office/officeart/2005/8/layout/process4"/>
    <dgm:cxn modelId="{EF3C24BB-B770-4617-B22E-10D5CF4E42D6}" srcId="{2FACF942-8F95-401B-AA5B-03794FDAC07B}" destId="{B3AE7BFB-B5CD-41AC-B81D-27A4B8E126E9}" srcOrd="0" destOrd="0" parTransId="{C03F04B9-A392-4F1A-AED3-83FFD80146FA}" sibTransId="{A99437C3-C440-4E3B-BEC7-FD3B2A96B804}"/>
    <dgm:cxn modelId="{EA017FBD-E8ED-493F-9563-1688748EDCA1}" type="presOf" srcId="{4FF6645F-A425-4A1E-B600-8CBE4B68B248}" destId="{55543BF4-1CDF-4774-8DFD-6BD4745B611D}" srcOrd="0" destOrd="0" presId="urn:microsoft.com/office/officeart/2005/8/layout/process4"/>
    <dgm:cxn modelId="{C89EE6C6-8BA0-44C3-9998-93098961F1B8}" srcId="{E4748389-9DD2-484C-805C-F2A698A7FCE8}" destId="{D932235B-3F3B-44A0-B8DD-DBFB1EE36D9D}" srcOrd="0" destOrd="0" parTransId="{08ED9157-0838-4051-892E-AC2F493F911D}" sibTransId="{511B0185-FD23-4BD8-9715-BB9282B5B687}"/>
    <dgm:cxn modelId="{C314DBD8-092D-4429-AA72-7BDA465137AF}" srcId="{2FACF942-8F95-401B-AA5B-03794FDAC07B}" destId="{AE7A75C4-40C7-4385-A80B-8D3143661884}" srcOrd="2" destOrd="0" parTransId="{25E36871-F6F6-49EB-88CE-6D4C64A41FBF}" sibTransId="{44617AC8-EC49-4284-BE49-0DE4D70BD45C}"/>
    <dgm:cxn modelId="{67CA36D9-9BA3-4746-A221-D4128C79CABA}" type="presOf" srcId="{0A72E69F-C4B0-4DCE-887F-A99F148C205D}" destId="{FBBFE508-F7C8-448B-919A-87DECC03579F}" srcOrd="0" destOrd="0" presId="urn:microsoft.com/office/officeart/2005/8/layout/process4"/>
    <dgm:cxn modelId="{28CC40E7-847C-4034-AF50-FDCD52A59A56}" srcId="{B3AE7BFB-B5CD-41AC-B81D-27A4B8E126E9}" destId="{0A72E69F-C4B0-4DCE-887F-A99F148C205D}" srcOrd="0" destOrd="0" parTransId="{5FBAB40D-95CC-4FFF-AB1C-F38BA0AA97D1}" sibTransId="{78435BB4-1411-4F92-B5CC-B36C6B737644}"/>
    <dgm:cxn modelId="{5D5799F0-7738-4B4C-8B3E-7E4130B82D2D}" type="presOf" srcId="{B3AE7BFB-B5CD-41AC-B81D-27A4B8E126E9}" destId="{7C72DFE5-62E3-4E8C-87AF-6EA2EFF57057}" srcOrd="0" destOrd="0" presId="urn:microsoft.com/office/officeart/2005/8/layout/process4"/>
    <dgm:cxn modelId="{A1EEC65B-E44A-4F96-8C38-D6C2C91BCE60}" type="presParOf" srcId="{394423EF-87F3-4E7B-A373-E916A9C75692}" destId="{27969457-455A-46C2-B93C-6D325CC1CFF3}" srcOrd="0" destOrd="0" presId="urn:microsoft.com/office/officeart/2005/8/layout/process4"/>
    <dgm:cxn modelId="{848D3FA0-AC11-4954-B712-B18C5B6851E5}" type="presParOf" srcId="{27969457-455A-46C2-B93C-6D325CC1CFF3}" destId="{9EE90D91-B8C1-4244-9E67-2FD49655D7D7}" srcOrd="0" destOrd="0" presId="urn:microsoft.com/office/officeart/2005/8/layout/process4"/>
    <dgm:cxn modelId="{1DE2CB84-6ACD-4E92-B2A5-5A47E9AD1076}" type="presParOf" srcId="{394423EF-87F3-4E7B-A373-E916A9C75692}" destId="{E5B4BA66-48B2-44D0-AAF5-38F3987B0ECA}" srcOrd="1" destOrd="0" presId="urn:microsoft.com/office/officeart/2005/8/layout/process4"/>
    <dgm:cxn modelId="{82BE4208-A558-4561-B29E-12AEC2155F96}" type="presParOf" srcId="{394423EF-87F3-4E7B-A373-E916A9C75692}" destId="{E403F303-B041-42E4-9ADE-22BF593AA42B}" srcOrd="2" destOrd="0" presId="urn:microsoft.com/office/officeart/2005/8/layout/process4"/>
    <dgm:cxn modelId="{0AEFD6BE-8ECB-4FA7-8E49-5779B2EBE3BA}" type="presParOf" srcId="{E403F303-B041-42E4-9ADE-22BF593AA42B}" destId="{DFB0066E-A2FD-46B5-8007-9F041558D154}" srcOrd="0" destOrd="0" presId="urn:microsoft.com/office/officeart/2005/8/layout/process4"/>
    <dgm:cxn modelId="{7CBBE262-71A3-4DF0-B684-C2D054D2F485}" type="presParOf" srcId="{E403F303-B041-42E4-9ADE-22BF593AA42B}" destId="{280BE7DD-075A-440C-8062-7FDF197A1E45}" srcOrd="1" destOrd="0" presId="urn:microsoft.com/office/officeart/2005/8/layout/process4"/>
    <dgm:cxn modelId="{B251737B-B117-4397-BC5A-9F2BD5D2C585}" type="presParOf" srcId="{E403F303-B041-42E4-9ADE-22BF593AA42B}" destId="{153D4989-C7F8-4B37-9F9B-C5E89046CBD0}" srcOrd="2" destOrd="0" presId="urn:microsoft.com/office/officeart/2005/8/layout/process4"/>
    <dgm:cxn modelId="{55B2CED5-4B63-4BA8-B040-E9261E7B2688}" type="presParOf" srcId="{153D4989-C7F8-4B37-9F9B-C5E89046CBD0}" destId="{D7375CDB-AEDB-4450-9BE3-7F46FD886C01}" srcOrd="0" destOrd="0" presId="urn:microsoft.com/office/officeart/2005/8/layout/process4"/>
    <dgm:cxn modelId="{BA876E78-5209-427C-9C7C-3CA519AE3820}" type="presParOf" srcId="{153D4989-C7F8-4B37-9F9B-C5E89046CBD0}" destId="{55543BF4-1CDF-4774-8DFD-6BD4745B611D}" srcOrd="1" destOrd="0" presId="urn:microsoft.com/office/officeart/2005/8/layout/process4"/>
    <dgm:cxn modelId="{D3089577-0AE0-4B69-8B1B-1EB32EA197FE}" type="presParOf" srcId="{394423EF-87F3-4E7B-A373-E916A9C75692}" destId="{ECE753A4-F940-4715-BCA2-0AB0D3078E89}" srcOrd="3" destOrd="0" presId="urn:microsoft.com/office/officeart/2005/8/layout/process4"/>
    <dgm:cxn modelId="{36C3587D-7108-4286-A328-693E8F116B6C}" type="presParOf" srcId="{394423EF-87F3-4E7B-A373-E916A9C75692}" destId="{CEB8507C-0B50-4657-AD62-AB7FD092EE69}" srcOrd="4" destOrd="0" presId="urn:microsoft.com/office/officeart/2005/8/layout/process4"/>
    <dgm:cxn modelId="{F54685C7-5779-4EB3-84A6-096D394E0C48}" type="presParOf" srcId="{CEB8507C-0B50-4657-AD62-AB7FD092EE69}" destId="{7C72DFE5-62E3-4E8C-87AF-6EA2EFF57057}" srcOrd="0" destOrd="0" presId="urn:microsoft.com/office/officeart/2005/8/layout/process4"/>
    <dgm:cxn modelId="{ABD31B9F-43A8-45E6-AEBE-FFA3582C1D0B}" type="presParOf" srcId="{CEB8507C-0B50-4657-AD62-AB7FD092EE69}" destId="{9D9961A2-ADA0-49F1-AB7B-337329A70D68}" srcOrd="1" destOrd="0" presId="urn:microsoft.com/office/officeart/2005/8/layout/process4"/>
    <dgm:cxn modelId="{0C527925-9219-4B8C-9CCF-2C63051171CB}" type="presParOf" srcId="{CEB8507C-0B50-4657-AD62-AB7FD092EE69}" destId="{04DE6271-E960-4F84-BC56-6CC5A38FE515}" srcOrd="2" destOrd="0" presId="urn:microsoft.com/office/officeart/2005/8/layout/process4"/>
    <dgm:cxn modelId="{9989E922-5117-4397-AD3F-D87CCC8B1B7B}" type="presParOf" srcId="{04DE6271-E960-4F84-BC56-6CC5A38FE515}" destId="{FBBFE508-F7C8-448B-919A-87DECC03579F}" srcOrd="0" destOrd="0" presId="urn:microsoft.com/office/officeart/2005/8/layout/process4"/>
    <dgm:cxn modelId="{A687A4AF-27C6-43CD-9686-77FDDE2C8057}" type="presParOf" srcId="{04DE6271-E960-4F84-BC56-6CC5A38FE515}" destId="{60E413AE-3EB1-4895-B3C8-23ED8753929E}" srcOrd="1" destOrd="0" presId="urn:microsoft.com/office/officeart/2005/8/layout/process4"/>
    <dgm:cxn modelId="{7B270079-89E1-4001-8ED0-493B75F91B25}" type="presParOf" srcId="{04DE6271-E960-4F84-BC56-6CC5A38FE515}" destId="{D466B81F-67B4-4877-990B-13D851EECB47}" srcOrd="2"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CBD122-E2E3-4A28-B785-A973A26216A7}" type="doc">
      <dgm:prSet loTypeId="urn:microsoft.com/office/officeart/2005/8/layout/process4" loCatId="process" qsTypeId="urn:microsoft.com/office/officeart/2005/8/quickstyle/simple5" qsCatId="simple" csTypeId="urn:microsoft.com/office/officeart/2005/8/colors/colorful5" csCatId="colorful"/>
      <dgm:spPr/>
      <dgm:t>
        <a:bodyPr/>
        <a:lstStyle/>
        <a:p>
          <a:endParaRPr lang="en-US"/>
        </a:p>
      </dgm:t>
    </dgm:pt>
    <dgm:pt modelId="{FF2CD6F7-C54B-46A8-8216-8EB5404ED357}">
      <dgm:prSet/>
      <dgm:spPr/>
      <dgm:t>
        <a:bodyPr/>
        <a:lstStyle/>
        <a:p>
          <a:r>
            <a:rPr lang="af-ZA" dirty="0" err="1"/>
            <a:t>An</a:t>
          </a:r>
          <a:r>
            <a:rPr lang="af-ZA" dirty="0"/>
            <a:t> </a:t>
          </a:r>
          <a:r>
            <a:rPr lang="af-ZA" dirty="0" err="1"/>
            <a:t>emotional</a:t>
          </a:r>
          <a:r>
            <a:rPr lang="af-ZA" dirty="0"/>
            <a:t> </a:t>
          </a:r>
          <a:r>
            <a:rPr lang="af-ZA" dirty="0" err="1"/>
            <a:t>trigger</a:t>
          </a:r>
          <a:r>
            <a:rPr lang="af-ZA" dirty="0"/>
            <a:t> is a </a:t>
          </a:r>
          <a:r>
            <a:rPr lang="af-ZA" dirty="0" err="1"/>
            <a:t>reminder</a:t>
          </a:r>
          <a:r>
            <a:rPr lang="af-ZA" dirty="0"/>
            <a:t> of a </a:t>
          </a:r>
          <a:r>
            <a:rPr lang="af-ZA" dirty="0" err="1"/>
            <a:t>past</a:t>
          </a:r>
          <a:r>
            <a:rPr lang="af-ZA" dirty="0"/>
            <a:t> </a:t>
          </a:r>
          <a:r>
            <a:rPr lang="af-ZA" dirty="0" err="1"/>
            <a:t>challenging</a:t>
          </a:r>
          <a:r>
            <a:rPr lang="af-ZA" dirty="0"/>
            <a:t> </a:t>
          </a:r>
          <a:r>
            <a:rPr lang="af-ZA" dirty="0" err="1"/>
            <a:t>experience</a:t>
          </a:r>
          <a:r>
            <a:rPr lang="af-ZA" dirty="0"/>
            <a:t>.</a:t>
          </a:r>
          <a:endParaRPr lang="en-US" dirty="0"/>
        </a:p>
      </dgm:t>
    </dgm:pt>
    <dgm:pt modelId="{64DD459A-C8FE-42EB-8911-431489C9D1A1}" type="parTrans" cxnId="{D93C3D53-EF9A-455B-8550-A184E5B22DCE}">
      <dgm:prSet/>
      <dgm:spPr/>
      <dgm:t>
        <a:bodyPr/>
        <a:lstStyle/>
        <a:p>
          <a:endParaRPr lang="en-US"/>
        </a:p>
      </dgm:t>
    </dgm:pt>
    <dgm:pt modelId="{F48E12F5-F515-47DD-8872-AE31B8D359FC}" type="sibTrans" cxnId="{D93C3D53-EF9A-455B-8550-A184E5B22DCE}">
      <dgm:prSet/>
      <dgm:spPr/>
      <dgm:t>
        <a:bodyPr/>
        <a:lstStyle/>
        <a:p>
          <a:endParaRPr lang="en-US"/>
        </a:p>
      </dgm:t>
    </dgm:pt>
    <dgm:pt modelId="{3073212A-F5A7-4F89-8B7B-470497BCAC71}">
      <dgm:prSet/>
      <dgm:spPr/>
      <dgm:t>
        <a:bodyPr/>
        <a:lstStyle/>
        <a:p>
          <a:r>
            <a:rPr lang="af-ZA"/>
            <a:t>Triggers may include:</a:t>
          </a:r>
          <a:endParaRPr lang="en-US"/>
        </a:p>
      </dgm:t>
    </dgm:pt>
    <dgm:pt modelId="{78316076-0F9A-4902-9426-D7E4AA96174E}" type="parTrans" cxnId="{095AA05F-430A-44DB-A456-1FA739C4C8C6}">
      <dgm:prSet/>
      <dgm:spPr/>
      <dgm:t>
        <a:bodyPr/>
        <a:lstStyle/>
        <a:p>
          <a:endParaRPr lang="en-US"/>
        </a:p>
      </dgm:t>
    </dgm:pt>
    <dgm:pt modelId="{3CA6BD37-085D-4C3A-AD3C-2134486AF8EA}" type="sibTrans" cxnId="{095AA05F-430A-44DB-A456-1FA739C4C8C6}">
      <dgm:prSet/>
      <dgm:spPr/>
      <dgm:t>
        <a:bodyPr/>
        <a:lstStyle/>
        <a:p>
          <a:endParaRPr lang="en-US"/>
        </a:p>
      </dgm:t>
    </dgm:pt>
    <dgm:pt modelId="{111F85D7-56FD-4C5A-9226-7C79A14B1A5D}">
      <dgm:prSet/>
      <dgm:spPr/>
      <dgm:t>
        <a:bodyPr/>
        <a:lstStyle/>
        <a:p>
          <a:r>
            <a:rPr lang="af-ZA"/>
            <a:t>Sounds or smells</a:t>
          </a:r>
          <a:endParaRPr lang="en-US"/>
        </a:p>
      </dgm:t>
    </dgm:pt>
    <dgm:pt modelId="{CC857001-C81B-4B1D-8A40-2A1E322BD4B3}" type="parTrans" cxnId="{D52EE85C-C410-4BE8-A68E-87E0FB7E7E62}">
      <dgm:prSet/>
      <dgm:spPr/>
      <dgm:t>
        <a:bodyPr/>
        <a:lstStyle/>
        <a:p>
          <a:endParaRPr lang="en-US"/>
        </a:p>
      </dgm:t>
    </dgm:pt>
    <dgm:pt modelId="{EFA16410-0AEC-40D8-A975-CBCAB88A4B74}" type="sibTrans" cxnId="{D52EE85C-C410-4BE8-A68E-87E0FB7E7E62}">
      <dgm:prSet/>
      <dgm:spPr/>
      <dgm:t>
        <a:bodyPr/>
        <a:lstStyle/>
        <a:p>
          <a:endParaRPr lang="en-US"/>
        </a:p>
      </dgm:t>
    </dgm:pt>
    <dgm:pt modelId="{D2B2334A-3250-4038-9D09-558D7AAE0AC4}">
      <dgm:prSet/>
      <dgm:spPr/>
      <dgm:t>
        <a:bodyPr/>
        <a:lstStyle/>
        <a:p>
          <a:r>
            <a:rPr lang="af-ZA"/>
            <a:t>Images or stories</a:t>
          </a:r>
          <a:endParaRPr lang="en-US"/>
        </a:p>
      </dgm:t>
    </dgm:pt>
    <dgm:pt modelId="{E4186289-073E-4C9A-81E1-3D0E0234A7A0}" type="parTrans" cxnId="{D641D012-AE15-4311-9A7A-9E61A8BBEE49}">
      <dgm:prSet/>
      <dgm:spPr/>
      <dgm:t>
        <a:bodyPr/>
        <a:lstStyle/>
        <a:p>
          <a:endParaRPr lang="en-US"/>
        </a:p>
      </dgm:t>
    </dgm:pt>
    <dgm:pt modelId="{CD8A6CF6-45A9-44F8-A6F3-5DB6399AC919}" type="sibTrans" cxnId="{D641D012-AE15-4311-9A7A-9E61A8BBEE49}">
      <dgm:prSet/>
      <dgm:spPr/>
      <dgm:t>
        <a:bodyPr/>
        <a:lstStyle/>
        <a:p>
          <a:endParaRPr lang="en-US"/>
        </a:p>
      </dgm:t>
    </dgm:pt>
    <dgm:pt modelId="{D5948A58-9996-4840-B368-2A3185A915DC}">
      <dgm:prSet/>
      <dgm:spPr/>
      <dgm:t>
        <a:bodyPr/>
        <a:lstStyle/>
        <a:p>
          <a:r>
            <a:rPr lang="af-ZA"/>
            <a:t>People or places</a:t>
          </a:r>
          <a:endParaRPr lang="en-US"/>
        </a:p>
      </dgm:t>
    </dgm:pt>
    <dgm:pt modelId="{56A3B759-BD11-4EF7-A657-7243ED7E4EBF}" type="parTrans" cxnId="{6AECFE54-20F9-434F-82F1-CD7E5164D35B}">
      <dgm:prSet/>
      <dgm:spPr/>
      <dgm:t>
        <a:bodyPr/>
        <a:lstStyle/>
        <a:p>
          <a:endParaRPr lang="en-US"/>
        </a:p>
      </dgm:t>
    </dgm:pt>
    <dgm:pt modelId="{8D1BA6D2-06E7-420F-B8F3-C26C841FA153}" type="sibTrans" cxnId="{6AECFE54-20F9-434F-82F1-CD7E5164D35B}">
      <dgm:prSet/>
      <dgm:spPr/>
      <dgm:t>
        <a:bodyPr/>
        <a:lstStyle/>
        <a:p>
          <a:endParaRPr lang="en-US"/>
        </a:p>
      </dgm:t>
    </dgm:pt>
    <dgm:pt modelId="{6A52DE84-DB26-4C3F-9043-34EDCBA34CEC}">
      <dgm:prSet/>
      <dgm:spPr/>
      <dgm:t>
        <a:bodyPr/>
        <a:lstStyle/>
        <a:p>
          <a:r>
            <a:rPr lang="af-ZA"/>
            <a:t>Discussions or situations</a:t>
          </a:r>
          <a:endParaRPr lang="en-US"/>
        </a:p>
      </dgm:t>
    </dgm:pt>
    <dgm:pt modelId="{FD5E33CE-C775-4E25-9371-749C376CCA71}" type="parTrans" cxnId="{CCFCDE61-F066-4723-ACFE-4E78A8A616ED}">
      <dgm:prSet/>
      <dgm:spPr/>
      <dgm:t>
        <a:bodyPr/>
        <a:lstStyle/>
        <a:p>
          <a:endParaRPr lang="en-US"/>
        </a:p>
      </dgm:t>
    </dgm:pt>
    <dgm:pt modelId="{91DE8083-276E-4FDF-96BF-E6EBE28A946E}" type="sibTrans" cxnId="{CCFCDE61-F066-4723-ACFE-4E78A8A616ED}">
      <dgm:prSet/>
      <dgm:spPr/>
      <dgm:t>
        <a:bodyPr/>
        <a:lstStyle/>
        <a:p>
          <a:endParaRPr lang="en-US"/>
        </a:p>
      </dgm:t>
    </dgm:pt>
    <dgm:pt modelId="{6D6B527C-0110-411D-B95D-8B9C2C1BFCD0}" type="pres">
      <dgm:prSet presAssocID="{62CBD122-E2E3-4A28-B785-A973A26216A7}" presName="Name0" presStyleCnt="0">
        <dgm:presLayoutVars>
          <dgm:dir/>
          <dgm:animLvl val="lvl"/>
          <dgm:resizeHandles val="exact"/>
        </dgm:presLayoutVars>
      </dgm:prSet>
      <dgm:spPr/>
    </dgm:pt>
    <dgm:pt modelId="{E9C52A0C-1131-4C5F-8EFB-F4657D4BA97B}" type="pres">
      <dgm:prSet presAssocID="{3073212A-F5A7-4F89-8B7B-470497BCAC71}" presName="boxAndChildren" presStyleCnt="0"/>
      <dgm:spPr/>
    </dgm:pt>
    <dgm:pt modelId="{0DD01F90-D268-44F0-8361-018B46F802E7}" type="pres">
      <dgm:prSet presAssocID="{3073212A-F5A7-4F89-8B7B-470497BCAC71}" presName="parentTextBox" presStyleLbl="node1" presStyleIdx="0" presStyleCnt="2"/>
      <dgm:spPr/>
    </dgm:pt>
    <dgm:pt modelId="{98D137A2-7B3A-4C28-9540-EEDFAD904190}" type="pres">
      <dgm:prSet presAssocID="{3073212A-F5A7-4F89-8B7B-470497BCAC71}" presName="entireBox" presStyleLbl="node1" presStyleIdx="0" presStyleCnt="2"/>
      <dgm:spPr/>
    </dgm:pt>
    <dgm:pt modelId="{9C39F8F5-573B-453C-95B8-BCDA5942E811}" type="pres">
      <dgm:prSet presAssocID="{3073212A-F5A7-4F89-8B7B-470497BCAC71}" presName="descendantBox" presStyleCnt="0"/>
      <dgm:spPr/>
    </dgm:pt>
    <dgm:pt modelId="{30EA3F6C-35DD-43EE-8362-5EFCCFC52B76}" type="pres">
      <dgm:prSet presAssocID="{111F85D7-56FD-4C5A-9226-7C79A14B1A5D}" presName="childTextBox" presStyleLbl="fgAccFollowNode1" presStyleIdx="0" presStyleCnt="4">
        <dgm:presLayoutVars>
          <dgm:bulletEnabled val="1"/>
        </dgm:presLayoutVars>
      </dgm:prSet>
      <dgm:spPr/>
    </dgm:pt>
    <dgm:pt modelId="{C2090B4D-72C0-4932-AB47-8DB118E255E3}" type="pres">
      <dgm:prSet presAssocID="{D2B2334A-3250-4038-9D09-558D7AAE0AC4}" presName="childTextBox" presStyleLbl="fgAccFollowNode1" presStyleIdx="1" presStyleCnt="4">
        <dgm:presLayoutVars>
          <dgm:bulletEnabled val="1"/>
        </dgm:presLayoutVars>
      </dgm:prSet>
      <dgm:spPr/>
    </dgm:pt>
    <dgm:pt modelId="{08815CBB-7DCF-4094-8C77-2721A696151F}" type="pres">
      <dgm:prSet presAssocID="{D5948A58-9996-4840-B368-2A3185A915DC}" presName="childTextBox" presStyleLbl="fgAccFollowNode1" presStyleIdx="2" presStyleCnt="4">
        <dgm:presLayoutVars>
          <dgm:bulletEnabled val="1"/>
        </dgm:presLayoutVars>
      </dgm:prSet>
      <dgm:spPr/>
    </dgm:pt>
    <dgm:pt modelId="{0ABC9CCB-8F4B-48C7-9B58-722F091E8C8B}" type="pres">
      <dgm:prSet presAssocID="{6A52DE84-DB26-4C3F-9043-34EDCBA34CEC}" presName="childTextBox" presStyleLbl="fgAccFollowNode1" presStyleIdx="3" presStyleCnt="4">
        <dgm:presLayoutVars>
          <dgm:bulletEnabled val="1"/>
        </dgm:presLayoutVars>
      </dgm:prSet>
      <dgm:spPr/>
    </dgm:pt>
    <dgm:pt modelId="{EADA9598-2D34-4908-862E-619469D94463}" type="pres">
      <dgm:prSet presAssocID="{F48E12F5-F515-47DD-8872-AE31B8D359FC}" presName="sp" presStyleCnt="0"/>
      <dgm:spPr/>
    </dgm:pt>
    <dgm:pt modelId="{B2CED0E3-B480-475C-BBB1-9718B510959A}" type="pres">
      <dgm:prSet presAssocID="{FF2CD6F7-C54B-46A8-8216-8EB5404ED357}" presName="arrowAndChildren" presStyleCnt="0"/>
      <dgm:spPr/>
    </dgm:pt>
    <dgm:pt modelId="{41126AB9-5974-433F-9F7A-8F494652B67A}" type="pres">
      <dgm:prSet presAssocID="{FF2CD6F7-C54B-46A8-8216-8EB5404ED357}" presName="parentTextArrow" presStyleLbl="node1" presStyleIdx="1" presStyleCnt="2"/>
      <dgm:spPr/>
    </dgm:pt>
  </dgm:ptLst>
  <dgm:cxnLst>
    <dgm:cxn modelId="{D641D012-AE15-4311-9A7A-9E61A8BBEE49}" srcId="{3073212A-F5A7-4F89-8B7B-470497BCAC71}" destId="{D2B2334A-3250-4038-9D09-558D7AAE0AC4}" srcOrd="1" destOrd="0" parTransId="{E4186289-073E-4C9A-81E1-3D0E0234A7A0}" sibTransId="{CD8A6CF6-45A9-44F8-A6F3-5DB6399AC919}"/>
    <dgm:cxn modelId="{79665817-8C2A-4EF7-9841-7EB8AEEBB673}" type="presOf" srcId="{62CBD122-E2E3-4A28-B785-A973A26216A7}" destId="{6D6B527C-0110-411D-B95D-8B9C2C1BFCD0}" srcOrd="0" destOrd="0" presId="urn:microsoft.com/office/officeart/2005/8/layout/process4"/>
    <dgm:cxn modelId="{181D9D34-283E-40B9-BED1-E9D84EAAAFBE}" type="presOf" srcId="{3073212A-F5A7-4F89-8B7B-470497BCAC71}" destId="{0DD01F90-D268-44F0-8361-018B46F802E7}" srcOrd="0" destOrd="0" presId="urn:microsoft.com/office/officeart/2005/8/layout/process4"/>
    <dgm:cxn modelId="{D52EE85C-C410-4BE8-A68E-87E0FB7E7E62}" srcId="{3073212A-F5A7-4F89-8B7B-470497BCAC71}" destId="{111F85D7-56FD-4C5A-9226-7C79A14B1A5D}" srcOrd="0" destOrd="0" parTransId="{CC857001-C81B-4B1D-8A40-2A1E322BD4B3}" sibTransId="{EFA16410-0AEC-40D8-A975-CBCAB88A4B74}"/>
    <dgm:cxn modelId="{095AA05F-430A-44DB-A456-1FA739C4C8C6}" srcId="{62CBD122-E2E3-4A28-B785-A973A26216A7}" destId="{3073212A-F5A7-4F89-8B7B-470497BCAC71}" srcOrd="1" destOrd="0" parTransId="{78316076-0F9A-4902-9426-D7E4AA96174E}" sibTransId="{3CA6BD37-085D-4C3A-AD3C-2134486AF8EA}"/>
    <dgm:cxn modelId="{A2690961-9AEF-48E4-A7EB-CEF32C0D6380}" type="presOf" srcId="{6A52DE84-DB26-4C3F-9043-34EDCBA34CEC}" destId="{0ABC9CCB-8F4B-48C7-9B58-722F091E8C8B}" srcOrd="0" destOrd="0" presId="urn:microsoft.com/office/officeart/2005/8/layout/process4"/>
    <dgm:cxn modelId="{CCFCDE61-F066-4723-ACFE-4E78A8A616ED}" srcId="{3073212A-F5A7-4F89-8B7B-470497BCAC71}" destId="{6A52DE84-DB26-4C3F-9043-34EDCBA34CEC}" srcOrd="3" destOrd="0" parTransId="{FD5E33CE-C775-4E25-9371-749C376CCA71}" sibTransId="{91DE8083-276E-4FDF-96BF-E6EBE28A946E}"/>
    <dgm:cxn modelId="{940D0745-2888-4687-BAB9-7E2858889D91}" type="presOf" srcId="{D2B2334A-3250-4038-9D09-558D7AAE0AC4}" destId="{C2090B4D-72C0-4932-AB47-8DB118E255E3}" srcOrd="0" destOrd="0" presId="urn:microsoft.com/office/officeart/2005/8/layout/process4"/>
    <dgm:cxn modelId="{495A5F6A-369E-4772-98B7-F7C00EA881ED}" type="presOf" srcId="{111F85D7-56FD-4C5A-9226-7C79A14B1A5D}" destId="{30EA3F6C-35DD-43EE-8362-5EFCCFC52B76}" srcOrd="0" destOrd="0" presId="urn:microsoft.com/office/officeart/2005/8/layout/process4"/>
    <dgm:cxn modelId="{09FE8670-8A59-45FD-885A-3921D7C6088D}" type="presOf" srcId="{D5948A58-9996-4840-B368-2A3185A915DC}" destId="{08815CBB-7DCF-4094-8C77-2721A696151F}" srcOrd="0" destOrd="0" presId="urn:microsoft.com/office/officeart/2005/8/layout/process4"/>
    <dgm:cxn modelId="{D93C3D53-EF9A-455B-8550-A184E5B22DCE}" srcId="{62CBD122-E2E3-4A28-B785-A973A26216A7}" destId="{FF2CD6F7-C54B-46A8-8216-8EB5404ED357}" srcOrd="0" destOrd="0" parTransId="{64DD459A-C8FE-42EB-8911-431489C9D1A1}" sibTransId="{F48E12F5-F515-47DD-8872-AE31B8D359FC}"/>
    <dgm:cxn modelId="{6AECFE54-20F9-434F-82F1-CD7E5164D35B}" srcId="{3073212A-F5A7-4F89-8B7B-470497BCAC71}" destId="{D5948A58-9996-4840-B368-2A3185A915DC}" srcOrd="2" destOrd="0" parTransId="{56A3B759-BD11-4EF7-A657-7243ED7E4EBF}" sibTransId="{8D1BA6D2-06E7-420F-B8F3-C26C841FA153}"/>
    <dgm:cxn modelId="{1240AF88-4060-4A2F-B688-ED38BAF71DE3}" type="presOf" srcId="{3073212A-F5A7-4F89-8B7B-470497BCAC71}" destId="{98D137A2-7B3A-4C28-9540-EEDFAD904190}" srcOrd="1" destOrd="0" presId="urn:microsoft.com/office/officeart/2005/8/layout/process4"/>
    <dgm:cxn modelId="{9B8456E5-C4DF-4270-A749-C7F3B79400E7}" type="presOf" srcId="{FF2CD6F7-C54B-46A8-8216-8EB5404ED357}" destId="{41126AB9-5974-433F-9F7A-8F494652B67A}" srcOrd="0" destOrd="0" presId="urn:microsoft.com/office/officeart/2005/8/layout/process4"/>
    <dgm:cxn modelId="{1E0CA5B2-CEFA-4E08-AE22-9D407B171BE3}" type="presParOf" srcId="{6D6B527C-0110-411D-B95D-8B9C2C1BFCD0}" destId="{E9C52A0C-1131-4C5F-8EFB-F4657D4BA97B}" srcOrd="0" destOrd="0" presId="urn:microsoft.com/office/officeart/2005/8/layout/process4"/>
    <dgm:cxn modelId="{90F2812F-1F3C-4530-95BA-96117464145F}" type="presParOf" srcId="{E9C52A0C-1131-4C5F-8EFB-F4657D4BA97B}" destId="{0DD01F90-D268-44F0-8361-018B46F802E7}" srcOrd="0" destOrd="0" presId="urn:microsoft.com/office/officeart/2005/8/layout/process4"/>
    <dgm:cxn modelId="{E2261325-11A2-4548-A9DB-92E028A1CBF6}" type="presParOf" srcId="{E9C52A0C-1131-4C5F-8EFB-F4657D4BA97B}" destId="{98D137A2-7B3A-4C28-9540-EEDFAD904190}" srcOrd="1" destOrd="0" presId="urn:microsoft.com/office/officeart/2005/8/layout/process4"/>
    <dgm:cxn modelId="{44C4EF3D-7F06-4616-8D0B-67902904EC85}" type="presParOf" srcId="{E9C52A0C-1131-4C5F-8EFB-F4657D4BA97B}" destId="{9C39F8F5-573B-453C-95B8-BCDA5942E811}" srcOrd="2" destOrd="0" presId="urn:microsoft.com/office/officeart/2005/8/layout/process4"/>
    <dgm:cxn modelId="{7B64239E-1E79-4057-B880-00BB070C5F8C}" type="presParOf" srcId="{9C39F8F5-573B-453C-95B8-BCDA5942E811}" destId="{30EA3F6C-35DD-43EE-8362-5EFCCFC52B76}" srcOrd="0" destOrd="0" presId="urn:microsoft.com/office/officeart/2005/8/layout/process4"/>
    <dgm:cxn modelId="{AA3B98E2-EECF-4558-B6CB-B58D6D998EDC}" type="presParOf" srcId="{9C39F8F5-573B-453C-95B8-BCDA5942E811}" destId="{C2090B4D-72C0-4932-AB47-8DB118E255E3}" srcOrd="1" destOrd="0" presId="urn:microsoft.com/office/officeart/2005/8/layout/process4"/>
    <dgm:cxn modelId="{EA469A01-B1CD-4BFC-B5BA-AC379F04EB51}" type="presParOf" srcId="{9C39F8F5-573B-453C-95B8-BCDA5942E811}" destId="{08815CBB-7DCF-4094-8C77-2721A696151F}" srcOrd="2" destOrd="0" presId="urn:microsoft.com/office/officeart/2005/8/layout/process4"/>
    <dgm:cxn modelId="{1655C708-9A5D-4C36-9280-2B31FB46CD0E}" type="presParOf" srcId="{9C39F8F5-573B-453C-95B8-BCDA5942E811}" destId="{0ABC9CCB-8F4B-48C7-9B58-722F091E8C8B}" srcOrd="3" destOrd="0" presId="urn:microsoft.com/office/officeart/2005/8/layout/process4"/>
    <dgm:cxn modelId="{55C2BBAC-BF5E-4585-9501-D49E223DECDF}" type="presParOf" srcId="{6D6B527C-0110-411D-B95D-8B9C2C1BFCD0}" destId="{EADA9598-2D34-4908-862E-619469D94463}" srcOrd="1" destOrd="0" presId="urn:microsoft.com/office/officeart/2005/8/layout/process4"/>
    <dgm:cxn modelId="{EE80355E-2B85-47B9-949C-82FA0F2D6593}" type="presParOf" srcId="{6D6B527C-0110-411D-B95D-8B9C2C1BFCD0}" destId="{B2CED0E3-B480-475C-BBB1-9718B510959A}" srcOrd="2" destOrd="0" presId="urn:microsoft.com/office/officeart/2005/8/layout/process4"/>
    <dgm:cxn modelId="{40968473-A02B-4568-9B96-80E293F9954F}" type="presParOf" srcId="{B2CED0E3-B480-475C-BBB1-9718B510959A}" destId="{41126AB9-5974-433F-9F7A-8F494652B67A}"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8D528E-EE69-4395-9935-30DBDA0D0794}" type="doc">
      <dgm:prSet loTypeId="urn:microsoft.com/office/officeart/2016/7/layout/RepeatingBendingProcessNew" loCatId="process" qsTypeId="urn:microsoft.com/office/officeart/2005/8/quickstyle/simple1" qsCatId="simple" csTypeId="urn:microsoft.com/office/officeart/2005/8/colors/accent5_2" csCatId="accent5"/>
      <dgm:spPr/>
      <dgm:t>
        <a:bodyPr/>
        <a:lstStyle/>
        <a:p>
          <a:endParaRPr lang="en-US"/>
        </a:p>
      </dgm:t>
    </dgm:pt>
    <dgm:pt modelId="{D2DFF13B-106D-49FE-AEBD-026F6D69F89B}">
      <dgm:prSet/>
      <dgm:spPr/>
      <dgm:t>
        <a:bodyPr/>
        <a:lstStyle/>
        <a:p>
          <a:r>
            <a:rPr lang="af-ZA"/>
            <a:t>Breathe slowly and deeply</a:t>
          </a:r>
          <a:endParaRPr lang="en-US"/>
        </a:p>
      </dgm:t>
    </dgm:pt>
    <dgm:pt modelId="{9CEFBC9A-B226-4CF9-AAD8-4E6D78DDACBE}" type="parTrans" cxnId="{F1F34BCB-76A2-4992-8624-F6C74A88BD2F}">
      <dgm:prSet/>
      <dgm:spPr/>
      <dgm:t>
        <a:bodyPr/>
        <a:lstStyle/>
        <a:p>
          <a:endParaRPr lang="en-US"/>
        </a:p>
      </dgm:t>
    </dgm:pt>
    <dgm:pt modelId="{AADA52D9-AC94-4D91-AB21-41424DFF1F71}" type="sibTrans" cxnId="{F1F34BCB-76A2-4992-8624-F6C74A88BD2F}">
      <dgm:prSet/>
      <dgm:spPr/>
      <dgm:t>
        <a:bodyPr/>
        <a:lstStyle/>
        <a:p>
          <a:endParaRPr lang="en-US"/>
        </a:p>
      </dgm:t>
    </dgm:pt>
    <dgm:pt modelId="{A119B85B-8FA0-4998-B55E-E1B27EB56925}">
      <dgm:prSet/>
      <dgm:spPr/>
      <dgm:t>
        <a:bodyPr/>
        <a:lstStyle/>
        <a:p>
          <a:r>
            <a:rPr lang="af-ZA"/>
            <a:t>Move to a quiet place</a:t>
          </a:r>
          <a:endParaRPr lang="en-US"/>
        </a:p>
      </dgm:t>
    </dgm:pt>
    <dgm:pt modelId="{CCDF0685-3046-425E-BEF8-9D60250179DD}" type="parTrans" cxnId="{B8C2D647-AF22-46C3-8014-F0C769D54E86}">
      <dgm:prSet/>
      <dgm:spPr/>
      <dgm:t>
        <a:bodyPr/>
        <a:lstStyle/>
        <a:p>
          <a:endParaRPr lang="en-US"/>
        </a:p>
      </dgm:t>
    </dgm:pt>
    <dgm:pt modelId="{D5B29A90-E343-44B0-AC37-3FB3148FB2DE}" type="sibTrans" cxnId="{B8C2D647-AF22-46C3-8014-F0C769D54E86}">
      <dgm:prSet/>
      <dgm:spPr/>
      <dgm:t>
        <a:bodyPr/>
        <a:lstStyle/>
        <a:p>
          <a:endParaRPr lang="en-US"/>
        </a:p>
      </dgm:t>
    </dgm:pt>
    <dgm:pt modelId="{C2705C19-3E7C-4FD5-ABB6-BCEEF7A30AAE}">
      <dgm:prSet/>
      <dgm:spPr/>
      <dgm:t>
        <a:bodyPr/>
        <a:lstStyle/>
        <a:p>
          <a:r>
            <a:rPr lang="af-ZA"/>
            <a:t>Remind </a:t>
          </a:r>
          <a:r>
            <a:rPr lang="af-ZA" dirty="0" err="1"/>
            <a:t>yourself</a:t>
          </a:r>
          <a:r>
            <a:rPr lang="af-ZA" dirty="0"/>
            <a:t> </a:t>
          </a:r>
          <a:r>
            <a:rPr lang="af-ZA" dirty="0" err="1"/>
            <a:t>that</a:t>
          </a:r>
          <a:r>
            <a:rPr lang="af-ZA" dirty="0"/>
            <a:t> </a:t>
          </a:r>
          <a:r>
            <a:rPr lang="af-ZA" dirty="0" err="1"/>
            <a:t>you</a:t>
          </a:r>
          <a:r>
            <a:rPr lang="af-ZA" dirty="0"/>
            <a:t> are </a:t>
          </a:r>
          <a:r>
            <a:rPr lang="af-ZA" dirty="0" err="1"/>
            <a:t>safe</a:t>
          </a:r>
          <a:endParaRPr lang="en-US" dirty="0"/>
        </a:p>
      </dgm:t>
    </dgm:pt>
    <dgm:pt modelId="{995B7849-D1EC-48FE-8062-AB72C5589736}" type="parTrans" cxnId="{952FE3C3-B4A3-4A1E-AC21-B3C9A96AC7FE}">
      <dgm:prSet/>
      <dgm:spPr/>
      <dgm:t>
        <a:bodyPr/>
        <a:lstStyle/>
        <a:p>
          <a:endParaRPr lang="en-US"/>
        </a:p>
      </dgm:t>
    </dgm:pt>
    <dgm:pt modelId="{D566A017-DB90-4F7C-AB2A-B893392B0614}" type="sibTrans" cxnId="{952FE3C3-B4A3-4A1E-AC21-B3C9A96AC7FE}">
      <dgm:prSet/>
      <dgm:spPr/>
      <dgm:t>
        <a:bodyPr/>
        <a:lstStyle/>
        <a:p>
          <a:endParaRPr lang="en-US"/>
        </a:p>
      </dgm:t>
    </dgm:pt>
    <dgm:pt modelId="{7336BB38-91F9-4FD8-AC65-BF0AB83083D9}">
      <dgm:prSet/>
      <dgm:spPr/>
      <dgm:t>
        <a:bodyPr/>
        <a:lstStyle/>
        <a:p>
          <a:r>
            <a:rPr lang="af-ZA"/>
            <a:t>Focus on what you can see, hear or touch</a:t>
          </a:r>
          <a:endParaRPr lang="en-US"/>
        </a:p>
      </dgm:t>
    </dgm:pt>
    <dgm:pt modelId="{1EB3DDCD-7E0A-46AE-B713-C587C33AB4A2}" type="parTrans" cxnId="{31F0029D-F6A4-47A7-B98A-410F281C0293}">
      <dgm:prSet/>
      <dgm:spPr/>
      <dgm:t>
        <a:bodyPr/>
        <a:lstStyle/>
        <a:p>
          <a:endParaRPr lang="en-US"/>
        </a:p>
      </dgm:t>
    </dgm:pt>
    <dgm:pt modelId="{1606BF0B-C694-408F-B159-A9A1AFE3A9D3}" type="sibTrans" cxnId="{31F0029D-F6A4-47A7-B98A-410F281C0293}">
      <dgm:prSet/>
      <dgm:spPr/>
      <dgm:t>
        <a:bodyPr/>
        <a:lstStyle/>
        <a:p>
          <a:endParaRPr lang="en-US"/>
        </a:p>
      </dgm:t>
    </dgm:pt>
    <dgm:pt modelId="{6C9764D5-60D3-4D32-8E30-AA45300BE845}">
      <dgm:prSet/>
      <dgm:spPr/>
      <dgm:t>
        <a:bodyPr/>
        <a:lstStyle/>
        <a:p>
          <a:r>
            <a:rPr lang="af-ZA"/>
            <a:t>Listen to music or do a calming activity</a:t>
          </a:r>
          <a:endParaRPr lang="en-US"/>
        </a:p>
      </dgm:t>
    </dgm:pt>
    <dgm:pt modelId="{367C4746-065F-4A65-A3E2-2ECF79615C79}" type="parTrans" cxnId="{7F9C6321-64D2-4551-BCBA-90B71BEE796A}">
      <dgm:prSet/>
      <dgm:spPr/>
      <dgm:t>
        <a:bodyPr/>
        <a:lstStyle/>
        <a:p>
          <a:endParaRPr lang="en-US"/>
        </a:p>
      </dgm:t>
    </dgm:pt>
    <dgm:pt modelId="{EFB86A56-3793-4013-993F-8E3F099D3C4B}" type="sibTrans" cxnId="{7F9C6321-64D2-4551-BCBA-90B71BEE796A}">
      <dgm:prSet/>
      <dgm:spPr/>
      <dgm:t>
        <a:bodyPr/>
        <a:lstStyle/>
        <a:p>
          <a:endParaRPr lang="en-US"/>
        </a:p>
      </dgm:t>
    </dgm:pt>
    <dgm:pt modelId="{6AB0C792-6411-4E6A-B13C-C90BC26D57C2}">
      <dgm:prSet/>
      <dgm:spPr/>
      <dgm:t>
        <a:bodyPr/>
        <a:lstStyle/>
        <a:p>
          <a:r>
            <a:rPr lang="af-ZA"/>
            <a:t>Talk to someone you trust</a:t>
          </a:r>
          <a:endParaRPr lang="en-US"/>
        </a:p>
      </dgm:t>
    </dgm:pt>
    <dgm:pt modelId="{D597A3BD-26C4-492B-8ECF-F52AFE771488}" type="parTrans" cxnId="{93471684-B7C4-4706-B2F5-462605DEF5B7}">
      <dgm:prSet/>
      <dgm:spPr/>
      <dgm:t>
        <a:bodyPr/>
        <a:lstStyle/>
        <a:p>
          <a:endParaRPr lang="en-US"/>
        </a:p>
      </dgm:t>
    </dgm:pt>
    <dgm:pt modelId="{7D8401D2-87CA-431C-8941-A1296ADF6F27}" type="sibTrans" cxnId="{93471684-B7C4-4706-B2F5-462605DEF5B7}">
      <dgm:prSet/>
      <dgm:spPr/>
      <dgm:t>
        <a:bodyPr/>
        <a:lstStyle/>
        <a:p>
          <a:endParaRPr lang="en-US"/>
        </a:p>
      </dgm:t>
    </dgm:pt>
    <dgm:pt modelId="{19547475-14A3-46F6-969B-5D4EF5ED8C9F}" type="pres">
      <dgm:prSet presAssocID="{458D528E-EE69-4395-9935-30DBDA0D0794}" presName="Name0" presStyleCnt="0">
        <dgm:presLayoutVars>
          <dgm:dir/>
          <dgm:resizeHandles val="exact"/>
        </dgm:presLayoutVars>
      </dgm:prSet>
      <dgm:spPr/>
    </dgm:pt>
    <dgm:pt modelId="{492A5CFC-B799-4DB7-ACF0-C2C77ED429C1}" type="pres">
      <dgm:prSet presAssocID="{D2DFF13B-106D-49FE-AEBD-026F6D69F89B}" presName="node" presStyleLbl="node1" presStyleIdx="0" presStyleCnt="6">
        <dgm:presLayoutVars>
          <dgm:bulletEnabled val="1"/>
        </dgm:presLayoutVars>
      </dgm:prSet>
      <dgm:spPr/>
    </dgm:pt>
    <dgm:pt modelId="{8BE49212-07C0-4C74-B912-F7E8D9998463}" type="pres">
      <dgm:prSet presAssocID="{AADA52D9-AC94-4D91-AB21-41424DFF1F71}" presName="sibTrans" presStyleLbl="sibTrans1D1" presStyleIdx="0" presStyleCnt="5"/>
      <dgm:spPr/>
    </dgm:pt>
    <dgm:pt modelId="{3A7D3042-B4FC-451B-9C25-C74917D9BD95}" type="pres">
      <dgm:prSet presAssocID="{AADA52D9-AC94-4D91-AB21-41424DFF1F71}" presName="connectorText" presStyleLbl="sibTrans1D1" presStyleIdx="0" presStyleCnt="5"/>
      <dgm:spPr/>
    </dgm:pt>
    <dgm:pt modelId="{7677FF57-AFD3-4098-A9EE-A8397645AC78}" type="pres">
      <dgm:prSet presAssocID="{A119B85B-8FA0-4998-B55E-E1B27EB56925}" presName="node" presStyleLbl="node1" presStyleIdx="1" presStyleCnt="6">
        <dgm:presLayoutVars>
          <dgm:bulletEnabled val="1"/>
        </dgm:presLayoutVars>
      </dgm:prSet>
      <dgm:spPr/>
    </dgm:pt>
    <dgm:pt modelId="{988A15A4-9EA3-43DE-A2E1-33B6A2BCB852}" type="pres">
      <dgm:prSet presAssocID="{D5B29A90-E343-44B0-AC37-3FB3148FB2DE}" presName="sibTrans" presStyleLbl="sibTrans1D1" presStyleIdx="1" presStyleCnt="5"/>
      <dgm:spPr/>
    </dgm:pt>
    <dgm:pt modelId="{8ADA3374-3A1A-4DA4-A96B-0F5F2A14A607}" type="pres">
      <dgm:prSet presAssocID="{D5B29A90-E343-44B0-AC37-3FB3148FB2DE}" presName="connectorText" presStyleLbl="sibTrans1D1" presStyleIdx="1" presStyleCnt="5"/>
      <dgm:spPr/>
    </dgm:pt>
    <dgm:pt modelId="{F80455B3-3D07-49A9-A81F-B567E254B3D7}" type="pres">
      <dgm:prSet presAssocID="{C2705C19-3E7C-4FD5-ABB6-BCEEF7A30AAE}" presName="node" presStyleLbl="node1" presStyleIdx="2" presStyleCnt="6">
        <dgm:presLayoutVars>
          <dgm:bulletEnabled val="1"/>
        </dgm:presLayoutVars>
      </dgm:prSet>
      <dgm:spPr/>
    </dgm:pt>
    <dgm:pt modelId="{07D2C7DB-51F6-4CC5-A53E-64FDD5B5D8E0}" type="pres">
      <dgm:prSet presAssocID="{D566A017-DB90-4F7C-AB2A-B893392B0614}" presName="sibTrans" presStyleLbl="sibTrans1D1" presStyleIdx="2" presStyleCnt="5"/>
      <dgm:spPr/>
    </dgm:pt>
    <dgm:pt modelId="{E410EA84-0834-4585-AA5D-0F71CBF12B31}" type="pres">
      <dgm:prSet presAssocID="{D566A017-DB90-4F7C-AB2A-B893392B0614}" presName="connectorText" presStyleLbl="sibTrans1D1" presStyleIdx="2" presStyleCnt="5"/>
      <dgm:spPr/>
    </dgm:pt>
    <dgm:pt modelId="{AE71E4F1-9ED2-40E3-A41B-D5F168C9491E}" type="pres">
      <dgm:prSet presAssocID="{7336BB38-91F9-4FD8-AC65-BF0AB83083D9}" presName="node" presStyleLbl="node1" presStyleIdx="3" presStyleCnt="6">
        <dgm:presLayoutVars>
          <dgm:bulletEnabled val="1"/>
        </dgm:presLayoutVars>
      </dgm:prSet>
      <dgm:spPr/>
    </dgm:pt>
    <dgm:pt modelId="{3E323956-E1DB-4F6F-B740-25CC439201FA}" type="pres">
      <dgm:prSet presAssocID="{1606BF0B-C694-408F-B159-A9A1AFE3A9D3}" presName="sibTrans" presStyleLbl="sibTrans1D1" presStyleIdx="3" presStyleCnt="5"/>
      <dgm:spPr/>
    </dgm:pt>
    <dgm:pt modelId="{253783E6-FCA7-47B1-8FB0-97CFEB35CC2B}" type="pres">
      <dgm:prSet presAssocID="{1606BF0B-C694-408F-B159-A9A1AFE3A9D3}" presName="connectorText" presStyleLbl="sibTrans1D1" presStyleIdx="3" presStyleCnt="5"/>
      <dgm:spPr/>
    </dgm:pt>
    <dgm:pt modelId="{BF56F07D-17F2-4C9E-892F-17874ED9DA0D}" type="pres">
      <dgm:prSet presAssocID="{6C9764D5-60D3-4D32-8E30-AA45300BE845}" presName="node" presStyleLbl="node1" presStyleIdx="4" presStyleCnt="6">
        <dgm:presLayoutVars>
          <dgm:bulletEnabled val="1"/>
        </dgm:presLayoutVars>
      </dgm:prSet>
      <dgm:spPr/>
    </dgm:pt>
    <dgm:pt modelId="{4CD01461-026F-4E1E-9024-AB80FB80C1D8}" type="pres">
      <dgm:prSet presAssocID="{EFB86A56-3793-4013-993F-8E3F099D3C4B}" presName="sibTrans" presStyleLbl="sibTrans1D1" presStyleIdx="4" presStyleCnt="5"/>
      <dgm:spPr/>
    </dgm:pt>
    <dgm:pt modelId="{C450FB84-6D7A-4371-91D6-23A09AACA5E5}" type="pres">
      <dgm:prSet presAssocID="{EFB86A56-3793-4013-993F-8E3F099D3C4B}" presName="connectorText" presStyleLbl="sibTrans1D1" presStyleIdx="4" presStyleCnt="5"/>
      <dgm:spPr/>
    </dgm:pt>
    <dgm:pt modelId="{238620A6-A67A-4777-848F-B7790AAB13A2}" type="pres">
      <dgm:prSet presAssocID="{6AB0C792-6411-4E6A-B13C-C90BC26D57C2}" presName="node" presStyleLbl="node1" presStyleIdx="5" presStyleCnt="6">
        <dgm:presLayoutVars>
          <dgm:bulletEnabled val="1"/>
        </dgm:presLayoutVars>
      </dgm:prSet>
      <dgm:spPr/>
    </dgm:pt>
  </dgm:ptLst>
  <dgm:cxnLst>
    <dgm:cxn modelId="{425B9104-FE9E-498F-9558-7579CBA0A01C}" type="presOf" srcId="{6C9764D5-60D3-4D32-8E30-AA45300BE845}" destId="{BF56F07D-17F2-4C9E-892F-17874ED9DA0D}" srcOrd="0" destOrd="0" presId="urn:microsoft.com/office/officeart/2016/7/layout/RepeatingBendingProcessNew"/>
    <dgm:cxn modelId="{1EC4F21C-85A4-40D5-95F6-3FC695CE4D69}" type="presOf" srcId="{EFB86A56-3793-4013-993F-8E3F099D3C4B}" destId="{C450FB84-6D7A-4371-91D6-23A09AACA5E5}" srcOrd="1" destOrd="0" presId="urn:microsoft.com/office/officeart/2016/7/layout/RepeatingBendingProcessNew"/>
    <dgm:cxn modelId="{7F9C6321-64D2-4551-BCBA-90B71BEE796A}" srcId="{458D528E-EE69-4395-9935-30DBDA0D0794}" destId="{6C9764D5-60D3-4D32-8E30-AA45300BE845}" srcOrd="4" destOrd="0" parTransId="{367C4746-065F-4A65-A3E2-2ECF79615C79}" sibTransId="{EFB86A56-3793-4013-993F-8E3F099D3C4B}"/>
    <dgm:cxn modelId="{57828D2A-F1D6-456A-8BCE-DBD1A90108F3}" type="presOf" srcId="{D5B29A90-E343-44B0-AC37-3FB3148FB2DE}" destId="{988A15A4-9EA3-43DE-A2E1-33B6A2BCB852}" srcOrd="0" destOrd="0" presId="urn:microsoft.com/office/officeart/2016/7/layout/RepeatingBendingProcessNew"/>
    <dgm:cxn modelId="{C2B92431-DD64-4D36-AFA9-8A8973D06BB7}" type="presOf" srcId="{7336BB38-91F9-4FD8-AC65-BF0AB83083D9}" destId="{AE71E4F1-9ED2-40E3-A41B-D5F168C9491E}" srcOrd="0" destOrd="0" presId="urn:microsoft.com/office/officeart/2016/7/layout/RepeatingBendingProcessNew"/>
    <dgm:cxn modelId="{D597FC33-1B86-4861-8E97-84CA6836557E}" type="presOf" srcId="{AADA52D9-AC94-4D91-AB21-41424DFF1F71}" destId="{8BE49212-07C0-4C74-B912-F7E8D9998463}" srcOrd="0" destOrd="0" presId="urn:microsoft.com/office/officeart/2016/7/layout/RepeatingBendingProcessNew"/>
    <dgm:cxn modelId="{C85D0461-C100-4B6D-9A82-20A6983EAF6C}" type="presOf" srcId="{C2705C19-3E7C-4FD5-ABB6-BCEEF7A30AAE}" destId="{F80455B3-3D07-49A9-A81F-B567E254B3D7}" srcOrd="0" destOrd="0" presId="urn:microsoft.com/office/officeart/2016/7/layout/RepeatingBendingProcessNew"/>
    <dgm:cxn modelId="{941C2445-10F4-4C9C-9D84-2376F7E346C0}" type="presOf" srcId="{458D528E-EE69-4395-9935-30DBDA0D0794}" destId="{19547475-14A3-46F6-969B-5D4EF5ED8C9F}" srcOrd="0" destOrd="0" presId="urn:microsoft.com/office/officeart/2016/7/layout/RepeatingBendingProcessNew"/>
    <dgm:cxn modelId="{B8C2D647-AF22-46C3-8014-F0C769D54E86}" srcId="{458D528E-EE69-4395-9935-30DBDA0D0794}" destId="{A119B85B-8FA0-4998-B55E-E1B27EB56925}" srcOrd="1" destOrd="0" parTransId="{CCDF0685-3046-425E-BEF8-9D60250179DD}" sibTransId="{D5B29A90-E343-44B0-AC37-3FB3148FB2DE}"/>
    <dgm:cxn modelId="{B8120F4B-30B5-40B7-B17D-C97E85F5EA47}" type="presOf" srcId="{EFB86A56-3793-4013-993F-8E3F099D3C4B}" destId="{4CD01461-026F-4E1E-9024-AB80FB80C1D8}" srcOrd="0" destOrd="0" presId="urn:microsoft.com/office/officeart/2016/7/layout/RepeatingBendingProcessNew"/>
    <dgm:cxn modelId="{7337184E-9FD4-483C-9437-F10666F1CCCC}" type="presOf" srcId="{1606BF0B-C694-408F-B159-A9A1AFE3A9D3}" destId="{253783E6-FCA7-47B1-8FB0-97CFEB35CC2B}" srcOrd="1" destOrd="0" presId="urn:microsoft.com/office/officeart/2016/7/layout/RepeatingBendingProcessNew"/>
    <dgm:cxn modelId="{4F460954-BDCA-4AEF-9648-B660AFF461F8}" type="presOf" srcId="{1606BF0B-C694-408F-B159-A9A1AFE3A9D3}" destId="{3E323956-E1DB-4F6F-B740-25CC439201FA}" srcOrd="0" destOrd="0" presId="urn:microsoft.com/office/officeart/2016/7/layout/RepeatingBendingProcessNew"/>
    <dgm:cxn modelId="{93471684-B7C4-4706-B2F5-462605DEF5B7}" srcId="{458D528E-EE69-4395-9935-30DBDA0D0794}" destId="{6AB0C792-6411-4E6A-B13C-C90BC26D57C2}" srcOrd="5" destOrd="0" parTransId="{D597A3BD-26C4-492B-8ECF-F52AFE771488}" sibTransId="{7D8401D2-87CA-431C-8941-A1296ADF6F27}"/>
    <dgm:cxn modelId="{C782C394-F5B9-4F52-8162-6DBCDF985F00}" type="presOf" srcId="{D5B29A90-E343-44B0-AC37-3FB3148FB2DE}" destId="{8ADA3374-3A1A-4DA4-A96B-0F5F2A14A607}" srcOrd="1" destOrd="0" presId="urn:microsoft.com/office/officeart/2016/7/layout/RepeatingBendingProcessNew"/>
    <dgm:cxn modelId="{4D534196-E774-4FD6-B6C3-8172577AC7F7}" type="presOf" srcId="{A119B85B-8FA0-4998-B55E-E1B27EB56925}" destId="{7677FF57-AFD3-4098-A9EE-A8397645AC78}" srcOrd="0" destOrd="0" presId="urn:microsoft.com/office/officeart/2016/7/layout/RepeatingBendingProcessNew"/>
    <dgm:cxn modelId="{31F0029D-F6A4-47A7-B98A-410F281C0293}" srcId="{458D528E-EE69-4395-9935-30DBDA0D0794}" destId="{7336BB38-91F9-4FD8-AC65-BF0AB83083D9}" srcOrd="3" destOrd="0" parTransId="{1EB3DDCD-7E0A-46AE-B713-C587C33AB4A2}" sibTransId="{1606BF0B-C694-408F-B159-A9A1AFE3A9D3}"/>
    <dgm:cxn modelId="{E4990FC3-5AFA-4F75-9CB6-0DE42AEF532A}" type="presOf" srcId="{D566A017-DB90-4F7C-AB2A-B893392B0614}" destId="{E410EA84-0834-4585-AA5D-0F71CBF12B31}" srcOrd="1" destOrd="0" presId="urn:microsoft.com/office/officeart/2016/7/layout/RepeatingBendingProcessNew"/>
    <dgm:cxn modelId="{952FE3C3-B4A3-4A1E-AC21-B3C9A96AC7FE}" srcId="{458D528E-EE69-4395-9935-30DBDA0D0794}" destId="{C2705C19-3E7C-4FD5-ABB6-BCEEF7A30AAE}" srcOrd="2" destOrd="0" parTransId="{995B7849-D1EC-48FE-8062-AB72C5589736}" sibTransId="{D566A017-DB90-4F7C-AB2A-B893392B0614}"/>
    <dgm:cxn modelId="{AAD445C8-0C76-4400-ACAF-30835F9A655C}" type="presOf" srcId="{D566A017-DB90-4F7C-AB2A-B893392B0614}" destId="{07D2C7DB-51F6-4CC5-A53E-64FDD5B5D8E0}" srcOrd="0" destOrd="0" presId="urn:microsoft.com/office/officeart/2016/7/layout/RepeatingBendingProcessNew"/>
    <dgm:cxn modelId="{F1F34BCB-76A2-4992-8624-F6C74A88BD2F}" srcId="{458D528E-EE69-4395-9935-30DBDA0D0794}" destId="{D2DFF13B-106D-49FE-AEBD-026F6D69F89B}" srcOrd="0" destOrd="0" parTransId="{9CEFBC9A-B226-4CF9-AAD8-4E6D78DDACBE}" sibTransId="{AADA52D9-AC94-4D91-AB21-41424DFF1F71}"/>
    <dgm:cxn modelId="{41C2DCCF-E340-4E3D-9290-34A6CFBED25B}" type="presOf" srcId="{6AB0C792-6411-4E6A-B13C-C90BC26D57C2}" destId="{238620A6-A67A-4777-848F-B7790AAB13A2}" srcOrd="0" destOrd="0" presId="urn:microsoft.com/office/officeart/2016/7/layout/RepeatingBendingProcessNew"/>
    <dgm:cxn modelId="{979C31DF-BB38-47EA-87FE-83756E3BA15F}" type="presOf" srcId="{AADA52D9-AC94-4D91-AB21-41424DFF1F71}" destId="{3A7D3042-B4FC-451B-9C25-C74917D9BD95}" srcOrd="1" destOrd="0" presId="urn:microsoft.com/office/officeart/2016/7/layout/RepeatingBendingProcessNew"/>
    <dgm:cxn modelId="{A7E24BE9-073A-4493-AFAC-EF07087EA295}" type="presOf" srcId="{D2DFF13B-106D-49FE-AEBD-026F6D69F89B}" destId="{492A5CFC-B799-4DB7-ACF0-C2C77ED429C1}" srcOrd="0" destOrd="0" presId="urn:microsoft.com/office/officeart/2016/7/layout/RepeatingBendingProcessNew"/>
    <dgm:cxn modelId="{D7F7F30D-062C-4E8A-B334-C08AD31C577A}" type="presParOf" srcId="{19547475-14A3-46F6-969B-5D4EF5ED8C9F}" destId="{492A5CFC-B799-4DB7-ACF0-C2C77ED429C1}" srcOrd="0" destOrd="0" presId="urn:microsoft.com/office/officeart/2016/7/layout/RepeatingBendingProcessNew"/>
    <dgm:cxn modelId="{B9C32865-D0E5-4434-B73D-58F6A46DDA0D}" type="presParOf" srcId="{19547475-14A3-46F6-969B-5D4EF5ED8C9F}" destId="{8BE49212-07C0-4C74-B912-F7E8D9998463}" srcOrd="1" destOrd="0" presId="urn:microsoft.com/office/officeart/2016/7/layout/RepeatingBendingProcessNew"/>
    <dgm:cxn modelId="{646CDC9F-87E3-43E8-8893-12E0B4DA987D}" type="presParOf" srcId="{8BE49212-07C0-4C74-B912-F7E8D9998463}" destId="{3A7D3042-B4FC-451B-9C25-C74917D9BD95}" srcOrd="0" destOrd="0" presId="urn:microsoft.com/office/officeart/2016/7/layout/RepeatingBendingProcessNew"/>
    <dgm:cxn modelId="{0A449E21-5709-43D4-BFBA-7717578B6979}" type="presParOf" srcId="{19547475-14A3-46F6-969B-5D4EF5ED8C9F}" destId="{7677FF57-AFD3-4098-A9EE-A8397645AC78}" srcOrd="2" destOrd="0" presId="urn:microsoft.com/office/officeart/2016/7/layout/RepeatingBendingProcessNew"/>
    <dgm:cxn modelId="{B862DDC5-27FA-42EF-A701-4E3C574A3F96}" type="presParOf" srcId="{19547475-14A3-46F6-969B-5D4EF5ED8C9F}" destId="{988A15A4-9EA3-43DE-A2E1-33B6A2BCB852}" srcOrd="3" destOrd="0" presId="urn:microsoft.com/office/officeart/2016/7/layout/RepeatingBendingProcessNew"/>
    <dgm:cxn modelId="{D7C948BB-E1C1-470A-B25F-76ED049AF478}" type="presParOf" srcId="{988A15A4-9EA3-43DE-A2E1-33B6A2BCB852}" destId="{8ADA3374-3A1A-4DA4-A96B-0F5F2A14A607}" srcOrd="0" destOrd="0" presId="urn:microsoft.com/office/officeart/2016/7/layout/RepeatingBendingProcessNew"/>
    <dgm:cxn modelId="{18FD1DED-E0E7-48BC-B64D-9A93B6891ACF}" type="presParOf" srcId="{19547475-14A3-46F6-969B-5D4EF5ED8C9F}" destId="{F80455B3-3D07-49A9-A81F-B567E254B3D7}" srcOrd="4" destOrd="0" presId="urn:microsoft.com/office/officeart/2016/7/layout/RepeatingBendingProcessNew"/>
    <dgm:cxn modelId="{35DDA32E-4815-4A15-B67D-255021E78250}" type="presParOf" srcId="{19547475-14A3-46F6-969B-5D4EF5ED8C9F}" destId="{07D2C7DB-51F6-4CC5-A53E-64FDD5B5D8E0}" srcOrd="5" destOrd="0" presId="urn:microsoft.com/office/officeart/2016/7/layout/RepeatingBendingProcessNew"/>
    <dgm:cxn modelId="{56D5806F-664F-4E75-B95C-2562DCBF6A30}" type="presParOf" srcId="{07D2C7DB-51F6-4CC5-A53E-64FDD5B5D8E0}" destId="{E410EA84-0834-4585-AA5D-0F71CBF12B31}" srcOrd="0" destOrd="0" presId="urn:microsoft.com/office/officeart/2016/7/layout/RepeatingBendingProcessNew"/>
    <dgm:cxn modelId="{5205F2EC-9807-47FA-84D8-E4AD4649C303}" type="presParOf" srcId="{19547475-14A3-46F6-969B-5D4EF5ED8C9F}" destId="{AE71E4F1-9ED2-40E3-A41B-D5F168C9491E}" srcOrd="6" destOrd="0" presId="urn:microsoft.com/office/officeart/2016/7/layout/RepeatingBendingProcessNew"/>
    <dgm:cxn modelId="{838B79F3-4E7D-471C-9B1A-0FEDC1EFEF5B}" type="presParOf" srcId="{19547475-14A3-46F6-969B-5D4EF5ED8C9F}" destId="{3E323956-E1DB-4F6F-B740-25CC439201FA}" srcOrd="7" destOrd="0" presId="urn:microsoft.com/office/officeart/2016/7/layout/RepeatingBendingProcessNew"/>
    <dgm:cxn modelId="{B987FB91-F9AD-4DCB-891C-AFF62C9257D3}" type="presParOf" srcId="{3E323956-E1DB-4F6F-B740-25CC439201FA}" destId="{253783E6-FCA7-47B1-8FB0-97CFEB35CC2B}" srcOrd="0" destOrd="0" presId="urn:microsoft.com/office/officeart/2016/7/layout/RepeatingBendingProcessNew"/>
    <dgm:cxn modelId="{CFFEB148-DF1E-49D3-A3A0-ED546BCAB57B}" type="presParOf" srcId="{19547475-14A3-46F6-969B-5D4EF5ED8C9F}" destId="{BF56F07D-17F2-4C9E-892F-17874ED9DA0D}" srcOrd="8" destOrd="0" presId="urn:microsoft.com/office/officeart/2016/7/layout/RepeatingBendingProcessNew"/>
    <dgm:cxn modelId="{6F80A0A4-A4B5-46F6-B149-C00A39321DC6}" type="presParOf" srcId="{19547475-14A3-46F6-969B-5D4EF5ED8C9F}" destId="{4CD01461-026F-4E1E-9024-AB80FB80C1D8}" srcOrd="9" destOrd="0" presId="urn:microsoft.com/office/officeart/2016/7/layout/RepeatingBendingProcessNew"/>
    <dgm:cxn modelId="{E9F0ADD1-DAE1-4A10-8930-ECF377D3F036}" type="presParOf" srcId="{4CD01461-026F-4E1E-9024-AB80FB80C1D8}" destId="{C450FB84-6D7A-4371-91D6-23A09AACA5E5}" srcOrd="0" destOrd="0" presId="urn:microsoft.com/office/officeart/2016/7/layout/RepeatingBendingProcessNew"/>
    <dgm:cxn modelId="{8D7794FC-7FC2-4D35-A049-FDB19D4DFA5C}" type="presParOf" srcId="{19547475-14A3-46F6-969B-5D4EF5ED8C9F}" destId="{238620A6-A67A-4777-848F-B7790AAB13A2}"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265BF1-3150-4E80-828F-7350CEF426F8}" type="doc">
      <dgm:prSet loTypeId="urn:microsoft.com/office/officeart/2005/8/layout/list1" loCatId="list" qsTypeId="urn:microsoft.com/office/officeart/2005/8/quickstyle/simple2" qsCatId="simple" csTypeId="urn:microsoft.com/office/officeart/2005/8/colors/colorful5" csCatId="colorful"/>
      <dgm:spPr/>
      <dgm:t>
        <a:bodyPr/>
        <a:lstStyle/>
        <a:p>
          <a:endParaRPr lang="en-US"/>
        </a:p>
      </dgm:t>
    </dgm:pt>
    <dgm:pt modelId="{F4B3BEED-B016-480C-AB73-6F3B87AD4DC8}">
      <dgm:prSet/>
      <dgm:spPr/>
      <dgm:t>
        <a:bodyPr/>
        <a:lstStyle/>
        <a:p>
          <a:r>
            <a:rPr lang="af-ZA" b="1"/>
            <a:t>Physical trauma</a:t>
          </a:r>
          <a:endParaRPr lang="en-US"/>
        </a:p>
      </dgm:t>
    </dgm:pt>
    <dgm:pt modelId="{646FE1C4-264F-457E-AEB1-64E7B04E943D}" type="parTrans" cxnId="{E1BA0BF8-F9D0-4415-9F3A-1C7003DEB9B4}">
      <dgm:prSet/>
      <dgm:spPr/>
      <dgm:t>
        <a:bodyPr/>
        <a:lstStyle/>
        <a:p>
          <a:endParaRPr lang="en-US"/>
        </a:p>
      </dgm:t>
    </dgm:pt>
    <dgm:pt modelId="{6F8884B4-1C2D-4B56-9445-0E48A5427433}" type="sibTrans" cxnId="{E1BA0BF8-F9D0-4415-9F3A-1C7003DEB9B4}">
      <dgm:prSet/>
      <dgm:spPr/>
      <dgm:t>
        <a:bodyPr/>
        <a:lstStyle/>
        <a:p>
          <a:endParaRPr lang="en-US"/>
        </a:p>
      </dgm:t>
    </dgm:pt>
    <dgm:pt modelId="{F53C16FC-6AC2-4951-830B-480044470D8C}">
      <dgm:prSet/>
      <dgm:spPr/>
      <dgm:t>
        <a:bodyPr/>
        <a:lstStyle/>
        <a:p>
          <a:r>
            <a:rPr lang="af-ZA"/>
            <a:t>Injuries to the body</a:t>
          </a:r>
          <a:endParaRPr lang="en-US"/>
        </a:p>
      </dgm:t>
    </dgm:pt>
    <dgm:pt modelId="{3F522FAE-70B5-4669-9471-FF17A73A9BC3}" type="parTrans" cxnId="{FE1AFFDB-6EF8-45A2-9E02-FD3D8F002F28}">
      <dgm:prSet/>
      <dgm:spPr/>
      <dgm:t>
        <a:bodyPr/>
        <a:lstStyle/>
        <a:p>
          <a:endParaRPr lang="en-US"/>
        </a:p>
      </dgm:t>
    </dgm:pt>
    <dgm:pt modelId="{6B4773BF-C94B-4053-8F6B-E1AE679F8343}" type="sibTrans" cxnId="{FE1AFFDB-6EF8-45A2-9E02-FD3D8F002F28}">
      <dgm:prSet/>
      <dgm:spPr/>
      <dgm:t>
        <a:bodyPr/>
        <a:lstStyle/>
        <a:p>
          <a:endParaRPr lang="en-US"/>
        </a:p>
      </dgm:t>
    </dgm:pt>
    <dgm:pt modelId="{E50582AB-621B-49FE-BF43-6FC8591D242B}">
      <dgm:prSet/>
      <dgm:spPr/>
      <dgm:t>
        <a:bodyPr/>
        <a:lstStyle/>
        <a:p>
          <a:r>
            <a:rPr lang="af-ZA" b="1"/>
            <a:t>Emotional trauma</a:t>
          </a:r>
          <a:endParaRPr lang="en-US"/>
        </a:p>
      </dgm:t>
    </dgm:pt>
    <dgm:pt modelId="{9756BFE9-0EEF-42C7-86EA-ABDD815D51C9}" type="parTrans" cxnId="{15FBAAE8-078C-4F57-9ABB-15DAC4388BF0}">
      <dgm:prSet/>
      <dgm:spPr/>
      <dgm:t>
        <a:bodyPr/>
        <a:lstStyle/>
        <a:p>
          <a:endParaRPr lang="en-US"/>
        </a:p>
      </dgm:t>
    </dgm:pt>
    <dgm:pt modelId="{DEE698D5-37AD-4EB6-A1F7-6B9E3808568D}" type="sibTrans" cxnId="{15FBAAE8-078C-4F57-9ABB-15DAC4388BF0}">
      <dgm:prSet/>
      <dgm:spPr/>
      <dgm:t>
        <a:bodyPr/>
        <a:lstStyle/>
        <a:p>
          <a:endParaRPr lang="en-US"/>
        </a:p>
      </dgm:t>
    </dgm:pt>
    <dgm:pt modelId="{A6FD8FD7-E91D-4787-B223-19490A315E2E}">
      <dgm:prSet/>
      <dgm:spPr/>
      <dgm:t>
        <a:bodyPr/>
        <a:lstStyle/>
        <a:p>
          <a:r>
            <a:rPr lang="af-ZA"/>
            <a:t>Affects thoughts, feelings and behaviour</a:t>
          </a:r>
          <a:endParaRPr lang="en-US"/>
        </a:p>
      </dgm:t>
    </dgm:pt>
    <dgm:pt modelId="{7B264815-1307-4265-9125-48481CB6D038}" type="parTrans" cxnId="{9115C6F0-1C7D-49F6-8A13-7954860709FF}">
      <dgm:prSet/>
      <dgm:spPr/>
      <dgm:t>
        <a:bodyPr/>
        <a:lstStyle/>
        <a:p>
          <a:endParaRPr lang="en-US"/>
        </a:p>
      </dgm:t>
    </dgm:pt>
    <dgm:pt modelId="{069514E0-A037-4A2D-895C-A217E1928F90}" type="sibTrans" cxnId="{9115C6F0-1C7D-49F6-8A13-7954860709FF}">
      <dgm:prSet/>
      <dgm:spPr/>
      <dgm:t>
        <a:bodyPr/>
        <a:lstStyle/>
        <a:p>
          <a:endParaRPr lang="en-US"/>
        </a:p>
      </dgm:t>
    </dgm:pt>
    <dgm:pt modelId="{F351E315-3AE9-4123-A738-8D0513BA9228}" type="pres">
      <dgm:prSet presAssocID="{E8265BF1-3150-4E80-828F-7350CEF426F8}" presName="linear" presStyleCnt="0">
        <dgm:presLayoutVars>
          <dgm:dir/>
          <dgm:animLvl val="lvl"/>
          <dgm:resizeHandles val="exact"/>
        </dgm:presLayoutVars>
      </dgm:prSet>
      <dgm:spPr/>
    </dgm:pt>
    <dgm:pt modelId="{6CAFA73C-6F2E-45B4-9C52-A21C20C60E13}" type="pres">
      <dgm:prSet presAssocID="{F4B3BEED-B016-480C-AB73-6F3B87AD4DC8}" presName="parentLin" presStyleCnt="0"/>
      <dgm:spPr/>
    </dgm:pt>
    <dgm:pt modelId="{3730F6E6-7372-4DD4-93A0-DAF5F75C04B2}" type="pres">
      <dgm:prSet presAssocID="{F4B3BEED-B016-480C-AB73-6F3B87AD4DC8}" presName="parentLeftMargin" presStyleLbl="node1" presStyleIdx="0" presStyleCnt="2"/>
      <dgm:spPr/>
    </dgm:pt>
    <dgm:pt modelId="{253F6C81-6840-4144-A734-3A69E7753996}" type="pres">
      <dgm:prSet presAssocID="{F4B3BEED-B016-480C-AB73-6F3B87AD4DC8}" presName="parentText" presStyleLbl="node1" presStyleIdx="0" presStyleCnt="2">
        <dgm:presLayoutVars>
          <dgm:chMax val="0"/>
          <dgm:bulletEnabled val="1"/>
        </dgm:presLayoutVars>
      </dgm:prSet>
      <dgm:spPr/>
    </dgm:pt>
    <dgm:pt modelId="{49B1EA68-BA7C-4FDB-85E7-7CD28FE1819D}" type="pres">
      <dgm:prSet presAssocID="{F4B3BEED-B016-480C-AB73-6F3B87AD4DC8}" presName="negativeSpace" presStyleCnt="0"/>
      <dgm:spPr/>
    </dgm:pt>
    <dgm:pt modelId="{EB1F93CD-B4B0-4FC9-8133-BDB6B0F6C371}" type="pres">
      <dgm:prSet presAssocID="{F4B3BEED-B016-480C-AB73-6F3B87AD4DC8}" presName="childText" presStyleLbl="conFgAcc1" presStyleIdx="0" presStyleCnt="2">
        <dgm:presLayoutVars>
          <dgm:bulletEnabled val="1"/>
        </dgm:presLayoutVars>
      </dgm:prSet>
      <dgm:spPr/>
    </dgm:pt>
    <dgm:pt modelId="{3C1F0F68-6717-4F1F-AF52-4E1095149EE2}" type="pres">
      <dgm:prSet presAssocID="{6F8884B4-1C2D-4B56-9445-0E48A5427433}" presName="spaceBetweenRectangles" presStyleCnt="0"/>
      <dgm:spPr/>
    </dgm:pt>
    <dgm:pt modelId="{EB8DE87B-9B3A-4CC3-B5F3-27BB0BBE994B}" type="pres">
      <dgm:prSet presAssocID="{E50582AB-621B-49FE-BF43-6FC8591D242B}" presName="parentLin" presStyleCnt="0"/>
      <dgm:spPr/>
    </dgm:pt>
    <dgm:pt modelId="{437F8621-FA14-4375-B9EF-E1FBFD3164B3}" type="pres">
      <dgm:prSet presAssocID="{E50582AB-621B-49FE-BF43-6FC8591D242B}" presName="parentLeftMargin" presStyleLbl="node1" presStyleIdx="0" presStyleCnt="2"/>
      <dgm:spPr/>
    </dgm:pt>
    <dgm:pt modelId="{7C637181-4D03-406A-9443-4092E86F7B72}" type="pres">
      <dgm:prSet presAssocID="{E50582AB-621B-49FE-BF43-6FC8591D242B}" presName="parentText" presStyleLbl="node1" presStyleIdx="1" presStyleCnt="2">
        <dgm:presLayoutVars>
          <dgm:chMax val="0"/>
          <dgm:bulletEnabled val="1"/>
        </dgm:presLayoutVars>
      </dgm:prSet>
      <dgm:spPr/>
    </dgm:pt>
    <dgm:pt modelId="{5328DFCB-36EF-41AC-8A1B-3FC7EBA9A4EF}" type="pres">
      <dgm:prSet presAssocID="{E50582AB-621B-49FE-BF43-6FC8591D242B}" presName="negativeSpace" presStyleCnt="0"/>
      <dgm:spPr/>
    </dgm:pt>
    <dgm:pt modelId="{1FAF02B0-74E0-46C1-915E-A36CBADA5480}" type="pres">
      <dgm:prSet presAssocID="{E50582AB-621B-49FE-BF43-6FC8591D242B}" presName="childText" presStyleLbl="conFgAcc1" presStyleIdx="1" presStyleCnt="2">
        <dgm:presLayoutVars>
          <dgm:bulletEnabled val="1"/>
        </dgm:presLayoutVars>
      </dgm:prSet>
      <dgm:spPr/>
    </dgm:pt>
  </dgm:ptLst>
  <dgm:cxnLst>
    <dgm:cxn modelId="{96C13E5F-6E98-4D1F-A42B-DD59634F524F}" type="presOf" srcId="{E50582AB-621B-49FE-BF43-6FC8591D242B}" destId="{7C637181-4D03-406A-9443-4092E86F7B72}" srcOrd="1" destOrd="0" presId="urn:microsoft.com/office/officeart/2005/8/layout/list1"/>
    <dgm:cxn modelId="{9D631344-DE70-4E3A-9033-74754088D1F1}" type="presOf" srcId="{A6FD8FD7-E91D-4787-B223-19490A315E2E}" destId="{1FAF02B0-74E0-46C1-915E-A36CBADA5480}" srcOrd="0" destOrd="0" presId="urn:microsoft.com/office/officeart/2005/8/layout/list1"/>
    <dgm:cxn modelId="{6C733856-0CA3-491C-9C4F-876873B4D77A}" type="presOf" srcId="{F53C16FC-6AC2-4951-830B-480044470D8C}" destId="{EB1F93CD-B4B0-4FC9-8133-BDB6B0F6C371}" srcOrd="0" destOrd="0" presId="urn:microsoft.com/office/officeart/2005/8/layout/list1"/>
    <dgm:cxn modelId="{36D4BA79-146B-49DC-A0A8-E03E2AAE0108}" type="presOf" srcId="{E50582AB-621B-49FE-BF43-6FC8591D242B}" destId="{437F8621-FA14-4375-B9EF-E1FBFD3164B3}" srcOrd="0" destOrd="0" presId="urn:microsoft.com/office/officeart/2005/8/layout/list1"/>
    <dgm:cxn modelId="{FABA209D-F983-4677-8C2B-866900A948FA}" type="presOf" srcId="{F4B3BEED-B016-480C-AB73-6F3B87AD4DC8}" destId="{3730F6E6-7372-4DD4-93A0-DAF5F75C04B2}" srcOrd="0" destOrd="0" presId="urn:microsoft.com/office/officeart/2005/8/layout/list1"/>
    <dgm:cxn modelId="{4E715DA6-8F9B-4586-ADE2-0A8E8D79964E}" type="presOf" srcId="{E8265BF1-3150-4E80-828F-7350CEF426F8}" destId="{F351E315-3AE9-4123-A738-8D0513BA9228}" srcOrd="0" destOrd="0" presId="urn:microsoft.com/office/officeart/2005/8/layout/list1"/>
    <dgm:cxn modelId="{88D205A7-63DA-41AD-A915-319E56ABCCC7}" type="presOf" srcId="{F4B3BEED-B016-480C-AB73-6F3B87AD4DC8}" destId="{253F6C81-6840-4144-A734-3A69E7753996}" srcOrd="1" destOrd="0" presId="urn:microsoft.com/office/officeart/2005/8/layout/list1"/>
    <dgm:cxn modelId="{FE1AFFDB-6EF8-45A2-9E02-FD3D8F002F28}" srcId="{F4B3BEED-B016-480C-AB73-6F3B87AD4DC8}" destId="{F53C16FC-6AC2-4951-830B-480044470D8C}" srcOrd="0" destOrd="0" parTransId="{3F522FAE-70B5-4669-9471-FF17A73A9BC3}" sibTransId="{6B4773BF-C94B-4053-8F6B-E1AE679F8343}"/>
    <dgm:cxn modelId="{15FBAAE8-078C-4F57-9ABB-15DAC4388BF0}" srcId="{E8265BF1-3150-4E80-828F-7350CEF426F8}" destId="{E50582AB-621B-49FE-BF43-6FC8591D242B}" srcOrd="1" destOrd="0" parTransId="{9756BFE9-0EEF-42C7-86EA-ABDD815D51C9}" sibTransId="{DEE698D5-37AD-4EB6-A1F7-6B9E3808568D}"/>
    <dgm:cxn modelId="{9115C6F0-1C7D-49F6-8A13-7954860709FF}" srcId="{E50582AB-621B-49FE-BF43-6FC8591D242B}" destId="{A6FD8FD7-E91D-4787-B223-19490A315E2E}" srcOrd="0" destOrd="0" parTransId="{7B264815-1307-4265-9125-48481CB6D038}" sibTransId="{069514E0-A037-4A2D-895C-A217E1928F90}"/>
    <dgm:cxn modelId="{E1BA0BF8-F9D0-4415-9F3A-1C7003DEB9B4}" srcId="{E8265BF1-3150-4E80-828F-7350CEF426F8}" destId="{F4B3BEED-B016-480C-AB73-6F3B87AD4DC8}" srcOrd="0" destOrd="0" parTransId="{646FE1C4-264F-457E-AEB1-64E7B04E943D}" sibTransId="{6F8884B4-1C2D-4B56-9445-0E48A5427433}"/>
    <dgm:cxn modelId="{9474AE43-2A9B-4369-823D-31BE331A4E4D}" type="presParOf" srcId="{F351E315-3AE9-4123-A738-8D0513BA9228}" destId="{6CAFA73C-6F2E-45B4-9C52-A21C20C60E13}" srcOrd="0" destOrd="0" presId="urn:microsoft.com/office/officeart/2005/8/layout/list1"/>
    <dgm:cxn modelId="{E4AD2E6F-A07E-44DF-BAFC-13C9553EC00D}" type="presParOf" srcId="{6CAFA73C-6F2E-45B4-9C52-A21C20C60E13}" destId="{3730F6E6-7372-4DD4-93A0-DAF5F75C04B2}" srcOrd="0" destOrd="0" presId="urn:microsoft.com/office/officeart/2005/8/layout/list1"/>
    <dgm:cxn modelId="{35FE5CEA-4373-413C-8180-74F6AAB45B39}" type="presParOf" srcId="{6CAFA73C-6F2E-45B4-9C52-A21C20C60E13}" destId="{253F6C81-6840-4144-A734-3A69E7753996}" srcOrd="1" destOrd="0" presId="urn:microsoft.com/office/officeart/2005/8/layout/list1"/>
    <dgm:cxn modelId="{145C710E-9D3C-4FF1-98DC-F9BD1F0DB4AF}" type="presParOf" srcId="{F351E315-3AE9-4123-A738-8D0513BA9228}" destId="{49B1EA68-BA7C-4FDB-85E7-7CD28FE1819D}" srcOrd="1" destOrd="0" presId="urn:microsoft.com/office/officeart/2005/8/layout/list1"/>
    <dgm:cxn modelId="{3CF8E344-E4A3-453B-BD12-D08824F27A8B}" type="presParOf" srcId="{F351E315-3AE9-4123-A738-8D0513BA9228}" destId="{EB1F93CD-B4B0-4FC9-8133-BDB6B0F6C371}" srcOrd="2" destOrd="0" presId="urn:microsoft.com/office/officeart/2005/8/layout/list1"/>
    <dgm:cxn modelId="{A9BC57C7-06F0-426B-8B25-2279F1094BAB}" type="presParOf" srcId="{F351E315-3AE9-4123-A738-8D0513BA9228}" destId="{3C1F0F68-6717-4F1F-AF52-4E1095149EE2}" srcOrd="3" destOrd="0" presId="urn:microsoft.com/office/officeart/2005/8/layout/list1"/>
    <dgm:cxn modelId="{AB3FAC7B-37F7-48D1-8CB7-88D64E344AC2}" type="presParOf" srcId="{F351E315-3AE9-4123-A738-8D0513BA9228}" destId="{EB8DE87B-9B3A-4CC3-B5F3-27BB0BBE994B}" srcOrd="4" destOrd="0" presId="urn:microsoft.com/office/officeart/2005/8/layout/list1"/>
    <dgm:cxn modelId="{14A3E9FC-5041-4EFE-A6E0-D45A58EEA2B7}" type="presParOf" srcId="{EB8DE87B-9B3A-4CC3-B5F3-27BB0BBE994B}" destId="{437F8621-FA14-4375-B9EF-E1FBFD3164B3}" srcOrd="0" destOrd="0" presId="urn:microsoft.com/office/officeart/2005/8/layout/list1"/>
    <dgm:cxn modelId="{696B4ED7-AE24-4500-8FDC-C160F07DD5B9}" type="presParOf" srcId="{EB8DE87B-9B3A-4CC3-B5F3-27BB0BBE994B}" destId="{7C637181-4D03-406A-9443-4092E86F7B72}" srcOrd="1" destOrd="0" presId="urn:microsoft.com/office/officeart/2005/8/layout/list1"/>
    <dgm:cxn modelId="{ED4BB064-35DB-4014-87D2-FCD8F3F32E45}" type="presParOf" srcId="{F351E315-3AE9-4123-A738-8D0513BA9228}" destId="{5328DFCB-36EF-41AC-8A1B-3FC7EBA9A4EF}" srcOrd="5" destOrd="0" presId="urn:microsoft.com/office/officeart/2005/8/layout/list1"/>
    <dgm:cxn modelId="{4D727EF9-C6BB-446D-ADD9-A2DF3329145C}" type="presParOf" srcId="{F351E315-3AE9-4123-A738-8D0513BA9228}" destId="{1FAF02B0-74E0-46C1-915E-A36CBADA5480}"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621459-5098-43E5-813C-398390E9BD2A}" type="doc">
      <dgm:prSet loTypeId="urn:microsoft.com/office/officeart/2016/7/layout/HorizontalActionList" loCatId="List" qsTypeId="urn:microsoft.com/office/officeart/2005/8/quickstyle/simple1" qsCatId="simple" csTypeId="urn:microsoft.com/office/officeart/2005/8/colors/colorful5" csCatId="colorful" phldr="1"/>
      <dgm:spPr/>
      <dgm:t>
        <a:bodyPr/>
        <a:lstStyle/>
        <a:p>
          <a:endParaRPr lang="en-US"/>
        </a:p>
      </dgm:t>
    </dgm:pt>
    <dgm:pt modelId="{645ABBAD-C2E6-48BB-A916-4385DDE51A4C}">
      <dgm:prSet/>
      <dgm:spPr/>
      <dgm:t>
        <a:bodyPr/>
        <a:lstStyle/>
        <a:p>
          <a:r>
            <a:rPr lang="af-ZA" b="1"/>
            <a:t>Sadness</a:t>
          </a:r>
          <a:endParaRPr lang="en-US"/>
        </a:p>
      </dgm:t>
    </dgm:pt>
    <dgm:pt modelId="{39CE5ECF-9901-46AE-9271-67DEE33E6324}" type="parTrans" cxnId="{824F9EB4-A921-4E7E-9C64-7CDECB741E6B}">
      <dgm:prSet/>
      <dgm:spPr/>
      <dgm:t>
        <a:bodyPr/>
        <a:lstStyle/>
        <a:p>
          <a:endParaRPr lang="en-US"/>
        </a:p>
      </dgm:t>
    </dgm:pt>
    <dgm:pt modelId="{8D6D608C-91BC-47D5-8054-AA7F05D101C0}" type="sibTrans" cxnId="{824F9EB4-A921-4E7E-9C64-7CDECB741E6B}">
      <dgm:prSet/>
      <dgm:spPr/>
      <dgm:t>
        <a:bodyPr/>
        <a:lstStyle/>
        <a:p>
          <a:endParaRPr lang="en-US"/>
        </a:p>
      </dgm:t>
    </dgm:pt>
    <dgm:pt modelId="{7866ED3B-D89F-4CB6-81CE-4AB791EE944C}">
      <dgm:prSet/>
      <dgm:spPr/>
      <dgm:t>
        <a:bodyPr/>
        <a:lstStyle/>
        <a:p>
          <a:r>
            <a:rPr lang="af-ZA" dirty="0"/>
            <a:t>- A </a:t>
          </a:r>
          <a:r>
            <a:rPr lang="af-ZA" dirty="0" err="1"/>
            <a:t>normal</a:t>
          </a:r>
          <a:r>
            <a:rPr lang="af-ZA" dirty="0"/>
            <a:t> </a:t>
          </a:r>
          <a:r>
            <a:rPr lang="af-ZA" dirty="0" err="1"/>
            <a:t>emotion</a:t>
          </a:r>
          <a:endParaRPr lang="en-US" dirty="0"/>
        </a:p>
      </dgm:t>
    </dgm:pt>
    <dgm:pt modelId="{CB9283AE-9327-4BB4-AFEC-C1CCA945B40C}" type="parTrans" cxnId="{B5DFA1DF-3B3B-4D41-B148-CA6B0596E01A}">
      <dgm:prSet/>
      <dgm:spPr/>
      <dgm:t>
        <a:bodyPr/>
        <a:lstStyle/>
        <a:p>
          <a:endParaRPr lang="en-US"/>
        </a:p>
      </dgm:t>
    </dgm:pt>
    <dgm:pt modelId="{090F8978-8C64-4958-ABFB-62C6A1AC47D3}" type="sibTrans" cxnId="{B5DFA1DF-3B3B-4D41-B148-CA6B0596E01A}">
      <dgm:prSet/>
      <dgm:spPr/>
      <dgm:t>
        <a:bodyPr/>
        <a:lstStyle/>
        <a:p>
          <a:endParaRPr lang="en-US"/>
        </a:p>
      </dgm:t>
    </dgm:pt>
    <dgm:pt modelId="{66FA6CF1-89B8-42D2-9585-6E96F572986A}">
      <dgm:prSet/>
      <dgm:spPr/>
      <dgm:t>
        <a:bodyPr/>
        <a:lstStyle/>
        <a:p>
          <a:r>
            <a:rPr lang="af-ZA" dirty="0"/>
            <a:t>- </a:t>
          </a:r>
          <a:r>
            <a:rPr lang="af-ZA" dirty="0" err="1"/>
            <a:t>Often</a:t>
          </a:r>
          <a:r>
            <a:rPr lang="af-ZA" dirty="0"/>
            <a:t> </a:t>
          </a:r>
          <a:r>
            <a:rPr lang="af-ZA" dirty="0" err="1"/>
            <a:t>linked</a:t>
          </a:r>
          <a:r>
            <a:rPr lang="af-ZA" dirty="0"/>
            <a:t> </a:t>
          </a:r>
          <a:r>
            <a:rPr lang="af-ZA" dirty="0" err="1"/>
            <a:t>to</a:t>
          </a:r>
          <a:r>
            <a:rPr lang="af-ZA" dirty="0"/>
            <a:t> a </a:t>
          </a:r>
          <a:r>
            <a:rPr lang="af-ZA" dirty="0" err="1"/>
            <a:t>specific</a:t>
          </a:r>
          <a:r>
            <a:rPr lang="af-ZA" dirty="0"/>
            <a:t> </a:t>
          </a:r>
          <a:r>
            <a:rPr lang="af-ZA" dirty="0" err="1"/>
            <a:t>event</a:t>
          </a:r>
          <a:endParaRPr lang="en-US" dirty="0"/>
        </a:p>
      </dgm:t>
    </dgm:pt>
    <dgm:pt modelId="{B98EF4D4-A70F-4DE6-898F-29BD784FC382}" type="parTrans" cxnId="{84CD2B83-845F-4D70-984E-FBD17CDFC3DE}">
      <dgm:prSet/>
      <dgm:spPr/>
      <dgm:t>
        <a:bodyPr/>
        <a:lstStyle/>
        <a:p>
          <a:endParaRPr lang="en-US"/>
        </a:p>
      </dgm:t>
    </dgm:pt>
    <dgm:pt modelId="{B5256426-C680-47B5-BA56-73EFD86F8DFB}" type="sibTrans" cxnId="{84CD2B83-845F-4D70-984E-FBD17CDFC3DE}">
      <dgm:prSet/>
      <dgm:spPr/>
      <dgm:t>
        <a:bodyPr/>
        <a:lstStyle/>
        <a:p>
          <a:endParaRPr lang="en-US"/>
        </a:p>
      </dgm:t>
    </dgm:pt>
    <dgm:pt modelId="{F371B142-88F2-4CD2-9E1C-1305E8F65F5F}">
      <dgm:prSet/>
      <dgm:spPr/>
      <dgm:t>
        <a:bodyPr/>
        <a:lstStyle/>
        <a:p>
          <a:r>
            <a:rPr lang="af-ZA" dirty="0"/>
            <a:t>- </a:t>
          </a:r>
          <a:r>
            <a:rPr lang="af-ZA" dirty="0" err="1"/>
            <a:t>Usually</a:t>
          </a:r>
          <a:r>
            <a:rPr lang="af-ZA" dirty="0"/>
            <a:t> </a:t>
          </a:r>
          <a:r>
            <a:rPr lang="af-ZA" dirty="0" err="1"/>
            <a:t>fades</a:t>
          </a:r>
          <a:r>
            <a:rPr lang="af-ZA" dirty="0"/>
            <a:t> </a:t>
          </a:r>
          <a:r>
            <a:rPr lang="af-ZA" dirty="0" err="1"/>
            <a:t>with</a:t>
          </a:r>
          <a:r>
            <a:rPr lang="af-ZA" dirty="0"/>
            <a:t> </a:t>
          </a:r>
          <a:r>
            <a:rPr lang="af-ZA" dirty="0" err="1"/>
            <a:t>time</a:t>
          </a:r>
          <a:endParaRPr lang="en-US" dirty="0"/>
        </a:p>
      </dgm:t>
    </dgm:pt>
    <dgm:pt modelId="{38CAA215-D563-4401-B23B-E1B490A61099}" type="parTrans" cxnId="{2413FF4E-21D0-46DA-95E1-696C62CA6E1E}">
      <dgm:prSet/>
      <dgm:spPr/>
      <dgm:t>
        <a:bodyPr/>
        <a:lstStyle/>
        <a:p>
          <a:endParaRPr lang="en-US"/>
        </a:p>
      </dgm:t>
    </dgm:pt>
    <dgm:pt modelId="{849C5C61-39BB-4EBC-AB68-5F18863944E4}" type="sibTrans" cxnId="{2413FF4E-21D0-46DA-95E1-696C62CA6E1E}">
      <dgm:prSet/>
      <dgm:spPr/>
      <dgm:t>
        <a:bodyPr/>
        <a:lstStyle/>
        <a:p>
          <a:endParaRPr lang="en-US"/>
        </a:p>
      </dgm:t>
    </dgm:pt>
    <dgm:pt modelId="{FEE44295-67E5-44BF-9DB3-5EEA6911455A}">
      <dgm:prSet/>
      <dgm:spPr/>
      <dgm:t>
        <a:bodyPr/>
        <a:lstStyle/>
        <a:p>
          <a:r>
            <a:rPr lang="af-ZA" b="1"/>
            <a:t>Depression</a:t>
          </a:r>
          <a:endParaRPr lang="en-US"/>
        </a:p>
      </dgm:t>
    </dgm:pt>
    <dgm:pt modelId="{7C75D5CE-699A-4F93-9824-9B364C2CC6DC}" type="parTrans" cxnId="{B0C299B0-0DDE-498D-8D71-DAFA0F3936DD}">
      <dgm:prSet/>
      <dgm:spPr/>
      <dgm:t>
        <a:bodyPr/>
        <a:lstStyle/>
        <a:p>
          <a:endParaRPr lang="en-US"/>
        </a:p>
      </dgm:t>
    </dgm:pt>
    <dgm:pt modelId="{82DAA0B1-C28D-409A-A2F9-0F022466CC5C}" type="sibTrans" cxnId="{B0C299B0-0DDE-498D-8D71-DAFA0F3936DD}">
      <dgm:prSet/>
      <dgm:spPr/>
      <dgm:t>
        <a:bodyPr/>
        <a:lstStyle/>
        <a:p>
          <a:endParaRPr lang="en-US"/>
        </a:p>
      </dgm:t>
    </dgm:pt>
    <dgm:pt modelId="{7EFCFFE8-8CA6-4AF8-AECE-9D0FA0864844}">
      <dgm:prSet/>
      <dgm:spPr/>
      <dgm:t>
        <a:bodyPr/>
        <a:lstStyle/>
        <a:p>
          <a:pPr>
            <a:buFont typeface="Arial" panose="020B0604020202020204" pitchFamily="34" charset="0"/>
            <a:buChar char="•"/>
          </a:pPr>
          <a:r>
            <a:rPr lang="af-ZA" dirty="0"/>
            <a:t>- A </a:t>
          </a:r>
          <a:r>
            <a:rPr lang="af-ZA" dirty="0" err="1"/>
            <a:t>medical</a:t>
          </a:r>
          <a:r>
            <a:rPr lang="af-ZA" dirty="0"/>
            <a:t> </a:t>
          </a:r>
          <a:r>
            <a:rPr lang="af-ZA" dirty="0" err="1"/>
            <a:t>condition</a:t>
          </a:r>
          <a:endParaRPr lang="en-US" dirty="0"/>
        </a:p>
      </dgm:t>
    </dgm:pt>
    <dgm:pt modelId="{35CD726E-6D06-4D58-A48A-75B549B8E100}" type="parTrans" cxnId="{BCCCD0FB-F26C-4C96-9315-F4094E88937B}">
      <dgm:prSet/>
      <dgm:spPr/>
      <dgm:t>
        <a:bodyPr/>
        <a:lstStyle/>
        <a:p>
          <a:endParaRPr lang="en-US"/>
        </a:p>
      </dgm:t>
    </dgm:pt>
    <dgm:pt modelId="{56175A29-4CC9-4695-8A2A-9DA8834B2325}" type="sibTrans" cxnId="{BCCCD0FB-F26C-4C96-9315-F4094E88937B}">
      <dgm:prSet/>
      <dgm:spPr/>
      <dgm:t>
        <a:bodyPr/>
        <a:lstStyle/>
        <a:p>
          <a:endParaRPr lang="en-US"/>
        </a:p>
      </dgm:t>
    </dgm:pt>
    <dgm:pt modelId="{0A7E9ED0-4E73-48B1-BEF7-24D3E3F631CF}">
      <dgm:prSet/>
      <dgm:spPr/>
      <dgm:t>
        <a:bodyPr/>
        <a:lstStyle/>
        <a:p>
          <a:pPr>
            <a:buFont typeface="Arial" panose="020B0604020202020204" pitchFamily="34" charset="0"/>
            <a:buNone/>
          </a:pPr>
          <a:r>
            <a:rPr lang="af-ZA" dirty="0"/>
            <a:t>- </a:t>
          </a:r>
          <a:r>
            <a:rPr lang="af-ZA" dirty="0" err="1"/>
            <a:t>Persistent</a:t>
          </a:r>
          <a:r>
            <a:rPr lang="af-ZA" dirty="0"/>
            <a:t> </a:t>
          </a:r>
          <a:r>
            <a:rPr lang="af-ZA" dirty="0" err="1"/>
            <a:t>sadness</a:t>
          </a:r>
          <a:r>
            <a:rPr lang="af-ZA" dirty="0"/>
            <a:t> </a:t>
          </a:r>
          <a:r>
            <a:rPr lang="af-ZA" dirty="0" err="1"/>
            <a:t>or</a:t>
          </a:r>
          <a:r>
            <a:rPr lang="af-ZA" dirty="0"/>
            <a:t> </a:t>
          </a:r>
          <a:r>
            <a:rPr lang="af-ZA" dirty="0" err="1"/>
            <a:t>emptiness</a:t>
          </a:r>
          <a:endParaRPr lang="en-US" dirty="0"/>
        </a:p>
      </dgm:t>
    </dgm:pt>
    <dgm:pt modelId="{68E9E373-C5D2-4245-B480-782416DE5934}" type="parTrans" cxnId="{49859F71-2214-4B21-8276-A92782C1A1E0}">
      <dgm:prSet/>
      <dgm:spPr/>
      <dgm:t>
        <a:bodyPr/>
        <a:lstStyle/>
        <a:p>
          <a:endParaRPr lang="en-US"/>
        </a:p>
      </dgm:t>
    </dgm:pt>
    <dgm:pt modelId="{B6187472-2762-4857-AE20-E26CACB841E7}" type="sibTrans" cxnId="{49859F71-2214-4B21-8276-A92782C1A1E0}">
      <dgm:prSet/>
      <dgm:spPr/>
      <dgm:t>
        <a:bodyPr/>
        <a:lstStyle/>
        <a:p>
          <a:endParaRPr lang="en-US"/>
        </a:p>
      </dgm:t>
    </dgm:pt>
    <dgm:pt modelId="{86A0792E-B6EF-4AC5-8325-80B3E78F6851}">
      <dgm:prSet/>
      <dgm:spPr/>
      <dgm:t>
        <a:bodyPr/>
        <a:lstStyle/>
        <a:p>
          <a:pPr>
            <a:buFont typeface="Arial" panose="020B0604020202020204" pitchFamily="34" charset="0"/>
            <a:buNone/>
          </a:pPr>
          <a:r>
            <a:rPr lang="af-ZA" dirty="0"/>
            <a:t>- </a:t>
          </a:r>
          <a:r>
            <a:rPr lang="af-ZA" dirty="0" err="1"/>
            <a:t>Loss</a:t>
          </a:r>
          <a:r>
            <a:rPr lang="af-ZA" dirty="0"/>
            <a:t> of </a:t>
          </a:r>
          <a:r>
            <a:rPr lang="af-ZA" dirty="0" err="1"/>
            <a:t>interest</a:t>
          </a:r>
          <a:r>
            <a:rPr lang="af-ZA" dirty="0"/>
            <a:t> </a:t>
          </a:r>
          <a:r>
            <a:rPr lang="af-ZA" dirty="0" err="1"/>
            <a:t>or</a:t>
          </a:r>
          <a:r>
            <a:rPr lang="af-ZA" dirty="0"/>
            <a:t> </a:t>
          </a:r>
          <a:r>
            <a:rPr lang="af-ZA" dirty="0" err="1"/>
            <a:t>motivation</a:t>
          </a:r>
          <a:endParaRPr lang="en-US" dirty="0"/>
        </a:p>
      </dgm:t>
    </dgm:pt>
    <dgm:pt modelId="{6ADA63FE-BAFA-4527-B5FE-161AFA588965}" type="parTrans" cxnId="{24906D88-2AC8-4475-9F51-1156F4CEF26F}">
      <dgm:prSet/>
      <dgm:spPr/>
      <dgm:t>
        <a:bodyPr/>
        <a:lstStyle/>
        <a:p>
          <a:endParaRPr lang="en-US"/>
        </a:p>
      </dgm:t>
    </dgm:pt>
    <dgm:pt modelId="{DB412B90-C503-48E8-A024-7125B7C24608}" type="sibTrans" cxnId="{24906D88-2AC8-4475-9F51-1156F4CEF26F}">
      <dgm:prSet/>
      <dgm:spPr/>
      <dgm:t>
        <a:bodyPr/>
        <a:lstStyle/>
        <a:p>
          <a:endParaRPr lang="en-US"/>
        </a:p>
      </dgm:t>
    </dgm:pt>
    <dgm:pt modelId="{EE61B396-D419-418F-8C8D-CAC02D9BA0BE}">
      <dgm:prSet/>
      <dgm:spPr/>
      <dgm:t>
        <a:bodyPr/>
        <a:lstStyle/>
        <a:p>
          <a:pPr>
            <a:buFont typeface="Arial" panose="020B0604020202020204" pitchFamily="34" charset="0"/>
            <a:buNone/>
          </a:pPr>
          <a:r>
            <a:rPr lang="af-ZA" dirty="0"/>
            <a:t>- </a:t>
          </a:r>
          <a:r>
            <a:rPr lang="af-ZA" dirty="0" err="1"/>
            <a:t>Affects</a:t>
          </a:r>
          <a:r>
            <a:rPr lang="af-ZA" dirty="0"/>
            <a:t> </a:t>
          </a:r>
          <a:r>
            <a:rPr lang="af-ZA" dirty="0" err="1"/>
            <a:t>daily</a:t>
          </a:r>
          <a:r>
            <a:rPr lang="af-ZA" dirty="0"/>
            <a:t> </a:t>
          </a:r>
          <a:r>
            <a:rPr lang="af-ZA" dirty="0" err="1"/>
            <a:t>life</a:t>
          </a:r>
          <a:endParaRPr lang="en-US" dirty="0"/>
        </a:p>
      </dgm:t>
    </dgm:pt>
    <dgm:pt modelId="{210F5688-8218-453A-8D4F-3E2234017E3A}" type="parTrans" cxnId="{9BAB9249-0480-4A07-A5B6-EF35CD1B9167}">
      <dgm:prSet/>
      <dgm:spPr/>
      <dgm:t>
        <a:bodyPr/>
        <a:lstStyle/>
        <a:p>
          <a:endParaRPr lang="en-US"/>
        </a:p>
      </dgm:t>
    </dgm:pt>
    <dgm:pt modelId="{B52726F7-2C0F-49B9-B15D-53E4AC0B3392}" type="sibTrans" cxnId="{9BAB9249-0480-4A07-A5B6-EF35CD1B9167}">
      <dgm:prSet/>
      <dgm:spPr/>
      <dgm:t>
        <a:bodyPr/>
        <a:lstStyle/>
        <a:p>
          <a:endParaRPr lang="en-US"/>
        </a:p>
      </dgm:t>
    </dgm:pt>
    <dgm:pt modelId="{2B201818-9745-4400-A83F-0F1A0AEBD203}" type="pres">
      <dgm:prSet presAssocID="{60621459-5098-43E5-813C-398390E9BD2A}" presName="Name0" presStyleCnt="0">
        <dgm:presLayoutVars>
          <dgm:dir/>
          <dgm:animLvl val="lvl"/>
          <dgm:resizeHandles val="exact"/>
        </dgm:presLayoutVars>
      </dgm:prSet>
      <dgm:spPr/>
    </dgm:pt>
    <dgm:pt modelId="{1EA485D4-1A94-4B24-BE60-CB875DB11F40}" type="pres">
      <dgm:prSet presAssocID="{645ABBAD-C2E6-48BB-A916-4385DDE51A4C}" presName="composite" presStyleCnt="0"/>
      <dgm:spPr/>
    </dgm:pt>
    <dgm:pt modelId="{0731E98B-05A2-4C0A-B3E1-EE4934EC9CAB}" type="pres">
      <dgm:prSet presAssocID="{645ABBAD-C2E6-48BB-A916-4385DDE51A4C}" presName="parTx" presStyleLbl="alignNode1" presStyleIdx="0" presStyleCnt="2">
        <dgm:presLayoutVars>
          <dgm:chMax val="0"/>
          <dgm:chPref val="0"/>
        </dgm:presLayoutVars>
      </dgm:prSet>
      <dgm:spPr/>
    </dgm:pt>
    <dgm:pt modelId="{06D58E13-4361-4116-BC71-8019B5402301}" type="pres">
      <dgm:prSet presAssocID="{645ABBAD-C2E6-48BB-A916-4385DDE51A4C}" presName="desTx" presStyleLbl="alignAccFollowNode1" presStyleIdx="0" presStyleCnt="2">
        <dgm:presLayoutVars/>
      </dgm:prSet>
      <dgm:spPr/>
    </dgm:pt>
    <dgm:pt modelId="{6E8AD62B-AE1B-4306-8D89-9173AAB5B477}" type="pres">
      <dgm:prSet presAssocID="{8D6D608C-91BC-47D5-8054-AA7F05D101C0}" presName="space" presStyleCnt="0"/>
      <dgm:spPr/>
    </dgm:pt>
    <dgm:pt modelId="{7D701F13-E0B6-4446-81D6-6BF6EF126D52}" type="pres">
      <dgm:prSet presAssocID="{FEE44295-67E5-44BF-9DB3-5EEA6911455A}" presName="composite" presStyleCnt="0"/>
      <dgm:spPr/>
    </dgm:pt>
    <dgm:pt modelId="{492FD24A-5DA7-4E22-AABA-F8426E951F42}" type="pres">
      <dgm:prSet presAssocID="{FEE44295-67E5-44BF-9DB3-5EEA6911455A}" presName="parTx" presStyleLbl="alignNode1" presStyleIdx="1" presStyleCnt="2">
        <dgm:presLayoutVars>
          <dgm:chMax val="0"/>
          <dgm:chPref val="0"/>
        </dgm:presLayoutVars>
      </dgm:prSet>
      <dgm:spPr/>
    </dgm:pt>
    <dgm:pt modelId="{16ED6208-4D0A-43FC-8C72-CAB02CA93DE5}" type="pres">
      <dgm:prSet presAssocID="{FEE44295-67E5-44BF-9DB3-5EEA6911455A}" presName="desTx" presStyleLbl="alignAccFollowNode1" presStyleIdx="1" presStyleCnt="2">
        <dgm:presLayoutVars/>
      </dgm:prSet>
      <dgm:spPr/>
    </dgm:pt>
  </dgm:ptLst>
  <dgm:cxnLst>
    <dgm:cxn modelId="{596FC613-CEDD-4FA6-BFFE-CFFC807CA645}" type="presOf" srcId="{EE61B396-D419-418F-8C8D-CAC02D9BA0BE}" destId="{16ED6208-4D0A-43FC-8C72-CAB02CA93DE5}" srcOrd="0" destOrd="3" presId="urn:microsoft.com/office/officeart/2016/7/layout/HorizontalActionList"/>
    <dgm:cxn modelId="{9BAB9249-0480-4A07-A5B6-EF35CD1B9167}" srcId="{FEE44295-67E5-44BF-9DB3-5EEA6911455A}" destId="{EE61B396-D419-418F-8C8D-CAC02D9BA0BE}" srcOrd="3" destOrd="0" parTransId="{210F5688-8218-453A-8D4F-3E2234017E3A}" sibTransId="{B52726F7-2C0F-49B9-B15D-53E4AC0B3392}"/>
    <dgm:cxn modelId="{2413FF4E-21D0-46DA-95E1-696C62CA6E1E}" srcId="{645ABBAD-C2E6-48BB-A916-4385DDE51A4C}" destId="{F371B142-88F2-4CD2-9E1C-1305E8F65F5F}" srcOrd="2" destOrd="0" parTransId="{38CAA215-D563-4401-B23B-E1B490A61099}" sibTransId="{849C5C61-39BB-4EBC-AB68-5F18863944E4}"/>
    <dgm:cxn modelId="{57321C70-CD70-4CB8-B942-B48812574D53}" type="presOf" srcId="{60621459-5098-43E5-813C-398390E9BD2A}" destId="{2B201818-9745-4400-A83F-0F1A0AEBD203}" srcOrd="0" destOrd="0" presId="urn:microsoft.com/office/officeart/2016/7/layout/HorizontalActionList"/>
    <dgm:cxn modelId="{49859F71-2214-4B21-8276-A92782C1A1E0}" srcId="{FEE44295-67E5-44BF-9DB3-5EEA6911455A}" destId="{0A7E9ED0-4E73-48B1-BEF7-24D3E3F631CF}" srcOrd="1" destOrd="0" parTransId="{68E9E373-C5D2-4245-B480-782416DE5934}" sibTransId="{B6187472-2762-4857-AE20-E26CACB841E7}"/>
    <dgm:cxn modelId="{E6EA7353-0710-4E69-AA88-EED68B1C1CF2}" type="presOf" srcId="{FEE44295-67E5-44BF-9DB3-5EEA6911455A}" destId="{492FD24A-5DA7-4E22-AABA-F8426E951F42}" srcOrd="0" destOrd="0" presId="urn:microsoft.com/office/officeart/2016/7/layout/HorizontalActionList"/>
    <dgm:cxn modelId="{50B39B74-3E62-4017-9588-AFF3F58573DE}" type="presOf" srcId="{7866ED3B-D89F-4CB6-81CE-4AB791EE944C}" destId="{06D58E13-4361-4116-BC71-8019B5402301}" srcOrd="0" destOrd="0" presId="urn:microsoft.com/office/officeart/2016/7/layout/HorizontalActionList"/>
    <dgm:cxn modelId="{84CD2B83-845F-4D70-984E-FBD17CDFC3DE}" srcId="{645ABBAD-C2E6-48BB-A916-4385DDE51A4C}" destId="{66FA6CF1-89B8-42D2-9585-6E96F572986A}" srcOrd="1" destOrd="0" parTransId="{B98EF4D4-A70F-4DE6-898F-29BD784FC382}" sibTransId="{B5256426-C680-47B5-BA56-73EFD86F8DFB}"/>
    <dgm:cxn modelId="{24906D88-2AC8-4475-9F51-1156F4CEF26F}" srcId="{FEE44295-67E5-44BF-9DB3-5EEA6911455A}" destId="{86A0792E-B6EF-4AC5-8325-80B3E78F6851}" srcOrd="2" destOrd="0" parTransId="{6ADA63FE-BAFA-4527-B5FE-161AFA588965}" sibTransId="{DB412B90-C503-48E8-A024-7125B7C24608}"/>
    <dgm:cxn modelId="{670AC0AB-12E7-40EE-8571-DF078D3ACA83}" type="presOf" srcId="{645ABBAD-C2E6-48BB-A916-4385DDE51A4C}" destId="{0731E98B-05A2-4C0A-B3E1-EE4934EC9CAB}" srcOrd="0" destOrd="0" presId="urn:microsoft.com/office/officeart/2016/7/layout/HorizontalActionList"/>
    <dgm:cxn modelId="{B0C299B0-0DDE-498D-8D71-DAFA0F3936DD}" srcId="{60621459-5098-43E5-813C-398390E9BD2A}" destId="{FEE44295-67E5-44BF-9DB3-5EEA6911455A}" srcOrd="1" destOrd="0" parTransId="{7C75D5CE-699A-4F93-9824-9B364C2CC6DC}" sibTransId="{82DAA0B1-C28D-409A-A2F9-0F022466CC5C}"/>
    <dgm:cxn modelId="{824F9EB4-A921-4E7E-9C64-7CDECB741E6B}" srcId="{60621459-5098-43E5-813C-398390E9BD2A}" destId="{645ABBAD-C2E6-48BB-A916-4385DDE51A4C}" srcOrd="0" destOrd="0" parTransId="{39CE5ECF-9901-46AE-9271-67DEE33E6324}" sibTransId="{8D6D608C-91BC-47D5-8054-AA7F05D101C0}"/>
    <dgm:cxn modelId="{7BB377B9-9217-4257-B081-6CC231614300}" type="presOf" srcId="{7EFCFFE8-8CA6-4AF8-AECE-9D0FA0864844}" destId="{16ED6208-4D0A-43FC-8C72-CAB02CA93DE5}" srcOrd="0" destOrd="0" presId="urn:microsoft.com/office/officeart/2016/7/layout/HorizontalActionList"/>
    <dgm:cxn modelId="{B88F0FD9-C719-454B-9638-3B98FFE90283}" type="presOf" srcId="{F371B142-88F2-4CD2-9E1C-1305E8F65F5F}" destId="{06D58E13-4361-4116-BC71-8019B5402301}" srcOrd="0" destOrd="2" presId="urn:microsoft.com/office/officeart/2016/7/layout/HorizontalActionList"/>
    <dgm:cxn modelId="{B5DFA1DF-3B3B-4D41-B148-CA6B0596E01A}" srcId="{645ABBAD-C2E6-48BB-A916-4385DDE51A4C}" destId="{7866ED3B-D89F-4CB6-81CE-4AB791EE944C}" srcOrd="0" destOrd="0" parTransId="{CB9283AE-9327-4BB4-AFEC-C1CCA945B40C}" sibTransId="{090F8978-8C64-4958-ABFB-62C6A1AC47D3}"/>
    <dgm:cxn modelId="{CDBB4DE1-6C57-4BD6-9074-D420BC879D53}" type="presOf" srcId="{66FA6CF1-89B8-42D2-9585-6E96F572986A}" destId="{06D58E13-4361-4116-BC71-8019B5402301}" srcOrd="0" destOrd="1" presId="urn:microsoft.com/office/officeart/2016/7/layout/HorizontalActionList"/>
    <dgm:cxn modelId="{84A186EB-B36C-47AF-A77F-EA0BF4DD35AD}" type="presOf" srcId="{0A7E9ED0-4E73-48B1-BEF7-24D3E3F631CF}" destId="{16ED6208-4D0A-43FC-8C72-CAB02CA93DE5}" srcOrd="0" destOrd="1" presId="urn:microsoft.com/office/officeart/2016/7/layout/HorizontalActionList"/>
    <dgm:cxn modelId="{5AA40CEC-4E23-42E6-A829-06E5169E4A9B}" type="presOf" srcId="{86A0792E-B6EF-4AC5-8325-80B3E78F6851}" destId="{16ED6208-4D0A-43FC-8C72-CAB02CA93DE5}" srcOrd="0" destOrd="2" presId="urn:microsoft.com/office/officeart/2016/7/layout/HorizontalActionList"/>
    <dgm:cxn modelId="{BCCCD0FB-F26C-4C96-9315-F4094E88937B}" srcId="{FEE44295-67E5-44BF-9DB3-5EEA6911455A}" destId="{7EFCFFE8-8CA6-4AF8-AECE-9D0FA0864844}" srcOrd="0" destOrd="0" parTransId="{35CD726E-6D06-4D58-A48A-75B549B8E100}" sibTransId="{56175A29-4CC9-4695-8A2A-9DA8834B2325}"/>
    <dgm:cxn modelId="{39AF0C5D-385A-4486-A64E-F4013B83BD61}" type="presParOf" srcId="{2B201818-9745-4400-A83F-0F1A0AEBD203}" destId="{1EA485D4-1A94-4B24-BE60-CB875DB11F40}" srcOrd="0" destOrd="0" presId="urn:microsoft.com/office/officeart/2016/7/layout/HorizontalActionList"/>
    <dgm:cxn modelId="{E9832AEB-C986-49FD-A586-144CF98DF0B1}" type="presParOf" srcId="{1EA485D4-1A94-4B24-BE60-CB875DB11F40}" destId="{0731E98B-05A2-4C0A-B3E1-EE4934EC9CAB}" srcOrd="0" destOrd="0" presId="urn:microsoft.com/office/officeart/2016/7/layout/HorizontalActionList"/>
    <dgm:cxn modelId="{C0771255-A958-4528-995D-239F15EA0CC6}" type="presParOf" srcId="{1EA485D4-1A94-4B24-BE60-CB875DB11F40}" destId="{06D58E13-4361-4116-BC71-8019B5402301}" srcOrd="1" destOrd="0" presId="urn:microsoft.com/office/officeart/2016/7/layout/HorizontalActionList"/>
    <dgm:cxn modelId="{5E090DD7-6D2E-4E0F-A508-743BDDA2E5BE}" type="presParOf" srcId="{2B201818-9745-4400-A83F-0F1A0AEBD203}" destId="{6E8AD62B-AE1B-4306-8D89-9173AAB5B477}" srcOrd="1" destOrd="0" presId="urn:microsoft.com/office/officeart/2016/7/layout/HorizontalActionList"/>
    <dgm:cxn modelId="{F97B593B-C0CA-41D0-B010-2C8C51DB1BB2}" type="presParOf" srcId="{2B201818-9745-4400-A83F-0F1A0AEBD203}" destId="{7D701F13-E0B6-4446-81D6-6BF6EF126D52}" srcOrd="2" destOrd="0" presId="urn:microsoft.com/office/officeart/2016/7/layout/HorizontalActionList"/>
    <dgm:cxn modelId="{63831583-57F3-4F04-B4AC-80DF52B4BEEB}" type="presParOf" srcId="{7D701F13-E0B6-4446-81D6-6BF6EF126D52}" destId="{492FD24A-5DA7-4E22-AABA-F8426E951F42}" srcOrd="0" destOrd="0" presId="urn:microsoft.com/office/officeart/2016/7/layout/HorizontalActionList"/>
    <dgm:cxn modelId="{2653667A-22A4-4D88-83A0-8BA1F0A15689}" type="presParOf" srcId="{7D701F13-E0B6-4446-81D6-6BF6EF126D52}" destId="{16ED6208-4D0A-43FC-8C72-CAB02CA93DE5}" srcOrd="1" destOrd="0" presId="urn:microsoft.com/office/officeart/2016/7/layout/HorizontalAction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2A50BC-EB59-4E22-A981-1D7B7C3EB62C}" type="doc">
      <dgm:prSet loTypeId="urn:microsoft.com/office/officeart/2005/8/layout/hList1" loCatId="list" qsTypeId="urn:microsoft.com/office/officeart/2005/8/quickstyle/simple4" qsCatId="simple" csTypeId="urn:microsoft.com/office/officeart/2005/8/colors/accent3_2" csCatId="accent3" phldr="1"/>
      <dgm:spPr/>
      <dgm:t>
        <a:bodyPr/>
        <a:lstStyle/>
        <a:p>
          <a:endParaRPr lang="en-US"/>
        </a:p>
      </dgm:t>
    </dgm:pt>
    <dgm:pt modelId="{7D35B375-5B76-4DED-ACE8-16523CBBA637}">
      <dgm:prSet/>
      <dgm:spPr/>
      <dgm:t>
        <a:bodyPr/>
        <a:lstStyle/>
        <a:p>
          <a:r>
            <a:rPr lang="af-ZA" b="1"/>
            <a:t>Loss</a:t>
          </a:r>
          <a:endParaRPr lang="en-US"/>
        </a:p>
      </dgm:t>
    </dgm:pt>
    <dgm:pt modelId="{32219C62-78D7-40C1-9F04-82E5174150B9}" type="parTrans" cxnId="{2F4F9408-1CBC-4344-A736-EC6471B326B5}">
      <dgm:prSet/>
      <dgm:spPr/>
      <dgm:t>
        <a:bodyPr/>
        <a:lstStyle/>
        <a:p>
          <a:endParaRPr lang="en-US"/>
        </a:p>
      </dgm:t>
    </dgm:pt>
    <dgm:pt modelId="{60E6B3BE-F347-4A02-975B-7F6DEF4732C8}" type="sibTrans" cxnId="{2F4F9408-1CBC-4344-A736-EC6471B326B5}">
      <dgm:prSet/>
      <dgm:spPr/>
      <dgm:t>
        <a:bodyPr/>
        <a:lstStyle/>
        <a:p>
          <a:endParaRPr lang="en-US"/>
        </a:p>
      </dgm:t>
    </dgm:pt>
    <dgm:pt modelId="{BCF09C24-FFDB-48C6-B637-0C35FFE162D9}">
      <dgm:prSet/>
      <dgm:spPr/>
      <dgm:t>
        <a:bodyPr/>
        <a:lstStyle/>
        <a:p>
          <a:r>
            <a:rPr lang="af-ZA" dirty="0" err="1"/>
            <a:t>Losing</a:t>
          </a:r>
          <a:r>
            <a:rPr lang="af-ZA" dirty="0"/>
            <a:t> </a:t>
          </a:r>
          <a:r>
            <a:rPr lang="af-ZA" dirty="0" err="1"/>
            <a:t>someone</a:t>
          </a:r>
          <a:r>
            <a:rPr lang="af-ZA" dirty="0"/>
            <a:t> </a:t>
          </a:r>
          <a:r>
            <a:rPr lang="af-ZA" dirty="0" err="1"/>
            <a:t>or</a:t>
          </a:r>
          <a:r>
            <a:rPr lang="af-ZA" dirty="0"/>
            <a:t> </a:t>
          </a:r>
          <a:r>
            <a:rPr lang="af-ZA" dirty="0" err="1"/>
            <a:t>something</a:t>
          </a:r>
          <a:r>
            <a:rPr lang="af-ZA" dirty="0"/>
            <a:t> important </a:t>
          </a:r>
          <a:endParaRPr lang="en-US" dirty="0"/>
        </a:p>
      </dgm:t>
    </dgm:pt>
    <dgm:pt modelId="{2055FA07-C68D-4BE7-822C-A983D4997057}" type="parTrans" cxnId="{E304A6DF-58D0-4438-899E-ED92F2F2F246}">
      <dgm:prSet/>
      <dgm:spPr/>
      <dgm:t>
        <a:bodyPr/>
        <a:lstStyle/>
        <a:p>
          <a:endParaRPr lang="en-US"/>
        </a:p>
      </dgm:t>
    </dgm:pt>
    <dgm:pt modelId="{C28E88AE-D792-41F2-8CA7-C2C2AC5CF6C2}" type="sibTrans" cxnId="{E304A6DF-58D0-4438-899E-ED92F2F2F246}">
      <dgm:prSet/>
      <dgm:spPr/>
      <dgm:t>
        <a:bodyPr/>
        <a:lstStyle/>
        <a:p>
          <a:endParaRPr lang="en-US"/>
        </a:p>
      </dgm:t>
    </dgm:pt>
    <dgm:pt modelId="{0D3E8251-4404-47B5-9F6C-ED5A1DA9F7A6}">
      <dgm:prSet/>
      <dgm:spPr/>
      <dgm:t>
        <a:bodyPr/>
        <a:lstStyle/>
        <a:p>
          <a:r>
            <a:rPr lang="af-ZA" b="1" dirty="0" err="1"/>
            <a:t>Examples</a:t>
          </a:r>
          <a:r>
            <a:rPr lang="af-ZA" b="1" dirty="0"/>
            <a:t>: </a:t>
          </a:r>
          <a:r>
            <a:rPr lang="af-ZA" dirty="0"/>
            <a:t>A </a:t>
          </a:r>
          <a:r>
            <a:rPr lang="af-ZA" dirty="0" err="1"/>
            <a:t>loved</a:t>
          </a:r>
          <a:r>
            <a:rPr lang="af-ZA" dirty="0"/>
            <a:t> </a:t>
          </a:r>
          <a:r>
            <a:rPr lang="af-ZA" dirty="0" err="1"/>
            <a:t>one</a:t>
          </a:r>
          <a:r>
            <a:rPr lang="af-ZA" dirty="0"/>
            <a:t>, </a:t>
          </a:r>
          <a:r>
            <a:rPr lang="af-ZA" dirty="0" err="1"/>
            <a:t>relationship</a:t>
          </a:r>
          <a:r>
            <a:rPr lang="af-ZA" dirty="0"/>
            <a:t>, </a:t>
          </a:r>
          <a:r>
            <a:rPr lang="af-ZA" dirty="0" err="1"/>
            <a:t>home</a:t>
          </a:r>
          <a:r>
            <a:rPr lang="af-ZA" dirty="0"/>
            <a:t>, </a:t>
          </a:r>
          <a:r>
            <a:rPr lang="af-ZA" dirty="0" err="1"/>
            <a:t>health</a:t>
          </a:r>
          <a:r>
            <a:rPr lang="af-ZA" dirty="0"/>
            <a:t>, etc.</a:t>
          </a:r>
          <a:endParaRPr lang="en-US" dirty="0"/>
        </a:p>
      </dgm:t>
    </dgm:pt>
    <dgm:pt modelId="{9FEB42B7-5D7F-49A7-9E89-12A26395CF33}" type="parTrans" cxnId="{F52580B3-14BC-4CDC-A59D-8864C523739F}">
      <dgm:prSet/>
      <dgm:spPr/>
      <dgm:t>
        <a:bodyPr/>
        <a:lstStyle/>
        <a:p>
          <a:endParaRPr lang="en-US"/>
        </a:p>
      </dgm:t>
    </dgm:pt>
    <dgm:pt modelId="{2ECED425-D91D-4058-B12D-8FA47BDF82EE}" type="sibTrans" cxnId="{F52580B3-14BC-4CDC-A59D-8864C523739F}">
      <dgm:prSet/>
      <dgm:spPr/>
      <dgm:t>
        <a:bodyPr/>
        <a:lstStyle/>
        <a:p>
          <a:endParaRPr lang="en-US"/>
        </a:p>
      </dgm:t>
    </dgm:pt>
    <dgm:pt modelId="{D0A75672-C0DE-4F94-BBBA-439AC7B8838F}">
      <dgm:prSet/>
      <dgm:spPr/>
      <dgm:t>
        <a:bodyPr/>
        <a:lstStyle/>
        <a:p>
          <a:r>
            <a:rPr lang="af-ZA" b="1"/>
            <a:t>Grief</a:t>
          </a:r>
          <a:endParaRPr lang="en-US"/>
        </a:p>
      </dgm:t>
    </dgm:pt>
    <dgm:pt modelId="{71E83DF7-BF58-4675-AAD0-8C9DE3785FD4}" type="parTrans" cxnId="{D7200BBE-A572-46B4-9F3D-30B39D2E4B92}">
      <dgm:prSet/>
      <dgm:spPr/>
      <dgm:t>
        <a:bodyPr/>
        <a:lstStyle/>
        <a:p>
          <a:endParaRPr lang="en-US"/>
        </a:p>
      </dgm:t>
    </dgm:pt>
    <dgm:pt modelId="{1C56EADB-00CB-4DDA-B2A6-9F783B7589DD}" type="sibTrans" cxnId="{D7200BBE-A572-46B4-9F3D-30B39D2E4B92}">
      <dgm:prSet/>
      <dgm:spPr/>
      <dgm:t>
        <a:bodyPr/>
        <a:lstStyle/>
        <a:p>
          <a:endParaRPr lang="en-US"/>
        </a:p>
      </dgm:t>
    </dgm:pt>
    <dgm:pt modelId="{C50CF9D3-17CD-49E4-BE21-48E469150CD1}">
      <dgm:prSet/>
      <dgm:spPr/>
      <dgm:t>
        <a:bodyPr/>
        <a:lstStyle/>
        <a:p>
          <a:r>
            <a:rPr lang="af-ZA" dirty="0" err="1"/>
            <a:t>The</a:t>
          </a:r>
          <a:r>
            <a:rPr lang="af-ZA" dirty="0"/>
            <a:t> </a:t>
          </a:r>
          <a:r>
            <a:rPr lang="af-ZA" dirty="0" err="1"/>
            <a:t>emotional</a:t>
          </a:r>
          <a:r>
            <a:rPr lang="af-ZA" dirty="0"/>
            <a:t> </a:t>
          </a:r>
          <a:r>
            <a:rPr lang="af-ZA" b="1" dirty="0"/>
            <a:t>response </a:t>
          </a:r>
          <a:r>
            <a:rPr lang="af-ZA" b="1" dirty="0" err="1"/>
            <a:t>to</a:t>
          </a:r>
          <a:r>
            <a:rPr lang="af-ZA" b="1" dirty="0"/>
            <a:t> </a:t>
          </a:r>
          <a:r>
            <a:rPr lang="af-ZA" b="1" dirty="0" err="1"/>
            <a:t>loss</a:t>
          </a:r>
          <a:endParaRPr lang="en-US" dirty="0"/>
        </a:p>
      </dgm:t>
    </dgm:pt>
    <dgm:pt modelId="{4306D6E6-E97F-4D48-8E07-2219EE58FFE8}" type="parTrans" cxnId="{3DF94EB1-B13A-4F87-A272-38D444BEE9C3}">
      <dgm:prSet/>
      <dgm:spPr/>
      <dgm:t>
        <a:bodyPr/>
        <a:lstStyle/>
        <a:p>
          <a:endParaRPr lang="en-US"/>
        </a:p>
      </dgm:t>
    </dgm:pt>
    <dgm:pt modelId="{4631FF16-D56C-46F2-862B-D33A284591B0}" type="sibTrans" cxnId="{3DF94EB1-B13A-4F87-A272-38D444BEE9C3}">
      <dgm:prSet/>
      <dgm:spPr/>
      <dgm:t>
        <a:bodyPr/>
        <a:lstStyle/>
        <a:p>
          <a:endParaRPr lang="en-US"/>
        </a:p>
      </dgm:t>
    </dgm:pt>
    <dgm:pt modelId="{B7BF7ACE-868A-44C6-820F-0BF5B094DD11}">
      <dgm:prSet/>
      <dgm:spPr/>
      <dgm:t>
        <a:bodyPr/>
        <a:lstStyle/>
        <a:p>
          <a:r>
            <a:rPr lang="af-ZA"/>
            <a:t>May include sadness, anger, guilt or despair.</a:t>
          </a:r>
          <a:endParaRPr lang="en-US"/>
        </a:p>
      </dgm:t>
    </dgm:pt>
    <dgm:pt modelId="{743A5632-147E-40A9-8D29-037E4FB32779}" type="parTrans" cxnId="{B90E2447-9F4B-42E9-AE45-4A2221004E14}">
      <dgm:prSet/>
      <dgm:spPr/>
      <dgm:t>
        <a:bodyPr/>
        <a:lstStyle/>
        <a:p>
          <a:endParaRPr lang="en-US"/>
        </a:p>
      </dgm:t>
    </dgm:pt>
    <dgm:pt modelId="{93BD6B32-BB2B-4455-B60D-1DEF1B9B919E}" type="sibTrans" cxnId="{B90E2447-9F4B-42E9-AE45-4A2221004E14}">
      <dgm:prSet/>
      <dgm:spPr/>
      <dgm:t>
        <a:bodyPr/>
        <a:lstStyle/>
        <a:p>
          <a:endParaRPr lang="en-US"/>
        </a:p>
      </dgm:t>
    </dgm:pt>
    <dgm:pt modelId="{90C14E4A-975A-49FE-A250-FEF3740D5B39}" type="pres">
      <dgm:prSet presAssocID="{752A50BC-EB59-4E22-A981-1D7B7C3EB62C}" presName="Name0" presStyleCnt="0">
        <dgm:presLayoutVars>
          <dgm:dir/>
          <dgm:animLvl val="lvl"/>
          <dgm:resizeHandles val="exact"/>
        </dgm:presLayoutVars>
      </dgm:prSet>
      <dgm:spPr/>
    </dgm:pt>
    <dgm:pt modelId="{8B550ED7-EAF1-499F-9AF2-41205753E70B}" type="pres">
      <dgm:prSet presAssocID="{7D35B375-5B76-4DED-ACE8-16523CBBA637}" presName="composite" presStyleCnt="0"/>
      <dgm:spPr/>
    </dgm:pt>
    <dgm:pt modelId="{CA41CF98-9516-4E03-A98B-C1AFF360914D}" type="pres">
      <dgm:prSet presAssocID="{7D35B375-5B76-4DED-ACE8-16523CBBA637}" presName="parTx" presStyleLbl="alignNode1" presStyleIdx="0" presStyleCnt="2">
        <dgm:presLayoutVars>
          <dgm:chMax val="0"/>
          <dgm:chPref val="0"/>
          <dgm:bulletEnabled val="1"/>
        </dgm:presLayoutVars>
      </dgm:prSet>
      <dgm:spPr/>
    </dgm:pt>
    <dgm:pt modelId="{882DC952-1FAB-4DF4-9B83-02AF5437E1CA}" type="pres">
      <dgm:prSet presAssocID="{7D35B375-5B76-4DED-ACE8-16523CBBA637}" presName="desTx" presStyleLbl="alignAccFollowNode1" presStyleIdx="0" presStyleCnt="2">
        <dgm:presLayoutVars>
          <dgm:bulletEnabled val="1"/>
        </dgm:presLayoutVars>
      </dgm:prSet>
      <dgm:spPr/>
    </dgm:pt>
    <dgm:pt modelId="{C39B3695-2009-4818-A349-D9CF7D6C37B4}" type="pres">
      <dgm:prSet presAssocID="{60E6B3BE-F347-4A02-975B-7F6DEF4732C8}" presName="space" presStyleCnt="0"/>
      <dgm:spPr/>
    </dgm:pt>
    <dgm:pt modelId="{D161F1AB-5BC6-4752-AE0C-7F665154B7B4}" type="pres">
      <dgm:prSet presAssocID="{D0A75672-C0DE-4F94-BBBA-439AC7B8838F}" presName="composite" presStyleCnt="0"/>
      <dgm:spPr/>
    </dgm:pt>
    <dgm:pt modelId="{63918159-A3E7-49E5-B5E1-E7D437E107F4}" type="pres">
      <dgm:prSet presAssocID="{D0A75672-C0DE-4F94-BBBA-439AC7B8838F}" presName="parTx" presStyleLbl="alignNode1" presStyleIdx="1" presStyleCnt="2">
        <dgm:presLayoutVars>
          <dgm:chMax val="0"/>
          <dgm:chPref val="0"/>
          <dgm:bulletEnabled val="1"/>
        </dgm:presLayoutVars>
      </dgm:prSet>
      <dgm:spPr/>
    </dgm:pt>
    <dgm:pt modelId="{04259402-1509-4968-9592-58E552F7C03C}" type="pres">
      <dgm:prSet presAssocID="{D0A75672-C0DE-4F94-BBBA-439AC7B8838F}" presName="desTx" presStyleLbl="alignAccFollowNode1" presStyleIdx="1" presStyleCnt="2" custLinFactNeighborX="1092" custLinFactNeighborY="2521">
        <dgm:presLayoutVars>
          <dgm:bulletEnabled val="1"/>
        </dgm:presLayoutVars>
      </dgm:prSet>
      <dgm:spPr/>
    </dgm:pt>
  </dgm:ptLst>
  <dgm:cxnLst>
    <dgm:cxn modelId="{2F4F9408-1CBC-4344-A736-EC6471B326B5}" srcId="{752A50BC-EB59-4E22-A981-1D7B7C3EB62C}" destId="{7D35B375-5B76-4DED-ACE8-16523CBBA637}" srcOrd="0" destOrd="0" parTransId="{32219C62-78D7-40C1-9F04-82E5174150B9}" sibTransId="{60E6B3BE-F347-4A02-975B-7F6DEF4732C8}"/>
    <dgm:cxn modelId="{8D82CD10-A397-408B-935F-5773F7733074}" type="presOf" srcId="{BCF09C24-FFDB-48C6-B637-0C35FFE162D9}" destId="{882DC952-1FAB-4DF4-9B83-02AF5437E1CA}" srcOrd="0" destOrd="0" presId="urn:microsoft.com/office/officeart/2005/8/layout/hList1"/>
    <dgm:cxn modelId="{354D4C33-FAE4-4723-AF33-E9AFF1F48A90}" type="presOf" srcId="{0D3E8251-4404-47B5-9F6C-ED5A1DA9F7A6}" destId="{882DC952-1FAB-4DF4-9B83-02AF5437E1CA}" srcOrd="0" destOrd="1" presId="urn:microsoft.com/office/officeart/2005/8/layout/hList1"/>
    <dgm:cxn modelId="{B90E2447-9F4B-42E9-AE45-4A2221004E14}" srcId="{D0A75672-C0DE-4F94-BBBA-439AC7B8838F}" destId="{B7BF7ACE-868A-44C6-820F-0BF5B094DD11}" srcOrd="1" destOrd="0" parTransId="{743A5632-147E-40A9-8D29-037E4FB32779}" sibTransId="{93BD6B32-BB2B-4455-B60D-1DEF1B9B919E}"/>
    <dgm:cxn modelId="{C8008A4D-EF97-40E1-B81D-2B14BE844578}" type="presOf" srcId="{7D35B375-5B76-4DED-ACE8-16523CBBA637}" destId="{CA41CF98-9516-4E03-A98B-C1AFF360914D}" srcOrd="0" destOrd="0" presId="urn:microsoft.com/office/officeart/2005/8/layout/hList1"/>
    <dgm:cxn modelId="{54857A57-48F5-4346-B0C9-3E63A1F077F3}" type="presOf" srcId="{B7BF7ACE-868A-44C6-820F-0BF5B094DD11}" destId="{04259402-1509-4968-9592-58E552F7C03C}" srcOrd="0" destOrd="1" presId="urn:microsoft.com/office/officeart/2005/8/layout/hList1"/>
    <dgm:cxn modelId="{C187C779-3959-4DB5-B5BB-46F0717AEBEE}" type="presOf" srcId="{D0A75672-C0DE-4F94-BBBA-439AC7B8838F}" destId="{63918159-A3E7-49E5-B5E1-E7D437E107F4}" srcOrd="0" destOrd="0" presId="urn:microsoft.com/office/officeart/2005/8/layout/hList1"/>
    <dgm:cxn modelId="{BDE4F99F-B2E9-478B-9F74-690D63558284}" type="presOf" srcId="{C50CF9D3-17CD-49E4-BE21-48E469150CD1}" destId="{04259402-1509-4968-9592-58E552F7C03C}" srcOrd="0" destOrd="0" presId="urn:microsoft.com/office/officeart/2005/8/layout/hList1"/>
    <dgm:cxn modelId="{3DF94EB1-B13A-4F87-A272-38D444BEE9C3}" srcId="{D0A75672-C0DE-4F94-BBBA-439AC7B8838F}" destId="{C50CF9D3-17CD-49E4-BE21-48E469150CD1}" srcOrd="0" destOrd="0" parTransId="{4306D6E6-E97F-4D48-8E07-2219EE58FFE8}" sibTransId="{4631FF16-D56C-46F2-862B-D33A284591B0}"/>
    <dgm:cxn modelId="{F52580B3-14BC-4CDC-A59D-8864C523739F}" srcId="{7D35B375-5B76-4DED-ACE8-16523CBBA637}" destId="{0D3E8251-4404-47B5-9F6C-ED5A1DA9F7A6}" srcOrd="1" destOrd="0" parTransId="{9FEB42B7-5D7F-49A7-9E89-12A26395CF33}" sibTransId="{2ECED425-D91D-4058-B12D-8FA47BDF82EE}"/>
    <dgm:cxn modelId="{D7200BBE-A572-46B4-9F3D-30B39D2E4B92}" srcId="{752A50BC-EB59-4E22-A981-1D7B7C3EB62C}" destId="{D0A75672-C0DE-4F94-BBBA-439AC7B8838F}" srcOrd="1" destOrd="0" parTransId="{71E83DF7-BF58-4675-AAD0-8C9DE3785FD4}" sibTransId="{1C56EADB-00CB-4DDA-B2A6-9F783B7589DD}"/>
    <dgm:cxn modelId="{463A56BF-7C41-4CEB-9A4C-950BC8BB4194}" type="presOf" srcId="{752A50BC-EB59-4E22-A981-1D7B7C3EB62C}" destId="{90C14E4A-975A-49FE-A250-FEF3740D5B39}" srcOrd="0" destOrd="0" presId="urn:microsoft.com/office/officeart/2005/8/layout/hList1"/>
    <dgm:cxn modelId="{E304A6DF-58D0-4438-899E-ED92F2F2F246}" srcId="{7D35B375-5B76-4DED-ACE8-16523CBBA637}" destId="{BCF09C24-FFDB-48C6-B637-0C35FFE162D9}" srcOrd="0" destOrd="0" parTransId="{2055FA07-C68D-4BE7-822C-A983D4997057}" sibTransId="{C28E88AE-D792-41F2-8CA7-C2C2AC5CF6C2}"/>
    <dgm:cxn modelId="{C19DC924-4FFF-4801-9E43-D1C0D603346E}" type="presParOf" srcId="{90C14E4A-975A-49FE-A250-FEF3740D5B39}" destId="{8B550ED7-EAF1-499F-9AF2-41205753E70B}" srcOrd="0" destOrd="0" presId="urn:microsoft.com/office/officeart/2005/8/layout/hList1"/>
    <dgm:cxn modelId="{663689B6-2597-4956-BD5D-47AEFE3C77B2}" type="presParOf" srcId="{8B550ED7-EAF1-499F-9AF2-41205753E70B}" destId="{CA41CF98-9516-4E03-A98B-C1AFF360914D}" srcOrd="0" destOrd="0" presId="urn:microsoft.com/office/officeart/2005/8/layout/hList1"/>
    <dgm:cxn modelId="{A669BF90-9167-4F92-90AE-4B14F48FD753}" type="presParOf" srcId="{8B550ED7-EAF1-499F-9AF2-41205753E70B}" destId="{882DC952-1FAB-4DF4-9B83-02AF5437E1CA}" srcOrd="1" destOrd="0" presId="urn:microsoft.com/office/officeart/2005/8/layout/hList1"/>
    <dgm:cxn modelId="{715A675A-3AB4-41F1-8BA3-B8B5E2099959}" type="presParOf" srcId="{90C14E4A-975A-49FE-A250-FEF3740D5B39}" destId="{C39B3695-2009-4818-A349-D9CF7D6C37B4}" srcOrd="1" destOrd="0" presId="urn:microsoft.com/office/officeart/2005/8/layout/hList1"/>
    <dgm:cxn modelId="{735A18F5-E5CF-4243-ABC5-CBDA9E30A895}" type="presParOf" srcId="{90C14E4A-975A-49FE-A250-FEF3740D5B39}" destId="{D161F1AB-5BC6-4752-AE0C-7F665154B7B4}" srcOrd="2" destOrd="0" presId="urn:microsoft.com/office/officeart/2005/8/layout/hList1"/>
    <dgm:cxn modelId="{DD89D7E8-74C8-4D01-A80F-B817D47C1064}" type="presParOf" srcId="{D161F1AB-5BC6-4752-AE0C-7F665154B7B4}" destId="{63918159-A3E7-49E5-B5E1-E7D437E107F4}" srcOrd="0" destOrd="0" presId="urn:microsoft.com/office/officeart/2005/8/layout/hList1"/>
    <dgm:cxn modelId="{DC5B58E5-0692-4EA3-AF6A-290B508EE278}" type="presParOf" srcId="{D161F1AB-5BC6-4752-AE0C-7F665154B7B4}" destId="{04259402-1509-4968-9592-58E552F7C03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BD67A8-2AF5-4A22-B84C-579F1F2BAFC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en-US"/>
        </a:p>
      </dgm:t>
    </dgm:pt>
    <dgm:pt modelId="{0D95F266-7F37-416D-A85A-CDFC222170A9}">
      <dgm:prSet/>
      <dgm:spPr/>
      <dgm:t>
        <a:bodyPr/>
        <a:lstStyle/>
        <a:p>
          <a:r>
            <a:rPr lang="af-ZA"/>
            <a:t>A sudden event that requires an immediate response.</a:t>
          </a:r>
          <a:endParaRPr lang="en-US"/>
        </a:p>
      </dgm:t>
    </dgm:pt>
    <dgm:pt modelId="{51EEC61F-78DA-452C-ABC1-59B5F4A13A16}" type="parTrans" cxnId="{CD57976D-0B11-46DA-837A-7696AD03E409}">
      <dgm:prSet/>
      <dgm:spPr/>
      <dgm:t>
        <a:bodyPr/>
        <a:lstStyle/>
        <a:p>
          <a:endParaRPr lang="en-US"/>
        </a:p>
      </dgm:t>
    </dgm:pt>
    <dgm:pt modelId="{C9089C3F-D0C3-4A05-8FE6-5E51C299DDA3}" type="sibTrans" cxnId="{CD57976D-0B11-46DA-837A-7696AD03E409}">
      <dgm:prSet/>
      <dgm:spPr/>
      <dgm:t>
        <a:bodyPr/>
        <a:lstStyle/>
        <a:p>
          <a:endParaRPr lang="en-US"/>
        </a:p>
      </dgm:t>
    </dgm:pt>
    <dgm:pt modelId="{B3150FF5-9263-4EC0-829B-BEE4CCA082E3}">
      <dgm:prSet/>
      <dgm:spPr/>
      <dgm:t>
        <a:bodyPr/>
        <a:lstStyle/>
        <a:p>
          <a:r>
            <a:rPr lang="af-ZA" b="1" dirty="0" err="1"/>
            <a:t>Examples</a:t>
          </a:r>
          <a:r>
            <a:rPr lang="af-ZA" b="1" dirty="0"/>
            <a:t>:</a:t>
          </a:r>
          <a:endParaRPr lang="en-US" b="1" dirty="0"/>
        </a:p>
      </dgm:t>
    </dgm:pt>
    <dgm:pt modelId="{7FD5EBAC-7627-4D35-B050-EBF496FD43DB}" type="parTrans" cxnId="{77D2746B-D6B5-4E30-AFA7-FAAD47323374}">
      <dgm:prSet/>
      <dgm:spPr/>
      <dgm:t>
        <a:bodyPr/>
        <a:lstStyle/>
        <a:p>
          <a:endParaRPr lang="en-US"/>
        </a:p>
      </dgm:t>
    </dgm:pt>
    <dgm:pt modelId="{8C75A0AE-3F8A-4576-B460-1EB16D5B6B49}" type="sibTrans" cxnId="{77D2746B-D6B5-4E30-AFA7-FAAD47323374}">
      <dgm:prSet/>
      <dgm:spPr/>
      <dgm:t>
        <a:bodyPr/>
        <a:lstStyle/>
        <a:p>
          <a:endParaRPr lang="en-US"/>
        </a:p>
      </dgm:t>
    </dgm:pt>
    <dgm:pt modelId="{5236C356-F27D-4F0E-AAEA-4C311E12A60B}">
      <dgm:prSet/>
      <dgm:spPr/>
      <dgm:t>
        <a:bodyPr/>
        <a:lstStyle/>
        <a:p>
          <a:r>
            <a:rPr lang="af-ZA" dirty="0" err="1"/>
            <a:t>Failing</a:t>
          </a:r>
          <a:r>
            <a:rPr lang="af-ZA" dirty="0"/>
            <a:t> Grade 9</a:t>
          </a:r>
          <a:endParaRPr lang="en-US" dirty="0"/>
        </a:p>
      </dgm:t>
    </dgm:pt>
    <dgm:pt modelId="{206FC0EE-475D-4B82-8662-37BF643D1B4A}" type="parTrans" cxnId="{9685DB43-1111-49DD-9C60-6E853BD8A8AD}">
      <dgm:prSet/>
      <dgm:spPr/>
      <dgm:t>
        <a:bodyPr/>
        <a:lstStyle/>
        <a:p>
          <a:endParaRPr lang="en-US"/>
        </a:p>
      </dgm:t>
    </dgm:pt>
    <dgm:pt modelId="{9A234B27-1111-4A62-9472-712A96A63308}" type="sibTrans" cxnId="{9685DB43-1111-49DD-9C60-6E853BD8A8AD}">
      <dgm:prSet/>
      <dgm:spPr/>
      <dgm:t>
        <a:bodyPr/>
        <a:lstStyle/>
        <a:p>
          <a:endParaRPr lang="en-US"/>
        </a:p>
      </dgm:t>
    </dgm:pt>
    <dgm:pt modelId="{C676C9A8-AE27-485E-82D6-432706BBD5AD}">
      <dgm:prSet/>
      <dgm:spPr/>
      <dgm:t>
        <a:bodyPr/>
        <a:lstStyle/>
        <a:p>
          <a:r>
            <a:rPr lang="af-ZA"/>
            <a:t>A serious accident</a:t>
          </a:r>
          <a:endParaRPr lang="en-US"/>
        </a:p>
      </dgm:t>
    </dgm:pt>
    <dgm:pt modelId="{053A4B03-6C8E-41BB-9DB5-04F12742F8B0}" type="parTrans" cxnId="{1C1FAADA-E900-468F-A305-F5FFEDB919EA}">
      <dgm:prSet/>
      <dgm:spPr/>
      <dgm:t>
        <a:bodyPr/>
        <a:lstStyle/>
        <a:p>
          <a:endParaRPr lang="en-US"/>
        </a:p>
      </dgm:t>
    </dgm:pt>
    <dgm:pt modelId="{ECB76A7E-C9D7-46D6-A273-8FEDA6C56482}" type="sibTrans" cxnId="{1C1FAADA-E900-468F-A305-F5FFEDB919EA}">
      <dgm:prSet/>
      <dgm:spPr/>
      <dgm:t>
        <a:bodyPr/>
        <a:lstStyle/>
        <a:p>
          <a:endParaRPr lang="en-US"/>
        </a:p>
      </dgm:t>
    </dgm:pt>
    <dgm:pt modelId="{3E374C42-8767-4FDF-AEF0-694D84351DF5}">
      <dgm:prSet/>
      <dgm:spPr/>
      <dgm:t>
        <a:bodyPr/>
        <a:lstStyle/>
        <a:p>
          <a:r>
            <a:rPr lang="af-ZA"/>
            <a:t>A fire or flood</a:t>
          </a:r>
          <a:endParaRPr lang="en-US"/>
        </a:p>
      </dgm:t>
    </dgm:pt>
    <dgm:pt modelId="{19F4E582-6953-4179-B12E-9E2C5536365D}" type="parTrans" cxnId="{6612F3B0-778C-4C3A-9A9A-5C3A2F9A1730}">
      <dgm:prSet/>
      <dgm:spPr/>
      <dgm:t>
        <a:bodyPr/>
        <a:lstStyle/>
        <a:p>
          <a:endParaRPr lang="en-US"/>
        </a:p>
      </dgm:t>
    </dgm:pt>
    <dgm:pt modelId="{0CEF76FE-0076-4715-963C-53EB0C9B8EB3}" type="sibTrans" cxnId="{6612F3B0-778C-4C3A-9A9A-5C3A2F9A1730}">
      <dgm:prSet/>
      <dgm:spPr/>
      <dgm:t>
        <a:bodyPr/>
        <a:lstStyle/>
        <a:p>
          <a:endParaRPr lang="en-US"/>
        </a:p>
      </dgm:t>
    </dgm:pt>
    <dgm:pt modelId="{BDC2C19C-C280-485D-A6E9-1A413AC185CE}">
      <dgm:prSet/>
      <dgm:spPr/>
      <dgm:t>
        <a:bodyPr/>
        <a:lstStyle/>
        <a:p>
          <a:r>
            <a:rPr lang="af-ZA" dirty="0" err="1"/>
            <a:t>Usually</a:t>
          </a:r>
          <a:r>
            <a:rPr lang="af-ZA" dirty="0"/>
            <a:t> </a:t>
          </a:r>
          <a:r>
            <a:rPr lang="af-ZA" dirty="0" err="1"/>
            <a:t>temporary</a:t>
          </a:r>
          <a:r>
            <a:rPr lang="af-ZA" dirty="0"/>
            <a:t>, </a:t>
          </a:r>
          <a:r>
            <a:rPr lang="af-ZA" dirty="0" err="1"/>
            <a:t>and</a:t>
          </a:r>
          <a:r>
            <a:rPr lang="af-ZA" dirty="0"/>
            <a:t> </a:t>
          </a:r>
          <a:r>
            <a:rPr lang="af-ZA" dirty="0" err="1"/>
            <a:t>support</a:t>
          </a:r>
          <a:r>
            <a:rPr lang="af-ZA" dirty="0"/>
            <a:t> </a:t>
          </a:r>
          <a:r>
            <a:rPr lang="af-ZA" dirty="0" err="1"/>
            <a:t>can</a:t>
          </a:r>
          <a:r>
            <a:rPr lang="af-ZA" dirty="0"/>
            <a:t> help.</a:t>
          </a:r>
          <a:endParaRPr lang="en-US" dirty="0"/>
        </a:p>
      </dgm:t>
    </dgm:pt>
    <dgm:pt modelId="{A06FFAEB-A402-4D79-AEDA-50AF9027F89F}" type="parTrans" cxnId="{FC073481-CFAD-4B5A-B86E-27AE07C03A22}">
      <dgm:prSet/>
      <dgm:spPr/>
      <dgm:t>
        <a:bodyPr/>
        <a:lstStyle/>
        <a:p>
          <a:endParaRPr lang="en-US"/>
        </a:p>
      </dgm:t>
    </dgm:pt>
    <dgm:pt modelId="{857A749C-00E2-4EB0-9211-A5BF4C8D2AF4}" type="sibTrans" cxnId="{FC073481-CFAD-4B5A-B86E-27AE07C03A22}">
      <dgm:prSet/>
      <dgm:spPr/>
      <dgm:t>
        <a:bodyPr/>
        <a:lstStyle/>
        <a:p>
          <a:endParaRPr lang="en-US"/>
        </a:p>
      </dgm:t>
    </dgm:pt>
    <dgm:pt modelId="{921AB233-ECA2-4D38-80B5-F939067FD1F5}" type="pres">
      <dgm:prSet presAssocID="{2DBD67A8-2AF5-4A22-B84C-579F1F2BAFC6}" presName="hierChild1" presStyleCnt="0">
        <dgm:presLayoutVars>
          <dgm:chPref val="1"/>
          <dgm:dir/>
          <dgm:animOne val="branch"/>
          <dgm:animLvl val="lvl"/>
          <dgm:resizeHandles/>
        </dgm:presLayoutVars>
      </dgm:prSet>
      <dgm:spPr/>
    </dgm:pt>
    <dgm:pt modelId="{D2AA95C2-C26C-42F3-8BED-E888EAADD49B}" type="pres">
      <dgm:prSet presAssocID="{0D95F266-7F37-416D-A85A-CDFC222170A9}" presName="hierRoot1" presStyleCnt="0"/>
      <dgm:spPr/>
    </dgm:pt>
    <dgm:pt modelId="{1CDA9317-FAAA-4652-841B-36261DA9D98D}" type="pres">
      <dgm:prSet presAssocID="{0D95F266-7F37-416D-A85A-CDFC222170A9}" presName="composite" presStyleCnt="0"/>
      <dgm:spPr/>
    </dgm:pt>
    <dgm:pt modelId="{6FFDFA78-F8F5-4687-BFD6-81841FC2302B}" type="pres">
      <dgm:prSet presAssocID="{0D95F266-7F37-416D-A85A-CDFC222170A9}" presName="background" presStyleLbl="node0" presStyleIdx="0" presStyleCnt="3"/>
      <dgm:spPr/>
    </dgm:pt>
    <dgm:pt modelId="{A16565E1-DDDB-425C-BF45-ACCE88700489}" type="pres">
      <dgm:prSet presAssocID="{0D95F266-7F37-416D-A85A-CDFC222170A9}" presName="text" presStyleLbl="fgAcc0" presStyleIdx="0" presStyleCnt="3">
        <dgm:presLayoutVars>
          <dgm:chPref val="3"/>
        </dgm:presLayoutVars>
      </dgm:prSet>
      <dgm:spPr/>
    </dgm:pt>
    <dgm:pt modelId="{1F94BB48-B98B-4CF0-9E99-90E682954623}" type="pres">
      <dgm:prSet presAssocID="{0D95F266-7F37-416D-A85A-CDFC222170A9}" presName="hierChild2" presStyleCnt="0"/>
      <dgm:spPr/>
    </dgm:pt>
    <dgm:pt modelId="{A72CD4D3-D4E8-4E5E-8AD4-1B31D195ED1F}" type="pres">
      <dgm:prSet presAssocID="{B3150FF5-9263-4EC0-829B-BEE4CCA082E3}" presName="hierRoot1" presStyleCnt="0"/>
      <dgm:spPr/>
    </dgm:pt>
    <dgm:pt modelId="{4A0F8ED7-1E25-41F4-AB7E-536B9259E835}" type="pres">
      <dgm:prSet presAssocID="{B3150FF5-9263-4EC0-829B-BEE4CCA082E3}" presName="composite" presStyleCnt="0"/>
      <dgm:spPr/>
    </dgm:pt>
    <dgm:pt modelId="{A05CEEDF-002D-4A7E-8DCC-39976B0FD604}" type="pres">
      <dgm:prSet presAssocID="{B3150FF5-9263-4EC0-829B-BEE4CCA082E3}" presName="background" presStyleLbl="node0" presStyleIdx="1" presStyleCnt="3"/>
      <dgm:spPr/>
    </dgm:pt>
    <dgm:pt modelId="{A0587F9D-4A4F-40FD-AD8F-9F785EE37235}" type="pres">
      <dgm:prSet presAssocID="{B3150FF5-9263-4EC0-829B-BEE4CCA082E3}" presName="text" presStyleLbl="fgAcc0" presStyleIdx="1" presStyleCnt="3">
        <dgm:presLayoutVars>
          <dgm:chPref val="3"/>
        </dgm:presLayoutVars>
      </dgm:prSet>
      <dgm:spPr/>
    </dgm:pt>
    <dgm:pt modelId="{D7B2F3FD-AAA3-46E9-BD50-DF45AA57E579}" type="pres">
      <dgm:prSet presAssocID="{B3150FF5-9263-4EC0-829B-BEE4CCA082E3}" presName="hierChild2" presStyleCnt="0"/>
      <dgm:spPr/>
    </dgm:pt>
    <dgm:pt modelId="{BD1FA8A6-C56C-49DB-98A2-6297E90E4D5E}" type="pres">
      <dgm:prSet presAssocID="{206FC0EE-475D-4B82-8662-37BF643D1B4A}" presName="Name10" presStyleLbl="parChTrans1D2" presStyleIdx="0" presStyleCnt="3"/>
      <dgm:spPr/>
    </dgm:pt>
    <dgm:pt modelId="{98CBCCB3-157B-47FF-9F3B-612ADF775840}" type="pres">
      <dgm:prSet presAssocID="{5236C356-F27D-4F0E-AAEA-4C311E12A60B}" presName="hierRoot2" presStyleCnt="0"/>
      <dgm:spPr/>
    </dgm:pt>
    <dgm:pt modelId="{F1EB743F-5A8A-448C-8F0D-C4AF9F6F83FE}" type="pres">
      <dgm:prSet presAssocID="{5236C356-F27D-4F0E-AAEA-4C311E12A60B}" presName="composite2" presStyleCnt="0"/>
      <dgm:spPr/>
    </dgm:pt>
    <dgm:pt modelId="{38D6295B-D7CD-43EC-9C21-3AE60AFD9BBD}" type="pres">
      <dgm:prSet presAssocID="{5236C356-F27D-4F0E-AAEA-4C311E12A60B}" presName="background2" presStyleLbl="node2" presStyleIdx="0" presStyleCnt="3"/>
      <dgm:spPr/>
    </dgm:pt>
    <dgm:pt modelId="{93FFAE9F-BDDA-409B-8088-2E638572BDFA}" type="pres">
      <dgm:prSet presAssocID="{5236C356-F27D-4F0E-AAEA-4C311E12A60B}" presName="text2" presStyleLbl="fgAcc2" presStyleIdx="0" presStyleCnt="3">
        <dgm:presLayoutVars>
          <dgm:chPref val="3"/>
        </dgm:presLayoutVars>
      </dgm:prSet>
      <dgm:spPr/>
    </dgm:pt>
    <dgm:pt modelId="{1DFB38F0-5A61-4509-908B-02B70F12777D}" type="pres">
      <dgm:prSet presAssocID="{5236C356-F27D-4F0E-AAEA-4C311E12A60B}" presName="hierChild3" presStyleCnt="0"/>
      <dgm:spPr/>
    </dgm:pt>
    <dgm:pt modelId="{607229F7-5E7E-4B31-9B5E-40728FE7ABD5}" type="pres">
      <dgm:prSet presAssocID="{053A4B03-6C8E-41BB-9DB5-04F12742F8B0}" presName="Name10" presStyleLbl="parChTrans1D2" presStyleIdx="1" presStyleCnt="3"/>
      <dgm:spPr/>
    </dgm:pt>
    <dgm:pt modelId="{819D2C3B-96C2-4CA4-ABAA-B5F6A60F4217}" type="pres">
      <dgm:prSet presAssocID="{C676C9A8-AE27-485E-82D6-432706BBD5AD}" presName="hierRoot2" presStyleCnt="0"/>
      <dgm:spPr/>
    </dgm:pt>
    <dgm:pt modelId="{72160D03-2D53-40FC-8AC6-E03B5840349C}" type="pres">
      <dgm:prSet presAssocID="{C676C9A8-AE27-485E-82D6-432706BBD5AD}" presName="composite2" presStyleCnt="0"/>
      <dgm:spPr/>
    </dgm:pt>
    <dgm:pt modelId="{4CB878D3-94AA-4B37-9495-0B609A9A073B}" type="pres">
      <dgm:prSet presAssocID="{C676C9A8-AE27-485E-82D6-432706BBD5AD}" presName="background2" presStyleLbl="node2" presStyleIdx="1" presStyleCnt="3"/>
      <dgm:spPr/>
    </dgm:pt>
    <dgm:pt modelId="{46271D6A-5F2A-4A49-9DE5-6217D788820A}" type="pres">
      <dgm:prSet presAssocID="{C676C9A8-AE27-485E-82D6-432706BBD5AD}" presName="text2" presStyleLbl="fgAcc2" presStyleIdx="1" presStyleCnt="3">
        <dgm:presLayoutVars>
          <dgm:chPref val="3"/>
        </dgm:presLayoutVars>
      </dgm:prSet>
      <dgm:spPr/>
    </dgm:pt>
    <dgm:pt modelId="{6EFABEA8-6D74-4F76-9E1D-3FF7609871BD}" type="pres">
      <dgm:prSet presAssocID="{C676C9A8-AE27-485E-82D6-432706BBD5AD}" presName="hierChild3" presStyleCnt="0"/>
      <dgm:spPr/>
    </dgm:pt>
    <dgm:pt modelId="{41E64405-B76A-411C-AECB-8B8D5F285B59}" type="pres">
      <dgm:prSet presAssocID="{19F4E582-6953-4179-B12E-9E2C5536365D}" presName="Name10" presStyleLbl="parChTrans1D2" presStyleIdx="2" presStyleCnt="3"/>
      <dgm:spPr/>
    </dgm:pt>
    <dgm:pt modelId="{7E286C48-09A4-4509-B4FD-7568BB98BA63}" type="pres">
      <dgm:prSet presAssocID="{3E374C42-8767-4FDF-AEF0-694D84351DF5}" presName="hierRoot2" presStyleCnt="0"/>
      <dgm:spPr/>
    </dgm:pt>
    <dgm:pt modelId="{04C75CD2-E2E9-4445-A357-0859A900F227}" type="pres">
      <dgm:prSet presAssocID="{3E374C42-8767-4FDF-AEF0-694D84351DF5}" presName="composite2" presStyleCnt="0"/>
      <dgm:spPr/>
    </dgm:pt>
    <dgm:pt modelId="{B2AAEAAE-D63A-46AF-9863-A0AC8D94CBBC}" type="pres">
      <dgm:prSet presAssocID="{3E374C42-8767-4FDF-AEF0-694D84351DF5}" presName="background2" presStyleLbl="node2" presStyleIdx="2" presStyleCnt="3"/>
      <dgm:spPr/>
    </dgm:pt>
    <dgm:pt modelId="{72C16922-1C18-4D54-9D5F-A2B39BE5D2E7}" type="pres">
      <dgm:prSet presAssocID="{3E374C42-8767-4FDF-AEF0-694D84351DF5}" presName="text2" presStyleLbl="fgAcc2" presStyleIdx="2" presStyleCnt="3">
        <dgm:presLayoutVars>
          <dgm:chPref val="3"/>
        </dgm:presLayoutVars>
      </dgm:prSet>
      <dgm:spPr/>
    </dgm:pt>
    <dgm:pt modelId="{A7D34272-3508-4092-AF13-2AD547E9E883}" type="pres">
      <dgm:prSet presAssocID="{3E374C42-8767-4FDF-AEF0-694D84351DF5}" presName="hierChild3" presStyleCnt="0"/>
      <dgm:spPr/>
    </dgm:pt>
    <dgm:pt modelId="{2F1E5738-04F3-4067-BC5F-82E9FF017E09}" type="pres">
      <dgm:prSet presAssocID="{BDC2C19C-C280-485D-A6E9-1A413AC185CE}" presName="hierRoot1" presStyleCnt="0"/>
      <dgm:spPr/>
    </dgm:pt>
    <dgm:pt modelId="{8E0ABC63-0778-4CAC-95E1-7713DEF901FE}" type="pres">
      <dgm:prSet presAssocID="{BDC2C19C-C280-485D-A6E9-1A413AC185CE}" presName="composite" presStyleCnt="0"/>
      <dgm:spPr/>
    </dgm:pt>
    <dgm:pt modelId="{DC359D42-3FE3-4490-BCCA-ACA2748F3AEA}" type="pres">
      <dgm:prSet presAssocID="{BDC2C19C-C280-485D-A6E9-1A413AC185CE}" presName="background" presStyleLbl="node0" presStyleIdx="2" presStyleCnt="3"/>
      <dgm:spPr/>
    </dgm:pt>
    <dgm:pt modelId="{E368F43D-0C69-475A-BBF0-71E0575DA44C}" type="pres">
      <dgm:prSet presAssocID="{BDC2C19C-C280-485D-A6E9-1A413AC185CE}" presName="text" presStyleLbl="fgAcc0" presStyleIdx="2" presStyleCnt="3">
        <dgm:presLayoutVars>
          <dgm:chPref val="3"/>
        </dgm:presLayoutVars>
      </dgm:prSet>
      <dgm:spPr/>
    </dgm:pt>
    <dgm:pt modelId="{5500D74C-FA7A-4EE6-A610-6E03B43D40C3}" type="pres">
      <dgm:prSet presAssocID="{BDC2C19C-C280-485D-A6E9-1A413AC185CE}" presName="hierChild2" presStyleCnt="0"/>
      <dgm:spPr/>
    </dgm:pt>
  </dgm:ptLst>
  <dgm:cxnLst>
    <dgm:cxn modelId="{6C07D50B-C536-4681-A6D0-83605C4FFF5A}" type="presOf" srcId="{0D95F266-7F37-416D-A85A-CDFC222170A9}" destId="{A16565E1-DDDB-425C-BF45-ACCE88700489}" srcOrd="0" destOrd="0" presId="urn:microsoft.com/office/officeart/2005/8/layout/hierarchy1"/>
    <dgm:cxn modelId="{F0238012-FC54-4EDF-9918-6EBB97F61C27}" type="presOf" srcId="{206FC0EE-475D-4B82-8662-37BF643D1B4A}" destId="{BD1FA8A6-C56C-49DB-98A2-6297E90E4D5E}" srcOrd="0" destOrd="0" presId="urn:microsoft.com/office/officeart/2005/8/layout/hierarchy1"/>
    <dgm:cxn modelId="{09296727-4DA3-42A5-80C1-F68F17E5084D}" type="presOf" srcId="{B3150FF5-9263-4EC0-829B-BEE4CCA082E3}" destId="{A0587F9D-4A4F-40FD-AD8F-9F785EE37235}" srcOrd="0" destOrd="0" presId="urn:microsoft.com/office/officeart/2005/8/layout/hierarchy1"/>
    <dgm:cxn modelId="{694D7D43-36AF-4B2C-A11F-28F6954122F6}" type="presOf" srcId="{3E374C42-8767-4FDF-AEF0-694D84351DF5}" destId="{72C16922-1C18-4D54-9D5F-A2B39BE5D2E7}" srcOrd="0" destOrd="0" presId="urn:microsoft.com/office/officeart/2005/8/layout/hierarchy1"/>
    <dgm:cxn modelId="{9685DB43-1111-49DD-9C60-6E853BD8A8AD}" srcId="{B3150FF5-9263-4EC0-829B-BEE4CCA082E3}" destId="{5236C356-F27D-4F0E-AAEA-4C311E12A60B}" srcOrd="0" destOrd="0" parTransId="{206FC0EE-475D-4B82-8662-37BF643D1B4A}" sibTransId="{9A234B27-1111-4A62-9472-712A96A63308}"/>
    <dgm:cxn modelId="{77D2746B-D6B5-4E30-AFA7-FAAD47323374}" srcId="{2DBD67A8-2AF5-4A22-B84C-579F1F2BAFC6}" destId="{B3150FF5-9263-4EC0-829B-BEE4CCA082E3}" srcOrd="1" destOrd="0" parTransId="{7FD5EBAC-7627-4D35-B050-EBF496FD43DB}" sibTransId="{8C75A0AE-3F8A-4576-B460-1EB16D5B6B49}"/>
    <dgm:cxn modelId="{CD57976D-0B11-46DA-837A-7696AD03E409}" srcId="{2DBD67A8-2AF5-4A22-B84C-579F1F2BAFC6}" destId="{0D95F266-7F37-416D-A85A-CDFC222170A9}" srcOrd="0" destOrd="0" parTransId="{51EEC61F-78DA-452C-ABC1-59B5F4A13A16}" sibTransId="{C9089C3F-D0C3-4A05-8FE6-5E51C299DDA3}"/>
    <dgm:cxn modelId="{B1A52051-5978-466A-8997-041F33E45351}" type="presOf" srcId="{2DBD67A8-2AF5-4A22-B84C-579F1F2BAFC6}" destId="{921AB233-ECA2-4D38-80B5-F939067FD1F5}" srcOrd="0" destOrd="0" presId="urn:microsoft.com/office/officeart/2005/8/layout/hierarchy1"/>
    <dgm:cxn modelId="{6FAE8B58-A8B9-4CF5-B488-C7E685CD694E}" type="presOf" srcId="{C676C9A8-AE27-485E-82D6-432706BBD5AD}" destId="{46271D6A-5F2A-4A49-9DE5-6217D788820A}" srcOrd="0" destOrd="0" presId="urn:microsoft.com/office/officeart/2005/8/layout/hierarchy1"/>
    <dgm:cxn modelId="{FC073481-CFAD-4B5A-B86E-27AE07C03A22}" srcId="{2DBD67A8-2AF5-4A22-B84C-579F1F2BAFC6}" destId="{BDC2C19C-C280-485D-A6E9-1A413AC185CE}" srcOrd="2" destOrd="0" parTransId="{A06FFAEB-A402-4D79-AEDA-50AF9027F89F}" sibTransId="{857A749C-00E2-4EB0-9211-A5BF4C8D2AF4}"/>
    <dgm:cxn modelId="{24B5C7A4-2129-4189-9382-5D31CC174E5C}" type="presOf" srcId="{5236C356-F27D-4F0E-AAEA-4C311E12A60B}" destId="{93FFAE9F-BDDA-409B-8088-2E638572BDFA}" srcOrd="0" destOrd="0" presId="urn:microsoft.com/office/officeart/2005/8/layout/hierarchy1"/>
    <dgm:cxn modelId="{6612F3B0-778C-4C3A-9A9A-5C3A2F9A1730}" srcId="{B3150FF5-9263-4EC0-829B-BEE4CCA082E3}" destId="{3E374C42-8767-4FDF-AEF0-694D84351DF5}" srcOrd="2" destOrd="0" parTransId="{19F4E582-6953-4179-B12E-9E2C5536365D}" sibTransId="{0CEF76FE-0076-4715-963C-53EB0C9B8EB3}"/>
    <dgm:cxn modelId="{0D5B1FC1-77FD-48D6-BD9D-B6434122B4A9}" type="presOf" srcId="{BDC2C19C-C280-485D-A6E9-1A413AC185CE}" destId="{E368F43D-0C69-475A-BBF0-71E0575DA44C}" srcOrd="0" destOrd="0" presId="urn:microsoft.com/office/officeart/2005/8/layout/hierarchy1"/>
    <dgm:cxn modelId="{A42D72D1-9999-4361-9633-0613B253DEF0}" type="presOf" srcId="{19F4E582-6953-4179-B12E-9E2C5536365D}" destId="{41E64405-B76A-411C-AECB-8B8D5F285B59}" srcOrd="0" destOrd="0" presId="urn:microsoft.com/office/officeart/2005/8/layout/hierarchy1"/>
    <dgm:cxn modelId="{1C1FAADA-E900-468F-A305-F5FFEDB919EA}" srcId="{B3150FF5-9263-4EC0-829B-BEE4CCA082E3}" destId="{C676C9A8-AE27-485E-82D6-432706BBD5AD}" srcOrd="1" destOrd="0" parTransId="{053A4B03-6C8E-41BB-9DB5-04F12742F8B0}" sibTransId="{ECB76A7E-C9D7-46D6-A273-8FEDA6C56482}"/>
    <dgm:cxn modelId="{2F01BCE6-CFF2-4F07-87D8-98970DC3F07B}" type="presOf" srcId="{053A4B03-6C8E-41BB-9DB5-04F12742F8B0}" destId="{607229F7-5E7E-4B31-9B5E-40728FE7ABD5}" srcOrd="0" destOrd="0" presId="urn:microsoft.com/office/officeart/2005/8/layout/hierarchy1"/>
    <dgm:cxn modelId="{99FAB357-2175-4467-B1C2-FBFAC05C50F8}" type="presParOf" srcId="{921AB233-ECA2-4D38-80B5-F939067FD1F5}" destId="{D2AA95C2-C26C-42F3-8BED-E888EAADD49B}" srcOrd="0" destOrd="0" presId="urn:microsoft.com/office/officeart/2005/8/layout/hierarchy1"/>
    <dgm:cxn modelId="{2AC81162-6E6F-49FC-8036-48C39A37A81C}" type="presParOf" srcId="{D2AA95C2-C26C-42F3-8BED-E888EAADD49B}" destId="{1CDA9317-FAAA-4652-841B-36261DA9D98D}" srcOrd="0" destOrd="0" presId="urn:microsoft.com/office/officeart/2005/8/layout/hierarchy1"/>
    <dgm:cxn modelId="{486BD260-401A-4848-8E49-0FEC2F43A7E9}" type="presParOf" srcId="{1CDA9317-FAAA-4652-841B-36261DA9D98D}" destId="{6FFDFA78-F8F5-4687-BFD6-81841FC2302B}" srcOrd="0" destOrd="0" presId="urn:microsoft.com/office/officeart/2005/8/layout/hierarchy1"/>
    <dgm:cxn modelId="{88BA6145-A8FA-474B-A6AB-F6EE0BE79948}" type="presParOf" srcId="{1CDA9317-FAAA-4652-841B-36261DA9D98D}" destId="{A16565E1-DDDB-425C-BF45-ACCE88700489}" srcOrd="1" destOrd="0" presId="urn:microsoft.com/office/officeart/2005/8/layout/hierarchy1"/>
    <dgm:cxn modelId="{714DA292-C5D4-4D38-A0DC-862685D18314}" type="presParOf" srcId="{D2AA95C2-C26C-42F3-8BED-E888EAADD49B}" destId="{1F94BB48-B98B-4CF0-9E99-90E682954623}" srcOrd="1" destOrd="0" presId="urn:microsoft.com/office/officeart/2005/8/layout/hierarchy1"/>
    <dgm:cxn modelId="{C097E9FA-E13D-45D7-ABBF-18BE290498A6}" type="presParOf" srcId="{921AB233-ECA2-4D38-80B5-F939067FD1F5}" destId="{A72CD4D3-D4E8-4E5E-8AD4-1B31D195ED1F}" srcOrd="1" destOrd="0" presId="urn:microsoft.com/office/officeart/2005/8/layout/hierarchy1"/>
    <dgm:cxn modelId="{276AD794-A083-487D-9442-9C0C53AE770F}" type="presParOf" srcId="{A72CD4D3-D4E8-4E5E-8AD4-1B31D195ED1F}" destId="{4A0F8ED7-1E25-41F4-AB7E-536B9259E835}" srcOrd="0" destOrd="0" presId="urn:microsoft.com/office/officeart/2005/8/layout/hierarchy1"/>
    <dgm:cxn modelId="{E67E7C31-BFE0-4487-A7D1-3494034DB052}" type="presParOf" srcId="{4A0F8ED7-1E25-41F4-AB7E-536B9259E835}" destId="{A05CEEDF-002D-4A7E-8DCC-39976B0FD604}" srcOrd="0" destOrd="0" presId="urn:microsoft.com/office/officeart/2005/8/layout/hierarchy1"/>
    <dgm:cxn modelId="{76CE6053-99E0-41B7-B663-920E400129B2}" type="presParOf" srcId="{4A0F8ED7-1E25-41F4-AB7E-536B9259E835}" destId="{A0587F9D-4A4F-40FD-AD8F-9F785EE37235}" srcOrd="1" destOrd="0" presId="urn:microsoft.com/office/officeart/2005/8/layout/hierarchy1"/>
    <dgm:cxn modelId="{2B1BE4BF-8E2F-4184-B02D-74BBF5EBF0D5}" type="presParOf" srcId="{A72CD4D3-D4E8-4E5E-8AD4-1B31D195ED1F}" destId="{D7B2F3FD-AAA3-46E9-BD50-DF45AA57E579}" srcOrd="1" destOrd="0" presId="urn:microsoft.com/office/officeart/2005/8/layout/hierarchy1"/>
    <dgm:cxn modelId="{873D56C4-83CB-4F70-97EB-F27A176AFD42}" type="presParOf" srcId="{D7B2F3FD-AAA3-46E9-BD50-DF45AA57E579}" destId="{BD1FA8A6-C56C-49DB-98A2-6297E90E4D5E}" srcOrd="0" destOrd="0" presId="urn:microsoft.com/office/officeart/2005/8/layout/hierarchy1"/>
    <dgm:cxn modelId="{3404A25B-67EC-4E80-90CB-D3BD26AD68E6}" type="presParOf" srcId="{D7B2F3FD-AAA3-46E9-BD50-DF45AA57E579}" destId="{98CBCCB3-157B-47FF-9F3B-612ADF775840}" srcOrd="1" destOrd="0" presId="urn:microsoft.com/office/officeart/2005/8/layout/hierarchy1"/>
    <dgm:cxn modelId="{0061D052-CE0C-46C8-8B7B-5BA359D78209}" type="presParOf" srcId="{98CBCCB3-157B-47FF-9F3B-612ADF775840}" destId="{F1EB743F-5A8A-448C-8F0D-C4AF9F6F83FE}" srcOrd="0" destOrd="0" presId="urn:microsoft.com/office/officeart/2005/8/layout/hierarchy1"/>
    <dgm:cxn modelId="{F4A4DFD2-D922-41A9-AF51-35FDD01B48CA}" type="presParOf" srcId="{F1EB743F-5A8A-448C-8F0D-C4AF9F6F83FE}" destId="{38D6295B-D7CD-43EC-9C21-3AE60AFD9BBD}" srcOrd="0" destOrd="0" presId="urn:microsoft.com/office/officeart/2005/8/layout/hierarchy1"/>
    <dgm:cxn modelId="{93664397-6BD3-436E-B3F7-6F9291B98EF6}" type="presParOf" srcId="{F1EB743F-5A8A-448C-8F0D-C4AF9F6F83FE}" destId="{93FFAE9F-BDDA-409B-8088-2E638572BDFA}" srcOrd="1" destOrd="0" presId="urn:microsoft.com/office/officeart/2005/8/layout/hierarchy1"/>
    <dgm:cxn modelId="{4EC2C097-B22C-4893-8594-127CE623D8C7}" type="presParOf" srcId="{98CBCCB3-157B-47FF-9F3B-612ADF775840}" destId="{1DFB38F0-5A61-4509-908B-02B70F12777D}" srcOrd="1" destOrd="0" presId="urn:microsoft.com/office/officeart/2005/8/layout/hierarchy1"/>
    <dgm:cxn modelId="{51A036DD-E8B9-4178-B641-9F165B2F6489}" type="presParOf" srcId="{D7B2F3FD-AAA3-46E9-BD50-DF45AA57E579}" destId="{607229F7-5E7E-4B31-9B5E-40728FE7ABD5}" srcOrd="2" destOrd="0" presId="urn:microsoft.com/office/officeart/2005/8/layout/hierarchy1"/>
    <dgm:cxn modelId="{F0AD3428-358E-41D3-8A6D-35E2D39C15C9}" type="presParOf" srcId="{D7B2F3FD-AAA3-46E9-BD50-DF45AA57E579}" destId="{819D2C3B-96C2-4CA4-ABAA-B5F6A60F4217}" srcOrd="3" destOrd="0" presId="urn:microsoft.com/office/officeart/2005/8/layout/hierarchy1"/>
    <dgm:cxn modelId="{E974F993-94A6-4D45-8C71-C50077B12A7B}" type="presParOf" srcId="{819D2C3B-96C2-4CA4-ABAA-B5F6A60F4217}" destId="{72160D03-2D53-40FC-8AC6-E03B5840349C}" srcOrd="0" destOrd="0" presId="urn:microsoft.com/office/officeart/2005/8/layout/hierarchy1"/>
    <dgm:cxn modelId="{ECFF063C-AFFB-4270-A69F-11F4365B44BD}" type="presParOf" srcId="{72160D03-2D53-40FC-8AC6-E03B5840349C}" destId="{4CB878D3-94AA-4B37-9495-0B609A9A073B}" srcOrd="0" destOrd="0" presId="urn:microsoft.com/office/officeart/2005/8/layout/hierarchy1"/>
    <dgm:cxn modelId="{60E5BB85-36C9-44EE-9C1B-275424120C4F}" type="presParOf" srcId="{72160D03-2D53-40FC-8AC6-E03B5840349C}" destId="{46271D6A-5F2A-4A49-9DE5-6217D788820A}" srcOrd="1" destOrd="0" presId="urn:microsoft.com/office/officeart/2005/8/layout/hierarchy1"/>
    <dgm:cxn modelId="{49C398CD-81FF-45ED-AF52-915C5618C522}" type="presParOf" srcId="{819D2C3B-96C2-4CA4-ABAA-B5F6A60F4217}" destId="{6EFABEA8-6D74-4F76-9E1D-3FF7609871BD}" srcOrd="1" destOrd="0" presId="urn:microsoft.com/office/officeart/2005/8/layout/hierarchy1"/>
    <dgm:cxn modelId="{F1F81EF5-794A-40C7-8021-EB26A7C58429}" type="presParOf" srcId="{D7B2F3FD-AAA3-46E9-BD50-DF45AA57E579}" destId="{41E64405-B76A-411C-AECB-8B8D5F285B59}" srcOrd="4" destOrd="0" presId="urn:microsoft.com/office/officeart/2005/8/layout/hierarchy1"/>
    <dgm:cxn modelId="{097BA5A9-0801-4378-88E1-2BDB334B2218}" type="presParOf" srcId="{D7B2F3FD-AAA3-46E9-BD50-DF45AA57E579}" destId="{7E286C48-09A4-4509-B4FD-7568BB98BA63}" srcOrd="5" destOrd="0" presId="urn:microsoft.com/office/officeart/2005/8/layout/hierarchy1"/>
    <dgm:cxn modelId="{6FAA9B2F-90DB-40FE-B751-CACEDF1CCB0E}" type="presParOf" srcId="{7E286C48-09A4-4509-B4FD-7568BB98BA63}" destId="{04C75CD2-E2E9-4445-A357-0859A900F227}" srcOrd="0" destOrd="0" presId="urn:microsoft.com/office/officeart/2005/8/layout/hierarchy1"/>
    <dgm:cxn modelId="{FF87F71F-4462-4993-96DB-207FC779EE43}" type="presParOf" srcId="{04C75CD2-E2E9-4445-A357-0859A900F227}" destId="{B2AAEAAE-D63A-46AF-9863-A0AC8D94CBBC}" srcOrd="0" destOrd="0" presId="urn:microsoft.com/office/officeart/2005/8/layout/hierarchy1"/>
    <dgm:cxn modelId="{7EE30CE2-94AD-4533-94CC-E337806C64A7}" type="presParOf" srcId="{04C75CD2-E2E9-4445-A357-0859A900F227}" destId="{72C16922-1C18-4D54-9D5F-A2B39BE5D2E7}" srcOrd="1" destOrd="0" presId="urn:microsoft.com/office/officeart/2005/8/layout/hierarchy1"/>
    <dgm:cxn modelId="{B5613D4D-2769-453F-BD61-8435471A4F83}" type="presParOf" srcId="{7E286C48-09A4-4509-B4FD-7568BB98BA63}" destId="{A7D34272-3508-4092-AF13-2AD547E9E883}" srcOrd="1" destOrd="0" presId="urn:microsoft.com/office/officeart/2005/8/layout/hierarchy1"/>
    <dgm:cxn modelId="{53038186-4BA1-4013-A3E2-0A0EC9626F63}" type="presParOf" srcId="{921AB233-ECA2-4D38-80B5-F939067FD1F5}" destId="{2F1E5738-04F3-4067-BC5F-82E9FF017E09}" srcOrd="2" destOrd="0" presId="urn:microsoft.com/office/officeart/2005/8/layout/hierarchy1"/>
    <dgm:cxn modelId="{10E5EC47-1C62-4088-994E-215B82F2A8C6}" type="presParOf" srcId="{2F1E5738-04F3-4067-BC5F-82E9FF017E09}" destId="{8E0ABC63-0778-4CAC-95E1-7713DEF901FE}" srcOrd="0" destOrd="0" presId="urn:microsoft.com/office/officeart/2005/8/layout/hierarchy1"/>
    <dgm:cxn modelId="{A0326B2E-6FB4-4972-8403-254C2050F827}" type="presParOf" srcId="{8E0ABC63-0778-4CAC-95E1-7713DEF901FE}" destId="{DC359D42-3FE3-4490-BCCA-ACA2748F3AEA}" srcOrd="0" destOrd="0" presId="urn:microsoft.com/office/officeart/2005/8/layout/hierarchy1"/>
    <dgm:cxn modelId="{4DA1408B-D34D-487E-821F-ED1886630B4D}" type="presParOf" srcId="{8E0ABC63-0778-4CAC-95E1-7713DEF901FE}" destId="{E368F43D-0C69-475A-BBF0-71E0575DA44C}" srcOrd="1" destOrd="0" presId="urn:microsoft.com/office/officeart/2005/8/layout/hierarchy1"/>
    <dgm:cxn modelId="{F4DB6E01-3C6E-41C2-9FD5-6B2F2A73A731}" type="presParOf" srcId="{2F1E5738-04F3-4067-BC5F-82E9FF017E09}" destId="{5500D74C-FA7A-4EE6-A610-6E03B43D40C3}"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90D91-B8C1-4244-9E67-2FD49655D7D7}">
      <dsp:nvSpPr>
        <dsp:cNvPr id="0" name=""/>
        <dsp:cNvSpPr/>
      </dsp:nvSpPr>
      <dsp:spPr>
        <a:xfrm>
          <a:off x="0" y="3534711"/>
          <a:ext cx="5916169" cy="116017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b="1" kern="1200" dirty="0" err="1"/>
            <a:t>Examples</a:t>
          </a:r>
          <a:r>
            <a:rPr lang="af-ZA" sz="1800" b="1" kern="1200" dirty="0"/>
            <a:t>: </a:t>
          </a:r>
        </a:p>
        <a:p>
          <a:pPr marL="0" lvl="0" indent="0" algn="ctr" defTabSz="800100">
            <a:lnSpc>
              <a:spcPct val="90000"/>
            </a:lnSpc>
            <a:spcBef>
              <a:spcPct val="0"/>
            </a:spcBef>
            <a:spcAft>
              <a:spcPct val="35000"/>
            </a:spcAft>
            <a:buNone/>
          </a:pPr>
          <a:r>
            <a:rPr lang="af-ZA" sz="1800" kern="1200" dirty="0" err="1"/>
            <a:t>loss</a:t>
          </a:r>
          <a:r>
            <a:rPr lang="af-ZA" sz="1800" kern="1200" dirty="0"/>
            <a:t>, </a:t>
          </a:r>
          <a:r>
            <a:rPr lang="af-ZA" sz="1800" kern="1200" dirty="0" err="1"/>
            <a:t>divorce</a:t>
          </a:r>
          <a:r>
            <a:rPr lang="af-ZA" sz="1800" kern="1200" dirty="0"/>
            <a:t>, </a:t>
          </a:r>
          <a:r>
            <a:rPr lang="af-ZA" sz="1800" kern="1200" dirty="0" err="1"/>
            <a:t>illness</a:t>
          </a:r>
          <a:r>
            <a:rPr lang="af-ZA" sz="1800" kern="1200" dirty="0"/>
            <a:t>, </a:t>
          </a:r>
          <a:r>
            <a:rPr lang="af-ZA" sz="1800" kern="1200" dirty="0" err="1"/>
            <a:t>bullying</a:t>
          </a:r>
          <a:r>
            <a:rPr lang="af-ZA" sz="1800" kern="1200" dirty="0"/>
            <a:t>, </a:t>
          </a:r>
          <a:r>
            <a:rPr lang="af-ZA" sz="1800" kern="1200" dirty="0" err="1"/>
            <a:t>violence</a:t>
          </a:r>
          <a:r>
            <a:rPr lang="af-ZA" sz="1800" kern="1200" dirty="0"/>
            <a:t>, </a:t>
          </a:r>
          <a:r>
            <a:rPr lang="af-ZA" sz="1800" kern="1200" dirty="0" err="1"/>
            <a:t>accidents</a:t>
          </a:r>
          <a:r>
            <a:rPr lang="af-ZA" sz="1800" kern="1200" dirty="0"/>
            <a:t> </a:t>
          </a:r>
          <a:r>
            <a:rPr lang="af-ZA" sz="1800" kern="1200" dirty="0" err="1"/>
            <a:t>or</a:t>
          </a:r>
          <a:r>
            <a:rPr lang="af-ZA" sz="1800" kern="1200" dirty="0"/>
            <a:t> </a:t>
          </a:r>
          <a:r>
            <a:rPr lang="af-ZA" sz="1800" kern="1200" dirty="0" err="1"/>
            <a:t>crime</a:t>
          </a:r>
          <a:endParaRPr lang="en-US" sz="1800" kern="1200" dirty="0"/>
        </a:p>
      </dsp:txBody>
      <dsp:txXfrm>
        <a:off x="0" y="3534711"/>
        <a:ext cx="5916169" cy="1160171"/>
      </dsp:txXfrm>
    </dsp:sp>
    <dsp:sp modelId="{280BE7DD-075A-440C-8062-7FDF197A1E45}">
      <dsp:nvSpPr>
        <dsp:cNvPr id="0" name=""/>
        <dsp:cNvSpPr/>
      </dsp:nvSpPr>
      <dsp:spPr>
        <a:xfrm rot="10800000">
          <a:off x="0" y="1767770"/>
          <a:ext cx="5916169" cy="1784343"/>
        </a:xfrm>
        <a:prstGeom prst="upArrowCallout">
          <a:avLst/>
        </a:prstGeom>
        <a:solidFill>
          <a:schemeClr val="accent5">
            <a:hueOff val="4557164"/>
            <a:satOff val="-2052"/>
            <a:lumOff val="-25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kern="1200"/>
            <a:t>It may affect you:</a:t>
          </a:r>
          <a:endParaRPr lang="en-US" sz="1800" kern="1200"/>
        </a:p>
      </dsp:txBody>
      <dsp:txXfrm rot="-10800000">
        <a:off x="0" y="1767770"/>
        <a:ext cx="5916169" cy="626304"/>
      </dsp:txXfrm>
    </dsp:sp>
    <dsp:sp modelId="{D7375CDB-AEDB-4450-9BE3-7F46FD886C01}">
      <dsp:nvSpPr>
        <dsp:cNvPr id="0" name=""/>
        <dsp:cNvSpPr/>
      </dsp:nvSpPr>
      <dsp:spPr>
        <a:xfrm>
          <a:off x="0" y="2394075"/>
          <a:ext cx="2958084" cy="53351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1" kern="1200" dirty="0" err="1"/>
            <a:t>Physically</a:t>
          </a:r>
          <a:endParaRPr lang="en-US" sz="1700" kern="1200" dirty="0"/>
        </a:p>
      </dsp:txBody>
      <dsp:txXfrm>
        <a:off x="0" y="2394075"/>
        <a:ext cx="2958084" cy="533518"/>
      </dsp:txXfrm>
    </dsp:sp>
    <dsp:sp modelId="{55543BF4-1CDF-4774-8DFD-6BD4745B611D}">
      <dsp:nvSpPr>
        <dsp:cNvPr id="0" name=""/>
        <dsp:cNvSpPr/>
      </dsp:nvSpPr>
      <dsp:spPr>
        <a:xfrm>
          <a:off x="2958084" y="2394075"/>
          <a:ext cx="2958084" cy="533518"/>
        </a:xfrm>
        <a:prstGeom prst="rect">
          <a:avLst/>
        </a:prstGeom>
        <a:solidFill>
          <a:schemeClr val="accent5">
            <a:tint val="40000"/>
            <a:alpha val="90000"/>
            <a:hueOff val="2226295"/>
            <a:satOff val="-2061"/>
            <a:lumOff val="-29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1" kern="1200" dirty="0" err="1"/>
            <a:t>Emotionally</a:t>
          </a:r>
          <a:endParaRPr lang="en-US" sz="1700" kern="1200" dirty="0"/>
        </a:p>
      </dsp:txBody>
      <dsp:txXfrm>
        <a:off x="2958084" y="2394075"/>
        <a:ext cx="2958084" cy="533518"/>
      </dsp:txXfrm>
    </dsp:sp>
    <dsp:sp modelId="{9D9961A2-ADA0-49F1-AB7B-337329A70D68}">
      <dsp:nvSpPr>
        <dsp:cNvPr id="0" name=""/>
        <dsp:cNvSpPr/>
      </dsp:nvSpPr>
      <dsp:spPr>
        <a:xfrm rot="10800000">
          <a:off x="0" y="830"/>
          <a:ext cx="5916169" cy="1784343"/>
        </a:xfrm>
        <a:prstGeom prst="upArrowCallout">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kern="1200"/>
            <a:t>A challenging situation requires you to:</a:t>
          </a:r>
          <a:endParaRPr lang="en-US" sz="1800" kern="1200"/>
        </a:p>
      </dsp:txBody>
      <dsp:txXfrm rot="-10800000">
        <a:off x="0" y="830"/>
        <a:ext cx="5916169" cy="626304"/>
      </dsp:txXfrm>
    </dsp:sp>
    <dsp:sp modelId="{FBBFE508-F7C8-448B-919A-87DECC03579F}">
      <dsp:nvSpPr>
        <dsp:cNvPr id="0" name=""/>
        <dsp:cNvSpPr/>
      </dsp:nvSpPr>
      <dsp:spPr>
        <a:xfrm>
          <a:off x="2888" y="627134"/>
          <a:ext cx="1970130" cy="533518"/>
        </a:xfrm>
        <a:prstGeom prst="rect">
          <a:avLst/>
        </a:prstGeom>
        <a:solidFill>
          <a:schemeClr val="accent5">
            <a:tint val="40000"/>
            <a:alpha val="90000"/>
            <a:hueOff val="4452590"/>
            <a:satOff val="-4122"/>
            <a:lumOff val="-59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Cope with pressure</a:t>
          </a:r>
          <a:endParaRPr lang="en-US" sz="1700" kern="1200"/>
        </a:p>
      </dsp:txBody>
      <dsp:txXfrm>
        <a:off x="2888" y="627134"/>
        <a:ext cx="1970130" cy="533518"/>
      </dsp:txXfrm>
    </dsp:sp>
    <dsp:sp modelId="{60E413AE-3EB1-4895-B3C8-23ED8753929E}">
      <dsp:nvSpPr>
        <dsp:cNvPr id="0" name=""/>
        <dsp:cNvSpPr/>
      </dsp:nvSpPr>
      <dsp:spPr>
        <a:xfrm>
          <a:off x="1973019" y="627134"/>
          <a:ext cx="1970130" cy="533518"/>
        </a:xfrm>
        <a:prstGeom prst="rect">
          <a:avLst/>
        </a:prstGeom>
        <a:solidFill>
          <a:schemeClr val="accent5">
            <a:tint val="40000"/>
            <a:alpha val="90000"/>
            <a:hueOff val="6678885"/>
            <a:satOff val="-6183"/>
            <a:lumOff val="-8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Solve a problem</a:t>
          </a:r>
          <a:endParaRPr lang="en-US" sz="1700" kern="1200"/>
        </a:p>
      </dsp:txBody>
      <dsp:txXfrm>
        <a:off x="1973019" y="627134"/>
        <a:ext cx="1970130" cy="533518"/>
      </dsp:txXfrm>
    </dsp:sp>
    <dsp:sp modelId="{D466B81F-67B4-4877-990B-13D851EECB47}">
      <dsp:nvSpPr>
        <dsp:cNvPr id="0" name=""/>
        <dsp:cNvSpPr/>
      </dsp:nvSpPr>
      <dsp:spPr>
        <a:xfrm>
          <a:off x="3943149" y="627134"/>
          <a:ext cx="1970130" cy="533518"/>
        </a:xfrm>
        <a:prstGeom prst="rect">
          <a:avLst/>
        </a:prstGeom>
        <a:solidFill>
          <a:schemeClr val="accent5">
            <a:tint val="40000"/>
            <a:alpha val="90000"/>
            <a:hueOff val="8905181"/>
            <a:satOff val="-8244"/>
            <a:lumOff val="-118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Make careful decisions</a:t>
          </a:r>
          <a:endParaRPr lang="en-US" sz="1700" kern="1200"/>
        </a:p>
      </dsp:txBody>
      <dsp:txXfrm>
        <a:off x="3943149" y="627134"/>
        <a:ext cx="1970130" cy="5335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137A2-7B3A-4C28-9540-EEDFAD904190}">
      <dsp:nvSpPr>
        <dsp:cNvPr id="0" name=""/>
        <dsp:cNvSpPr/>
      </dsp:nvSpPr>
      <dsp:spPr>
        <a:xfrm>
          <a:off x="0" y="2472462"/>
          <a:ext cx="6035041" cy="162220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af-ZA" sz="2800" kern="1200"/>
            <a:t>Triggers may include:</a:t>
          </a:r>
          <a:endParaRPr lang="en-US" sz="2800" kern="1200"/>
        </a:p>
      </dsp:txBody>
      <dsp:txXfrm>
        <a:off x="0" y="2472462"/>
        <a:ext cx="6035041" cy="875989"/>
      </dsp:txXfrm>
    </dsp:sp>
    <dsp:sp modelId="{30EA3F6C-35DD-43EE-8362-5EFCCFC52B76}">
      <dsp:nvSpPr>
        <dsp:cNvPr id="0" name=""/>
        <dsp:cNvSpPr/>
      </dsp:nvSpPr>
      <dsp:spPr>
        <a:xfrm>
          <a:off x="0" y="3316007"/>
          <a:ext cx="1508760" cy="746213"/>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Sounds or smells</a:t>
          </a:r>
          <a:endParaRPr lang="en-US" sz="1700" kern="1200"/>
        </a:p>
      </dsp:txBody>
      <dsp:txXfrm>
        <a:off x="0" y="3316007"/>
        <a:ext cx="1508760" cy="746213"/>
      </dsp:txXfrm>
    </dsp:sp>
    <dsp:sp modelId="{C2090B4D-72C0-4932-AB47-8DB118E255E3}">
      <dsp:nvSpPr>
        <dsp:cNvPr id="0" name=""/>
        <dsp:cNvSpPr/>
      </dsp:nvSpPr>
      <dsp:spPr>
        <a:xfrm>
          <a:off x="1508760" y="3316007"/>
          <a:ext cx="1508760" cy="746213"/>
        </a:xfrm>
        <a:prstGeom prst="rect">
          <a:avLst/>
        </a:prstGeom>
        <a:solidFill>
          <a:schemeClr val="accent5">
            <a:tint val="40000"/>
            <a:alpha val="90000"/>
            <a:hueOff val="2968394"/>
            <a:satOff val="-2748"/>
            <a:lumOff val="-396"/>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Images or stories</a:t>
          </a:r>
          <a:endParaRPr lang="en-US" sz="1700" kern="1200"/>
        </a:p>
      </dsp:txBody>
      <dsp:txXfrm>
        <a:off x="1508760" y="3316007"/>
        <a:ext cx="1508760" cy="746213"/>
      </dsp:txXfrm>
    </dsp:sp>
    <dsp:sp modelId="{08815CBB-7DCF-4094-8C77-2721A696151F}">
      <dsp:nvSpPr>
        <dsp:cNvPr id="0" name=""/>
        <dsp:cNvSpPr/>
      </dsp:nvSpPr>
      <dsp:spPr>
        <a:xfrm>
          <a:off x="3017520" y="3316007"/>
          <a:ext cx="1508760" cy="746213"/>
        </a:xfrm>
        <a:prstGeom prst="rect">
          <a:avLst/>
        </a:prstGeom>
        <a:solidFill>
          <a:schemeClr val="accent5">
            <a:tint val="40000"/>
            <a:alpha val="90000"/>
            <a:hueOff val="5936787"/>
            <a:satOff val="-5496"/>
            <a:lumOff val="-791"/>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People or places</a:t>
          </a:r>
          <a:endParaRPr lang="en-US" sz="1700" kern="1200"/>
        </a:p>
      </dsp:txBody>
      <dsp:txXfrm>
        <a:off x="3017520" y="3316007"/>
        <a:ext cx="1508760" cy="746213"/>
      </dsp:txXfrm>
    </dsp:sp>
    <dsp:sp modelId="{0ABC9CCB-8F4B-48C7-9B58-722F091E8C8B}">
      <dsp:nvSpPr>
        <dsp:cNvPr id="0" name=""/>
        <dsp:cNvSpPr/>
      </dsp:nvSpPr>
      <dsp:spPr>
        <a:xfrm>
          <a:off x="4526280" y="3316007"/>
          <a:ext cx="1508760" cy="746213"/>
        </a:xfrm>
        <a:prstGeom prst="rect">
          <a:avLst/>
        </a:prstGeom>
        <a:solidFill>
          <a:schemeClr val="accent5">
            <a:tint val="40000"/>
            <a:alpha val="90000"/>
            <a:hueOff val="8905181"/>
            <a:satOff val="-8244"/>
            <a:lumOff val="-1187"/>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Discussions or situations</a:t>
          </a:r>
          <a:endParaRPr lang="en-US" sz="1700" kern="1200"/>
        </a:p>
      </dsp:txBody>
      <dsp:txXfrm>
        <a:off x="4526280" y="3316007"/>
        <a:ext cx="1508760" cy="746213"/>
      </dsp:txXfrm>
    </dsp:sp>
    <dsp:sp modelId="{41126AB9-5974-433F-9F7A-8F494652B67A}">
      <dsp:nvSpPr>
        <dsp:cNvPr id="0" name=""/>
        <dsp:cNvSpPr/>
      </dsp:nvSpPr>
      <dsp:spPr>
        <a:xfrm rot="10800000">
          <a:off x="0" y="1847"/>
          <a:ext cx="6035041" cy="2494947"/>
        </a:xfrm>
        <a:prstGeom prst="upArrowCallout">
          <a:avLst/>
        </a:prstGeom>
        <a:gradFill rotWithShape="0">
          <a:gsLst>
            <a:gs pos="0">
              <a:schemeClr val="accent5">
                <a:hueOff val="9114327"/>
                <a:satOff val="-4104"/>
                <a:lumOff val="-5097"/>
                <a:alphaOff val="0"/>
                <a:satMod val="103000"/>
                <a:lumMod val="102000"/>
                <a:tint val="94000"/>
              </a:schemeClr>
            </a:gs>
            <a:gs pos="50000">
              <a:schemeClr val="accent5">
                <a:hueOff val="9114327"/>
                <a:satOff val="-4104"/>
                <a:lumOff val="-5097"/>
                <a:alphaOff val="0"/>
                <a:satMod val="110000"/>
                <a:lumMod val="100000"/>
                <a:shade val="100000"/>
              </a:schemeClr>
            </a:gs>
            <a:gs pos="100000">
              <a:schemeClr val="accent5">
                <a:hueOff val="9114327"/>
                <a:satOff val="-4104"/>
                <a:lumOff val="-509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af-ZA" sz="2800" kern="1200" dirty="0" err="1"/>
            <a:t>An</a:t>
          </a:r>
          <a:r>
            <a:rPr lang="af-ZA" sz="2800" kern="1200" dirty="0"/>
            <a:t> </a:t>
          </a:r>
          <a:r>
            <a:rPr lang="af-ZA" sz="2800" kern="1200" dirty="0" err="1"/>
            <a:t>emotional</a:t>
          </a:r>
          <a:r>
            <a:rPr lang="af-ZA" sz="2800" kern="1200" dirty="0"/>
            <a:t> </a:t>
          </a:r>
          <a:r>
            <a:rPr lang="af-ZA" sz="2800" kern="1200" dirty="0" err="1"/>
            <a:t>trigger</a:t>
          </a:r>
          <a:r>
            <a:rPr lang="af-ZA" sz="2800" kern="1200" dirty="0"/>
            <a:t> is a </a:t>
          </a:r>
          <a:r>
            <a:rPr lang="af-ZA" sz="2800" kern="1200" dirty="0" err="1"/>
            <a:t>reminder</a:t>
          </a:r>
          <a:r>
            <a:rPr lang="af-ZA" sz="2800" kern="1200" dirty="0"/>
            <a:t> of a </a:t>
          </a:r>
          <a:r>
            <a:rPr lang="af-ZA" sz="2800" kern="1200" dirty="0" err="1"/>
            <a:t>past</a:t>
          </a:r>
          <a:r>
            <a:rPr lang="af-ZA" sz="2800" kern="1200" dirty="0"/>
            <a:t> </a:t>
          </a:r>
          <a:r>
            <a:rPr lang="af-ZA" sz="2800" kern="1200" dirty="0" err="1"/>
            <a:t>challenging</a:t>
          </a:r>
          <a:r>
            <a:rPr lang="af-ZA" sz="2800" kern="1200" dirty="0"/>
            <a:t> </a:t>
          </a:r>
          <a:r>
            <a:rPr lang="af-ZA" sz="2800" kern="1200" dirty="0" err="1"/>
            <a:t>experience</a:t>
          </a:r>
          <a:r>
            <a:rPr lang="af-ZA" sz="2800" kern="1200" dirty="0"/>
            <a:t>.</a:t>
          </a:r>
          <a:endParaRPr lang="en-US" sz="2800" kern="1200" dirty="0"/>
        </a:p>
      </dsp:txBody>
      <dsp:txXfrm rot="10800000">
        <a:off x="0" y="1847"/>
        <a:ext cx="6035041" cy="16211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49212-07C0-4C74-B912-F7E8D9998463}">
      <dsp:nvSpPr>
        <dsp:cNvPr id="0" name=""/>
        <dsp:cNvSpPr/>
      </dsp:nvSpPr>
      <dsp:spPr>
        <a:xfrm>
          <a:off x="3091790" y="808392"/>
          <a:ext cx="622878" cy="91440"/>
        </a:xfrm>
        <a:custGeom>
          <a:avLst/>
          <a:gdLst/>
          <a:ahLst/>
          <a:cxnLst/>
          <a:rect l="0" t="0" r="0" b="0"/>
          <a:pathLst>
            <a:path>
              <a:moveTo>
                <a:pt x="0" y="45720"/>
              </a:moveTo>
              <a:lnTo>
                <a:pt x="622878"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6892" y="850845"/>
        <a:ext cx="32673" cy="6534"/>
      </dsp:txXfrm>
    </dsp:sp>
    <dsp:sp modelId="{492A5CFC-B799-4DB7-ACF0-C2C77ED429C1}">
      <dsp:nvSpPr>
        <dsp:cNvPr id="0" name=""/>
        <dsp:cNvSpPr/>
      </dsp:nvSpPr>
      <dsp:spPr>
        <a:xfrm>
          <a:off x="252378" y="1748"/>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Breathe slowly and deeply</a:t>
          </a:r>
          <a:endParaRPr lang="en-US" sz="2800" kern="1200"/>
        </a:p>
      </dsp:txBody>
      <dsp:txXfrm>
        <a:off x="252378" y="1748"/>
        <a:ext cx="2841211" cy="1704727"/>
      </dsp:txXfrm>
    </dsp:sp>
    <dsp:sp modelId="{988A15A4-9EA3-43DE-A2E1-33B6A2BCB852}">
      <dsp:nvSpPr>
        <dsp:cNvPr id="0" name=""/>
        <dsp:cNvSpPr/>
      </dsp:nvSpPr>
      <dsp:spPr>
        <a:xfrm>
          <a:off x="6586480" y="808392"/>
          <a:ext cx="622878" cy="91440"/>
        </a:xfrm>
        <a:custGeom>
          <a:avLst/>
          <a:gdLst/>
          <a:ahLst/>
          <a:cxnLst/>
          <a:rect l="0" t="0" r="0" b="0"/>
          <a:pathLst>
            <a:path>
              <a:moveTo>
                <a:pt x="0" y="45720"/>
              </a:moveTo>
              <a:lnTo>
                <a:pt x="622878"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81583" y="850845"/>
        <a:ext cx="32673" cy="6534"/>
      </dsp:txXfrm>
    </dsp:sp>
    <dsp:sp modelId="{7677FF57-AFD3-4098-A9EE-A8397645AC78}">
      <dsp:nvSpPr>
        <dsp:cNvPr id="0" name=""/>
        <dsp:cNvSpPr/>
      </dsp:nvSpPr>
      <dsp:spPr>
        <a:xfrm>
          <a:off x="3747069" y="1748"/>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Move to a quiet place</a:t>
          </a:r>
          <a:endParaRPr lang="en-US" sz="2800" kern="1200"/>
        </a:p>
      </dsp:txBody>
      <dsp:txXfrm>
        <a:off x="3747069" y="1748"/>
        <a:ext cx="2841211" cy="1704727"/>
      </dsp:txXfrm>
    </dsp:sp>
    <dsp:sp modelId="{07D2C7DB-51F6-4CC5-A53E-64FDD5B5D8E0}">
      <dsp:nvSpPr>
        <dsp:cNvPr id="0" name=""/>
        <dsp:cNvSpPr/>
      </dsp:nvSpPr>
      <dsp:spPr>
        <a:xfrm>
          <a:off x="1672984" y="1704676"/>
          <a:ext cx="6989381" cy="622878"/>
        </a:xfrm>
        <a:custGeom>
          <a:avLst/>
          <a:gdLst/>
          <a:ahLst/>
          <a:cxnLst/>
          <a:rect l="0" t="0" r="0" b="0"/>
          <a:pathLst>
            <a:path>
              <a:moveTo>
                <a:pt x="6989381" y="0"/>
              </a:moveTo>
              <a:lnTo>
                <a:pt x="6989381" y="328539"/>
              </a:lnTo>
              <a:lnTo>
                <a:pt x="0" y="328539"/>
              </a:lnTo>
              <a:lnTo>
                <a:pt x="0" y="622878"/>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2178" y="2012848"/>
        <a:ext cx="350993" cy="6534"/>
      </dsp:txXfrm>
    </dsp:sp>
    <dsp:sp modelId="{F80455B3-3D07-49A9-A81F-B567E254B3D7}">
      <dsp:nvSpPr>
        <dsp:cNvPr id="0" name=""/>
        <dsp:cNvSpPr/>
      </dsp:nvSpPr>
      <dsp:spPr>
        <a:xfrm>
          <a:off x="7241759" y="1748"/>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Remind </a:t>
          </a:r>
          <a:r>
            <a:rPr lang="af-ZA" sz="2800" kern="1200" dirty="0" err="1"/>
            <a:t>yourself</a:t>
          </a:r>
          <a:r>
            <a:rPr lang="af-ZA" sz="2800" kern="1200" dirty="0"/>
            <a:t> </a:t>
          </a:r>
          <a:r>
            <a:rPr lang="af-ZA" sz="2800" kern="1200" dirty="0" err="1"/>
            <a:t>that</a:t>
          </a:r>
          <a:r>
            <a:rPr lang="af-ZA" sz="2800" kern="1200" dirty="0"/>
            <a:t> </a:t>
          </a:r>
          <a:r>
            <a:rPr lang="af-ZA" sz="2800" kern="1200" dirty="0" err="1"/>
            <a:t>you</a:t>
          </a:r>
          <a:r>
            <a:rPr lang="af-ZA" sz="2800" kern="1200" dirty="0"/>
            <a:t> are </a:t>
          </a:r>
          <a:r>
            <a:rPr lang="af-ZA" sz="2800" kern="1200" dirty="0" err="1"/>
            <a:t>safe</a:t>
          </a:r>
          <a:endParaRPr lang="en-US" sz="2800" kern="1200" dirty="0"/>
        </a:p>
      </dsp:txBody>
      <dsp:txXfrm>
        <a:off x="7241759" y="1748"/>
        <a:ext cx="2841211" cy="1704727"/>
      </dsp:txXfrm>
    </dsp:sp>
    <dsp:sp modelId="{3E323956-E1DB-4F6F-B740-25CC439201FA}">
      <dsp:nvSpPr>
        <dsp:cNvPr id="0" name=""/>
        <dsp:cNvSpPr/>
      </dsp:nvSpPr>
      <dsp:spPr>
        <a:xfrm>
          <a:off x="3091790" y="3166598"/>
          <a:ext cx="622878" cy="91440"/>
        </a:xfrm>
        <a:custGeom>
          <a:avLst/>
          <a:gdLst/>
          <a:ahLst/>
          <a:cxnLst/>
          <a:rect l="0" t="0" r="0" b="0"/>
          <a:pathLst>
            <a:path>
              <a:moveTo>
                <a:pt x="0" y="45720"/>
              </a:moveTo>
              <a:lnTo>
                <a:pt x="622878"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6892" y="3209051"/>
        <a:ext cx="32673" cy="6534"/>
      </dsp:txXfrm>
    </dsp:sp>
    <dsp:sp modelId="{AE71E4F1-9ED2-40E3-A41B-D5F168C9491E}">
      <dsp:nvSpPr>
        <dsp:cNvPr id="0" name=""/>
        <dsp:cNvSpPr/>
      </dsp:nvSpPr>
      <dsp:spPr>
        <a:xfrm>
          <a:off x="252378" y="2359954"/>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Focus on what you can see, hear or touch</a:t>
          </a:r>
          <a:endParaRPr lang="en-US" sz="2800" kern="1200"/>
        </a:p>
      </dsp:txBody>
      <dsp:txXfrm>
        <a:off x="252378" y="2359954"/>
        <a:ext cx="2841211" cy="1704727"/>
      </dsp:txXfrm>
    </dsp:sp>
    <dsp:sp modelId="{4CD01461-026F-4E1E-9024-AB80FB80C1D8}">
      <dsp:nvSpPr>
        <dsp:cNvPr id="0" name=""/>
        <dsp:cNvSpPr/>
      </dsp:nvSpPr>
      <dsp:spPr>
        <a:xfrm>
          <a:off x="6586480" y="3166598"/>
          <a:ext cx="622878" cy="91440"/>
        </a:xfrm>
        <a:custGeom>
          <a:avLst/>
          <a:gdLst/>
          <a:ahLst/>
          <a:cxnLst/>
          <a:rect l="0" t="0" r="0" b="0"/>
          <a:pathLst>
            <a:path>
              <a:moveTo>
                <a:pt x="0" y="45720"/>
              </a:moveTo>
              <a:lnTo>
                <a:pt x="622878"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81583" y="3209051"/>
        <a:ext cx="32673" cy="6534"/>
      </dsp:txXfrm>
    </dsp:sp>
    <dsp:sp modelId="{BF56F07D-17F2-4C9E-892F-17874ED9DA0D}">
      <dsp:nvSpPr>
        <dsp:cNvPr id="0" name=""/>
        <dsp:cNvSpPr/>
      </dsp:nvSpPr>
      <dsp:spPr>
        <a:xfrm>
          <a:off x="3747069" y="2359954"/>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Listen to music or do a calming activity</a:t>
          </a:r>
          <a:endParaRPr lang="en-US" sz="2800" kern="1200"/>
        </a:p>
      </dsp:txBody>
      <dsp:txXfrm>
        <a:off x="3747069" y="2359954"/>
        <a:ext cx="2841211" cy="1704727"/>
      </dsp:txXfrm>
    </dsp:sp>
    <dsp:sp modelId="{238620A6-A67A-4777-848F-B7790AAB13A2}">
      <dsp:nvSpPr>
        <dsp:cNvPr id="0" name=""/>
        <dsp:cNvSpPr/>
      </dsp:nvSpPr>
      <dsp:spPr>
        <a:xfrm>
          <a:off x="7241759" y="2359954"/>
          <a:ext cx="2841211" cy="17047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222" tIns="146138" rIns="139222" bIns="146138" numCol="1" spcCol="1270" anchor="ctr" anchorCtr="0">
          <a:noAutofit/>
        </a:bodyPr>
        <a:lstStyle/>
        <a:p>
          <a:pPr marL="0" lvl="0" indent="0" algn="ctr" defTabSz="1244600">
            <a:lnSpc>
              <a:spcPct val="90000"/>
            </a:lnSpc>
            <a:spcBef>
              <a:spcPct val="0"/>
            </a:spcBef>
            <a:spcAft>
              <a:spcPct val="35000"/>
            </a:spcAft>
            <a:buNone/>
          </a:pPr>
          <a:r>
            <a:rPr lang="af-ZA" sz="2800" kern="1200"/>
            <a:t>Talk to someone you trust</a:t>
          </a:r>
          <a:endParaRPr lang="en-US" sz="2800" kern="1200"/>
        </a:p>
      </dsp:txBody>
      <dsp:txXfrm>
        <a:off x="7241759" y="2359954"/>
        <a:ext cx="2841211" cy="1704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F93CD-B4B0-4FC9-8133-BDB6B0F6C371}">
      <dsp:nvSpPr>
        <dsp:cNvPr id="0" name=""/>
        <dsp:cNvSpPr/>
      </dsp:nvSpPr>
      <dsp:spPr>
        <a:xfrm>
          <a:off x="0" y="455255"/>
          <a:ext cx="6035041" cy="12757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8386" tIns="624840" rIns="468386" bIns="213360" numCol="1" spcCol="1270" anchor="t" anchorCtr="0">
          <a:noAutofit/>
        </a:bodyPr>
        <a:lstStyle/>
        <a:p>
          <a:pPr marL="285750" lvl="1" indent="-285750" algn="l" defTabSz="1333500">
            <a:lnSpc>
              <a:spcPct val="90000"/>
            </a:lnSpc>
            <a:spcBef>
              <a:spcPct val="0"/>
            </a:spcBef>
            <a:spcAft>
              <a:spcPct val="15000"/>
            </a:spcAft>
            <a:buChar char="•"/>
          </a:pPr>
          <a:r>
            <a:rPr lang="af-ZA" sz="3000" kern="1200"/>
            <a:t>Injuries to the body</a:t>
          </a:r>
          <a:endParaRPr lang="en-US" sz="3000" kern="1200"/>
        </a:p>
      </dsp:txBody>
      <dsp:txXfrm>
        <a:off x="0" y="455255"/>
        <a:ext cx="6035041" cy="1275750"/>
      </dsp:txXfrm>
    </dsp:sp>
    <dsp:sp modelId="{253F6C81-6840-4144-A734-3A69E7753996}">
      <dsp:nvSpPr>
        <dsp:cNvPr id="0" name=""/>
        <dsp:cNvSpPr/>
      </dsp:nvSpPr>
      <dsp:spPr>
        <a:xfrm>
          <a:off x="301752" y="12455"/>
          <a:ext cx="4224528" cy="8856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9677" tIns="0" rIns="159677" bIns="0" numCol="1" spcCol="1270" anchor="ctr" anchorCtr="0">
          <a:noAutofit/>
        </a:bodyPr>
        <a:lstStyle/>
        <a:p>
          <a:pPr marL="0" lvl="0" indent="0" algn="l" defTabSz="1333500">
            <a:lnSpc>
              <a:spcPct val="90000"/>
            </a:lnSpc>
            <a:spcBef>
              <a:spcPct val="0"/>
            </a:spcBef>
            <a:spcAft>
              <a:spcPct val="35000"/>
            </a:spcAft>
            <a:buNone/>
          </a:pPr>
          <a:r>
            <a:rPr lang="af-ZA" sz="3000" b="1" kern="1200"/>
            <a:t>Physical trauma</a:t>
          </a:r>
          <a:endParaRPr lang="en-US" sz="3000" kern="1200"/>
        </a:p>
      </dsp:txBody>
      <dsp:txXfrm>
        <a:off x="344983" y="55686"/>
        <a:ext cx="4138066" cy="799138"/>
      </dsp:txXfrm>
    </dsp:sp>
    <dsp:sp modelId="{1FAF02B0-74E0-46C1-915E-A36CBADA5480}">
      <dsp:nvSpPr>
        <dsp:cNvPr id="0" name=""/>
        <dsp:cNvSpPr/>
      </dsp:nvSpPr>
      <dsp:spPr>
        <a:xfrm>
          <a:off x="0" y="2335806"/>
          <a:ext cx="6035041" cy="1748250"/>
        </a:xfrm>
        <a:prstGeom prst="rect">
          <a:avLst/>
        </a:prstGeom>
        <a:solidFill>
          <a:schemeClr val="lt1">
            <a:alpha val="90000"/>
            <a:hueOff val="0"/>
            <a:satOff val="0"/>
            <a:lumOff val="0"/>
            <a:alphaOff val="0"/>
          </a:schemeClr>
        </a:solidFill>
        <a:ln w="12700" cap="flat" cmpd="sng" algn="ctr">
          <a:solidFill>
            <a:schemeClr val="accent5">
              <a:hueOff val="9114327"/>
              <a:satOff val="-4104"/>
              <a:lumOff val="-509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8386" tIns="624840" rIns="468386" bIns="213360" numCol="1" spcCol="1270" anchor="t" anchorCtr="0">
          <a:noAutofit/>
        </a:bodyPr>
        <a:lstStyle/>
        <a:p>
          <a:pPr marL="285750" lvl="1" indent="-285750" algn="l" defTabSz="1333500">
            <a:lnSpc>
              <a:spcPct val="90000"/>
            </a:lnSpc>
            <a:spcBef>
              <a:spcPct val="0"/>
            </a:spcBef>
            <a:spcAft>
              <a:spcPct val="15000"/>
            </a:spcAft>
            <a:buChar char="•"/>
          </a:pPr>
          <a:r>
            <a:rPr lang="af-ZA" sz="3000" kern="1200"/>
            <a:t>Affects thoughts, feelings and behaviour</a:t>
          </a:r>
          <a:endParaRPr lang="en-US" sz="3000" kern="1200"/>
        </a:p>
      </dsp:txBody>
      <dsp:txXfrm>
        <a:off x="0" y="2335806"/>
        <a:ext cx="6035041" cy="1748250"/>
      </dsp:txXfrm>
    </dsp:sp>
    <dsp:sp modelId="{7C637181-4D03-406A-9443-4092E86F7B72}">
      <dsp:nvSpPr>
        <dsp:cNvPr id="0" name=""/>
        <dsp:cNvSpPr/>
      </dsp:nvSpPr>
      <dsp:spPr>
        <a:xfrm>
          <a:off x="301752" y="1893006"/>
          <a:ext cx="4224528" cy="885600"/>
        </a:xfrm>
        <a:prstGeom prst="roundRect">
          <a:avLst/>
        </a:prstGeom>
        <a:solidFill>
          <a:schemeClr val="accent5">
            <a:hueOff val="9114327"/>
            <a:satOff val="-4104"/>
            <a:lumOff val="-509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9677" tIns="0" rIns="159677" bIns="0" numCol="1" spcCol="1270" anchor="ctr" anchorCtr="0">
          <a:noAutofit/>
        </a:bodyPr>
        <a:lstStyle/>
        <a:p>
          <a:pPr marL="0" lvl="0" indent="0" algn="l" defTabSz="1333500">
            <a:lnSpc>
              <a:spcPct val="90000"/>
            </a:lnSpc>
            <a:spcBef>
              <a:spcPct val="0"/>
            </a:spcBef>
            <a:spcAft>
              <a:spcPct val="35000"/>
            </a:spcAft>
            <a:buNone/>
          </a:pPr>
          <a:r>
            <a:rPr lang="af-ZA" sz="3000" b="1" kern="1200"/>
            <a:t>Emotional trauma</a:t>
          </a:r>
          <a:endParaRPr lang="en-US" sz="3000" kern="1200"/>
        </a:p>
      </dsp:txBody>
      <dsp:txXfrm>
        <a:off x="344983" y="1936237"/>
        <a:ext cx="4138066"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1E98B-05A2-4C0A-B3E1-EE4934EC9CAB}">
      <dsp:nvSpPr>
        <dsp:cNvPr id="0" name=""/>
        <dsp:cNvSpPr/>
      </dsp:nvSpPr>
      <dsp:spPr>
        <a:xfrm>
          <a:off x="10126" y="147772"/>
          <a:ext cx="5408444" cy="162253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7387" tIns="427387" rIns="427387" bIns="427387" numCol="1" spcCol="1270" anchor="ctr" anchorCtr="0">
          <a:noAutofit/>
        </a:bodyPr>
        <a:lstStyle/>
        <a:p>
          <a:pPr marL="0" lvl="0" indent="0" algn="ctr" defTabSz="2355850">
            <a:lnSpc>
              <a:spcPct val="90000"/>
            </a:lnSpc>
            <a:spcBef>
              <a:spcPct val="0"/>
            </a:spcBef>
            <a:spcAft>
              <a:spcPct val="35000"/>
            </a:spcAft>
            <a:buNone/>
          </a:pPr>
          <a:r>
            <a:rPr lang="af-ZA" sz="5300" b="1" kern="1200"/>
            <a:t>Sadness</a:t>
          </a:r>
          <a:endParaRPr lang="en-US" sz="5300" kern="1200"/>
        </a:p>
      </dsp:txBody>
      <dsp:txXfrm>
        <a:off x="10126" y="147772"/>
        <a:ext cx="5408444" cy="1622533"/>
      </dsp:txXfrm>
    </dsp:sp>
    <dsp:sp modelId="{06D58E13-4361-4116-BC71-8019B5402301}">
      <dsp:nvSpPr>
        <dsp:cNvPr id="0" name=""/>
        <dsp:cNvSpPr/>
      </dsp:nvSpPr>
      <dsp:spPr>
        <a:xfrm>
          <a:off x="10126" y="1770306"/>
          <a:ext cx="5408444" cy="2496274"/>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4234" tIns="534234" rIns="534234" bIns="534234" numCol="1" spcCol="1270" anchor="t" anchorCtr="0">
          <a:noAutofit/>
        </a:bodyPr>
        <a:lstStyle/>
        <a:p>
          <a:pPr marL="0" lvl="0" indent="0" algn="l" defTabSz="844550">
            <a:lnSpc>
              <a:spcPct val="90000"/>
            </a:lnSpc>
            <a:spcBef>
              <a:spcPct val="0"/>
            </a:spcBef>
            <a:spcAft>
              <a:spcPct val="35000"/>
            </a:spcAft>
            <a:buNone/>
          </a:pPr>
          <a:r>
            <a:rPr lang="af-ZA" sz="1900" kern="1200" dirty="0"/>
            <a:t>- A </a:t>
          </a:r>
          <a:r>
            <a:rPr lang="af-ZA" sz="1900" kern="1200" dirty="0" err="1"/>
            <a:t>normal</a:t>
          </a:r>
          <a:r>
            <a:rPr lang="af-ZA" sz="1900" kern="1200" dirty="0"/>
            <a:t> </a:t>
          </a:r>
          <a:r>
            <a:rPr lang="af-ZA" sz="1900" kern="1200" dirty="0" err="1"/>
            <a:t>emotion</a:t>
          </a:r>
          <a:endParaRPr lang="en-US" sz="1900" kern="1200" dirty="0"/>
        </a:p>
        <a:p>
          <a:pPr marL="0" lvl="0" indent="0" algn="l" defTabSz="844550">
            <a:lnSpc>
              <a:spcPct val="90000"/>
            </a:lnSpc>
            <a:spcBef>
              <a:spcPct val="0"/>
            </a:spcBef>
            <a:spcAft>
              <a:spcPct val="35000"/>
            </a:spcAft>
            <a:buNone/>
          </a:pPr>
          <a:r>
            <a:rPr lang="af-ZA" sz="1900" kern="1200" dirty="0"/>
            <a:t>- </a:t>
          </a:r>
          <a:r>
            <a:rPr lang="af-ZA" sz="1900" kern="1200" dirty="0" err="1"/>
            <a:t>Often</a:t>
          </a:r>
          <a:r>
            <a:rPr lang="af-ZA" sz="1900" kern="1200" dirty="0"/>
            <a:t> </a:t>
          </a:r>
          <a:r>
            <a:rPr lang="af-ZA" sz="1900" kern="1200" dirty="0" err="1"/>
            <a:t>linked</a:t>
          </a:r>
          <a:r>
            <a:rPr lang="af-ZA" sz="1900" kern="1200" dirty="0"/>
            <a:t> </a:t>
          </a:r>
          <a:r>
            <a:rPr lang="af-ZA" sz="1900" kern="1200" dirty="0" err="1"/>
            <a:t>to</a:t>
          </a:r>
          <a:r>
            <a:rPr lang="af-ZA" sz="1900" kern="1200" dirty="0"/>
            <a:t> a </a:t>
          </a:r>
          <a:r>
            <a:rPr lang="af-ZA" sz="1900" kern="1200" dirty="0" err="1"/>
            <a:t>specific</a:t>
          </a:r>
          <a:r>
            <a:rPr lang="af-ZA" sz="1900" kern="1200" dirty="0"/>
            <a:t> </a:t>
          </a:r>
          <a:r>
            <a:rPr lang="af-ZA" sz="1900" kern="1200" dirty="0" err="1"/>
            <a:t>event</a:t>
          </a:r>
          <a:endParaRPr lang="en-US" sz="1900" kern="1200" dirty="0"/>
        </a:p>
        <a:p>
          <a:pPr marL="0" lvl="0" indent="0" algn="l" defTabSz="844550">
            <a:lnSpc>
              <a:spcPct val="90000"/>
            </a:lnSpc>
            <a:spcBef>
              <a:spcPct val="0"/>
            </a:spcBef>
            <a:spcAft>
              <a:spcPct val="35000"/>
            </a:spcAft>
            <a:buNone/>
          </a:pPr>
          <a:r>
            <a:rPr lang="af-ZA" sz="1900" kern="1200" dirty="0"/>
            <a:t>- </a:t>
          </a:r>
          <a:r>
            <a:rPr lang="af-ZA" sz="1900" kern="1200" dirty="0" err="1"/>
            <a:t>Usually</a:t>
          </a:r>
          <a:r>
            <a:rPr lang="af-ZA" sz="1900" kern="1200" dirty="0"/>
            <a:t> </a:t>
          </a:r>
          <a:r>
            <a:rPr lang="af-ZA" sz="1900" kern="1200" dirty="0" err="1"/>
            <a:t>fades</a:t>
          </a:r>
          <a:r>
            <a:rPr lang="af-ZA" sz="1900" kern="1200" dirty="0"/>
            <a:t> </a:t>
          </a:r>
          <a:r>
            <a:rPr lang="af-ZA" sz="1900" kern="1200" dirty="0" err="1"/>
            <a:t>with</a:t>
          </a:r>
          <a:r>
            <a:rPr lang="af-ZA" sz="1900" kern="1200" dirty="0"/>
            <a:t> </a:t>
          </a:r>
          <a:r>
            <a:rPr lang="af-ZA" sz="1900" kern="1200" dirty="0" err="1"/>
            <a:t>time</a:t>
          </a:r>
          <a:endParaRPr lang="en-US" sz="1900" kern="1200" dirty="0"/>
        </a:p>
      </dsp:txBody>
      <dsp:txXfrm>
        <a:off x="10126" y="1770306"/>
        <a:ext cx="5408444" cy="2496274"/>
      </dsp:txXfrm>
    </dsp:sp>
    <dsp:sp modelId="{492FD24A-5DA7-4E22-AABA-F8426E951F42}">
      <dsp:nvSpPr>
        <dsp:cNvPr id="0" name=""/>
        <dsp:cNvSpPr/>
      </dsp:nvSpPr>
      <dsp:spPr>
        <a:xfrm>
          <a:off x="5526465" y="147772"/>
          <a:ext cx="5408444" cy="1622533"/>
        </a:xfrm>
        <a:prstGeom prst="rect">
          <a:avLst/>
        </a:prstGeom>
        <a:solidFill>
          <a:schemeClr val="accent5">
            <a:hueOff val="9114327"/>
            <a:satOff val="-4104"/>
            <a:lumOff val="-5097"/>
            <a:alphaOff val="0"/>
          </a:schemeClr>
        </a:solidFill>
        <a:ln w="12700" cap="flat" cmpd="sng" algn="ctr">
          <a:solidFill>
            <a:schemeClr val="accent5">
              <a:hueOff val="9114327"/>
              <a:satOff val="-4104"/>
              <a:lumOff val="-509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7387" tIns="427387" rIns="427387" bIns="427387" numCol="1" spcCol="1270" anchor="ctr" anchorCtr="0">
          <a:noAutofit/>
        </a:bodyPr>
        <a:lstStyle/>
        <a:p>
          <a:pPr marL="0" lvl="0" indent="0" algn="ctr" defTabSz="2355850">
            <a:lnSpc>
              <a:spcPct val="90000"/>
            </a:lnSpc>
            <a:spcBef>
              <a:spcPct val="0"/>
            </a:spcBef>
            <a:spcAft>
              <a:spcPct val="35000"/>
            </a:spcAft>
            <a:buNone/>
          </a:pPr>
          <a:r>
            <a:rPr lang="af-ZA" sz="5300" b="1" kern="1200"/>
            <a:t>Depression</a:t>
          </a:r>
          <a:endParaRPr lang="en-US" sz="5300" kern="1200"/>
        </a:p>
      </dsp:txBody>
      <dsp:txXfrm>
        <a:off x="5526465" y="147772"/>
        <a:ext cx="5408444" cy="1622533"/>
      </dsp:txXfrm>
    </dsp:sp>
    <dsp:sp modelId="{16ED6208-4D0A-43FC-8C72-CAB02CA93DE5}">
      <dsp:nvSpPr>
        <dsp:cNvPr id="0" name=""/>
        <dsp:cNvSpPr/>
      </dsp:nvSpPr>
      <dsp:spPr>
        <a:xfrm>
          <a:off x="5526465" y="1770306"/>
          <a:ext cx="5408444" cy="2496274"/>
        </a:xfrm>
        <a:prstGeom prst="rect">
          <a:avLst/>
        </a:prstGeom>
        <a:solidFill>
          <a:schemeClr val="accent5">
            <a:tint val="40000"/>
            <a:alpha val="90000"/>
            <a:hueOff val="8905181"/>
            <a:satOff val="-8244"/>
            <a:lumOff val="-1187"/>
            <a:alphaOff val="0"/>
          </a:schemeClr>
        </a:solidFill>
        <a:ln w="12700" cap="flat" cmpd="sng" algn="ctr">
          <a:solidFill>
            <a:schemeClr val="accent5">
              <a:tint val="40000"/>
              <a:alpha val="90000"/>
              <a:hueOff val="8905181"/>
              <a:satOff val="-8244"/>
              <a:lumOff val="-118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4234" tIns="534234" rIns="534234" bIns="534234" numCol="1" spcCol="1270" anchor="t" anchorCtr="0">
          <a:noAutofit/>
        </a:bodyPr>
        <a:lstStyle/>
        <a:p>
          <a:pPr marL="0" lvl="0" indent="0" algn="l" defTabSz="844550">
            <a:lnSpc>
              <a:spcPct val="90000"/>
            </a:lnSpc>
            <a:spcBef>
              <a:spcPct val="0"/>
            </a:spcBef>
            <a:spcAft>
              <a:spcPct val="35000"/>
            </a:spcAft>
            <a:buFont typeface="Arial" panose="020B0604020202020204" pitchFamily="34" charset="0"/>
            <a:buNone/>
          </a:pPr>
          <a:r>
            <a:rPr lang="af-ZA" sz="1900" kern="1200" dirty="0"/>
            <a:t>- A </a:t>
          </a:r>
          <a:r>
            <a:rPr lang="af-ZA" sz="1900" kern="1200" dirty="0" err="1"/>
            <a:t>medical</a:t>
          </a:r>
          <a:r>
            <a:rPr lang="af-ZA" sz="1900" kern="1200" dirty="0"/>
            <a:t> </a:t>
          </a:r>
          <a:r>
            <a:rPr lang="af-ZA" sz="1900" kern="1200" dirty="0" err="1"/>
            <a:t>condition</a:t>
          </a:r>
          <a:endParaRPr lang="en-US" sz="1900" kern="1200" dirty="0"/>
        </a:p>
        <a:p>
          <a:pPr marL="0" lvl="0" indent="0" algn="l" defTabSz="844550">
            <a:lnSpc>
              <a:spcPct val="90000"/>
            </a:lnSpc>
            <a:spcBef>
              <a:spcPct val="0"/>
            </a:spcBef>
            <a:spcAft>
              <a:spcPct val="35000"/>
            </a:spcAft>
            <a:buFont typeface="Arial" panose="020B0604020202020204" pitchFamily="34" charset="0"/>
            <a:buNone/>
          </a:pPr>
          <a:r>
            <a:rPr lang="af-ZA" sz="1900" kern="1200" dirty="0"/>
            <a:t>- </a:t>
          </a:r>
          <a:r>
            <a:rPr lang="af-ZA" sz="1900" kern="1200" dirty="0" err="1"/>
            <a:t>Persistent</a:t>
          </a:r>
          <a:r>
            <a:rPr lang="af-ZA" sz="1900" kern="1200" dirty="0"/>
            <a:t> </a:t>
          </a:r>
          <a:r>
            <a:rPr lang="af-ZA" sz="1900" kern="1200" dirty="0" err="1"/>
            <a:t>sadness</a:t>
          </a:r>
          <a:r>
            <a:rPr lang="af-ZA" sz="1900" kern="1200" dirty="0"/>
            <a:t> </a:t>
          </a:r>
          <a:r>
            <a:rPr lang="af-ZA" sz="1900" kern="1200" dirty="0" err="1"/>
            <a:t>or</a:t>
          </a:r>
          <a:r>
            <a:rPr lang="af-ZA" sz="1900" kern="1200" dirty="0"/>
            <a:t> </a:t>
          </a:r>
          <a:r>
            <a:rPr lang="af-ZA" sz="1900" kern="1200" dirty="0" err="1"/>
            <a:t>emptiness</a:t>
          </a:r>
          <a:endParaRPr lang="en-US" sz="1900" kern="1200" dirty="0"/>
        </a:p>
        <a:p>
          <a:pPr marL="0" lvl="0" indent="0" algn="l" defTabSz="844550">
            <a:lnSpc>
              <a:spcPct val="90000"/>
            </a:lnSpc>
            <a:spcBef>
              <a:spcPct val="0"/>
            </a:spcBef>
            <a:spcAft>
              <a:spcPct val="35000"/>
            </a:spcAft>
            <a:buFont typeface="Arial" panose="020B0604020202020204" pitchFamily="34" charset="0"/>
            <a:buNone/>
          </a:pPr>
          <a:r>
            <a:rPr lang="af-ZA" sz="1900" kern="1200" dirty="0"/>
            <a:t>- </a:t>
          </a:r>
          <a:r>
            <a:rPr lang="af-ZA" sz="1900" kern="1200" dirty="0" err="1"/>
            <a:t>Loss</a:t>
          </a:r>
          <a:r>
            <a:rPr lang="af-ZA" sz="1900" kern="1200" dirty="0"/>
            <a:t> of </a:t>
          </a:r>
          <a:r>
            <a:rPr lang="af-ZA" sz="1900" kern="1200" dirty="0" err="1"/>
            <a:t>interest</a:t>
          </a:r>
          <a:r>
            <a:rPr lang="af-ZA" sz="1900" kern="1200" dirty="0"/>
            <a:t> </a:t>
          </a:r>
          <a:r>
            <a:rPr lang="af-ZA" sz="1900" kern="1200" dirty="0" err="1"/>
            <a:t>or</a:t>
          </a:r>
          <a:r>
            <a:rPr lang="af-ZA" sz="1900" kern="1200" dirty="0"/>
            <a:t> </a:t>
          </a:r>
          <a:r>
            <a:rPr lang="af-ZA" sz="1900" kern="1200" dirty="0" err="1"/>
            <a:t>motivation</a:t>
          </a:r>
          <a:endParaRPr lang="en-US" sz="1900" kern="1200" dirty="0"/>
        </a:p>
        <a:p>
          <a:pPr marL="0" lvl="0" indent="0" algn="l" defTabSz="844550">
            <a:lnSpc>
              <a:spcPct val="90000"/>
            </a:lnSpc>
            <a:spcBef>
              <a:spcPct val="0"/>
            </a:spcBef>
            <a:spcAft>
              <a:spcPct val="35000"/>
            </a:spcAft>
            <a:buFont typeface="Arial" panose="020B0604020202020204" pitchFamily="34" charset="0"/>
            <a:buNone/>
          </a:pPr>
          <a:r>
            <a:rPr lang="af-ZA" sz="1900" kern="1200" dirty="0"/>
            <a:t>- </a:t>
          </a:r>
          <a:r>
            <a:rPr lang="af-ZA" sz="1900" kern="1200" dirty="0" err="1"/>
            <a:t>Affects</a:t>
          </a:r>
          <a:r>
            <a:rPr lang="af-ZA" sz="1900" kern="1200" dirty="0"/>
            <a:t> </a:t>
          </a:r>
          <a:r>
            <a:rPr lang="af-ZA" sz="1900" kern="1200" dirty="0" err="1"/>
            <a:t>daily</a:t>
          </a:r>
          <a:r>
            <a:rPr lang="af-ZA" sz="1900" kern="1200" dirty="0"/>
            <a:t> </a:t>
          </a:r>
          <a:r>
            <a:rPr lang="af-ZA" sz="1900" kern="1200" dirty="0" err="1"/>
            <a:t>life</a:t>
          </a:r>
          <a:endParaRPr lang="en-US" sz="1900" kern="1200" dirty="0"/>
        </a:p>
      </dsp:txBody>
      <dsp:txXfrm>
        <a:off x="5526465" y="1770306"/>
        <a:ext cx="5408444" cy="24962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1CF98-9516-4E03-A98B-C1AFF360914D}">
      <dsp:nvSpPr>
        <dsp:cNvPr id="0" name=""/>
        <dsp:cNvSpPr/>
      </dsp:nvSpPr>
      <dsp:spPr>
        <a:xfrm>
          <a:off x="36" y="49727"/>
          <a:ext cx="3469084" cy="77760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af-ZA" sz="2700" b="1" kern="1200"/>
            <a:t>Loss</a:t>
          </a:r>
          <a:endParaRPr lang="en-US" sz="2700" kern="1200"/>
        </a:p>
      </dsp:txBody>
      <dsp:txXfrm>
        <a:off x="36" y="49727"/>
        <a:ext cx="3469084" cy="777600"/>
      </dsp:txXfrm>
    </dsp:sp>
    <dsp:sp modelId="{882DC952-1FAB-4DF4-9B83-02AF5437E1CA}">
      <dsp:nvSpPr>
        <dsp:cNvPr id="0" name=""/>
        <dsp:cNvSpPr/>
      </dsp:nvSpPr>
      <dsp:spPr>
        <a:xfrm>
          <a:off x="36" y="827327"/>
          <a:ext cx="3469084" cy="3186945"/>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af-ZA" sz="2700" kern="1200" dirty="0" err="1"/>
            <a:t>Losing</a:t>
          </a:r>
          <a:r>
            <a:rPr lang="af-ZA" sz="2700" kern="1200" dirty="0"/>
            <a:t> </a:t>
          </a:r>
          <a:r>
            <a:rPr lang="af-ZA" sz="2700" kern="1200" dirty="0" err="1"/>
            <a:t>someone</a:t>
          </a:r>
          <a:r>
            <a:rPr lang="af-ZA" sz="2700" kern="1200" dirty="0"/>
            <a:t> </a:t>
          </a:r>
          <a:r>
            <a:rPr lang="af-ZA" sz="2700" kern="1200" dirty="0" err="1"/>
            <a:t>or</a:t>
          </a:r>
          <a:r>
            <a:rPr lang="af-ZA" sz="2700" kern="1200" dirty="0"/>
            <a:t> </a:t>
          </a:r>
          <a:r>
            <a:rPr lang="af-ZA" sz="2700" kern="1200" dirty="0" err="1"/>
            <a:t>something</a:t>
          </a:r>
          <a:r>
            <a:rPr lang="af-ZA" sz="2700" kern="1200" dirty="0"/>
            <a:t> important </a:t>
          </a:r>
          <a:endParaRPr lang="en-US" sz="2700" kern="1200" dirty="0"/>
        </a:p>
        <a:p>
          <a:pPr marL="228600" lvl="1" indent="-228600" algn="l" defTabSz="1200150">
            <a:lnSpc>
              <a:spcPct val="90000"/>
            </a:lnSpc>
            <a:spcBef>
              <a:spcPct val="0"/>
            </a:spcBef>
            <a:spcAft>
              <a:spcPct val="15000"/>
            </a:spcAft>
            <a:buChar char="•"/>
          </a:pPr>
          <a:r>
            <a:rPr lang="af-ZA" sz="2700" b="1" kern="1200" dirty="0" err="1"/>
            <a:t>Examples</a:t>
          </a:r>
          <a:r>
            <a:rPr lang="af-ZA" sz="2700" b="1" kern="1200" dirty="0"/>
            <a:t>: </a:t>
          </a:r>
          <a:r>
            <a:rPr lang="af-ZA" sz="2700" kern="1200" dirty="0"/>
            <a:t>A </a:t>
          </a:r>
          <a:r>
            <a:rPr lang="af-ZA" sz="2700" kern="1200" dirty="0" err="1"/>
            <a:t>loved</a:t>
          </a:r>
          <a:r>
            <a:rPr lang="af-ZA" sz="2700" kern="1200" dirty="0"/>
            <a:t> </a:t>
          </a:r>
          <a:r>
            <a:rPr lang="af-ZA" sz="2700" kern="1200" dirty="0" err="1"/>
            <a:t>one</a:t>
          </a:r>
          <a:r>
            <a:rPr lang="af-ZA" sz="2700" kern="1200" dirty="0"/>
            <a:t>, </a:t>
          </a:r>
          <a:r>
            <a:rPr lang="af-ZA" sz="2700" kern="1200" dirty="0" err="1"/>
            <a:t>relationship</a:t>
          </a:r>
          <a:r>
            <a:rPr lang="af-ZA" sz="2700" kern="1200" dirty="0"/>
            <a:t>, </a:t>
          </a:r>
          <a:r>
            <a:rPr lang="af-ZA" sz="2700" kern="1200" dirty="0" err="1"/>
            <a:t>home</a:t>
          </a:r>
          <a:r>
            <a:rPr lang="af-ZA" sz="2700" kern="1200" dirty="0"/>
            <a:t>, </a:t>
          </a:r>
          <a:r>
            <a:rPr lang="af-ZA" sz="2700" kern="1200" dirty="0" err="1"/>
            <a:t>health</a:t>
          </a:r>
          <a:r>
            <a:rPr lang="af-ZA" sz="2700" kern="1200" dirty="0"/>
            <a:t>, etc.</a:t>
          </a:r>
          <a:endParaRPr lang="en-US" sz="2700" kern="1200" dirty="0"/>
        </a:p>
      </dsp:txBody>
      <dsp:txXfrm>
        <a:off x="36" y="827327"/>
        <a:ext cx="3469084" cy="3186945"/>
      </dsp:txXfrm>
    </dsp:sp>
    <dsp:sp modelId="{63918159-A3E7-49E5-B5E1-E7D437E107F4}">
      <dsp:nvSpPr>
        <dsp:cNvPr id="0" name=""/>
        <dsp:cNvSpPr/>
      </dsp:nvSpPr>
      <dsp:spPr>
        <a:xfrm>
          <a:off x="3954792" y="49727"/>
          <a:ext cx="3469084" cy="77760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af-ZA" sz="2700" b="1" kern="1200"/>
            <a:t>Grief</a:t>
          </a:r>
          <a:endParaRPr lang="en-US" sz="2700" kern="1200"/>
        </a:p>
      </dsp:txBody>
      <dsp:txXfrm>
        <a:off x="3954792" y="49727"/>
        <a:ext cx="3469084" cy="777600"/>
      </dsp:txXfrm>
    </dsp:sp>
    <dsp:sp modelId="{04259402-1509-4968-9592-58E552F7C03C}">
      <dsp:nvSpPr>
        <dsp:cNvPr id="0" name=""/>
        <dsp:cNvSpPr/>
      </dsp:nvSpPr>
      <dsp:spPr>
        <a:xfrm>
          <a:off x="3954828" y="877055"/>
          <a:ext cx="3469084" cy="3186945"/>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af-ZA" sz="2700" kern="1200" dirty="0" err="1"/>
            <a:t>The</a:t>
          </a:r>
          <a:r>
            <a:rPr lang="af-ZA" sz="2700" kern="1200" dirty="0"/>
            <a:t> </a:t>
          </a:r>
          <a:r>
            <a:rPr lang="af-ZA" sz="2700" kern="1200" dirty="0" err="1"/>
            <a:t>emotional</a:t>
          </a:r>
          <a:r>
            <a:rPr lang="af-ZA" sz="2700" kern="1200" dirty="0"/>
            <a:t> </a:t>
          </a:r>
          <a:r>
            <a:rPr lang="af-ZA" sz="2700" b="1" kern="1200" dirty="0"/>
            <a:t>response </a:t>
          </a:r>
          <a:r>
            <a:rPr lang="af-ZA" sz="2700" b="1" kern="1200" dirty="0" err="1"/>
            <a:t>to</a:t>
          </a:r>
          <a:r>
            <a:rPr lang="af-ZA" sz="2700" b="1" kern="1200" dirty="0"/>
            <a:t> </a:t>
          </a:r>
          <a:r>
            <a:rPr lang="af-ZA" sz="2700" b="1" kern="1200" dirty="0" err="1"/>
            <a:t>loss</a:t>
          </a:r>
          <a:endParaRPr lang="en-US" sz="2700" kern="1200" dirty="0"/>
        </a:p>
        <a:p>
          <a:pPr marL="228600" lvl="1" indent="-228600" algn="l" defTabSz="1200150">
            <a:lnSpc>
              <a:spcPct val="90000"/>
            </a:lnSpc>
            <a:spcBef>
              <a:spcPct val="0"/>
            </a:spcBef>
            <a:spcAft>
              <a:spcPct val="15000"/>
            </a:spcAft>
            <a:buChar char="•"/>
          </a:pPr>
          <a:r>
            <a:rPr lang="af-ZA" sz="2700" kern="1200"/>
            <a:t>May include sadness, anger, guilt or despair.</a:t>
          </a:r>
          <a:endParaRPr lang="en-US" sz="2700" kern="1200"/>
        </a:p>
      </dsp:txBody>
      <dsp:txXfrm>
        <a:off x="3954828" y="877055"/>
        <a:ext cx="3469084" cy="31869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64405-B76A-411C-AECB-8B8D5F285B59}">
      <dsp:nvSpPr>
        <dsp:cNvPr id="0" name=""/>
        <dsp:cNvSpPr/>
      </dsp:nvSpPr>
      <dsp:spPr>
        <a:xfrm>
          <a:off x="3718989" y="1803152"/>
          <a:ext cx="2639282" cy="628029"/>
        </a:xfrm>
        <a:custGeom>
          <a:avLst/>
          <a:gdLst/>
          <a:ahLst/>
          <a:cxnLst/>
          <a:rect l="0" t="0" r="0" b="0"/>
          <a:pathLst>
            <a:path>
              <a:moveTo>
                <a:pt x="0" y="0"/>
              </a:moveTo>
              <a:lnTo>
                <a:pt x="0" y="427983"/>
              </a:lnTo>
              <a:lnTo>
                <a:pt x="2639282" y="427983"/>
              </a:lnTo>
              <a:lnTo>
                <a:pt x="2639282" y="62802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7229F7-5E7E-4B31-9B5E-40728FE7ABD5}">
      <dsp:nvSpPr>
        <dsp:cNvPr id="0" name=""/>
        <dsp:cNvSpPr/>
      </dsp:nvSpPr>
      <dsp:spPr>
        <a:xfrm>
          <a:off x="3673269" y="1803152"/>
          <a:ext cx="91440" cy="628029"/>
        </a:xfrm>
        <a:custGeom>
          <a:avLst/>
          <a:gdLst/>
          <a:ahLst/>
          <a:cxnLst/>
          <a:rect l="0" t="0" r="0" b="0"/>
          <a:pathLst>
            <a:path>
              <a:moveTo>
                <a:pt x="45720" y="0"/>
              </a:moveTo>
              <a:lnTo>
                <a:pt x="45720" y="62802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1FA8A6-C56C-49DB-98A2-6297E90E4D5E}">
      <dsp:nvSpPr>
        <dsp:cNvPr id="0" name=""/>
        <dsp:cNvSpPr/>
      </dsp:nvSpPr>
      <dsp:spPr>
        <a:xfrm>
          <a:off x="1079706" y="1803152"/>
          <a:ext cx="2639282" cy="628029"/>
        </a:xfrm>
        <a:custGeom>
          <a:avLst/>
          <a:gdLst/>
          <a:ahLst/>
          <a:cxnLst/>
          <a:rect l="0" t="0" r="0" b="0"/>
          <a:pathLst>
            <a:path>
              <a:moveTo>
                <a:pt x="2639282" y="0"/>
              </a:moveTo>
              <a:lnTo>
                <a:pt x="2639282" y="427983"/>
              </a:lnTo>
              <a:lnTo>
                <a:pt x="0" y="427983"/>
              </a:lnTo>
              <a:lnTo>
                <a:pt x="0" y="62802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FDFA78-F8F5-4687-BFD6-81841FC2302B}">
      <dsp:nvSpPr>
        <dsp:cNvPr id="0" name=""/>
        <dsp:cNvSpPr/>
      </dsp:nvSpPr>
      <dsp:spPr>
        <a:xfrm>
          <a:off x="0" y="431925"/>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16565E1-DDDB-425C-BF45-ACCE88700489}">
      <dsp:nvSpPr>
        <dsp:cNvPr id="0" name=""/>
        <dsp:cNvSpPr/>
      </dsp:nvSpPr>
      <dsp:spPr>
        <a:xfrm>
          <a:off x="239934" y="659863"/>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kern="1200"/>
            <a:t>A sudden event that requires an immediate response.</a:t>
          </a:r>
          <a:endParaRPr lang="en-US" sz="1900" kern="1200"/>
        </a:p>
      </dsp:txBody>
      <dsp:txXfrm>
        <a:off x="280096" y="700025"/>
        <a:ext cx="2079089" cy="1290903"/>
      </dsp:txXfrm>
    </dsp:sp>
    <dsp:sp modelId="{A05CEEDF-002D-4A7E-8DCC-39976B0FD604}">
      <dsp:nvSpPr>
        <dsp:cNvPr id="0" name=""/>
        <dsp:cNvSpPr/>
      </dsp:nvSpPr>
      <dsp:spPr>
        <a:xfrm>
          <a:off x="2639282" y="431925"/>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0587F9D-4A4F-40FD-AD8F-9F785EE37235}">
      <dsp:nvSpPr>
        <dsp:cNvPr id="0" name=""/>
        <dsp:cNvSpPr/>
      </dsp:nvSpPr>
      <dsp:spPr>
        <a:xfrm>
          <a:off x="2879217" y="659863"/>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b="1" kern="1200" dirty="0" err="1"/>
            <a:t>Examples</a:t>
          </a:r>
          <a:r>
            <a:rPr lang="af-ZA" sz="1900" b="1" kern="1200" dirty="0"/>
            <a:t>:</a:t>
          </a:r>
          <a:endParaRPr lang="en-US" sz="1900" b="1" kern="1200" dirty="0"/>
        </a:p>
      </dsp:txBody>
      <dsp:txXfrm>
        <a:off x="2919379" y="700025"/>
        <a:ext cx="2079089" cy="1290903"/>
      </dsp:txXfrm>
    </dsp:sp>
    <dsp:sp modelId="{38D6295B-D7CD-43EC-9C21-3AE60AFD9BBD}">
      <dsp:nvSpPr>
        <dsp:cNvPr id="0" name=""/>
        <dsp:cNvSpPr/>
      </dsp:nvSpPr>
      <dsp:spPr>
        <a:xfrm>
          <a:off x="0" y="2431181"/>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3FFAE9F-BDDA-409B-8088-2E638572BDFA}">
      <dsp:nvSpPr>
        <dsp:cNvPr id="0" name=""/>
        <dsp:cNvSpPr/>
      </dsp:nvSpPr>
      <dsp:spPr>
        <a:xfrm>
          <a:off x="239934" y="2659119"/>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kern="1200" dirty="0" err="1"/>
            <a:t>Failing</a:t>
          </a:r>
          <a:r>
            <a:rPr lang="af-ZA" sz="1900" kern="1200" dirty="0"/>
            <a:t> Grade 9</a:t>
          </a:r>
          <a:endParaRPr lang="en-US" sz="1900" kern="1200" dirty="0"/>
        </a:p>
      </dsp:txBody>
      <dsp:txXfrm>
        <a:off x="280096" y="2699281"/>
        <a:ext cx="2079089" cy="1290903"/>
      </dsp:txXfrm>
    </dsp:sp>
    <dsp:sp modelId="{4CB878D3-94AA-4B37-9495-0B609A9A073B}">
      <dsp:nvSpPr>
        <dsp:cNvPr id="0" name=""/>
        <dsp:cNvSpPr/>
      </dsp:nvSpPr>
      <dsp:spPr>
        <a:xfrm>
          <a:off x="2639282" y="2431181"/>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6271D6A-5F2A-4A49-9DE5-6217D788820A}">
      <dsp:nvSpPr>
        <dsp:cNvPr id="0" name=""/>
        <dsp:cNvSpPr/>
      </dsp:nvSpPr>
      <dsp:spPr>
        <a:xfrm>
          <a:off x="2879217" y="2659119"/>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kern="1200"/>
            <a:t>A serious accident</a:t>
          </a:r>
          <a:endParaRPr lang="en-US" sz="1900" kern="1200"/>
        </a:p>
      </dsp:txBody>
      <dsp:txXfrm>
        <a:off x="2919379" y="2699281"/>
        <a:ext cx="2079089" cy="1290903"/>
      </dsp:txXfrm>
    </dsp:sp>
    <dsp:sp modelId="{B2AAEAAE-D63A-46AF-9863-A0AC8D94CBBC}">
      <dsp:nvSpPr>
        <dsp:cNvPr id="0" name=""/>
        <dsp:cNvSpPr/>
      </dsp:nvSpPr>
      <dsp:spPr>
        <a:xfrm>
          <a:off x="5278565" y="2431181"/>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2C16922-1C18-4D54-9D5F-A2B39BE5D2E7}">
      <dsp:nvSpPr>
        <dsp:cNvPr id="0" name=""/>
        <dsp:cNvSpPr/>
      </dsp:nvSpPr>
      <dsp:spPr>
        <a:xfrm>
          <a:off x="5518499" y="2659119"/>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kern="1200"/>
            <a:t>A fire or flood</a:t>
          </a:r>
          <a:endParaRPr lang="en-US" sz="1900" kern="1200"/>
        </a:p>
      </dsp:txBody>
      <dsp:txXfrm>
        <a:off x="5558661" y="2699281"/>
        <a:ext cx="2079089" cy="1290903"/>
      </dsp:txXfrm>
    </dsp:sp>
    <dsp:sp modelId="{DC359D42-3FE3-4490-BCCA-ACA2748F3AEA}">
      <dsp:nvSpPr>
        <dsp:cNvPr id="0" name=""/>
        <dsp:cNvSpPr/>
      </dsp:nvSpPr>
      <dsp:spPr>
        <a:xfrm>
          <a:off x="5278565" y="431925"/>
          <a:ext cx="2159413" cy="137122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368F43D-0C69-475A-BBF0-71E0575DA44C}">
      <dsp:nvSpPr>
        <dsp:cNvPr id="0" name=""/>
        <dsp:cNvSpPr/>
      </dsp:nvSpPr>
      <dsp:spPr>
        <a:xfrm>
          <a:off x="5518499" y="659863"/>
          <a:ext cx="2159413" cy="137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f-ZA" sz="1900" kern="1200" dirty="0" err="1"/>
            <a:t>Usually</a:t>
          </a:r>
          <a:r>
            <a:rPr lang="af-ZA" sz="1900" kern="1200" dirty="0"/>
            <a:t> </a:t>
          </a:r>
          <a:r>
            <a:rPr lang="af-ZA" sz="1900" kern="1200" dirty="0" err="1"/>
            <a:t>temporary</a:t>
          </a:r>
          <a:r>
            <a:rPr lang="af-ZA" sz="1900" kern="1200" dirty="0"/>
            <a:t>, </a:t>
          </a:r>
          <a:r>
            <a:rPr lang="af-ZA" sz="1900" kern="1200" dirty="0" err="1"/>
            <a:t>and</a:t>
          </a:r>
          <a:r>
            <a:rPr lang="af-ZA" sz="1900" kern="1200" dirty="0"/>
            <a:t> </a:t>
          </a:r>
          <a:r>
            <a:rPr lang="af-ZA" sz="1900" kern="1200" dirty="0" err="1"/>
            <a:t>support</a:t>
          </a:r>
          <a:r>
            <a:rPr lang="af-ZA" sz="1900" kern="1200" dirty="0"/>
            <a:t> </a:t>
          </a:r>
          <a:r>
            <a:rPr lang="af-ZA" sz="1900" kern="1200" dirty="0" err="1"/>
            <a:t>can</a:t>
          </a:r>
          <a:r>
            <a:rPr lang="af-ZA" sz="1900" kern="1200" dirty="0"/>
            <a:t> help.</a:t>
          </a:r>
          <a:endParaRPr lang="en-US" sz="1900" kern="1200" dirty="0"/>
        </a:p>
      </dsp:txBody>
      <dsp:txXfrm>
        <a:off x="5558661" y="700025"/>
        <a:ext cx="2079089" cy="129090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FFF0C9-06E7-4987-B616-2EFDF939A4C4}" type="datetimeFigureOut">
              <a:rPr lang="af-ZA" smtClean="0"/>
              <a:t>2026-07-27</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5652D-8BF6-468D-AC46-9A8FB1D1D375}" type="slidenum">
              <a:rPr lang="af-ZA" smtClean="0"/>
              <a:t>‹#›</a:t>
            </a:fld>
            <a:endParaRPr lang="af-ZA"/>
          </a:p>
        </p:txBody>
      </p:sp>
    </p:spTree>
    <p:extLst>
      <p:ext uri="{BB962C8B-B14F-4D97-AF65-F5344CB8AC3E}">
        <p14:creationId xmlns:p14="http://schemas.microsoft.com/office/powerpoint/2010/main" val="1782356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h6sh82QbmAw"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1: </a:t>
            </a:r>
            <a:r>
              <a:rPr lang="en-ZA" sz="1200" dirty="0">
                <a:solidFill>
                  <a:srgbClr val="000000"/>
                </a:solidFill>
                <a:effectLst/>
                <a:latin typeface="Calibri" panose="020F0502020204030204" pitchFamily="34" charset="0"/>
                <a:ea typeface="Aptos" panose="020B0004020202020204" pitchFamily="34" charset="0"/>
              </a:rPr>
              <a:t>Good day, Grade 9s. Life is full of experiences that shape the way we think, feel and behave. Some experiences bring happiness and excitement, while others can be difficult and emotionally challenging.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Times New Roman" panose="02020603050405020304" pitchFamily="18" charset="0"/>
              </a:rPr>
              <a:t>In this lesson, you will explore important concepts such as </a:t>
            </a:r>
            <a:r>
              <a:rPr lang="en-ZA" sz="1200" b="1" dirty="0">
                <a:effectLst/>
                <a:latin typeface="Calibri" panose="020F0502020204030204" pitchFamily="34" charset="0"/>
                <a:ea typeface="Times New Roman" panose="02020603050405020304" pitchFamily="18" charset="0"/>
              </a:rPr>
              <a:t>depression, grief, loss, trauma and crisis</a:t>
            </a:r>
            <a:r>
              <a:rPr lang="en-ZA" sz="1200" dirty="0">
                <a:effectLst/>
                <a:latin typeface="Calibri" panose="020F0502020204030204" pitchFamily="34" charset="0"/>
                <a:ea typeface="Times New Roman" panose="02020603050405020304" pitchFamily="18" charset="0"/>
              </a:rPr>
              <a:t>. You will learn how these experiences can affect people differently, recognise healthy ways of responding to emotional challenges, and understand why asking for help is a sign of strength.</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1</a:t>
            </a:fld>
            <a:endParaRPr lang="af-ZA"/>
          </a:p>
        </p:txBody>
      </p:sp>
    </p:spTree>
    <p:extLst>
      <p:ext uri="{BB962C8B-B14F-4D97-AF65-F5344CB8AC3E}">
        <p14:creationId xmlns:p14="http://schemas.microsoft.com/office/powerpoint/2010/main" val="300784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10: </a:t>
            </a:r>
            <a:r>
              <a:rPr lang="en-ZA" sz="1200" dirty="0">
                <a:effectLst/>
                <a:latin typeface="Calibri" panose="020F0502020204030204" pitchFamily="34" charset="0"/>
                <a:ea typeface="Aptos" panose="020B0004020202020204" pitchFamily="34" charset="0"/>
                <a:cs typeface="Times New Roman" panose="02020603050405020304" pitchFamily="18" charset="0"/>
              </a:rPr>
              <a:t>We've covered a lot of "heavy" content.</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Let's watch a short video to learn five </a:t>
            </a:r>
            <a:r>
              <a:rPr lang="en-ZA" sz="1200" b="1" dirty="0">
                <a:effectLst/>
                <a:latin typeface="Calibri" panose="020F0502020204030204" pitchFamily="34" charset="0"/>
                <a:ea typeface="Aptos" panose="020B0004020202020204" pitchFamily="34" charset="0"/>
                <a:cs typeface="Times New Roman" panose="02020603050405020304" pitchFamily="18" charset="0"/>
              </a:rPr>
              <a:t>practical ways to support your mental health</a:t>
            </a:r>
            <a:r>
              <a:rPr lang="en-ZA" sz="1200" dirty="0">
                <a:effectLst/>
                <a:latin typeface="Calibri" panose="020F0502020204030204" pitchFamily="34" charset="0"/>
                <a:ea typeface="Aptos" panose="020B0004020202020204" pitchFamily="34" charset="0"/>
                <a:cs typeface="Times New Roman" panose="02020603050405020304" pitchFamily="18" charset="0"/>
              </a:rPr>
              <a:t> during everyday pressures as well as more serious challenging situations.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US"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US"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Navigating Teen Life | Top 5 Ways to Improve Mental Health</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270510">
              <a:lnSpc>
                <a:spcPct val="115000"/>
              </a:lnSpc>
              <a:spcAft>
                <a:spcPts val="800"/>
              </a:spcAft>
              <a:buNone/>
            </a:pPr>
            <a:r>
              <a:rPr lang="en-US" sz="12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https://www.youtube.com/watch?v=h6sh82QbmAw</a:t>
            </a:r>
            <a:r>
              <a:rPr lang="en-US"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 min 29 sec)</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10</a:t>
            </a:fld>
            <a:endParaRPr lang="af-ZA"/>
          </a:p>
        </p:txBody>
      </p:sp>
    </p:spTree>
    <p:extLst>
      <p:ext uri="{BB962C8B-B14F-4D97-AF65-F5344CB8AC3E}">
        <p14:creationId xmlns:p14="http://schemas.microsoft.com/office/powerpoint/2010/main" val="3451479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11: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Let's summarise what we have covered in this lesson: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Everyone experiences challenges differently.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Triggers are reminders of difficult experiences and can cause strong emotional or physical reactions.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Physical trauma affects the body, while emotional trauma affects a person's thoughts, feelings and behaviour.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Depression is a mental health condition and is different from normal sadness.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Grief is the emotional response to loss.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Loss can involve people, relationships, opportunities or possessions.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 crisis is a situation that feels overwhelming, but with the right support, people can recover.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Asking for help is a sign of strength, courage and self-awareness.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11</a:t>
            </a:fld>
            <a:endParaRPr lang="af-ZA"/>
          </a:p>
        </p:txBody>
      </p:sp>
    </p:spTree>
    <p:extLst>
      <p:ext uri="{BB962C8B-B14F-4D97-AF65-F5344CB8AC3E}">
        <p14:creationId xmlns:p14="http://schemas.microsoft.com/office/powerpoint/2010/main" val="406378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12: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Answers are available in the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 Worksheet MEMO</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Times New Roman" panose="02020603050405020304" pitchFamily="18" charset="0"/>
              </a:rPr>
              <a:t>If you have any questions or are unsure about a concept, please don't hesitate to ask. You are welcome to come and speak to me or simply write your questions down so we can discuss them together at a later stage.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Times New Roman" panose="02020603050405020304" pitchFamily="18" charset="0"/>
              </a:rPr>
              <a:t>Note to teacher:</a:t>
            </a:r>
            <a:r>
              <a:rPr lang="en-ZA" sz="1200" dirty="0">
                <a:solidFill>
                  <a:srgbClr val="EE0000"/>
                </a:solidFill>
                <a:effectLst/>
                <a:latin typeface="Calibri" panose="020F0502020204030204" pitchFamily="34" charset="0"/>
                <a:ea typeface="Times New Roman" panose="02020603050405020304" pitchFamily="18" charset="0"/>
              </a:rPr>
              <a:t> </a:t>
            </a:r>
            <a:r>
              <a:rPr lang="en-ZA" sz="1200" dirty="0">
                <a:effectLst/>
                <a:latin typeface="Calibri" panose="020F0502020204030204" pitchFamily="34" charset="0"/>
                <a:ea typeface="Times New Roman" panose="02020603050405020304" pitchFamily="18" charset="0"/>
              </a:rPr>
              <a:t>Learners should also complete </a:t>
            </a:r>
            <a:r>
              <a:rPr lang="en-ZA" sz="1200" b="1" i="1" dirty="0">
                <a:solidFill>
                  <a:srgbClr val="000000"/>
                </a:solidFill>
                <a:effectLst/>
                <a:latin typeface="Calibri" panose="020F0502020204030204" pitchFamily="34" charset="0"/>
                <a:ea typeface="Times New Roman" panose="02020603050405020304" pitchFamily="18" charset="0"/>
              </a:rPr>
              <a:t>Activity 2</a:t>
            </a:r>
            <a:r>
              <a:rPr lang="en-ZA" sz="1200" dirty="0">
                <a:solidFill>
                  <a:srgbClr val="000000"/>
                </a:solidFill>
                <a:effectLst/>
                <a:latin typeface="Calibri" panose="020F0502020204030204" pitchFamily="34" charset="0"/>
                <a:ea typeface="Times New Roman" panose="02020603050405020304" pitchFamily="18" charset="0"/>
              </a:rPr>
              <a:t> (</a:t>
            </a:r>
            <a:r>
              <a:rPr lang="en-ZA" sz="1200" b="1" i="1" u="sng" dirty="0">
                <a:solidFill>
                  <a:srgbClr val="000000"/>
                </a:solidFill>
                <a:effectLst/>
                <a:latin typeface="Calibri" panose="020F0502020204030204" pitchFamily="34" charset="0"/>
                <a:ea typeface="Times New Roman" panose="02020603050405020304" pitchFamily="18" charset="0"/>
              </a:rPr>
              <a:t>Lesson 1 – Worksheet</a:t>
            </a:r>
            <a:r>
              <a:rPr lang="en-ZA" sz="1200" dirty="0">
                <a:solidFill>
                  <a:srgbClr val="000000"/>
                </a:solidFill>
                <a:effectLst/>
                <a:latin typeface="Calibri" panose="020F0502020204030204" pitchFamily="34" charset="0"/>
                <a:ea typeface="Times New Roman" panose="02020603050405020304" pitchFamily="18" charset="0"/>
              </a:rPr>
              <a:t>) as reflection .</a:t>
            </a:r>
            <a:r>
              <a:rPr lang="en-ZA" sz="1200" b="1" dirty="0">
                <a:solidFill>
                  <a:srgbClr val="000000"/>
                </a:solidFill>
                <a:effectLst/>
                <a:latin typeface="Calibri" panose="020F0502020204030204" pitchFamily="34" charset="0"/>
                <a:ea typeface="Times New Roman" panose="02020603050405020304" pitchFamily="18" charset="0"/>
              </a:rPr>
              <a:t> </a:t>
            </a:r>
            <a:r>
              <a:rPr lang="en-ZA" sz="1200" dirty="0">
                <a:solidFill>
                  <a:srgbClr val="000000"/>
                </a:solidFill>
                <a:effectLst/>
                <a:latin typeface="Calibri" panose="020F0502020204030204" pitchFamily="34" charset="0"/>
                <a:ea typeface="Times New Roman" panose="02020603050405020304" pitchFamily="18" charset="0"/>
              </a:rPr>
              <a:t>This could be assigned as </a:t>
            </a:r>
            <a:r>
              <a:rPr lang="en-ZA" sz="1200" b="1" dirty="0">
                <a:solidFill>
                  <a:srgbClr val="000000"/>
                </a:solidFill>
                <a:effectLst/>
                <a:latin typeface="Calibri" panose="020F0502020204030204" pitchFamily="34" charset="0"/>
                <a:ea typeface="Times New Roman" panose="02020603050405020304" pitchFamily="18" charset="0"/>
              </a:rPr>
              <a:t>homework</a:t>
            </a:r>
            <a:r>
              <a:rPr lang="en-ZA" sz="1200" dirty="0">
                <a:solidFill>
                  <a:srgbClr val="000000"/>
                </a:solidFill>
                <a:effectLst/>
                <a:latin typeface="Calibri" panose="020F0502020204030204" pitchFamily="34" charset="0"/>
                <a:ea typeface="Times New Roman" panose="02020603050405020304" pitchFamily="18" charset="0"/>
              </a:rPr>
              <a:t> if class time is limited. </a:t>
            </a:r>
            <a:endParaRPr lang="af-ZA" sz="1200" dirty="0">
              <a:effectLst/>
              <a:latin typeface="Times New Roman" panose="02020603050405020304" pitchFamily="18" charset="0"/>
              <a:ea typeface="Times New Roman" panose="02020603050405020304" pitchFamily="18" charset="0"/>
            </a:endParaRPr>
          </a:p>
          <a:p>
            <a:pPr>
              <a:spcAft>
                <a:spcPts val="800"/>
              </a:spcAft>
              <a:buNone/>
            </a:pPr>
            <a:r>
              <a:rPr lang="en-ZA" sz="800" dirty="0">
                <a:effectLst/>
                <a:latin typeface="Aptos" panose="020B0004020202020204" pitchFamily="34" charset="0"/>
                <a:ea typeface="Aptos" panose="020B0004020202020204" pitchFamily="34" charset="0"/>
                <a:cs typeface="Times New Roman" panose="02020603050405020304" pitchFamily="18" charset="0"/>
              </a:rPr>
              <a:t> </a:t>
            </a:r>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12</a:t>
            </a:fld>
            <a:endParaRPr lang="af-ZA"/>
          </a:p>
        </p:txBody>
      </p:sp>
    </p:spTree>
    <p:extLst>
      <p:ext uri="{BB962C8B-B14F-4D97-AF65-F5344CB8AC3E}">
        <p14:creationId xmlns:p14="http://schemas.microsoft.com/office/powerpoint/2010/main" val="286008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 </a:t>
            </a:r>
            <a:r>
              <a:rPr lang="en-ZA" sz="1200" b="1" dirty="0">
                <a:effectLst/>
                <a:latin typeface="Calibri" panose="020F0502020204030204" pitchFamily="34" charset="0"/>
                <a:ea typeface="Times New Roman" panose="02020603050405020304" pitchFamily="18" charset="0"/>
              </a:rPr>
              <a:t>By the end of this lesson, learners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Explain the concept: challenging situation.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Discuss emotional triggers and strategies to deal with them.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Describe trauma (physical and emotional).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Distinguish between sadness and depression.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Discuss the concepts: grief, loss and crisis.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2</a:t>
            </a:fld>
            <a:endParaRPr lang="af-ZA"/>
          </a:p>
        </p:txBody>
      </p:sp>
    </p:spTree>
    <p:extLst>
      <p:ext uri="{BB962C8B-B14F-4D97-AF65-F5344CB8AC3E}">
        <p14:creationId xmlns:p14="http://schemas.microsoft.com/office/powerpoint/2010/main" val="304648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3: What is a challenging situation?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200" dirty="0">
                <a:effectLst/>
                <a:latin typeface="Calibri" panose="020F0502020204030204" pitchFamily="34" charset="0"/>
                <a:ea typeface="Aptos" panose="020B0004020202020204" pitchFamily="34" charset="0"/>
                <a:cs typeface="Times New Roman" panose="02020603050405020304" pitchFamily="18" charset="0"/>
              </a:rPr>
              <a:t>A </a:t>
            </a:r>
            <a:r>
              <a:rPr lang="en-US" sz="1200" b="1" dirty="0">
                <a:effectLst/>
                <a:latin typeface="Calibri" panose="020F0502020204030204" pitchFamily="34" charset="0"/>
                <a:ea typeface="Aptos" panose="020B0004020202020204" pitchFamily="34" charset="0"/>
                <a:cs typeface="Times New Roman" panose="02020603050405020304" pitchFamily="18" charset="0"/>
              </a:rPr>
              <a:t>challenging situation</a:t>
            </a:r>
            <a:r>
              <a:rPr lang="en-US" sz="1200" dirty="0">
                <a:effectLst/>
                <a:latin typeface="Calibri" panose="020F0502020204030204" pitchFamily="34" charset="0"/>
                <a:ea typeface="Aptos" panose="020B0004020202020204" pitchFamily="34" charset="0"/>
                <a:cs typeface="Times New Roman" panose="02020603050405020304" pitchFamily="18" charset="0"/>
              </a:rPr>
              <a:t> is a difficult circumstance that requires a person to use problem-solving skills, make careful decisions or cope with pressure.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Throughout life, every person will encounter challenging situations that </a:t>
            </a:r>
            <a:r>
              <a:rPr lang="en-ZA" sz="1200" b="1" dirty="0">
                <a:effectLst/>
                <a:latin typeface="Calibri" panose="020F0502020204030204" pitchFamily="34" charset="0"/>
                <a:ea typeface="Aptos" panose="020B0004020202020204" pitchFamily="34" charset="0"/>
                <a:cs typeface="Times New Roman" panose="02020603050405020304" pitchFamily="18" charset="0"/>
              </a:rPr>
              <a:t>affect them both emotionally and physically</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Physically:</a:t>
            </a:r>
            <a:r>
              <a:rPr lang="en-ZA" sz="1200" dirty="0">
                <a:effectLst/>
                <a:latin typeface="Calibri" panose="020F0502020204030204" pitchFamily="34" charset="0"/>
                <a:ea typeface="Aptos" panose="020B0004020202020204" pitchFamily="34" charset="0"/>
                <a:cs typeface="Times New Roman" panose="02020603050405020304" pitchFamily="18" charset="0"/>
              </a:rPr>
              <a:t> Changes in sleep, appetite, or energy levels.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Emotionally:</a:t>
            </a:r>
            <a:r>
              <a:rPr lang="en-ZA" sz="1200" dirty="0">
                <a:effectLst/>
                <a:latin typeface="Calibri" panose="020F0502020204030204" pitchFamily="34" charset="0"/>
                <a:ea typeface="Aptos" panose="020B0004020202020204" pitchFamily="34" charset="0"/>
                <a:cs typeface="Times New Roman" panose="02020603050405020304" pitchFamily="18" charset="0"/>
              </a:rPr>
              <a:t> Feelings of being overwhelmed, numbness or intense sadness.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These challenging situations are unavoidable. They may differ in how serious they are, how long they last and how they affect each person.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Ask learners to mention </a:t>
            </a:r>
            <a:r>
              <a:rPr lang="en-ZA" sz="1200" b="1" dirty="0">
                <a:effectLst/>
                <a:latin typeface="Calibri" panose="020F0502020204030204" pitchFamily="34" charset="0"/>
                <a:ea typeface="Aptos" panose="020B0004020202020204" pitchFamily="34" charset="0"/>
                <a:cs typeface="Times New Roman" panose="02020603050405020304" pitchFamily="18" charset="0"/>
              </a:rPr>
              <a:t>examples of challenging situations</a:t>
            </a:r>
            <a:r>
              <a:rPr lang="en-ZA" sz="1200" dirty="0">
                <a:effectLst/>
                <a:latin typeface="Calibri" panose="020F0502020204030204" pitchFamily="34" charset="0"/>
                <a:ea typeface="Aptos" panose="020B0004020202020204" pitchFamily="34" charset="0"/>
                <a:cs typeface="Times New Roman" panose="02020603050405020304" pitchFamily="18" charset="0"/>
              </a:rPr>
              <a:t>. Answers might include the following: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Losing a dear friend or family member to death.</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Parents getting divorced.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Being diagnosed with a serious illness.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Being constantly bullied at school.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Experiencing domestic violence.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Being in a car accident and seriously injured.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Being the victim of a crime such as a robbery.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Challenging situations can cause difficult emotions, such as sadness, anger, frustration or shock. It is important to recognise these feelings and find healthy ways to express and cope with them.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We will discuss these coping techniques in Lesson 3. </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3</a:t>
            </a:fld>
            <a:endParaRPr lang="af-ZA"/>
          </a:p>
        </p:txBody>
      </p:sp>
    </p:spTree>
    <p:extLst>
      <p:ext uri="{BB962C8B-B14F-4D97-AF65-F5344CB8AC3E}">
        <p14:creationId xmlns:p14="http://schemas.microsoft.com/office/powerpoint/2010/main" val="487509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4: Emotional triggers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Certain reminders, such as our discussion today, or a sound, smell, image, story, place, person, or situation, of a past challenging situation may bring these emotions back suddenly. These reminders are known as </a:t>
            </a:r>
            <a:r>
              <a:rPr lang="en-ZA" sz="1200" b="1" dirty="0">
                <a:effectLst/>
                <a:latin typeface="Calibri" panose="020F0502020204030204" pitchFamily="34" charset="0"/>
                <a:ea typeface="Aptos" panose="020B0004020202020204" pitchFamily="34" charset="0"/>
                <a:cs typeface="Times New Roman" panose="02020603050405020304" pitchFamily="18" charset="0"/>
              </a:rPr>
              <a:t>emotional triggers</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if you hear someone telling a story about losing a parent and you have also lost a parent, that story may trigger your own grief, causing you to feel suddenly overwhelmed with sadness even though the event happened long ago.</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Feeling triggered is a normal response, but we can learn </a:t>
            </a:r>
            <a:r>
              <a:rPr lang="en-ZA" sz="1200" b="1" dirty="0">
                <a:effectLst/>
                <a:latin typeface="Calibri" panose="020F0502020204030204" pitchFamily="34" charset="0"/>
                <a:ea typeface="Aptos" panose="020B0004020202020204" pitchFamily="34" charset="0"/>
                <a:cs typeface="Times New Roman" panose="02020603050405020304" pitchFamily="18" charset="0"/>
              </a:rPr>
              <a:t>healthy strategies to manage our emotions</a:t>
            </a:r>
            <a:r>
              <a:rPr lang="en-ZA" sz="1200" dirty="0">
                <a:effectLst/>
                <a:latin typeface="Calibri" panose="020F0502020204030204" pitchFamily="34" charset="0"/>
                <a:ea typeface="Aptos" panose="020B0004020202020204" pitchFamily="34" charset="0"/>
                <a:cs typeface="Times New Roman" panose="02020603050405020304" pitchFamily="18" charset="0"/>
              </a:rPr>
              <a:t> instead of becoming completely overwhelmed.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buNone/>
            </a:pPr>
            <a:r>
              <a:rPr lang="en-ZA" sz="1200" b="1"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4</a:t>
            </a:fld>
            <a:endParaRPr lang="af-ZA"/>
          </a:p>
        </p:txBody>
      </p:sp>
    </p:spTree>
    <p:extLst>
      <p:ext uri="{BB962C8B-B14F-4D97-AF65-F5344CB8AC3E}">
        <p14:creationId xmlns:p14="http://schemas.microsoft.com/office/powerpoint/2010/main" val="3441159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5: Managing emotional triggers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Triggers can happen anywhere at any time, but what can we do to deal with them?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When a trigger occurs, you can </a:t>
            </a:r>
            <a:r>
              <a:rPr lang="en-ZA" sz="1200" b="1" dirty="0">
                <a:effectLst/>
                <a:latin typeface="Calibri" panose="020F0502020204030204" pitchFamily="34" charset="0"/>
                <a:ea typeface="Aptos" panose="020B0004020202020204" pitchFamily="34" charset="0"/>
                <a:cs typeface="Times New Roman" panose="02020603050405020304" pitchFamily="18" charset="0"/>
              </a:rPr>
              <a:t>use the following strategies</a:t>
            </a:r>
            <a:r>
              <a:rPr lang="en-ZA" sz="1200" dirty="0">
                <a:effectLst/>
                <a:latin typeface="Calibri" panose="020F0502020204030204" pitchFamily="34" charset="0"/>
                <a:ea typeface="Aptos" panose="020B0004020202020204" pitchFamily="34" charset="0"/>
                <a:cs typeface="Times New Roman" panose="02020603050405020304" pitchFamily="18" charset="0"/>
              </a:rPr>
              <a:t> to regain control of your emotional state.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Breathe slowly and deeply.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Step aside to a quiet place.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Remind yourself: This is just a memory; I am safe right now.</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Use a grounding technique (e.g. touching a textured object, counting things you see).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Listen to music, an audiobook or a podcast.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Do an activity you enjoy, like drawing, journaling or reading.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Create a ‘comfort box’ with photos, letters, quotes or objects that calm you.</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Write down positive affirmations (“I am safe, I am not alone”).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Talk to a trusted family member or friend.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5</a:t>
            </a:fld>
            <a:endParaRPr lang="af-ZA"/>
          </a:p>
        </p:txBody>
      </p:sp>
    </p:spTree>
    <p:extLst>
      <p:ext uri="{BB962C8B-B14F-4D97-AF65-F5344CB8AC3E}">
        <p14:creationId xmlns:p14="http://schemas.microsoft.com/office/powerpoint/2010/main" val="2365207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6: Effects of challenging situations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Challenging situations can have </a:t>
            </a:r>
            <a:r>
              <a:rPr lang="en-ZA" sz="1200" b="1" dirty="0">
                <a:effectLst/>
                <a:latin typeface="Calibri" panose="020F0502020204030204" pitchFamily="34" charset="0"/>
                <a:ea typeface="Aptos" panose="020B0004020202020204" pitchFamily="34" charset="0"/>
                <a:cs typeface="Times New Roman" panose="02020603050405020304" pitchFamily="18" charset="0"/>
              </a:rPr>
              <a:t>emotional and psychological effects</a:t>
            </a:r>
            <a:r>
              <a:rPr lang="en-ZA" sz="1200" dirty="0">
                <a:effectLst/>
                <a:latin typeface="Calibri" panose="020F0502020204030204" pitchFamily="34" charset="0"/>
                <a:ea typeface="Aptos" panose="020B0004020202020204" pitchFamily="34" charset="0"/>
                <a:cs typeface="Times New Roman" panose="02020603050405020304" pitchFamily="18" charset="0"/>
              </a:rPr>
              <a:t>. Let's take a closer look at what this entails.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Trauma: </a:t>
            </a:r>
            <a:r>
              <a:rPr lang="en-ZA" sz="1200" dirty="0">
                <a:effectLst/>
                <a:latin typeface="Calibri" panose="020F0502020204030204" pitchFamily="34" charset="0"/>
                <a:ea typeface="Aptos" panose="020B0004020202020204" pitchFamily="34" charset="0"/>
                <a:cs typeface="Times New Roman" panose="02020603050405020304" pitchFamily="18" charset="0"/>
              </a:rPr>
              <a:t>Trauma is a person's </a:t>
            </a:r>
            <a:r>
              <a:rPr lang="en-ZA" sz="1200" b="1" dirty="0">
                <a:effectLst/>
                <a:latin typeface="Calibri" panose="020F0502020204030204" pitchFamily="34" charset="0"/>
                <a:ea typeface="Aptos" panose="020B0004020202020204" pitchFamily="34" charset="0"/>
                <a:cs typeface="Times New Roman" panose="02020603050405020304" pitchFamily="18" charset="0"/>
              </a:rPr>
              <a:t>emotional or physical response to an event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a:effectLst/>
                <a:latin typeface="Calibri" panose="020F0502020204030204" pitchFamily="34" charset="0"/>
                <a:ea typeface="Aptos" panose="020B0004020202020204" pitchFamily="34" charset="0"/>
                <a:cs typeface="Times New Roman" panose="02020603050405020304" pitchFamily="18" charset="0"/>
              </a:rPr>
              <a:t>that is frightening, dangerous or deeply upsetting</a:t>
            </a:r>
            <a:r>
              <a:rPr lang="en-ZA" sz="1200" dirty="0">
                <a:effectLst/>
                <a:latin typeface="Calibri" panose="020F0502020204030204" pitchFamily="34" charset="0"/>
                <a:ea typeface="Aptos" panose="020B0004020202020204" pitchFamily="34" charset="0"/>
                <a:cs typeface="Times New Roman" panose="02020603050405020304" pitchFamily="18" charset="0"/>
              </a:rPr>
              <a:t>. Trauma can affect people in different ways, and not everyone will respond to the same event in the same manner. </a:t>
            </a:r>
            <a:r>
              <a:rPr lang="en-US" sz="1200" dirty="0">
                <a:effectLst/>
                <a:latin typeface="Calibri" panose="020F0502020204030204" pitchFamily="34" charset="0"/>
                <a:ea typeface="Aptos" panose="020B0004020202020204" pitchFamily="34" charset="0"/>
                <a:cs typeface="Times New Roman" panose="02020603050405020304" pitchFamily="18" charset="0"/>
              </a:rPr>
              <a:t>Trauma could be </a:t>
            </a:r>
            <a:r>
              <a:rPr lang="en-US" sz="1200" b="1" dirty="0">
                <a:effectLst/>
                <a:latin typeface="Calibri" panose="020F0502020204030204" pitchFamily="34" charset="0"/>
                <a:ea typeface="Aptos" panose="020B0004020202020204" pitchFamily="34" charset="0"/>
                <a:cs typeface="Times New Roman" panose="02020603050405020304" pitchFamily="18" charset="0"/>
              </a:rPr>
              <a:t>physical or emotional</a:t>
            </a:r>
            <a:r>
              <a:rPr lang="en-US"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Physical trauma: </a:t>
            </a:r>
            <a:r>
              <a:rPr lang="en-ZA" sz="1200" dirty="0">
                <a:effectLst/>
                <a:latin typeface="Calibri" panose="020F0502020204030204" pitchFamily="34" charset="0"/>
                <a:ea typeface="Aptos" panose="020B0004020202020204" pitchFamily="34" charset="0"/>
                <a:cs typeface="Times New Roman" panose="02020603050405020304" pitchFamily="18" charset="0"/>
              </a:rPr>
              <a:t>This refers to injuries to the body caused by an accident, violence or another harmful event. These injuries can usually be seen and often require medical treatment, such as broken bones, burns, cuts, bruises or wounds.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Many physical injuries heal over time with the correct medical care. However, recovering from a physical injury may also involve dealing with emotional challenges such as fear, frustration or anxiety.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buNone/>
            </a:pPr>
            <a:br>
              <a:rPr lang="en-ZA" sz="1200" kern="0">
                <a:effectLst/>
                <a:latin typeface="Calibri" panose="020F0502020204030204" pitchFamily="34" charset="0"/>
                <a:ea typeface="Aptos" panose="020B0004020202020204" pitchFamily="34" charset="0"/>
              </a:rPr>
            </a:br>
            <a:endParaRPr lang="af-ZA">
              <a:effectLst/>
            </a:endParaRPr>
          </a:p>
          <a:p>
            <a:pPr>
              <a:lnSpc>
                <a:spcPct val="115000"/>
              </a:lnSpc>
              <a:spcAft>
                <a:spcPts val="800"/>
              </a:spcAft>
              <a:buNone/>
            </a:pPr>
            <a:r>
              <a:rPr lang="en-ZA" sz="1200">
                <a:effectLst/>
                <a:latin typeface="Calibri" panose="020F0502020204030204" pitchFamily="34" charset="0"/>
                <a:ea typeface="Aptos" panose="020B0004020202020204" pitchFamily="34" charset="0"/>
                <a:cs typeface="Times New Roman" panose="02020603050405020304" pitchFamily="18" charset="0"/>
              </a:rPr>
              <a:t> </a:t>
            </a:r>
            <a:endParaRPr lang="af-ZA" sz="1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a:effectLst/>
                <a:latin typeface="Calibri" panose="020F0502020204030204" pitchFamily="34" charset="0"/>
                <a:ea typeface="Aptos" panose="020B0004020202020204" pitchFamily="34" charset="0"/>
                <a:cs typeface="Times New Roman" panose="02020603050405020304" pitchFamily="18" charset="0"/>
              </a:rPr>
              <a:t>Emotional </a:t>
            </a:r>
            <a:r>
              <a:rPr lang="en-ZA" sz="1200" b="1" dirty="0">
                <a:effectLst/>
                <a:latin typeface="Calibri" panose="020F0502020204030204" pitchFamily="34" charset="0"/>
                <a:ea typeface="Aptos" panose="020B0004020202020204" pitchFamily="34" charset="0"/>
                <a:cs typeface="Times New Roman" panose="02020603050405020304" pitchFamily="18" charset="0"/>
              </a:rPr>
              <a:t>trauma</a:t>
            </a:r>
            <a:r>
              <a:rPr lang="en-ZA" sz="1200" dirty="0">
                <a:effectLst/>
                <a:latin typeface="Calibri" panose="020F0502020204030204" pitchFamily="34" charset="0"/>
                <a:ea typeface="Aptos" panose="020B0004020202020204" pitchFamily="34" charset="0"/>
                <a:cs typeface="Times New Roman" panose="02020603050405020304" pitchFamily="18" charset="0"/>
              </a:rPr>
              <a:t> : Unlike physical trauma, emotional trauma cannot be seen.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Emotional trauma occurs when a person experiences an event that is so frightening, distressing or overwhelming that it has a lasting effect on their emotional well-being.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 person experiencing emotional trauma may: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struggle to trust others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feel anxious or fearful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experience nightmares or flashbacks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become withdrawn from family and friends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have difficulty concentrating at school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become easily startled or irritable.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These reactions are normal after traumatic experiences. With the right support and, where necessary, professional help, many people recover and learn healthy ways to manage their emotions.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6</a:t>
            </a:fld>
            <a:endParaRPr lang="af-ZA"/>
          </a:p>
        </p:txBody>
      </p:sp>
    </p:spTree>
    <p:extLst>
      <p:ext uri="{BB962C8B-B14F-4D97-AF65-F5344CB8AC3E}">
        <p14:creationId xmlns:p14="http://schemas.microsoft.com/office/powerpoint/2010/main" val="70486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7: Depression</a:t>
            </a:r>
            <a:r>
              <a:rPr lang="en-ZA" sz="1200" dirty="0">
                <a:effectLst/>
                <a:latin typeface="Calibri" panose="020F0502020204030204" pitchFamily="34" charset="0"/>
                <a:ea typeface="Aptos" panose="020B0004020202020204" pitchFamily="34" charset="0"/>
                <a:cs typeface="Times New Roman" panose="02020603050405020304" pitchFamily="18" charset="0"/>
              </a:rPr>
              <a:t> is a medical illness, not simply feeling sad.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It is characterised by </a:t>
            </a:r>
            <a:r>
              <a:rPr lang="en-ZA" sz="1200" b="1" dirty="0">
                <a:effectLst/>
                <a:latin typeface="Calibri" panose="020F0502020204030204" pitchFamily="34" charset="0"/>
                <a:ea typeface="Aptos" panose="020B0004020202020204" pitchFamily="34" charset="0"/>
                <a:cs typeface="Times New Roman" panose="02020603050405020304" pitchFamily="18" charset="0"/>
              </a:rPr>
              <a:t>persistent sadness and a complete loss of interest in activities that you normally enjoy, accompanied by an inability to carry out daily activities</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The difference between sadness and depression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Sadness:</a:t>
            </a:r>
            <a:r>
              <a:rPr lang="en-ZA" sz="1200" dirty="0">
                <a:effectLst/>
                <a:latin typeface="Calibri" panose="020F0502020204030204" pitchFamily="34" charset="0"/>
                <a:ea typeface="Aptos" panose="020B0004020202020204" pitchFamily="34" charset="0"/>
                <a:cs typeface="Times New Roman" panose="02020603050405020304" pitchFamily="18" charset="0"/>
              </a:rPr>
              <a:t> Everyone feels sad at certain times. You might feel sad if you fail a test, fight with a friend or lose someone you love. That sadness is a normal emotional response, and it usually fades with time or when circumstances improve.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Depression</a:t>
            </a:r>
            <a:r>
              <a:rPr lang="en-ZA" sz="1200" dirty="0">
                <a:effectLst/>
                <a:latin typeface="Calibri" panose="020F0502020204030204" pitchFamily="34" charset="0"/>
                <a:ea typeface="Aptos" panose="020B0004020202020204" pitchFamily="34" charset="0"/>
                <a:cs typeface="Times New Roman" panose="02020603050405020304" pitchFamily="18" charset="0"/>
              </a:rPr>
              <a:t> is fundamentally different. It is a medical condition that affects your entire mind and body. When you are depressed, the sadness does not lift when good things happen. It persists regardless of circumstances.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Depression can make you feel: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tired all the time, even after a full night's sleep</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like you have no energy or motivation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unable to enjoy things you normally like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empty or numb, not just sad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stuck in negative thoughts that don't go away.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It is normal to experience brief periods of intense sadness or low mood</a:t>
            </a:r>
            <a:r>
              <a:rPr lang="en-ZA" sz="1200" dirty="0">
                <a:effectLst/>
                <a:latin typeface="Calibri" panose="020F0502020204030204" pitchFamily="34" charset="0"/>
                <a:ea typeface="Aptos" panose="020B0004020202020204" pitchFamily="34" charset="0"/>
                <a:cs typeface="Times New Roman" panose="02020603050405020304" pitchFamily="18" charset="0"/>
              </a:rPr>
              <a:t> after trauma or during grief, but if it persists for more than two weeks, it is essential to seek professional help from a doctor or mental health practitioner.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7</a:t>
            </a:fld>
            <a:endParaRPr lang="af-ZA"/>
          </a:p>
        </p:txBody>
      </p:sp>
    </p:spTree>
    <p:extLst>
      <p:ext uri="{BB962C8B-B14F-4D97-AF65-F5344CB8AC3E}">
        <p14:creationId xmlns:p14="http://schemas.microsoft.com/office/powerpoint/2010/main" val="2974516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8: Grief and loss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Grief</a:t>
            </a:r>
            <a:r>
              <a:rPr lang="en-ZA" sz="1200" dirty="0">
                <a:effectLst/>
                <a:latin typeface="Calibri" panose="020F0502020204030204" pitchFamily="34" charset="0"/>
                <a:ea typeface="Aptos" panose="020B0004020202020204" pitchFamily="34" charset="0"/>
                <a:cs typeface="Times New Roman" panose="02020603050405020304" pitchFamily="18" charset="0"/>
              </a:rPr>
              <a:t> is the normal, natural </a:t>
            </a:r>
            <a:r>
              <a:rPr lang="en-ZA" sz="1200" b="1" dirty="0">
                <a:effectLst/>
                <a:latin typeface="Calibri" panose="020F0502020204030204" pitchFamily="34" charset="0"/>
                <a:ea typeface="Aptos" panose="020B0004020202020204" pitchFamily="34" charset="0"/>
                <a:cs typeface="Times New Roman" panose="02020603050405020304" pitchFamily="18" charset="0"/>
              </a:rPr>
              <a:t>emotional response to a major loss</a:t>
            </a:r>
            <a:r>
              <a:rPr lang="en-ZA" sz="1200" dirty="0">
                <a:effectLst/>
                <a:latin typeface="Calibri" panose="020F0502020204030204" pitchFamily="34" charset="0"/>
                <a:ea typeface="Aptos" panose="020B0004020202020204" pitchFamily="34" charset="0"/>
                <a:cs typeface="Times New Roman" panose="02020603050405020304" pitchFamily="18" charset="0"/>
              </a:rPr>
              <a:t>. It is most associated with the death of a loved one, but it can also be felt by a person living with a serious, long-term illness or a terminal diagnosis.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Grief is not a single emotion; it is a </a:t>
            </a:r>
            <a:r>
              <a:rPr lang="en-ZA" sz="1200" b="1" dirty="0">
                <a:effectLst/>
                <a:latin typeface="Calibri" panose="020F0502020204030204" pitchFamily="34" charset="0"/>
                <a:ea typeface="Aptos" panose="020B0004020202020204" pitchFamily="34" charset="0"/>
                <a:cs typeface="Times New Roman" panose="02020603050405020304" pitchFamily="18" charset="0"/>
              </a:rPr>
              <a:t>complex mixture of feelings</a:t>
            </a:r>
            <a:r>
              <a:rPr lang="en-ZA" sz="1200" dirty="0">
                <a:effectLst/>
                <a:latin typeface="Calibri" panose="020F0502020204030204" pitchFamily="34" charset="0"/>
                <a:ea typeface="Aptos" panose="020B0004020202020204" pitchFamily="34" charset="0"/>
                <a:cs typeface="Times New Roman" panose="02020603050405020304" pitchFamily="18" charset="0"/>
              </a:rPr>
              <a:t> that may include: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Great sadness:</a:t>
            </a:r>
            <a:r>
              <a:rPr lang="en-ZA" sz="1200" dirty="0">
                <a:effectLst/>
                <a:latin typeface="Calibri" panose="020F0502020204030204" pitchFamily="34" charset="0"/>
                <a:ea typeface="Aptos" panose="020B0004020202020204" pitchFamily="34" charset="0"/>
                <a:cs typeface="Times New Roman" panose="02020603050405020304" pitchFamily="18" charset="0"/>
              </a:rPr>
              <a:t> A deep, aching sorrow that comes in waves.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Anger:</a:t>
            </a:r>
            <a:r>
              <a:rPr lang="en-ZA" sz="1200" dirty="0">
                <a:effectLst/>
                <a:latin typeface="Calibri" panose="020F0502020204030204" pitchFamily="34" charset="0"/>
                <a:ea typeface="Aptos" panose="020B0004020202020204" pitchFamily="34" charset="0"/>
                <a:cs typeface="Times New Roman" panose="02020603050405020304" pitchFamily="18" charset="0"/>
              </a:rPr>
              <a:t> Feeling angry at the situation, at the person who died for "leaving" you, or at the world for being unfair.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Guilt:</a:t>
            </a:r>
            <a:r>
              <a:rPr lang="en-ZA" sz="1200" dirty="0">
                <a:effectLst/>
                <a:latin typeface="Calibri" panose="020F0502020204030204" pitchFamily="34" charset="0"/>
                <a:ea typeface="Aptos" panose="020B0004020202020204" pitchFamily="34" charset="0"/>
                <a:cs typeface="Times New Roman" panose="02020603050405020304" pitchFamily="18" charset="0"/>
              </a:rPr>
              <a:t> Wondering if you could have done something differently or feeling guilty for moments when you feel okay.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Despair:</a:t>
            </a:r>
            <a:r>
              <a:rPr lang="en-ZA" sz="1200" dirty="0">
                <a:effectLst/>
                <a:latin typeface="Calibri" panose="020F0502020204030204" pitchFamily="34" charset="0"/>
                <a:ea typeface="Aptos" panose="020B0004020202020204" pitchFamily="34" charset="0"/>
                <a:cs typeface="Times New Roman" panose="02020603050405020304" pitchFamily="18" charset="0"/>
              </a:rPr>
              <a:t> A sense of hopelessness about the future without the person or thing you have lost.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Grief is not something you "get over"; rather, you learn to live with it over time. The intensity of grief typically lessens gradually, but it may resurface at unexpected moments (e.g. anniversaries, birthdays, holidays).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buNone/>
            </a:pP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Loss </a:t>
            </a:r>
            <a:r>
              <a:rPr lang="en-ZA" sz="1200" dirty="0">
                <a:effectLst/>
                <a:latin typeface="Calibri" panose="020F0502020204030204" pitchFamily="34" charset="0"/>
                <a:ea typeface="Aptos" panose="020B0004020202020204" pitchFamily="34" charset="0"/>
                <a:cs typeface="Times New Roman" panose="02020603050405020304" pitchFamily="18" charset="0"/>
              </a:rPr>
              <a:t>refers to </a:t>
            </a:r>
            <a:r>
              <a:rPr lang="en-ZA" sz="1200" b="1" dirty="0">
                <a:effectLst/>
                <a:latin typeface="Calibri" panose="020F0502020204030204" pitchFamily="34" charset="0"/>
                <a:ea typeface="Aptos" panose="020B0004020202020204" pitchFamily="34" charset="0"/>
                <a:cs typeface="Times New Roman" panose="02020603050405020304" pitchFamily="18" charset="0"/>
              </a:rPr>
              <a:t>the harm or distress that comes from losing something or someone significant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While it often refers to the death of a person (a parent, sibling, friend or other loved one), loss can also include the end of a relationship, the loss of a home, the loss of health or the loss of a way of life.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Loss</a:t>
            </a:r>
            <a:r>
              <a:rPr lang="en-ZA" sz="1200" dirty="0">
                <a:effectLst/>
                <a:latin typeface="Calibri" panose="020F0502020204030204" pitchFamily="34" charset="0"/>
                <a:ea typeface="Aptos" panose="020B0004020202020204" pitchFamily="34" charset="0"/>
                <a:cs typeface="Times New Roman" panose="02020603050405020304" pitchFamily="18" charset="0"/>
              </a:rPr>
              <a:t> is the event itself, while </a:t>
            </a:r>
            <a:r>
              <a:rPr lang="en-ZA" sz="1200" b="1" dirty="0">
                <a:effectLst/>
                <a:latin typeface="Calibri" panose="020F0502020204030204" pitchFamily="34" charset="0"/>
                <a:ea typeface="Aptos" panose="020B0004020202020204" pitchFamily="34" charset="0"/>
                <a:cs typeface="Times New Roman" panose="02020603050405020304" pitchFamily="18" charset="0"/>
              </a:rPr>
              <a:t>grief</a:t>
            </a:r>
            <a:r>
              <a:rPr lang="en-ZA" sz="1200" dirty="0">
                <a:effectLst/>
                <a:latin typeface="Calibri" panose="020F0502020204030204" pitchFamily="34" charset="0"/>
                <a:ea typeface="Aptos" panose="020B0004020202020204" pitchFamily="34" charset="0"/>
                <a:cs typeface="Times New Roman" panose="02020603050405020304" pitchFamily="18" charset="0"/>
              </a:rPr>
              <a:t> is the emotional response to that event.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8</a:t>
            </a:fld>
            <a:endParaRPr lang="af-ZA"/>
          </a:p>
        </p:txBody>
      </p:sp>
    </p:spTree>
    <p:extLst>
      <p:ext uri="{BB962C8B-B14F-4D97-AF65-F5344CB8AC3E}">
        <p14:creationId xmlns:p14="http://schemas.microsoft.com/office/powerpoint/2010/main" val="2845418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9: </a:t>
            </a:r>
            <a:r>
              <a:rPr lang="en-ZA" sz="1200" dirty="0">
                <a:effectLst/>
                <a:latin typeface="Calibri" panose="020F0502020204030204" pitchFamily="34" charset="0"/>
                <a:ea typeface="Aptos" panose="020B0004020202020204" pitchFamily="34" charset="0"/>
                <a:cs typeface="Times New Roman" panose="02020603050405020304" pitchFamily="18" charset="0"/>
              </a:rPr>
              <a:t>A </a:t>
            </a:r>
            <a:r>
              <a:rPr lang="en-ZA" sz="1200" b="1" dirty="0">
                <a:effectLst/>
                <a:latin typeface="Calibri" panose="020F0502020204030204" pitchFamily="34" charset="0"/>
                <a:ea typeface="Aptos" panose="020B0004020202020204" pitchFamily="34" charset="0"/>
                <a:cs typeface="Times New Roman" panose="02020603050405020304" pitchFamily="18" charset="0"/>
              </a:rPr>
              <a:t>crisis</a:t>
            </a:r>
            <a:r>
              <a:rPr lang="en-ZA" sz="1200" dirty="0">
                <a:effectLst/>
                <a:latin typeface="Calibri" panose="020F0502020204030204" pitchFamily="34" charset="0"/>
                <a:ea typeface="Aptos" panose="020B0004020202020204" pitchFamily="34" charset="0"/>
                <a:cs typeface="Times New Roman" panose="02020603050405020304" pitchFamily="18" charset="0"/>
              </a:rPr>
              <a:t> is a </a:t>
            </a:r>
            <a:r>
              <a:rPr lang="en-ZA" sz="1200" b="1" dirty="0">
                <a:effectLst/>
                <a:latin typeface="Calibri" panose="020F0502020204030204" pitchFamily="34" charset="0"/>
                <a:ea typeface="Aptos" panose="020B0004020202020204" pitchFamily="34" charset="0"/>
                <a:cs typeface="Times New Roman" panose="02020603050405020304" pitchFamily="18" charset="0"/>
              </a:rPr>
              <a:t>sudden, unexpected event that negatively impacts your life, emotions, behaviour, and health</a:t>
            </a:r>
            <a:r>
              <a:rPr lang="en-ZA" sz="1200" dirty="0">
                <a:effectLst/>
                <a:latin typeface="Calibri" panose="020F0502020204030204" pitchFamily="34" charset="0"/>
                <a:ea typeface="Aptos" panose="020B0004020202020204" pitchFamily="34" charset="0"/>
                <a:cs typeface="Times New Roman" panose="02020603050405020304" pitchFamily="18" charset="0"/>
              </a:rPr>
              <a:t>. Unlike ongoing challenges, a crisis tends to strike suddenly and demands an immediate response.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a:t>
            </a:r>
            <a:r>
              <a:rPr lang="en-ZA" sz="1200" b="1" dirty="0">
                <a:effectLst/>
                <a:latin typeface="Calibri" panose="020F0502020204030204" pitchFamily="34" charset="0"/>
                <a:ea typeface="Aptos" panose="020B0004020202020204" pitchFamily="34" charset="0"/>
                <a:cs typeface="Times New Roman" panose="02020603050405020304" pitchFamily="18" charset="0"/>
              </a:rPr>
              <a:t>failing Grade 9 is a crisis</a:t>
            </a:r>
            <a:r>
              <a:rPr lang="en-ZA" sz="1200" dirty="0">
                <a:effectLst/>
                <a:latin typeface="Calibri" panose="020F0502020204030204" pitchFamily="34" charset="0"/>
                <a:ea typeface="Aptos" panose="020B0004020202020204" pitchFamily="34" charset="0"/>
                <a:cs typeface="Times New Roman" panose="02020603050405020304" pitchFamily="18" charset="0"/>
              </a:rPr>
              <a:t>. It is a single event that may create immediate negative consequences, such as shame, fear of returning to school, anger at yourself, and worry about the future.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Other examples of crises</a:t>
            </a:r>
            <a:r>
              <a:rPr lang="en-ZA" sz="1200" dirty="0">
                <a:effectLst/>
                <a:latin typeface="Calibri" panose="020F0502020204030204" pitchFamily="34" charset="0"/>
                <a:ea typeface="Aptos" panose="020B0004020202020204" pitchFamily="34" charset="0"/>
                <a:cs typeface="Times New Roman" panose="02020603050405020304" pitchFamily="18" charset="0"/>
              </a:rPr>
              <a:t> include the death of a loved one, a serious accident, a natural disaster (such as a fire or flood), a family suddenly losing their home or income, or experiencing violence.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Although a crisis can feel impossible to overcome, it is usually temporary. Support from family, friends, teachers and healthcare professionals can help people recover and develop healthy ways of coping.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035652D-8BF6-468D-AC46-9A8FB1D1D375}" type="slidenum">
              <a:rPr lang="af-ZA" smtClean="0"/>
              <a:t>9</a:t>
            </a:fld>
            <a:endParaRPr lang="af-ZA"/>
          </a:p>
        </p:txBody>
      </p:sp>
    </p:spTree>
    <p:extLst>
      <p:ext uri="{BB962C8B-B14F-4D97-AF65-F5344CB8AC3E}">
        <p14:creationId xmlns:p14="http://schemas.microsoft.com/office/powerpoint/2010/main" val="3561884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7/27/2026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38015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7/27/2026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30075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7/27/2026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3831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7/27/2026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6004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7/27/2026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8676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7/27/2026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1960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7/27/2026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91078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7/27/2026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16852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7/27/2026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83270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7/27/2026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7788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7/27/2026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95490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7/27/2026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89662071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h6sh82QbmAw"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jpeg"/><Relationship Id="rId7" Type="http://schemas.openxmlformats.org/officeDocument/2006/relationships/diagramColors" Target="../diagrams/colors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E5473D2-DD46-DFAF-84EC-264D6CE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3459C-CBB3-E9F3-504D-720225794E41}"/>
              </a:ext>
            </a:extLst>
          </p:cNvPr>
          <p:cNvSpPr>
            <a:spLocks noGrp="1"/>
          </p:cNvSpPr>
          <p:nvPr>
            <p:ph type="ctrTitle"/>
          </p:nvPr>
        </p:nvSpPr>
        <p:spPr>
          <a:xfrm>
            <a:off x="7843394" y="1585762"/>
            <a:ext cx="3788767" cy="2811737"/>
          </a:xfrm>
        </p:spPr>
        <p:txBody>
          <a:bodyPr>
            <a:normAutofit/>
          </a:bodyPr>
          <a:lstStyle/>
          <a:p>
            <a:pPr algn="l"/>
            <a:r>
              <a:rPr lang="en-GB" sz="4400" dirty="0"/>
              <a:t>Grade 9 </a:t>
            </a:r>
            <a:endParaRPr lang="af-ZA" sz="4400" dirty="0"/>
          </a:p>
        </p:txBody>
      </p:sp>
      <p:sp>
        <p:nvSpPr>
          <p:cNvPr id="3" name="Subtitle 2">
            <a:extLst>
              <a:ext uri="{FF2B5EF4-FFF2-40B4-BE49-F238E27FC236}">
                <a16:creationId xmlns:a16="http://schemas.microsoft.com/office/drawing/2014/main" id="{034DEDA1-C0F3-9993-C812-084837AB68BA}"/>
              </a:ext>
            </a:extLst>
          </p:cNvPr>
          <p:cNvSpPr>
            <a:spLocks noGrp="1"/>
          </p:cNvSpPr>
          <p:nvPr>
            <p:ph type="subTitle" idx="1"/>
          </p:nvPr>
        </p:nvSpPr>
        <p:spPr>
          <a:xfrm>
            <a:off x="7843395" y="4524046"/>
            <a:ext cx="3614857" cy="1704632"/>
          </a:xfrm>
        </p:spPr>
        <p:txBody>
          <a:bodyPr>
            <a:normAutofit/>
          </a:bodyPr>
          <a:lstStyle/>
          <a:p>
            <a:pPr algn="l">
              <a:lnSpc>
                <a:spcPct val="110000"/>
              </a:lnSpc>
              <a:spcAft>
                <a:spcPts val="600"/>
              </a:spcAft>
            </a:pPr>
            <a:r>
              <a:rPr lang="en-GB" b="1" dirty="0"/>
              <a:t>Term 4 | Development of the Self in Society</a:t>
            </a:r>
          </a:p>
          <a:p>
            <a:pPr algn="l">
              <a:lnSpc>
                <a:spcPct val="110000"/>
              </a:lnSpc>
              <a:spcAft>
                <a:spcPts val="600"/>
              </a:spcAft>
            </a:pPr>
            <a:r>
              <a:rPr lang="en-GB" b="1" dirty="0"/>
              <a:t>Lesson 1: </a:t>
            </a:r>
            <a:r>
              <a:rPr lang="en-GB" dirty="0"/>
              <a:t>Understanding challenging situations</a:t>
            </a:r>
            <a:endParaRPr lang="af-ZA" dirty="0"/>
          </a:p>
        </p:txBody>
      </p:sp>
      <p:pic>
        <p:nvPicPr>
          <p:cNvPr id="5" name="Google Shape;54;p13">
            <a:extLst>
              <a:ext uri="{FF2B5EF4-FFF2-40B4-BE49-F238E27FC236}">
                <a16:creationId xmlns:a16="http://schemas.microsoft.com/office/drawing/2014/main" id="{B990B1FD-0548-E410-0A5F-1319ED2F4AB6}"/>
              </a:ext>
            </a:extLst>
          </p:cNvPr>
          <p:cNvPicPr preferRelativeResize="0"/>
          <p:nvPr/>
        </p:nvPicPr>
        <p:blipFill>
          <a:blip r:embed="rId3"/>
          <a:srcRect t="6919" r="-2" b="-2"/>
          <a:stretch>
            <a:fillRect/>
          </a:stretch>
        </p:blipFill>
        <p:spPr>
          <a:xfrm>
            <a:off x="2" y="10"/>
            <a:ext cx="7367752" cy="6857990"/>
          </a:xfrm>
          <a:prstGeom prst="rect">
            <a:avLst/>
          </a:prstGeom>
          <a:noFill/>
        </p:spPr>
      </p:pic>
      <p:pic>
        <p:nvPicPr>
          <p:cNvPr id="7" name="Picture 6" descr="A logo with a person in the middle&#10;&#10;Description automatically generated">
            <a:extLst>
              <a:ext uri="{FF2B5EF4-FFF2-40B4-BE49-F238E27FC236}">
                <a16:creationId xmlns:a16="http://schemas.microsoft.com/office/drawing/2014/main" id="{60A81140-03E6-DACC-975E-6D46FD9D5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24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D587E41-605C-A8E4-8BA5-0E0B3797C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78F055-E258-4452-DDE3-8D88392531A8}"/>
              </a:ext>
            </a:extLst>
          </p:cNvPr>
          <p:cNvPicPr>
            <a:picLocks noChangeAspect="1"/>
          </p:cNvPicPr>
          <p:nvPr/>
        </p:nvPicPr>
        <p:blipFill>
          <a:blip r:embed="rId3"/>
          <a:srcRect t="584" r="749" b="166"/>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EBD48A03-0DF9-3063-CB15-1BC2AEC79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08385"/>
            <a:ext cx="12191999" cy="1949616"/>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C314C-4562-F25B-A30A-9F7D570697D5}"/>
              </a:ext>
            </a:extLst>
          </p:cNvPr>
          <p:cNvSpPr>
            <a:spLocks noGrp="1"/>
          </p:cNvSpPr>
          <p:nvPr>
            <p:ph type="title"/>
          </p:nvPr>
        </p:nvSpPr>
        <p:spPr>
          <a:xfrm>
            <a:off x="617365" y="5268812"/>
            <a:ext cx="7260542" cy="1228763"/>
          </a:xfrm>
        </p:spPr>
        <p:txBody>
          <a:bodyPr vert="horz" lIns="91440" tIns="45720" rIns="91440" bIns="45720" rtlCol="0" anchor="ctr">
            <a:normAutofit/>
          </a:bodyPr>
          <a:lstStyle/>
          <a:p>
            <a:r>
              <a:rPr lang="en-US" sz="1900" b="0" dirty="0">
                <a:solidFill>
                  <a:srgbClr val="FFFFFF"/>
                </a:solidFill>
              </a:rPr>
              <a:t>Watch: </a:t>
            </a:r>
            <a:br>
              <a:rPr lang="en-US" sz="1900" b="0" dirty="0">
                <a:solidFill>
                  <a:srgbClr val="FFFFFF"/>
                </a:solidFill>
              </a:rPr>
            </a:br>
            <a:r>
              <a:rPr lang="en-US" sz="1900" dirty="0">
                <a:solidFill>
                  <a:srgbClr val="FFFFFF"/>
                </a:solidFill>
              </a:rPr>
              <a:t>Navigating Teen Life | Top 5 Ways to Improve Mental Health </a:t>
            </a:r>
            <a:br>
              <a:rPr lang="en-US" sz="1900" dirty="0">
                <a:solidFill>
                  <a:srgbClr val="FFFFFF"/>
                </a:solidFill>
              </a:rPr>
            </a:br>
            <a:r>
              <a:rPr lang="en-US" sz="1900" b="0" u="sng" dirty="0">
                <a:solidFill>
                  <a:srgbClr val="FFFFFF"/>
                </a:solidFill>
                <a:hlinkClick r:id="rId4"/>
              </a:rPr>
              <a:t>https://www.youtube.com/watch?v=h6sh82QbmAw</a:t>
            </a:r>
            <a:r>
              <a:rPr lang="en-US" sz="1900" b="0" dirty="0">
                <a:solidFill>
                  <a:srgbClr val="FFFFFF"/>
                </a:solidFill>
              </a:rPr>
              <a:t> </a:t>
            </a:r>
            <a:br>
              <a:rPr lang="en-US" sz="1900" b="0" dirty="0">
                <a:solidFill>
                  <a:srgbClr val="FFFFFF"/>
                </a:solidFill>
              </a:rPr>
            </a:br>
            <a:r>
              <a:rPr lang="en-US" sz="1900" b="0" dirty="0">
                <a:solidFill>
                  <a:srgbClr val="FFFFFF"/>
                </a:solidFill>
              </a:rPr>
              <a:t>(1 min 29 sec)</a:t>
            </a:r>
          </a:p>
        </p:txBody>
      </p:sp>
      <p:pic>
        <p:nvPicPr>
          <p:cNvPr id="7" name="Picture 6" descr="A logo with a person in the middle&#10;&#10;Description automatically generated">
            <a:extLst>
              <a:ext uri="{FF2B5EF4-FFF2-40B4-BE49-F238E27FC236}">
                <a16:creationId xmlns:a16="http://schemas.microsoft.com/office/drawing/2014/main" id="{65690ADD-37E3-78EC-0518-74150EC9D9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733477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F7EA89-1FD6-0C7E-61C4-27305681ED2B}"/>
              </a:ext>
            </a:extLst>
          </p:cNvPr>
          <p:cNvSpPr>
            <a:spLocks noGrp="1"/>
          </p:cNvSpPr>
          <p:nvPr>
            <p:ph type="title"/>
          </p:nvPr>
        </p:nvSpPr>
        <p:spPr>
          <a:xfrm>
            <a:off x="5568534" y="603504"/>
            <a:ext cx="5916169" cy="1527048"/>
          </a:xfrm>
        </p:spPr>
        <p:txBody>
          <a:bodyPr anchor="b">
            <a:normAutofit/>
          </a:bodyPr>
          <a:lstStyle/>
          <a:p>
            <a:r>
              <a:rPr lang="af-ZA" dirty="0" err="1"/>
              <a:t>Lesson</a:t>
            </a:r>
            <a:r>
              <a:rPr lang="af-ZA" dirty="0"/>
              <a:t> </a:t>
            </a:r>
            <a:r>
              <a:rPr lang="af-ZA" dirty="0" err="1"/>
              <a:t>summary</a:t>
            </a:r>
            <a:endParaRPr lang="af-ZA" dirty="0"/>
          </a:p>
        </p:txBody>
      </p:sp>
      <p:pic>
        <p:nvPicPr>
          <p:cNvPr id="5" name="Google Shape;198;p28">
            <a:extLst>
              <a:ext uri="{FF2B5EF4-FFF2-40B4-BE49-F238E27FC236}">
                <a16:creationId xmlns:a16="http://schemas.microsoft.com/office/drawing/2014/main" id="{718CE954-7D70-8E72-8FDF-6BEA4001AD5A}"/>
              </a:ext>
            </a:extLst>
          </p:cNvPr>
          <p:cNvPicPr preferRelativeResize="0"/>
          <p:nvPr/>
        </p:nvPicPr>
        <p:blipFill>
          <a:blip r:embed="rId3"/>
          <a:srcRect l="10107" r="13723"/>
          <a:stretch>
            <a:fillRect/>
          </a:stretch>
        </p:blipFill>
        <p:spPr>
          <a:xfrm>
            <a:off x="20" y="10"/>
            <a:ext cx="4910308" cy="6857990"/>
          </a:xfrm>
          <a:prstGeom prst="rect">
            <a:avLst/>
          </a:prstGeom>
          <a:noFill/>
        </p:spPr>
      </p:pic>
      <p:sp>
        <p:nvSpPr>
          <p:cNvPr id="3" name="Content Placeholder 2">
            <a:extLst>
              <a:ext uri="{FF2B5EF4-FFF2-40B4-BE49-F238E27FC236}">
                <a16:creationId xmlns:a16="http://schemas.microsoft.com/office/drawing/2014/main" id="{7FA4B154-EA6E-3318-A8EE-61A361F57FFD}"/>
              </a:ext>
            </a:extLst>
          </p:cNvPr>
          <p:cNvSpPr>
            <a:spLocks noGrp="1"/>
          </p:cNvSpPr>
          <p:nvPr>
            <p:ph idx="1"/>
          </p:nvPr>
        </p:nvSpPr>
        <p:spPr>
          <a:xfrm>
            <a:off x="5568533" y="2214282"/>
            <a:ext cx="5916169" cy="4095078"/>
          </a:xfrm>
        </p:spPr>
        <p:txBody>
          <a:bodyPr>
            <a:normAutofit/>
          </a:bodyPr>
          <a:lstStyle/>
          <a:p>
            <a:r>
              <a:rPr lang="af-ZA" sz="1800" b="1"/>
              <a:t>Challenges</a:t>
            </a:r>
            <a:r>
              <a:rPr lang="af-ZA" sz="1800"/>
              <a:t> affect people differently</a:t>
            </a:r>
          </a:p>
          <a:p>
            <a:r>
              <a:rPr lang="af-ZA" sz="1800" b="1"/>
              <a:t>Triggers</a:t>
            </a:r>
            <a:r>
              <a:rPr lang="af-ZA" sz="1800"/>
              <a:t> can cause strong emotional reactions</a:t>
            </a:r>
          </a:p>
          <a:p>
            <a:r>
              <a:rPr lang="af-ZA" sz="1800" b="1"/>
              <a:t>Trauma</a:t>
            </a:r>
            <a:r>
              <a:rPr lang="af-ZA" sz="1800"/>
              <a:t> may be physical or emotional</a:t>
            </a:r>
          </a:p>
          <a:p>
            <a:r>
              <a:rPr lang="af-ZA" sz="1800" b="1"/>
              <a:t>Depression</a:t>
            </a:r>
            <a:r>
              <a:rPr lang="af-ZA" sz="1800"/>
              <a:t> differs from normal sadness</a:t>
            </a:r>
          </a:p>
          <a:p>
            <a:r>
              <a:rPr lang="af-ZA" sz="1800" b="1"/>
              <a:t>Loss</a:t>
            </a:r>
            <a:r>
              <a:rPr lang="af-ZA" sz="1800"/>
              <a:t> is the event; </a:t>
            </a:r>
            <a:r>
              <a:rPr lang="af-ZA" sz="1800" b="1"/>
              <a:t>grief</a:t>
            </a:r>
            <a:r>
              <a:rPr lang="af-ZA" sz="1800"/>
              <a:t> is the emotional response</a:t>
            </a:r>
          </a:p>
          <a:p>
            <a:r>
              <a:rPr lang="af-ZA" sz="1800"/>
              <a:t>A </a:t>
            </a:r>
            <a:r>
              <a:rPr lang="af-ZA" sz="1800" b="1"/>
              <a:t>crisis</a:t>
            </a:r>
            <a:r>
              <a:rPr lang="af-ZA" sz="1800"/>
              <a:t> may feel overwhelming, but support can help</a:t>
            </a:r>
          </a:p>
        </p:txBody>
      </p:sp>
      <p:pic>
        <p:nvPicPr>
          <p:cNvPr id="7" name="Picture 6" descr="A logo with a person in the middle&#10;&#10;Description automatically generated">
            <a:extLst>
              <a:ext uri="{FF2B5EF4-FFF2-40B4-BE49-F238E27FC236}">
                <a16:creationId xmlns:a16="http://schemas.microsoft.com/office/drawing/2014/main" id="{2E9305E8-968D-8C17-EE16-66E2F7661C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9911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E63A6C-52FC-7286-173C-0FC7A48A9922}"/>
              </a:ext>
            </a:extLst>
          </p:cNvPr>
          <p:cNvSpPr>
            <a:spLocks noGrp="1"/>
          </p:cNvSpPr>
          <p:nvPr>
            <p:ph type="title"/>
          </p:nvPr>
        </p:nvSpPr>
        <p:spPr>
          <a:xfrm>
            <a:off x="327593" y="340661"/>
            <a:ext cx="7326472" cy="787897"/>
          </a:xfrm>
        </p:spPr>
        <p:txBody>
          <a:bodyPr vert="horz" wrap="square" lIns="91440" tIns="45720" rIns="91440" bIns="45720" rtlCol="0" anchor="b">
            <a:normAutofit/>
          </a:bodyPr>
          <a:lstStyle/>
          <a:p>
            <a:r>
              <a:rPr lang="en-US" sz="4000"/>
              <a:t>Activities</a:t>
            </a:r>
          </a:p>
        </p:txBody>
      </p:sp>
      <p:pic>
        <p:nvPicPr>
          <p:cNvPr id="5" name="Picture 4">
            <a:extLst>
              <a:ext uri="{FF2B5EF4-FFF2-40B4-BE49-F238E27FC236}">
                <a16:creationId xmlns:a16="http://schemas.microsoft.com/office/drawing/2014/main" id="{E3B3C5EB-64CE-583B-2256-042C5E8E9CAB}"/>
              </a:ext>
            </a:extLst>
          </p:cNvPr>
          <p:cNvPicPr>
            <a:picLocks noChangeAspect="1"/>
          </p:cNvPicPr>
          <p:nvPr/>
        </p:nvPicPr>
        <p:blipFill>
          <a:blip r:embed="rId3"/>
          <a:srcRect t="9030" b="9030"/>
          <a:stretch>
            <a:fillRect/>
          </a:stretch>
        </p:blipFill>
        <p:spPr>
          <a:xfrm>
            <a:off x="20" y="1238596"/>
            <a:ext cx="12191979" cy="5619404"/>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8B4BE01C-09C4-62E8-018B-B6E9068B1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77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FD761A-2B0A-3A4E-F95D-EA3B3097833B}"/>
              </a:ext>
            </a:extLst>
          </p:cNvPr>
          <p:cNvSpPr>
            <a:spLocks noGrp="1"/>
          </p:cNvSpPr>
          <p:nvPr>
            <p:ph type="title"/>
          </p:nvPr>
        </p:nvSpPr>
        <p:spPr>
          <a:xfrm>
            <a:off x="5568534" y="603504"/>
            <a:ext cx="5916169" cy="1527048"/>
          </a:xfrm>
        </p:spPr>
        <p:txBody>
          <a:bodyPr anchor="b">
            <a:normAutofit/>
          </a:bodyPr>
          <a:lstStyle/>
          <a:p>
            <a:r>
              <a:rPr lang="en-ZA" dirty="0"/>
              <a:t>By the end of this lesson, you should be able to:</a:t>
            </a:r>
            <a:endParaRPr lang="af-ZA" dirty="0"/>
          </a:p>
        </p:txBody>
      </p:sp>
      <p:pic>
        <p:nvPicPr>
          <p:cNvPr id="6" name="Google Shape;61;p14">
            <a:extLst>
              <a:ext uri="{FF2B5EF4-FFF2-40B4-BE49-F238E27FC236}">
                <a16:creationId xmlns:a16="http://schemas.microsoft.com/office/drawing/2014/main" id="{576A0843-3AE7-4276-3518-19A24455C134}"/>
              </a:ext>
            </a:extLst>
          </p:cNvPr>
          <p:cNvPicPr preferRelativeResize="0"/>
          <p:nvPr/>
        </p:nvPicPr>
        <p:blipFill>
          <a:blip r:embed="rId3"/>
          <a:srcRect l="9566" r="14264"/>
          <a:stretch>
            <a:fillRect/>
          </a:stretch>
        </p:blipFill>
        <p:spPr>
          <a:xfrm>
            <a:off x="20" y="10"/>
            <a:ext cx="4910308" cy="6857990"/>
          </a:xfrm>
          <a:prstGeom prst="rect">
            <a:avLst/>
          </a:prstGeom>
          <a:noFill/>
        </p:spPr>
      </p:pic>
      <p:sp>
        <p:nvSpPr>
          <p:cNvPr id="3" name="Content Placeholder 2">
            <a:extLst>
              <a:ext uri="{FF2B5EF4-FFF2-40B4-BE49-F238E27FC236}">
                <a16:creationId xmlns:a16="http://schemas.microsoft.com/office/drawing/2014/main" id="{2A7D93A0-DCEB-7B39-7650-C2B887E2D788}"/>
              </a:ext>
            </a:extLst>
          </p:cNvPr>
          <p:cNvSpPr>
            <a:spLocks noGrp="1"/>
          </p:cNvSpPr>
          <p:nvPr>
            <p:ph idx="1"/>
          </p:nvPr>
        </p:nvSpPr>
        <p:spPr>
          <a:xfrm>
            <a:off x="5568533" y="2214282"/>
            <a:ext cx="5916169" cy="4095078"/>
          </a:xfrm>
        </p:spPr>
        <p:txBody>
          <a:bodyPr>
            <a:normAutofit/>
          </a:bodyPr>
          <a:lstStyle/>
          <a:p>
            <a:pPr lvl="0"/>
            <a:r>
              <a:rPr lang="en-ZA" sz="1800" dirty="0"/>
              <a:t>Explain the concept: challenging situation.</a:t>
            </a:r>
            <a:endParaRPr lang="af-ZA" sz="1800" dirty="0"/>
          </a:p>
          <a:p>
            <a:pPr lvl="0"/>
            <a:r>
              <a:rPr lang="en-ZA" sz="1800" dirty="0"/>
              <a:t>Discuss emotional triggers and strategies to deal with them.</a:t>
            </a:r>
            <a:endParaRPr lang="af-ZA" sz="1800" dirty="0"/>
          </a:p>
          <a:p>
            <a:pPr lvl="0"/>
            <a:r>
              <a:rPr lang="en-ZA" sz="1800" dirty="0"/>
              <a:t>Describe trauma (physical and emotional).</a:t>
            </a:r>
            <a:endParaRPr lang="af-ZA" sz="1800" dirty="0"/>
          </a:p>
          <a:p>
            <a:pPr lvl="0"/>
            <a:r>
              <a:rPr lang="en-ZA" sz="1800" dirty="0"/>
              <a:t>Distinguish between sadness and depression. </a:t>
            </a:r>
            <a:endParaRPr lang="af-ZA" sz="1800" dirty="0"/>
          </a:p>
          <a:p>
            <a:pPr lvl="0"/>
            <a:r>
              <a:rPr lang="en-ZA" sz="1800" dirty="0"/>
              <a:t>Discuss the concepts: grief, loss and crisis.</a:t>
            </a:r>
            <a:endParaRPr lang="af-ZA" sz="1800" dirty="0"/>
          </a:p>
          <a:p>
            <a:endParaRPr lang="af-ZA" sz="1800" dirty="0"/>
          </a:p>
        </p:txBody>
      </p:sp>
      <p:pic>
        <p:nvPicPr>
          <p:cNvPr id="5" name="Picture 4" descr="A logo with a person in the middle&#10;&#10;Description automatically generated">
            <a:extLst>
              <a:ext uri="{FF2B5EF4-FFF2-40B4-BE49-F238E27FC236}">
                <a16:creationId xmlns:a16="http://schemas.microsoft.com/office/drawing/2014/main" id="{1DF60468-9B79-8837-0356-0A29B6E23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3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51C219-5B9E-C009-4EB5-71709A4F9203}"/>
              </a:ext>
            </a:extLst>
          </p:cNvPr>
          <p:cNvSpPr>
            <a:spLocks noGrp="1"/>
          </p:cNvSpPr>
          <p:nvPr>
            <p:ph type="title"/>
          </p:nvPr>
        </p:nvSpPr>
        <p:spPr>
          <a:xfrm>
            <a:off x="5568534" y="603504"/>
            <a:ext cx="5916169" cy="762717"/>
          </a:xfrm>
        </p:spPr>
        <p:txBody>
          <a:bodyPr anchor="b">
            <a:normAutofit/>
          </a:bodyPr>
          <a:lstStyle/>
          <a:p>
            <a:r>
              <a:rPr lang="af-ZA" dirty="0" err="1"/>
              <a:t>Challenging</a:t>
            </a:r>
            <a:r>
              <a:rPr lang="af-ZA" dirty="0"/>
              <a:t> </a:t>
            </a:r>
            <a:r>
              <a:rPr lang="af-ZA" dirty="0" err="1"/>
              <a:t>situations</a:t>
            </a:r>
            <a:endParaRPr lang="af-ZA" dirty="0"/>
          </a:p>
        </p:txBody>
      </p:sp>
      <p:pic>
        <p:nvPicPr>
          <p:cNvPr id="6" name="Google Shape;68;p15">
            <a:extLst>
              <a:ext uri="{FF2B5EF4-FFF2-40B4-BE49-F238E27FC236}">
                <a16:creationId xmlns:a16="http://schemas.microsoft.com/office/drawing/2014/main" id="{F4849D0F-0371-84B3-1F97-EB1C41AB83DA}"/>
              </a:ext>
            </a:extLst>
          </p:cNvPr>
          <p:cNvPicPr preferRelativeResize="0"/>
          <p:nvPr/>
        </p:nvPicPr>
        <p:blipFill>
          <a:blip r:embed="rId3"/>
          <a:srcRect l="9183" r="14647"/>
          <a:stretch>
            <a:fillRect/>
          </a:stretch>
        </p:blipFill>
        <p:spPr>
          <a:xfrm>
            <a:off x="20" y="10"/>
            <a:ext cx="4910308" cy="6857990"/>
          </a:xfrm>
          <a:prstGeom prst="rect">
            <a:avLst/>
          </a:prstGeom>
          <a:noFill/>
        </p:spPr>
      </p:pic>
      <p:graphicFrame>
        <p:nvGraphicFramePr>
          <p:cNvPr id="5" name="Content Placeholder 2">
            <a:extLst>
              <a:ext uri="{FF2B5EF4-FFF2-40B4-BE49-F238E27FC236}">
                <a16:creationId xmlns:a16="http://schemas.microsoft.com/office/drawing/2014/main" id="{957F5EFD-4831-938B-BAB8-20D93B556286}"/>
              </a:ext>
            </a:extLst>
          </p:cNvPr>
          <p:cNvGraphicFramePr>
            <a:graphicFrameLocks noGrp="1"/>
          </p:cNvGraphicFramePr>
          <p:nvPr>
            <p:ph idx="1"/>
            <p:extLst>
              <p:ext uri="{D42A27DB-BD31-4B8C-83A1-F6EECF244321}">
                <p14:modId xmlns:p14="http://schemas.microsoft.com/office/powerpoint/2010/main" val="1859425700"/>
              </p:ext>
            </p:extLst>
          </p:nvPr>
        </p:nvGraphicFramePr>
        <p:xfrm>
          <a:off x="5568533" y="1613647"/>
          <a:ext cx="5916169" cy="46957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D18D44DE-CBE5-6462-15D0-EB96A62D2D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2555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679CD8-40AC-8309-7049-1F252E671E25}"/>
              </a:ext>
            </a:extLst>
          </p:cNvPr>
          <p:cNvSpPr>
            <a:spLocks noGrp="1"/>
          </p:cNvSpPr>
          <p:nvPr>
            <p:ph type="title"/>
          </p:nvPr>
        </p:nvSpPr>
        <p:spPr>
          <a:xfrm>
            <a:off x="612648" y="600074"/>
            <a:ext cx="6035040" cy="1529932"/>
          </a:xfrm>
        </p:spPr>
        <p:txBody>
          <a:bodyPr anchor="b">
            <a:normAutofit/>
          </a:bodyPr>
          <a:lstStyle/>
          <a:p>
            <a:r>
              <a:rPr lang="af-ZA" dirty="0" err="1"/>
              <a:t>Emotional</a:t>
            </a:r>
            <a:r>
              <a:rPr lang="af-ZA" dirty="0"/>
              <a:t> </a:t>
            </a:r>
            <a:r>
              <a:rPr lang="af-ZA" dirty="0" err="1"/>
              <a:t>triggers</a:t>
            </a:r>
            <a:endParaRPr lang="af-ZA" dirty="0"/>
          </a:p>
        </p:txBody>
      </p:sp>
      <p:pic>
        <p:nvPicPr>
          <p:cNvPr id="6" name="Google Shape;91;p18">
            <a:extLst>
              <a:ext uri="{FF2B5EF4-FFF2-40B4-BE49-F238E27FC236}">
                <a16:creationId xmlns:a16="http://schemas.microsoft.com/office/drawing/2014/main" id="{40CC367B-EF46-9B81-81FF-23568EDCA377}"/>
              </a:ext>
            </a:extLst>
          </p:cNvPr>
          <p:cNvPicPr preferRelativeResize="0"/>
          <p:nvPr/>
        </p:nvPicPr>
        <p:blipFill>
          <a:blip r:embed="rId3"/>
          <a:srcRect l="23937" r="886"/>
          <a:stretch>
            <a:fillRect/>
          </a:stretch>
        </p:blipFill>
        <p:spPr>
          <a:xfrm>
            <a:off x="7345680" y="10"/>
            <a:ext cx="4846320" cy="6857990"/>
          </a:xfrm>
          <a:prstGeom prst="rect">
            <a:avLst/>
          </a:prstGeom>
          <a:noFill/>
        </p:spPr>
      </p:pic>
      <p:graphicFrame>
        <p:nvGraphicFramePr>
          <p:cNvPr id="5" name="Content Placeholder 2">
            <a:extLst>
              <a:ext uri="{FF2B5EF4-FFF2-40B4-BE49-F238E27FC236}">
                <a16:creationId xmlns:a16="http://schemas.microsoft.com/office/drawing/2014/main" id="{CE0254B1-E06C-C25E-8A62-D32D8FF48462}"/>
              </a:ext>
            </a:extLst>
          </p:cNvPr>
          <p:cNvGraphicFramePr>
            <a:graphicFrameLocks noGrp="1"/>
          </p:cNvGraphicFramePr>
          <p:nvPr>
            <p:ph idx="1"/>
            <p:extLst>
              <p:ext uri="{D42A27DB-BD31-4B8C-83A1-F6EECF244321}">
                <p14:modId xmlns:p14="http://schemas.microsoft.com/office/powerpoint/2010/main" val="1051528523"/>
              </p:ext>
            </p:extLst>
          </p:nvPr>
        </p:nvGraphicFramePr>
        <p:xfrm>
          <a:off x="612647" y="2212848"/>
          <a:ext cx="6035041" cy="4096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22637F6F-AD1F-53F5-5202-A5459D19BE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84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135C06-3F37-1D44-23BF-F937AF6323BF}"/>
              </a:ext>
            </a:extLst>
          </p:cNvPr>
          <p:cNvSpPr>
            <a:spLocks noGrp="1"/>
          </p:cNvSpPr>
          <p:nvPr>
            <p:ph type="title"/>
          </p:nvPr>
        </p:nvSpPr>
        <p:spPr>
          <a:xfrm>
            <a:off x="1524000" y="548640"/>
            <a:ext cx="9160475" cy="1132258"/>
          </a:xfrm>
        </p:spPr>
        <p:txBody>
          <a:bodyPr anchor="ctr">
            <a:normAutofit/>
          </a:bodyPr>
          <a:lstStyle/>
          <a:p>
            <a:pPr algn="ctr"/>
            <a:r>
              <a:rPr lang="af-ZA" dirty="0" err="1"/>
              <a:t>Managing</a:t>
            </a:r>
            <a:r>
              <a:rPr lang="af-ZA" dirty="0"/>
              <a:t> </a:t>
            </a:r>
            <a:r>
              <a:rPr lang="af-ZA" dirty="0" err="1"/>
              <a:t>emotional</a:t>
            </a:r>
            <a:r>
              <a:rPr lang="af-ZA" dirty="0"/>
              <a:t> </a:t>
            </a:r>
            <a:r>
              <a:rPr lang="af-ZA" dirty="0" err="1"/>
              <a:t>triggers</a:t>
            </a:r>
            <a:endParaRPr lang="af-ZA" dirty="0"/>
          </a:p>
        </p:txBody>
      </p:sp>
      <p:graphicFrame>
        <p:nvGraphicFramePr>
          <p:cNvPr id="7" name="Content Placeholder 2">
            <a:extLst>
              <a:ext uri="{FF2B5EF4-FFF2-40B4-BE49-F238E27FC236}">
                <a16:creationId xmlns:a16="http://schemas.microsoft.com/office/drawing/2014/main" id="{BC05F39D-61D7-578B-4816-406BD3454F93}"/>
              </a:ext>
            </a:extLst>
          </p:cNvPr>
          <p:cNvGraphicFramePr>
            <a:graphicFrameLocks noGrp="1"/>
          </p:cNvGraphicFramePr>
          <p:nvPr>
            <p:ph idx="1"/>
            <p:extLst>
              <p:ext uri="{D42A27DB-BD31-4B8C-83A1-F6EECF244321}">
                <p14:modId xmlns:p14="http://schemas.microsoft.com/office/powerpoint/2010/main" val="3917254346"/>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13626A99-78F0-ABDA-3F7A-2476C16F21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0396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5DF354-8E9C-2EE8-E181-D78632448547}"/>
              </a:ext>
            </a:extLst>
          </p:cNvPr>
          <p:cNvSpPr>
            <a:spLocks noGrp="1"/>
          </p:cNvSpPr>
          <p:nvPr>
            <p:ph type="title"/>
          </p:nvPr>
        </p:nvSpPr>
        <p:spPr>
          <a:xfrm>
            <a:off x="612648" y="600074"/>
            <a:ext cx="6035040" cy="678008"/>
          </a:xfrm>
        </p:spPr>
        <p:txBody>
          <a:bodyPr anchor="b">
            <a:normAutofit/>
          </a:bodyPr>
          <a:lstStyle/>
          <a:p>
            <a:r>
              <a:rPr lang="af-ZA" dirty="0"/>
              <a:t>Trauma</a:t>
            </a:r>
          </a:p>
        </p:txBody>
      </p:sp>
      <p:pic>
        <p:nvPicPr>
          <p:cNvPr id="16" name="Google Shape;84;p17">
            <a:extLst>
              <a:ext uri="{FF2B5EF4-FFF2-40B4-BE49-F238E27FC236}">
                <a16:creationId xmlns:a16="http://schemas.microsoft.com/office/drawing/2014/main" id="{39191C53-F1EC-AABB-A647-DA2C88BC4D1A}"/>
              </a:ext>
            </a:extLst>
          </p:cNvPr>
          <p:cNvPicPr preferRelativeResize="0"/>
          <p:nvPr/>
        </p:nvPicPr>
        <p:blipFill>
          <a:blip r:embed="rId3"/>
          <a:srcRect r="-1" b="4127"/>
          <a:stretch>
            <a:fillRect/>
          </a:stretch>
        </p:blipFill>
        <p:spPr>
          <a:xfrm>
            <a:off x="7345680" y="10"/>
            <a:ext cx="4846320" cy="6857990"/>
          </a:xfrm>
          <a:prstGeom prst="rect">
            <a:avLst/>
          </a:prstGeom>
          <a:noFill/>
        </p:spPr>
      </p:pic>
      <p:graphicFrame>
        <p:nvGraphicFramePr>
          <p:cNvPr id="5" name="Content Placeholder 2">
            <a:extLst>
              <a:ext uri="{FF2B5EF4-FFF2-40B4-BE49-F238E27FC236}">
                <a16:creationId xmlns:a16="http://schemas.microsoft.com/office/drawing/2014/main" id="{67872784-6BCC-98A6-E47F-8174DCA2C4F7}"/>
              </a:ext>
            </a:extLst>
          </p:cNvPr>
          <p:cNvGraphicFramePr>
            <a:graphicFrameLocks noGrp="1"/>
          </p:cNvGraphicFramePr>
          <p:nvPr>
            <p:ph idx="1"/>
            <p:extLst>
              <p:ext uri="{D42A27DB-BD31-4B8C-83A1-F6EECF244321}">
                <p14:modId xmlns:p14="http://schemas.microsoft.com/office/powerpoint/2010/main" val="381437632"/>
              </p:ext>
            </p:extLst>
          </p:nvPr>
        </p:nvGraphicFramePr>
        <p:xfrm>
          <a:off x="612647" y="2212848"/>
          <a:ext cx="6035041" cy="4096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TextBox 17">
            <a:extLst>
              <a:ext uri="{FF2B5EF4-FFF2-40B4-BE49-F238E27FC236}">
                <a16:creationId xmlns:a16="http://schemas.microsoft.com/office/drawing/2014/main" id="{6E831A7F-1F7A-146A-250E-D91AAE79333B}"/>
              </a:ext>
            </a:extLst>
          </p:cNvPr>
          <p:cNvSpPr txBox="1"/>
          <p:nvPr/>
        </p:nvSpPr>
        <p:spPr>
          <a:xfrm>
            <a:off x="612646" y="1341042"/>
            <a:ext cx="6035039" cy="646331"/>
          </a:xfrm>
          <a:prstGeom prst="rect">
            <a:avLst/>
          </a:prstGeom>
          <a:solidFill>
            <a:schemeClr val="accent6">
              <a:lumMod val="75000"/>
            </a:schemeClr>
          </a:solidFill>
        </p:spPr>
        <p:txBody>
          <a:bodyPr wrap="square" rtlCol="0">
            <a:spAutoFit/>
          </a:bodyPr>
          <a:lstStyle/>
          <a:p>
            <a:pPr algn="ctr"/>
            <a:r>
              <a:rPr lang="af-ZA" b="1" dirty="0">
                <a:solidFill>
                  <a:schemeClr val="bg1"/>
                </a:solidFill>
              </a:rPr>
              <a:t>A response </a:t>
            </a:r>
            <a:r>
              <a:rPr lang="af-ZA" b="1" dirty="0" err="1">
                <a:solidFill>
                  <a:schemeClr val="bg1"/>
                </a:solidFill>
              </a:rPr>
              <a:t>to</a:t>
            </a:r>
            <a:r>
              <a:rPr lang="af-ZA" b="1" dirty="0">
                <a:solidFill>
                  <a:schemeClr val="bg1"/>
                </a:solidFill>
              </a:rPr>
              <a:t> a </a:t>
            </a:r>
            <a:r>
              <a:rPr lang="af-ZA" b="1" dirty="0" err="1">
                <a:solidFill>
                  <a:schemeClr val="bg1"/>
                </a:solidFill>
              </a:rPr>
              <a:t>frightening</a:t>
            </a:r>
            <a:r>
              <a:rPr lang="af-ZA" b="1" dirty="0">
                <a:solidFill>
                  <a:schemeClr val="bg1"/>
                </a:solidFill>
              </a:rPr>
              <a:t>, </a:t>
            </a:r>
            <a:r>
              <a:rPr lang="af-ZA" b="1" dirty="0" err="1">
                <a:solidFill>
                  <a:schemeClr val="bg1"/>
                </a:solidFill>
              </a:rPr>
              <a:t>dangerous</a:t>
            </a:r>
            <a:r>
              <a:rPr lang="af-ZA" b="1" dirty="0">
                <a:solidFill>
                  <a:schemeClr val="bg1"/>
                </a:solidFill>
              </a:rPr>
              <a:t> </a:t>
            </a:r>
            <a:r>
              <a:rPr lang="af-ZA" b="1" dirty="0" err="1">
                <a:solidFill>
                  <a:schemeClr val="bg1"/>
                </a:solidFill>
              </a:rPr>
              <a:t>or</a:t>
            </a:r>
            <a:r>
              <a:rPr lang="af-ZA" b="1" dirty="0">
                <a:solidFill>
                  <a:schemeClr val="bg1"/>
                </a:solidFill>
              </a:rPr>
              <a:t> </a:t>
            </a:r>
            <a:r>
              <a:rPr lang="af-ZA" b="1" dirty="0" err="1">
                <a:solidFill>
                  <a:schemeClr val="bg1"/>
                </a:solidFill>
              </a:rPr>
              <a:t>deeply</a:t>
            </a:r>
            <a:r>
              <a:rPr lang="af-ZA" b="1" dirty="0">
                <a:solidFill>
                  <a:schemeClr val="bg1"/>
                </a:solidFill>
              </a:rPr>
              <a:t> </a:t>
            </a:r>
            <a:r>
              <a:rPr lang="af-ZA" b="1" dirty="0" err="1">
                <a:solidFill>
                  <a:schemeClr val="bg1"/>
                </a:solidFill>
              </a:rPr>
              <a:t>upsetting</a:t>
            </a:r>
            <a:r>
              <a:rPr lang="af-ZA" b="1" dirty="0">
                <a:solidFill>
                  <a:schemeClr val="bg1"/>
                </a:solidFill>
              </a:rPr>
              <a:t> </a:t>
            </a:r>
            <a:r>
              <a:rPr lang="af-ZA" b="1" dirty="0" err="1">
                <a:solidFill>
                  <a:schemeClr val="bg1"/>
                </a:solidFill>
              </a:rPr>
              <a:t>event</a:t>
            </a:r>
            <a:endParaRPr lang="en-US" b="1"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0BF1CFCF-10DF-504B-FC9E-F3185515EA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586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473491-70FF-49F3-43B8-79E27BEEC41B}"/>
              </a:ext>
            </a:extLst>
          </p:cNvPr>
          <p:cNvSpPr>
            <a:spLocks noGrp="1"/>
          </p:cNvSpPr>
          <p:nvPr>
            <p:ph type="title"/>
          </p:nvPr>
        </p:nvSpPr>
        <p:spPr>
          <a:xfrm>
            <a:off x="612648" y="548640"/>
            <a:ext cx="10945037" cy="1133856"/>
          </a:xfrm>
        </p:spPr>
        <p:txBody>
          <a:bodyPr anchor="t">
            <a:normAutofit/>
          </a:bodyPr>
          <a:lstStyle/>
          <a:p>
            <a:r>
              <a:rPr lang="af-ZA" dirty="0" err="1"/>
              <a:t>Sadness</a:t>
            </a:r>
            <a:r>
              <a:rPr lang="af-ZA" dirty="0"/>
              <a:t> </a:t>
            </a:r>
            <a:r>
              <a:rPr lang="af-ZA" dirty="0" err="1"/>
              <a:t>and</a:t>
            </a:r>
            <a:r>
              <a:rPr lang="af-ZA" dirty="0"/>
              <a:t> </a:t>
            </a:r>
            <a:r>
              <a:rPr lang="af-ZA" dirty="0" err="1"/>
              <a:t>depression</a:t>
            </a:r>
            <a:endParaRPr lang="af-ZA" dirty="0"/>
          </a:p>
        </p:txBody>
      </p:sp>
      <p:graphicFrame>
        <p:nvGraphicFramePr>
          <p:cNvPr id="5" name="Content Placeholder 2">
            <a:extLst>
              <a:ext uri="{FF2B5EF4-FFF2-40B4-BE49-F238E27FC236}">
                <a16:creationId xmlns:a16="http://schemas.microsoft.com/office/drawing/2014/main" id="{99710FEF-4AED-FE79-4D20-EEEE23E28D9F}"/>
              </a:ext>
            </a:extLst>
          </p:cNvPr>
          <p:cNvGraphicFramePr>
            <a:graphicFrameLocks noGrp="1"/>
          </p:cNvGraphicFramePr>
          <p:nvPr>
            <p:ph idx="1"/>
            <p:extLst>
              <p:ext uri="{D42A27DB-BD31-4B8C-83A1-F6EECF244321}">
                <p14:modId xmlns:p14="http://schemas.microsoft.com/office/powerpoint/2010/main" val="3696515350"/>
              </p:ext>
            </p:extLst>
          </p:nvPr>
        </p:nvGraphicFramePr>
        <p:xfrm>
          <a:off x="612647" y="144417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DF88056-62FE-FA3D-1359-57EF18B5191C}"/>
              </a:ext>
            </a:extLst>
          </p:cNvPr>
          <p:cNvSpPr txBox="1"/>
          <p:nvPr/>
        </p:nvSpPr>
        <p:spPr>
          <a:xfrm>
            <a:off x="6167120" y="5858525"/>
            <a:ext cx="5390564" cy="646331"/>
          </a:xfrm>
          <a:prstGeom prst="rect">
            <a:avLst/>
          </a:prstGeom>
          <a:solidFill>
            <a:schemeClr val="accent4">
              <a:lumMod val="75000"/>
            </a:schemeClr>
          </a:solidFill>
        </p:spPr>
        <p:txBody>
          <a:bodyPr wrap="square">
            <a:spAutoFit/>
          </a:bodyPr>
          <a:lstStyle/>
          <a:p>
            <a:r>
              <a:rPr lang="af-ZA" b="1" dirty="0" err="1">
                <a:solidFill>
                  <a:schemeClr val="bg1"/>
                </a:solidFill>
              </a:rPr>
              <a:t>Seek</a:t>
            </a:r>
            <a:r>
              <a:rPr lang="af-ZA" b="1" dirty="0">
                <a:solidFill>
                  <a:schemeClr val="bg1"/>
                </a:solidFill>
              </a:rPr>
              <a:t> </a:t>
            </a:r>
            <a:r>
              <a:rPr lang="af-ZA" b="1" dirty="0" err="1">
                <a:solidFill>
                  <a:schemeClr val="bg1"/>
                </a:solidFill>
              </a:rPr>
              <a:t>professional</a:t>
            </a:r>
            <a:r>
              <a:rPr lang="af-ZA" b="1" dirty="0">
                <a:solidFill>
                  <a:schemeClr val="bg1"/>
                </a:solidFill>
              </a:rPr>
              <a:t> help </a:t>
            </a:r>
            <a:r>
              <a:rPr lang="af-ZA" b="1" dirty="0" err="1">
                <a:solidFill>
                  <a:schemeClr val="bg1"/>
                </a:solidFill>
              </a:rPr>
              <a:t>if</a:t>
            </a:r>
            <a:r>
              <a:rPr lang="af-ZA" b="1" dirty="0">
                <a:solidFill>
                  <a:schemeClr val="bg1"/>
                </a:solidFill>
              </a:rPr>
              <a:t> </a:t>
            </a:r>
            <a:r>
              <a:rPr lang="af-ZA" b="1" dirty="0" err="1">
                <a:solidFill>
                  <a:schemeClr val="bg1"/>
                </a:solidFill>
              </a:rPr>
              <a:t>symptoms</a:t>
            </a:r>
            <a:r>
              <a:rPr lang="af-ZA" b="1" dirty="0">
                <a:solidFill>
                  <a:schemeClr val="bg1"/>
                </a:solidFill>
              </a:rPr>
              <a:t> </a:t>
            </a:r>
          </a:p>
          <a:p>
            <a:r>
              <a:rPr lang="af-ZA" b="1" dirty="0" err="1">
                <a:solidFill>
                  <a:schemeClr val="bg1"/>
                </a:solidFill>
              </a:rPr>
              <a:t>continue</a:t>
            </a:r>
            <a:r>
              <a:rPr lang="af-ZA" b="1" dirty="0">
                <a:solidFill>
                  <a:schemeClr val="bg1"/>
                </a:solidFill>
              </a:rPr>
              <a:t> </a:t>
            </a:r>
            <a:r>
              <a:rPr lang="af-ZA" b="1" dirty="0" err="1">
                <a:solidFill>
                  <a:schemeClr val="bg1"/>
                </a:solidFill>
              </a:rPr>
              <a:t>for</a:t>
            </a:r>
            <a:r>
              <a:rPr lang="af-ZA" b="1" dirty="0">
                <a:solidFill>
                  <a:schemeClr val="bg1"/>
                </a:solidFill>
              </a:rPr>
              <a:t> more </a:t>
            </a:r>
            <a:r>
              <a:rPr lang="af-ZA" b="1" dirty="0" err="1">
                <a:solidFill>
                  <a:schemeClr val="bg1"/>
                </a:solidFill>
              </a:rPr>
              <a:t>than</a:t>
            </a:r>
            <a:r>
              <a:rPr lang="af-ZA" b="1" dirty="0">
                <a:solidFill>
                  <a:schemeClr val="bg1"/>
                </a:solidFill>
              </a:rPr>
              <a:t> </a:t>
            </a:r>
            <a:r>
              <a:rPr lang="af-ZA" b="1" dirty="0" err="1">
                <a:solidFill>
                  <a:schemeClr val="bg1"/>
                </a:solidFill>
              </a:rPr>
              <a:t>two</a:t>
            </a:r>
            <a:r>
              <a:rPr lang="af-ZA" b="1" dirty="0">
                <a:solidFill>
                  <a:schemeClr val="bg1"/>
                </a:solidFill>
              </a:rPr>
              <a:t> </a:t>
            </a:r>
            <a:r>
              <a:rPr lang="af-ZA" b="1" dirty="0" err="1">
                <a:solidFill>
                  <a:schemeClr val="bg1"/>
                </a:solidFill>
              </a:rPr>
              <a:t>weeks</a:t>
            </a:r>
            <a:r>
              <a:rPr lang="af-ZA" b="1" dirty="0">
                <a:solidFill>
                  <a:schemeClr val="bg1"/>
                </a:solidFill>
              </a:rPr>
              <a:t>.</a:t>
            </a:r>
          </a:p>
        </p:txBody>
      </p:sp>
      <p:sp>
        <p:nvSpPr>
          <p:cNvPr id="10" name="Arrow: Up 9">
            <a:extLst>
              <a:ext uri="{FF2B5EF4-FFF2-40B4-BE49-F238E27FC236}">
                <a16:creationId xmlns:a16="http://schemas.microsoft.com/office/drawing/2014/main" id="{BF336755-0F1B-8DF7-0D92-85EA43AA4C66}"/>
              </a:ext>
            </a:extLst>
          </p:cNvPr>
          <p:cNvSpPr/>
          <p:nvPr/>
        </p:nvSpPr>
        <p:spPr>
          <a:xfrm rot="10800000">
            <a:off x="10647680" y="5140960"/>
            <a:ext cx="677673" cy="1017005"/>
          </a:xfrm>
          <a:prstGeom prst="up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pic>
        <p:nvPicPr>
          <p:cNvPr id="4" name="Picture 3" descr="A logo with a person in the middle&#10;&#10;Description automatically generated">
            <a:extLst>
              <a:ext uri="{FF2B5EF4-FFF2-40B4-BE49-F238E27FC236}">
                <a16:creationId xmlns:a16="http://schemas.microsoft.com/office/drawing/2014/main" id="{EAF87752-9FBD-BB49-EB91-7ED69860F5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753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4C4365-D714-4542-68EE-E4E0869453FE}"/>
              </a:ext>
            </a:extLst>
          </p:cNvPr>
          <p:cNvSpPr>
            <a:spLocks noGrp="1"/>
          </p:cNvSpPr>
          <p:nvPr>
            <p:ph type="title"/>
          </p:nvPr>
        </p:nvSpPr>
        <p:spPr>
          <a:xfrm>
            <a:off x="612648" y="600074"/>
            <a:ext cx="6035040" cy="1529932"/>
          </a:xfrm>
        </p:spPr>
        <p:txBody>
          <a:bodyPr anchor="b">
            <a:normAutofit/>
          </a:bodyPr>
          <a:lstStyle/>
          <a:p>
            <a:r>
              <a:rPr lang="af-ZA"/>
              <a:t>Grief and loss</a:t>
            </a:r>
            <a:endParaRPr lang="af-ZA" dirty="0"/>
          </a:p>
        </p:txBody>
      </p:sp>
      <p:pic>
        <p:nvPicPr>
          <p:cNvPr id="6" name="Google Shape;109;p20">
            <a:extLst>
              <a:ext uri="{FF2B5EF4-FFF2-40B4-BE49-F238E27FC236}">
                <a16:creationId xmlns:a16="http://schemas.microsoft.com/office/drawing/2014/main" id="{996814DC-5CE2-2F95-462F-37233390E411}"/>
              </a:ext>
            </a:extLst>
          </p:cNvPr>
          <p:cNvPicPr preferRelativeResize="0"/>
          <p:nvPr/>
        </p:nvPicPr>
        <p:blipFill>
          <a:blip r:embed="rId3"/>
          <a:srcRect l="14071" r="10752"/>
          <a:stretch>
            <a:fillRect/>
          </a:stretch>
        </p:blipFill>
        <p:spPr>
          <a:xfrm>
            <a:off x="7345680" y="10"/>
            <a:ext cx="4846320" cy="6857990"/>
          </a:xfrm>
          <a:prstGeom prst="rect">
            <a:avLst/>
          </a:prstGeom>
          <a:noFill/>
        </p:spPr>
      </p:pic>
      <p:graphicFrame>
        <p:nvGraphicFramePr>
          <p:cNvPr id="12" name="Content Placeholder 2">
            <a:extLst>
              <a:ext uri="{FF2B5EF4-FFF2-40B4-BE49-F238E27FC236}">
                <a16:creationId xmlns:a16="http://schemas.microsoft.com/office/drawing/2014/main" id="{6AB00F94-84F4-0942-EB91-5C920316EF7B}"/>
              </a:ext>
            </a:extLst>
          </p:cNvPr>
          <p:cNvGraphicFramePr>
            <a:graphicFrameLocks noGrp="1"/>
          </p:cNvGraphicFramePr>
          <p:nvPr>
            <p:ph idx="1"/>
            <p:extLst>
              <p:ext uri="{D42A27DB-BD31-4B8C-83A1-F6EECF244321}">
                <p14:modId xmlns:p14="http://schemas.microsoft.com/office/powerpoint/2010/main" val="1802882705"/>
              </p:ext>
            </p:extLst>
          </p:nvPr>
        </p:nvGraphicFramePr>
        <p:xfrm>
          <a:off x="612646" y="2245360"/>
          <a:ext cx="7423913"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177BD443-6E16-982B-3C97-901B7357427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0939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822131-8923-FDEA-6210-D5A02D2AA248}"/>
              </a:ext>
            </a:extLst>
          </p:cNvPr>
          <p:cNvSpPr>
            <a:spLocks noGrp="1"/>
          </p:cNvSpPr>
          <p:nvPr>
            <p:ph type="title"/>
          </p:nvPr>
        </p:nvSpPr>
        <p:spPr>
          <a:xfrm>
            <a:off x="612648" y="600074"/>
            <a:ext cx="6035040" cy="1529932"/>
          </a:xfrm>
        </p:spPr>
        <p:txBody>
          <a:bodyPr anchor="b">
            <a:normAutofit/>
          </a:bodyPr>
          <a:lstStyle/>
          <a:p>
            <a:r>
              <a:rPr lang="af-ZA" dirty="0" err="1"/>
              <a:t>Crisis</a:t>
            </a:r>
            <a:endParaRPr lang="af-ZA" dirty="0"/>
          </a:p>
        </p:txBody>
      </p:sp>
      <p:pic>
        <p:nvPicPr>
          <p:cNvPr id="6" name="Google Shape;127;p22">
            <a:extLst>
              <a:ext uri="{FF2B5EF4-FFF2-40B4-BE49-F238E27FC236}">
                <a16:creationId xmlns:a16="http://schemas.microsoft.com/office/drawing/2014/main" id="{BF326E8A-4E5F-A2FB-3191-EDDB0DC200E7}"/>
              </a:ext>
            </a:extLst>
          </p:cNvPr>
          <p:cNvPicPr preferRelativeResize="0"/>
          <p:nvPr/>
        </p:nvPicPr>
        <p:blipFill>
          <a:blip r:embed="rId3"/>
          <a:srcRect l="12957" r="11865"/>
          <a:stretch>
            <a:fillRect/>
          </a:stretch>
        </p:blipFill>
        <p:spPr>
          <a:xfrm>
            <a:off x="7345680" y="10"/>
            <a:ext cx="4846320" cy="6857990"/>
          </a:xfrm>
          <a:prstGeom prst="rect">
            <a:avLst/>
          </a:prstGeom>
          <a:noFill/>
        </p:spPr>
      </p:pic>
      <p:graphicFrame>
        <p:nvGraphicFramePr>
          <p:cNvPr id="5" name="Content Placeholder 2">
            <a:extLst>
              <a:ext uri="{FF2B5EF4-FFF2-40B4-BE49-F238E27FC236}">
                <a16:creationId xmlns:a16="http://schemas.microsoft.com/office/drawing/2014/main" id="{2D2CD4EF-F2FB-D3E6-8A10-573EBE1BFAE2}"/>
              </a:ext>
            </a:extLst>
          </p:cNvPr>
          <p:cNvGraphicFramePr>
            <a:graphicFrameLocks noGrp="1"/>
          </p:cNvGraphicFramePr>
          <p:nvPr>
            <p:ph idx="1"/>
            <p:extLst>
              <p:ext uri="{D42A27DB-BD31-4B8C-83A1-F6EECF244321}">
                <p14:modId xmlns:p14="http://schemas.microsoft.com/office/powerpoint/2010/main" val="3640233920"/>
              </p:ext>
            </p:extLst>
          </p:nvPr>
        </p:nvGraphicFramePr>
        <p:xfrm>
          <a:off x="612647" y="2212848"/>
          <a:ext cx="7677913" cy="4462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9DB2C766-7923-B7E4-C217-3B71D84CB4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6"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849919"/>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8D3E37-2481-4FA8-8BE2-964E7A864A2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DA8483E2-BC00-4EA8-BA95-F90CF73316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65D91D-A314-4DB1-A2E3-019D5AB702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158</TotalTime>
  <Words>2271</Words>
  <Application>Microsoft Office PowerPoint</Application>
  <PresentationFormat>Widescreen</PresentationFormat>
  <Paragraphs>191</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Calibri</vt:lpstr>
      <vt:lpstr>Courier New</vt:lpstr>
      <vt:lpstr>Neue Haas Grotesk Text Pro</vt:lpstr>
      <vt:lpstr>Symbol</vt:lpstr>
      <vt:lpstr>Times New Roman</vt:lpstr>
      <vt:lpstr>VanillaVTI</vt:lpstr>
      <vt:lpstr>Grade 9 </vt:lpstr>
      <vt:lpstr>By the end of this lesson, you should be able to:</vt:lpstr>
      <vt:lpstr>Challenging situations</vt:lpstr>
      <vt:lpstr>Emotional triggers</vt:lpstr>
      <vt:lpstr>Managing emotional triggers</vt:lpstr>
      <vt:lpstr>Trauma</vt:lpstr>
      <vt:lpstr>Sadness and depression</vt:lpstr>
      <vt:lpstr>Grief and loss</vt:lpstr>
      <vt:lpstr>Crisis</vt:lpstr>
      <vt:lpstr>Watch:  Navigating Teen Life | Top 5 Ways to Improve Mental Health  https://www.youtube.com/watch?v=h6sh82QbmAw  (1 min 29 sec)</vt:lpstr>
      <vt:lpstr>Lesson summary</vt:lpstr>
      <vt:lpstr>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2026-07-24T10:09:37Z</dcterms:created>
  <dcterms:modified xsi:type="dcterms:W3CDTF">2026-07-27T08:42:25Z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