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af-Z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848E517-1ECE-CE3D-EB7F-C6464ACCFB8A}" name="Megan Botes" initials="MB" userId="S::meganbotes@teenactiv.co.za::70568131-745a-489b-b4fe-9e78c579dd6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C45"/>
    <a:srgbClr val="FA9A42"/>
    <a:srgbClr val="E1AD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F825CC-AB84-460F-AD47-ED857297B5B9}" v="3" dt="2026-08-12T11:51:57.5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1373" autoAdjust="0"/>
  </p:normalViewPr>
  <p:slideViewPr>
    <p:cSldViewPr snapToGrid="0">
      <p:cViewPr varScale="1">
        <p:scale>
          <a:sx n="55" d="100"/>
          <a:sy n="55" d="100"/>
        </p:scale>
        <p:origin x="167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Botes" userId="70568131-745a-489b-b4fe-9e78c579dd6d" providerId="ADAL" clId="{E3DEF142-CC7A-44CA-B5B4-48BABF1A3E75}"/>
    <pc:docChg chg="undo custSel addSld delSld modSld">
      <pc:chgData name="Megan Botes" userId="70568131-745a-489b-b4fe-9e78c579dd6d" providerId="ADAL" clId="{E3DEF142-CC7A-44CA-B5B4-48BABF1A3E75}" dt="2026-08-12T11:52:10.271" v="297" actId="20577"/>
      <pc:docMkLst>
        <pc:docMk/>
      </pc:docMkLst>
      <pc:sldChg chg="modSp modNotesTx">
        <pc:chgData name="Megan Botes" userId="70568131-745a-489b-b4fe-9e78c579dd6d" providerId="ADAL" clId="{E3DEF142-CC7A-44CA-B5B4-48BABF1A3E75}" dt="2026-07-27T08:42:23.275" v="244" actId="20577"/>
        <pc:sldMkLst>
          <pc:docMk/>
          <pc:sldMk cId="518240876" sldId="256"/>
        </pc:sldMkLst>
        <pc:spChg chg="mod">
          <ac:chgData name="Megan Botes" userId="70568131-745a-489b-b4fe-9e78c579dd6d" providerId="ADAL" clId="{E3DEF142-CC7A-44CA-B5B4-48BABF1A3E75}" dt="2026-07-27T08:42:23.275" v="244" actId="20577"/>
          <ac:spMkLst>
            <pc:docMk/>
            <pc:sldMk cId="518240876" sldId="256"/>
            <ac:spMk id="3" creationId="{034DEDA1-C0F3-9993-C812-084837AB68BA}"/>
          </ac:spMkLst>
        </pc:spChg>
      </pc:sldChg>
      <pc:sldChg chg="addSp modSp mod modNotesTx">
        <pc:chgData name="Megan Botes" userId="70568131-745a-489b-b4fe-9e78c579dd6d" providerId="ADAL" clId="{E3DEF142-CC7A-44CA-B5B4-48BABF1A3E75}" dt="2026-08-12T11:49:56.354" v="246" actId="1076"/>
        <pc:sldMkLst>
          <pc:docMk/>
          <pc:sldMk cId="3773038158" sldId="257"/>
        </pc:sldMkLst>
        <pc:spChg chg="mod">
          <ac:chgData name="Megan Botes" userId="70568131-745a-489b-b4fe-9e78c579dd6d" providerId="ADAL" clId="{E3DEF142-CC7A-44CA-B5B4-48BABF1A3E75}" dt="2026-08-12T11:49:56.354" v="246" actId="1076"/>
          <ac:spMkLst>
            <pc:docMk/>
            <pc:sldMk cId="3773038158" sldId="257"/>
            <ac:spMk id="2" creationId="{0CFD761A-2B0A-3A4E-F95D-EA3B3097833B}"/>
          </ac:spMkLst>
        </pc:spChg>
        <pc:spChg chg="mod">
          <ac:chgData name="Megan Botes" userId="70568131-745a-489b-b4fe-9e78c579dd6d" providerId="ADAL" clId="{E3DEF142-CC7A-44CA-B5B4-48BABF1A3E75}" dt="2026-08-12T11:49:53.314" v="245" actId="14100"/>
          <ac:spMkLst>
            <pc:docMk/>
            <pc:sldMk cId="3773038158" sldId="257"/>
            <ac:spMk id="3" creationId="{2A7D93A0-DCEB-7B39-7650-C2B887E2D788}"/>
          </ac:spMkLst>
        </pc:spChg>
        <pc:picChg chg="add">
          <ac:chgData name="Megan Botes" userId="70568131-745a-489b-b4fe-9e78c579dd6d" providerId="ADAL" clId="{E3DEF142-CC7A-44CA-B5B4-48BABF1A3E75}" dt="2026-07-24T13:41:32.598" v="180" actId="22"/>
          <ac:picMkLst>
            <pc:docMk/>
            <pc:sldMk cId="3773038158" sldId="257"/>
            <ac:picMk id="5" creationId="{1DF60468-9B79-8837-0356-0A29B6E23102}"/>
          </ac:picMkLst>
        </pc:picChg>
      </pc:sldChg>
      <pc:sldChg chg="addSp mod modNotesTx">
        <pc:chgData name="Megan Botes" userId="70568131-745a-489b-b4fe-9e78c579dd6d" providerId="ADAL" clId="{E3DEF142-CC7A-44CA-B5B4-48BABF1A3E75}" dt="2026-07-24T13:47:22.647" v="192"/>
        <pc:sldMkLst>
          <pc:docMk/>
          <pc:sldMk cId="3432555711" sldId="258"/>
        </pc:sldMkLst>
        <pc:picChg chg="add">
          <ac:chgData name="Megan Botes" userId="70568131-745a-489b-b4fe-9e78c579dd6d" providerId="ADAL" clId="{E3DEF142-CC7A-44CA-B5B4-48BABF1A3E75}" dt="2026-07-24T13:41:34.099" v="181" actId="22"/>
          <ac:picMkLst>
            <pc:docMk/>
            <pc:sldMk cId="3432555711" sldId="258"/>
            <ac:picMk id="4" creationId="{D18D44DE-CBE5-6462-15D0-EB96A62D2D65}"/>
          </ac:picMkLst>
        </pc:picChg>
      </pc:sldChg>
      <pc:sldChg chg="addSp mod modNotesTx">
        <pc:chgData name="Megan Botes" userId="70568131-745a-489b-b4fe-9e78c579dd6d" providerId="ADAL" clId="{E3DEF142-CC7A-44CA-B5B4-48BABF1A3E75}" dt="2026-07-24T13:47:43.088" v="193"/>
        <pc:sldMkLst>
          <pc:docMk/>
          <pc:sldMk cId="1996844488" sldId="259"/>
        </pc:sldMkLst>
        <pc:picChg chg="add">
          <ac:chgData name="Megan Botes" userId="70568131-745a-489b-b4fe-9e78c579dd6d" providerId="ADAL" clId="{E3DEF142-CC7A-44CA-B5B4-48BABF1A3E75}" dt="2026-07-24T13:41:35.368" v="182" actId="22"/>
          <ac:picMkLst>
            <pc:docMk/>
            <pc:sldMk cId="1996844488" sldId="259"/>
            <ac:picMk id="4" creationId="{22637F6F-AD1F-53F5-5202-A5459D19BEBA}"/>
          </ac:picMkLst>
        </pc:picChg>
      </pc:sldChg>
      <pc:sldChg chg="addSp mod modNotesTx">
        <pc:chgData name="Megan Botes" userId="70568131-745a-489b-b4fe-9e78c579dd6d" providerId="ADAL" clId="{E3DEF142-CC7A-44CA-B5B4-48BABF1A3E75}" dt="2026-07-24T13:48:16.323" v="195" actId="20577"/>
        <pc:sldMkLst>
          <pc:docMk/>
          <pc:sldMk cId="2890396245" sldId="260"/>
        </pc:sldMkLst>
        <pc:picChg chg="add">
          <ac:chgData name="Megan Botes" userId="70568131-745a-489b-b4fe-9e78c579dd6d" providerId="ADAL" clId="{E3DEF142-CC7A-44CA-B5B4-48BABF1A3E75}" dt="2026-07-24T13:41:36.702" v="183" actId="22"/>
          <ac:picMkLst>
            <pc:docMk/>
            <pc:sldMk cId="2890396245" sldId="260"/>
            <ac:picMk id="4" creationId="{13626A99-78F0-ABDA-3F7A-2476C16F213A}"/>
          </ac:picMkLst>
        </pc:picChg>
      </pc:sldChg>
      <pc:sldChg chg="addSp mod modNotesTx">
        <pc:chgData name="Megan Botes" userId="70568131-745a-489b-b4fe-9e78c579dd6d" providerId="ADAL" clId="{E3DEF142-CC7A-44CA-B5B4-48BABF1A3E75}" dt="2026-07-24T14:10:44.557" v="234" actId="20577"/>
        <pc:sldMkLst>
          <pc:docMk/>
          <pc:sldMk cId="3195866579" sldId="261"/>
        </pc:sldMkLst>
        <pc:picChg chg="add">
          <ac:chgData name="Megan Botes" userId="70568131-745a-489b-b4fe-9e78c579dd6d" providerId="ADAL" clId="{E3DEF142-CC7A-44CA-B5B4-48BABF1A3E75}" dt="2026-07-24T13:41:38.128" v="184" actId="22"/>
          <ac:picMkLst>
            <pc:docMk/>
            <pc:sldMk cId="3195866579" sldId="261"/>
            <ac:picMk id="4" creationId="{0BF1CFCF-10DF-504B-FC9E-F3185515EA0C}"/>
          </ac:picMkLst>
        </pc:picChg>
      </pc:sldChg>
      <pc:sldChg chg="addSp modSp mod modNotesTx">
        <pc:chgData name="Megan Botes" userId="70568131-745a-489b-b4fe-9e78c579dd6d" providerId="ADAL" clId="{E3DEF142-CC7A-44CA-B5B4-48BABF1A3E75}" dt="2026-08-12T11:52:10.271" v="297" actId="20577"/>
        <pc:sldMkLst>
          <pc:docMk/>
          <pc:sldMk cId="1867535447" sldId="262"/>
        </pc:sldMkLst>
        <pc:spChg chg="mod">
          <ac:chgData name="Megan Botes" userId="70568131-745a-489b-b4fe-9e78c579dd6d" providerId="ADAL" clId="{E3DEF142-CC7A-44CA-B5B4-48BABF1A3E75}" dt="2026-08-12T11:52:04.107" v="295" actId="1076"/>
          <ac:spMkLst>
            <pc:docMk/>
            <pc:sldMk cId="1867535447" sldId="262"/>
            <ac:spMk id="8" creationId="{7DF88056-62FE-FA3D-1359-57EF18B5191C}"/>
          </ac:spMkLst>
        </pc:spChg>
        <pc:spChg chg="mod">
          <ac:chgData name="Megan Botes" userId="70568131-745a-489b-b4fe-9e78c579dd6d" providerId="ADAL" clId="{E3DEF142-CC7A-44CA-B5B4-48BABF1A3E75}" dt="2026-08-12T11:52:05.856" v="296" actId="1076"/>
          <ac:spMkLst>
            <pc:docMk/>
            <pc:sldMk cId="1867535447" sldId="262"/>
            <ac:spMk id="10" creationId="{BF336755-0F1B-8DF7-0D92-85EA43AA4C66}"/>
          </ac:spMkLst>
        </pc:spChg>
        <pc:graphicFrameChg chg="mod modGraphic">
          <ac:chgData name="Megan Botes" userId="70568131-745a-489b-b4fe-9e78c579dd6d" providerId="ADAL" clId="{E3DEF142-CC7A-44CA-B5B4-48BABF1A3E75}" dt="2026-08-12T11:52:10.271" v="297" actId="20577"/>
          <ac:graphicFrameMkLst>
            <pc:docMk/>
            <pc:sldMk cId="1867535447" sldId="262"/>
            <ac:graphicFrameMk id="7" creationId="{0FE73ACF-BAC6-DAA8-1B98-F7324F102F37}"/>
          </ac:graphicFrameMkLst>
        </pc:graphicFrameChg>
        <pc:picChg chg="add">
          <ac:chgData name="Megan Botes" userId="70568131-745a-489b-b4fe-9e78c579dd6d" providerId="ADAL" clId="{E3DEF142-CC7A-44CA-B5B4-48BABF1A3E75}" dt="2026-07-24T13:41:39.752" v="185" actId="22"/>
          <ac:picMkLst>
            <pc:docMk/>
            <pc:sldMk cId="1867535447" sldId="262"/>
            <ac:picMk id="4" creationId="{EAF87752-9FBD-BB49-EB91-7ED69860F52A}"/>
          </ac:picMkLst>
        </pc:picChg>
      </pc:sldChg>
      <pc:sldChg chg="addSp delSp modSp mod setBg modNotesTx">
        <pc:chgData name="Megan Botes" userId="70568131-745a-489b-b4fe-9e78c579dd6d" providerId="ADAL" clId="{E3DEF142-CC7A-44CA-B5B4-48BABF1A3E75}" dt="2026-07-24T13:50:50.838" v="199"/>
        <pc:sldMkLst>
          <pc:docMk/>
          <pc:sldMk cId="830939616" sldId="263"/>
        </pc:sldMkLst>
        <pc:spChg chg="mod">
          <ac:chgData name="Megan Botes" userId="70568131-745a-489b-b4fe-9e78c579dd6d" providerId="ADAL" clId="{E3DEF142-CC7A-44CA-B5B4-48BABF1A3E75}" dt="2026-07-24T13:01:08.944" v="80" actId="26606"/>
          <ac:spMkLst>
            <pc:docMk/>
            <pc:sldMk cId="830939616" sldId="263"/>
            <ac:spMk id="2" creationId="{364C4365-D714-4542-68EE-E4E0869453FE}"/>
          </ac:spMkLst>
        </pc:spChg>
        <pc:spChg chg="add">
          <ac:chgData name="Megan Botes" userId="70568131-745a-489b-b4fe-9e78c579dd6d" providerId="ADAL" clId="{E3DEF142-CC7A-44CA-B5B4-48BABF1A3E75}" dt="2026-07-24T13:01:08.944" v="80" actId="26606"/>
          <ac:spMkLst>
            <pc:docMk/>
            <pc:sldMk cId="830939616" sldId="263"/>
            <ac:spMk id="21" creationId="{2961259D-605E-E200-FF9F-7C8C71D7C8E4}"/>
          </ac:spMkLst>
        </pc:spChg>
        <pc:graphicFrameChg chg="add mod ord modGraphic">
          <ac:chgData name="Megan Botes" userId="70568131-745a-489b-b4fe-9e78c579dd6d" providerId="ADAL" clId="{E3DEF142-CC7A-44CA-B5B4-48BABF1A3E75}" dt="2026-07-24T13:01:31.591" v="89" actId="14100"/>
          <ac:graphicFrameMkLst>
            <pc:docMk/>
            <pc:sldMk cId="830939616" sldId="263"/>
            <ac:graphicFrameMk id="12" creationId="{6AB00F94-84F4-0942-EB91-5C920316EF7B}"/>
          </ac:graphicFrameMkLst>
        </pc:graphicFrameChg>
        <pc:picChg chg="add mod">
          <ac:chgData name="Megan Botes" userId="70568131-745a-489b-b4fe-9e78c579dd6d" providerId="ADAL" clId="{E3DEF142-CC7A-44CA-B5B4-48BABF1A3E75}" dt="2026-07-24T13:01:08.944" v="80" actId="26606"/>
          <ac:picMkLst>
            <pc:docMk/>
            <pc:sldMk cId="830939616" sldId="263"/>
            <ac:picMk id="6" creationId="{996814DC-5CE2-2F95-462F-37233390E411}"/>
          </ac:picMkLst>
        </pc:picChg>
        <pc:picChg chg="add">
          <ac:chgData name="Megan Botes" userId="70568131-745a-489b-b4fe-9e78c579dd6d" providerId="ADAL" clId="{E3DEF142-CC7A-44CA-B5B4-48BABF1A3E75}" dt="2026-07-24T13:41:43.277" v="186" actId="22"/>
          <ac:picMkLst>
            <pc:docMk/>
            <pc:sldMk cId="830939616" sldId="263"/>
            <ac:picMk id="8" creationId="{177BD443-6E16-982B-3C97-901B73574271}"/>
          </ac:picMkLst>
        </pc:picChg>
      </pc:sldChg>
      <pc:sldChg chg="addSp delSp modSp new mod setBg modNotesTx">
        <pc:chgData name="Megan Botes" userId="70568131-745a-489b-b4fe-9e78c579dd6d" providerId="ADAL" clId="{E3DEF142-CC7A-44CA-B5B4-48BABF1A3E75}" dt="2026-07-24T13:51:11.988" v="200"/>
        <pc:sldMkLst>
          <pc:docMk/>
          <pc:sldMk cId="431849919" sldId="264"/>
        </pc:sldMkLst>
        <pc:spChg chg="mod">
          <ac:chgData name="Megan Botes" userId="70568131-745a-489b-b4fe-9e78c579dd6d" providerId="ADAL" clId="{E3DEF142-CC7A-44CA-B5B4-48BABF1A3E75}" dt="2026-07-24T13:03:36.319" v="106" actId="26606"/>
          <ac:spMkLst>
            <pc:docMk/>
            <pc:sldMk cId="431849919" sldId="264"/>
            <ac:spMk id="2" creationId="{C4822131-8923-FDEA-6210-D5A02D2AA248}"/>
          </ac:spMkLst>
        </pc:spChg>
        <pc:spChg chg="add">
          <ac:chgData name="Megan Botes" userId="70568131-745a-489b-b4fe-9e78c579dd6d" providerId="ADAL" clId="{E3DEF142-CC7A-44CA-B5B4-48BABF1A3E75}" dt="2026-07-24T13:03:36.319" v="106" actId="26606"/>
          <ac:spMkLst>
            <pc:docMk/>
            <pc:sldMk cId="431849919" sldId="264"/>
            <ac:spMk id="19" creationId="{2961259D-605E-E200-FF9F-7C8C71D7C8E4}"/>
          </ac:spMkLst>
        </pc:spChg>
        <pc:graphicFrameChg chg="add mod ord modGraphic">
          <ac:chgData name="Megan Botes" userId="70568131-745a-489b-b4fe-9e78c579dd6d" providerId="ADAL" clId="{E3DEF142-CC7A-44CA-B5B4-48BABF1A3E75}" dt="2026-07-24T13:04:05.554" v="110" actId="14100"/>
          <ac:graphicFrameMkLst>
            <pc:docMk/>
            <pc:sldMk cId="431849919" sldId="264"/>
            <ac:graphicFrameMk id="5" creationId="{2D2CD4EF-F2FB-D3E6-8A10-573EBE1BFAE2}"/>
          </ac:graphicFrameMkLst>
        </pc:graphicFrameChg>
        <pc:picChg chg="add mod">
          <ac:chgData name="Megan Botes" userId="70568131-745a-489b-b4fe-9e78c579dd6d" providerId="ADAL" clId="{E3DEF142-CC7A-44CA-B5B4-48BABF1A3E75}" dt="2026-07-24T13:03:36.319" v="106" actId="26606"/>
          <ac:picMkLst>
            <pc:docMk/>
            <pc:sldMk cId="431849919" sldId="264"/>
            <ac:picMk id="6" creationId="{BF326E8A-4E5F-A2FB-3191-EDDB0DC200E7}"/>
          </ac:picMkLst>
        </pc:picChg>
        <pc:picChg chg="add">
          <ac:chgData name="Megan Botes" userId="70568131-745a-489b-b4fe-9e78c579dd6d" providerId="ADAL" clId="{E3DEF142-CC7A-44CA-B5B4-48BABF1A3E75}" dt="2026-07-24T13:41:44.679" v="187" actId="22"/>
          <ac:picMkLst>
            <pc:docMk/>
            <pc:sldMk cId="431849919" sldId="264"/>
            <ac:picMk id="8" creationId="{9DB2C766-7923-B7E4-C217-3B71D84CB499}"/>
          </ac:picMkLst>
        </pc:picChg>
      </pc:sldChg>
      <pc:sldChg chg="addSp delSp modSp new mod setBg addAnim delAnim setClrOvrMap modNotesTx">
        <pc:chgData name="Megan Botes" userId="70568131-745a-489b-b4fe-9e78c579dd6d" providerId="ADAL" clId="{E3DEF142-CC7A-44CA-B5B4-48BABF1A3E75}" dt="2026-07-24T13:52:35.034" v="201"/>
        <pc:sldMkLst>
          <pc:docMk/>
          <pc:sldMk cId="977334772" sldId="265"/>
        </pc:sldMkLst>
        <pc:spChg chg="mod ord">
          <ac:chgData name="Megan Botes" userId="70568131-745a-489b-b4fe-9e78c579dd6d" providerId="ADAL" clId="{E3DEF142-CC7A-44CA-B5B4-48BABF1A3E75}" dt="2026-07-24T13:07:03.470" v="140" actId="20577"/>
          <ac:spMkLst>
            <pc:docMk/>
            <pc:sldMk cId="977334772" sldId="265"/>
            <ac:spMk id="2" creationId="{7F4C314C-4562-F25B-A30A-9F7D570697D5}"/>
          </ac:spMkLst>
        </pc:spChg>
        <pc:spChg chg="add">
          <ac:chgData name="Megan Botes" userId="70568131-745a-489b-b4fe-9e78c579dd6d" providerId="ADAL" clId="{E3DEF142-CC7A-44CA-B5B4-48BABF1A3E75}" dt="2026-07-24T13:06:48.578" v="136" actId="26606"/>
          <ac:spMkLst>
            <pc:docMk/>
            <pc:sldMk cId="977334772" sldId="265"/>
            <ac:spMk id="21" creationId="{ED587E41-605C-A8E4-8BA5-0E0B3797C9AA}"/>
          </ac:spMkLst>
        </pc:spChg>
        <pc:spChg chg="add">
          <ac:chgData name="Megan Botes" userId="70568131-745a-489b-b4fe-9e78c579dd6d" providerId="ADAL" clId="{E3DEF142-CC7A-44CA-B5B4-48BABF1A3E75}" dt="2026-07-24T13:06:48.578" v="136" actId="26606"/>
          <ac:spMkLst>
            <pc:docMk/>
            <pc:sldMk cId="977334772" sldId="265"/>
            <ac:spMk id="22" creationId="{EBD48A03-0DF9-3063-CB15-1BC2AEC79F1C}"/>
          </ac:spMkLst>
        </pc:spChg>
        <pc:picChg chg="add mod">
          <ac:chgData name="Megan Botes" userId="70568131-745a-489b-b4fe-9e78c579dd6d" providerId="ADAL" clId="{E3DEF142-CC7A-44CA-B5B4-48BABF1A3E75}" dt="2026-07-24T13:06:48.578" v="136" actId="26606"/>
          <ac:picMkLst>
            <pc:docMk/>
            <pc:sldMk cId="977334772" sldId="265"/>
            <ac:picMk id="5" creationId="{0878F055-E258-4452-DDE3-8D88392531A8}"/>
          </ac:picMkLst>
        </pc:picChg>
        <pc:picChg chg="add">
          <ac:chgData name="Megan Botes" userId="70568131-745a-489b-b4fe-9e78c579dd6d" providerId="ADAL" clId="{E3DEF142-CC7A-44CA-B5B4-48BABF1A3E75}" dt="2026-07-24T13:41:45.986" v="188" actId="22"/>
          <ac:picMkLst>
            <pc:docMk/>
            <pc:sldMk cId="977334772" sldId="265"/>
            <ac:picMk id="7" creationId="{65690ADD-37E3-78EC-0518-74150EC9D9AC}"/>
          </ac:picMkLst>
        </pc:picChg>
      </pc:sldChg>
      <pc:sldChg chg="addSp modSp new mod setBg modNotesTx">
        <pc:chgData name="Megan Botes" userId="70568131-745a-489b-b4fe-9e78c579dd6d" providerId="ADAL" clId="{E3DEF142-CC7A-44CA-B5B4-48BABF1A3E75}" dt="2026-07-24T13:53:00.579" v="202"/>
        <pc:sldMkLst>
          <pc:docMk/>
          <pc:sldMk cId="2579911105" sldId="266"/>
        </pc:sldMkLst>
        <pc:spChg chg="mod">
          <ac:chgData name="Megan Botes" userId="70568131-745a-489b-b4fe-9e78c579dd6d" providerId="ADAL" clId="{E3DEF142-CC7A-44CA-B5B4-48BABF1A3E75}" dt="2026-07-24T13:10:06.250" v="164" actId="26606"/>
          <ac:spMkLst>
            <pc:docMk/>
            <pc:sldMk cId="2579911105" sldId="266"/>
            <ac:spMk id="2" creationId="{9EF7EA89-1FD6-0C7E-61C4-27305681ED2B}"/>
          </ac:spMkLst>
        </pc:spChg>
        <pc:spChg chg="mod ord">
          <ac:chgData name="Megan Botes" userId="70568131-745a-489b-b4fe-9e78c579dd6d" providerId="ADAL" clId="{E3DEF142-CC7A-44CA-B5B4-48BABF1A3E75}" dt="2026-07-24T13:10:06.250" v="164" actId="26606"/>
          <ac:spMkLst>
            <pc:docMk/>
            <pc:sldMk cId="2579911105" sldId="266"/>
            <ac:spMk id="3" creationId="{7FA4B154-EA6E-3318-A8EE-61A361F57FFD}"/>
          </ac:spMkLst>
        </pc:spChg>
        <pc:spChg chg="add">
          <ac:chgData name="Megan Botes" userId="70568131-745a-489b-b4fe-9e78c579dd6d" providerId="ADAL" clId="{E3DEF142-CC7A-44CA-B5B4-48BABF1A3E75}" dt="2026-07-24T13:10:06.250" v="164" actId="26606"/>
          <ac:spMkLst>
            <pc:docMk/>
            <pc:sldMk cId="2579911105" sldId="266"/>
            <ac:spMk id="10" creationId="{5E8D3B17-7638-DFD3-18E4-8A6D611749CF}"/>
          </ac:spMkLst>
        </pc:spChg>
        <pc:picChg chg="add mod">
          <ac:chgData name="Megan Botes" userId="70568131-745a-489b-b4fe-9e78c579dd6d" providerId="ADAL" clId="{E3DEF142-CC7A-44CA-B5B4-48BABF1A3E75}" dt="2026-07-24T13:10:06.250" v="164" actId="26606"/>
          <ac:picMkLst>
            <pc:docMk/>
            <pc:sldMk cId="2579911105" sldId="266"/>
            <ac:picMk id="5" creationId="{718CE954-7D70-8E72-8FDF-6BEA4001AD5A}"/>
          </ac:picMkLst>
        </pc:picChg>
        <pc:picChg chg="add">
          <ac:chgData name="Megan Botes" userId="70568131-745a-489b-b4fe-9e78c579dd6d" providerId="ADAL" clId="{E3DEF142-CC7A-44CA-B5B4-48BABF1A3E75}" dt="2026-07-24T13:41:48.336" v="189" actId="22"/>
          <ac:picMkLst>
            <pc:docMk/>
            <pc:sldMk cId="2579911105" sldId="266"/>
            <ac:picMk id="7" creationId="{2E9305E8-968D-8C17-EE16-66E2F7661C6A}"/>
          </ac:picMkLst>
        </pc:picChg>
      </pc:sldChg>
      <pc:sldChg chg="addSp delSp modSp new mod setBg addAnim delAnim setClrOvrMap modNotesTx">
        <pc:chgData name="Megan Botes" userId="70568131-745a-489b-b4fe-9e78c579dd6d" providerId="ADAL" clId="{E3DEF142-CC7A-44CA-B5B4-48BABF1A3E75}" dt="2026-07-24T13:54:23.602" v="219" actId="22"/>
        <pc:sldMkLst>
          <pc:docMk/>
          <pc:sldMk cId="2967742014" sldId="267"/>
        </pc:sldMkLst>
        <pc:spChg chg="mod ord">
          <ac:chgData name="Megan Botes" userId="70568131-745a-489b-b4fe-9e78c579dd6d" providerId="ADAL" clId="{E3DEF142-CC7A-44CA-B5B4-48BABF1A3E75}" dt="2026-07-24T13:54:15.958" v="217" actId="26606"/>
          <ac:spMkLst>
            <pc:docMk/>
            <pc:sldMk cId="2967742014" sldId="267"/>
            <ac:spMk id="2" creationId="{47E63A6C-52FC-7286-173C-0FC7A48A9922}"/>
          </ac:spMkLst>
        </pc:spChg>
        <pc:spChg chg="add">
          <ac:chgData name="Megan Botes" userId="70568131-745a-489b-b4fe-9e78c579dd6d" providerId="ADAL" clId="{E3DEF142-CC7A-44CA-B5B4-48BABF1A3E75}" dt="2026-07-24T13:54:15.958" v="217" actId="26606"/>
          <ac:spMkLst>
            <pc:docMk/>
            <pc:sldMk cId="2967742014" sldId="267"/>
            <ac:spMk id="28" creationId="{80B98925-0550-1AFB-C1DC-02792400FB71}"/>
          </ac:spMkLst>
        </pc:spChg>
        <pc:picChg chg="add mod">
          <ac:chgData name="Megan Botes" userId="70568131-745a-489b-b4fe-9e78c579dd6d" providerId="ADAL" clId="{E3DEF142-CC7A-44CA-B5B4-48BABF1A3E75}" dt="2026-07-24T13:54:15.958" v="217" actId="26606"/>
          <ac:picMkLst>
            <pc:docMk/>
            <pc:sldMk cId="2967742014" sldId="267"/>
            <ac:picMk id="5" creationId="{E3B3C5EB-64CE-583B-2256-042C5E8E9CAB}"/>
          </ac:picMkLst>
        </pc:picChg>
        <pc:picChg chg="add">
          <ac:chgData name="Megan Botes" userId="70568131-745a-489b-b4fe-9e78c579dd6d" providerId="ADAL" clId="{E3DEF142-CC7A-44CA-B5B4-48BABF1A3E75}" dt="2026-07-24T13:54:23.602" v="219" actId="22"/>
          <ac:picMkLst>
            <pc:docMk/>
            <pc:sldMk cId="2967742014" sldId="267"/>
            <ac:picMk id="7" creationId="{8B4BE01C-09C4-62E8-018B-B6E9068B18E6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ACF942-8F95-401B-AA5B-03794FDAC07B}" type="doc">
      <dgm:prSet loTypeId="urn:microsoft.com/office/officeart/2005/8/layout/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3AE7BFB-B5CD-41AC-B81D-27A4B8E126E9}">
      <dgm:prSet/>
      <dgm:spPr/>
      <dgm:t>
        <a:bodyPr/>
        <a:lstStyle/>
        <a:p>
          <a:r>
            <a:rPr lang="nl-NL" dirty="0"/>
            <a:t>'n Uitdagende situasie vereis dat jy:</a:t>
          </a:r>
          <a:endParaRPr lang="en-US" dirty="0"/>
        </a:p>
      </dgm:t>
    </dgm:pt>
    <dgm:pt modelId="{C03F04B9-A392-4F1A-AED3-83FFD80146FA}" type="parTrans" cxnId="{EF3C24BB-B770-4617-B22E-10D5CF4E42D6}">
      <dgm:prSet/>
      <dgm:spPr/>
      <dgm:t>
        <a:bodyPr/>
        <a:lstStyle/>
        <a:p>
          <a:endParaRPr lang="en-US"/>
        </a:p>
      </dgm:t>
    </dgm:pt>
    <dgm:pt modelId="{A99437C3-C440-4E3B-BEC7-FD3B2A96B804}" type="sibTrans" cxnId="{EF3C24BB-B770-4617-B22E-10D5CF4E42D6}">
      <dgm:prSet/>
      <dgm:spPr/>
      <dgm:t>
        <a:bodyPr/>
        <a:lstStyle/>
        <a:p>
          <a:endParaRPr lang="en-US"/>
        </a:p>
      </dgm:t>
    </dgm:pt>
    <dgm:pt modelId="{0A72E69F-C4B0-4DCE-887F-A99F148C205D}">
      <dgm:prSet/>
      <dgm:spPr/>
      <dgm:t>
        <a:bodyPr/>
        <a:lstStyle/>
        <a:p>
          <a:r>
            <a:rPr lang="af-ZA" dirty="0"/>
            <a:t>Druk moet hanteer</a:t>
          </a:r>
          <a:endParaRPr lang="en-US" dirty="0"/>
        </a:p>
      </dgm:t>
    </dgm:pt>
    <dgm:pt modelId="{5FBAB40D-95CC-4FFF-AB1C-F38BA0AA97D1}" type="parTrans" cxnId="{28CC40E7-847C-4034-AF50-FDCD52A59A56}">
      <dgm:prSet/>
      <dgm:spPr/>
      <dgm:t>
        <a:bodyPr/>
        <a:lstStyle/>
        <a:p>
          <a:endParaRPr lang="en-US"/>
        </a:p>
      </dgm:t>
    </dgm:pt>
    <dgm:pt modelId="{78435BB4-1411-4F92-B5CC-B36C6B737644}" type="sibTrans" cxnId="{28CC40E7-847C-4034-AF50-FDCD52A59A56}">
      <dgm:prSet/>
      <dgm:spPr/>
      <dgm:t>
        <a:bodyPr/>
        <a:lstStyle/>
        <a:p>
          <a:endParaRPr lang="en-US"/>
        </a:p>
      </dgm:t>
    </dgm:pt>
    <dgm:pt modelId="{C330ED6C-A456-4B26-A8BE-1862D967B18A}">
      <dgm:prSet/>
      <dgm:spPr/>
      <dgm:t>
        <a:bodyPr/>
        <a:lstStyle/>
        <a:p>
          <a:r>
            <a:rPr lang="en-US" dirty="0"/>
            <a:t>‘n </a:t>
          </a:r>
          <a:r>
            <a:rPr lang="en-US" dirty="0" err="1"/>
            <a:t>Probleem</a:t>
          </a:r>
          <a:r>
            <a:rPr lang="en-US" dirty="0"/>
            <a:t> </a:t>
          </a:r>
          <a:r>
            <a:rPr lang="en-US" dirty="0" err="1"/>
            <a:t>oplos</a:t>
          </a:r>
          <a:endParaRPr lang="en-US" dirty="0"/>
        </a:p>
      </dgm:t>
    </dgm:pt>
    <dgm:pt modelId="{8F7381D9-D73A-478A-BDFA-C99EB7F9064E}" type="parTrans" cxnId="{FE978518-8675-4123-9AF7-51CBAC8030B7}">
      <dgm:prSet/>
      <dgm:spPr/>
      <dgm:t>
        <a:bodyPr/>
        <a:lstStyle/>
        <a:p>
          <a:endParaRPr lang="en-US"/>
        </a:p>
      </dgm:t>
    </dgm:pt>
    <dgm:pt modelId="{0E8AECC3-F835-4DC4-91FB-49BE196E2318}" type="sibTrans" cxnId="{FE978518-8675-4123-9AF7-51CBAC8030B7}">
      <dgm:prSet/>
      <dgm:spPr/>
      <dgm:t>
        <a:bodyPr/>
        <a:lstStyle/>
        <a:p>
          <a:endParaRPr lang="en-US"/>
        </a:p>
      </dgm:t>
    </dgm:pt>
    <dgm:pt modelId="{94D105C6-1043-4038-94BD-CA76AABF36CF}">
      <dgm:prSet/>
      <dgm:spPr/>
      <dgm:t>
        <a:bodyPr/>
        <a:lstStyle/>
        <a:p>
          <a:r>
            <a:rPr lang="af-ZA" dirty="0"/>
            <a:t>Deurdagte besluite neem</a:t>
          </a:r>
          <a:endParaRPr lang="en-US" dirty="0"/>
        </a:p>
      </dgm:t>
    </dgm:pt>
    <dgm:pt modelId="{3C607817-6511-402B-A8DC-A7A661B5DB2D}" type="parTrans" cxnId="{D8791D33-92EE-45D4-8EAD-A2BDC53E2774}">
      <dgm:prSet/>
      <dgm:spPr/>
      <dgm:t>
        <a:bodyPr/>
        <a:lstStyle/>
        <a:p>
          <a:endParaRPr lang="en-US"/>
        </a:p>
      </dgm:t>
    </dgm:pt>
    <dgm:pt modelId="{B6400DEB-1E93-4C8E-9F09-974A39A2DD02}" type="sibTrans" cxnId="{D8791D33-92EE-45D4-8EAD-A2BDC53E2774}">
      <dgm:prSet/>
      <dgm:spPr/>
      <dgm:t>
        <a:bodyPr/>
        <a:lstStyle/>
        <a:p>
          <a:endParaRPr lang="en-US"/>
        </a:p>
      </dgm:t>
    </dgm:pt>
    <dgm:pt modelId="{E4748389-9DD2-484C-805C-F2A698A7FCE8}">
      <dgm:prSet/>
      <dgm:spPr/>
      <dgm:t>
        <a:bodyPr/>
        <a:lstStyle/>
        <a:p>
          <a:r>
            <a:rPr lang="af-ZA" dirty="0"/>
            <a:t>Dit kan jou op die voglende manier beïnvloed:</a:t>
          </a:r>
          <a:endParaRPr lang="en-US" dirty="0"/>
        </a:p>
      </dgm:t>
    </dgm:pt>
    <dgm:pt modelId="{D7C5EBDF-A22B-4B8C-943E-9559A86C0549}" type="parTrans" cxnId="{FAC1B751-F899-4E83-8C26-9DB09DB4D3CB}">
      <dgm:prSet/>
      <dgm:spPr/>
      <dgm:t>
        <a:bodyPr/>
        <a:lstStyle/>
        <a:p>
          <a:endParaRPr lang="en-US"/>
        </a:p>
      </dgm:t>
    </dgm:pt>
    <dgm:pt modelId="{1DE9C7F3-84CF-4CCB-B663-F1E9FBFC1FF4}" type="sibTrans" cxnId="{FAC1B751-F899-4E83-8C26-9DB09DB4D3CB}">
      <dgm:prSet/>
      <dgm:spPr/>
      <dgm:t>
        <a:bodyPr/>
        <a:lstStyle/>
        <a:p>
          <a:endParaRPr lang="en-US"/>
        </a:p>
      </dgm:t>
    </dgm:pt>
    <dgm:pt modelId="{D932235B-3F3B-44A0-B8DD-DBFB1EE36D9D}">
      <dgm:prSet/>
      <dgm:spPr/>
      <dgm:t>
        <a:bodyPr/>
        <a:lstStyle/>
        <a:p>
          <a:r>
            <a:rPr lang="af-ZA" b="1" dirty="0"/>
            <a:t>Fisies</a:t>
          </a:r>
          <a:endParaRPr lang="en-US" dirty="0"/>
        </a:p>
      </dgm:t>
    </dgm:pt>
    <dgm:pt modelId="{08ED9157-0838-4051-892E-AC2F493F911D}" type="parTrans" cxnId="{C89EE6C6-8BA0-44C3-9998-93098961F1B8}">
      <dgm:prSet/>
      <dgm:spPr/>
      <dgm:t>
        <a:bodyPr/>
        <a:lstStyle/>
        <a:p>
          <a:endParaRPr lang="en-US"/>
        </a:p>
      </dgm:t>
    </dgm:pt>
    <dgm:pt modelId="{511B0185-FD23-4BD8-9715-BB9282B5B687}" type="sibTrans" cxnId="{C89EE6C6-8BA0-44C3-9998-93098961F1B8}">
      <dgm:prSet/>
      <dgm:spPr/>
      <dgm:t>
        <a:bodyPr/>
        <a:lstStyle/>
        <a:p>
          <a:endParaRPr lang="en-US"/>
        </a:p>
      </dgm:t>
    </dgm:pt>
    <dgm:pt modelId="{4FF6645F-A425-4A1E-B600-8CBE4B68B248}">
      <dgm:prSet/>
      <dgm:spPr/>
      <dgm:t>
        <a:bodyPr/>
        <a:lstStyle/>
        <a:p>
          <a:r>
            <a:rPr lang="af-ZA" b="1" dirty="0"/>
            <a:t>Emosioneel</a:t>
          </a:r>
          <a:endParaRPr lang="en-US" dirty="0"/>
        </a:p>
      </dgm:t>
    </dgm:pt>
    <dgm:pt modelId="{506FA2B6-C48B-46BD-A121-2573EBA54C12}" type="parTrans" cxnId="{AAB9627C-4C90-4AEC-9C04-508D870F02FF}">
      <dgm:prSet/>
      <dgm:spPr/>
      <dgm:t>
        <a:bodyPr/>
        <a:lstStyle/>
        <a:p>
          <a:endParaRPr lang="en-US"/>
        </a:p>
      </dgm:t>
    </dgm:pt>
    <dgm:pt modelId="{F91560AA-3D2C-49A3-86A4-38AD9152A61C}" type="sibTrans" cxnId="{AAB9627C-4C90-4AEC-9C04-508D870F02FF}">
      <dgm:prSet/>
      <dgm:spPr/>
      <dgm:t>
        <a:bodyPr/>
        <a:lstStyle/>
        <a:p>
          <a:endParaRPr lang="en-US"/>
        </a:p>
      </dgm:t>
    </dgm:pt>
    <dgm:pt modelId="{AE7A75C4-40C7-4385-A80B-8D3143661884}">
      <dgm:prSet/>
      <dgm:spPr/>
      <dgm:t>
        <a:bodyPr/>
        <a:lstStyle/>
        <a:p>
          <a:r>
            <a:rPr lang="af-ZA" b="1" dirty="0"/>
            <a:t>Voorbeelde:</a:t>
          </a:r>
        </a:p>
        <a:p>
          <a:r>
            <a:rPr lang="nl-NL" dirty="0"/>
            <a:t>Verlies, egskeiding, siekte, afknouery, geweld, ongelukke of misdaad</a:t>
          </a:r>
          <a:endParaRPr lang="en-US" dirty="0"/>
        </a:p>
      </dgm:t>
    </dgm:pt>
    <dgm:pt modelId="{25E36871-F6F6-49EB-88CE-6D4C64A41FBF}" type="parTrans" cxnId="{C314DBD8-092D-4429-AA72-7BDA465137AF}">
      <dgm:prSet/>
      <dgm:spPr/>
      <dgm:t>
        <a:bodyPr/>
        <a:lstStyle/>
        <a:p>
          <a:endParaRPr lang="en-US"/>
        </a:p>
      </dgm:t>
    </dgm:pt>
    <dgm:pt modelId="{44617AC8-EC49-4284-BE49-0DE4D70BD45C}" type="sibTrans" cxnId="{C314DBD8-092D-4429-AA72-7BDA465137AF}">
      <dgm:prSet/>
      <dgm:spPr/>
      <dgm:t>
        <a:bodyPr/>
        <a:lstStyle/>
        <a:p>
          <a:endParaRPr lang="en-US"/>
        </a:p>
      </dgm:t>
    </dgm:pt>
    <dgm:pt modelId="{394423EF-87F3-4E7B-A373-E916A9C75692}" type="pres">
      <dgm:prSet presAssocID="{2FACF942-8F95-401B-AA5B-03794FDAC07B}" presName="Name0" presStyleCnt="0">
        <dgm:presLayoutVars>
          <dgm:dir/>
          <dgm:animLvl val="lvl"/>
          <dgm:resizeHandles val="exact"/>
        </dgm:presLayoutVars>
      </dgm:prSet>
      <dgm:spPr/>
    </dgm:pt>
    <dgm:pt modelId="{27969457-455A-46C2-B93C-6D325CC1CFF3}" type="pres">
      <dgm:prSet presAssocID="{AE7A75C4-40C7-4385-A80B-8D3143661884}" presName="boxAndChildren" presStyleCnt="0"/>
      <dgm:spPr/>
    </dgm:pt>
    <dgm:pt modelId="{9EE90D91-B8C1-4244-9E67-2FD49655D7D7}" type="pres">
      <dgm:prSet presAssocID="{AE7A75C4-40C7-4385-A80B-8D3143661884}" presName="parentTextBox" presStyleLbl="node1" presStyleIdx="0" presStyleCnt="3"/>
      <dgm:spPr/>
    </dgm:pt>
    <dgm:pt modelId="{E5B4BA66-48B2-44D0-AAF5-38F3987B0ECA}" type="pres">
      <dgm:prSet presAssocID="{1DE9C7F3-84CF-4CCB-B663-F1E9FBFC1FF4}" presName="sp" presStyleCnt="0"/>
      <dgm:spPr/>
    </dgm:pt>
    <dgm:pt modelId="{E403F303-B041-42E4-9ADE-22BF593AA42B}" type="pres">
      <dgm:prSet presAssocID="{E4748389-9DD2-484C-805C-F2A698A7FCE8}" presName="arrowAndChildren" presStyleCnt="0"/>
      <dgm:spPr/>
    </dgm:pt>
    <dgm:pt modelId="{DFB0066E-A2FD-46B5-8007-9F041558D154}" type="pres">
      <dgm:prSet presAssocID="{E4748389-9DD2-484C-805C-F2A698A7FCE8}" presName="parentTextArrow" presStyleLbl="node1" presStyleIdx="0" presStyleCnt="3"/>
      <dgm:spPr/>
    </dgm:pt>
    <dgm:pt modelId="{280BE7DD-075A-440C-8062-7FDF197A1E45}" type="pres">
      <dgm:prSet presAssocID="{E4748389-9DD2-484C-805C-F2A698A7FCE8}" presName="arrow" presStyleLbl="node1" presStyleIdx="1" presStyleCnt="3"/>
      <dgm:spPr/>
    </dgm:pt>
    <dgm:pt modelId="{153D4989-C7F8-4B37-9F9B-C5E89046CBD0}" type="pres">
      <dgm:prSet presAssocID="{E4748389-9DD2-484C-805C-F2A698A7FCE8}" presName="descendantArrow" presStyleCnt="0"/>
      <dgm:spPr/>
    </dgm:pt>
    <dgm:pt modelId="{D7375CDB-AEDB-4450-9BE3-7F46FD886C01}" type="pres">
      <dgm:prSet presAssocID="{D932235B-3F3B-44A0-B8DD-DBFB1EE36D9D}" presName="childTextArrow" presStyleLbl="fgAccFollowNode1" presStyleIdx="0" presStyleCnt="5">
        <dgm:presLayoutVars>
          <dgm:bulletEnabled val="1"/>
        </dgm:presLayoutVars>
      </dgm:prSet>
      <dgm:spPr/>
    </dgm:pt>
    <dgm:pt modelId="{55543BF4-1CDF-4774-8DFD-6BD4745B611D}" type="pres">
      <dgm:prSet presAssocID="{4FF6645F-A425-4A1E-B600-8CBE4B68B248}" presName="childTextArrow" presStyleLbl="fgAccFollowNode1" presStyleIdx="1" presStyleCnt="5">
        <dgm:presLayoutVars>
          <dgm:bulletEnabled val="1"/>
        </dgm:presLayoutVars>
      </dgm:prSet>
      <dgm:spPr/>
    </dgm:pt>
    <dgm:pt modelId="{ECE753A4-F940-4715-BCA2-0AB0D3078E89}" type="pres">
      <dgm:prSet presAssocID="{A99437C3-C440-4E3B-BEC7-FD3B2A96B804}" presName="sp" presStyleCnt="0"/>
      <dgm:spPr/>
    </dgm:pt>
    <dgm:pt modelId="{CEB8507C-0B50-4657-AD62-AB7FD092EE69}" type="pres">
      <dgm:prSet presAssocID="{B3AE7BFB-B5CD-41AC-B81D-27A4B8E126E9}" presName="arrowAndChildren" presStyleCnt="0"/>
      <dgm:spPr/>
    </dgm:pt>
    <dgm:pt modelId="{7C72DFE5-62E3-4E8C-87AF-6EA2EFF57057}" type="pres">
      <dgm:prSet presAssocID="{B3AE7BFB-B5CD-41AC-B81D-27A4B8E126E9}" presName="parentTextArrow" presStyleLbl="node1" presStyleIdx="1" presStyleCnt="3"/>
      <dgm:spPr/>
    </dgm:pt>
    <dgm:pt modelId="{9D9961A2-ADA0-49F1-AB7B-337329A70D68}" type="pres">
      <dgm:prSet presAssocID="{B3AE7BFB-B5CD-41AC-B81D-27A4B8E126E9}" presName="arrow" presStyleLbl="node1" presStyleIdx="2" presStyleCnt="3"/>
      <dgm:spPr/>
    </dgm:pt>
    <dgm:pt modelId="{04DE6271-E960-4F84-BC56-6CC5A38FE515}" type="pres">
      <dgm:prSet presAssocID="{B3AE7BFB-B5CD-41AC-B81D-27A4B8E126E9}" presName="descendantArrow" presStyleCnt="0"/>
      <dgm:spPr/>
    </dgm:pt>
    <dgm:pt modelId="{FBBFE508-F7C8-448B-919A-87DECC03579F}" type="pres">
      <dgm:prSet presAssocID="{0A72E69F-C4B0-4DCE-887F-A99F148C205D}" presName="childTextArrow" presStyleLbl="fgAccFollowNode1" presStyleIdx="2" presStyleCnt="5">
        <dgm:presLayoutVars>
          <dgm:bulletEnabled val="1"/>
        </dgm:presLayoutVars>
      </dgm:prSet>
      <dgm:spPr/>
    </dgm:pt>
    <dgm:pt modelId="{60E413AE-3EB1-4895-B3C8-23ED8753929E}" type="pres">
      <dgm:prSet presAssocID="{C330ED6C-A456-4B26-A8BE-1862D967B18A}" presName="childTextArrow" presStyleLbl="fgAccFollowNode1" presStyleIdx="3" presStyleCnt="5">
        <dgm:presLayoutVars>
          <dgm:bulletEnabled val="1"/>
        </dgm:presLayoutVars>
      </dgm:prSet>
      <dgm:spPr/>
    </dgm:pt>
    <dgm:pt modelId="{D466B81F-67B4-4877-990B-13D851EECB47}" type="pres">
      <dgm:prSet presAssocID="{94D105C6-1043-4038-94BD-CA76AABF36CF}" presName="childTextArrow" presStyleLbl="fgAccFollowNode1" presStyleIdx="4" presStyleCnt="5">
        <dgm:presLayoutVars>
          <dgm:bulletEnabled val="1"/>
        </dgm:presLayoutVars>
      </dgm:prSet>
      <dgm:spPr/>
    </dgm:pt>
  </dgm:ptLst>
  <dgm:cxnLst>
    <dgm:cxn modelId="{EE78BF0E-295C-4020-AD2C-0D9127637AA1}" type="presOf" srcId="{E4748389-9DD2-484C-805C-F2A698A7FCE8}" destId="{280BE7DD-075A-440C-8062-7FDF197A1E45}" srcOrd="1" destOrd="0" presId="urn:microsoft.com/office/officeart/2005/8/layout/process4"/>
    <dgm:cxn modelId="{FE978518-8675-4123-9AF7-51CBAC8030B7}" srcId="{B3AE7BFB-B5CD-41AC-B81D-27A4B8E126E9}" destId="{C330ED6C-A456-4B26-A8BE-1862D967B18A}" srcOrd="1" destOrd="0" parTransId="{8F7381D9-D73A-478A-BDFA-C99EB7F9064E}" sibTransId="{0E8AECC3-F835-4DC4-91FB-49BE196E2318}"/>
    <dgm:cxn modelId="{85B4F92C-5782-4EBA-B22A-9CBEB32275E5}" type="presOf" srcId="{2FACF942-8F95-401B-AA5B-03794FDAC07B}" destId="{394423EF-87F3-4E7B-A373-E916A9C75692}" srcOrd="0" destOrd="0" presId="urn:microsoft.com/office/officeart/2005/8/layout/process4"/>
    <dgm:cxn modelId="{D8791D33-92EE-45D4-8EAD-A2BDC53E2774}" srcId="{B3AE7BFB-B5CD-41AC-B81D-27A4B8E126E9}" destId="{94D105C6-1043-4038-94BD-CA76AABF36CF}" srcOrd="2" destOrd="0" parTransId="{3C607817-6511-402B-A8DC-A7A661B5DB2D}" sibTransId="{B6400DEB-1E93-4C8E-9F09-974A39A2DD02}"/>
    <dgm:cxn modelId="{47A50B3F-09BC-4B36-A571-7F80504F4013}" type="presOf" srcId="{AE7A75C4-40C7-4385-A80B-8D3143661884}" destId="{9EE90D91-B8C1-4244-9E67-2FD49655D7D7}" srcOrd="0" destOrd="0" presId="urn:microsoft.com/office/officeart/2005/8/layout/process4"/>
    <dgm:cxn modelId="{AE7A846E-ED44-49A4-8BE0-59B7E87640EC}" type="presOf" srcId="{C330ED6C-A456-4B26-A8BE-1862D967B18A}" destId="{60E413AE-3EB1-4895-B3C8-23ED8753929E}" srcOrd="0" destOrd="0" presId="urn:microsoft.com/office/officeart/2005/8/layout/process4"/>
    <dgm:cxn modelId="{FAC1B751-F899-4E83-8C26-9DB09DB4D3CB}" srcId="{2FACF942-8F95-401B-AA5B-03794FDAC07B}" destId="{E4748389-9DD2-484C-805C-F2A698A7FCE8}" srcOrd="1" destOrd="0" parTransId="{D7C5EBDF-A22B-4B8C-943E-9559A86C0549}" sibTransId="{1DE9C7F3-84CF-4CCB-B663-F1E9FBFC1FF4}"/>
    <dgm:cxn modelId="{52A6C979-BE1E-40D7-A273-E26738D8FA47}" type="presOf" srcId="{D932235B-3F3B-44A0-B8DD-DBFB1EE36D9D}" destId="{D7375CDB-AEDB-4450-9BE3-7F46FD886C01}" srcOrd="0" destOrd="0" presId="urn:microsoft.com/office/officeart/2005/8/layout/process4"/>
    <dgm:cxn modelId="{AAB9627C-4C90-4AEC-9C04-508D870F02FF}" srcId="{E4748389-9DD2-484C-805C-F2A698A7FCE8}" destId="{4FF6645F-A425-4A1E-B600-8CBE4B68B248}" srcOrd="1" destOrd="0" parTransId="{506FA2B6-C48B-46BD-A121-2573EBA54C12}" sibTransId="{F91560AA-3D2C-49A3-86A4-38AD9152A61C}"/>
    <dgm:cxn modelId="{CE23548E-E5D8-44FE-9FC0-C03A327CD27E}" type="presOf" srcId="{E4748389-9DD2-484C-805C-F2A698A7FCE8}" destId="{DFB0066E-A2FD-46B5-8007-9F041558D154}" srcOrd="0" destOrd="0" presId="urn:microsoft.com/office/officeart/2005/8/layout/process4"/>
    <dgm:cxn modelId="{63B81A91-730E-4508-BD49-FE1D6F3B1698}" type="presOf" srcId="{94D105C6-1043-4038-94BD-CA76AABF36CF}" destId="{D466B81F-67B4-4877-990B-13D851EECB47}" srcOrd="0" destOrd="0" presId="urn:microsoft.com/office/officeart/2005/8/layout/process4"/>
    <dgm:cxn modelId="{11B5AFAB-6F9B-48BE-9655-645F9D8EF4BA}" type="presOf" srcId="{B3AE7BFB-B5CD-41AC-B81D-27A4B8E126E9}" destId="{9D9961A2-ADA0-49F1-AB7B-337329A70D68}" srcOrd="1" destOrd="0" presId="urn:microsoft.com/office/officeart/2005/8/layout/process4"/>
    <dgm:cxn modelId="{EF3C24BB-B770-4617-B22E-10D5CF4E42D6}" srcId="{2FACF942-8F95-401B-AA5B-03794FDAC07B}" destId="{B3AE7BFB-B5CD-41AC-B81D-27A4B8E126E9}" srcOrd="0" destOrd="0" parTransId="{C03F04B9-A392-4F1A-AED3-83FFD80146FA}" sibTransId="{A99437C3-C440-4E3B-BEC7-FD3B2A96B804}"/>
    <dgm:cxn modelId="{EA017FBD-E8ED-493F-9563-1688748EDCA1}" type="presOf" srcId="{4FF6645F-A425-4A1E-B600-8CBE4B68B248}" destId="{55543BF4-1CDF-4774-8DFD-6BD4745B611D}" srcOrd="0" destOrd="0" presId="urn:microsoft.com/office/officeart/2005/8/layout/process4"/>
    <dgm:cxn modelId="{C89EE6C6-8BA0-44C3-9998-93098961F1B8}" srcId="{E4748389-9DD2-484C-805C-F2A698A7FCE8}" destId="{D932235B-3F3B-44A0-B8DD-DBFB1EE36D9D}" srcOrd="0" destOrd="0" parTransId="{08ED9157-0838-4051-892E-AC2F493F911D}" sibTransId="{511B0185-FD23-4BD8-9715-BB9282B5B687}"/>
    <dgm:cxn modelId="{C314DBD8-092D-4429-AA72-7BDA465137AF}" srcId="{2FACF942-8F95-401B-AA5B-03794FDAC07B}" destId="{AE7A75C4-40C7-4385-A80B-8D3143661884}" srcOrd="2" destOrd="0" parTransId="{25E36871-F6F6-49EB-88CE-6D4C64A41FBF}" sibTransId="{44617AC8-EC49-4284-BE49-0DE4D70BD45C}"/>
    <dgm:cxn modelId="{67CA36D9-9BA3-4746-A221-D4128C79CABA}" type="presOf" srcId="{0A72E69F-C4B0-4DCE-887F-A99F148C205D}" destId="{FBBFE508-F7C8-448B-919A-87DECC03579F}" srcOrd="0" destOrd="0" presId="urn:microsoft.com/office/officeart/2005/8/layout/process4"/>
    <dgm:cxn modelId="{28CC40E7-847C-4034-AF50-FDCD52A59A56}" srcId="{B3AE7BFB-B5CD-41AC-B81D-27A4B8E126E9}" destId="{0A72E69F-C4B0-4DCE-887F-A99F148C205D}" srcOrd="0" destOrd="0" parTransId="{5FBAB40D-95CC-4FFF-AB1C-F38BA0AA97D1}" sibTransId="{78435BB4-1411-4F92-B5CC-B36C6B737644}"/>
    <dgm:cxn modelId="{5D5799F0-7738-4B4C-8B3E-7E4130B82D2D}" type="presOf" srcId="{B3AE7BFB-B5CD-41AC-B81D-27A4B8E126E9}" destId="{7C72DFE5-62E3-4E8C-87AF-6EA2EFF57057}" srcOrd="0" destOrd="0" presId="urn:microsoft.com/office/officeart/2005/8/layout/process4"/>
    <dgm:cxn modelId="{A1EEC65B-E44A-4F96-8C38-D6C2C91BCE60}" type="presParOf" srcId="{394423EF-87F3-4E7B-A373-E916A9C75692}" destId="{27969457-455A-46C2-B93C-6D325CC1CFF3}" srcOrd="0" destOrd="0" presId="urn:microsoft.com/office/officeart/2005/8/layout/process4"/>
    <dgm:cxn modelId="{848D3FA0-AC11-4954-B712-B18C5B6851E5}" type="presParOf" srcId="{27969457-455A-46C2-B93C-6D325CC1CFF3}" destId="{9EE90D91-B8C1-4244-9E67-2FD49655D7D7}" srcOrd="0" destOrd="0" presId="urn:microsoft.com/office/officeart/2005/8/layout/process4"/>
    <dgm:cxn modelId="{1DE2CB84-6ACD-4E92-B2A5-5A47E9AD1076}" type="presParOf" srcId="{394423EF-87F3-4E7B-A373-E916A9C75692}" destId="{E5B4BA66-48B2-44D0-AAF5-38F3987B0ECA}" srcOrd="1" destOrd="0" presId="urn:microsoft.com/office/officeart/2005/8/layout/process4"/>
    <dgm:cxn modelId="{82BE4208-A558-4561-B29E-12AEC2155F96}" type="presParOf" srcId="{394423EF-87F3-4E7B-A373-E916A9C75692}" destId="{E403F303-B041-42E4-9ADE-22BF593AA42B}" srcOrd="2" destOrd="0" presId="urn:microsoft.com/office/officeart/2005/8/layout/process4"/>
    <dgm:cxn modelId="{0AEFD6BE-8ECB-4FA7-8E49-5779B2EBE3BA}" type="presParOf" srcId="{E403F303-B041-42E4-9ADE-22BF593AA42B}" destId="{DFB0066E-A2FD-46B5-8007-9F041558D154}" srcOrd="0" destOrd="0" presId="urn:microsoft.com/office/officeart/2005/8/layout/process4"/>
    <dgm:cxn modelId="{7CBBE262-71A3-4DF0-B684-C2D054D2F485}" type="presParOf" srcId="{E403F303-B041-42E4-9ADE-22BF593AA42B}" destId="{280BE7DD-075A-440C-8062-7FDF197A1E45}" srcOrd="1" destOrd="0" presId="urn:microsoft.com/office/officeart/2005/8/layout/process4"/>
    <dgm:cxn modelId="{B251737B-B117-4397-BC5A-9F2BD5D2C585}" type="presParOf" srcId="{E403F303-B041-42E4-9ADE-22BF593AA42B}" destId="{153D4989-C7F8-4B37-9F9B-C5E89046CBD0}" srcOrd="2" destOrd="0" presId="urn:microsoft.com/office/officeart/2005/8/layout/process4"/>
    <dgm:cxn modelId="{55B2CED5-4B63-4BA8-B040-E9261E7B2688}" type="presParOf" srcId="{153D4989-C7F8-4B37-9F9B-C5E89046CBD0}" destId="{D7375CDB-AEDB-4450-9BE3-7F46FD886C01}" srcOrd="0" destOrd="0" presId="urn:microsoft.com/office/officeart/2005/8/layout/process4"/>
    <dgm:cxn modelId="{BA876E78-5209-427C-9C7C-3CA519AE3820}" type="presParOf" srcId="{153D4989-C7F8-4B37-9F9B-C5E89046CBD0}" destId="{55543BF4-1CDF-4774-8DFD-6BD4745B611D}" srcOrd="1" destOrd="0" presId="urn:microsoft.com/office/officeart/2005/8/layout/process4"/>
    <dgm:cxn modelId="{D3089577-0AE0-4B69-8B1B-1EB32EA197FE}" type="presParOf" srcId="{394423EF-87F3-4E7B-A373-E916A9C75692}" destId="{ECE753A4-F940-4715-BCA2-0AB0D3078E89}" srcOrd="3" destOrd="0" presId="urn:microsoft.com/office/officeart/2005/8/layout/process4"/>
    <dgm:cxn modelId="{36C3587D-7108-4286-A328-693E8F116B6C}" type="presParOf" srcId="{394423EF-87F3-4E7B-A373-E916A9C75692}" destId="{CEB8507C-0B50-4657-AD62-AB7FD092EE69}" srcOrd="4" destOrd="0" presId="urn:microsoft.com/office/officeart/2005/8/layout/process4"/>
    <dgm:cxn modelId="{F54685C7-5779-4EB3-84A6-096D394E0C48}" type="presParOf" srcId="{CEB8507C-0B50-4657-AD62-AB7FD092EE69}" destId="{7C72DFE5-62E3-4E8C-87AF-6EA2EFF57057}" srcOrd="0" destOrd="0" presId="urn:microsoft.com/office/officeart/2005/8/layout/process4"/>
    <dgm:cxn modelId="{ABD31B9F-43A8-45E6-AEBE-FFA3582C1D0B}" type="presParOf" srcId="{CEB8507C-0B50-4657-AD62-AB7FD092EE69}" destId="{9D9961A2-ADA0-49F1-AB7B-337329A70D68}" srcOrd="1" destOrd="0" presId="urn:microsoft.com/office/officeart/2005/8/layout/process4"/>
    <dgm:cxn modelId="{0C527925-9219-4B8C-9CCF-2C63051171CB}" type="presParOf" srcId="{CEB8507C-0B50-4657-AD62-AB7FD092EE69}" destId="{04DE6271-E960-4F84-BC56-6CC5A38FE515}" srcOrd="2" destOrd="0" presId="urn:microsoft.com/office/officeart/2005/8/layout/process4"/>
    <dgm:cxn modelId="{9989E922-5117-4397-AD3F-D87CCC8B1B7B}" type="presParOf" srcId="{04DE6271-E960-4F84-BC56-6CC5A38FE515}" destId="{FBBFE508-F7C8-448B-919A-87DECC03579F}" srcOrd="0" destOrd="0" presId="urn:microsoft.com/office/officeart/2005/8/layout/process4"/>
    <dgm:cxn modelId="{A687A4AF-27C6-43CD-9686-77FDDE2C8057}" type="presParOf" srcId="{04DE6271-E960-4F84-BC56-6CC5A38FE515}" destId="{60E413AE-3EB1-4895-B3C8-23ED8753929E}" srcOrd="1" destOrd="0" presId="urn:microsoft.com/office/officeart/2005/8/layout/process4"/>
    <dgm:cxn modelId="{7B270079-89E1-4001-8ED0-493B75F91B25}" type="presParOf" srcId="{04DE6271-E960-4F84-BC56-6CC5A38FE515}" destId="{D466B81F-67B4-4877-990B-13D851EECB47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CBD122-E2E3-4A28-B785-A973A26216A7}" type="doc">
      <dgm:prSet loTypeId="urn:microsoft.com/office/officeart/2005/8/layout/process4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F2CD6F7-C54B-46A8-8216-8EB5404ED357}">
      <dgm:prSet/>
      <dgm:spPr/>
      <dgm:t>
        <a:bodyPr/>
        <a:lstStyle/>
        <a:p>
          <a:r>
            <a:rPr lang="nl-NL" dirty="0"/>
            <a:t>'n Emosionele sneller is 'n herinnering aan 'n vorige uitdagende ervaring.</a:t>
          </a:r>
          <a:endParaRPr lang="en-US" dirty="0"/>
        </a:p>
      </dgm:t>
    </dgm:pt>
    <dgm:pt modelId="{64DD459A-C8FE-42EB-8911-431489C9D1A1}" type="parTrans" cxnId="{D93C3D53-EF9A-455B-8550-A184E5B22DCE}">
      <dgm:prSet/>
      <dgm:spPr/>
      <dgm:t>
        <a:bodyPr/>
        <a:lstStyle/>
        <a:p>
          <a:endParaRPr lang="en-US"/>
        </a:p>
      </dgm:t>
    </dgm:pt>
    <dgm:pt modelId="{F48E12F5-F515-47DD-8872-AE31B8D359FC}" type="sibTrans" cxnId="{D93C3D53-EF9A-455B-8550-A184E5B22DCE}">
      <dgm:prSet/>
      <dgm:spPr/>
      <dgm:t>
        <a:bodyPr/>
        <a:lstStyle/>
        <a:p>
          <a:endParaRPr lang="en-US"/>
        </a:p>
      </dgm:t>
    </dgm:pt>
    <dgm:pt modelId="{3073212A-F5A7-4F89-8B7B-470497BCAC71}">
      <dgm:prSet/>
      <dgm:spPr/>
      <dgm:t>
        <a:bodyPr/>
        <a:lstStyle/>
        <a:p>
          <a:r>
            <a:rPr lang="af-ZA" dirty="0"/>
            <a:t>Snellers kan die volgende insluit:</a:t>
          </a:r>
          <a:endParaRPr lang="en-US" dirty="0"/>
        </a:p>
      </dgm:t>
    </dgm:pt>
    <dgm:pt modelId="{78316076-0F9A-4902-9426-D7E4AA96174E}" type="parTrans" cxnId="{095AA05F-430A-44DB-A456-1FA739C4C8C6}">
      <dgm:prSet/>
      <dgm:spPr/>
      <dgm:t>
        <a:bodyPr/>
        <a:lstStyle/>
        <a:p>
          <a:endParaRPr lang="en-US"/>
        </a:p>
      </dgm:t>
    </dgm:pt>
    <dgm:pt modelId="{3CA6BD37-085D-4C3A-AD3C-2134486AF8EA}" type="sibTrans" cxnId="{095AA05F-430A-44DB-A456-1FA739C4C8C6}">
      <dgm:prSet/>
      <dgm:spPr/>
      <dgm:t>
        <a:bodyPr/>
        <a:lstStyle/>
        <a:p>
          <a:endParaRPr lang="en-US"/>
        </a:p>
      </dgm:t>
    </dgm:pt>
    <dgm:pt modelId="{111F85D7-56FD-4C5A-9226-7C79A14B1A5D}">
      <dgm:prSet/>
      <dgm:spPr/>
      <dgm:t>
        <a:bodyPr/>
        <a:lstStyle/>
        <a:p>
          <a:r>
            <a:rPr lang="af-ZA" dirty="0"/>
            <a:t>Geluide of reuke</a:t>
          </a:r>
          <a:endParaRPr lang="en-US" dirty="0"/>
        </a:p>
      </dgm:t>
    </dgm:pt>
    <dgm:pt modelId="{CC857001-C81B-4B1D-8A40-2A1E322BD4B3}" type="parTrans" cxnId="{D52EE85C-C410-4BE8-A68E-87E0FB7E7E62}">
      <dgm:prSet/>
      <dgm:spPr/>
      <dgm:t>
        <a:bodyPr/>
        <a:lstStyle/>
        <a:p>
          <a:endParaRPr lang="en-US"/>
        </a:p>
      </dgm:t>
    </dgm:pt>
    <dgm:pt modelId="{EFA16410-0AEC-40D8-A975-CBCAB88A4B74}" type="sibTrans" cxnId="{D52EE85C-C410-4BE8-A68E-87E0FB7E7E62}">
      <dgm:prSet/>
      <dgm:spPr/>
      <dgm:t>
        <a:bodyPr/>
        <a:lstStyle/>
        <a:p>
          <a:endParaRPr lang="en-US"/>
        </a:p>
      </dgm:t>
    </dgm:pt>
    <dgm:pt modelId="{D2B2334A-3250-4038-9D09-558D7AAE0AC4}">
      <dgm:prSet/>
      <dgm:spPr/>
      <dgm:t>
        <a:bodyPr/>
        <a:lstStyle/>
        <a:p>
          <a:r>
            <a:rPr lang="af-ZA" dirty="0"/>
            <a:t>Beelde of stories</a:t>
          </a:r>
          <a:endParaRPr lang="en-US" dirty="0"/>
        </a:p>
      </dgm:t>
    </dgm:pt>
    <dgm:pt modelId="{E4186289-073E-4C9A-81E1-3D0E0234A7A0}" type="parTrans" cxnId="{D641D012-AE15-4311-9A7A-9E61A8BBEE49}">
      <dgm:prSet/>
      <dgm:spPr/>
      <dgm:t>
        <a:bodyPr/>
        <a:lstStyle/>
        <a:p>
          <a:endParaRPr lang="en-US"/>
        </a:p>
      </dgm:t>
    </dgm:pt>
    <dgm:pt modelId="{CD8A6CF6-45A9-44F8-A6F3-5DB6399AC919}" type="sibTrans" cxnId="{D641D012-AE15-4311-9A7A-9E61A8BBEE49}">
      <dgm:prSet/>
      <dgm:spPr/>
      <dgm:t>
        <a:bodyPr/>
        <a:lstStyle/>
        <a:p>
          <a:endParaRPr lang="en-US"/>
        </a:p>
      </dgm:t>
    </dgm:pt>
    <dgm:pt modelId="{D5948A58-9996-4840-B368-2A3185A915DC}">
      <dgm:prSet/>
      <dgm:spPr/>
      <dgm:t>
        <a:bodyPr/>
        <a:lstStyle/>
        <a:p>
          <a:r>
            <a:rPr lang="af-ZA" dirty="0"/>
            <a:t>Mense of plekke</a:t>
          </a:r>
          <a:endParaRPr lang="en-US" dirty="0"/>
        </a:p>
      </dgm:t>
    </dgm:pt>
    <dgm:pt modelId="{56A3B759-BD11-4EF7-A657-7243ED7E4EBF}" type="parTrans" cxnId="{6AECFE54-20F9-434F-82F1-CD7E5164D35B}">
      <dgm:prSet/>
      <dgm:spPr/>
      <dgm:t>
        <a:bodyPr/>
        <a:lstStyle/>
        <a:p>
          <a:endParaRPr lang="en-US"/>
        </a:p>
      </dgm:t>
    </dgm:pt>
    <dgm:pt modelId="{8D1BA6D2-06E7-420F-B8F3-C26C841FA153}" type="sibTrans" cxnId="{6AECFE54-20F9-434F-82F1-CD7E5164D35B}">
      <dgm:prSet/>
      <dgm:spPr/>
      <dgm:t>
        <a:bodyPr/>
        <a:lstStyle/>
        <a:p>
          <a:endParaRPr lang="en-US"/>
        </a:p>
      </dgm:t>
    </dgm:pt>
    <dgm:pt modelId="{6A52DE84-DB26-4C3F-9043-34EDCBA34CEC}">
      <dgm:prSet/>
      <dgm:spPr/>
      <dgm:t>
        <a:bodyPr/>
        <a:lstStyle/>
        <a:p>
          <a:r>
            <a:rPr lang="af-ZA" dirty="0"/>
            <a:t>Besprekings of situasies</a:t>
          </a:r>
          <a:endParaRPr lang="en-US" dirty="0"/>
        </a:p>
      </dgm:t>
    </dgm:pt>
    <dgm:pt modelId="{FD5E33CE-C775-4E25-9371-749C376CCA71}" type="parTrans" cxnId="{CCFCDE61-F066-4723-ACFE-4E78A8A616ED}">
      <dgm:prSet/>
      <dgm:spPr/>
      <dgm:t>
        <a:bodyPr/>
        <a:lstStyle/>
        <a:p>
          <a:endParaRPr lang="en-US"/>
        </a:p>
      </dgm:t>
    </dgm:pt>
    <dgm:pt modelId="{91DE8083-276E-4FDF-96BF-E6EBE28A946E}" type="sibTrans" cxnId="{CCFCDE61-F066-4723-ACFE-4E78A8A616ED}">
      <dgm:prSet/>
      <dgm:spPr/>
      <dgm:t>
        <a:bodyPr/>
        <a:lstStyle/>
        <a:p>
          <a:endParaRPr lang="en-US"/>
        </a:p>
      </dgm:t>
    </dgm:pt>
    <dgm:pt modelId="{6D6B527C-0110-411D-B95D-8B9C2C1BFCD0}" type="pres">
      <dgm:prSet presAssocID="{62CBD122-E2E3-4A28-B785-A973A26216A7}" presName="Name0" presStyleCnt="0">
        <dgm:presLayoutVars>
          <dgm:dir/>
          <dgm:animLvl val="lvl"/>
          <dgm:resizeHandles val="exact"/>
        </dgm:presLayoutVars>
      </dgm:prSet>
      <dgm:spPr/>
    </dgm:pt>
    <dgm:pt modelId="{E9C52A0C-1131-4C5F-8EFB-F4657D4BA97B}" type="pres">
      <dgm:prSet presAssocID="{3073212A-F5A7-4F89-8B7B-470497BCAC71}" presName="boxAndChildren" presStyleCnt="0"/>
      <dgm:spPr/>
    </dgm:pt>
    <dgm:pt modelId="{0DD01F90-D268-44F0-8361-018B46F802E7}" type="pres">
      <dgm:prSet presAssocID="{3073212A-F5A7-4F89-8B7B-470497BCAC71}" presName="parentTextBox" presStyleLbl="node1" presStyleIdx="0" presStyleCnt="2"/>
      <dgm:spPr/>
    </dgm:pt>
    <dgm:pt modelId="{98D137A2-7B3A-4C28-9540-EEDFAD904190}" type="pres">
      <dgm:prSet presAssocID="{3073212A-F5A7-4F89-8B7B-470497BCAC71}" presName="entireBox" presStyleLbl="node1" presStyleIdx="0" presStyleCnt="2"/>
      <dgm:spPr/>
    </dgm:pt>
    <dgm:pt modelId="{9C39F8F5-573B-453C-95B8-BCDA5942E811}" type="pres">
      <dgm:prSet presAssocID="{3073212A-F5A7-4F89-8B7B-470497BCAC71}" presName="descendantBox" presStyleCnt="0"/>
      <dgm:spPr/>
    </dgm:pt>
    <dgm:pt modelId="{30EA3F6C-35DD-43EE-8362-5EFCCFC52B76}" type="pres">
      <dgm:prSet presAssocID="{111F85D7-56FD-4C5A-9226-7C79A14B1A5D}" presName="childTextBox" presStyleLbl="fgAccFollowNode1" presStyleIdx="0" presStyleCnt="4">
        <dgm:presLayoutVars>
          <dgm:bulletEnabled val="1"/>
        </dgm:presLayoutVars>
      </dgm:prSet>
      <dgm:spPr/>
    </dgm:pt>
    <dgm:pt modelId="{C2090B4D-72C0-4932-AB47-8DB118E255E3}" type="pres">
      <dgm:prSet presAssocID="{D2B2334A-3250-4038-9D09-558D7AAE0AC4}" presName="childTextBox" presStyleLbl="fgAccFollowNode1" presStyleIdx="1" presStyleCnt="4">
        <dgm:presLayoutVars>
          <dgm:bulletEnabled val="1"/>
        </dgm:presLayoutVars>
      </dgm:prSet>
      <dgm:spPr/>
    </dgm:pt>
    <dgm:pt modelId="{08815CBB-7DCF-4094-8C77-2721A696151F}" type="pres">
      <dgm:prSet presAssocID="{D5948A58-9996-4840-B368-2A3185A915DC}" presName="childTextBox" presStyleLbl="fgAccFollowNode1" presStyleIdx="2" presStyleCnt="4">
        <dgm:presLayoutVars>
          <dgm:bulletEnabled val="1"/>
        </dgm:presLayoutVars>
      </dgm:prSet>
      <dgm:spPr/>
    </dgm:pt>
    <dgm:pt modelId="{0ABC9CCB-8F4B-48C7-9B58-722F091E8C8B}" type="pres">
      <dgm:prSet presAssocID="{6A52DE84-DB26-4C3F-9043-34EDCBA34CEC}" presName="childTextBox" presStyleLbl="fgAccFollowNode1" presStyleIdx="3" presStyleCnt="4">
        <dgm:presLayoutVars>
          <dgm:bulletEnabled val="1"/>
        </dgm:presLayoutVars>
      </dgm:prSet>
      <dgm:spPr/>
    </dgm:pt>
    <dgm:pt modelId="{EADA9598-2D34-4908-862E-619469D94463}" type="pres">
      <dgm:prSet presAssocID="{F48E12F5-F515-47DD-8872-AE31B8D359FC}" presName="sp" presStyleCnt="0"/>
      <dgm:spPr/>
    </dgm:pt>
    <dgm:pt modelId="{B2CED0E3-B480-475C-BBB1-9718B510959A}" type="pres">
      <dgm:prSet presAssocID="{FF2CD6F7-C54B-46A8-8216-8EB5404ED357}" presName="arrowAndChildren" presStyleCnt="0"/>
      <dgm:spPr/>
    </dgm:pt>
    <dgm:pt modelId="{41126AB9-5974-433F-9F7A-8F494652B67A}" type="pres">
      <dgm:prSet presAssocID="{FF2CD6F7-C54B-46A8-8216-8EB5404ED357}" presName="parentTextArrow" presStyleLbl="node1" presStyleIdx="1" presStyleCnt="2"/>
      <dgm:spPr/>
    </dgm:pt>
  </dgm:ptLst>
  <dgm:cxnLst>
    <dgm:cxn modelId="{D641D012-AE15-4311-9A7A-9E61A8BBEE49}" srcId="{3073212A-F5A7-4F89-8B7B-470497BCAC71}" destId="{D2B2334A-3250-4038-9D09-558D7AAE0AC4}" srcOrd="1" destOrd="0" parTransId="{E4186289-073E-4C9A-81E1-3D0E0234A7A0}" sibTransId="{CD8A6CF6-45A9-44F8-A6F3-5DB6399AC919}"/>
    <dgm:cxn modelId="{79665817-8C2A-4EF7-9841-7EB8AEEBB673}" type="presOf" srcId="{62CBD122-E2E3-4A28-B785-A973A26216A7}" destId="{6D6B527C-0110-411D-B95D-8B9C2C1BFCD0}" srcOrd="0" destOrd="0" presId="urn:microsoft.com/office/officeart/2005/8/layout/process4"/>
    <dgm:cxn modelId="{181D9D34-283E-40B9-BED1-E9D84EAAAFBE}" type="presOf" srcId="{3073212A-F5A7-4F89-8B7B-470497BCAC71}" destId="{0DD01F90-D268-44F0-8361-018B46F802E7}" srcOrd="0" destOrd="0" presId="urn:microsoft.com/office/officeart/2005/8/layout/process4"/>
    <dgm:cxn modelId="{D52EE85C-C410-4BE8-A68E-87E0FB7E7E62}" srcId="{3073212A-F5A7-4F89-8B7B-470497BCAC71}" destId="{111F85D7-56FD-4C5A-9226-7C79A14B1A5D}" srcOrd="0" destOrd="0" parTransId="{CC857001-C81B-4B1D-8A40-2A1E322BD4B3}" sibTransId="{EFA16410-0AEC-40D8-A975-CBCAB88A4B74}"/>
    <dgm:cxn modelId="{095AA05F-430A-44DB-A456-1FA739C4C8C6}" srcId="{62CBD122-E2E3-4A28-B785-A973A26216A7}" destId="{3073212A-F5A7-4F89-8B7B-470497BCAC71}" srcOrd="1" destOrd="0" parTransId="{78316076-0F9A-4902-9426-D7E4AA96174E}" sibTransId="{3CA6BD37-085D-4C3A-AD3C-2134486AF8EA}"/>
    <dgm:cxn modelId="{A2690961-9AEF-48E4-A7EB-CEF32C0D6380}" type="presOf" srcId="{6A52DE84-DB26-4C3F-9043-34EDCBA34CEC}" destId="{0ABC9CCB-8F4B-48C7-9B58-722F091E8C8B}" srcOrd="0" destOrd="0" presId="urn:microsoft.com/office/officeart/2005/8/layout/process4"/>
    <dgm:cxn modelId="{CCFCDE61-F066-4723-ACFE-4E78A8A616ED}" srcId="{3073212A-F5A7-4F89-8B7B-470497BCAC71}" destId="{6A52DE84-DB26-4C3F-9043-34EDCBA34CEC}" srcOrd="3" destOrd="0" parTransId="{FD5E33CE-C775-4E25-9371-749C376CCA71}" sibTransId="{91DE8083-276E-4FDF-96BF-E6EBE28A946E}"/>
    <dgm:cxn modelId="{940D0745-2888-4687-BAB9-7E2858889D91}" type="presOf" srcId="{D2B2334A-3250-4038-9D09-558D7AAE0AC4}" destId="{C2090B4D-72C0-4932-AB47-8DB118E255E3}" srcOrd="0" destOrd="0" presId="urn:microsoft.com/office/officeart/2005/8/layout/process4"/>
    <dgm:cxn modelId="{495A5F6A-369E-4772-98B7-F7C00EA881ED}" type="presOf" srcId="{111F85D7-56FD-4C5A-9226-7C79A14B1A5D}" destId="{30EA3F6C-35DD-43EE-8362-5EFCCFC52B76}" srcOrd="0" destOrd="0" presId="urn:microsoft.com/office/officeart/2005/8/layout/process4"/>
    <dgm:cxn modelId="{09FE8670-8A59-45FD-885A-3921D7C6088D}" type="presOf" srcId="{D5948A58-9996-4840-B368-2A3185A915DC}" destId="{08815CBB-7DCF-4094-8C77-2721A696151F}" srcOrd="0" destOrd="0" presId="urn:microsoft.com/office/officeart/2005/8/layout/process4"/>
    <dgm:cxn modelId="{D93C3D53-EF9A-455B-8550-A184E5B22DCE}" srcId="{62CBD122-E2E3-4A28-B785-A973A26216A7}" destId="{FF2CD6F7-C54B-46A8-8216-8EB5404ED357}" srcOrd="0" destOrd="0" parTransId="{64DD459A-C8FE-42EB-8911-431489C9D1A1}" sibTransId="{F48E12F5-F515-47DD-8872-AE31B8D359FC}"/>
    <dgm:cxn modelId="{6AECFE54-20F9-434F-82F1-CD7E5164D35B}" srcId="{3073212A-F5A7-4F89-8B7B-470497BCAC71}" destId="{D5948A58-9996-4840-B368-2A3185A915DC}" srcOrd="2" destOrd="0" parTransId="{56A3B759-BD11-4EF7-A657-7243ED7E4EBF}" sibTransId="{8D1BA6D2-06E7-420F-B8F3-C26C841FA153}"/>
    <dgm:cxn modelId="{1240AF88-4060-4A2F-B688-ED38BAF71DE3}" type="presOf" srcId="{3073212A-F5A7-4F89-8B7B-470497BCAC71}" destId="{98D137A2-7B3A-4C28-9540-EEDFAD904190}" srcOrd="1" destOrd="0" presId="urn:microsoft.com/office/officeart/2005/8/layout/process4"/>
    <dgm:cxn modelId="{9B8456E5-C4DF-4270-A749-C7F3B79400E7}" type="presOf" srcId="{FF2CD6F7-C54B-46A8-8216-8EB5404ED357}" destId="{41126AB9-5974-433F-9F7A-8F494652B67A}" srcOrd="0" destOrd="0" presId="urn:microsoft.com/office/officeart/2005/8/layout/process4"/>
    <dgm:cxn modelId="{1E0CA5B2-CEFA-4E08-AE22-9D407B171BE3}" type="presParOf" srcId="{6D6B527C-0110-411D-B95D-8B9C2C1BFCD0}" destId="{E9C52A0C-1131-4C5F-8EFB-F4657D4BA97B}" srcOrd="0" destOrd="0" presId="urn:microsoft.com/office/officeart/2005/8/layout/process4"/>
    <dgm:cxn modelId="{90F2812F-1F3C-4530-95BA-96117464145F}" type="presParOf" srcId="{E9C52A0C-1131-4C5F-8EFB-F4657D4BA97B}" destId="{0DD01F90-D268-44F0-8361-018B46F802E7}" srcOrd="0" destOrd="0" presId="urn:microsoft.com/office/officeart/2005/8/layout/process4"/>
    <dgm:cxn modelId="{E2261325-11A2-4548-A9DB-92E028A1CBF6}" type="presParOf" srcId="{E9C52A0C-1131-4C5F-8EFB-F4657D4BA97B}" destId="{98D137A2-7B3A-4C28-9540-EEDFAD904190}" srcOrd="1" destOrd="0" presId="urn:microsoft.com/office/officeart/2005/8/layout/process4"/>
    <dgm:cxn modelId="{44C4EF3D-7F06-4616-8D0B-67902904EC85}" type="presParOf" srcId="{E9C52A0C-1131-4C5F-8EFB-F4657D4BA97B}" destId="{9C39F8F5-573B-453C-95B8-BCDA5942E811}" srcOrd="2" destOrd="0" presId="urn:microsoft.com/office/officeart/2005/8/layout/process4"/>
    <dgm:cxn modelId="{7B64239E-1E79-4057-B880-00BB070C5F8C}" type="presParOf" srcId="{9C39F8F5-573B-453C-95B8-BCDA5942E811}" destId="{30EA3F6C-35DD-43EE-8362-5EFCCFC52B76}" srcOrd="0" destOrd="0" presId="urn:microsoft.com/office/officeart/2005/8/layout/process4"/>
    <dgm:cxn modelId="{AA3B98E2-EECF-4558-B6CB-B58D6D998EDC}" type="presParOf" srcId="{9C39F8F5-573B-453C-95B8-BCDA5942E811}" destId="{C2090B4D-72C0-4932-AB47-8DB118E255E3}" srcOrd="1" destOrd="0" presId="urn:microsoft.com/office/officeart/2005/8/layout/process4"/>
    <dgm:cxn modelId="{EA469A01-B1CD-4BFC-B5BA-AC379F04EB51}" type="presParOf" srcId="{9C39F8F5-573B-453C-95B8-BCDA5942E811}" destId="{08815CBB-7DCF-4094-8C77-2721A696151F}" srcOrd="2" destOrd="0" presId="urn:microsoft.com/office/officeart/2005/8/layout/process4"/>
    <dgm:cxn modelId="{1655C708-9A5D-4C36-9280-2B31FB46CD0E}" type="presParOf" srcId="{9C39F8F5-573B-453C-95B8-BCDA5942E811}" destId="{0ABC9CCB-8F4B-48C7-9B58-722F091E8C8B}" srcOrd="3" destOrd="0" presId="urn:microsoft.com/office/officeart/2005/8/layout/process4"/>
    <dgm:cxn modelId="{55C2BBAC-BF5E-4585-9501-D49E223DECDF}" type="presParOf" srcId="{6D6B527C-0110-411D-B95D-8B9C2C1BFCD0}" destId="{EADA9598-2D34-4908-862E-619469D94463}" srcOrd="1" destOrd="0" presId="urn:microsoft.com/office/officeart/2005/8/layout/process4"/>
    <dgm:cxn modelId="{EE80355E-2B85-47B9-949C-82FA0F2D6593}" type="presParOf" srcId="{6D6B527C-0110-411D-B95D-8B9C2C1BFCD0}" destId="{B2CED0E3-B480-475C-BBB1-9718B510959A}" srcOrd="2" destOrd="0" presId="urn:microsoft.com/office/officeart/2005/8/layout/process4"/>
    <dgm:cxn modelId="{40968473-A02B-4568-9B96-80E293F9954F}" type="presParOf" srcId="{B2CED0E3-B480-475C-BBB1-9718B510959A}" destId="{41126AB9-5974-433F-9F7A-8F494652B67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8D528E-EE69-4395-9935-30DBDA0D0794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D2DFF13B-106D-49FE-AEBD-026F6D69F89B}">
      <dgm:prSet/>
      <dgm:spPr/>
      <dgm:t>
        <a:bodyPr/>
        <a:lstStyle/>
        <a:p>
          <a:r>
            <a:rPr lang="nl-NL" dirty="0"/>
            <a:t>Asem stadig en diep in en uit</a:t>
          </a:r>
          <a:endParaRPr lang="en-US" dirty="0"/>
        </a:p>
      </dgm:t>
    </dgm:pt>
    <dgm:pt modelId="{9CEFBC9A-B226-4CF9-AAD8-4E6D78DDACBE}" type="parTrans" cxnId="{F1F34BCB-76A2-4992-8624-F6C74A88BD2F}">
      <dgm:prSet/>
      <dgm:spPr/>
      <dgm:t>
        <a:bodyPr/>
        <a:lstStyle/>
        <a:p>
          <a:endParaRPr lang="en-US"/>
        </a:p>
      </dgm:t>
    </dgm:pt>
    <dgm:pt modelId="{AADA52D9-AC94-4D91-AB21-41424DFF1F71}" type="sibTrans" cxnId="{F1F34BCB-76A2-4992-8624-F6C74A88BD2F}">
      <dgm:prSet/>
      <dgm:spPr/>
      <dgm:t>
        <a:bodyPr/>
        <a:lstStyle/>
        <a:p>
          <a:endParaRPr lang="en-US"/>
        </a:p>
      </dgm:t>
    </dgm:pt>
    <dgm:pt modelId="{A119B85B-8FA0-4998-B55E-E1B27EB56925}">
      <dgm:prSet/>
      <dgm:spPr/>
      <dgm:t>
        <a:bodyPr/>
        <a:lstStyle/>
        <a:p>
          <a:r>
            <a:rPr lang="af-ZA" dirty="0"/>
            <a:t>Gaan na 'n stil plek</a:t>
          </a:r>
          <a:endParaRPr lang="en-US" dirty="0"/>
        </a:p>
      </dgm:t>
    </dgm:pt>
    <dgm:pt modelId="{CCDF0685-3046-425E-BEF8-9D60250179DD}" type="parTrans" cxnId="{B8C2D647-AF22-46C3-8014-F0C769D54E86}">
      <dgm:prSet/>
      <dgm:spPr/>
      <dgm:t>
        <a:bodyPr/>
        <a:lstStyle/>
        <a:p>
          <a:endParaRPr lang="en-US"/>
        </a:p>
      </dgm:t>
    </dgm:pt>
    <dgm:pt modelId="{D5B29A90-E343-44B0-AC37-3FB3148FB2DE}" type="sibTrans" cxnId="{B8C2D647-AF22-46C3-8014-F0C769D54E86}">
      <dgm:prSet/>
      <dgm:spPr/>
      <dgm:t>
        <a:bodyPr/>
        <a:lstStyle/>
        <a:p>
          <a:endParaRPr lang="en-US"/>
        </a:p>
      </dgm:t>
    </dgm:pt>
    <dgm:pt modelId="{C2705C19-3E7C-4FD5-ABB6-BCEEF7A30AAE}">
      <dgm:prSet/>
      <dgm:spPr/>
      <dgm:t>
        <a:bodyPr/>
        <a:lstStyle/>
        <a:p>
          <a:r>
            <a:rPr lang="nl-NL" dirty="0"/>
            <a:t>Herinner jouself daaraan dat jy veilig is</a:t>
          </a:r>
          <a:endParaRPr lang="en-US" dirty="0"/>
        </a:p>
      </dgm:t>
    </dgm:pt>
    <dgm:pt modelId="{995B7849-D1EC-48FE-8062-AB72C5589736}" type="parTrans" cxnId="{952FE3C3-B4A3-4A1E-AC21-B3C9A96AC7FE}">
      <dgm:prSet/>
      <dgm:spPr/>
      <dgm:t>
        <a:bodyPr/>
        <a:lstStyle/>
        <a:p>
          <a:endParaRPr lang="en-US"/>
        </a:p>
      </dgm:t>
    </dgm:pt>
    <dgm:pt modelId="{D566A017-DB90-4F7C-AB2A-B893392B0614}" type="sibTrans" cxnId="{952FE3C3-B4A3-4A1E-AC21-B3C9A96AC7FE}">
      <dgm:prSet/>
      <dgm:spPr/>
      <dgm:t>
        <a:bodyPr/>
        <a:lstStyle/>
        <a:p>
          <a:endParaRPr lang="en-US"/>
        </a:p>
      </dgm:t>
    </dgm:pt>
    <dgm:pt modelId="{7336BB38-91F9-4FD8-AC65-BF0AB83083D9}">
      <dgm:prSet/>
      <dgm:spPr/>
      <dgm:t>
        <a:bodyPr/>
        <a:lstStyle/>
        <a:p>
          <a:r>
            <a:rPr lang="nl-NL" dirty="0"/>
            <a:t>Fokus op wat jy kan sien, hoor of aanraak</a:t>
          </a:r>
          <a:endParaRPr lang="en-US" dirty="0"/>
        </a:p>
      </dgm:t>
    </dgm:pt>
    <dgm:pt modelId="{1EB3DDCD-7E0A-46AE-B713-C587C33AB4A2}" type="parTrans" cxnId="{31F0029D-F6A4-47A7-B98A-410F281C0293}">
      <dgm:prSet/>
      <dgm:spPr/>
      <dgm:t>
        <a:bodyPr/>
        <a:lstStyle/>
        <a:p>
          <a:endParaRPr lang="en-US"/>
        </a:p>
      </dgm:t>
    </dgm:pt>
    <dgm:pt modelId="{1606BF0B-C694-408F-B159-A9A1AFE3A9D3}" type="sibTrans" cxnId="{31F0029D-F6A4-47A7-B98A-410F281C0293}">
      <dgm:prSet/>
      <dgm:spPr/>
      <dgm:t>
        <a:bodyPr/>
        <a:lstStyle/>
        <a:p>
          <a:endParaRPr lang="en-US"/>
        </a:p>
      </dgm:t>
    </dgm:pt>
    <dgm:pt modelId="{6C9764D5-60D3-4D32-8E30-AA45300BE845}">
      <dgm:prSet/>
      <dgm:spPr/>
      <dgm:t>
        <a:bodyPr/>
        <a:lstStyle/>
        <a:p>
          <a:r>
            <a:rPr lang="nl-NL" dirty="0"/>
            <a:t>Luister na musiek of doen iets wat jou kalmeer</a:t>
          </a:r>
          <a:endParaRPr lang="en-US" dirty="0"/>
        </a:p>
      </dgm:t>
    </dgm:pt>
    <dgm:pt modelId="{367C4746-065F-4A65-A3E2-2ECF79615C79}" type="parTrans" cxnId="{7F9C6321-64D2-4551-BCBA-90B71BEE796A}">
      <dgm:prSet/>
      <dgm:spPr/>
      <dgm:t>
        <a:bodyPr/>
        <a:lstStyle/>
        <a:p>
          <a:endParaRPr lang="en-US"/>
        </a:p>
      </dgm:t>
    </dgm:pt>
    <dgm:pt modelId="{EFB86A56-3793-4013-993F-8E3F099D3C4B}" type="sibTrans" cxnId="{7F9C6321-64D2-4551-BCBA-90B71BEE796A}">
      <dgm:prSet/>
      <dgm:spPr/>
      <dgm:t>
        <a:bodyPr/>
        <a:lstStyle/>
        <a:p>
          <a:endParaRPr lang="en-US"/>
        </a:p>
      </dgm:t>
    </dgm:pt>
    <dgm:pt modelId="{6AB0C792-6411-4E6A-B13C-C90BC26D57C2}">
      <dgm:prSet/>
      <dgm:spPr/>
      <dgm:t>
        <a:bodyPr/>
        <a:lstStyle/>
        <a:p>
          <a:r>
            <a:rPr lang="nl-NL" dirty="0"/>
            <a:t>Praat met iemand wat jy vertrou</a:t>
          </a:r>
          <a:endParaRPr lang="en-US" dirty="0"/>
        </a:p>
      </dgm:t>
    </dgm:pt>
    <dgm:pt modelId="{D597A3BD-26C4-492B-8ECF-F52AFE771488}" type="parTrans" cxnId="{93471684-B7C4-4706-B2F5-462605DEF5B7}">
      <dgm:prSet/>
      <dgm:spPr/>
      <dgm:t>
        <a:bodyPr/>
        <a:lstStyle/>
        <a:p>
          <a:endParaRPr lang="en-US"/>
        </a:p>
      </dgm:t>
    </dgm:pt>
    <dgm:pt modelId="{7D8401D2-87CA-431C-8941-A1296ADF6F27}" type="sibTrans" cxnId="{93471684-B7C4-4706-B2F5-462605DEF5B7}">
      <dgm:prSet/>
      <dgm:spPr/>
      <dgm:t>
        <a:bodyPr/>
        <a:lstStyle/>
        <a:p>
          <a:endParaRPr lang="en-US"/>
        </a:p>
      </dgm:t>
    </dgm:pt>
    <dgm:pt modelId="{19547475-14A3-46F6-969B-5D4EF5ED8C9F}" type="pres">
      <dgm:prSet presAssocID="{458D528E-EE69-4395-9935-30DBDA0D0794}" presName="Name0" presStyleCnt="0">
        <dgm:presLayoutVars>
          <dgm:dir/>
          <dgm:resizeHandles val="exact"/>
        </dgm:presLayoutVars>
      </dgm:prSet>
      <dgm:spPr/>
    </dgm:pt>
    <dgm:pt modelId="{492A5CFC-B799-4DB7-ACF0-C2C77ED429C1}" type="pres">
      <dgm:prSet presAssocID="{D2DFF13B-106D-49FE-AEBD-026F6D69F89B}" presName="node" presStyleLbl="node1" presStyleIdx="0" presStyleCnt="6">
        <dgm:presLayoutVars>
          <dgm:bulletEnabled val="1"/>
        </dgm:presLayoutVars>
      </dgm:prSet>
      <dgm:spPr/>
    </dgm:pt>
    <dgm:pt modelId="{8BE49212-07C0-4C74-B912-F7E8D9998463}" type="pres">
      <dgm:prSet presAssocID="{AADA52D9-AC94-4D91-AB21-41424DFF1F71}" presName="sibTrans" presStyleLbl="sibTrans1D1" presStyleIdx="0" presStyleCnt="5"/>
      <dgm:spPr/>
    </dgm:pt>
    <dgm:pt modelId="{3A7D3042-B4FC-451B-9C25-C74917D9BD95}" type="pres">
      <dgm:prSet presAssocID="{AADA52D9-AC94-4D91-AB21-41424DFF1F71}" presName="connectorText" presStyleLbl="sibTrans1D1" presStyleIdx="0" presStyleCnt="5"/>
      <dgm:spPr/>
    </dgm:pt>
    <dgm:pt modelId="{7677FF57-AFD3-4098-A9EE-A8397645AC78}" type="pres">
      <dgm:prSet presAssocID="{A119B85B-8FA0-4998-B55E-E1B27EB56925}" presName="node" presStyleLbl="node1" presStyleIdx="1" presStyleCnt="6">
        <dgm:presLayoutVars>
          <dgm:bulletEnabled val="1"/>
        </dgm:presLayoutVars>
      </dgm:prSet>
      <dgm:spPr/>
    </dgm:pt>
    <dgm:pt modelId="{988A15A4-9EA3-43DE-A2E1-33B6A2BCB852}" type="pres">
      <dgm:prSet presAssocID="{D5B29A90-E343-44B0-AC37-3FB3148FB2DE}" presName="sibTrans" presStyleLbl="sibTrans1D1" presStyleIdx="1" presStyleCnt="5"/>
      <dgm:spPr/>
    </dgm:pt>
    <dgm:pt modelId="{8ADA3374-3A1A-4DA4-A96B-0F5F2A14A607}" type="pres">
      <dgm:prSet presAssocID="{D5B29A90-E343-44B0-AC37-3FB3148FB2DE}" presName="connectorText" presStyleLbl="sibTrans1D1" presStyleIdx="1" presStyleCnt="5"/>
      <dgm:spPr/>
    </dgm:pt>
    <dgm:pt modelId="{F80455B3-3D07-49A9-A81F-B567E254B3D7}" type="pres">
      <dgm:prSet presAssocID="{C2705C19-3E7C-4FD5-ABB6-BCEEF7A30AAE}" presName="node" presStyleLbl="node1" presStyleIdx="2" presStyleCnt="6">
        <dgm:presLayoutVars>
          <dgm:bulletEnabled val="1"/>
        </dgm:presLayoutVars>
      </dgm:prSet>
      <dgm:spPr/>
    </dgm:pt>
    <dgm:pt modelId="{07D2C7DB-51F6-4CC5-A53E-64FDD5B5D8E0}" type="pres">
      <dgm:prSet presAssocID="{D566A017-DB90-4F7C-AB2A-B893392B0614}" presName="sibTrans" presStyleLbl="sibTrans1D1" presStyleIdx="2" presStyleCnt="5"/>
      <dgm:spPr/>
    </dgm:pt>
    <dgm:pt modelId="{E410EA84-0834-4585-AA5D-0F71CBF12B31}" type="pres">
      <dgm:prSet presAssocID="{D566A017-DB90-4F7C-AB2A-B893392B0614}" presName="connectorText" presStyleLbl="sibTrans1D1" presStyleIdx="2" presStyleCnt="5"/>
      <dgm:spPr/>
    </dgm:pt>
    <dgm:pt modelId="{AE71E4F1-9ED2-40E3-A41B-D5F168C9491E}" type="pres">
      <dgm:prSet presAssocID="{7336BB38-91F9-4FD8-AC65-BF0AB83083D9}" presName="node" presStyleLbl="node1" presStyleIdx="3" presStyleCnt="6">
        <dgm:presLayoutVars>
          <dgm:bulletEnabled val="1"/>
        </dgm:presLayoutVars>
      </dgm:prSet>
      <dgm:spPr/>
    </dgm:pt>
    <dgm:pt modelId="{3E323956-E1DB-4F6F-B740-25CC439201FA}" type="pres">
      <dgm:prSet presAssocID="{1606BF0B-C694-408F-B159-A9A1AFE3A9D3}" presName="sibTrans" presStyleLbl="sibTrans1D1" presStyleIdx="3" presStyleCnt="5"/>
      <dgm:spPr/>
    </dgm:pt>
    <dgm:pt modelId="{253783E6-FCA7-47B1-8FB0-97CFEB35CC2B}" type="pres">
      <dgm:prSet presAssocID="{1606BF0B-C694-408F-B159-A9A1AFE3A9D3}" presName="connectorText" presStyleLbl="sibTrans1D1" presStyleIdx="3" presStyleCnt="5"/>
      <dgm:spPr/>
    </dgm:pt>
    <dgm:pt modelId="{BF56F07D-17F2-4C9E-892F-17874ED9DA0D}" type="pres">
      <dgm:prSet presAssocID="{6C9764D5-60D3-4D32-8E30-AA45300BE845}" presName="node" presStyleLbl="node1" presStyleIdx="4" presStyleCnt="6">
        <dgm:presLayoutVars>
          <dgm:bulletEnabled val="1"/>
        </dgm:presLayoutVars>
      </dgm:prSet>
      <dgm:spPr/>
    </dgm:pt>
    <dgm:pt modelId="{4CD01461-026F-4E1E-9024-AB80FB80C1D8}" type="pres">
      <dgm:prSet presAssocID="{EFB86A56-3793-4013-993F-8E3F099D3C4B}" presName="sibTrans" presStyleLbl="sibTrans1D1" presStyleIdx="4" presStyleCnt="5"/>
      <dgm:spPr/>
    </dgm:pt>
    <dgm:pt modelId="{C450FB84-6D7A-4371-91D6-23A09AACA5E5}" type="pres">
      <dgm:prSet presAssocID="{EFB86A56-3793-4013-993F-8E3F099D3C4B}" presName="connectorText" presStyleLbl="sibTrans1D1" presStyleIdx="4" presStyleCnt="5"/>
      <dgm:spPr/>
    </dgm:pt>
    <dgm:pt modelId="{238620A6-A67A-4777-848F-B7790AAB13A2}" type="pres">
      <dgm:prSet presAssocID="{6AB0C792-6411-4E6A-B13C-C90BC26D57C2}" presName="node" presStyleLbl="node1" presStyleIdx="5" presStyleCnt="6">
        <dgm:presLayoutVars>
          <dgm:bulletEnabled val="1"/>
        </dgm:presLayoutVars>
      </dgm:prSet>
      <dgm:spPr/>
    </dgm:pt>
  </dgm:ptLst>
  <dgm:cxnLst>
    <dgm:cxn modelId="{425B9104-FE9E-498F-9558-7579CBA0A01C}" type="presOf" srcId="{6C9764D5-60D3-4D32-8E30-AA45300BE845}" destId="{BF56F07D-17F2-4C9E-892F-17874ED9DA0D}" srcOrd="0" destOrd="0" presId="urn:microsoft.com/office/officeart/2016/7/layout/RepeatingBendingProcessNew"/>
    <dgm:cxn modelId="{1EC4F21C-85A4-40D5-95F6-3FC695CE4D69}" type="presOf" srcId="{EFB86A56-3793-4013-993F-8E3F099D3C4B}" destId="{C450FB84-6D7A-4371-91D6-23A09AACA5E5}" srcOrd="1" destOrd="0" presId="urn:microsoft.com/office/officeart/2016/7/layout/RepeatingBendingProcessNew"/>
    <dgm:cxn modelId="{7F9C6321-64D2-4551-BCBA-90B71BEE796A}" srcId="{458D528E-EE69-4395-9935-30DBDA0D0794}" destId="{6C9764D5-60D3-4D32-8E30-AA45300BE845}" srcOrd="4" destOrd="0" parTransId="{367C4746-065F-4A65-A3E2-2ECF79615C79}" sibTransId="{EFB86A56-3793-4013-993F-8E3F099D3C4B}"/>
    <dgm:cxn modelId="{57828D2A-F1D6-456A-8BCE-DBD1A90108F3}" type="presOf" srcId="{D5B29A90-E343-44B0-AC37-3FB3148FB2DE}" destId="{988A15A4-9EA3-43DE-A2E1-33B6A2BCB852}" srcOrd="0" destOrd="0" presId="urn:microsoft.com/office/officeart/2016/7/layout/RepeatingBendingProcessNew"/>
    <dgm:cxn modelId="{C2B92431-DD64-4D36-AFA9-8A8973D06BB7}" type="presOf" srcId="{7336BB38-91F9-4FD8-AC65-BF0AB83083D9}" destId="{AE71E4F1-9ED2-40E3-A41B-D5F168C9491E}" srcOrd="0" destOrd="0" presId="urn:microsoft.com/office/officeart/2016/7/layout/RepeatingBendingProcessNew"/>
    <dgm:cxn modelId="{D597FC33-1B86-4861-8E97-84CA6836557E}" type="presOf" srcId="{AADA52D9-AC94-4D91-AB21-41424DFF1F71}" destId="{8BE49212-07C0-4C74-B912-F7E8D9998463}" srcOrd="0" destOrd="0" presId="urn:microsoft.com/office/officeart/2016/7/layout/RepeatingBendingProcessNew"/>
    <dgm:cxn modelId="{C85D0461-C100-4B6D-9A82-20A6983EAF6C}" type="presOf" srcId="{C2705C19-3E7C-4FD5-ABB6-BCEEF7A30AAE}" destId="{F80455B3-3D07-49A9-A81F-B567E254B3D7}" srcOrd="0" destOrd="0" presId="urn:microsoft.com/office/officeart/2016/7/layout/RepeatingBendingProcessNew"/>
    <dgm:cxn modelId="{941C2445-10F4-4C9C-9D84-2376F7E346C0}" type="presOf" srcId="{458D528E-EE69-4395-9935-30DBDA0D0794}" destId="{19547475-14A3-46F6-969B-5D4EF5ED8C9F}" srcOrd="0" destOrd="0" presId="urn:microsoft.com/office/officeart/2016/7/layout/RepeatingBendingProcessNew"/>
    <dgm:cxn modelId="{B8C2D647-AF22-46C3-8014-F0C769D54E86}" srcId="{458D528E-EE69-4395-9935-30DBDA0D0794}" destId="{A119B85B-8FA0-4998-B55E-E1B27EB56925}" srcOrd="1" destOrd="0" parTransId="{CCDF0685-3046-425E-BEF8-9D60250179DD}" sibTransId="{D5B29A90-E343-44B0-AC37-3FB3148FB2DE}"/>
    <dgm:cxn modelId="{B8120F4B-30B5-40B7-B17D-C97E85F5EA47}" type="presOf" srcId="{EFB86A56-3793-4013-993F-8E3F099D3C4B}" destId="{4CD01461-026F-4E1E-9024-AB80FB80C1D8}" srcOrd="0" destOrd="0" presId="urn:microsoft.com/office/officeart/2016/7/layout/RepeatingBendingProcessNew"/>
    <dgm:cxn modelId="{7337184E-9FD4-483C-9437-F10666F1CCCC}" type="presOf" srcId="{1606BF0B-C694-408F-B159-A9A1AFE3A9D3}" destId="{253783E6-FCA7-47B1-8FB0-97CFEB35CC2B}" srcOrd="1" destOrd="0" presId="urn:microsoft.com/office/officeart/2016/7/layout/RepeatingBendingProcessNew"/>
    <dgm:cxn modelId="{4F460954-BDCA-4AEF-9648-B660AFF461F8}" type="presOf" srcId="{1606BF0B-C694-408F-B159-A9A1AFE3A9D3}" destId="{3E323956-E1DB-4F6F-B740-25CC439201FA}" srcOrd="0" destOrd="0" presId="urn:microsoft.com/office/officeart/2016/7/layout/RepeatingBendingProcessNew"/>
    <dgm:cxn modelId="{93471684-B7C4-4706-B2F5-462605DEF5B7}" srcId="{458D528E-EE69-4395-9935-30DBDA0D0794}" destId="{6AB0C792-6411-4E6A-B13C-C90BC26D57C2}" srcOrd="5" destOrd="0" parTransId="{D597A3BD-26C4-492B-8ECF-F52AFE771488}" sibTransId="{7D8401D2-87CA-431C-8941-A1296ADF6F27}"/>
    <dgm:cxn modelId="{C782C394-F5B9-4F52-8162-6DBCDF985F00}" type="presOf" srcId="{D5B29A90-E343-44B0-AC37-3FB3148FB2DE}" destId="{8ADA3374-3A1A-4DA4-A96B-0F5F2A14A607}" srcOrd="1" destOrd="0" presId="urn:microsoft.com/office/officeart/2016/7/layout/RepeatingBendingProcessNew"/>
    <dgm:cxn modelId="{4D534196-E774-4FD6-B6C3-8172577AC7F7}" type="presOf" srcId="{A119B85B-8FA0-4998-B55E-E1B27EB56925}" destId="{7677FF57-AFD3-4098-A9EE-A8397645AC78}" srcOrd="0" destOrd="0" presId="urn:microsoft.com/office/officeart/2016/7/layout/RepeatingBendingProcessNew"/>
    <dgm:cxn modelId="{31F0029D-F6A4-47A7-B98A-410F281C0293}" srcId="{458D528E-EE69-4395-9935-30DBDA0D0794}" destId="{7336BB38-91F9-4FD8-AC65-BF0AB83083D9}" srcOrd="3" destOrd="0" parTransId="{1EB3DDCD-7E0A-46AE-B713-C587C33AB4A2}" sibTransId="{1606BF0B-C694-408F-B159-A9A1AFE3A9D3}"/>
    <dgm:cxn modelId="{E4990FC3-5AFA-4F75-9CB6-0DE42AEF532A}" type="presOf" srcId="{D566A017-DB90-4F7C-AB2A-B893392B0614}" destId="{E410EA84-0834-4585-AA5D-0F71CBF12B31}" srcOrd="1" destOrd="0" presId="urn:microsoft.com/office/officeart/2016/7/layout/RepeatingBendingProcessNew"/>
    <dgm:cxn modelId="{952FE3C3-B4A3-4A1E-AC21-B3C9A96AC7FE}" srcId="{458D528E-EE69-4395-9935-30DBDA0D0794}" destId="{C2705C19-3E7C-4FD5-ABB6-BCEEF7A30AAE}" srcOrd="2" destOrd="0" parTransId="{995B7849-D1EC-48FE-8062-AB72C5589736}" sibTransId="{D566A017-DB90-4F7C-AB2A-B893392B0614}"/>
    <dgm:cxn modelId="{AAD445C8-0C76-4400-ACAF-30835F9A655C}" type="presOf" srcId="{D566A017-DB90-4F7C-AB2A-B893392B0614}" destId="{07D2C7DB-51F6-4CC5-A53E-64FDD5B5D8E0}" srcOrd="0" destOrd="0" presId="urn:microsoft.com/office/officeart/2016/7/layout/RepeatingBendingProcessNew"/>
    <dgm:cxn modelId="{F1F34BCB-76A2-4992-8624-F6C74A88BD2F}" srcId="{458D528E-EE69-4395-9935-30DBDA0D0794}" destId="{D2DFF13B-106D-49FE-AEBD-026F6D69F89B}" srcOrd="0" destOrd="0" parTransId="{9CEFBC9A-B226-4CF9-AAD8-4E6D78DDACBE}" sibTransId="{AADA52D9-AC94-4D91-AB21-41424DFF1F71}"/>
    <dgm:cxn modelId="{41C2DCCF-E340-4E3D-9290-34A6CFBED25B}" type="presOf" srcId="{6AB0C792-6411-4E6A-B13C-C90BC26D57C2}" destId="{238620A6-A67A-4777-848F-B7790AAB13A2}" srcOrd="0" destOrd="0" presId="urn:microsoft.com/office/officeart/2016/7/layout/RepeatingBendingProcessNew"/>
    <dgm:cxn modelId="{979C31DF-BB38-47EA-87FE-83756E3BA15F}" type="presOf" srcId="{AADA52D9-AC94-4D91-AB21-41424DFF1F71}" destId="{3A7D3042-B4FC-451B-9C25-C74917D9BD95}" srcOrd="1" destOrd="0" presId="urn:microsoft.com/office/officeart/2016/7/layout/RepeatingBendingProcessNew"/>
    <dgm:cxn modelId="{A7E24BE9-073A-4493-AFAC-EF07087EA295}" type="presOf" srcId="{D2DFF13B-106D-49FE-AEBD-026F6D69F89B}" destId="{492A5CFC-B799-4DB7-ACF0-C2C77ED429C1}" srcOrd="0" destOrd="0" presId="urn:microsoft.com/office/officeart/2016/7/layout/RepeatingBendingProcessNew"/>
    <dgm:cxn modelId="{D7F7F30D-062C-4E8A-B334-C08AD31C577A}" type="presParOf" srcId="{19547475-14A3-46F6-969B-5D4EF5ED8C9F}" destId="{492A5CFC-B799-4DB7-ACF0-C2C77ED429C1}" srcOrd="0" destOrd="0" presId="urn:microsoft.com/office/officeart/2016/7/layout/RepeatingBendingProcessNew"/>
    <dgm:cxn modelId="{B9C32865-D0E5-4434-B73D-58F6A46DDA0D}" type="presParOf" srcId="{19547475-14A3-46F6-969B-5D4EF5ED8C9F}" destId="{8BE49212-07C0-4C74-B912-F7E8D9998463}" srcOrd="1" destOrd="0" presId="urn:microsoft.com/office/officeart/2016/7/layout/RepeatingBendingProcessNew"/>
    <dgm:cxn modelId="{646CDC9F-87E3-43E8-8893-12E0B4DA987D}" type="presParOf" srcId="{8BE49212-07C0-4C74-B912-F7E8D9998463}" destId="{3A7D3042-B4FC-451B-9C25-C74917D9BD95}" srcOrd="0" destOrd="0" presId="urn:microsoft.com/office/officeart/2016/7/layout/RepeatingBendingProcessNew"/>
    <dgm:cxn modelId="{0A449E21-5709-43D4-BFBA-7717578B6979}" type="presParOf" srcId="{19547475-14A3-46F6-969B-5D4EF5ED8C9F}" destId="{7677FF57-AFD3-4098-A9EE-A8397645AC78}" srcOrd="2" destOrd="0" presId="urn:microsoft.com/office/officeart/2016/7/layout/RepeatingBendingProcessNew"/>
    <dgm:cxn modelId="{B862DDC5-27FA-42EF-A701-4E3C574A3F96}" type="presParOf" srcId="{19547475-14A3-46F6-969B-5D4EF5ED8C9F}" destId="{988A15A4-9EA3-43DE-A2E1-33B6A2BCB852}" srcOrd="3" destOrd="0" presId="urn:microsoft.com/office/officeart/2016/7/layout/RepeatingBendingProcessNew"/>
    <dgm:cxn modelId="{D7C948BB-E1C1-470A-B25F-76ED049AF478}" type="presParOf" srcId="{988A15A4-9EA3-43DE-A2E1-33B6A2BCB852}" destId="{8ADA3374-3A1A-4DA4-A96B-0F5F2A14A607}" srcOrd="0" destOrd="0" presId="urn:microsoft.com/office/officeart/2016/7/layout/RepeatingBendingProcessNew"/>
    <dgm:cxn modelId="{18FD1DED-E0E7-48BC-B64D-9A93B6891ACF}" type="presParOf" srcId="{19547475-14A3-46F6-969B-5D4EF5ED8C9F}" destId="{F80455B3-3D07-49A9-A81F-B567E254B3D7}" srcOrd="4" destOrd="0" presId="urn:microsoft.com/office/officeart/2016/7/layout/RepeatingBendingProcessNew"/>
    <dgm:cxn modelId="{35DDA32E-4815-4A15-B67D-255021E78250}" type="presParOf" srcId="{19547475-14A3-46F6-969B-5D4EF5ED8C9F}" destId="{07D2C7DB-51F6-4CC5-A53E-64FDD5B5D8E0}" srcOrd="5" destOrd="0" presId="urn:microsoft.com/office/officeart/2016/7/layout/RepeatingBendingProcessNew"/>
    <dgm:cxn modelId="{56D5806F-664F-4E75-B95C-2562DCBF6A30}" type="presParOf" srcId="{07D2C7DB-51F6-4CC5-A53E-64FDD5B5D8E0}" destId="{E410EA84-0834-4585-AA5D-0F71CBF12B31}" srcOrd="0" destOrd="0" presId="urn:microsoft.com/office/officeart/2016/7/layout/RepeatingBendingProcessNew"/>
    <dgm:cxn modelId="{5205F2EC-9807-47FA-84D8-E4AD4649C303}" type="presParOf" srcId="{19547475-14A3-46F6-969B-5D4EF5ED8C9F}" destId="{AE71E4F1-9ED2-40E3-A41B-D5F168C9491E}" srcOrd="6" destOrd="0" presId="urn:microsoft.com/office/officeart/2016/7/layout/RepeatingBendingProcessNew"/>
    <dgm:cxn modelId="{838B79F3-4E7D-471C-9B1A-0FEDC1EFEF5B}" type="presParOf" srcId="{19547475-14A3-46F6-969B-5D4EF5ED8C9F}" destId="{3E323956-E1DB-4F6F-B740-25CC439201FA}" srcOrd="7" destOrd="0" presId="urn:microsoft.com/office/officeart/2016/7/layout/RepeatingBendingProcessNew"/>
    <dgm:cxn modelId="{B987FB91-F9AD-4DCB-891C-AFF62C9257D3}" type="presParOf" srcId="{3E323956-E1DB-4F6F-B740-25CC439201FA}" destId="{253783E6-FCA7-47B1-8FB0-97CFEB35CC2B}" srcOrd="0" destOrd="0" presId="urn:microsoft.com/office/officeart/2016/7/layout/RepeatingBendingProcessNew"/>
    <dgm:cxn modelId="{CFFEB148-DF1E-49D3-A3A0-ED546BCAB57B}" type="presParOf" srcId="{19547475-14A3-46F6-969B-5D4EF5ED8C9F}" destId="{BF56F07D-17F2-4C9E-892F-17874ED9DA0D}" srcOrd="8" destOrd="0" presId="urn:microsoft.com/office/officeart/2016/7/layout/RepeatingBendingProcessNew"/>
    <dgm:cxn modelId="{6F80A0A4-A4B5-46F6-B149-C00A39321DC6}" type="presParOf" srcId="{19547475-14A3-46F6-969B-5D4EF5ED8C9F}" destId="{4CD01461-026F-4E1E-9024-AB80FB80C1D8}" srcOrd="9" destOrd="0" presId="urn:microsoft.com/office/officeart/2016/7/layout/RepeatingBendingProcessNew"/>
    <dgm:cxn modelId="{E9F0ADD1-DAE1-4A10-8930-ECF377D3F036}" type="presParOf" srcId="{4CD01461-026F-4E1E-9024-AB80FB80C1D8}" destId="{C450FB84-6D7A-4371-91D6-23A09AACA5E5}" srcOrd="0" destOrd="0" presId="urn:microsoft.com/office/officeart/2016/7/layout/RepeatingBendingProcessNew"/>
    <dgm:cxn modelId="{8D7794FC-7FC2-4D35-A049-FDB19D4DFA5C}" type="presParOf" srcId="{19547475-14A3-46F6-969B-5D4EF5ED8C9F}" destId="{238620A6-A67A-4777-848F-B7790AAB13A2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265BF1-3150-4E80-828F-7350CEF426F8}" type="doc">
      <dgm:prSet loTypeId="urn:microsoft.com/office/officeart/2005/8/layout/list1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4B3BEED-B016-480C-AB73-6F3B87AD4DC8}">
      <dgm:prSet/>
      <dgm:spPr/>
      <dgm:t>
        <a:bodyPr/>
        <a:lstStyle/>
        <a:p>
          <a:r>
            <a:rPr lang="af-ZA" b="1" dirty="0"/>
            <a:t>Fisiese trauma</a:t>
          </a:r>
          <a:endParaRPr lang="en-US" dirty="0"/>
        </a:p>
      </dgm:t>
    </dgm:pt>
    <dgm:pt modelId="{646FE1C4-264F-457E-AEB1-64E7B04E943D}" type="parTrans" cxnId="{E1BA0BF8-F9D0-4415-9F3A-1C7003DEB9B4}">
      <dgm:prSet/>
      <dgm:spPr/>
      <dgm:t>
        <a:bodyPr/>
        <a:lstStyle/>
        <a:p>
          <a:endParaRPr lang="en-US"/>
        </a:p>
      </dgm:t>
    </dgm:pt>
    <dgm:pt modelId="{6F8884B4-1C2D-4B56-9445-0E48A5427433}" type="sibTrans" cxnId="{E1BA0BF8-F9D0-4415-9F3A-1C7003DEB9B4}">
      <dgm:prSet/>
      <dgm:spPr/>
      <dgm:t>
        <a:bodyPr/>
        <a:lstStyle/>
        <a:p>
          <a:endParaRPr lang="en-US"/>
        </a:p>
      </dgm:t>
    </dgm:pt>
    <dgm:pt modelId="{F53C16FC-6AC2-4951-830B-480044470D8C}">
      <dgm:prSet/>
      <dgm:spPr/>
      <dgm:t>
        <a:bodyPr/>
        <a:lstStyle/>
        <a:p>
          <a:r>
            <a:rPr lang="af-ZA" dirty="0"/>
            <a:t>Beserings aan die liggaam</a:t>
          </a:r>
          <a:endParaRPr lang="en-US" dirty="0"/>
        </a:p>
      </dgm:t>
    </dgm:pt>
    <dgm:pt modelId="{3F522FAE-70B5-4669-9471-FF17A73A9BC3}" type="parTrans" cxnId="{FE1AFFDB-6EF8-45A2-9E02-FD3D8F002F28}">
      <dgm:prSet/>
      <dgm:spPr/>
      <dgm:t>
        <a:bodyPr/>
        <a:lstStyle/>
        <a:p>
          <a:endParaRPr lang="en-US"/>
        </a:p>
      </dgm:t>
    </dgm:pt>
    <dgm:pt modelId="{6B4773BF-C94B-4053-8F6B-E1AE679F8343}" type="sibTrans" cxnId="{FE1AFFDB-6EF8-45A2-9E02-FD3D8F002F28}">
      <dgm:prSet/>
      <dgm:spPr/>
      <dgm:t>
        <a:bodyPr/>
        <a:lstStyle/>
        <a:p>
          <a:endParaRPr lang="en-US"/>
        </a:p>
      </dgm:t>
    </dgm:pt>
    <dgm:pt modelId="{E50582AB-621B-49FE-BF43-6FC8591D242B}">
      <dgm:prSet/>
      <dgm:spPr/>
      <dgm:t>
        <a:bodyPr/>
        <a:lstStyle/>
        <a:p>
          <a:r>
            <a:rPr lang="af-ZA" b="1" dirty="0"/>
            <a:t>Emosionele trauma</a:t>
          </a:r>
          <a:endParaRPr lang="en-US" dirty="0"/>
        </a:p>
      </dgm:t>
    </dgm:pt>
    <dgm:pt modelId="{9756BFE9-0EEF-42C7-86EA-ABDD815D51C9}" type="parTrans" cxnId="{15FBAAE8-078C-4F57-9ABB-15DAC4388BF0}">
      <dgm:prSet/>
      <dgm:spPr/>
      <dgm:t>
        <a:bodyPr/>
        <a:lstStyle/>
        <a:p>
          <a:endParaRPr lang="en-US"/>
        </a:p>
      </dgm:t>
    </dgm:pt>
    <dgm:pt modelId="{DEE698D5-37AD-4EB6-A1F7-6B9E3808568D}" type="sibTrans" cxnId="{15FBAAE8-078C-4F57-9ABB-15DAC4388BF0}">
      <dgm:prSet/>
      <dgm:spPr/>
      <dgm:t>
        <a:bodyPr/>
        <a:lstStyle/>
        <a:p>
          <a:endParaRPr lang="en-US"/>
        </a:p>
      </dgm:t>
    </dgm:pt>
    <dgm:pt modelId="{A6FD8FD7-E91D-4787-B223-19490A315E2E}">
      <dgm:prSet/>
      <dgm:spPr/>
      <dgm:t>
        <a:bodyPr/>
        <a:lstStyle/>
        <a:p>
          <a:r>
            <a:rPr lang="nl-NL" dirty="0"/>
            <a:t>Beïnvloed gedagtes, gevoelens en gedrag</a:t>
          </a:r>
          <a:endParaRPr lang="en-US" dirty="0"/>
        </a:p>
      </dgm:t>
    </dgm:pt>
    <dgm:pt modelId="{7B264815-1307-4265-9125-48481CB6D038}" type="parTrans" cxnId="{9115C6F0-1C7D-49F6-8A13-7954860709FF}">
      <dgm:prSet/>
      <dgm:spPr/>
      <dgm:t>
        <a:bodyPr/>
        <a:lstStyle/>
        <a:p>
          <a:endParaRPr lang="en-US"/>
        </a:p>
      </dgm:t>
    </dgm:pt>
    <dgm:pt modelId="{069514E0-A037-4A2D-895C-A217E1928F90}" type="sibTrans" cxnId="{9115C6F0-1C7D-49F6-8A13-7954860709FF}">
      <dgm:prSet/>
      <dgm:spPr/>
      <dgm:t>
        <a:bodyPr/>
        <a:lstStyle/>
        <a:p>
          <a:endParaRPr lang="en-US"/>
        </a:p>
      </dgm:t>
    </dgm:pt>
    <dgm:pt modelId="{F351E315-3AE9-4123-A738-8D0513BA9228}" type="pres">
      <dgm:prSet presAssocID="{E8265BF1-3150-4E80-828F-7350CEF426F8}" presName="linear" presStyleCnt="0">
        <dgm:presLayoutVars>
          <dgm:dir/>
          <dgm:animLvl val="lvl"/>
          <dgm:resizeHandles val="exact"/>
        </dgm:presLayoutVars>
      </dgm:prSet>
      <dgm:spPr/>
    </dgm:pt>
    <dgm:pt modelId="{6CAFA73C-6F2E-45B4-9C52-A21C20C60E13}" type="pres">
      <dgm:prSet presAssocID="{F4B3BEED-B016-480C-AB73-6F3B87AD4DC8}" presName="parentLin" presStyleCnt="0"/>
      <dgm:spPr/>
    </dgm:pt>
    <dgm:pt modelId="{3730F6E6-7372-4DD4-93A0-DAF5F75C04B2}" type="pres">
      <dgm:prSet presAssocID="{F4B3BEED-B016-480C-AB73-6F3B87AD4DC8}" presName="parentLeftMargin" presStyleLbl="node1" presStyleIdx="0" presStyleCnt="2"/>
      <dgm:spPr/>
    </dgm:pt>
    <dgm:pt modelId="{253F6C81-6840-4144-A734-3A69E7753996}" type="pres">
      <dgm:prSet presAssocID="{F4B3BEED-B016-480C-AB73-6F3B87AD4DC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9B1EA68-BA7C-4FDB-85E7-7CD28FE1819D}" type="pres">
      <dgm:prSet presAssocID="{F4B3BEED-B016-480C-AB73-6F3B87AD4DC8}" presName="negativeSpace" presStyleCnt="0"/>
      <dgm:spPr/>
    </dgm:pt>
    <dgm:pt modelId="{EB1F93CD-B4B0-4FC9-8133-BDB6B0F6C371}" type="pres">
      <dgm:prSet presAssocID="{F4B3BEED-B016-480C-AB73-6F3B87AD4DC8}" presName="childText" presStyleLbl="conFgAcc1" presStyleIdx="0" presStyleCnt="2">
        <dgm:presLayoutVars>
          <dgm:bulletEnabled val="1"/>
        </dgm:presLayoutVars>
      </dgm:prSet>
      <dgm:spPr/>
    </dgm:pt>
    <dgm:pt modelId="{3C1F0F68-6717-4F1F-AF52-4E1095149EE2}" type="pres">
      <dgm:prSet presAssocID="{6F8884B4-1C2D-4B56-9445-0E48A5427433}" presName="spaceBetweenRectangles" presStyleCnt="0"/>
      <dgm:spPr/>
    </dgm:pt>
    <dgm:pt modelId="{EB8DE87B-9B3A-4CC3-B5F3-27BB0BBE994B}" type="pres">
      <dgm:prSet presAssocID="{E50582AB-621B-49FE-BF43-6FC8591D242B}" presName="parentLin" presStyleCnt="0"/>
      <dgm:spPr/>
    </dgm:pt>
    <dgm:pt modelId="{437F8621-FA14-4375-B9EF-E1FBFD3164B3}" type="pres">
      <dgm:prSet presAssocID="{E50582AB-621B-49FE-BF43-6FC8591D242B}" presName="parentLeftMargin" presStyleLbl="node1" presStyleIdx="0" presStyleCnt="2"/>
      <dgm:spPr/>
    </dgm:pt>
    <dgm:pt modelId="{7C637181-4D03-406A-9443-4092E86F7B72}" type="pres">
      <dgm:prSet presAssocID="{E50582AB-621B-49FE-BF43-6FC8591D242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5328DFCB-36EF-41AC-8A1B-3FC7EBA9A4EF}" type="pres">
      <dgm:prSet presAssocID="{E50582AB-621B-49FE-BF43-6FC8591D242B}" presName="negativeSpace" presStyleCnt="0"/>
      <dgm:spPr/>
    </dgm:pt>
    <dgm:pt modelId="{1FAF02B0-74E0-46C1-915E-A36CBADA5480}" type="pres">
      <dgm:prSet presAssocID="{E50582AB-621B-49FE-BF43-6FC8591D242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6C13E5F-6E98-4D1F-A42B-DD59634F524F}" type="presOf" srcId="{E50582AB-621B-49FE-BF43-6FC8591D242B}" destId="{7C637181-4D03-406A-9443-4092E86F7B72}" srcOrd="1" destOrd="0" presId="urn:microsoft.com/office/officeart/2005/8/layout/list1"/>
    <dgm:cxn modelId="{9D631344-DE70-4E3A-9033-74754088D1F1}" type="presOf" srcId="{A6FD8FD7-E91D-4787-B223-19490A315E2E}" destId="{1FAF02B0-74E0-46C1-915E-A36CBADA5480}" srcOrd="0" destOrd="0" presId="urn:microsoft.com/office/officeart/2005/8/layout/list1"/>
    <dgm:cxn modelId="{6C733856-0CA3-491C-9C4F-876873B4D77A}" type="presOf" srcId="{F53C16FC-6AC2-4951-830B-480044470D8C}" destId="{EB1F93CD-B4B0-4FC9-8133-BDB6B0F6C371}" srcOrd="0" destOrd="0" presId="urn:microsoft.com/office/officeart/2005/8/layout/list1"/>
    <dgm:cxn modelId="{36D4BA79-146B-49DC-A0A8-E03E2AAE0108}" type="presOf" srcId="{E50582AB-621B-49FE-BF43-6FC8591D242B}" destId="{437F8621-FA14-4375-B9EF-E1FBFD3164B3}" srcOrd="0" destOrd="0" presId="urn:microsoft.com/office/officeart/2005/8/layout/list1"/>
    <dgm:cxn modelId="{FABA209D-F983-4677-8C2B-866900A948FA}" type="presOf" srcId="{F4B3BEED-B016-480C-AB73-6F3B87AD4DC8}" destId="{3730F6E6-7372-4DD4-93A0-DAF5F75C04B2}" srcOrd="0" destOrd="0" presId="urn:microsoft.com/office/officeart/2005/8/layout/list1"/>
    <dgm:cxn modelId="{4E715DA6-8F9B-4586-ADE2-0A8E8D79964E}" type="presOf" srcId="{E8265BF1-3150-4E80-828F-7350CEF426F8}" destId="{F351E315-3AE9-4123-A738-8D0513BA9228}" srcOrd="0" destOrd="0" presId="urn:microsoft.com/office/officeart/2005/8/layout/list1"/>
    <dgm:cxn modelId="{88D205A7-63DA-41AD-A915-319E56ABCCC7}" type="presOf" srcId="{F4B3BEED-B016-480C-AB73-6F3B87AD4DC8}" destId="{253F6C81-6840-4144-A734-3A69E7753996}" srcOrd="1" destOrd="0" presId="urn:microsoft.com/office/officeart/2005/8/layout/list1"/>
    <dgm:cxn modelId="{FE1AFFDB-6EF8-45A2-9E02-FD3D8F002F28}" srcId="{F4B3BEED-B016-480C-AB73-6F3B87AD4DC8}" destId="{F53C16FC-6AC2-4951-830B-480044470D8C}" srcOrd="0" destOrd="0" parTransId="{3F522FAE-70B5-4669-9471-FF17A73A9BC3}" sibTransId="{6B4773BF-C94B-4053-8F6B-E1AE679F8343}"/>
    <dgm:cxn modelId="{15FBAAE8-078C-4F57-9ABB-15DAC4388BF0}" srcId="{E8265BF1-3150-4E80-828F-7350CEF426F8}" destId="{E50582AB-621B-49FE-BF43-6FC8591D242B}" srcOrd="1" destOrd="0" parTransId="{9756BFE9-0EEF-42C7-86EA-ABDD815D51C9}" sibTransId="{DEE698D5-37AD-4EB6-A1F7-6B9E3808568D}"/>
    <dgm:cxn modelId="{9115C6F0-1C7D-49F6-8A13-7954860709FF}" srcId="{E50582AB-621B-49FE-BF43-6FC8591D242B}" destId="{A6FD8FD7-E91D-4787-B223-19490A315E2E}" srcOrd="0" destOrd="0" parTransId="{7B264815-1307-4265-9125-48481CB6D038}" sibTransId="{069514E0-A037-4A2D-895C-A217E1928F90}"/>
    <dgm:cxn modelId="{E1BA0BF8-F9D0-4415-9F3A-1C7003DEB9B4}" srcId="{E8265BF1-3150-4E80-828F-7350CEF426F8}" destId="{F4B3BEED-B016-480C-AB73-6F3B87AD4DC8}" srcOrd="0" destOrd="0" parTransId="{646FE1C4-264F-457E-AEB1-64E7B04E943D}" sibTransId="{6F8884B4-1C2D-4B56-9445-0E48A5427433}"/>
    <dgm:cxn modelId="{9474AE43-2A9B-4369-823D-31BE331A4E4D}" type="presParOf" srcId="{F351E315-3AE9-4123-A738-8D0513BA9228}" destId="{6CAFA73C-6F2E-45B4-9C52-A21C20C60E13}" srcOrd="0" destOrd="0" presId="urn:microsoft.com/office/officeart/2005/8/layout/list1"/>
    <dgm:cxn modelId="{E4AD2E6F-A07E-44DF-BAFC-13C9553EC00D}" type="presParOf" srcId="{6CAFA73C-6F2E-45B4-9C52-A21C20C60E13}" destId="{3730F6E6-7372-4DD4-93A0-DAF5F75C04B2}" srcOrd="0" destOrd="0" presId="urn:microsoft.com/office/officeart/2005/8/layout/list1"/>
    <dgm:cxn modelId="{35FE5CEA-4373-413C-8180-74F6AAB45B39}" type="presParOf" srcId="{6CAFA73C-6F2E-45B4-9C52-A21C20C60E13}" destId="{253F6C81-6840-4144-A734-3A69E7753996}" srcOrd="1" destOrd="0" presId="urn:microsoft.com/office/officeart/2005/8/layout/list1"/>
    <dgm:cxn modelId="{145C710E-9D3C-4FF1-98DC-F9BD1F0DB4AF}" type="presParOf" srcId="{F351E315-3AE9-4123-A738-8D0513BA9228}" destId="{49B1EA68-BA7C-4FDB-85E7-7CD28FE1819D}" srcOrd="1" destOrd="0" presId="urn:microsoft.com/office/officeart/2005/8/layout/list1"/>
    <dgm:cxn modelId="{3CF8E344-E4A3-453B-BD12-D08824F27A8B}" type="presParOf" srcId="{F351E315-3AE9-4123-A738-8D0513BA9228}" destId="{EB1F93CD-B4B0-4FC9-8133-BDB6B0F6C371}" srcOrd="2" destOrd="0" presId="urn:microsoft.com/office/officeart/2005/8/layout/list1"/>
    <dgm:cxn modelId="{A9BC57C7-06F0-426B-8B25-2279F1094BAB}" type="presParOf" srcId="{F351E315-3AE9-4123-A738-8D0513BA9228}" destId="{3C1F0F68-6717-4F1F-AF52-4E1095149EE2}" srcOrd="3" destOrd="0" presId="urn:microsoft.com/office/officeart/2005/8/layout/list1"/>
    <dgm:cxn modelId="{AB3FAC7B-37F7-48D1-8CB7-88D64E344AC2}" type="presParOf" srcId="{F351E315-3AE9-4123-A738-8D0513BA9228}" destId="{EB8DE87B-9B3A-4CC3-B5F3-27BB0BBE994B}" srcOrd="4" destOrd="0" presId="urn:microsoft.com/office/officeart/2005/8/layout/list1"/>
    <dgm:cxn modelId="{14A3E9FC-5041-4EFE-A6E0-D45A58EEA2B7}" type="presParOf" srcId="{EB8DE87B-9B3A-4CC3-B5F3-27BB0BBE994B}" destId="{437F8621-FA14-4375-B9EF-E1FBFD3164B3}" srcOrd="0" destOrd="0" presId="urn:microsoft.com/office/officeart/2005/8/layout/list1"/>
    <dgm:cxn modelId="{696B4ED7-AE24-4500-8FDC-C160F07DD5B9}" type="presParOf" srcId="{EB8DE87B-9B3A-4CC3-B5F3-27BB0BBE994B}" destId="{7C637181-4D03-406A-9443-4092E86F7B72}" srcOrd="1" destOrd="0" presId="urn:microsoft.com/office/officeart/2005/8/layout/list1"/>
    <dgm:cxn modelId="{ED4BB064-35DB-4014-87D2-FCD8F3F32E45}" type="presParOf" srcId="{F351E315-3AE9-4123-A738-8D0513BA9228}" destId="{5328DFCB-36EF-41AC-8A1B-3FC7EBA9A4EF}" srcOrd="5" destOrd="0" presId="urn:microsoft.com/office/officeart/2005/8/layout/list1"/>
    <dgm:cxn modelId="{4D727EF9-C6BB-446D-ADD9-A2DF3329145C}" type="presParOf" srcId="{F351E315-3AE9-4123-A738-8D0513BA9228}" destId="{1FAF02B0-74E0-46C1-915E-A36CBADA548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0621459-5098-43E5-813C-398390E9BD2A}" type="doc">
      <dgm:prSet loTypeId="urn:microsoft.com/office/officeart/2016/7/layout/HorizontalAction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45ABBAD-C2E6-48BB-A916-4385DDE51A4C}">
      <dgm:prSet/>
      <dgm:spPr/>
      <dgm:t>
        <a:bodyPr/>
        <a:lstStyle/>
        <a:p>
          <a:r>
            <a:rPr lang="af-ZA" b="1" dirty="0"/>
            <a:t>Hartseer</a:t>
          </a:r>
          <a:endParaRPr lang="en-US" dirty="0"/>
        </a:p>
      </dgm:t>
    </dgm:pt>
    <dgm:pt modelId="{39CE5ECF-9901-46AE-9271-67DEE33E6324}" type="parTrans" cxnId="{824F9EB4-A921-4E7E-9C64-7CDECB741E6B}">
      <dgm:prSet/>
      <dgm:spPr/>
      <dgm:t>
        <a:bodyPr/>
        <a:lstStyle/>
        <a:p>
          <a:endParaRPr lang="en-US"/>
        </a:p>
      </dgm:t>
    </dgm:pt>
    <dgm:pt modelId="{8D6D608C-91BC-47D5-8054-AA7F05D101C0}" type="sibTrans" cxnId="{824F9EB4-A921-4E7E-9C64-7CDECB741E6B}">
      <dgm:prSet/>
      <dgm:spPr/>
      <dgm:t>
        <a:bodyPr/>
        <a:lstStyle/>
        <a:p>
          <a:endParaRPr lang="en-US"/>
        </a:p>
      </dgm:t>
    </dgm:pt>
    <dgm:pt modelId="{7866ED3B-D89F-4CB6-81CE-4AB791EE944C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af-ZA" sz="1400" dirty="0"/>
            <a:t>- </a:t>
          </a:r>
          <a:r>
            <a:rPr lang="af-ZA" sz="1800" dirty="0"/>
            <a:t>'n Normale emosie</a:t>
          </a:r>
          <a:endParaRPr lang="en-US" sz="1800" dirty="0"/>
        </a:p>
      </dgm:t>
    </dgm:pt>
    <dgm:pt modelId="{CB9283AE-9327-4BB4-AFEC-C1CCA945B40C}" type="parTrans" cxnId="{B5DFA1DF-3B3B-4D41-B148-CA6B0596E01A}">
      <dgm:prSet/>
      <dgm:spPr/>
      <dgm:t>
        <a:bodyPr/>
        <a:lstStyle/>
        <a:p>
          <a:endParaRPr lang="en-US"/>
        </a:p>
      </dgm:t>
    </dgm:pt>
    <dgm:pt modelId="{090F8978-8C64-4958-ABFB-62C6A1AC47D3}" type="sibTrans" cxnId="{B5DFA1DF-3B3B-4D41-B148-CA6B0596E01A}">
      <dgm:prSet/>
      <dgm:spPr/>
      <dgm:t>
        <a:bodyPr/>
        <a:lstStyle/>
        <a:p>
          <a:endParaRPr lang="en-US"/>
        </a:p>
      </dgm:t>
    </dgm:pt>
    <dgm:pt modelId="{66FA6CF1-89B8-42D2-9585-6E96F572986A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af-ZA" sz="1800" dirty="0"/>
            <a:t>- </a:t>
          </a:r>
          <a:r>
            <a:rPr lang="nl-NL" sz="1800" dirty="0"/>
            <a:t>Dikwels gekoppel aan ‘n spesifieke gebeurtenis</a:t>
          </a:r>
          <a:endParaRPr lang="en-US" sz="1800" dirty="0"/>
        </a:p>
      </dgm:t>
    </dgm:pt>
    <dgm:pt modelId="{B98EF4D4-A70F-4DE6-898F-29BD784FC382}" type="parTrans" cxnId="{84CD2B83-845F-4D70-984E-FBD17CDFC3DE}">
      <dgm:prSet/>
      <dgm:spPr/>
      <dgm:t>
        <a:bodyPr/>
        <a:lstStyle/>
        <a:p>
          <a:endParaRPr lang="en-US"/>
        </a:p>
      </dgm:t>
    </dgm:pt>
    <dgm:pt modelId="{B5256426-C680-47B5-BA56-73EFD86F8DFB}" type="sibTrans" cxnId="{84CD2B83-845F-4D70-984E-FBD17CDFC3DE}">
      <dgm:prSet/>
      <dgm:spPr/>
      <dgm:t>
        <a:bodyPr/>
        <a:lstStyle/>
        <a:p>
          <a:endParaRPr lang="en-US"/>
        </a:p>
      </dgm:t>
    </dgm:pt>
    <dgm:pt modelId="{F371B142-88F2-4CD2-9E1C-1305E8F65F5F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af-ZA" sz="1800" dirty="0"/>
            <a:t>- </a:t>
          </a:r>
          <a:r>
            <a:rPr lang="nl-NL" sz="1800" dirty="0"/>
            <a:t>Dit vervaag gewoonlik met tyd</a:t>
          </a:r>
          <a:endParaRPr lang="en-US" sz="1400" dirty="0"/>
        </a:p>
      </dgm:t>
    </dgm:pt>
    <dgm:pt modelId="{38CAA215-D563-4401-B23B-E1B490A61099}" type="parTrans" cxnId="{2413FF4E-21D0-46DA-95E1-696C62CA6E1E}">
      <dgm:prSet/>
      <dgm:spPr/>
      <dgm:t>
        <a:bodyPr/>
        <a:lstStyle/>
        <a:p>
          <a:endParaRPr lang="en-US"/>
        </a:p>
      </dgm:t>
    </dgm:pt>
    <dgm:pt modelId="{849C5C61-39BB-4EBC-AB68-5F18863944E4}" type="sibTrans" cxnId="{2413FF4E-21D0-46DA-95E1-696C62CA6E1E}">
      <dgm:prSet/>
      <dgm:spPr/>
      <dgm:t>
        <a:bodyPr/>
        <a:lstStyle/>
        <a:p>
          <a:endParaRPr lang="en-US"/>
        </a:p>
      </dgm:t>
    </dgm:pt>
    <dgm:pt modelId="{FEE44295-67E5-44BF-9DB3-5EEA6911455A}">
      <dgm:prSet/>
      <dgm:spPr/>
      <dgm:t>
        <a:bodyPr/>
        <a:lstStyle/>
        <a:p>
          <a:r>
            <a:rPr lang="af-ZA" b="1" dirty="0"/>
            <a:t>Depressie</a:t>
          </a:r>
          <a:endParaRPr lang="en-US" dirty="0"/>
        </a:p>
      </dgm:t>
    </dgm:pt>
    <dgm:pt modelId="{7C75D5CE-699A-4F93-9824-9B364C2CC6DC}" type="parTrans" cxnId="{B0C299B0-0DDE-498D-8D71-DAFA0F3936DD}">
      <dgm:prSet/>
      <dgm:spPr/>
      <dgm:t>
        <a:bodyPr/>
        <a:lstStyle/>
        <a:p>
          <a:endParaRPr lang="en-US"/>
        </a:p>
      </dgm:t>
    </dgm:pt>
    <dgm:pt modelId="{82DAA0B1-C28D-409A-A2F9-0F022466CC5C}" type="sibTrans" cxnId="{B0C299B0-0DDE-498D-8D71-DAFA0F3936DD}">
      <dgm:prSet/>
      <dgm:spPr/>
      <dgm:t>
        <a:bodyPr/>
        <a:lstStyle/>
        <a:p>
          <a:endParaRPr lang="en-US"/>
        </a:p>
      </dgm:t>
    </dgm:pt>
    <dgm:pt modelId="{7EFCFFE8-8CA6-4AF8-AECE-9D0FA0864844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af-ZA" sz="1800" dirty="0"/>
            <a:t>- 'n Mediese toestand</a:t>
          </a:r>
          <a:endParaRPr lang="en-US" sz="1800" dirty="0"/>
        </a:p>
      </dgm:t>
    </dgm:pt>
    <dgm:pt modelId="{35CD726E-6D06-4D58-A48A-75B549B8E100}" type="parTrans" cxnId="{BCCCD0FB-F26C-4C96-9315-F4094E88937B}">
      <dgm:prSet/>
      <dgm:spPr/>
      <dgm:t>
        <a:bodyPr/>
        <a:lstStyle/>
        <a:p>
          <a:endParaRPr lang="en-US"/>
        </a:p>
      </dgm:t>
    </dgm:pt>
    <dgm:pt modelId="{56175A29-4CC9-4695-8A2A-9DA8834B2325}" type="sibTrans" cxnId="{BCCCD0FB-F26C-4C96-9315-F4094E88937B}">
      <dgm:prSet/>
      <dgm:spPr/>
      <dgm:t>
        <a:bodyPr/>
        <a:lstStyle/>
        <a:p>
          <a:endParaRPr lang="en-US"/>
        </a:p>
      </dgm:t>
    </dgm:pt>
    <dgm:pt modelId="{0A7E9ED0-4E73-48B1-BEF7-24D3E3F631CF}">
      <dgm:prSet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af-ZA" sz="1800" dirty="0"/>
            <a:t>- Voortdurende hartseer of leegheid</a:t>
          </a:r>
          <a:endParaRPr lang="en-US" sz="1800" dirty="0"/>
        </a:p>
      </dgm:t>
    </dgm:pt>
    <dgm:pt modelId="{68E9E373-C5D2-4245-B480-782416DE5934}" type="parTrans" cxnId="{49859F71-2214-4B21-8276-A92782C1A1E0}">
      <dgm:prSet/>
      <dgm:spPr/>
      <dgm:t>
        <a:bodyPr/>
        <a:lstStyle/>
        <a:p>
          <a:endParaRPr lang="en-US"/>
        </a:p>
      </dgm:t>
    </dgm:pt>
    <dgm:pt modelId="{B6187472-2762-4857-AE20-E26CACB841E7}" type="sibTrans" cxnId="{49859F71-2214-4B21-8276-A92782C1A1E0}">
      <dgm:prSet/>
      <dgm:spPr/>
      <dgm:t>
        <a:bodyPr/>
        <a:lstStyle/>
        <a:p>
          <a:endParaRPr lang="en-US"/>
        </a:p>
      </dgm:t>
    </dgm:pt>
    <dgm:pt modelId="{86A0792E-B6EF-4AC5-8325-80B3E78F6851}">
      <dgm:prSet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af-ZA" sz="1800" dirty="0"/>
            <a:t>- </a:t>
          </a:r>
          <a:r>
            <a:rPr lang="nl-NL" sz="1800" dirty="0"/>
            <a:t>Verlies aan belangstelling of motivering</a:t>
          </a:r>
          <a:endParaRPr lang="en-US" sz="1800" dirty="0"/>
        </a:p>
      </dgm:t>
    </dgm:pt>
    <dgm:pt modelId="{6ADA63FE-BAFA-4527-B5FE-161AFA588965}" type="parTrans" cxnId="{24906D88-2AC8-4475-9F51-1156F4CEF26F}">
      <dgm:prSet/>
      <dgm:spPr/>
      <dgm:t>
        <a:bodyPr/>
        <a:lstStyle/>
        <a:p>
          <a:endParaRPr lang="en-US"/>
        </a:p>
      </dgm:t>
    </dgm:pt>
    <dgm:pt modelId="{DB412B90-C503-48E8-A024-7125B7C24608}" type="sibTrans" cxnId="{24906D88-2AC8-4475-9F51-1156F4CEF26F}">
      <dgm:prSet/>
      <dgm:spPr/>
      <dgm:t>
        <a:bodyPr/>
        <a:lstStyle/>
        <a:p>
          <a:endParaRPr lang="en-US"/>
        </a:p>
      </dgm:t>
    </dgm:pt>
    <dgm:pt modelId="{EE61B396-D419-418F-8C8D-CAC02D9BA0BE}">
      <dgm:prSet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af-ZA" sz="1800" dirty="0"/>
            <a:t>- Beïnvloed jou alledaagse lewe</a:t>
          </a:r>
          <a:endParaRPr lang="en-US" sz="1800" dirty="0"/>
        </a:p>
      </dgm:t>
    </dgm:pt>
    <dgm:pt modelId="{210F5688-8218-453A-8D4F-3E2234017E3A}" type="parTrans" cxnId="{9BAB9249-0480-4A07-A5B6-EF35CD1B9167}">
      <dgm:prSet/>
      <dgm:spPr/>
      <dgm:t>
        <a:bodyPr/>
        <a:lstStyle/>
        <a:p>
          <a:endParaRPr lang="en-US"/>
        </a:p>
      </dgm:t>
    </dgm:pt>
    <dgm:pt modelId="{B52726F7-2C0F-49B9-B15D-53E4AC0B3392}" type="sibTrans" cxnId="{9BAB9249-0480-4A07-A5B6-EF35CD1B9167}">
      <dgm:prSet/>
      <dgm:spPr/>
      <dgm:t>
        <a:bodyPr/>
        <a:lstStyle/>
        <a:p>
          <a:endParaRPr lang="en-US"/>
        </a:p>
      </dgm:t>
    </dgm:pt>
    <dgm:pt modelId="{2B201818-9745-4400-A83F-0F1A0AEBD203}" type="pres">
      <dgm:prSet presAssocID="{60621459-5098-43E5-813C-398390E9BD2A}" presName="Name0" presStyleCnt="0">
        <dgm:presLayoutVars>
          <dgm:dir/>
          <dgm:animLvl val="lvl"/>
          <dgm:resizeHandles val="exact"/>
        </dgm:presLayoutVars>
      </dgm:prSet>
      <dgm:spPr/>
    </dgm:pt>
    <dgm:pt modelId="{1EA485D4-1A94-4B24-BE60-CB875DB11F40}" type="pres">
      <dgm:prSet presAssocID="{645ABBAD-C2E6-48BB-A916-4385DDE51A4C}" presName="composite" presStyleCnt="0"/>
      <dgm:spPr/>
    </dgm:pt>
    <dgm:pt modelId="{0731E98B-05A2-4C0A-B3E1-EE4934EC9CAB}" type="pres">
      <dgm:prSet presAssocID="{645ABBAD-C2E6-48BB-A916-4385DDE51A4C}" presName="parTx" presStyleLbl="alignNode1" presStyleIdx="0" presStyleCnt="2">
        <dgm:presLayoutVars>
          <dgm:chMax val="0"/>
          <dgm:chPref val="0"/>
        </dgm:presLayoutVars>
      </dgm:prSet>
      <dgm:spPr/>
    </dgm:pt>
    <dgm:pt modelId="{06D58E13-4361-4116-BC71-8019B5402301}" type="pres">
      <dgm:prSet presAssocID="{645ABBAD-C2E6-48BB-A916-4385DDE51A4C}" presName="desTx" presStyleLbl="alignAccFollowNode1" presStyleIdx="0" presStyleCnt="2">
        <dgm:presLayoutVars/>
      </dgm:prSet>
      <dgm:spPr/>
    </dgm:pt>
    <dgm:pt modelId="{6E8AD62B-AE1B-4306-8D89-9173AAB5B477}" type="pres">
      <dgm:prSet presAssocID="{8D6D608C-91BC-47D5-8054-AA7F05D101C0}" presName="space" presStyleCnt="0"/>
      <dgm:spPr/>
    </dgm:pt>
    <dgm:pt modelId="{7D701F13-E0B6-4446-81D6-6BF6EF126D52}" type="pres">
      <dgm:prSet presAssocID="{FEE44295-67E5-44BF-9DB3-5EEA6911455A}" presName="composite" presStyleCnt="0"/>
      <dgm:spPr/>
    </dgm:pt>
    <dgm:pt modelId="{492FD24A-5DA7-4E22-AABA-F8426E951F42}" type="pres">
      <dgm:prSet presAssocID="{FEE44295-67E5-44BF-9DB3-5EEA6911455A}" presName="parTx" presStyleLbl="alignNode1" presStyleIdx="1" presStyleCnt="2">
        <dgm:presLayoutVars>
          <dgm:chMax val="0"/>
          <dgm:chPref val="0"/>
        </dgm:presLayoutVars>
      </dgm:prSet>
      <dgm:spPr/>
    </dgm:pt>
    <dgm:pt modelId="{16ED6208-4D0A-43FC-8C72-CAB02CA93DE5}" type="pres">
      <dgm:prSet presAssocID="{FEE44295-67E5-44BF-9DB3-5EEA6911455A}" presName="desTx" presStyleLbl="alignAccFollowNode1" presStyleIdx="1" presStyleCnt="2">
        <dgm:presLayoutVars/>
      </dgm:prSet>
      <dgm:spPr/>
    </dgm:pt>
  </dgm:ptLst>
  <dgm:cxnLst>
    <dgm:cxn modelId="{596FC613-CEDD-4FA6-BFFE-CFFC807CA645}" type="presOf" srcId="{EE61B396-D419-418F-8C8D-CAC02D9BA0BE}" destId="{16ED6208-4D0A-43FC-8C72-CAB02CA93DE5}" srcOrd="0" destOrd="3" presId="urn:microsoft.com/office/officeart/2016/7/layout/HorizontalActionList"/>
    <dgm:cxn modelId="{9BAB9249-0480-4A07-A5B6-EF35CD1B9167}" srcId="{FEE44295-67E5-44BF-9DB3-5EEA6911455A}" destId="{EE61B396-D419-418F-8C8D-CAC02D9BA0BE}" srcOrd="3" destOrd="0" parTransId="{210F5688-8218-453A-8D4F-3E2234017E3A}" sibTransId="{B52726F7-2C0F-49B9-B15D-53E4AC0B3392}"/>
    <dgm:cxn modelId="{2413FF4E-21D0-46DA-95E1-696C62CA6E1E}" srcId="{645ABBAD-C2E6-48BB-A916-4385DDE51A4C}" destId="{F371B142-88F2-4CD2-9E1C-1305E8F65F5F}" srcOrd="2" destOrd="0" parTransId="{38CAA215-D563-4401-B23B-E1B490A61099}" sibTransId="{849C5C61-39BB-4EBC-AB68-5F18863944E4}"/>
    <dgm:cxn modelId="{57321C70-CD70-4CB8-B942-B48812574D53}" type="presOf" srcId="{60621459-5098-43E5-813C-398390E9BD2A}" destId="{2B201818-9745-4400-A83F-0F1A0AEBD203}" srcOrd="0" destOrd="0" presId="urn:microsoft.com/office/officeart/2016/7/layout/HorizontalActionList"/>
    <dgm:cxn modelId="{49859F71-2214-4B21-8276-A92782C1A1E0}" srcId="{FEE44295-67E5-44BF-9DB3-5EEA6911455A}" destId="{0A7E9ED0-4E73-48B1-BEF7-24D3E3F631CF}" srcOrd="1" destOrd="0" parTransId="{68E9E373-C5D2-4245-B480-782416DE5934}" sibTransId="{B6187472-2762-4857-AE20-E26CACB841E7}"/>
    <dgm:cxn modelId="{E6EA7353-0710-4E69-AA88-EED68B1C1CF2}" type="presOf" srcId="{FEE44295-67E5-44BF-9DB3-5EEA6911455A}" destId="{492FD24A-5DA7-4E22-AABA-F8426E951F42}" srcOrd="0" destOrd="0" presId="urn:microsoft.com/office/officeart/2016/7/layout/HorizontalActionList"/>
    <dgm:cxn modelId="{50B39B74-3E62-4017-9588-AFF3F58573DE}" type="presOf" srcId="{7866ED3B-D89F-4CB6-81CE-4AB791EE944C}" destId="{06D58E13-4361-4116-BC71-8019B5402301}" srcOrd="0" destOrd="0" presId="urn:microsoft.com/office/officeart/2016/7/layout/HorizontalActionList"/>
    <dgm:cxn modelId="{84CD2B83-845F-4D70-984E-FBD17CDFC3DE}" srcId="{645ABBAD-C2E6-48BB-A916-4385DDE51A4C}" destId="{66FA6CF1-89B8-42D2-9585-6E96F572986A}" srcOrd="1" destOrd="0" parTransId="{B98EF4D4-A70F-4DE6-898F-29BD784FC382}" sibTransId="{B5256426-C680-47B5-BA56-73EFD86F8DFB}"/>
    <dgm:cxn modelId="{24906D88-2AC8-4475-9F51-1156F4CEF26F}" srcId="{FEE44295-67E5-44BF-9DB3-5EEA6911455A}" destId="{86A0792E-B6EF-4AC5-8325-80B3E78F6851}" srcOrd="2" destOrd="0" parTransId="{6ADA63FE-BAFA-4527-B5FE-161AFA588965}" sibTransId="{DB412B90-C503-48E8-A024-7125B7C24608}"/>
    <dgm:cxn modelId="{670AC0AB-12E7-40EE-8571-DF078D3ACA83}" type="presOf" srcId="{645ABBAD-C2E6-48BB-A916-4385DDE51A4C}" destId="{0731E98B-05A2-4C0A-B3E1-EE4934EC9CAB}" srcOrd="0" destOrd="0" presId="urn:microsoft.com/office/officeart/2016/7/layout/HorizontalActionList"/>
    <dgm:cxn modelId="{B0C299B0-0DDE-498D-8D71-DAFA0F3936DD}" srcId="{60621459-5098-43E5-813C-398390E9BD2A}" destId="{FEE44295-67E5-44BF-9DB3-5EEA6911455A}" srcOrd="1" destOrd="0" parTransId="{7C75D5CE-699A-4F93-9824-9B364C2CC6DC}" sibTransId="{82DAA0B1-C28D-409A-A2F9-0F022466CC5C}"/>
    <dgm:cxn modelId="{824F9EB4-A921-4E7E-9C64-7CDECB741E6B}" srcId="{60621459-5098-43E5-813C-398390E9BD2A}" destId="{645ABBAD-C2E6-48BB-A916-4385DDE51A4C}" srcOrd="0" destOrd="0" parTransId="{39CE5ECF-9901-46AE-9271-67DEE33E6324}" sibTransId="{8D6D608C-91BC-47D5-8054-AA7F05D101C0}"/>
    <dgm:cxn modelId="{7BB377B9-9217-4257-B081-6CC231614300}" type="presOf" srcId="{7EFCFFE8-8CA6-4AF8-AECE-9D0FA0864844}" destId="{16ED6208-4D0A-43FC-8C72-CAB02CA93DE5}" srcOrd="0" destOrd="0" presId="urn:microsoft.com/office/officeart/2016/7/layout/HorizontalActionList"/>
    <dgm:cxn modelId="{B88F0FD9-C719-454B-9638-3B98FFE90283}" type="presOf" srcId="{F371B142-88F2-4CD2-9E1C-1305E8F65F5F}" destId="{06D58E13-4361-4116-BC71-8019B5402301}" srcOrd="0" destOrd="2" presId="urn:microsoft.com/office/officeart/2016/7/layout/HorizontalActionList"/>
    <dgm:cxn modelId="{B5DFA1DF-3B3B-4D41-B148-CA6B0596E01A}" srcId="{645ABBAD-C2E6-48BB-A916-4385DDE51A4C}" destId="{7866ED3B-D89F-4CB6-81CE-4AB791EE944C}" srcOrd="0" destOrd="0" parTransId="{CB9283AE-9327-4BB4-AFEC-C1CCA945B40C}" sibTransId="{090F8978-8C64-4958-ABFB-62C6A1AC47D3}"/>
    <dgm:cxn modelId="{CDBB4DE1-6C57-4BD6-9074-D420BC879D53}" type="presOf" srcId="{66FA6CF1-89B8-42D2-9585-6E96F572986A}" destId="{06D58E13-4361-4116-BC71-8019B5402301}" srcOrd="0" destOrd="1" presId="urn:microsoft.com/office/officeart/2016/7/layout/HorizontalActionList"/>
    <dgm:cxn modelId="{84A186EB-B36C-47AF-A77F-EA0BF4DD35AD}" type="presOf" srcId="{0A7E9ED0-4E73-48B1-BEF7-24D3E3F631CF}" destId="{16ED6208-4D0A-43FC-8C72-CAB02CA93DE5}" srcOrd="0" destOrd="1" presId="urn:microsoft.com/office/officeart/2016/7/layout/HorizontalActionList"/>
    <dgm:cxn modelId="{5AA40CEC-4E23-42E6-A829-06E5169E4A9B}" type="presOf" srcId="{86A0792E-B6EF-4AC5-8325-80B3E78F6851}" destId="{16ED6208-4D0A-43FC-8C72-CAB02CA93DE5}" srcOrd="0" destOrd="2" presId="urn:microsoft.com/office/officeart/2016/7/layout/HorizontalActionList"/>
    <dgm:cxn modelId="{BCCCD0FB-F26C-4C96-9315-F4094E88937B}" srcId="{FEE44295-67E5-44BF-9DB3-5EEA6911455A}" destId="{7EFCFFE8-8CA6-4AF8-AECE-9D0FA0864844}" srcOrd="0" destOrd="0" parTransId="{35CD726E-6D06-4D58-A48A-75B549B8E100}" sibTransId="{56175A29-4CC9-4695-8A2A-9DA8834B2325}"/>
    <dgm:cxn modelId="{39AF0C5D-385A-4486-A64E-F4013B83BD61}" type="presParOf" srcId="{2B201818-9745-4400-A83F-0F1A0AEBD203}" destId="{1EA485D4-1A94-4B24-BE60-CB875DB11F40}" srcOrd="0" destOrd="0" presId="urn:microsoft.com/office/officeart/2016/7/layout/HorizontalActionList"/>
    <dgm:cxn modelId="{E9832AEB-C986-49FD-A586-144CF98DF0B1}" type="presParOf" srcId="{1EA485D4-1A94-4B24-BE60-CB875DB11F40}" destId="{0731E98B-05A2-4C0A-B3E1-EE4934EC9CAB}" srcOrd="0" destOrd="0" presId="urn:microsoft.com/office/officeart/2016/7/layout/HorizontalActionList"/>
    <dgm:cxn modelId="{C0771255-A958-4528-995D-239F15EA0CC6}" type="presParOf" srcId="{1EA485D4-1A94-4B24-BE60-CB875DB11F40}" destId="{06D58E13-4361-4116-BC71-8019B5402301}" srcOrd="1" destOrd="0" presId="urn:microsoft.com/office/officeart/2016/7/layout/HorizontalActionList"/>
    <dgm:cxn modelId="{5E090DD7-6D2E-4E0F-A508-743BDDA2E5BE}" type="presParOf" srcId="{2B201818-9745-4400-A83F-0F1A0AEBD203}" destId="{6E8AD62B-AE1B-4306-8D89-9173AAB5B477}" srcOrd="1" destOrd="0" presId="urn:microsoft.com/office/officeart/2016/7/layout/HorizontalActionList"/>
    <dgm:cxn modelId="{F97B593B-C0CA-41D0-B010-2C8C51DB1BB2}" type="presParOf" srcId="{2B201818-9745-4400-A83F-0F1A0AEBD203}" destId="{7D701F13-E0B6-4446-81D6-6BF6EF126D52}" srcOrd="2" destOrd="0" presId="urn:microsoft.com/office/officeart/2016/7/layout/HorizontalActionList"/>
    <dgm:cxn modelId="{63831583-57F3-4F04-B4AC-80DF52B4BEEB}" type="presParOf" srcId="{7D701F13-E0B6-4446-81D6-6BF6EF126D52}" destId="{492FD24A-5DA7-4E22-AABA-F8426E951F42}" srcOrd="0" destOrd="0" presId="urn:microsoft.com/office/officeart/2016/7/layout/HorizontalActionList"/>
    <dgm:cxn modelId="{2653667A-22A4-4D88-83A0-8BA1F0A15689}" type="presParOf" srcId="{7D701F13-E0B6-4446-81D6-6BF6EF126D52}" destId="{16ED6208-4D0A-43FC-8C72-CAB02CA93DE5}" srcOrd="1" destOrd="0" presId="urn:microsoft.com/office/officeart/2016/7/layout/HorizontalActionList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52A50BC-EB59-4E22-A981-1D7B7C3EB62C}" type="doc">
      <dgm:prSet loTypeId="urn:microsoft.com/office/officeart/2005/8/layout/hList1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D35B375-5B76-4DED-ACE8-16523CBBA637}">
      <dgm:prSet/>
      <dgm:spPr/>
      <dgm:t>
        <a:bodyPr/>
        <a:lstStyle/>
        <a:p>
          <a:r>
            <a:rPr lang="af-ZA" b="1" dirty="0"/>
            <a:t>Verlies</a:t>
          </a:r>
          <a:endParaRPr lang="en-US" dirty="0"/>
        </a:p>
      </dgm:t>
    </dgm:pt>
    <dgm:pt modelId="{32219C62-78D7-40C1-9F04-82E5174150B9}" type="parTrans" cxnId="{2F4F9408-1CBC-4344-A736-EC6471B326B5}">
      <dgm:prSet/>
      <dgm:spPr/>
      <dgm:t>
        <a:bodyPr/>
        <a:lstStyle/>
        <a:p>
          <a:endParaRPr lang="en-US"/>
        </a:p>
      </dgm:t>
    </dgm:pt>
    <dgm:pt modelId="{60E6B3BE-F347-4A02-975B-7F6DEF4732C8}" type="sibTrans" cxnId="{2F4F9408-1CBC-4344-A736-EC6471B326B5}">
      <dgm:prSet/>
      <dgm:spPr/>
      <dgm:t>
        <a:bodyPr/>
        <a:lstStyle/>
        <a:p>
          <a:endParaRPr lang="en-US"/>
        </a:p>
      </dgm:t>
    </dgm:pt>
    <dgm:pt modelId="{BCF09C24-FFDB-48C6-B637-0C35FFE162D9}">
      <dgm:prSet/>
      <dgm:spPr/>
      <dgm:t>
        <a:bodyPr/>
        <a:lstStyle/>
        <a:p>
          <a:r>
            <a:rPr lang="nl-NL" dirty="0"/>
            <a:t>Om iemand of iets belangrik te verloor</a:t>
          </a:r>
          <a:endParaRPr lang="en-US" dirty="0"/>
        </a:p>
      </dgm:t>
    </dgm:pt>
    <dgm:pt modelId="{2055FA07-C68D-4BE7-822C-A983D4997057}" type="parTrans" cxnId="{E304A6DF-58D0-4438-899E-ED92F2F2F246}">
      <dgm:prSet/>
      <dgm:spPr/>
      <dgm:t>
        <a:bodyPr/>
        <a:lstStyle/>
        <a:p>
          <a:endParaRPr lang="en-US"/>
        </a:p>
      </dgm:t>
    </dgm:pt>
    <dgm:pt modelId="{C28E88AE-D792-41F2-8CA7-C2C2AC5CF6C2}" type="sibTrans" cxnId="{E304A6DF-58D0-4438-899E-ED92F2F2F246}">
      <dgm:prSet/>
      <dgm:spPr/>
      <dgm:t>
        <a:bodyPr/>
        <a:lstStyle/>
        <a:p>
          <a:endParaRPr lang="en-US"/>
        </a:p>
      </dgm:t>
    </dgm:pt>
    <dgm:pt modelId="{0D3E8251-4404-47B5-9F6C-ED5A1DA9F7A6}">
      <dgm:prSet/>
      <dgm:spPr/>
      <dgm:t>
        <a:bodyPr/>
        <a:lstStyle/>
        <a:p>
          <a:r>
            <a:rPr lang="af-ZA" b="1" dirty="0"/>
            <a:t>Voorbeelde: </a:t>
          </a:r>
          <a:r>
            <a:rPr lang="nl-NL" dirty="0"/>
            <a:t>'n Geliefde, verhouding, huis, gesondheid, ens.</a:t>
          </a:r>
          <a:endParaRPr lang="en-US" dirty="0"/>
        </a:p>
      </dgm:t>
    </dgm:pt>
    <dgm:pt modelId="{9FEB42B7-5D7F-49A7-9E89-12A26395CF33}" type="parTrans" cxnId="{F52580B3-14BC-4CDC-A59D-8864C523739F}">
      <dgm:prSet/>
      <dgm:spPr/>
      <dgm:t>
        <a:bodyPr/>
        <a:lstStyle/>
        <a:p>
          <a:endParaRPr lang="en-US"/>
        </a:p>
      </dgm:t>
    </dgm:pt>
    <dgm:pt modelId="{2ECED425-D91D-4058-B12D-8FA47BDF82EE}" type="sibTrans" cxnId="{F52580B3-14BC-4CDC-A59D-8864C523739F}">
      <dgm:prSet/>
      <dgm:spPr/>
      <dgm:t>
        <a:bodyPr/>
        <a:lstStyle/>
        <a:p>
          <a:endParaRPr lang="en-US"/>
        </a:p>
      </dgm:t>
    </dgm:pt>
    <dgm:pt modelId="{D0A75672-C0DE-4F94-BBBA-439AC7B8838F}">
      <dgm:prSet/>
      <dgm:spPr/>
      <dgm:t>
        <a:bodyPr/>
        <a:lstStyle/>
        <a:p>
          <a:r>
            <a:rPr lang="af-ZA" b="1" dirty="0"/>
            <a:t>Rou</a:t>
          </a:r>
          <a:endParaRPr lang="en-US" dirty="0"/>
        </a:p>
      </dgm:t>
    </dgm:pt>
    <dgm:pt modelId="{71E83DF7-BF58-4675-AAD0-8C9DE3785FD4}" type="parTrans" cxnId="{D7200BBE-A572-46B4-9F3D-30B39D2E4B92}">
      <dgm:prSet/>
      <dgm:spPr/>
      <dgm:t>
        <a:bodyPr/>
        <a:lstStyle/>
        <a:p>
          <a:endParaRPr lang="en-US"/>
        </a:p>
      </dgm:t>
    </dgm:pt>
    <dgm:pt modelId="{1C56EADB-00CB-4DDA-B2A6-9F783B7589DD}" type="sibTrans" cxnId="{D7200BBE-A572-46B4-9F3D-30B39D2E4B92}">
      <dgm:prSet/>
      <dgm:spPr/>
      <dgm:t>
        <a:bodyPr/>
        <a:lstStyle/>
        <a:p>
          <a:endParaRPr lang="en-US"/>
        </a:p>
      </dgm:t>
    </dgm:pt>
    <dgm:pt modelId="{C50CF9D3-17CD-49E4-BE21-48E469150CD1}">
      <dgm:prSet/>
      <dgm:spPr/>
      <dgm:t>
        <a:bodyPr/>
        <a:lstStyle/>
        <a:p>
          <a:r>
            <a:rPr lang="nl-NL" dirty="0"/>
            <a:t>Die emosionele </a:t>
          </a:r>
          <a:r>
            <a:rPr lang="nl-NL" b="1" dirty="0"/>
            <a:t>reaksie op verlies</a:t>
          </a:r>
          <a:endParaRPr lang="en-US" b="1" dirty="0"/>
        </a:p>
      </dgm:t>
    </dgm:pt>
    <dgm:pt modelId="{4306D6E6-E97F-4D48-8E07-2219EE58FFE8}" type="parTrans" cxnId="{3DF94EB1-B13A-4F87-A272-38D444BEE9C3}">
      <dgm:prSet/>
      <dgm:spPr/>
      <dgm:t>
        <a:bodyPr/>
        <a:lstStyle/>
        <a:p>
          <a:endParaRPr lang="en-US"/>
        </a:p>
      </dgm:t>
    </dgm:pt>
    <dgm:pt modelId="{4631FF16-D56C-46F2-862B-D33A284591B0}" type="sibTrans" cxnId="{3DF94EB1-B13A-4F87-A272-38D444BEE9C3}">
      <dgm:prSet/>
      <dgm:spPr/>
      <dgm:t>
        <a:bodyPr/>
        <a:lstStyle/>
        <a:p>
          <a:endParaRPr lang="en-US"/>
        </a:p>
      </dgm:t>
    </dgm:pt>
    <dgm:pt modelId="{B7BF7ACE-868A-44C6-820F-0BF5B094DD11}">
      <dgm:prSet/>
      <dgm:spPr/>
      <dgm:t>
        <a:bodyPr/>
        <a:lstStyle/>
        <a:p>
          <a:r>
            <a:rPr lang="nl-NL" dirty="0"/>
            <a:t>Dit kan hartseer, woede, skuld of wanhoop insluit.</a:t>
          </a:r>
          <a:endParaRPr lang="en-US" dirty="0"/>
        </a:p>
      </dgm:t>
    </dgm:pt>
    <dgm:pt modelId="{743A5632-147E-40A9-8D29-037E4FB32779}" type="parTrans" cxnId="{B90E2447-9F4B-42E9-AE45-4A2221004E14}">
      <dgm:prSet/>
      <dgm:spPr/>
      <dgm:t>
        <a:bodyPr/>
        <a:lstStyle/>
        <a:p>
          <a:endParaRPr lang="en-US"/>
        </a:p>
      </dgm:t>
    </dgm:pt>
    <dgm:pt modelId="{93BD6B32-BB2B-4455-B60D-1DEF1B9B919E}" type="sibTrans" cxnId="{B90E2447-9F4B-42E9-AE45-4A2221004E14}">
      <dgm:prSet/>
      <dgm:spPr/>
      <dgm:t>
        <a:bodyPr/>
        <a:lstStyle/>
        <a:p>
          <a:endParaRPr lang="en-US"/>
        </a:p>
      </dgm:t>
    </dgm:pt>
    <dgm:pt modelId="{90C14E4A-975A-49FE-A250-FEF3740D5B39}" type="pres">
      <dgm:prSet presAssocID="{752A50BC-EB59-4E22-A981-1D7B7C3EB62C}" presName="Name0" presStyleCnt="0">
        <dgm:presLayoutVars>
          <dgm:dir/>
          <dgm:animLvl val="lvl"/>
          <dgm:resizeHandles val="exact"/>
        </dgm:presLayoutVars>
      </dgm:prSet>
      <dgm:spPr/>
    </dgm:pt>
    <dgm:pt modelId="{8B550ED7-EAF1-499F-9AF2-41205753E70B}" type="pres">
      <dgm:prSet presAssocID="{7D35B375-5B76-4DED-ACE8-16523CBBA637}" presName="composite" presStyleCnt="0"/>
      <dgm:spPr/>
    </dgm:pt>
    <dgm:pt modelId="{CA41CF98-9516-4E03-A98B-C1AFF360914D}" type="pres">
      <dgm:prSet presAssocID="{7D35B375-5B76-4DED-ACE8-16523CBBA637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882DC952-1FAB-4DF4-9B83-02AF5437E1CA}" type="pres">
      <dgm:prSet presAssocID="{7D35B375-5B76-4DED-ACE8-16523CBBA637}" presName="desTx" presStyleLbl="alignAccFollowNode1" presStyleIdx="0" presStyleCnt="2">
        <dgm:presLayoutVars>
          <dgm:bulletEnabled val="1"/>
        </dgm:presLayoutVars>
      </dgm:prSet>
      <dgm:spPr/>
    </dgm:pt>
    <dgm:pt modelId="{C39B3695-2009-4818-A349-D9CF7D6C37B4}" type="pres">
      <dgm:prSet presAssocID="{60E6B3BE-F347-4A02-975B-7F6DEF4732C8}" presName="space" presStyleCnt="0"/>
      <dgm:spPr/>
    </dgm:pt>
    <dgm:pt modelId="{D161F1AB-5BC6-4752-AE0C-7F665154B7B4}" type="pres">
      <dgm:prSet presAssocID="{D0A75672-C0DE-4F94-BBBA-439AC7B8838F}" presName="composite" presStyleCnt="0"/>
      <dgm:spPr/>
    </dgm:pt>
    <dgm:pt modelId="{63918159-A3E7-49E5-B5E1-E7D437E107F4}" type="pres">
      <dgm:prSet presAssocID="{D0A75672-C0DE-4F94-BBBA-439AC7B8838F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04259402-1509-4968-9592-58E552F7C03C}" type="pres">
      <dgm:prSet presAssocID="{D0A75672-C0DE-4F94-BBBA-439AC7B8838F}" presName="desTx" presStyleLbl="alignAccFollowNode1" presStyleIdx="1" presStyleCnt="2" custLinFactNeighborX="1092" custLinFactNeighborY="2521">
        <dgm:presLayoutVars>
          <dgm:bulletEnabled val="1"/>
        </dgm:presLayoutVars>
      </dgm:prSet>
      <dgm:spPr/>
    </dgm:pt>
  </dgm:ptLst>
  <dgm:cxnLst>
    <dgm:cxn modelId="{2F4F9408-1CBC-4344-A736-EC6471B326B5}" srcId="{752A50BC-EB59-4E22-A981-1D7B7C3EB62C}" destId="{7D35B375-5B76-4DED-ACE8-16523CBBA637}" srcOrd="0" destOrd="0" parTransId="{32219C62-78D7-40C1-9F04-82E5174150B9}" sibTransId="{60E6B3BE-F347-4A02-975B-7F6DEF4732C8}"/>
    <dgm:cxn modelId="{8D82CD10-A397-408B-935F-5773F7733074}" type="presOf" srcId="{BCF09C24-FFDB-48C6-B637-0C35FFE162D9}" destId="{882DC952-1FAB-4DF4-9B83-02AF5437E1CA}" srcOrd="0" destOrd="0" presId="urn:microsoft.com/office/officeart/2005/8/layout/hList1"/>
    <dgm:cxn modelId="{354D4C33-FAE4-4723-AF33-E9AFF1F48A90}" type="presOf" srcId="{0D3E8251-4404-47B5-9F6C-ED5A1DA9F7A6}" destId="{882DC952-1FAB-4DF4-9B83-02AF5437E1CA}" srcOrd="0" destOrd="1" presId="urn:microsoft.com/office/officeart/2005/8/layout/hList1"/>
    <dgm:cxn modelId="{B90E2447-9F4B-42E9-AE45-4A2221004E14}" srcId="{D0A75672-C0DE-4F94-BBBA-439AC7B8838F}" destId="{B7BF7ACE-868A-44C6-820F-0BF5B094DD11}" srcOrd="1" destOrd="0" parTransId="{743A5632-147E-40A9-8D29-037E4FB32779}" sibTransId="{93BD6B32-BB2B-4455-B60D-1DEF1B9B919E}"/>
    <dgm:cxn modelId="{C8008A4D-EF97-40E1-B81D-2B14BE844578}" type="presOf" srcId="{7D35B375-5B76-4DED-ACE8-16523CBBA637}" destId="{CA41CF98-9516-4E03-A98B-C1AFF360914D}" srcOrd="0" destOrd="0" presId="urn:microsoft.com/office/officeart/2005/8/layout/hList1"/>
    <dgm:cxn modelId="{54857A57-48F5-4346-B0C9-3E63A1F077F3}" type="presOf" srcId="{B7BF7ACE-868A-44C6-820F-0BF5B094DD11}" destId="{04259402-1509-4968-9592-58E552F7C03C}" srcOrd="0" destOrd="1" presId="urn:microsoft.com/office/officeart/2005/8/layout/hList1"/>
    <dgm:cxn modelId="{C187C779-3959-4DB5-B5BB-46F0717AEBEE}" type="presOf" srcId="{D0A75672-C0DE-4F94-BBBA-439AC7B8838F}" destId="{63918159-A3E7-49E5-B5E1-E7D437E107F4}" srcOrd="0" destOrd="0" presId="urn:microsoft.com/office/officeart/2005/8/layout/hList1"/>
    <dgm:cxn modelId="{BDE4F99F-B2E9-478B-9F74-690D63558284}" type="presOf" srcId="{C50CF9D3-17CD-49E4-BE21-48E469150CD1}" destId="{04259402-1509-4968-9592-58E552F7C03C}" srcOrd="0" destOrd="0" presId="urn:microsoft.com/office/officeart/2005/8/layout/hList1"/>
    <dgm:cxn modelId="{3DF94EB1-B13A-4F87-A272-38D444BEE9C3}" srcId="{D0A75672-C0DE-4F94-BBBA-439AC7B8838F}" destId="{C50CF9D3-17CD-49E4-BE21-48E469150CD1}" srcOrd="0" destOrd="0" parTransId="{4306D6E6-E97F-4D48-8E07-2219EE58FFE8}" sibTransId="{4631FF16-D56C-46F2-862B-D33A284591B0}"/>
    <dgm:cxn modelId="{F52580B3-14BC-4CDC-A59D-8864C523739F}" srcId="{7D35B375-5B76-4DED-ACE8-16523CBBA637}" destId="{0D3E8251-4404-47B5-9F6C-ED5A1DA9F7A6}" srcOrd="1" destOrd="0" parTransId="{9FEB42B7-5D7F-49A7-9E89-12A26395CF33}" sibTransId="{2ECED425-D91D-4058-B12D-8FA47BDF82EE}"/>
    <dgm:cxn modelId="{D7200BBE-A572-46B4-9F3D-30B39D2E4B92}" srcId="{752A50BC-EB59-4E22-A981-1D7B7C3EB62C}" destId="{D0A75672-C0DE-4F94-BBBA-439AC7B8838F}" srcOrd="1" destOrd="0" parTransId="{71E83DF7-BF58-4675-AAD0-8C9DE3785FD4}" sibTransId="{1C56EADB-00CB-4DDA-B2A6-9F783B7589DD}"/>
    <dgm:cxn modelId="{463A56BF-7C41-4CEB-9A4C-950BC8BB4194}" type="presOf" srcId="{752A50BC-EB59-4E22-A981-1D7B7C3EB62C}" destId="{90C14E4A-975A-49FE-A250-FEF3740D5B39}" srcOrd="0" destOrd="0" presId="urn:microsoft.com/office/officeart/2005/8/layout/hList1"/>
    <dgm:cxn modelId="{E304A6DF-58D0-4438-899E-ED92F2F2F246}" srcId="{7D35B375-5B76-4DED-ACE8-16523CBBA637}" destId="{BCF09C24-FFDB-48C6-B637-0C35FFE162D9}" srcOrd="0" destOrd="0" parTransId="{2055FA07-C68D-4BE7-822C-A983D4997057}" sibTransId="{C28E88AE-D792-41F2-8CA7-C2C2AC5CF6C2}"/>
    <dgm:cxn modelId="{C19DC924-4FFF-4801-9E43-D1C0D603346E}" type="presParOf" srcId="{90C14E4A-975A-49FE-A250-FEF3740D5B39}" destId="{8B550ED7-EAF1-499F-9AF2-41205753E70B}" srcOrd="0" destOrd="0" presId="urn:microsoft.com/office/officeart/2005/8/layout/hList1"/>
    <dgm:cxn modelId="{663689B6-2597-4956-BD5D-47AEFE3C77B2}" type="presParOf" srcId="{8B550ED7-EAF1-499F-9AF2-41205753E70B}" destId="{CA41CF98-9516-4E03-A98B-C1AFF360914D}" srcOrd="0" destOrd="0" presId="urn:microsoft.com/office/officeart/2005/8/layout/hList1"/>
    <dgm:cxn modelId="{A669BF90-9167-4F92-90AE-4B14F48FD753}" type="presParOf" srcId="{8B550ED7-EAF1-499F-9AF2-41205753E70B}" destId="{882DC952-1FAB-4DF4-9B83-02AF5437E1CA}" srcOrd="1" destOrd="0" presId="urn:microsoft.com/office/officeart/2005/8/layout/hList1"/>
    <dgm:cxn modelId="{715A675A-3AB4-41F1-8BA3-B8B5E2099959}" type="presParOf" srcId="{90C14E4A-975A-49FE-A250-FEF3740D5B39}" destId="{C39B3695-2009-4818-A349-D9CF7D6C37B4}" srcOrd="1" destOrd="0" presId="urn:microsoft.com/office/officeart/2005/8/layout/hList1"/>
    <dgm:cxn modelId="{735A18F5-E5CF-4243-ABC5-CBDA9E30A895}" type="presParOf" srcId="{90C14E4A-975A-49FE-A250-FEF3740D5B39}" destId="{D161F1AB-5BC6-4752-AE0C-7F665154B7B4}" srcOrd="2" destOrd="0" presId="urn:microsoft.com/office/officeart/2005/8/layout/hList1"/>
    <dgm:cxn modelId="{DD89D7E8-74C8-4D01-A80F-B817D47C1064}" type="presParOf" srcId="{D161F1AB-5BC6-4752-AE0C-7F665154B7B4}" destId="{63918159-A3E7-49E5-B5E1-E7D437E107F4}" srcOrd="0" destOrd="0" presId="urn:microsoft.com/office/officeart/2005/8/layout/hList1"/>
    <dgm:cxn modelId="{DC5B58E5-0692-4EA3-AF6A-290B508EE278}" type="presParOf" srcId="{D161F1AB-5BC6-4752-AE0C-7F665154B7B4}" destId="{04259402-1509-4968-9592-58E552F7C03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DBD67A8-2AF5-4A22-B84C-579F1F2BAFC6}" type="doc">
      <dgm:prSet loTypeId="urn:microsoft.com/office/officeart/2005/8/layout/hierarchy1" loCatId="hierarchy" qsTypeId="urn:microsoft.com/office/officeart/2005/8/quickstyle/simple2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0D95F266-7F37-416D-A85A-CDFC222170A9}">
      <dgm:prSet/>
      <dgm:spPr/>
      <dgm:t>
        <a:bodyPr/>
        <a:lstStyle/>
        <a:p>
          <a:r>
            <a:rPr lang="nl-NL" dirty="0"/>
            <a:t>'n Skielike gebeurtenis wat 'n onmiddellike reaksie vereis.</a:t>
          </a:r>
          <a:endParaRPr lang="en-US" dirty="0"/>
        </a:p>
      </dgm:t>
    </dgm:pt>
    <dgm:pt modelId="{51EEC61F-78DA-452C-ABC1-59B5F4A13A16}" type="parTrans" cxnId="{CD57976D-0B11-46DA-837A-7696AD03E409}">
      <dgm:prSet/>
      <dgm:spPr/>
      <dgm:t>
        <a:bodyPr/>
        <a:lstStyle/>
        <a:p>
          <a:endParaRPr lang="en-US"/>
        </a:p>
      </dgm:t>
    </dgm:pt>
    <dgm:pt modelId="{C9089C3F-D0C3-4A05-8FE6-5E51C299DDA3}" type="sibTrans" cxnId="{CD57976D-0B11-46DA-837A-7696AD03E409}">
      <dgm:prSet/>
      <dgm:spPr/>
      <dgm:t>
        <a:bodyPr/>
        <a:lstStyle/>
        <a:p>
          <a:endParaRPr lang="en-US"/>
        </a:p>
      </dgm:t>
    </dgm:pt>
    <dgm:pt modelId="{B3150FF5-9263-4EC0-829B-BEE4CCA082E3}">
      <dgm:prSet/>
      <dgm:spPr/>
      <dgm:t>
        <a:bodyPr/>
        <a:lstStyle/>
        <a:p>
          <a:r>
            <a:rPr lang="af-ZA" b="1" dirty="0"/>
            <a:t>Voorbeelde:</a:t>
          </a:r>
          <a:endParaRPr lang="en-US" b="1" dirty="0"/>
        </a:p>
      </dgm:t>
    </dgm:pt>
    <dgm:pt modelId="{7FD5EBAC-7627-4D35-B050-EBF496FD43DB}" type="parTrans" cxnId="{77D2746B-D6B5-4E30-AFA7-FAAD47323374}">
      <dgm:prSet/>
      <dgm:spPr/>
      <dgm:t>
        <a:bodyPr/>
        <a:lstStyle/>
        <a:p>
          <a:endParaRPr lang="en-US"/>
        </a:p>
      </dgm:t>
    </dgm:pt>
    <dgm:pt modelId="{8C75A0AE-3F8A-4576-B460-1EB16D5B6B49}" type="sibTrans" cxnId="{77D2746B-D6B5-4E30-AFA7-FAAD47323374}">
      <dgm:prSet/>
      <dgm:spPr/>
      <dgm:t>
        <a:bodyPr/>
        <a:lstStyle/>
        <a:p>
          <a:endParaRPr lang="en-US"/>
        </a:p>
      </dgm:t>
    </dgm:pt>
    <dgm:pt modelId="{5236C356-F27D-4F0E-AAEA-4C311E12A60B}">
      <dgm:prSet/>
      <dgm:spPr/>
      <dgm:t>
        <a:bodyPr/>
        <a:lstStyle/>
        <a:p>
          <a:r>
            <a:rPr lang="af-ZA" dirty="0"/>
            <a:t>Om graad 9 te druip</a:t>
          </a:r>
          <a:endParaRPr lang="en-US" dirty="0"/>
        </a:p>
      </dgm:t>
    </dgm:pt>
    <dgm:pt modelId="{206FC0EE-475D-4B82-8662-37BF643D1B4A}" type="parTrans" cxnId="{9685DB43-1111-49DD-9C60-6E853BD8A8AD}">
      <dgm:prSet/>
      <dgm:spPr/>
      <dgm:t>
        <a:bodyPr/>
        <a:lstStyle/>
        <a:p>
          <a:endParaRPr lang="en-US"/>
        </a:p>
      </dgm:t>
    </dgm:pt>
    <dgm:pt modelId="{9A234B27-1111-4A62-9472-712A96A63308}" type="sibTrans" cxnId="{9685DB43-1111-49DD-9C60-6E853BD8A8AD}">
      <dgm:prSet/>
      <dgm:spPr/>
      <dgm:t>
        <a:bodyPr/>
        <a:lstStyle/>
        <a:p>
          <a:endParaRPr lang="en-US"/>
        </a:p>
      </dgm:t>
    </dgm:pt>
    <dgm:pt modelId="{C676C9A8-AE27-485E-82D6-432706BBD5AD}">
      <dgm:prSet/>
      <dgm:spPr/>
      <dgm:t>
        <a:bodyPr/>
        <a:lstStyle/>
        <a:p>
          <a:r>
            <a:rPr lang="af-ZA" dirty="0"/>
            <a:t>'n Ernstige ongeluk</a:t>
          </a:r>
          <a:endParaRPr lang="en-US" dirty="0"/>
        </a:p>
      </dgm:t>
    </dgm:pt>
    <dgm:pt modelId="{053A4B03-6C8E-41BB-9DB5-04F12742F8B0}" type="parTrans" cxnId="{1C1FAADA-E900-468F-A305-F5FFEDB919EA}">
      <dgm:prSet/>
      <dgm:spPr/>
      <dgm:t>
        <a:bodyPr/>
        <a:lstStyle/>
        <a:p>
          <a:endParaRPr lang="en-US"/>
        </a:p>
      </dgm:t>
    </dgm:pt>
    <dgm:pt modelId="{ECB76A7E-C9D7-46D6-A273-8FEDA6C56482}" type="sibTrans" cxnId="{1C1FAADA-E900-468F-A305-F5FFEDB919EA}">
      <dgm:prSet/>
      <dgm:spPr/>
      <dgm:t>
        <a:bodyPr/>
        <a:lstStyle/>
        <a:p>
          <a:endParaRPr lang="en-US"/>
        </a:p>
      </dgm:t>
    </dgm:pt>
    <dgm:pt modelId="{3E374C42-8767-4FDF-AEF0-694D84351DF5}">
      <dgm:prSet/>
      <dgm:spPr/>
      <dgm:t>
        <a:bodyPr/>
        <a:lstStyle/>
        <a:p>
          <a:r>
            <a:rPr lang="af-ZA" dirty="0"/>
            <a:t>'n Brand of vloed</a:t>
          </a:r>
          <a:endParaRPr lang="en-US" dirty="0"/>
        </a:p>
      </dgm:t>
    </dgm:pt>
    <dgm:pt modelId="{19F4E582-6953-4179-B12E-9E2C5536365D}" type="parTrans" cxnId="{6612F3B0-778C-4C3A-9A9A-5C3A2F9A1730}">
      <dgm:prSet/>
      <dgm:spPr/>
      <dgm:t>
        <a:bodyPr/>
        <a:lstStyle/>
        <a:p>
          <a:endParaRPr lang="en-US"/>
        </a:p>
      </dgm:t>
    </dgm:pt>
    <dgm:pt modelId="{0CEF76FE-0076-4715-963C-53EB0C9B8EB3}" type="sibTrans" cxnId="{6612F3B0-778C-4C3A-9A9A-5C3A2F9A1730}">
      <dgm:prSet/>
      <dgm:spPr/>
      <dgm:t>
        <a:bodyPr/>
        <a:lstStyle/>
        <a:p>
          <a:endParaRPr lang="en-US"/>
        </a:p>
      </dgm:t>
    </dgm:pt>
    <dgm:pt modelId="{BDC2C19C-C280-485D-A6E9-1A413AC185CE}">
      <dgm:prSet/>
      <dgm:spPr/>
      <dgm:t>
        <a:bodyPr/>
        <a:lstStyle/>
        <a:p>
          <a:r>
            <a:rPr lang="nl-NL" dirty="0"/>
            <a:t>Gewoonlik tydelik, en ondersteuning kan help.</a:t>
          </a:r>
          <a:endParaRPr lang="en-US" dirty="0"/>
        </a:p>
      </dgm:t>
    </dgm:pt>
    <dgm:pt modelId="{A06FFAEB-A402-4D79-AEDA-50AF9027F89F}" type="parTrans" cxnId="{FC073481-CFAD-4B5A-B86E-27AE07C03A22}">
      <dgm:prSet/>
      <dgm:spPr/>
      <dgm:t>
        <a:bodyPr/>
        <a:lstStyle/>
        <a:p>
          <a:endParaRPr lang="en-US"/>
        </a:p>
      </dgm:t>
    </dgm:pt>
    <dgm:pt modelId="{857A749C-00E2-4EB0-9211-A5BF4C8D2AF4}" type="sibTrans" cxnId="{FC073481-CFAD-4B5A-B86E-27AE07C03A22}">
      <dgm:prSet/>
      <dgm:spPr/>
      <dgm:t>
        <a:bodyPr/>
        <a:lstStyle/>
        <a:p>
          <a:endParaRPr lang="en-US"/>
        </a:p>
      </dgm:t>
    </dgm:pt>
    <dgm:pt modelId="{921AB233-ECA2-4D38-80B5-F939067FD1F5}" type="pres">
      <dgm:prSet presAssocID="{2DBD67A8-2AF5-4A22-B84C-579F1F2BAFC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2AA95C2-C26C-42F3-8BED-E888EAADD49B}" type="pres">
      <dgm:prSet presAssocID="{0D95F266-7F37-416D-A85A-CDFC222170A9}" presName="hierRoot1" presStyleCnt="0"/>
      <dgm:spPr/>
    </dgm:pt>
    <dgm:pt modelId="{1CDA9317-FAAA-4652-841B-36261DA9D98D}" type="pres">
      <dgm:prSet presAssocID="{0D95F266-7F37-416D-A85A-CDFC222170A9}" presName="composite" presStyleCnt="0"/>
      <dgm:spPr/>
    </dgm:pt>
    <dgm:pt modelId="{6FFDFA78-F8F5-4687-BFD6-81841FC2302B}" type="pres">
      <dgm:prSet presAssocID="{0D95F266-7F37-416D-A85A-CDFC222170A9}" presName="background" presStyleLbl="node0" presStyleIdx="0" presStyleCnt="3"/>
      <dgm:spPr/>
    </dgm:pt>
    <dgm:pt modelId="{A16565E1-DDDB-425C-BF45-ACCE88700489}" type="pres">
      <dgm:prSet presAssocID="{0D95F266-7F37-416D-A85A-CDFC222170A9}" presName="text" presStyleLbl="fgAcc0" presStyleIdx="0" presStyleCnt="3">
        <dgm:presLayoutVars>
          <dgm:chPref val="3"/>
        </dgm:presLayoutVars>
      </dgm:prSet>
      <dgm:spPr/>
    </dgm:pt>
    <dgm:pt modelId="{1F94BB48-B98B-4CF0-9E99-90E682954623}" type="pres">
      <dgm:prSet presAssocID="{0D95F266-7F37-416D-A85A-CDFC222170A9}" presName="hierChild2" presStyleCnt="0"/>
      <dgm:spPr/>
    </dgm:pt>
    <dgm:pt modelId="{A72CD4D3-D4E8-4E5E-8AD4-1B31D195ED1F}" type="pres">
      <dgm:prSet presAssocID="{B3150FF5-9263-4EC0-829B-BEE4CCA082E3}" presName="hierRoot1" presStyleCnt="0"/>
      <dgm:spPr/>
    </dgm:pt>
    <dgm:pt modelId="{4A0F8ED7-1E25-41F4-AB7E-536B9259E835}" type="pres">
      <dgm:prSet presAssocID="{B3150FF5-9263-4EC0-829B-BEE4CCA082E3}" presName="composite" presStyleCnt="0"/>
      <dgm:spPr/>
    </dgm:pt>
    <dgm:pt modelId="{A05CEEDF-002D-4A7E-8DCC-39976B0FD604}" type="pres">
      <dgm:prSet presAssocID="{B3150FF5-9263-4EC0-829B-BEE4CCA082E3}" presName="background" presStyleLbl="node0" presStyleIdx="1" presStyleCnt="3"/>
      <dgm:spPr/>
    </dgm:pt>
    <dgm:pt modelId="{A0587F9D-4A4F-40FD-AD8F-9F785EE37235}" type="pres">
      <dgm:prSet presAssocID="{B3150FF5-9263-4EC0-829B-BEE4CCA082E3}" presName="text" presStyleLbl="fgAcc0" presStyleIdx="1" presStyleCnt="3">
        <dgm:presLayoutVars>
          <dgm:chPref val="3"/>
        </dgm:presLayoutVars>
      </dgm:prSet>
      <dgm:spPr/>
    </dgm:pt>
    <dgm:pt modelId="{D7B2F3FD-AAA3-46E9-BD50-DF45AA57E579}" type="pres">
      <dgm:prSet presAssocID="{B3150FF5-9263-4EC0-829B-BEE4CCA082E3}" presName="hierChild2" presStyleCnt="0"/>
      <dgm:spPr/>
    </dgm:pt>
    <dgm:pt modelId="{BD1FA8A6-C56C-49DB-98A2-6297E90E4D5E}" type="pres">
      <dgm:prSet presAssocID="{206FC0EE-475D-4B82-8662-37BF643D1B4A}" presName="Name10" presStyleLbl="parChTrans1D2" presStyleIdx="0" presStyleCnt="3"/>
      <dgm:spPr/>
    </dgm:pt>
    <dgm:pt modelId="{98CBCCB3-157B-47FF-9F3B-612ADF775840}" type="pres">
      <dgm:prSet presAssocID="{5236C356-F27D-4F0E-AAEA-4C311E12A60B}" presName="hierRoot2" presStyleCnt="0"/>
      <dgm:spPr/>
    </dgm:pt>
    <dgm:pt modelId="{F1EB743F-5A8A-448C-8F0D-C4AF9F6F83FE}" type="pres">
      <dgm:prSet presAssocID="{5236C356-F27D-4F0E-AAEA-4C311E12A60B}" presName="composite2" presStyleCnt="0"/>
      <dgm:spPr/>
    </dgm:pt>
    <dgm:pt modelId="{38D6295B-D7CD-43EC-9C21-3AE60AFD9BBD}" type="pres">
      <dgm:prSet presAssocID="{5236C356-F27D-4F0E-AAEA-4C311E12A60B}" presName="background2" presStyleLbl="node2" presStyleIdx="0" presStyleCnt="3"/>
      <dgm:spPr/>
    </dgm:pt>
    <dgm:pt modelId="{93FFAE9F-BDDA-409B-8088-2E638572BDFA}" type="pres">
      <dgm:prSet presAssocID="{5236C356-F27D-4F0E-AAEA-4C311E12A60B}" presName="text2" presStyleLbl="fgAcc2" presStyleIdx="0" presStyleCnt="3">
        <dgm:presLayoutVars>
          <dgm:chPref val="3"/>
        </dgm:presLayoutVars>
      </dgm:prSet>
      <dgm:spPr/>
    </dgm:pt>
    <dgm:pt modelId="{1DFB38F0-5A61-4509-908B-02B70F12777D}" type="pres">
      <dgm:prSet presAssocID="{5236C356-F27D-4F0E-AAEA-4C311E12A60B}" presName="hierChild3" presStyleCnt="0"/>
      <dgm:spPr/>
    </dgm:pt>
    <dgm:pt modelId="{607229F7-5E7E-4B31-9B5E-40728FE7ABD5}" type="pres">
      <dgm:prSet presAssocID="{053A4B03-6C8E-41BB-9DB5-04F12742F8B0}" presName="Name10" presStyleLbl="parChTrans1D2" presStyleIdx="1" presStyleCnt="3"/>
      <dgm:spPr/>
    </dgm:pt>
    <dgm:pt modelId="{819D2C3B-96C2-4CA4-ABAA-B5F6A60F4217}" type="pres">
      <dgm:prSet presAssocID="{C676C9A8-AE27-485E-82D6-432706BBD5AD}" presName="hierRoot2" presStyleCnt="0"/>
      <dgm:spPr/>
    </dgm:pt>
    <dgm:pt modelId="{72160D03-2D53-40FC-8AC6-E03B5840349C}" type="pres">
      <dgm:prSet presAssocID="{C676C9A8-AE27-485E-82D6-432706BBD5AD}" presName="composite2" presStyleCnt="0"/>
      <dgm:spPr/>
    </dgm:pt>
    <dgm:pt modelId="{4CB878D3-94AA-4B37-9495-0B609A9A073B}" type="pres">
      <dgm:prSet presAssocID="{C676C9A8-AE27-485E-82D6-432706BBD5AD}" presName="background2" presStyleLbl="node2" presStyleIdx="1" presStyleCnt="3"/>
      <dgm:spPr/>
    </dgm:pt>
    <dgm:pt modelId="{46271D6A-5F2A-4A49-9DE5-6217D788820A}" type="pres">
      <dgm:prSet presAssocID="{C676C9A8-AE27-485E-82D6-432706BBD5AD}" presName="text2" presStyleLbl="fgAcc2" presStyleIdx="1" presStyleCnt="3">
        <dgm:presLayoutVars>
          <dgm:chPref val="3"/>
        </dgm:presLayoutVars>
      </dgm:prSet>
      <dgm:spPr/>
    </dgm:pt>
    <dgm:pt modelId="{6EFABEA8-6D74-4F76-9E1D-3FF7609871BD}" type="pres">
      <dgm:prSet presAssocID="{C676C9A8-AE27-485E-82D6-432706BBD5AD}" presName="hierChild3" presStyleCnt="0"/>
      <dgm:spPr/>
    </dgm:pt>
    <dgm:pt modelId="{41E64405-B76A-411C-AECB-8B8D5F285B59}" type="pres">
      <dgm:prSet presAssocID="{19F4E582-6953-4179-B12E-9E2C5536365D}" presName="Name10" presStyleLbl="parChTrans1D2" presStyleIdx="2" presStyleCnt="3"/>
      <dgm:spPr/>
    </dgm:pt>
    <dgm:pt modelId="{7E286C48-09A4-4509-B4FD-7568BB98BA63}" type="pres">
      <dgm:prSet presAssocID="{3E374C42-8767-4FDF-AEF0-694D84351DF5}" presName="hierRoot2" presStyleCnt="0"/>
      <dgm:spPr/>
    </dgm:pt>
    <dgm:pt modelId="{04C75CD2-E2E9-4445-A357-0859A900F227}" type="pres">
      <dgm:prSet presAssocID="{3E374C42-8767-4FDF-AEF0-694D84351DF5}" presName="composite2" presStyleCnt="0"/>
      <dgm:spPr/>
    </dgm:pt>
    <dgm:pt modelId="{B2AAEAAE-D63A-46AF-9863-A0AC8D94CBBC}" type="pres">
      <dgm:prSet presAssocID="{3E374C42-8767-4FDF-AEF0-694D84351DF5}" presName="background2" presStyleLbl="node2" presStyleIdx="2" presStyleCnt="3"/>
      <dgm:spPr/>
    </dgm:pt>
    <dgm:pt modelId="{72C16922-1C18-4D54-9D5F-A2B39BE5D2E7}" type="pres">
      <dgm:prSet presAssocID="{3E374C42-8767-4FDF-AEF0-694D84351DF5}" presName="text2" presStyleLbl="fgAcc2" presStyleIdx="2" presStyleCnt="3">
        <dgm:presLayoutVars>
          <dgm:chPref val="3"/>
        </dgm:presLayoutVars>
      </dgm:prSet>
      <dgm:spPr/>
    </dgm:pt>
    <dgm:pt modelId="{A7D34272-3508-4092-AF13-2AD547E9E883}" type="pres">
      <dgm:prSet presAssocID="{3E374C42-8767-4FDF-AEF0-694D84351DF5}" presName="hierChild3" presStyleCnt="0"/>
      <dgm:spPr/>
    </dgm:pt>
    <dgm:pt modelId="{2F1E5738-04F3-4067-BC5F-82E9FF017E09}" type="pres">
      <dgm:prSet presAssocID="{BDC2C19C-C280-485D-A6E9-1A413AC185CE}" presName="hierRoot1" presStyleCnt="0"/>
      <dgm:spPr/>
    </dgm:pt>
    <dgm:pt modelId="{8E0ABC63-0778-4CAC-95E1-7713DEF901FE}" type="pres">
      <dgm:prSet presAssocID="{BDC2C19C-C280-485D-A6E9-1A413AC185CE}" presName="composite" presStyleCnt="0"/>
      <dgm:spPr/>
    </dgm:pt>
    <dgm:pt modelId="{DC359D42-3FE3-4490-BCCA-ACA2748F3AEA}" type="pres">
      <dgm:prSet presAssocID="{BDC2C19C-C280-485D-A6E9-1A413AC185CE}" presName="background" presStyleLbl="node0" presStyleIdx="2" presStyleCnt="3"/>
      <dgm:spPr/>
    </dgm:pt>
    <dgm:pt modelId="{E368F43D-0C69-475A-BBF0-71E0575DA44C}" type="pres">
      <dgm:prSet presAssocID="{BDC2C19C-C280-485D-A6E9-1A413AC185CE}" presName="text" presStyleLbl="fgAcc0" presStyleIdx="2" presStyleCnt="3">
        <dgm:presLayoutVars>
          <dgm:chPref val="3"/>
        </dgm:presLayoutVars>
      </dgm:prSet>
      <dgm:spPr/>
    </dgm:pt>
    <dgm:pt modelId="{5500D74C-FA7A-4EE6-A610-6E03B43D40C3}" type="pres">
      <dgm:prSet presAssocID="{BDC2C19C-C280-485D-A6E9-1A413AC185CE}" presName="hierChild2" presStyleCnt="0"/>
      <dgm:spPr/>
    </dgm:pt>
  </dgm:ptLst>
  <dgm:cxnLst>
    <dgm:cxn modelId="{6C07D50B-C536-4681-A6D0-83605C4FFF5A}" type="presOf" srcId="{0D95F266-7F37-416D-A85A-CDFC222170A9}" destId="{A16565E1-DDDB-425C-BF45-ACCE88700489}" srcOrd="0" destOrd="0" presId="urn:microsoft.com/office/officeart/2005/8/layout/hierarchy1"/>
    <dgm:cxn modelId="{F0238012-FC54-4EDF-9918-6EBB97F61C27}" type="presOf" srcId="{206FC0EE-475D-4B82-8662-37BF643D1B4A}" destId="{BD1FA8A6-C56C-49DB-98A2-6297E90E4D5E}" srcOrd="0" destOrd="0" presId="urn:microsoft.com/office/officeart/2005/8/layout/hierarchy1"/>
    <dgm:cxn modelId="{09296727-4DA3-42A5-80C1-F68F17E5084D}" type="presOf" srcId="{B3150FF5-9263-4EC0-829B-BEE4CCA082E3}" destId="{A0587F9D-4A4F-40FD-AD8F-9F785EE37235}" srcOrd="0" destOrd="0" presId="urn:microsoft.com/office/officeart/2005/8/layout/hierarchy1"/>
    <dgm:cxn modelId="{694D7D43-36AF-4B2C-A11F-28F6954122F6}" type="presOf" srcId="{3E374C42-8767-4FDF-AEF0-694D84351DF5}" destId="{72C16922-1C18-4D54-9D5F-A2B39BE5D2E7}" srcOrd="0" destOrd="0" presId="urn:microsoft.com/office/officeart/2005/8/layout/hierarchy1"/>
    <dgm:cxn modelId="{9685DB43-1111-49DD-9C60-6E853BD8A8AD}" srcId="{B3150FF5-9263-4EC0-829B-BEE4CCA082E3}" destId="{5236C356-F27D-4F0E-AAEA-4C311E12A60B}" srcOrd="0" destOrd="0" parTransId="{206FC0EE-475D-4B82-8662-37BF643D1B4A}" sibTransId="{9A234B27-1111-4A62-9472-712A96A63308}"/>
    <dgm:cxn modelId="{77D2746B-D6B5-4E30-AFA7-FAAD47323374}" srcId="{2DBD67A8-2AF5-4A22-B84C-579F1F2BAFC6}" destId="{B3150FF5-9263-4EC0-829B-BEE4CCA082E3}" srcOrd="1" destOrd="0" parTransId="{7FD5EBAC-7627-4D35-B050-EBF496FD43DB}" sibTransId="{8C75A0AE-3F8A-4576-B460-1EB16D5B6B49}"/>
    <dgm:cxn modelId="{CD57976D-0B11-46DA-837A-7696AD03E409}" srcId="{2DBD67A8-2AF5-4A22-B84C-579F1F2BAFC6}" destId="{0D95F266-7F37-416D-A85A-CDFC222170A9}" srcOrd="0" destOrd="0" parTransId="{51EEC61F-78DA-452C-ABC1-59B5F4A13A16}" sibTransId="{C9089C3F-D0C3-4A05-8FE6-5E51C299DDA3}"/>
    <dgm:cxn modelId="{B1A52051-5978-466A-8997-041F33E45351}" type="presOf" srcId="{2DBD67A8-2AF5-4A22-B84C-579F1F2BAFC6}" destId="{921AB233-ECA2-4D38-80B5-F939067FD1F5}" srcOrd="0" destOrd="0" presId="urn:microsoft.com/office/officeart/2005/8/layout/hierarchy1"/>
    <dgm:cxn modelId="{6FAE8B58-A8B9-4CF5-B488-C7E685CD694E}" type="presOf" srcId="{C676C9A8-AE27-485E-82D6-432706BBD5AD}" destId="{46271D6A-5F2A-4A49-9DE5-6217D788820A}" srcOrd="0" destOrd="0" presId="urn:microsoft.com/office/officeart/2005/8/layout/hierarchy1"/>
    <dgm:cxn modelId="{FC073481-CFAD-4B5A-B86E-27AE07C03A22}" srcId="{2DBD67A8-2AF5-4A22-B84C-579F1F2BAFC6}" destId="{BDC2C19C-C280-485D-A6E9-1A413AC185CE}" srcOrd="2" destOrd="0" parTransId="{A06FFAEB-A402-4D79-AEDA-50AF9027F89F}" sibTransId="{857A749C-00E2-4EB0-9211-A5BF4C8D2AF4}"/>
    <dgm:cxn modelId="{24B5C7A4-2129-4189-9382-5D31CC174E5C}" type="presOf" srcId="{5236C356-F27D-4F0E-AAEA-4C311E12A60B}" destId="{93FFAE9F-BDDA-409B-8088-2E638572BDFA}" srcOrd="0" destOrd="0" presId="urn:microsoft.com/office/officeart/2005/8/layout/hierarchy1"/>
    <dgm:cxn modelId="{6612F3B0-778C-4C3A-9A9A-5C3A2F9A1730}" srcId="{B3150FF5-9263-4EC0-829B-BEE4CCA082E3}" destId="{3E374C42-8767-4FDF-AEF0-694D84351DF5}" srcOrd="2" destOrd="0" parTransId="{19F4E582-6953-4179-B12E-9E2C5536365D}" sibTransId="{0CEF76FE-0076-4715-963C-53EB0C9B8EB3}"/>
    <dgm:cxn modelId="{0D5B1FC1-77FD-48D6-BD9D-B6434122B4A9}" type="presOf" srcId="{BDC2C19C-C280-485D-A6E9-1A413AC185CE}" destId="{E368F43D-0C69-475A-BBF0-71E0575DA44C}" srcOrd="0" destOrd="0" presId="urn:microsoft.com/office/officeart/2005/8/layout/hierarchy1"/>
    <dgm:cxn modelId="{A42D72D1-9999-4361-9633-0613B253DEF0}" type="presOf" srcId="{19F4E582-6953-4179-B12E-9E2C5536365D}" destId="{41E64405-B76A-411C-AECB-8B8D5F285B59}" srcOrd="0" destOrd="0" presId="urn:microsoft.com/office/officeart/2005/8/layout/hierarchy1"/>
    <dgm:cxn modelId="{1C1FAADA-E900-468F-A305-F5FFEDB919EA}" srcId="{B3150FF5-9263-4EC0-829B-BEE4CCA082E3}" destId="{C676C9A8-AE27-485E-82D6-432706BBD5AD}" srcOrd="1" destOrd="0" parTransId="{053A4B03-6C8E-41BB-9DB5-04F12742F8B0}" sibTransId="{ECB76A7E-C9D7-46D6-A273-8FEDA6C56482}"/>
    <dgm:cxn modelId="{2F01BCE6-CFF2-4F07-87D8-98970DC3F07B}" type="presOf" srcId="{053A4B03-6C8E-41BB-9DB5-04F12742F8B0}" destId="{607229F7-5E7E-4B31-9B5E-40728FE7ABD5}" srcOrd="0" destOrd="0" presId="urn:microsoft.com/office/officeart/2005/8/layout/hierarchy1"/>
    <dgm:cxn modelId="{99FAB357-2175-4467-B1C2-FBFAC05C50F8}" type="presParOf" srcId="{921AB233-ECA2-4D38-80B5-F939067FD1F5}" destId="{D2AA95C2-C26C-42F3-8BED-E888EAADD49B}" srcOrd="0" destOrd="0" presId="urn:microsoft.com/office/officeart/2005/8/layout/hierarchy1"/>
    <dgm:cxn modelId="{2AC81162-6E6F-49FC-8036-48C39A37A81C}" type="presParOf" srcId="{D2AA95C2-C26C-42F3-8BED-E888EAADD49B}" destId="{1CDA9317-FAAA-4652-841B-36261DA9D98D}" srcOrd="0" destOrd="0" presId="urn:microsoft.com/office/officeart/2005/8/layout/hierarchy1"/>
    <dgm:cxn modelId="{486BD260-401A-4848-8E49-0FEC2F43A7E9}" type="presParOf" srcId="{1CDA9317-FAAA-4652-841B-36261DA9D98D}" destId="{6FFDFA78-F8F5-4687-BFD6-81841FC2302B}" srcOrd="0" destOrd="0" presId="urn:microsoft.com/office/officeart/2005/8/layout/hierarchy1"/>
    <dgm:cxn modelId="{88BA6145-A8FA-474B-A6AB-F6EE0BE79948}" type="presParOf" srcId="{1CDA9317-FAAA-4652-841B-36261DA9D98D}" destId="{A16565E1-DDDB-425C-BF45-ACCE88700489}" srcOrd="1" destOrd="0" presId="urn:microsoft.com/office/officeart/2005/8/layout/hierarchy1"/>
    <dgm:cxn modelId="{714DA292-C5D4-4D38-A0DC-862685D18314}" type="presParOf" srcId="{D2AA95C2-C26C-42F3-8BED-E888EAADD49B}" destId="{1F94BB48-B98B-4CF0-9E99-90E682954623}" srcOrd="1" destOrd="0" presId="urn:microsoft.com/office/officeart/2005/8/layout/hierarchy1"/>
    <dgm:cxn modelId="{C097E9FA-E13D-45D7-ABBF-18BE290498A6}" type="presParOf" srcId="{921AB233-ECA2-4D38-80B5-F939067FD1F5}" destId="{A72CD4D3-D4E8-4E5E-8AD4-1B31D195ED1F}" srcOrd="1" destOrd="0" presId="urn:microsoft.com/office/officeart/2005/8/layout/hierarchy1"/>
    <dgm:cxn modelId="{276AD794-A083-487D-9442-9C0C53AE770F}" type="presParOf" srcId="{A72CD4D3-D4E8-4E5E-8AD4-1B31D195ED1F}" destId="{4A0F8ED7-1E25-41F4-AB7E-536B9259E835}" srcOrd="0" destOrd="0" presId="urn:microsoft.com/office/officeart/2005/8/layout/hierarchy1"/>
    <dgm:cxn modelId="{E67E7C31-BFE0-4487-A7D1-3494034DB052}" type="presParOf" srcId="{4A0F8ED7-1E25-41F4-AB7E-536B9259E835}" destId="{A05CEEDF-002D-4A7E-8DCC-39976B0FD604}" srcOrd="0" destOrd="0" presId="urn:microsoft.com/office/officeart/2005/8/layout/hierarchy1"/>
    <dgm:cxn modelId="{76CE6053-99E0-41B7-B663-920E400129B2}" type="presParOf" srcId="{4A0F8ED7-1E25-41F4-AB7E-536B9259E835}" destId="{A0587F9D-4A4F-40FD-AD8F-9F785EE37235}" srcOrd="1" destOrd="0" presId="urn:microsoft.com/office/officeart/2005/8/layout/hierarchy1"/>
    <dgm:cxn modelId="{2B1BE4BF-8E2F-4184-B02D-74BBF5EBF0D5}" type="presParOf" srcId="{A72CD4D3-D4E8-4E5E-8AD4-1B31D195ED1F}" destId="{D7B2F3FD-AAA3-46E9-BD50-DF45AA57E579}" srcOrd="1" destOrd="0" presId="urn:microsoft.com/office/officeart/2005/8/layout/hierarchy1"/>
    <dgm:cxn modelId="{873D56C4-83CB-4F70-97EB-F27A176AFD42}" type="presParOf" srcId="{D7B2F3FD-AAA3-46E9-BD50-DF45AA57E579}" destId="{BD1FA8A6-C56C-49DB-98A2-6297E90E4D5E}" srcOrd="0" destOrd="0" presId="urn:microsoft.com/office/officeart/2005/8/layout/hierarchy1"/>
    <dgm:cxn modelId="{3404A25B-67EC-4E80-90CB-D3BD26AD68E6}" type="presParOf" srcId="{D7B2F3FD-AAA3-46E9-BD50-DF45AA57E579}" destId="{98CBCCB3-157B-47FF-9F3B-612ADF775840}" srcOrd="1" destOrd="0" presId="urn:microsoft.com/office/officeart/2005/8/layout/hierarchy1"/>
    <dgm:cxn modelId="{0061D052-CE0C-46C8-8B7B-5BA359D78209}" type="presParOf" srcId="{98CBCCB3-157B-47FF-9F3B-612ADF775840}" destId="{F1EB743F-5A8A-448C-8F0D-C4AF9F6F83FE}" srcOrd="0" destOrd="0" presId="urn:microsoft.com/office/officeart/2005/8/layout/hierarchy1"/>
    <dgm:cxn modelId="{F4A4DFD2-D922-41A9-AF51-35FDD01B48CA}" type="presParOf" srcId="{F1EB743F-5A8A-448C-8F0D-C4AF9F6F83FE}" destId="{38D6295B-D7CD-43EC-9C21-3AE60AFD9BBD}" srcOrd="0" destOrd="0" presId="urn:microsoft.com/office/officeart/2005/8/layout/hierarchy1"/>
    <dgm:cxn modelId="{93664397-6BD3-436E-B3F7-6F9291B98EF6}" type="presParOf" srcId="{F1EB743F-5A8A-448C-8F0D-C4AF9F6F83FE}" destId="{93FFAE9F-BDDA-409B-8088-2E638572BDFA}" srcOrd="1" destOrd="0" presId="urn:microsoft.com/office/officeart/2005/8/layout/hierarchy1"/>
    <dgm:cxn modelId="{4EC2C097-B22C-4893-8594-127CE623D8C7}" type="presParOf" srcId="{98CBCCB3-157B-47FF-9F3B-612ADF775840}" destId="{1DFB38F0-5A61-4509-908B-02B70F12777D}" srcOrd="1" destOrd="0" presId="urn:microsoft.com/office/officeart/2005/8/layout/hierarchy1"/>
    <dgm:cxn modelId="{51A036DD-E8B9-4178-B641-9F165B2F6489}" type="presParOf" srcId="{D7B2F3FD-AAA3-46E9-BD50-DF45AA57E579}" destId="{607229F7-5E7E-4B31-9B5E-40728FE7ABD5}" srcOrd="2" destOrd="0" presId="urn:microsoft.com/office/officeart/2005/8/layout/hierarchy1"/>
    <dgm:cxn modelId="{F0AD3428-358E-41D3-8A6D-35E2D39C15C9}" type="presParOf" srcId="{D7B2F3FD-AAA3-46E9-BD50-DF45AA57E579}" destId="{819D2C3B-96C2-4CA4-ABAA-B5F6A60F4217}" srcOrd="3" destOrd="0" presId="urn:microsoft.com/office/officeart/2005/8/layout/hierarchy1"/>
    <dgm:cxn modelId="{E974F993-94A6-4D45-8C71-C50077B12A7B}" type="presParOf" srcId="{819D2C3B-96C2-4CA4-ABAA-B5F6A60F4217}" destId="{72160D03-2D53-40FC-8AC6-E03B5840349C}" srcOrd="0" destOrd="0" presId="urn:microsoft.com/office/officeart/2005/8/layout/hierarchy1"/>
    <dgm:cxn modelId="{ECFF063C-AFFB-4270-A69F-11F4365B44BD}" type="presParOf" srcId="{72160D03-2D53-40FC-8AC6-E03B5840349C}" destId="{4CB878D3-94AA-4B37-9495-0B609A9A073B}" srcOrd="0" destOrd="0" presId="urn:microsoft.com/office/officeart/2005/8/layout/hierarchy1"/>
    <dgm:cxn modelId="{60E5BB85-36C9-44EE-9C1B-275424120C4F}" type="presParOf" srcId="{72160D03-2D53-40FC-8AC6-E03B5840349C}" destId="{46271D6A-5F2A-4A49-9DE5-6217D788820A}" srcOrd="1" destOrd="0" presId="urn:microsoft.com/office/officeart/2005/8/layout/hierarchy1"/>
    <dgm:cxn modelId="{49C398CD-81FF-45ED-AF52-915C5618C522}" type="presParOf" srcId="{819D2C3B-96C2-4CA4-ABAA-B5F6A60F4217}" destId="{6EFABEA8-6D74-4F76-9E1D-3FF7609871BD}" srcOrd="1" destOrd="0" presId="urn:microsoft.com/office/officeart/2005/8/layout/hierarchy1"/>
    <dgm:cxn modelId="{F1F81EF5-794A-40C7-8021-EB26A7C58429}" type="presParOf" srcId="{D7B2F3FD-AAA3-46E9-BD50-DF45AA57E579}" destId="{41E64405-B76A-411C-AECB-8B8D5F285B59}" srcOrd="4" destOrd="0" presId="urn:microsoft.com/office/officeart/2005/8/layout/hierarchy1"/>
    <dgm:cxn modelId="{097BA5A9-0801-4378-88E1-2BDB334B2218}" type="presParOf" srcId="{D7B2F3FD-AAA3-46E9-BD50-DF45AA57E579}" destId="{7E286C48-09A4-4509-B4FD-7568BB98BA63}" srcOrd="5" destOrd="0" presId="urn:microsoft.com/office/officeart/2005/8/layout/hierarchy1"/>
    <dgm:cxn modelId="{6FAA9B2F-90DB-40FE-B751-CACEDF1CCB0E}" type="presParOf" srcId="{7E286C48-09A4-4509-B4FD-7568BB98BA63}" destId="{04C75CD2-E2E9-4445-A357-0859A900F227}" srcOrd="0" destOrd="0" presId="urn:microsoft.com/office/officeart/2005/8/layout/hierarchy1"/>
    <dgm:cxn modelId="{FF87F71F-4462-4993-96DB-207FC779EE43}" type="presParOf" srcId="{04C75CD2-E2E9-4445-A357-0859A900F227}" destId="{B2AAEAAE-D63A-46AF-9863-A0AC8D94CBBC}" srcOrd="0" destOrd="0" presId="urn:microsoft.com/office/officeart/2005/8/layout/hierarchy1"/>
    <dgm:cxn modelId="{7EE30CE2-94AD-4533-94CC-E337806C64A7}" type="presParOf" srcId="{04C75CD2-E2E9-4445-A357-0859A900F227}" destId="{72C16922-1C18-4D54-9D5F-A2B39BE5D2E7}" srcOrd="1" destOrd="0" presId="urn:microsoft.com/office/officeart/2005/8/layout/hierarchy1"/>
    <dgm:cxn modelId="{B5613D4D-2769-453F-BD61-8435471A4F83}" type="presParOf" srcId="{7E286C48-09A4-4509-B4FD-7568BB98BA63}" destId="{A7D34272-3508-4092-AF13-2AD547E9E883}" srcOrd="1" destOrd="0" presId="urn:microsoft.com/office/officeart/2005/8/layout/hierarchy1"/>
    <dgm:cxn modelId="{53038186-4BA1-4013-A3E2-0A0EC9626F63}" type="presParOf" srcId="{921AB233-ECA2-4D38-80B5-F939067FD1F5}" destId="{2F1E5738-04F3-4067-BC5F-82E9FF017E09}" srcOrd="2" destOrd="0" presId="urn:microsoft.com/office/officeart/2005/8/layout/hierarchy1"/>
    <dgm:cxn modelId="{10E5EC47-1C62-4088-994E-215B82F2A8C6}" type="presParOf" srcId="{2F1E5738-04F3-4067-BC5F-82E9FF017E09}" destId="{8E0ABC63-0778-4CAC-95E1-7713DEF901FE}" srcOrd="0" destOrd="0" presId="urn:microsoft.com/office/officeart/2005/8/layout/hierarchy1"/>
    <dgm:cxn modelId="{A0326B2E-6FB4-4972-8403-254C2050F827}" type="presParOf" srcId="{8E0ABC63-0778-4CAC-95E1-7713DEF901FE}" destId="{DC359D42-3FE3-4490-BCCA-ACA2748F3AEA}" srcOrd="0" destOrd="0" presId="urn:microsoft.com/office/officeart/2005/8/layout/hierarchy1"/>
    <dgm:cxn modelId="{4DA1408B-D34D-487E-821F-ED1886630B4D}" type="presParOf" srcId="{8E0ABC63-0778-4CAC-95E1-7713DEF901FE}" destId="{E368F43D-0C69-475A-BBF0-71E0575DA44C}" srcOrd="1" destOrd="0" presId="urn:microsoft.com/office/officeart/2005/8/layout/hierarchy1"/>
    <dgm:cxn modelId="{F4DB6E01-3C6E-41C2-9FD5-6B2F2A73A731}" type="presParOf" srcId="{2F1E5738-04F3-4067-BC5F-82E9FF017E09}" destId="{5500D74C-FA7A-4EE6-A610-6E03B43D40C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E90D91-B8C1-4244-9E67-2FD49655D7D7}">
      <dsp:nvSpPr>
        <dsp:cNvPr id="0" name=""/>
        <dsp:cNvSpPr/>
      </dsp:nvSpPr>
      <dsp:spPr>
        <a:xfrm>
          <a:off x="0" y="3534711"/>
          <a:ext cx="5916169" cy="11601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800" b="1" kern="1200" dirty="0"/>
            <a:t>Voorbeelde: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Verlies, egskeiding, siekte, afknouery, geweld, ongelukke of misdaad</a:t>
          </a:r>
          <a:endParaRPr lang="en-US" sz="1800" kern="1200" dirty="0"/>
        </a:p>
      </dsp:txBody>
      <dsp:txXfrm>
        <a:off x="0" y="3534711"/>
        <a:ext cx="5916169" cy="1160171"/>
      </dsp:txXfrm>
    </dsp:sp>
    <dsp:sp modelId="{280BE7DD-075A-440C-8062-7FDF197A1E45}">
      <dsp:nvSpPr>
        <dsp:cNvPr id="0" name=""/>
        <dsp:cNvSpPr/>
      </dsp:nvSpPr>
      <dsp:spPr>
        <a:xfrm rot="10800000">
          <a:off x="0" y="1767770"/>
          <a:ext cx="5916169" cy="1784343"/>
        </a:xfrm>
        <a:prstGeom prst="upArrowCallout">
          <a:avLst/>
        </a:prstGeom>
        <a:solidFill>
          <a:schemeClr val="accent5">
            <a:hueOff val="4557164"/>
            <a:satOff val="-2052"/>
            <a:lumOff val="-25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800" kern="1200" dirty="0"/>
            <a:t>Dit kan jou op die voglende manier beïnvloed:</a:t>
          </a:r>
          <a:endParaRPr lang="en-US" sz="1800" kern="1200" dirty="0"/>
        </a:p>
      </dsp:txBody>
      <dsp:txXfrm rot="-10800000">
        <a:off x="0" y="1767770"/>
        <a:ext cx="5916169" cy="626304"/>
      </dsp:txXfrm>
    </dsp:sp>
    <dsp:sp modelId="{D7375CDB-AEDB-4450-9BE3-7F46FD886C01}">
      <dsp:nvSpPr>
        <dsp:cNvPr id="0" name=""/>
        <dsp:cNvSpPr/>
      </dsp:nvSpPr>
      <dsp:spPr>
        <a:xfrm>
          <a:off x="0" y="2394075"/>
          <a:ext cx="2958084" cy="53351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b="1" kern="1200" dirty="0"/>
            <a:t>Fisies</a:t>
          </a:r>
          <a:endParaRPr lang="en-US" sz="1700" kern="1200" dirty="0"/>
        </a:p>
      </dsp:txBody>
      <dsp:txXfrm>
        <a:off x="0" y="2394075"/>
        <a:ext cx="2958084" cy="533518"/>
      </dsp:txXfrm>
    </dsp:sp>
    <dsp:sp modelId="{55543BF4-1CDF-4774-8DFD-6BD4745B611D}">
      <dsp:nvSpPr>
        <dsp:cNvPr id="0" name=""/>
        <dsp:cNvSpPr/>
      </dsp:nvSpPr>
      <dsp:spPr>
        <a:xfrm>
          <a:off x="2958084" y="2394075"/>
          <a:ext cx="2958084" cy="533518"/>
        </a:xfrm>
        <a:prstGeom prst="rect">
          <a:avLst/>
        </a:prstGeom>
        <a:solidFill>
          <a:schemeClr val="accent5">
            <a:tint val="40000"/>
            <a:alpha val="90000"/>
            <a:hueOff val="2226295"/>
            <a:satOff val="-2061"/>
            <a:lumOff val="-29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b="1" kern="1200" dirty="0"/>
            <a:t>Emosioneel</a:t>
          </a:r>
          <a:endParaRPr lang="en-US" sz="1700" kern="1200" dirty="0"/>
        </a:p>
      </dsp:txBody>
      <dsp:txXfrm>
        <a:off x="2958084" y="2394075"/>
        <a:ext cx="2958084" cy="533518"/>
      </dsp:txXfrm>
    </dsp:sp>
    <dsp:sp modelId="{9D9961A2-ADA0-49F1-AB7B-337329A70D68}">
      <dsp:nvSpPr>
        <dsp:cNvPr id="0" name=""/>
        <dsp:cNvSpPr/>
      </dsp:nvSpPr>
      <dsp:spPr>
        <a:xfrm rot="10800000">
          <a:off x="0" y="830"/>
          <a:ext cx="5916169" cy="1784343"/>
        </a:xfrm>
        <a:prstGeom prst="upArrowCallout">
          <a:avLst/>
        </a:prstGeom>
        <a:solidFill>
          <a:schemeClr val="accent5">
            <a:hueOff val="9114327"/>
            <a:satOff val="-4104"/>
            <a:lumOff val="-50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'n Uitdagende situasie vereis dat jy:</a:t>
          </a:r>
          <a:endParaRPr lang="en-US" sz="1800" kern="1200" dirty="0"/>
        </a:p>
      </dsp:txBody>
      <dsp:txXfrm rot="-10800000">
        <a:off x="0" y="830"/>
        <a:ext cx="5916169" cy="626304"/>
      </dsp:txXfrm>
    </dsp:sp>
    <dsp:sp modelId="{FBBFE508-F7C8-448B-919A-87DECC03579F}">
      <dsp:nvSpPr>
        <dsp:cNvPr id="0" name=""/>
        <dsp:cNvSpPr/>
      </dsp:nvSpPr>
      <dsp:spPr>
        <a:xfrm>
          <a:off x="2888" y="627134"/>
          <a:ext cx="1970130" cy="533518"/>
        </a:xfrm>
        <a:prstGeom prst="rect">
          <a:avLst/>
        </a:prstGeom>
        <a:solidFill>
          <a:schemeClr val="accent5">
            <a:tint val="40000"/>
            <a:alpha val="90000"/>
            <a:hueOff val="4452590"/>
            <a:satOff val="-4122"/>
            <a:lumOff val="-59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 dirty="0"/>
            <a:t>Druk moet hanteer</a:t>
          </a:r>
          <a:endParaRPr lang="en-US" sz="1700" kern="1200" dirty="0"/>
        </a:p>
      </dsp:txBody>
      <dsp:txXfrm>
        <a:off x="2888" y="627134"/>
        <a:ext cx="1970130" cy="533518"/>
      </dsp:txXfrm>
    </dsp:sp>
    <dsp:sp modelId="{60E413AE-3EB1-4895-B3C8-23ED8753929E}">
      <dsp:nvSpPr>
        <dsp:cNvPr id="0" name=""/>
        <dsp:cNvSpPr/>
      </dsp:nvSpPr>
      <dsp:spPr>
        <a:xfrm>
          <a:off x="1973019" y="627134"/>
          <a:ext cx="1970130" cy="533518"/>
        </a:xfrm>
        <a:prstGeom prst="rect">
          <a:avLst/>
        </a:prstGeom>
        <a:solidFill>
          <a:schemeClr val="accent5">
            <a:tint val="40000"/>
            <a:alpha val="90000"/>
            <a:hueOff val="6678885"/>
            <a:satOff val="-6183"/>
            <a:lumOff val="-89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‘n </a:t>
          </a:r>
          <a:r>
            <a:rPr lang="en-US" sz="1700" kern="1200" dirty="0" err="1"/>
            <a:t>Probleem</a:t>
          </a:r>
          <a:r>
            <a:rPr lang="en-US" sz="1700" kern="1200" dirty="0"/>
            <a:t> </a:t>
          </a:r>
          <a:r>
            <a:rPr lang="en-US" sz="1700" kern="1200" dirty="0" err="1"/>
            <a:t>oplos</a:t>
          </a:r>
          <a:endParaRPr lang="en-US" sz="1700" kern="1200" dirty="0"/>
        </a:p>
      </dsp:txBody>
      <dsp:txXfrm>
        <a:off x="1973019" y="627134"/>
        <a:ext cx="1970130" cy="533518"/>
      </dsp:txXfrm>
    </dsp:sp>
    <dsp:sp modelId="{D466B81F-67B4-4877-990B-13D851EECB47}">
      <dsp:nvSpPr>
        <dsp:cNvPr id="0" name=""/>
        <dsp:cNvSpPr/>
      </dsp:nvSpPr>
      <dsp:spPr>
        <a:xfrm>
          <a:off x="3943149" y="627134"/>
          <a:ext cx="1970130" cy="533518"/>
        </a:xfrm>
        <a:prstGeom prst="rect">
          <a:avLst/>
        </a:prstGeom>
        <a:solidFill>
          <a:schemeClr val="accent5">
            <a:tint val="40000"/>
            <a:alpha val="90000"/>
            <a:hueOff val="8905181"/>
            <a:satOff val="-8244"/>
            <a:lumOff val="-118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 dirty="0"/>
            <a:t>Deurdagte besluite neem</a:t>
          </a:r>
          <a:endParaRPr lang="en-US" sz="1700" kern="1200" dirty="0"/>
        </a:p>
      </dsp:txBody>
      <dsp:txXfrm>
        <a:off x="3943149" y="627134"/>
        <a:ext cx="1970130" cy="5335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D137A2-7B3A-4C28-9540-EEDFAD904190}">
      <dsp:nvSpPr>
        <dsp:cNvPr id="0" name=""/>
        <dsp:cNvSpPr/>
      </dsp:nvSpPr>
      <dsp:spPr>
        <a:xfrm>
          <a:off x="0" y="2472462"/>
          <a:ext cx="6035041" cy="162220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800" kern="1200" dirty="0"/>
            <a:t>Snellers kan die volgende insluit:</a:t>
          </a:r>
          <a:endParaRPr lang="en-US" sz="2800" kern="1200" dirty="0"/>
        </a:p>
      </dsp:txBody>
      <dsp:txXfrm>
        <a:off x="0" y="2472462"/>
        <a:ext cx="6035041" cy="875989"/>
      </dsp:txXfrm>
    </dsp:sp>
    <dsp:sp modelId="{30EA3F6C-35DD-43EE-8362-5EFCCFC52B76}">
      <dsp:nvSpPr>
        <dsp:cNvPr id="0" name=""/>
        <dsp:cNvSpPr/>
      </dsp:nvSpPr>
      <dsp:spPr>
        <a:xfrm>
          <a:off x="0" y="3316007"/>
          <a:ext cx="1508760" cy="746213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 dirty="0"/>
            <a:t>Geluide of reuke</a:t>
          </a:r>
          <a:endParaRPr lang="en-US" sz="1700" kern="1200" dirty="0"/>
        </a:p>
      </dsp:txBody>
      <dsp:txXfrm>
        <a:off x="0" y="3316007"/>
        <a:ext cx="1508760" cy="746213"/>
      </dsp:txXfrm>
    </dsp:sp>
    <dsp:sp modelId="{C2090B4D-72C0-4932-AB47-8DB118E255E3}">
      <dsp:nvSpPr>
        <dsp:cNvPr id="0" name=""/>
        <dsp:cNvSpPr/>
      </dsp:nvSpPr>
      <dsp:spPr>
        <a:xfrm>
          <a:off x="1508760" y="3316007"/>
          <a:ext cx="1508760" cy="746213"/>
        </a:xfrm>
        <a:prstGeom prst="rect">
          <a:avLst/>
        </a:prstGeom>
        <a:solidFill>
          <a:schemeClr val="accent5">
            <a:tint val="40000"/>
            <a:alpha val="90000"/>
            <a:hueOff val="2968394"/>
            <a:satOff val="-2748"/>
            <a:lumOff val="-396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 dirty="0"/>
            <a:t>Beelde of stories</a:t>
          </a:r>
          <a:endParaRPr lang="en-US" sz="1700" kern="1200" dirty="0"/>
        </a:p>
      </dsp:txBody>
      <dsp:txXfrm>
        <a:off x="1508760" y="3316007"/>
        <a:ext cx="1508760" cy="746213"/>
      </dsp:txXfrm>
    </dsp:sp>
    <dsp:sp modelId="{08815CBB-7DCF-4094-8C77-2721A696151F}">
      <dsp:nvSpPr>
        <dsp:cNvPr id="0" name=""/>
        <dsp:cNvSpPr/>
      </dsp:nvSpPr>
      <dsp:spPr>
        <a:xfrm>
          <a:off x="3017520" y="3316007"/>
          <a:ext cx="1508760" cy="746213"/>
        </a:xfrm>
        <a:prstGeom prst="rect">
          <a:avLst/>
        </a:prstGeom>
        <a:solidFill>
          <a:schemeClr val="accent5">
            <a:tint val="40000"/>
            <a:alpha val="90000"/>
            <a:hueOff val="5936787"/>
            <a:satOff val="-5496"/>
            <a:lumOff val="-791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 dirty="0"/>
            <a:t>Mense of plekke</a:t>
          </a:r>
          <a:endParaRPr lang="en-US" sz="1700" kern="1200" dirty="0"/>
        </a:p>
      </dsp:txBody>
      <dsp:txXfrm>
        <a:off x="3017520" y="3316007"/>
        <a:ext cx="1508760" cy="746213"/>
      </dsp:txXfrm>
    </dsp:sp>
    <dsp:sp modelId="{0ABC9CCB-8F4B-48C7-9B58-722F091E8C8B}">
      <dsp:nvSpPr>
        <dsp:cNvPr id="0" name=""/>
        <dsp:cNvSpPr/>
      </dsp:nvSpPr>
      <dsp:spPr>
        <a:xfrm>
          <a:off x="4526280" y="3316007"/>
          <a:ext cx="1508760" cy="746213"/>
        </a:xfrm>
        <a:prstGeom prst="rect">
          <a:avLst/>
        </a:prstGeom>
        <a:solidFill>
          <a:schemeClr val="accent5">
            <a:tint val="40000"/>
            <a:alpha val="90000"/>
            <a:hueOff val="8905181"/>
            <a:satOff val="-8244"/>
            <a:lumOff val="-1187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 dirty="0"/>
            <a:t>Besprekings of situasies</a:t>
          </a:r>
          <a:endParaRPr lang="en-US" sz="1700" kern="1200" dirty="0"/>
        </a:p>
      </dsp:txBody>
      <dsp:txXfrm>
        <a:off x="4526280" y="3316007"/>
        <a:ext cx="1508760" cy="746213"/>
      </dsp:txXfrm>
    </dsp:sp>
    <dsp:sp modelId="{41126AB9-5974-433F-9F7A-8F494652B67A}">
      <dsp:nvSpPr>
        <dsp:cNvPr id="0" name=""/>
        <dsp:cNvSpPr/>
      </dsp:nvSpPr>
      <dsp:spPr>
        <a:xfrm rot="10800000">
          <a:off x="0" y="1847"/>
          <a:ext cx="6035041" cy="2494947"/>
        </a:xfrm>
        <a:prstGeom prst="upArrowCallout">
          <a:avLst/>
        </a:prstGeom>
        <a:gradFill rotWithShape="0">
          <a:gsLst>
            <a:gs pos="0">
              <a:schemeClr val="accent5">
                <a:hueOff val="9114327"/>
                <a:satOff val="-4104"/>
                <a:lumOff val="-509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9114327"/>
                <a:satOff val="-4104"/>
                <a:lumOff val="-509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9114327"/>
                <a:satOff val="-4104"/>
                <a:lumOff val="-509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/>
            <a:t>'n Emosionele sneller is 'n herinnering aan 'n vorige uitdagende ervaring.</a:t>
          </a:r>
          <a:endParaRPr lang="en-US" sz="2800" kern="1200" dirty="0"/>
        </a:p>
      </dsp:txBody>
      <dsp:txXfrm rot="10800000">
        <a:off x="0" y="1847"/>
        <a:ext cx="6035041" cy="16211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E49212-07C0-4C74-B912-F7E8D9998463}">
      <dsp:nvSpPr>
        <dsp:cNvPr id="0" name=""/>
        <dsp:cNvSpPr/>
      </dsp:nvSpPr>
      <dsp:spPr>
        <a:xfrm>
          <a:off x="3091790" y="808392"/>
          <a:ext cx="6228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2878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86892" y="850845"/>
        <a:ext cx="32673" cy="6534"/>
      </dsp:txXfrm>
    </dsp:sp>
    <dsp:sp modelId="{492A5CFC-B799-4DB7-ACF0-C2C77ED429C1}">
      <dsp:nvSpPr>
        <dsp:cNvPr id="0" name=""/>
        <dsp:cNvSpPr/>
      </dsp:nvSpPr>
      <dsp:spPr>
        <a:xfrm>
          <a:off x="252378" y="1748"/>
          <a:ext cx="2841211" cy="17047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222" tIns="146138" rIns="139222" bIns="14613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Asem stadig en diep in en uit</a:t>
          </a:r>
          <a:endParaRPr lang="en-US" sz="2400" kern="1200" dirty="0"/>
        </a:p>
      </dsp:txBody>
      <dsp:txXfrm>
        <a:off x="252378" y="1748"/>
        <a:ext cx="2841211" cy="1704727"/>
      </dsp:txXfrm>
    </dsp:sp>
    <dsp:sp modelId="{988A15A4-9EA3-43DE-A2E1-33B6A2BCB852}">
      <dsp:nvSpPr>
        <dsp:cNvPr id="0" name=""/>
        <dsp:cNvSpPr/>
      </dsp:nvSpPr>
      <dsp:spPr>
        <a:xfrm>
          <a:off x="6586480" y="808392"/>
          <a:ext cx="6228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2878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881583" y="850845"/>
        <a:ext cx="32673" cy="6534"/>
      </dsp:txXfrm>
    </dsp:sp>
    <dsp:sp modelId="{7677FF57-AFD3-4098-A9EE-A8397645AC78}">
      <dsp:nvSpPr>
        <dsp:cNvPr id="0" name=""/>
        <dsp:cNvSpPr/>
      </dsp:nvSpPr>
      <dsp:spPr>
        <a:xfrm>
          <a:off x="3747069" y="1748"/>
          <a:ext cx="2841211" cy="17047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222" tIns="146138" rIns="139222" bIns="14613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400" kern="1200" dirty="0"/>
            <a:t>Gaan na 'n stil plek</a:t>
          </a:r>
          <a:endParaRPr lang="en-US" sz="2400" kern="1200" dirty="0"/>
        </a:p>
      </dsp:txBody>
      <dsp:txXfrm>
        <a:off x="3747069" y="1748"/>
        <a:ext cx="2841211" cy="1704727"/>
      </dsp:txXfrm>
    </dsp:sp>
    <dsp:sp modelId="{07D2C7DB-51F6-4CC5-A53E-64FDD5B5D8E0}">
      <dsp:nvSpPr>
        <dsp:cNvPr id="0" name=""/>
        <dsp:cNvSpPr/>
      </dsp:nvSpPr>
      <dsp:spPr>
        <a:xfrm>
          <a:off x="1672984" y="1704676"/>
          <a:ext cx="6989381" cy="622878"/>
        </a:xfrm>
        <a:custGeom>
          <a:avLst/>
          <a:gdLst/>
          <a:ahLst/>
          <a:cxnLst/>
          <a:rect l="0" t="0" r="0" b="0"/>
          <a:pathLst>
            <a:path>
              <a:moveTo>
                <a:pt x="6989381" y="0"/>
              </a:moveTo>
              <a:lnTo>
                <a:pt x="6989381" y="328539"/>
              </a:lnTo>
              <a:lnTo>
                <a:pt x="0" y="328539"/>
              </a:lnTo>
              <a:lnTo>
                <a:pt x="0" y="622878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92178" y="2012848"/>
        <a:ext cx="350993" cy="6534"/>
      </dsp:txXfrm>
    </dsp:sp>
    <dsp:sp modelId="{F80455B3-3D07-49A9-A81F-B567E254B3D7}">
      <dsp:nvSpPr>
        <dsp:cNvPr id="0" name=""/>
        <dsp:cNvSpPr/>
      </dsp:nvSpPr>
      <dsp:spPr>
        <a:xfrm>
          <a:off x="7241759" y="1748"/>
          <a:ext cx="2841211" cy="17047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222" tIns="146138" rIns="139222" bIns="14613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Herinner jouself daaraan dat jy veilig is</a:t>
          </a:r>
          <a:endParaRPr lang="en-US" sz="2400" kern="1200" dirty="0"/>
        </a:p>
      </dsp:txBody>
      <dsp:txXfrm>
        <a:off x="7241759" y="1748"/>
        <a:ext cx="2841211" cy="1704727"/>
      </dsp:txXfrm>
    </dsp:sp>
    <dsp:sp modelId="{3E323956-E1DB-4F6F-B740-25CC439201FA}">
      <dsp:nvSpPr>
        <dsp:cNvPr id="0" name=""/>
        <dsp:cNvSpPr/>
      </dsp:nvSpPr>
      <dsp:spPr>
        <a:xfrm>
          <a:off x="3091790" y="3166598"/>
          <a:ext cx="6228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2878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86892" y="3209051"/>
        <a:ext cx="32673" cy="6534"/>
      </dsp:txXfrm>
    </dsp:sp>
    <dsp:sp modelId="{AE71E4F1-9ED2-40E3-A41B-D5F168C9491E}">
      <dsp:nvSpPr>
        <dsp:cNvPr id="0" name=""/>
        <dsp:cNvSpPr/>
      </dsp:nvSpPr>
      <dsp:spPr>
        <a:xfrm>
          <a:off x="252378" y="2359954"/>
          <a:ext cx="2841211" cy="17047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222" tIns="146138" rIns="139222" bIns="14613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Fokus op wat jy kan sien, hoor of aanraak</a:t>
          </a:r>
          <a:endParaRPr lang="en-US" sz="2400" kern="1200" dirty="0"/>
        </a:p>
      </dsp:txBody>
      <dsp:txXfrm>
        <a:off x="252378" y="2359954"/>
        <a:ext cx="2841211" cy="1704727"/>
      </dsp:txXfrm>
    </dsp:sp>
    <dsp:sp modelId="{4CD01461-026F-4E1E-9024-AB80FB80C1D8}">
      <dsp:nvSpPr>
        <dsp:cNvPr id="0" name=""/>
        <dsp:cNvSpPr/>
      </dsp:nvSpPr>
      <dsp:spPr>
        <a:xfrm>
          <a:off x="6586480" y="3166598"/>
          <a:ext cx="6228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2878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881583" y="3209051"/>
        <a:ext cx="32673" cy="6534"/>
      </dsp:txXfrm>
    </dsp:sp>
    <dsp:sp modelId="{BF56F07D-17F2-4C9E-892F-17874ED9DA0D}">
      <dsp:nvSpPr>
        <dsp:cNvPr id="0" name=""/>
        <dsp:cNvSpPr/>
      </dsp:nvSpPr>
      <dsp:spPr>
        <a:xfrm>
          <a:off x="3747069" y="2359954"/>
          <a:ext cx="2841211" cy="17047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222" tIns="146138" rIns="139222" bIns="14613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Luister na musiek of doen iets wat jou kalmeer</a:t>
          </a:r>
          <a:endParaRPr lang="en-US" sz="2400" kern="1200" dirty="0"/>
        </a:p>
      </dsp:txBody>
      <dsp:txXfrm>
        <a:off x="3747069" y="2359954"/>
        <a:ext cx="2841211" cy="1704727"/>
      </dsp:txXfrm>
    </dsp:sp>
    <dsp:sp modelId="{238620A6-A67A-4777-848F-B7790AAB13A2}">
      <dsp:nvSpPr>
        <dsp:cNvPr id="0" name=""/>
        <dsp:cNvSpPr/>
      </dsp:nvSpPr>
      <dsp:spPr>
        <a:xfrm>
          <a:off x="7241759" y="2359954"/>
          <a:ext cx="2841211" cy="17047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222" tIns="146138" rIns="139222" bIns="14613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Praat met iemand wat jy vertrou</a:t>
          </a:r>
          <a:endParaRPr lang="en-US" sz="2400" kern="1200" dirty="0"/>
        </a:p>
      </dsp:txBody>
      <dsp:txXfrm>
        <a:off x="7241759" y="2359954"/>
        <a:ext cx="2841211" cy="17047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1F93CD-B4B0-4FC9-8133-BDB6B0F6C371}">
      <dsp:nvSpPr>
        <dsp:cNvPr id="0" name=""/>
        <dsp:cNvSpPr/>
      </dsp:nvSpPr>
      <dsp:spPr>
        <a:xfrm>
          <a:off x="0" y="455255"/>
          <a:ext cx="6035041" cy="1275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8386" tIns="624840" rIns="468386" bIns="2133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3000" kern="1200" dirty="0"/>
            <a:t>Beserings aan die liggaam</a:t>
          </a:r>
          <a:endParaRPr lang="en-US" sz="3000" kern="1200" dirty="0"/>
        </a:p>
      </dsp:txBody>
      <dsp:txXfrm>
        <a:off x="0" y="455255"/>
        <a:ext cx="6035041" cy="1275750"/>
      </dsp:txXfrm>
    </dsp:sp>
    <dsp:sp modelId="{253F6C81-6840-4144-A734-3A69E7753996}">
      <dsp:nvSpPr>
        <dsp:cNvPr id="0" name=""/>
        <dsp:cNvSpPr/>
      </dsp:nvSpPr>
      <dsp:spPr>
        <a:xfrm>
          <a:off x="301752" y="12455"/>
          <a:ext cx="4224528" cy="8856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9677" tIns="0" rIns="159677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3000" b="1" kern="1200" dirty="0"/>
            <a:t>Fisiese trauma</a:t>
          </a:r>
          <a:endParaRPr lang="en-US" sz="3000" kern="1200" dirty="0"/>
        </a:p>
      </dsp:txBody>
      <dsp:txXfrm>
        <a:off x="344983" y="55686"/>
        <a:ext cx="4138066" cy="799138"/>
      </dsp:txXfrm>
    </dsp:sp>
    <dsp:sp modelId="{1FAF02B0-74E0-46C1-915E-A36CBADA5480}">
      <dsp:nvSpPr>
        <dsp:cNvPr id="0" name=""/>
        <dsp:cNvSpPr/>
      </dsp:nvSpPr>
      <dsp:spPr>
        <a:xfrm>
          <a:off x="0" y="2335806"/>
          <a:ext cx="6035041" cy="1748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9114327"/>
              <a:satOff val="-4104"/>
              <a:lumOff val="-50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8386" tIns="624840" rIns="468386" bIns="2133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3000" kern="1200" dirty="0"/>
            <a:t>Beïnvloed gedagtes, gevoelens en gedrag</a:t>
          </a:r>
          <a:endParaRPr lang="en-US" sz="3000" kern="1200" dirty="0"/>
        </a:p>
      </dsp:txBody>
      <dsp:txXfrm>
        <a:off x="0" y="2335806"/>
        <a:ext cx="6035041" cy="1748250"/>
      </dsp:txXfrm>
    </dsp:sp>
    <dsp:sp modelId="{7C637181-4D03-406A-9443-4092E86F7B72}">
      <dsp:nvSpPr>
        <dsp:cNvPr id="0" name=""/>
        <dsp:cNvSpPr/>
      </dsp:nvSpPr>
      <dsp:spPr>
        <a:xfrm>
          <a:off x="301752" y="1893006"/>
          <a:ext cx="4224528" cy="885600"/>
        </a:xfrm>
        <a:prstGeom prst="roundRect">
          <a:avLst/>
        </a:prstGeom>
        <a:solidFill>
          <a:schemeClr val="accent5">
            <a:hueOff val="9114327"/>
            <a:satOff val="-4104"/>
            <a:lumOff val="-509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9677" tIns="0" rIns="159677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3000" b="1" kern="1200" dirty="0"/>
            <a:t>Emosionele trauma</a:t>
          </a:r>
          <a:endParaRPr lang="en-US" sz="3000" kern="1200" dirty="0"/>
        </a:p>
      </dsp:txBody>
      <dsp:txXfrm>
        <a:off x="344983" y="1936237"/>
        <a:ext cx="4138066" cy="7991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31E98B-05A2-4C0A-B3E1-EE4934EC9CAB}">
      <dsp:nvSpPr>
        <dsp:cNvPr id="0" name=""/>
        <dsp:cNvSpPr/>
      </dsp:nvSpPr>
      <dsp:spPr>
        <a:xfrm>
          <a:off x="10126" y="188727"/>
          <a:ext cx="5408444" cy="162253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387" tIns="427387" rIns="427387" bIns="427387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5300" b="1" kern="1200" dirty="0"/>
            <a:t>Hartseer</a:t>
          </a:r>
          <a:endParaRPr lang="en-US" sz="5300" kern="1200" dirty="0"/>
        </a:p>
      </dsp:txBody>
      <dsp:txXfrm>
        <a:off x="10126" y="188727"/>
        <a:ext cx="5408444" cy="1622533"/>
      </dsp:txXfrm>
    </dsp:sp>
    <dsp:sp modelId="{06D58E13-4361-4116-BC71-8019B5402301}">
      <dsp:nvSpPr>
        <dsp:cNvPr id="0" name=""/>
        <dsp:cNvSpPr/>
      </dsp:nvSpPr>
      <dsp:spPr>
        <a:xfrm>
          <a:off x="10126" y="1811261"/>
          <a:ext cx="5408444" cy="2414365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4234" tIns="534234" rIns="534234" bIns="534234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af-ZA" sz="1400" kern="1200" dirty="0"/>
            <a:t>- </a:t>
          </a:r>
          <a:r>
            <a:rPr lang="af-ZA" sz="1800" kern="1200" dirty="0"/>
            <a:t>'n Normale emosie</a:t>
          </a: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af-ZA" sz="1800" kern="1200" dirty="0"/>
            <a:t>- </a:t>
          </a:r>
          <a:r>
            <a:rPr lang="nl-NL" sz="1800" kern="1200" dirty="0"/>
            <a:t>Dikwels gekoppel aan ‘n spesifieke gebeurtenis</a:t>
          </a: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af-ZA" sz="1800" kern="1200" dirty="0"/>
            <a:t>- </a:t>
          </a:r>
          <a:r>
            <a:rPr lang="nl-NL" sz="1800" kern="1200" dirty="0"/>
            <a:t>Dit vervaag gewoonlik met tyd</a:t>
          </a:r>
          <a:endParaRPr lang="en-US" sz="1400" kern="1200" dirty="0"/>
        </a:p>
      </dsp:txBody>
      <dsp:txXfrm>
        <a:off x="10126" y="1811261"/>
        <a:ext cx="5408444" cy="2414365"/>
      </dsp:txXfrm>
    </dsp:sp>
    <dsp:sp modelId="{492FD24A-5DA7-4E22-AABA-F8426E951F42}">
      <dsp:nvSpPr>
        <dsp:cNvPr id="0" name=""/>
        <dsp:cNvSpPr/>
      </dsp:nvSpPr>
      <dsp:spPr>
        <a:xfrm>
          <a:off x="5526465" y="188727"/>
          <a:ext cx="5408444" cy="1622533"/>
        </a:xfrm>
        <a:prstGeom prst="rect">
          <a:avLst/>
        </a:prstGeom>
        <a:solidFill>
          <a:schemeClr val="accent5">
            <a:hueOff val="9114327"/>
            <a:satOff val="-4104"/>
            <a:lumOff val="-5097"/>
            <a:alphaOff val="0"/>
          </a:schemeClr>
        </a:solidFill>
        <a:ln w="12700" cap="flat" cmpd="sng" algn="ctr">
          <a:solidFill>
            <a:schemeClr val="accent5">
              <a:hueOff val="9114327"/>
              <a:satOff val="-4104"/>
              <a:lumOff val="-50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387" tIns="427387" rIns="427387" bIns="427387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5300" b="1" kern="1200" dirty="0"/>
            <a:t>Depressie</a:t>
          </a:r>
          <a:endParaRPr lang="en-US" sz="5300" kern="1200" dirty="0"/>
        </a:p>
      </dsp:txBody>
      <dsp:txXfrm>
        <a:off x="5526465" y="188727"/>
        <a:ext cx="5408444" cy="1622533"/>
      </dsp:txXfrm>
    </dsp:sp>
    <dsp:sp modelId="{16ED6208-4D0A-43FC-8C72-CAB02CA93DE5}">
      <dsp:nvSpPr>
        <dsp:cNvPr id="0" name=""/>
        <dsp:cNvSpPr/>
      </dsp:nvSpPr>
      <dsp:spPr>
        <a:xfrm>
          <a:off x="5526465" y="1811261"/>
          <a:ext cx="5408444" cy="2414365"/>
        </a:xfrm>
        <a:prstGeom prst="rect">
          <a:avLst/>
        </a:prstGeom>
        <a:solidFill>
          <a:schemeClr val="accent5">
            <a:tint val="40000"/>
            <a:alpha val="90000"/>
            <a:hueOff val="8905181"/>
            <a:satOff val="-8244"/>
            <a:lumOff val="-118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8905181"/>
              <a:satOff val="-8244"/>
              <a:lumOff val="-118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4234" tIns="534234" rIns="534234" bIns="534234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af-ZA" sz="1800" kern="1200" dirty="0"/>
            <a:t>- 'n Mediese toestand</a:t>
          </a: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af-ZA" sz="1800" kern="1200" dirty="0"/>
            <a:t>- Voortdurende hartseer of leegheid</a:t>
          </a: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af-ZA" sz="1800" kern="1200" dirty="0"/>
            <a:t>- </a:t>
          </a:r>
          <a:r>
            <a:rPr lang="nl-NL" sz="1800" kern="1200" dirty="0"/>
            <a:t>Verlies aan belangstelling of motivering</a:t>
          </a: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af-ZA" sz="1800" kern="1200" dirty="0"/>
            <a:t>- Beïnvloed jou alledaagse lewe</a:t>
          </a:r>
          <a:endParaRPr lang="en-US" sz="1800" kern="1200" dirty="0"/>
        </a:p>
      </dsp:txBody>
      <dsp:txXfrm>
        <a:off x="5526465" y="1811261"/>
        <a:ext cx="5408444" cy="241436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41CF98-9516-4E03-A98B-C1AFF360914D}">
      <dsp:nvSpPr>
        <dsp:cNvPr id="0" name=""/>
        <dsp:cNvSpPr/>
      </dsp:nvSpPr>
      <dsp:spPr>
        <a:xfrm>
          <a:off x="36" y="49727"/>
          <a:ext cx="3469084" cy="77760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700" b="1" kern="1200" dirty="0"/>
            <a:t>Verlies</a:t>
          </a:r>
          <a:endParaRPr lang="en-US" sz="2700" kern="1200" dirty="0"/>
        </a:p>
      </dsp:txBody>
      <dsp:txXfrm>
        <a:off x="36" y="49727"/>
        <a:ext cx="3469084" cy="777600"/>
      </dsp:txXfrm>
    </dsp:sp>
    <dsp:sp modelId="{882DC952-1FAB-4DF4-9B83-02AF5437E1CA}">
      <dsp:nvSpPr>
        <dsp:cNvPr id="0" name=""/>
        <dsp:cNvSpPr/>
      </dsp:nvSpPr>
      <dsp:spPr>
        <a:xfrm>
          <a:off x="36" y="827327"/>
          <a:ext cx="3469084" cy="318694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700" kern="1200" dirty="0"/>
            <a:t>Om iemand of iets belangrik te verloor</a:t>
          </a:r>
          <a:endParaRPr lang="en-US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700" b="1" kern="1200" dirty="0"/>
            <a:t>Voorbeelde: </a:t>
          </a:r>
          <a:r>
            <a:rPr lang="nl-NL" sz="2700" kern="1200" dirty="0"/>
            <a:t>'n Geliefde, verhouding, huis, gesondheid, ens.</a:t>
          </a:r>
          <a:endParaRPr lang="en-US" sz="2700" kern="1200" dirty="0"/>
        </a:p>
      </dsp:txBody>
      <dsp:txXfrm>
        <a:off x="36" y="827327"/>
        <a:ext cx="3469084" cy="3186945"/>
      </dsp:txXfrm>
    </dsp:sp>
    <dsp:sp modelId="{63918159-A3E7-49E5-B5E1-E7D437E107F4}">
      <dsp:nvSpPr>
        <dsp:cNvPr id="0" name=""/>
        <dsp:cNvSpPr/>
      </dsp:nvSpPr>
      <dsp:spPr>
        <a:xfrm>
          <a:off x="3954792" y="49727"/>
          <a:ext cx="3469084" cy="77760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700" b="1" kern="1200" dirty="0"/>
            <a:t>Rou</a:t>
          </a:r>
          <a:endParaRPr lang="en-US" sz="2700" kern="1200" dirty="0"/>
        </a:p>
      </dsp:txBody>
      <dsp:txXfrm>
        <a:off x="3954792" y="49727"/>
        <a:ext cx="3469084" cy="777600"/>
      </dsp:txXfrm>
    </dsp:sp>
    <dsp:sp modelId="{04259402-1509-4968-9592-58E552F7C03C}">
      <dsp:nvSpPr>
        <dsp:cNvPr id="0" name=""/>
        <dsp:cNvSpPr/>
      </dsp:nvSpPr>
      <dsp:spPr>
        <a:xfrm>
          <a:off x="3954828" y="877055"/>
          <a:ext cx="3469084" cy="318694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700" kern="1200" dirty="0"/>
            <a:t>Die emosionele </a:t>
          </a:r>
          <a:r>
            <a:rPr lang="nl-NL" sz="2700" b="1" kern="1200" dirty="0"/>
            <a:t>reaksie op verlies</a:t>
          </a:r>
          <a:endParaRPr lang="en-US" sz="2700" b="1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700" kern="1200" dirty="0"/>
            <a:t>Dit kan hartseer, woede, skuld of wanhoop insluit.</a:t>
          </a:r>
          <a:endParaRPr lang="en-US" sz="2700" kern="1200" dirty="0"/>
        </a:p>
      </dsp:txBody>
      <dsp:txXfrm>
        <a:off x="3954828" y="877055"/>
        <a:ext cx="3469084" cy="31869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64405-B76A-411C-AECB-8B8D5F285B59}">
      <dsp:nvSpPr>
        <dsp:cNvPr id="0" name=""/>
        <dsp:cNvSpPr/>
      </dsp:nvSpPr>
      <dsp:spPr>
        <a:xfrm>
          <a:off x="3718989" y="1803152"/>
          <a:ext cx="2639282" cy="6280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7983"/>
              </a:lnTo>
              <a:lnTo>
                <a:pt x="2639282" y="427983"/>
              </a:lnTo>
              <a:lnTo>
                <a:pt x="2639282" y="628029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7229F7-5E7E-4B31-9B5E-40728FE7ABD5}">
      <dsp:nvSpPr>
        <dsp:cNvPr id="0" name=""/>
        <dsp:cNvSpPr/>
      </dsp:nvSpPr>
      <dsp:spPr>
        <a:xfrm>
          <a:off x="3673269" y="1803152"/>
          <a:ext cx="91440" cy="6280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28029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1FA8A6-C56C-49DB-98A2-6297E90E4D5E}">
      <dsp:nvSpPr>
        <dsp:cNvPr id="0" name=""/>
        <dsp:cNvSpPr/>
      </dsp:nvSpPr>
      <dsp:spPr>
        <a:xfrm>
          <a:off x="1079706" y="1803152"/>
          <a:ext cx="2639282" cy="628029"/>
        </a:xfrm>
        <a:custGeom>
          <a:avLst/>
          <a:gdLst/>
          <a:ahLst/>
          <a:cxnLst/>
          <a:rect l="0" t="0" r="0" b="0"/>
          <a:pathLst>
            <a:path>
              <a:moveTo>
                <a:pt x="2639282" y="0"/>
              </a:moveTo>
              <a:lnTo>
                <a:pt x="2639282" y="427983"/>
              </a:lnTo>
              <a:lnTo>
                <a:pt x="0" y="427983"/>
              </a:lnTo>
              <a:lnTo>
                <a:pt x="0" y="628029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FDFA78-F8F5-4687-BFD6-81841FC2302B}">
      <dsp:nvSpPr>
        <dsp:cNvPr id="0" name=""/>
        <dsp:cNvSpPr/>
      </dsp:nvSpPr>
      <dsp:spPr>
        <a:xfrm>
          <a:off x="0" y="431925"/>
          <a:ext cx="2159413" cy="137122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16565E1-DDDB-425C-BF45-ACCE88700489}">
      <dsp:nvSpPr>
        <dsp:cNvPr id="0" name=""/>
        <dsp:cNvSpPr/>
      </dsp:nvSpPr>
      <dsp:spPr>
        <a:xfrm>
          <a:off x="239934" y="659863"/>
          <a:ext cx="2159413" cy="1371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/>
            <a:t>'n Skielike gebeurtenis wat 'n onmiddellike reaksie vereis.</a:t>
          </a:r>
          <a:endParaRPr lang="en-US" sz="2000" kern="1200" dirty="0"/>
        </a:p>
      </dsp:txBody>
      <dsp:txXfrm>
        <a:off x="280096" y="700025"/>
        <a:ext cx="2079089" cy="1290903"/>
      </dsp:txXfrm>
    </dsp:sp>
    <dsp:sp modelId="{A05CEEDF-002D-4A7E-8DCC-39976B0FD604}">
      <dsp:nvSpPr>
        <dsp:cNvPr id="0" name=""/>
        <dsp:cNvSpPr/>
      </dsp:nvSpPr>
      <dsp:spPr>
        <a:xfrm>
          <a:off x="2639282" y="431925"/>
          <a:ext cx="2159413" cy="137122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0587F9D-4A4F-40FD-AD8F-9F785EE37235}">
      <dsp:nvSpPr>
        <dsp:cNvPr id="0" name=""/>
        <dsp:cNvSpPr/>
      </dsp:nvSpPr>
      <dsp:spPr>
        <a:xfrm>
          <a:off x="2879217" y="659863"/>
          <a:ext cx="2159413" cy="1371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000" b="1" kern="1200" dirty="0"/>
            <a:t>Voorbeelde:</a:t>
          </a:r>
          <a:endParaRPr lang="en-US" sz="2000" b="1" kern="1200" dirty="0"/>
        </a:p>
      </dsp:txBody>
      <dsp:txXfrm>
        <a:off x="2919379" y="700025"/>
        <a:ext cx="2079089" cy="1290903"/>
      </dsp:txXfrm>
    </dsp:sp>
    <dsp:sp modelId="{38D6295B-D7CD-43EC-9C21-3AE60AFD9BBD}">
      <dsp:nvSpPr>
        <dsp:cNvPr id="0" name=""/>
        <dsp:cNvSpPr/>
      </dsp:nvSpPr>
      <dsp:spPr>
        <a:xfrm>
          <a:off x="0" y="2431181"/>
          <a:ext cx="2159413" cy="137122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3FFAE9F-BDDA-409B-8088-2E638572BDFA}">
      <dsp:nvSpPr>
        <dsp:cNvPr id="0" name=""/>
        <dsp:cNvSpPr/>
      </dsp:nvSpPr>
      <dsp:spPr>
        <a:xfrm>
          <a:off x="239934" y="2659119"/>
          <a:ext cx="2159413" cy="1371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000" kern="1200" dirty="0"/>
            <a:t>Om graad 9 te druip</a:t>
          </a:r>
          <a:endParaRPr lang="en-US" sz="2000" kern="1200" dirty="0"/>
        </a:p>
      </dsp:txBody>
      <dsp:txXfrm>
        <a:off x="280096" y="2699281"/>
        <a:ext cx="2079089" cy="1290903"/>
      </dsp:txXfrm>
    </dsp:sp>
    <dsp:sp modelId="{4CB878D3-94AA-4B37-9495-0B609A9A073B}">
      <dsp:nvSpPr>
        <dsp:cNvPr id="0" name=""/>
        <dsp:cNvSpPr/>
      </dsp:nvSpPr>
      <dsp:spPr>
        <a:xfrm>
          <a:off x="2639282" y="2431181"/>
          <a:ext cx="2159413" cy="137122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6271D6A-5F2A-4A49-9DE5-6217D788820A}">
      <dsp:nvSpPr>
        <dsp:cNvPr id="0" name=""/>
        <dsp:cNvSpPr/>
      </dsp:nvSpPr>
      <dsp:spPr>
        <a:xfrm>
          <a:off x="2879217" y="2659119"/>
          <a:ext cx="2159413" cy="1371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000" kern="1200" dirty="0"/>
            <a:t>'n Ernstige ongeluk</a:t>
          </a:r>
          <a:endParaRPr lang="en-US" sz="2000" kern="1200" dirty="0"/>
        </a:p>
      </dsp:txBody>
      <dsp:txXfrm>
        <a:off x="2919379" y="2699281"/>
        <a:ext cx="2079089" cy="1290903"/>
      </dsp:txXfrm>
    </dsp:sp>
    <dsp:sp modelId="{B2AAEAAE-D63A-46AF-9863-A0AC8D94CBBC}">
      <dsp:nvSpPr>
        <dsp:cNvPr id="0" name=""/>
        <dsp:cNvSpPr/>
      </dsp:nvSpPr>
      <dsp:spPr>
        <a:xfrm>
          <a:off x="5278565" y="2431181"/>
          <a:ext cx="2159413" cy="137122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2C16922-1C18-4D54-9D5F-A2B39BE5D2E7}">
      <dsp:nvSpPr>
        <dsp:cNvPr id="0" name=""/>
        <dsp:cNvSpPr/>
      </dsp:nvSpPr>
      <dsp:spPr>
        <a:xfrm>
          <a:off x="5518499" y="2659119"/>
          <a:ext cx="2159413" cy="1371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000" kern="1200" dirty="0"/>
            <a:t>'n Brand of vloed</a:t>
          </a:r>
          <a:endParaRPr lang="en-US" sz="2000" kern="1200" dirty="0"/>
        </a:p>
      </dsp:txBody>
      <dsp:txXfrm>
        <a:off x="5558661" y="2699281"/>
        <a:ext cx="2079089" cy="1290903"/>
      </dsp:txXfrm>
    </dsp:sp>
    <dsp:sp modelId="{DC359D42-3FE3-4490-BCCA-ACA2748F3AEA}">
      <dsp:nvSpPr>
        <dsp:cNvPr id="0" name=""/>
        <dsp:cNvSpPr/>
      </dsp:nvSpPr>
      <dsp:spPr>
        <a:xfrm>
          <a:off x="5278565" y="431925"/>
          <a:ext cx="2159413" cy="137122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368F43D-0C69-475A-BBF0-71E0575DA44C}">
      <dsp:nvSpPr>
        <dsp:cNvPr id="0" name=""/>
        <dsp:cNvSpPr/>
      </dsp:nvSpPr>
      <dsp:spPr>
        <a:xfrm>
          <a:off x="5518499" y="659863"/>
          <a:ext cx="2159413" cy="1371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/>
            <a:t>Gewoonlik tydelik, en ondersteuning kan help.</a:t>
          </a:r>
          <a:endParaRPr lang="en-US" sz="2000" kern="1200" dirty="0"/>
        </a:p>
      </dsp:txBody>
      <dsp:txXfrm>
        <a:off x="5558661" y="700025"/>
        <a:ext cx="2079089" cy="12909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FF0C9-06E7-4987-B616-2EFDF939A4C4}" type="datetimeFigureOut">
              <a:rPr lang="af-ZA" smtClean="0"/>
              <a:t>2026-08-12</a:t>
            </a:fld>
            <a:endParaRPr lang="af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f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35652D-8BF6-468D-AC46-9A8FB1D1D375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782356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6sh82QbmAw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1: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Goeiedag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Graad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9’s.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lewe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vol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ervarings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manier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waarop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dink,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optree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vorm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Sommige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ervarings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bring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geluk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opwinding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terwyl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moeilik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uitdagend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wees.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hierdie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belangrike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konsepte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depressie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verlies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trauma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krisis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ondersoek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Jy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leer hoe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hierdie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ervarings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verskillende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maniere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beïnvloed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gesonde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maniere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identifiseer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op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uitdagings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reageer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verstaan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waarom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moedige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om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5652D-8BF6-468D-AC46-9A8FB1D1D375}" type="slidenum">
              <a:rPr lang="af-ZA" smtClean="0"/>
              <a:t>1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007842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10: 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 het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uitdagende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inhoud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behandel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kyk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praktiese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maniere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waarop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geestesgesondheid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ondersteun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alledaagse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druk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ernstiger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uitdagings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ervaar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Kyk video</a:t>
            </a:r>
            <a:endParaRPr lang="af-ZA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Navigating Teen Life | Top 5 Ways to Improve Mental Health</a:t>
            </a:r>
            <a:endParaRPr lang="af-ZA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7051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https://www.youtube.com/watch?v=h6sh82QbmAw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(1 min 29 </a:t>
            </a:r>
            <a:r>
              <a:rPr lang="en-US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af-ZA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5652D-8BF6-468D-AC46-9A8FB1D1D375}" type="slidenum">
              <a:rPr lang="af-ZA" smtClean="0"/>
              <a:t>10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4514799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11: 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hierdie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behandel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het: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Almal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ervaar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hanteer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uitdagings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verskillende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maniere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Snellers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herinneringe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moeilike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ervarings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sterk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fisiese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reaksies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veroorsaak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Fisiese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trauma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beïnvloed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liggaam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terwyl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trauma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persoon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gedagtes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gevoelens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gedrag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beïnvloed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Depressie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geestesgesondheidstoestand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verskil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gewone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hartseer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 is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reaksie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verband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verhoudings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geleenthede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besittings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Krisis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oorweldigend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maar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ondersteuning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herstel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hulp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is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moedige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verantwoordelike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stap.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5652D-8BF6-468D-AC46-9A8FB1D1D375}" type="slidenum">
              <a:rPr lang="af-ZA" smtClean="0"/>
              <a:t>11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4063783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12: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Leerders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Aktiwiteit</a:t>
            </a:r>
            <a:r>
              <a:rPr lang="en-ZA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(</a:t>
            </a:r>
            <a:r>
              <a:rPr lang="en-ZA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1 – </a:t>
            </a:r>
            <a:r>
              <a:rPr lang="en-ZA" sz="1200" b="1" i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Werkkaart</a:t>
            </a:r>
            <a:r>
              <a:rPr lang="en-ZA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voltooi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antwoorde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in 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1 – </a:t>
            </a:r>
            <a:r>
              <a:rPr lang="en-US" sz="1200" b="1" i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Werkkaart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beskikbaar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enige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het of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onseker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konsep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Jy is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welkom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les met my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praat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skryf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sodat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later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bespreek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Nota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onderwyser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Leerders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Aktiwiteit</a:t>
            </a:r>
            <a:r>
              <a:rPr lang="en-ZA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(</a:t>
            </a:r>
            <a:r>
              <a:rPr lang="en-ZA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1 – </a:t>
            </a:r>
            <a:r>
              <a:rPr lang="en-ZA" sz="1200" b="1" i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Werkkaart</a:t>
            </a:r>
            <a:r>
              <a:rPr lang="en-ZA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refleksie-aktiwiteit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voltooi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huiswerk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gegee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klastyd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beperk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spcAft>
                <a:spcPts val="800"/>
              </a:spcAft>
              <a:buNone/>
            </a:pPr>
            <a:r>
              <a:rPr lang="en-ZA" sz="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5652D-8BF6-468D-AC46-9A8FB1D1D375}" type="slidenum">
              <a:rPr lang="af-ZA" smtClean="0"/>
              <a:t>12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86008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 Teen die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einde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hierdie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behoort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leerders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staat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wees om die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volgende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Verduidelik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uitdagende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Bespreek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snellers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strategieë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hanteer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Beskryf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fisiese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trauma.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Onderskei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tussen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hartseer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depressie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lnSpc>
                <a:spcPct val="115000"/>
              </a:lnSpc>
              <a:buSzPts val="1200"/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Bespreek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konsepte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krisis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5652D-8BF6-468D-AC46-9A8FB1D1D375}" type="slidenum">
              <a:rPr lang="af-ZA" smtClean="0"/>
              <a:t>2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046483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3: Wat is 'n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uitdagende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situasie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Uitdagende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situasie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’n moeilike kwessie wat vereis dat ’n persoon probleemoplossingsvaardighede gebruik, ingeligte besluite neem of druk hanteer.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 almal staar uitdagende situasies in die gesig, wat ons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emosioneel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fisies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 beïnvloed.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af-ZA" sz="1100" b="0" kern="12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Fisies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Veranderinge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slaappatrone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eetlus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energievlakke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Emosioneel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Gevoelens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oorweldiging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gevoelloosheid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intense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hartseer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Uitdagende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situasies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lewe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verskil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opsigte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graad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erns,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tydsduur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persoon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beïnvloed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leerders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voorbeelde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uitdagende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situasies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noem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Antwoorde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volgende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insluit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geliefde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vriend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familielid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dood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verloor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Ouers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skei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met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ernstige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siekte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gediagnoseer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aanhoudend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geboelie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gesinsgeweld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ervaar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in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motorongeluk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wees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ernstig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slagoffer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misdaad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wees.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Uitdagende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situasies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intense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veroorsaak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soos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hartseer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woede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frustrasie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skok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Dit is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belangrik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hierdie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gevoelens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herken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gesonde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maniere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druk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hanteer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hierdie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hanteringstegnieke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Les 3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bespreek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5652D-8BF6-468D-AC46-9A8FB1D1D375}" type="slidenum">
              <a:rPr lang="af-ZA" smtClean="0"/>
              <a:t>3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487509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snellers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sneller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iets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persoon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vorige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moeilike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ervaring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herinner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skielik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sterk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reaksie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ontlok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klank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reuk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beeld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persoon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wees.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Byvoorbeeld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iemand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hoor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praat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het self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verloor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herinner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veroorsaak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skielik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oorweldig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deur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hartseer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selfs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het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gebeurtenis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lank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plaasgevind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sterk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ervaar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iets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moeilike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gebeurtenis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herinner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is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normale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reaksie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maar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gesonde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strategieë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aanleer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hierdie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emosies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bestuur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115000"/>
              </a:lnSpc>
              <a:buNone/>
            </a:pP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 </a:t>
            </a:r>
            <a:endParaRPr lang="af-ZA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5652D-8BF6-468D-AC46-9A8FB1D1D375}" type="slidenum">
              <a:rPr lang="af-ZA" smtClean="0"/>
              <a:t>4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441159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5: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Strategieë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snellers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hanteer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 Emosionele sneller kan enige plek en enige tyd voorkom, 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maar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hanteer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deur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sneller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geraak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volgende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strategieë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gebruik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kalmeer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herwin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Asem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stadig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diep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Gaan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waar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rukkie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alleen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wees.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Herinner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jouself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“Dit is net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iets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verlede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Ek is nou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veilig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Gebruik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kalmeringstegniek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bv.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raak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ŉ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getekstureerde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voorwerp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begin dinge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rondom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tel.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Luister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musiek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oudioboek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potgooi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aktiwiteit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waarvan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soos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skryf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joernaalinskrywings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lees.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Skep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troosboks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waarin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foto’s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briewe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aanhalings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kalmeer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veilig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laat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bêre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Skryf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positiewe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selfbevestigings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soos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“Ek is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veilig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of “Ek is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alleen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Praat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betroubare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familielid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vriend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onderwyser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volwassene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5652D-8BF6-468D-AC46-9A8FB1D1D375}" type="slidenum">
              <a:rPr lang="af-ZA" smtClean="0"/>
              <a:t>5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365207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6: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Gevolge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uitdagende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situasies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Uitdagende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situasies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sielkundige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gevolge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hê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Kom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kyk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dieper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behels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Trauma: 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Trauma is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persoon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fisiese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reaksie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 ’n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gebeurtenis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vreesaanjaend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gevaarlik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diep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ontstellend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Trauma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verskillende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maniere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beïnvloed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almal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reageer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dieselfde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manier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dieselfde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gebeurtenis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Fisiese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trauma: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Fisiese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trauma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verwys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liggaamlike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beserings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deur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ongeluk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geweld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skadelike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gebeurtenis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veroorsaak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word.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Hierdie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beserings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gewoonlik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gesien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vereis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dikwels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mediese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behandeling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Voorbeelde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sluit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gebreekte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bene,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brandwonde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snye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kneusplekke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fisiese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beserings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verloop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behulp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mediese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sorg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Herstel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fisiese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besering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egter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behels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uitdagings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soos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vrees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frustrasie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hanteer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word.</a:t>
            </a:r>
            <a:br>
              <a:rPr lang="en-ZA" sz="1200" kern="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af-ZA" dirty="0">
              <a:effectLst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af-ZA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trauma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Anders as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fisiese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trauma,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trauma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gesien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trauma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ontstaan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persoon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vreesaanjaende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ontstellende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oorweldigende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gebeurtenis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ervaar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langdurige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uitwerking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welstand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het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 Persoon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trauma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ervaar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moontlik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sukkel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vertrou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angstig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bang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nagmerries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terugflitse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ervaar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vriende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onttrek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sukkel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by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skool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konsentreer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of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skrik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prikkelbaar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wees.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Hierdie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reaksies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ná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traumatiese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ervaring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voorkom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Met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ondersteuning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professionele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hulp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herstel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gesonde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maniere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bestuur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5652D-8BF6-468D-AC46-9A8FB1D1D375}" type="slidenum">
              <a:rPr lang="af-ZA" smtClean="0"/>
              <a:t>6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7048686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7: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Depressie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mediese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toestand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behels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om net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hartseer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 word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gekenmerk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deur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voortdurende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hartseer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verlies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belangstelling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aktiwiteite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ander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gewoonlik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geniet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verskil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tussen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hartseer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depressie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Hartseer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Almal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hartseer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Jy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hartseer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toets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druip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met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vriend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baklei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iemand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lief is,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verloor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Hartseer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normale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reaksie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gewoonlik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verloop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verminder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omstandighede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verbeter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Depressie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anders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gewone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hartseer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Dit is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mediese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toestand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persoon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liggaam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beïnvloed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persoon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depressief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verdwyn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gevoelens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noodwendig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iets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gebeur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omstandighede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verbeter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Depressie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veroorsaak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persoon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voortdurend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selfs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ná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nag se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slaap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motivering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het;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dinge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geniet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voorheen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gehou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het;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gevoelloos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hartseer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of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vasgevang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negatiewe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gedagtes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weggaan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 is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normaal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ná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trauma of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tydens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vir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kort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periodes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intense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hartseer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neerslagtigheid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ervaar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hierdie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gevoelens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egter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vir langer as twee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voortduur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moeilik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maak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daaglikse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aktiwiteite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belangrik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hulp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dokter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geestesgesondheidspraktisyn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5652D-8BF6-468D-AC46-9A8FB1D1D375}" type="slidenum">
              <a:rPr lang="af-ZA" smtClean="0"/>
              <a:t>7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974516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8: Rou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verlies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normale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natuurlike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reaksie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 ’n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groot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Dit word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meestal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dood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geliefde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verbind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maar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ervaar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iemand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ernstig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of met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terminale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siekte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gediagnoseer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 is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net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enkele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maar ’n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ingewikkelde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mengsel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gevoelens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volgende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insluit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Diepe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hartseer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Pynlike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gevoel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hartseer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golwe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voorkom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Woede: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kwaad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vir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persoon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gesterf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omdat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verlaat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het,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omdat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lewe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onregverdig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Skuldgevoel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wonder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iets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gedoen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het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skuldig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vir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oomblik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Wanhoop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Gevoel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hopeloosheid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toekoms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sonder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persoon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verloor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het.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 is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noodwendig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iets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persoon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eenvoudig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oorkom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’n Persoon leer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eerder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verloop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met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saam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leef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intensiteit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neem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gewoonlik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geleidelik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maar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gevoelens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onverwagte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oomblikke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(bv.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herdenkings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verjaarsdae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vakansiedae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sterk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vore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>
              <a:lnSpc>
                <a:spcPct val="115000"/>
              </a:lnSpc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af-ZA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verwys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ervaring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iemand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iets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belangriks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verloor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verwys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dikwels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dood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persoon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soos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suster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vriend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geliefde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egter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verhouding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’n huis,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gesondheid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inkomste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lewenswyse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insluit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Verlies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verwys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gebeurtenis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self,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terwyl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emosionele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reaksie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daarop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5652D-8BF6-468D-AC46-9A8FB1D1D375}" type="slidenum">
              <a:rPr lang="af-ZA" smtClean="0"/>
              <a:t>8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8454180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Skyfie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9: 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Krisis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’n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ernstige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situasie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gebeurtenis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skielik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ontstaan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persoon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emosies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gedrag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gesondheid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negatief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beïnvloed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Anders as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voortdurende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uitdaging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vereis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krisis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gewoonlik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onmiddellike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reaksie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graad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druip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byvoorbeeld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vir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leerder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krisis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wees. Dit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onmiddellike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negatiewe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gevolge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veroorsaak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soos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skaamte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vrees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skool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woede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teenoor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hulself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bekommernis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toekoms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Ander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voorbeelde</a:t>
            </a:r>
            <a:r>
              <a:rPr lang="en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krisisse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sluit in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dood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geliefde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ernstige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ongeluk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natuurramp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soos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brand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vloed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gesin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skielik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huis of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inkomste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verloor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of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ervaring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geweld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Hoewel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’n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krisis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aanvanklik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onmoontlik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hanteer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gewoonlik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tydelik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Ondersteuning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vriende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onderwysers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gesondheidswerkers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help om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herstel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gesonde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hanteringstrategieë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ontwikkel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5652D-8BF6-468D-AC46-9A8FB1D1D375}" type="slidenum">
              <a:rPr lang="af-ZA" smtClean="0"/>
              <a:t>9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561884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15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075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31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04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761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604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078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852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270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82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490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20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s://www.youtube.com/watch?v=h6sh82QbmAw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5E5473D2-DD46-DFAF-84EC-264D6CE58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D3459C-CBB3-E9F3-504D-720225794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3394" y="1585762"/>
            <a:ext cx="3788767" cy="2811737"/>
          </a:xfrm>
        </p:spPr>
        <p:txBody>
          <a:bodyPr>
            <a:normAutofit/>
          </a:bodyPr>
          <a:lstStyle/>
          <a:p>
            <a:pPr algn="l"/>
            <a:r>
              <a:rPr lang="en-GB" sz="4400" dirty="0" err="1"/>
              <a:t>Graad</a:t>
            </a:r>
            <a:r>
              <a:rPr lang="en-GB" sz="4400" dirty="0"/>
              <a:t> 9 </a:t>
            </a:r>
            <a:endParaRPr lang="af-ZA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4DEDA1-C0F3-9993-C812-084837AB68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3395" y="4524046"/>
            <a:ext cx="3614857" cy="1704632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lang="en-GB" b="1" dirty="0" err="1"/>
              <a:t>Kwartaal</a:t>
            </a:r>
            <a:r>
              <a:rPr lang="en-GB" b="1" dirty="0"/>
              <a:t> 4 | </a:t>
            </a:r>
            <a:r>
              <a:rPr lang="en-GB" b="1" dirty="0" err="1"/>
              <a:t>Selfontwikkeling</a:t>
            </a:r>
            <a:r>
              <a:rPr lang="en-GB" b="1" dirty="0"/>
              <a:t> in die </a:t>
            </a:r>
            <a:r>
              <a:rPr lang="en-GB" b="1" dirty="0" err="1"/>
              <a:t>samelewing</a:t>
            </a:r>
            <a:endParaRPr lang="en-GB" b="1" dirty="0"/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lang="en-GB" b="1" dirty="0"/>
              <a:t>Les 1: </a:t>
            </a:r>
            <a:r>
              <a:rPr lang="en-GB" dirty="0"/>
              <a:t>Begrip van </a:t>
            </a:r>
            <a:r>
              <a:rPr lang="en-GB" dirty="0" err="1"/>
              <a:t>uitdagende</a:t>
            </a:r>
            <a:r>
              <a:rPr lang="en-GB" dirty="0"/>
              <a:t> </a:t>
            </a:r>
            <a:r>
              <a:rPr lang="en-GB" dirty="0" err="1"/>
              <a:t>situasies</a:t>
            </a:r>
            <a:endParaRPr lang="af-ZA" dirty="0"/>
          </a:p>
        </p:txBody>
      </p:sp>
      <p:pic>
        <p:nvPicPr>
          <p:cNvPr id="5" name="Google Shape;54;p13">
            <a:extLst>
              <a:ext uri="{FF2B5EF4-FFF2-40B4-BE49-F238E27FC236}">
                <a16:creationId xmlns:a16="http://schemas.microsoft.com/office/drawing/2014/main" id="{B990B1FD-0548-E410-0A5F-1319ED2F4AB6}"/>
              </a:ext>
            </a:extLst>
          </p:cNvPr>
          <p:cNvPicPr preferRelativeResize="0"/>
          <p:nvPr/>
        </p:nvPicPr>
        <p:blipFill>
          <a:blip r:embed="rId3"/>
          <a:srcRect t="6919" r="-2" b="-2"/>
          <a:stretch>
            <a:fillRect/>
          </a:stretch>
        </p:blipFill>
        <p:spPr>
          <a:xfrm>
            <a:off x="2" y="10"/>
            <a:ext cx="7367752" cy="6857990"/>
          </a:xfrm>
          <a:prstGeom prst="rect">
            <a:avLst/>
          </a:prstGeom>
          <a:noFill/>
        </p:spPr>
      </p:pic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60A81140-03E6-DACC-975E-6D46FD9D5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6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824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D587E41-605C-A8E4-8BA5-0E0B3797C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78F055-E258-4452-DDE3-8D88392531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84" r="749" b="166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BD48A03-0DF9-3063-CB15-1BC2AEC79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08385"/>
            <a:ext cx="12191999" cy="1949616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4C314C-4562-F25B-A30A-9F7D57069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365" y="5268812"/>
            <a:ext cx="7260542" cy="12287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900" b="0" dirty="0">
                <a:solidFill>
                  <a:srgbClr val="FFFFFF"/>
                </a:solidFill>
              </a:rPr>
              <a:t>Kyk: </a:t>
            </a:r>
            <a:br>
              <a:rPr lang="en-US" sz="1900" b="0" dirty="0">
                <a:solidFill>
                  <a:srgbClr val="FFFFFF"/>
                </a:solidFill>
              </a:rPr>
            </a:br>
            <a:r>
              <a:rPr lang="en-US" sz="1900" dirty="0">
                <a:solidFill>
                  <a:srgbClr val="FFFFFF"/>
                </a:solidFill>
              </a:rPr>
              <a:t>Navigating Teen Life | Top 5 Ways to Improve Mental Health </a:t>
            </a:r>
            <a:br>
              <a:rPr lang="en-US" sz="1900" dirty="0">
                <a:solidFill>
                  <a:srgbClr val="FFFFFF"/>
                </a:solidFill>
              </a:rPr>
            </a:br>
            <a:r>
              <a:rPr lang="en-US" sz="1900" b="0" u="sng" dirty="0">
                <a:solidFill>
                  <a:srgbClr val="FFFFFF"/>
                </a:solidFill>
                <a:hlinkClick r:id="rId4"/>
              </a:rPr>
              <a:t>https://www.youtube.com/watch?v=h6sh82QbmAw</a:t>
            </a:r>
            <a:r>
              <a:rPr lang="en-US" sz="1900" b="0" dirty="0">
                <a:solidFill>
                  <a:srgbClr val="FFFFFF"/>
                </a:solidFill>
              </a:rPr>
              <a:t> </a:t>
            </a:r>
            <a:br>
              <a:rPr lang="en-US" sz="1900" b="0" dirty="0">
                <a:solidFill>
                  <a:srgbClr val="FFFFFF"/>
                </a:solidFill>
              </a:rPr>
            </a:br>
            <a:r>
              <a:rPr lang="en-US" sz="1900" b="0" dirty="0">
                <a:solidFill>
                  <a:srgbClr val="FFFFFF"/>
                </a:solidFill>
              </a:rPr>
              <a:t>(1 min 29 </a:t>
            </a:r>
            <a:r>
              <a:rPr lang="en-US" sz="1900" b="0" dirty="0" err="1">
                <a:solidFill>
                  <a:srgbClr val="FFFFFF"/>
                </a:solidFill>
              </a:rPr>
              <a:t>sek</a:t>
            </a:r>
            <a:r>
              <a:rPr lang="en-US" sz="1900" b="0" dirty="0">
                <a:solidFill>
                  <a:srgbClr val="FFFFFF"/>
                </a:solidFill>
              </a:rPr>
              <a:t>)</a:t>
            </a:r>
          </a:p>
        </p:txBody>
      </p:sp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65690ADD-37E3-78EC-0518-74150EC9D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6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73347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E8D3B17-7638-DFD3-18E4-8A6D6117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F7EA89-1FD6-0C7E-61C4-27305681E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534" y="603504"/>
            <a:ext cx="5916169" cy="1527048"/>
          </a:xfrm>
        </p:spPr>
        <p:txBody>
          <a:bodyPr anchor="b">
            <a:normAutofit/>
          </a:bodyPr>
          <a:lstStyle/>
          <a:p>
            <a:r>
              <a:rPr lang="af-ZA" dirty="0"/>
              <a:t>Lesopsomming</a:t>
            </a:r>
          </a:p>
        </p:txBody>
      </p:sp>
      <p:pic>
        <p:nvPicPr>
          <p:cNvPr id="5" name="Google Shape;198;p28">
            <a:extLst>
              <a:ext uri="{FF2B5EF4-FFF2-40B4-BE49-F238E27FC236}">
                <a16:creationId xmlns:a16="http://schemas.microsoft.com/office/drawing/2014/main" id="{718CE954-7D70-8E72-8FDF-6BEA4001AD5A}"/>
              </a:ext>
            </a:extLst>
          </p:cNvPr>
          <p:cNvPicPr preferRelativeResize="0"/>
          <p:nvPr/>
        </p:nvPicPr>
        <p:blipFill>
          <a:blip r:embed="rId3"/>
          <a:srcRect l="10107" r="13723"/>
          <a:stretch>
            <a:fillRect/>
          </a:stretch>
        </p:blipFill>
        <p:spPr>
          <a:xfrm>
            <a:off x="20" y="10"/>
            <a:ext cx="4910308" cy="6857990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4B154-EA6E-3318-A8EE-61A361F57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8533" y="2214282"/>
            <a:ext cx="5916169" cy="4095078"/>
          </a:xfrm>
        </p:spPr>
        <p:txBody>
          <a:bodyPr>
            <a:normAutofit/>
          </a:bodyPr>
          <a:lstStyle/>
          <a:p>
            <a:r>
              <a:rPr lang="af-ZA" sz="1800" b="1" dirty="0"/>
              <a:t>Uitdagings </a:t>
            </a:r>
            <a:r>
              <a:rPr lang="af-ZA" sz="1800" dirty="0"/>
              <a:t>beïnvloed mense op verskillende maniere</a:t>
            </a:r>
            <a:r>
              <a:rPr lang="af-ZA" sz="1800" b="1" dirty="0"/>
              <a:t>
Snellers </a:t>
            </a:r>
            <a:r>
              <a:rPr lang="af-ZA" sz="1800" dirty="0"/>
              <a:t>kan sterk emosionele reaksies veroorsaak</a:t>
            </a:r>
            <a:r>
              <a:rPr lang="af-ZA" sz="1800" b="1" dirty="0"/>
              <a:t>
Trauma </a:t>
            </a:r>
            <a:r>
              <a:rPr lang="af-ZA" sz="1800" dirty="0"/>
              <a:t>kan fisies of emosioneel wees</a:t>
            </a:r>
            <a:r>
              <a:rPr lang="af-ZA" sz="1800" b="1" dirty="0"/>
              <a:t>
Depressie </a:t>
            </a:r>
            <a:r>
              <a:rPr lang="af-ZA" sz="1800" dirty="0"/>
              <a:t>verskil van normale hartseer</a:t>
            </a:r>
            <a:r>
              <a:rPr lang="af-ZA" sz="1800" b="1" dirty="0"/>
              <a:t>
Verlies </a:t>
            </a:r>
            <a:r>
              <a:rPr lang="af-ZA" sz="1800" dirty="0"/>
              <a:t>is die gebeurtenis; terwyl </a:t>
            </a:r>
            <a:r>
              <a:rPr lang="af-ZA" sz="1800" b="1" dirty="0"/>
              <a:t>rou </a:t>
            </a:r>
            <a:r>
              <a:rPr lang="af-ZA" sz="1800" dirty="0"/>
              <a:t>die emosionele reaksie daarop is</a:t>
            </a:r>
            <a:r>
              <a:rPr lang="af-ZA" sz="1800" b="1" dirty="0"/>
              <a:t>
</a:t>
            </a:r>
            <a:r>
              <a:rPr lang="af-ZA" sz="1800" dirty="0"/>
              <a:t>'n </a:t>
            </a:r>
            <a:r>
              <a:rPr lang="af-ZA" sz="1800" b="1" dirty="0"/>
              <a:t>Krisis </a:t>
            </a:r>
            <a:r>
              <a:rPr lang="af-ZA" sz="1800" dirty="0"/>
              <a:t>mag oorweldigend voel, maar ondersteuning kan help</a:t>
            </a:r>
          </a:p>
        </p:txBody>
      </p:sp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2E9305E8-968D-8C17-EE16-66E2F7661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6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9911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0B98925-0550-1AFB-C1DC-02792400F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E63A6C-52FC-7286-173C-0FC7A48A9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593" y="340661"/>
            <a:ext cx="7326472" cy="787897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sz="4000" dirty="0" err="1"/>
              <a:t>Aktiwiteite</a:t>
            </a:r>
            <a:endParaRPr lang="en-US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B3C5EB-64CE-583B-2256-042C5E8E9C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030" b="9030"/>
          <a:stretch>
            <a:fillRect/>
          </a:stretch>
        </p:blipFill>
        <p:spPr>
          <a:xfrm>
            <a:off x="20" y="1238596"/>
            <a:ext cx="12191979" cy="5619404"/>
          </a:xfrm>
          <a:prstGeom prst="rect">
            <a:avLst/>
          </a:prstGeom>
        </p:spPr>
      </p:pic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8B4BE01C-09C4-62E8-018B-B6E9068B1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6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774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E8D3B17-7638-DFD3-18E4-8A6D6117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FD761A-2B0A-3A4E-F95D-EA3B30978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3079" y="1240813"/>
            <a:ext cx="5916169" cy="1527048"/>
          </a:xfrm>
        </p:spPr>
        <p:txBody>
          <a:bodyPr anchor="b">
            <a:normAutofit fontScale="90000"/>
          </a:bodyPr>
          <a:lstStyle/>
          <a:p>
            <a:r>
              <a:rPr lang="nl-NL" dirty="0"/>
              <a:t>Teen die einde van hierdie les behoort jy in staat te wees om die volgende te kan doen:</a:t>
            </a:r>
            <a:endParaRPr lang="af-ZA" dirty="0"/>
          </a:p>
        </p:txBody>
      </p:sp>
      <p:pic>
        <p:nvPicPr>
          <p:cNvPr id="6" name="Google Shape;61;p14">
            <a:extLst>
              <a:ext uri="{FF2B5EF4-FFF2-40B4-BE49-F238E27FC236}">
                <a16:creationId xmlns:a16="http://schemas.microsoft.com/office/drawing/2014/main" id="{576A0843-3AE7-4276-3518-19A24455C134}"/>
              </a:ext>
            </a:extLst>
          </p:cNvPr>
          <p:cNvPicPr preferRelativeResize="0"/>
          <p:nvPr/>
        </p:nvPicPr>
        <p:blipFill>
          <a:blip r:embed="rId3"/>
          <a:srcRect l="9566" r="14264"/>
          <a:stretch>
            <a:fillRect/>
          </a:stretch>
        </p:blipFill>
        <p:spPr>
          <a:xfrm>
            <a:off x="20" y="10"/>
            <a:ext cx="4910308" cy="6857990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D93A0-DCEB-7B39-7650-C2B887E2D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8533" y="3075708"/>
            <a:ext cx="5916169" cy="3233651"/>
          </a:xfrm>
        </p:spPr>
        <p:txBody>
          <a:bodyPr>
            <a:normAutofit/>
          </a:bodyPr>
          <a:lstStyle/>
          <a:p>
            <a:pPr lvl="0"/>
            <a:r>
              <a:rPr lang="en-ZA" sz="1800" dirty="0" err="1"/>
              <a:t>Verduidelik</a:t>
            </a:r>
            <a:r>
              <a:rPr lang="en-ZA" sz="1800" dirty="0"/>
              <a:t> wat ’n </a:t>
            </a:r>
            <a:r>
              <a:rPr lang="en-ZA" sz="1800" dirty="0" err="1"/>
              <a:t>uitdagende</a:t>
            </a:r>
            <a:r>
              <a:rPr lang="en-ZA" sz="1800" dirty="0"/>
              <a:t> </a:t>
            </a:r>
            <a:r>
              <a:rPr lang="en-ZA" sz="1800" dirty="0" err="1"/>
              <a:t>situasie</a:t>
            </a:r>
            <a:r>
              <a:rPr lang="en-ZA" sz="1800" dirty="0"/>
              <a:t> is.</a:t>
            </a:r>
          </a:p>
          <a:p>
            <a:pPr lvl="0"/>
            <a:r>
              <a:rPr lang="en-ZA" sz="1800" dirty="0" err="1"/>
              <a:t>Bespreek</a:t>
            </a:r>
            <a:r>
              <a:rPr lang="en-ZA" sz="1800" dirty="0"/>
              <a:t> </a:t>
            </a:r>
            <a:r>
              <a:rPr lang="en-ZA" sz="1800" dirty="0" err="1"/>
              <a:t>emosionele</a:t>
            </a:r>
            <a:r>
              <a:rPr lang="en-ZA" sz="1800" dirty="0"/>
              <a:t> </a:t>
            </a:r>
            <a:r>
              <a:rPr lang="en-ZA" sz="1800" dirty="0" err="1"/>
              <a:t>snellers</a:t>
            </a:r>
            <a:r>
              <a:rPr lang="en-ZA" sz="1800" dirty="0"/>
              <a:t> </a:t>
            </a:r>
            <a:r>
              <a:rPr lang="en-ZA" sz="1800" dirty="0" err="1"/>
              <a:t>en</a:t>
            </a:r>
            <a:r>
              <a:rPr lang="en-ZA" sz="1800" dirty="0"/>
              <a:t> </a:t>
            </a:r>
            <a:r>
              <a:rPr lang="en-ZA" sz="1800" dirty="0" err="1"/>
              <a:t>strategieë</a:t>
            </a:r>
            <a:r>
              <a:rPr lang="en-ZA" sz="1800" dirty="0"/>
              <a:t> om </a:t>
            </a:r>
            <a:r>
              <a:rPr lang="en-ZA" sz="1800" dirty="0" err="1"/>
              <a:t>dit</a:t>
            </a:r>
            <a:r>
              <a:rPr lang="en-ZA" sz="1800" dirty="0"/>
              <a:t> </a:t>
            </a:r>
            <a:r>
              <a:rPr lang="en-ZA" sz="1800" dirty="0" err="1"/>
              <a:t>te</a:t>
            </a:r>
            <a:r>
              <a:rPr lang="en-ZA" sz="1800" dirty="0"/>
              <a:t> </a:t>
            </a:r>
            <a:r>
              <a:rPr lang="en-ZA" sz="1800" dirty="0" err="1"/>
              <a:t>hanteer</a:t>
            </a:r>
            <a:r>
              <a:rPr lang="en-ZA" sz="1800" dirty="0"/>
              <a:t>.</a:t>
            </a:r>
          </a:p>
          <a:p>
            <a:pPr lvl="0"/>
            <a:r>
              <a:rPr lang="en-ZA" sz="1800" dirty="0" err="1"/>
              <a:t>Beskryf</a:t>
            </a:r>
            <a:r>
              <a:rPr lang="en-ZA" sz="1800" dirty="0"/>
              <a:t> </a:t>
            </a:r>
            <a:r>
              <a:rPr lang="en-ZA" sz="1800" dirty="0" err="1"/>
              <a:t>fisiese</a:t>
            </a:r>
            <a:r>
              <a:rPr lang="en-ZA" sz="1800" dirty="0"/>
              <a:t> </a:t>
            </a:r>
            <a:r>
              <a:rPr lang="en-ZA" sz="1800" dirty="0" err="1"/>
              <a:t>en</a:t>
            </a:r>
            <a:r>
              <a:rPr lang="en-ZA" sz="1800" dirty="0"/>
              <a:t> </a:t>
            </a:r>
            <a:r>
              <a:rPr lang="en-ZA" sz="1800" dirty="0" err="1"/>
              <a:t>emosionele</a:t>
            </a:r>
            <a:r>
              <a:rPr lang="en-ZA" sz="1800" dirty="0"/>
              <a:t> trauma.</a:t>
            </a:r>
          </a:p>
          <a:p>
            <a:pPr lvl="0"/>
            <a:r>
              <a:rPr lang="en-ZA" sz="1800" dirty="0" err="1"/>
              <a:t>Onderskei</a:t>
            </a:r>
            <a:r>
              <a:rPr lang="en-ZA" sz="1800" dirty="0"/>
              <a:t> </a:t>
            </a:r>
            <a:r>
              <a:rPr lang="en-ZA" sz="1800" dirty="0" err="1"/>
              <a:t>tussen</a:t>
            </a:r>
            <a:r>
              <a:rPr lang="en-ZA" sz="1800" dirty="0"/>
              <a:t> </a:t>
            </a:r>
            <a:r>
              <a:rPr lang="en-ZA" sz="1800" dirty="0" err="1"/>
              <a:t>hartseer</a:t>
            </a:r>
            <a:r>
              <a:rPr lang="en-ZA" sz="1800" dirty="0"/>
              <a:t> </a:t>
            </a:r>
            <a:r>
              <a:rPr lang="en-ZA" sz="1800" dirty="0" err="1"/>
              <a:t>en</a:t>
            </a:r>
            <a:r>
              <a:rPr lang="en-ZA" sz="1800" dirty="0"/>
              <a:t> </a:t>
            </a:r>
            <a:r>
              <a:rPr lang="en-ZA" sz="1800" dirty="0" err="1"/>
              <a:t>depressie</a:t>
            </a:r>
            <a:r>
              <a:rPr lang="en-ZA" sz="1800" dirty="0"/>
              <a:t>.</a:t>
            </a:r>
          </a:p>
          <a:p>
            <a:pPr lvl="0"/>
            <a:r>
              <a:rPr lang="en-ZA" sz="1800" dirty="0" err="1"/>
              <a:t>Bespreek</a:t>
            </a:r>
            <a:r>
              <a:rPr lang="en-ZA" sz="1800" dirty="0"/>
              <a:t> die </a:t>
            </a:r>
            <a:r>
              <a:rPr lang="en-ZA" sz="1800" dirty="0" err="1"/>
              <a:t>konsepte</a:t>
            </a:r>
            <a:r>
              <a:rPr lang="en-ZA" sz="1800" dirty="0"/>
              <a:t> </a:t>
            </a:r>
            <a:r>
              <a:rPr lang="en-ZA" sz="1800" dirty="0" err="1"/>
              <a:t>rou</a:t>
            </a:r>
            <a:r>
              <a:rPr lang="en-ZA" sz="1800" dirty="0"/>
              <a:t>, </a:t>
            </a:r>
            <a:r>
              <a:rPr lang="en-ZA" sz="1800" dirty="0" err="1"/>
              <a:t>verlies</a:t>
            </a:r>
            <a:r>
              <a:rPr lang="en-ZA" sz="1800" dirty="0"/>
              <a:t> </a:t>
            </a:r>
            <a:r>
              <a:rPr lang="en-ZA" sz="1800" dirty="0" err="1"/>
              <a:t>en</a:t>
            </a:r>
            <a:r>
              <a:rPr lang="en-ZA" sz="1800" dirty="0"/>
              <a:t> </a:t>
            </a:r>
            <a:r>
              <a:rPr lang="en-ZA" sz="1800" dirty="0" err="1"/>
              <a:t>krisis</a:t>
            </a:r>
            <a:r>
              <a:rPr lang="en-ZA" sz="1800" dirty="0"/>
              <a:t>.</a:t>
            </a:r>
          </a:p>
          <a:p>
            <a:endParaRPr lang="af-ZA" sz="1800" dirty="0"/>
          </a:p>
        </p:txBody>
      </p:sp>
      <p:pic>
        <p:nvPicPr>
          <p:cNvPr id="5" name="Picture 4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1DF60468-9B79-8837-0356-0A29B6E23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6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038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E8D3B17-7638-DFD3-18E4-8A6D6117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51C219-5B9E-C009-4EB5-71709A4F9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534" y="603504"/>
            <a:ext cx="5916169" cy="762717"/>
          </a:xfrm>
        </p:spPr>
        <p:txBody>
          <a:bodyPr anchor="b">
            <a:normAutofit/>
          </a:bodyPr>
          <a:lstStyle/>
          <a:p>
            <a:r>
              <a:rPr lang="af-ZA" dirty="0"/>
              <a:t>Uitdagende situasies</a:t>
            </a:r>
          </a:p>
        </p:txBody>
      </p:sp>
      <p:pic>
        <p:nvPicPr>
          <p:cNvPr id="6" name="Google Shape;68;p15">
            <a:extLst>
              <a:ext uri="{FF2B5EF4-FFF2-40B4-BE49-F238E27FC236}">
                <a16:creationId xmlns:a16="http://schemas.microsoft.com/office/drawing/2014/main" id="{F4849D0F-0371-84B3-1F97-EB1C41AB83DA}"/>
              </a:ext>
            </a:extLst>
          </p:cNvPr>
          <p:cNvPicPr preferRelativeResize="0"/>
          <p:nvPr/>
        </p:nvPicPr>
        <p:blipFill>
          <a:blip r:embed="rId3"/>
          <a:srcRect l="9183" r="14647"/>
          <a:stretch>
            <a:fillRect/>
          </a:stretch>
        </p:blipFill>
        <p:spPr>
          <a:xfrm>
            <a:off x="20" y="10"/>
            <a:ext cx="4910308" cy="6857990"/>
          </a:xfrm>
          <a:prstGeom prst="rect">
            <a:avLst/>
          </a:prstGeom>
          <a:noFill/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57F5EFD-4831-938B-BAB8-20D93B5562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3174066"/>
              </p:ext>
            </p:extLst>
          </p:nvPr>
        </p:nvGraphicFramePr>
        <p:xfrm>
          <a:off x="5568533" y="1613647"/>
          <a:ext cx="5916169" cy="4695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Picture 3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D18D44DE-CBE5-6462-15D0-EB96A62D2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6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2555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61259D-605E-E200-FF9F-7C8C71D7C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679CD8-40AC-8309-7049-1F252E671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0074"/>
            <a:ext cx="6035040" cy="1529932"/>
          </a:xfrm>
        </p:spPr>
        <p:txBody>
          <a:bodyPr anchor="b">
            <a:normAutofit/>
          </a:bodyPr>
          <a:lstStyle/>
          <a:p>
            <a:r>
              <a:rPr lang="af-ZA" dirty="0"/>
              <a:t>Emosionele snellers</a:t>
            </a:r>
          </a:p>
        </p:txBody>
      </p:sp>
      <p:pic>
        <p:nvPicPr>
          <p:cNvPr id="6" name="Google Shape;91;p18">
            <a:extLst>
              <a:ext uri="{FF2B5EF4-FFF2-40B4-BE49-F238E27FC236}">
                <a16:creationId xmlns:a16="http://schemas.microsoft.com/office/drawing/2014/main" id="{40CC367B-EF46-9B81-81FF-23568EDCA377}"/>
              </a:ext>
            </a:extLst>
          </p:cNvPr>
          <p:cNvPicPr preferRelativeResize="0"/>
          <p:nvPr/>
        </p:nvPicPr>
        <p:blipFill>
          <a:blip r:embed="rId3"/>
          <a:srcRect l="23937" r="886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  <a:noFill/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E0254B1-E06C-C25E-8A62-D32D8FF484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2147281"/>
              </p:ext>
            </p:extLst>
          </p:nvPr>
        </p:nvGraphicFramePr>
        <p:xfrm>
          <a:off x="612647" y="2212848"/>
          <a:ext cx="6035041" cy="4096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Picture 3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22637F6F-AD1F-53F5-5202-A5459D19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6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6844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1A22726-DA03-BCB0-F12E-98258FB7E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135C06-3F37-1D44-23BF-F937AF632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48640"/>
            <a:ext cx="9160475" cy="1132258"/>
          </a:xfrm>
        </p:spPr>
        <p:txBody>
          <a:bodyPr anchor="ctr">
            <a:normAutofit/>
          </a:bodyPr>
          <a:lstStyle/>
          <a:p>
            <a:pPr algn="ctr"/>
            <a:r>
              <a:rPr lang="af-ZA" dirty="0"/>
              <a:t>Strategieë om emosionele snellers te hanteer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BC05F39D-61D7-578B-4816-406BD3454F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1873456"/>
              </p:ext>
            </p:extLst>
          </p:nvPr>
        </p:nvGraphicFramePr>
        <p:xfrm>
          <a:off x="930876" y="2037806"/>
          <a:ext cx="10335350" cy="4066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13626A99-78F0-ABDA-3F7A-2476C16F2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6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0396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961259D-605E-E200-FF9F-7C8C71D7C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5DF354-8E9C-2EE8-E181-D78632448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0074"/>
            <a:ext cx="6035040" cy="678008"/>
          </a:xfrm>
        </p:spPr>
        <p:txBody>
          <a:bodyPr anchor="b">
            <a:normAutofit/>
          </a:bodyPr>
          <a:lstStyle/>
          <a:p>
            <a:r>
              <a:rPr lang="af-ZA" dirty="0"/>
              <a:t>Trauma</a:t>
            </a:r>
          </a:p>
        </p:txBody>
      </p:sp>
      <p:pic>
        <p:nvPicPr>
          <p:cNvPr id="16" name="Google Shape;84;p17">
            <a:extLst>
              <a:ext uri="{FF2B5EF4-FFF2-40B4-BE49-F238E27FC236}">
                <a16:creationId xmlns:a16="http://schemas.microsoft.com/office/drawing/2014/main" id="{39191C53-F1EC-AABB-A647-DA2C88BC4D1A}"/>
              </a:ext>
            </a:extLst>
          </p:cNvPr>
          <p:cNvPicPr preferRelativeResize="0"/>
          <p:nvPr/>
        </p:nvPicPr>
        <p:blipFill>
          <a:blip r:embed="rId3"/>
          <a:srcRect r="-1" b="4127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  <a:noFill/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7872784-6BCC-98A6-E47F-8174DCA2C4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437632"/>
              </p:ext>
            </p:extLst>
          </p:nvPr>
        </p:nvGraphicFramePr>
        <p:xfrm>
          <a:off x="612647" y="2212848"/>
          <a:ext cx="6035041" cy="4096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6E831A7F-1F7A-146A-250E-D91AAE79333B}"/>
              </a:ext>
            </a:extLst>
          </p:cNvPr>
          <p:cNvSpPr txBox="1"/>
          <p:nvPr/>
        </p:nvSpPr>
        <p:spPr>
          <a:xfrm>
            <a:off x="612646" y="1341042"/>
            <a:ext cx="6035039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</a:rPr>
              <a:t>'n Reaksie op 'n vreesaanjaende, gevaarlike of diep ontstellende gebeurtenis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0BF1CFCF-10DF-504B-FC9E-F3185515E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6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5866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473491-70FF-49F3-43B8-79E27BEEC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945037" cy="1133856"/>
          </a:xfrm>
        </p:spPr>
        <p:txBody>
          <a:bodyPr anchor="t">
            <a:normAutofit/>
          </a:bodyPr>
          <a:lstStyle/>
          <a:p>
            <a:r>
              <a:rPr lang="af-ZA"/>
              <a:t>Hartseer en depressie</a:t>
            </a:r>
            <a:endParaRPr lang="af-Z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F88056-62FE-FA3D-1359-57EF18B5191C}"/>
              </a:ext>
            </a:extLst>
          </p:cNvPr>
          <p:cNvSpPr txBox="1"/>
          <p:nvPr/>
        </p:nvSpPr>
        <p:spPr>
          <a:xfrm>
            <a:off x="6167120" y="5858525"/>
            <a:ext cx="5390564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nl-NL" b="1" dirty="0">
                <a:solidFill>
                  <a:schemeClr val="bg1"/>
                </a:solidFill>
              </a:rPr>
              <a:t>Soek professionele hulp indien simptome 
vir meer as twee weke voortduur.</a:t>
            </a:r>
            <a:endParaRPr lang="af-ZA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EAF87752-9FBD-BB49-EB91-7ED69860F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6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0FE73ACF-BAC6-DAA8-1B98-F7324F102F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5711304"/>
              </p:ext>
            </p:extLst>
          </p:nvPr>
        </p:nvGraphicFramePr>
        <p:xfrm>
          <a:off x="612647" y="1444171"/>
          <a:ext cx="10945037" cy="44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Arrow: Up 9">
            <a:extLst>
              <a:ext uri="{FF2B5EF4-FFF2-40B4-BE49-F238E27FC236}">
                <a16:creationId xmlns:a16="http://schemas.microsoft.com/office/drawing/2014/main" id="{BF336755-0F1B-8DF7-0D92-85EA43AA4C66}"/>
              </a:ext>
            </a:extLst>
          </p:cNvPr>
          <p:cNvSpPr/>
          <p:nvPr/>
        </p:nvSpPr>
        <p:spPr>
          <a:xfrm rot="10800000">
            <a:off x="10880011" y="5018092"/>
            <a:ext cx="677673" cy="1017005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867535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961259D-605E-E200-FF9F-7C8C71D7C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4C4365-D714-4542-68EE-E4E086945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0074"/>
            <a:ext cx="6035040" cy="1529932"/>
          </a:xfrm>
        </p:spPr>
        <p:txBody>
          <a:bodyPr anchor="b">
            <a:normAutofit/>
          </a:bodyPr>
          <a:lstStyle/>
          <a:p>
            <a:r>
              <a:rPr lang="af-ZA" dirty="0"/>
              <a:t>Rou en verlies</a:t>
            </a:r>
          </a:p>
        </p:txBody>
      </p:sp>
      <p:pic>
        <p:nvPicPr>
          <p:cNvPr id="6" name="Google Shape;109;p20">
            <a:extLst>
              <a:ext uri="{FF2B5EF4-FFF2-40B4-BE49-F238E27FC236}">
                <a16:creationId xmlns:a16="http://schemas.microsoft.com/office/drawing/2014/main" id="{996814DC-5CE2-2F95-462F-37233390E411}"/>
              </a:ext>
            </a:extLst>
          </p:cNvPr>
          <p:cNvPicPr preferRelativeResize="0"/>
          <p:nvPr/>
        </p:nvPicPr>
        <p:blipFill>
          <a:blip r:embed="rId3"/>
          <a:srcRect l="14071" r="10752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  <a:noFill/>
        </p:spPr>
      </p:pic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6AB00F94-84F4-0942-EB91-5C920316EF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5442037"/>
              </p:ext>
            </p:extLst>
          </p:nvPr>
        </p:nvGraphicFramePr>
        <p:xfrm>
          <a:off x="612646" y="2245360"/>
          <a:ext cx="742391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7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177BD443-6E16-982B-3C97-901B73574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6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0939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961259D-605E-E200-FF9F-7C8C71D7C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822131-8923-FDEA-6210-D5A02D2AA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0074"/>
            <a:ext cx="6035040" cy="1529932"/>
          </a:xfrm>
        </p:spPr>
        <p:txBody>
          <a:bodyPr anchor="b">
            <a:normAutofit/>
          </a:bodyPr>
          <a:lstStyle/>
          <a:p>
            <a:r>
              <a:rPr lang="af-ZA" dirty="0"/>
              <a:t>Krisis</a:t>
            </a:r>
          </a:p>
        </p:txBody>
      </p:sp>
      <p:pic>
        <p:nvPicPr>
          <p:cNvPr id="6" name="Google Shape;127;p22">
            <a:extLst>
              <a:ext uri="{FF2B5EF4-FFF2-40B4-BE49-F238E27FC236}">
                <a16:creationId xmlns:a16="http://schemas.microsoft.com/office/drawing/2014/main" id="{BF326E8A-4E5F-A2FB-3191-EDDB0DC200E7}"/>
              </a:ext>
            </a:extLst>
          </p:cNvPr>
          <p:cNvPicPr preferRelativeResize="0"/>
          <p:nvPr/>
        </p:nvPicPr>
        <p:blipFill>
          <a:blip r:embed="rId3"/>
          <a:srcRect l="12957" r="11865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  <a:noFill/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D2CD4EF-F2FB-D3E6-8A10-573EBE1BFA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3948857"/>
              </p:ext>
            </p:extLst>
          </p:nvPr>
        </p:nvGraphicFramePr>
        <p:xfrm>
          <a:off x="612647" y="2212848"/>
          <a:ext cx="7677913" cy="4462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7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9DB2C766-7923-B7E4-C217-3B71D84CB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6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1849919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3AB23201A38C4A8F7AAD9F2A325F0A" ma:contentTypeVersion="13" ma:contentTypeDescription="Create a new document." ma:contentTypeScope="" ma:versionID="1b4a5c7ad01952bf554aac7d29462f2c">
  <xsd:schema xmlns:xsd="http://www.w3.org/2001/XMLSchema" xmlns:xs="http://www.w3.org/2001/XMLSchema" xmlns:p="http://schemas.microsoft.com/office/2006/metadata/properties" xmlns:ns2="3caab635-9527-4657-a12f-8c668acf6cb5" xmlns:ns3="b9f929ee-2ccc-426b-9fd2-932361bc865d" targetNamespace="http://schemas.microsoft.com/office/2006/metadata/properties" ma:root="true" ma:fieldsID="96d95dd2b43fbe1d86e6d1c8b302f4fa" ns2:_="" ns3:_="">
    <xsd:import namespace="3caab635-9527-4657-a12f-8c668acf6cb5"/>
    <xsd:import namespace="b9f929ee-2ccc-426b-9fd2-932361bc8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aab635-9527-4657-a12f-8c668acf6c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f9b47f4-9a27-4745-b6d6-fd1148aa39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929ee-2ccc-426b-9fd2-932361bc865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b1a63e0-24cb-4c15-a6aa-5e8a397866bf}" ma:internalName="TaxCatchAll" ma:showField="CatchAllData" ma:web="b9f929ee-2ccc-426b-9fd2-932361bc8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f929ee-2ccc-426b-9fd2-932361bc865d" xsi:nil="true"/>
    <lcf76f155ced4ddcb4097134ff3c332f xmlns="3caab635-9527-4657-a12f-8c668acf6cb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A8483E2-BC00-4EA8-BA95-F90CF73316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aab635-9527-4657-a12f-8c668acf6cb5"/>
    <ds:schemaRef ds:uri="b9f929ee-2ccc-426b-9fd2-932361bc8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565D91D-A314-4DB1-A2E3-019D5AB7022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8D3E37-2481-4FA8-8BE2-964E7A864A2E}">
  <ds:schemaRefs>
    <ds:schemaRef ds:uri="http://schemas.microsoft.com/office/2006/metadata/properties"/>
    <ds:schemaRef ds:uri="http://schemas.microsoft.com/office/infopath/2007/PartnerControls"/>
    <ds:schemaRef ds:uri="b9f929ee-2ccc-426b-9fd2-932361bc865d"/>
    <ds:schemaRef ds:uri="3caab635-9527-4657-a12f-8c668acf6cb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2420</Words>
  <Application>Microsoft Office PowerPoint</Application>
  <PresentationFormat>Widescreen</PresentationFormat>
  <Paragraphs>184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Arial</vt:lpstr>
      <vt:lpstr>Calibri</vt:lpstr>
      <vt:lpstr>Courier New</vt:lpstr>
      <vt:lpstr>Neue Haas Grotesk Text Pro</vt:lpstr>
      <vt:lpstr>Symbol</vt:lpstr>
      <vt:lpstr>VanillaVTI</vt:lpstr>
      <vt:lpstr>Graad 9 </vt:lpstr>
      <vt:lpstr>Teen die einde van hierdie les behoort jy in staat te wees om die volgende te kan doen:</vt:lpstr>
      <vt:lpstr>Uitdagende situasies</vt:lpstr>
      <vt:lpstr>Emosionele snellers</vt:lpstr>
      <vt:lpstr>Strategieë om emosionele snellers te hanteer</vt:lpstr>
      <vt:lpstr>Trauma</vt:lpstr>
      <vt:lpstr>Hartseer en depressie</vt:lpstr>
      <vt:lpstr>Rou en verlies</vt:lpstr>
      <vt:lpstr>Krisis</vt:lpstr>
      <vt:lpstr>Kyk:  Navigating Teen Life | Top 5 Ways to Improve Mental Health  https://www.youtube.com/watch?v=h6sh82QbmAw  (1 min 29 sek)</vt:lpstr>
      <vt:lpstr>Lesopsomming</vt:lpstr>
      <vt:lpstr>Aktiwiteite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Megan Botes</dc:creator>
  <cp:lastModifiedBy>Megan Botes</cp:lastModifiedBy>
  <cp:revision>2</cp:revision>
  <dcterms:created xsi:type="dcterms:W3CDTF">2026-07-24T10:09:37Z</dcterms:created>
  <dcterms:modified xsi:type="dcterms:W3CDTF">2026-08-12T11:52:19Z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0x0101004F3AB23201A38C4A8F7AAD9F2A325F0A</vt:lpwstr>
  </property>
  <property fmtid="{D5CDD505-2E9C-101B-9397-08002B2CF9AE}" pid="3" name="MediaServiceImageTags">
    <vt:lpwstr/>
  </property>
</Properties>
</file>