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7" r:id="rId5"/>
    <p:sldId id="258" r:id="rId6"/>
    <p:sldId id="269" r:id="rId7"/>
    <p:sldId id="271" r:id="rId8"/>
    <p:sldId id="274" r:id="rId9"/>
    <p:sldId id="273" r:id="rId10"/>
    <p:sldId id="270" r:id="rId11"/>
    <p:sldId id="268" r:id="rId12"/>
  </p:sldIdLst>
  <p:sldSz cx="12192000" cy="6858000"/>
  <p:notesSz cx="6858000" cy="9144000"/>
  <p:defaultTextStyle>
    <a:defPPr>
      <a:defRPr lang="af-Z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81D7FB-2978-4809-8120-C0B463ECB2EE}" v="100" dt="2026-08-11T10:49:49.2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60784" autoAdjust="0"/>
  </p:normalViewPr>
  <p:slideViewPr>
    <p:cSldViewPr snapToGrid="0">
      <p:cViewPr varScale="1">
        <p:scale>
          <a:sx n="63" d="100"/>
          <a:sy n="63" d="100"/>
        </p:scale>
        <p:origin x="23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otes" userId="70568131-745a-489b-b4fe-9e78c579dd6d" providerId="ADAL" clId="{E3DEF142-CC7A-44CA-B5B4-48BABF1A3E75}"/>
    <pc:docChg chg="modSld">
      <pc:chgData name="Megan Botes" userId="70568131-745a-489b-b4fe-9e78c579dd6d" providerId="ADAL" clId="{E3DEF142-CC7A-44CA-B5B4-48BABF1A3E75}" dt="2026-08-11T10:49:51.702" v="78" actId="20577"/>
      <pc:docMkLst>
        <pc:docMk/>
      </pc:docMkLst>
      <pc:sldChg chg="modSp">
        <pc:chgData name="Megan Botes" userId="70568131-745a-489b-b4fe-9e78c579dd6d" providerId="ADAL" clId="{E3DEF142-CC7A-44CA-B5B4-48BABF1A3E75}" dt="2026-08-07T07:45:31.691" v="8" actId="113"/>
        <pc:sldMkLst>
          <pc:docMk/>
          <pc:sldMk cId="3442328389" sldId="258"/>
        </pc:sldMkLst>
        <pc:graphicFrameChg chg="mod">
          <ac:chgData name="Megan Botes" userId="70568131-745a-489b-b4fe-9e78c579dd6d" providerId="ADAL" clId="{E3DEF142-CC7A-44CA-B5B4-48BABF1A3E75}" dt="2026-08-07T07:45:31.691" v="8" actId="113"/>
          <ac:graphicFrameMkLst>
            <pc:docMk/>
            <pc:sldMk cId="3442328389" sldId="258"/>
            <ac:graphicFrameMk id="8" creationId="{381FAE15-62BE-7D0A-1B88-8256D1EDBE27}"/>
          </ac:graphicFrameMkLst>
        </pc:graphicFrameChg>
      </pc:sldChg>
      <pc:sldChg chg="modSp">
        <pc:chgData name="Megan Botes" userId="70568131-745a-489b-b4fe-9e78c579dd6d" providerId="ADAL" clId="{E3DEF142-CC7A-44CA-B5B4-48BABF1A3E75}" dt="2026-08-07T08:09:44.306" v="64" actId="207"/>
        <pc:sldMkLst>
          <pc:docMk/>
          <pc:sldMk cId="1554485407" sldId="269"/>
        </pc:sldMkLst>
        <pc:spChg chg="mod">
          <ac:chgData name="Megan Botes" userId="70568131-745a-489b-b4fe-9e78c579dd6d" providerId="ADAL" clId="{E3DEF142-CC7A-44CA-B5B4-48BABF1A3E75}" dt="2026-08-07T07:46:39.436" v="9"/>
          <ac:spMkLst>
            <pc:docMk/>
            <pc:sldMk cId="1554485407" sldId="269"/>
            <ac:spMk id="2" creationId="{C19621EA-6199-1F97-6E0E-4E2B3741FCEB}"/>
          </ac:spMkLst>
        </pc:spChg>
        <pc:graphicFrameChg chg="mod">
          <ac:chgData name="Megan Botes" userId="70568131-745a-489b-b4fe-9e78c579dd6d" providerId="ADAL" clId="{E3DEF142-CC7A-44CA-B5B4-48BABF1A3E75}" dt="2026-08-07T08:09:44.306" v="64" actId="207"/>
          <ac:graphicFrameMkLst>
            <pc:docMk/>
            <pc:sldMk cId="1554485407" sldId="269"/>
            <ac:graphicFrameMk id="5" creationId="{23EA5F29-632A-C9CB-08DB-7C9331C9744E}"/>
          </ac:graphicFrameMkLst>
        </pc:graphicFrameChg>
      </pc:sldChg>
      <pc:sldChg chg="addSp modSp">
        <pc:chgData name="Megan Botes" userId="70568131-745a-489b-b4fe-9e78c579dd6d" providerId="ADAL" clId="{E3DEF142-CC7A-44CA-B5B4-48BABF1A3E75}" dt="2026-08-07T07:54:49.688" v="22"/>
        <pc:sldMkLst>
          <pc:docMk/>
          <pc:sldMk cId="2191301651" sldId="270"/>
        </pc:sldMkLst>
        <pc:spChg chg="mod">
          <ac:chgData name="Megan Botes" userId="70568131-745a-489b-b4fe-9e78c579dd6d" providerId="ADAL" clId="{E3DEF142-CC7A-44CA-B5B4-48BABF1A3E75}" dt="2026-08-07T07:54:49.688" v="22"/>
          <ac:spMkLst>
            <pc:docMk/>
            <pc:sldMk cId="2191301651" sldId="270"/>
            <ac:spMk id="2" creationId="{9DF63453-EEA8-42C1-03E3-0AFB2B9084AE}"/>
          </ac:spMkLst>
        </pc:spChg>
      </pc:sldChg>
      <pc:sldChg chg="addSp delSp modSp">
        <pc:chgData name="Megan Botes" userId="70568131-745a-489b-b4fe-9e78c579dd6d" providerId="ADAL" clId="{E3DEF142-CC7A-44CA-B5B4-48BABF1A3E75}" dt="2026-08-07T08:03:30.397" v="46" actId="207"/>
        <pc:sldMkLst>
          <pc:docMk/>
          <pc:sldMk cId="1595301758" sldId="271"/>
        </pc:sldMkLst>
        <pc:spChg chg="mod">
          <ac:chgData name="Megan Botes" userId="70568131-745a-489b-b4fe-9e78c579dd6d" providerId="ADAL" clId="{E3DEF142-CC7A-44CA-B5B4-48BABF1A3E75}" dt="2026-08-07T07:56:47.234" v="23"/>
          <ac:spMkLst>
            <pc:docMk/>
            <pc:sldMk cId="1595301758" sldId="271"/>
            <ac:spMk id="2" creationId="{AFC1432E-388C-3DB0-B81F-7F2DE50A5146}"/>
          </ac:spMkLst>
        </pc:spChg>
        <pc:graphicFrameChg chg="add mod">
          <ac:chgData name="Megan Botes" userId="70568131-745a-489b-b4fe-9e78c579dd6d" providerId="ADAL" clId="{E3DEF142-CC7A-44CA-B5B4-48BABF1A3E75}" dt="2026-08-07T08:03:30.397" v="46" actId="207"/>
          <ac:graphicFrameMkLst>
            <pc:docMk/>
            <pc:sldMk cId="1595301758" sldId="271"/>
            <ac:graphicFrameMk id="4" creationId="{5D190F5C-FA81-614E-FDE4-A4AE342777F9}"/>
          </ac:graphicFrameMkLst>
        </pc:graphicFrameChg>
      </pc:sldChg>
      <pc:sldChg chg="modSp modNotesTx">
        <pc:chgData name="Megan Botes" userId="70568131-745a-489b-b4fe-9e78c579dd6d" providerId="ADAL" clId="{E3DEF142-CC7A-44CA-B5B4-48BABF1A3E75}" dt="2026-08-11T10:49:51.702" v="78" actId="20577"/>
        <pc:sldMkLst>
          <pc:docMk/>
          <pc:sldMk cId="795164304" sldId="273"/>
        </pc:sldMkLst>
        <pc:spChg chg="mod">
          <ac:chgData name="Megan Botes" userId="70568131-745a-489b-b4fe-9e78c579dd6d" providerId="ADAL" clId="{E3DEF142-CC7A-44CA-B5B4-48BABF1A3E75}" dt="2026-08-07T08:08:05.783" v="62"/>
          <ac:spMkLst>
            <pc:docMk/>
            <pc:sldMk cId="795164304" sldId="273"/>
            <ac:spMk id="2" creationId="{22090BD3-122C-F493-D5CC-340A75415003}"/>
          </ac:spMkLst>
        </pc:spChg>
        <pc:graphicFrameChg chg="mod">
          <ac:chgData name="Megan Botes" userId="70568131-745a-489b-b4fe-9e78c579dd6d" providerId="ADAL" clId="{E3DEF142-CC7A-44CA-B5B4-48BABF1A3E75}" dt="2026-08-07T08:16:47.254" v="75" actId="207"/>
          <ac:graphicFrameMkLst>
            <pc:docMk/>
            <pc:sldMk cId="795164304" sldId="273"/>
            <ac:graphicFrameMk id="5" creationId="{EAEA6023-089C-27C9-603F-FF1889D9EFF7}"/>
          </ac:graphicFrameMkLst>
        </pc:graphicFrameChg>
      </pc:sldChg>
      <pc:sldChg chg="modSp modAnim">
        <pc:chgData name="Megan Botes" userId="70568131-745a-489b-b4fe-9e78c579dd6d" providerId="ADAL" clId="{E3DEF142-CC7A-44CA-B5B4-48BABF1A3E75}" dt="2026-08-07T08:14:35.050" v="69"/>
        <pc:sldMkLst>
          <pc:docMk/>
          <pc:sldMk cId="2648467418" sldId="274"/>
        </pc:sldMkLst>
        <pc:spChg chg="mod">
          <ac:chgData name="Megan Botes" userId="70568131-745a-489b-b4fe-9e78c579dd6d" providerId="ADAL" clId="{E3DEF142-CC7A-44CA-B5B4-48BABF1A3E75}" dt="2026-08-07T08:11:48.166" v="66"/>
          <ac:spMkLst>
            <pc:docMk/>
            <pc:sldMk cId="2648467418" sldId="274"/>
            <ac:spMk id="2" creationId="{3E894DEB-3B51-0FC8-4843-863F08C64165}"/>
          </ac:spMkLst>
        </pc:spChg>
        <pc:graphicFrameChg chg="mod">
          <ac:chgData name="Megan Botes" userId="70568131-745a-489b-b4fe-9e78c579dd6d" providerId="ADAL" clId="{E3DEF142-CC7A-44CA-B5B4-48BABF1A3E75}" dt="2026-08-07T08:13:16.730" v="67"/>
          <ac:graphicFrameMkLst>
            <pc:docMk/>
            <pc:sldMk cId="2648467418" sldId="274"/>
            <ac:graphicFrameMk id="4" creationId="{1BFD0B2E-8D09-D0BB-F07F-9CB051111ED2}"/>
          </ac:graphicFrameMkLst>
        </pc:graphicFrame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7E080C-645F-417A-BD93-D1D18C7B0377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af-ZA"/>
        </a:p>
      </dgm:t>
    </dgm:pt>
    <dgm:pt modelId="{2B970375-F0DF-4BE3-B221-999384301A62}">
      <dgm:prSet custT="1"/>
      <dgm:spPr/>
      <dgm:t>
        <a:bodyPr/>
        <a:lstStyle/>
        <a:p>
          <a:r>
            <a:rPr lang="en-ZA" sz="2400" dirty="0"/>
            <a:t>Define and distinguish between </a:t>
          </a:r>
          <a:r>
            <a:rPr lang="en-ZA" sz="2400" b="1" dirty="0"/>
            <a:t>revision</a:t>
          </a:r>
          <a:r>
            <a:rPr lang="en-ZA" sz="2400" dirty="0"/>
            <a:t> and </a:t>
          </a:r>
          <a:r>
            <a:rPr lang="en-ZA" sz="2400" b="1" dirty="0"/>
            <a:t>consolidation</a:t>
          </a:r>
          <a:r>
            <a:rPr lang="en-ZA" sz="2400" dirty="0"/>
            <a:t>.</a:t>
          </a:r>
          <a:endParaRPr lang="af-ZA" sz="2400" dirty="0"/>
        </a:p>
      </dgm:t>
    </dgm:pt>
    <dgm:pt modelId="{4C2E05B5-350A-439B-8D94-268609603D76}" type="parTrans" cxnId="{7FB0742A-0947-4068-8B8A-4F241B5854C4}">
      <dgm:prSet/>
      <dgm:spPr/>
      <dgm:t>
        <a:bodyPr/>
        <a:lstStyle/>
        <a:p>
          <a:endParaRPr lang="af-ZA" sz="2800"/>
        </a:p>
      </dgm:t>
    </dgm:pt>
    <dgm:pt modelId="{E9FABE7D-94EC-4E63-B2BD-9E07286FE2B2}" type="sibTrans" cxnId="{7FB0742A-0947-4068-8B8A-4F241B5854C4}">
      <dgm:prSet/>
      <dgm:spPr/>
      <dgm:t>
        <a:bodyPr/>
        <a:lstStyle/>
        <a:p>
          <a:endParaRPr lang="af-ZA" sz="2800"/>
        </a:p>
      </dgm:t>
    </dgm:pt>
    <dgm:pt modelId="{7C5C195A-35F7-40D1-9ED9-6E69E84BE7DA}">
      <dgm:prSet custT="1"/>
      <dgm:spPr/>
      <dgm:t>
        <a:bodyPr/>
        <a:lstStyle/>
        <a:p>
          <a:r>
            <a:rPr lang="en-ZA" sz="2400" dirty="0"/>
            <a:t>Identify </a:t>
          </a:r>
          <a:r>
            <a:rPr lang="en-ZA" sz="2400" b="1" dirty="0"/>
            <a:t>suitable methods </a:t>
          </a:r>
          <a:r>
            <a:rPr lang="en-ZA" sz="2400" dirty="0"/>
            <a:t>for applying revision and consolidation.</a:t>
          </a:r>
          <a:endParaRPr lang="af-ZA" sz="2400" dirty="0"/>
        </a:p>
      </dgm:t>
    </dgm:pt>
    <dgm:pt modelId="{C7478BDB-E5F2-49EB-9286-C43C586B60A5}" type="parTrans" cxnId="{AD384DB6-AC10-4759-B3D3-1A56BA39A2E1}">
      <dgm:prSet/>
      <dgm:spPr/>
      <dgm:t>
        <a:bodyPr/>
        <a:lstStyle/>
        <a:p>
          <a:endParaRPr lang="af-ZA" sz="2800"/>
        </a:p>
      </dgm:t>
    </dgm:pt>
    <dgm:pt modelId="{A7700A52-90FB-4F87-A18A-626B4949064B}" type="sibTrans" cxnId="{AD384DB6-AC10-4759-B3D3-1A56BA39A2E1}">
      <dgm:prSet/>
      <dgm:spPr/>
      <dgm:t>
        <a:bodyPr/>
        <a:lstStyle/>
        <a:p>
          <a:endParaRPr lang="af-ZA" sz="2800"/>
        </a:p>
      </dgm:t>
    </dgm:pt>
    <dgm:pt modelId="{6EE49065-D57A-44B1-B678-3E4254DD1869}">
      <dgm:prSet custT="1"/>
      <dgm:spPr/>
      <dgm:t>
        <a:bodyPr/>
        <a:lstStyle/>
        <a:p>
          <a:r>
            <a:rPr lang="en-ZA" sz="2400" b="1" dirty="0"/>
            <a:t>Apply</a:t>
          </a:r>
          <a:r>
            <a:rPr lang="en-ZA" sz="2400" dirty="0"/>
            <a:t> revision and consolidation strategies to selected subjects and topics.</a:t>
          </a:r>
          <a:endParaRPr lang="af-ZA" sz="2400" dirty="0"/>
        </a:p>
      </dgm:t>
    </dgm:pt>
    <dgm:pt modelId="{C3CCA43C-6E3D-4CCA-9373-0A4B9EF4C2CE}" type="parTrans" cxnId="{D496BA80-3478-4F57-B854-7DEC78B970E3}">
      <dgm:prSet/>
      <dgm:spPr/>
      <dgm:t>
        <a:bodyPr/>
        <a:lstStyle/>
        <a:p>
          <a:endParaRPr lang="af-ZA" sz="2800"/>
        </a:p>
      </dgm:t>
    </dgm:pt>
    <dgm:pt modelId="{D5C33BF0-2977-4432-808B-DF2819447850}" type="sibTrans" cxnId="{D496BA80-3478-4F57-B854-7DEC78B970E3}">
      <dgm:prSet/>
      <dgm:spPr/>
      <dgm:t>
        <a:bodyPr/>
        <a:lstStyle/>
        <a:p>
          <a:endParaRPr lang="af-ZA" sz="2800"/>
        </a:p>
      </dgm:t>
    </dgm:pt>
    <dgm:pt modelId="{2ED9154C-0D29-4A1B-92D0-0064892A4074}" type="pres">
      <dgm:prSet presAssocID="{457E080C-645F-417A-BD93-D1D18C7B0377}" presName="linear" presStyleCnt="0">
        <dgm:presLayoutVars>
          <dgm:animLvl val="lvl"/>
          <dgm:resizeHandles val="exact"/>
        </dgm:presLayoutVars>
      </dgm:prSet>
      <dgm:spPr/>
    </dgm:pt>
    <dgm:pt modelId="{953D1BCE-CF0B-4387-9A56-87F3F672C1C9}" type="pres">
      <dgm:prSet presAssocID="{2B970375-F0DF-4BE3-B221-999384301A6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9CF9179-F76D-4FF3-87C0-6CE5EA16694E}" type="pres">
      <dgm:prSet presAssocID="{E9FABE7D-94EC-4E63-B2BD-9E07286FE2B2}" presName="spacer" presStyleCnt="0"/>
      <dgm:spPr/>
    </dgm:pt>
    <dgm:pt modelId="{C9D9F1A5-7BA6-44FA-B5DA-1C721138383E}" type="pres">
      <dgm:prSet presAssocID="{7C5C195A-35F7-40D1-9ED9-6E69E84BE7D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21FF05D-5F06-4DDD-80DA-3925C2E5ACDE}" type="pres">
      <dgm:prSet presAssocID="{A7700A52-90FB-4F87-A18A-626B4949064B}" presName="spacer" presStyleCnt="0"/>
      <dgm:spPr/>
    </dgm:pt>
    <dgm:pt modelId="{BB4D95A0-05EC-4AD8-8DEF-5F731CC3671A}" type="pres">
      <dgm:prSet presAssocID="{6EE49065-D57A-44B1-B678-3E4254DD186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B7F1821-A085-4EB8-9657-BF997561BAE9}" type="presOf" srcId="{457E080C-645F-417A-BD93-D1D18C7B0377}" destId="{2ED9154C-0D29-4A1B-92D0-0064892A4074}" srcOrd="0" destOrd="0" presId="urn:microsoft.com/office/officeart/2005/8/layout/vList2"/>
    <dgm:cxn modelId="{699D7624-712F-4AB9-8549-B878A75B7DF0}" type="presOf" srcId="{6EE49065-D57A-44B1-B678-3E4254DD1869}" destId="{BB4D95A0-05EC-4AD8-8DEF-5F731CC3671A}" srcOrd="0" destOrd="0" presId="urn:microsoft.com/office/officeart/2005/8/layout/vList2"/>
    <dgm:cxn modelId="{7FB0742A-0947-4068-8B8A-4F241B5854C4}" srcId="{457E080C-645F-417A-BD93-D1D18C7B0377}" destId="{2B970375-F0DF-4BE3-B221-999384301A62}" srcOrd="0" destOrd="0" parTransId="{4C2E05B5-350A-439B-8D94-268609603D76}" sibTransId="{E9FABE7D-94EC-4E63-B2BD-9E07286FE2B2}"/>
    <dgm:cxn modelId="{380D8B67-F069-4FA8-A81B-375C8A9B89FF}" type="presOf" srcId="{7C5C195A-35F7-40D1-9ED9-6E69E84BE7DA}" destId="{C9D9F1A5-7BA6-44FA-B5DA-1C721138383E}" srcOrd="0" destOrd="0" presId="urn:microsoft.com/office/officeart/2005/8/layout/vList2"/>
    <dgm:cxn modelId="{D496BA80-3478-4F57-B854-7DEC78B970E3}" srcId="{457E080C-645F-417A-BD93-D1D18C7B0377}" destId="{6EE49065-D57A-44B1-B678-3E4254DD1869}" srcOrd="2" destOrd="0" parTransId="{C3CCA43C-6E3D-4CCA-9373-0A4B9EF4C2CE}" sibTransId="{D5C33BF0-2977-4432-808B-DF2819447850}"/>
    <dgm:cxn modelId="{AD384DB6-AC10-4759-B3D3-1A56BA39A2E1}" srcId="{457E080C-645F-417A-BD93-D1D18C7B0377}" destId="{7C5C195A-35F7-40D1-9ED9-6E69E84BE7DA}" srcOrd="1" destOrd="0" parTransId="{C7478BDB-E5F2-49EB-9286-C43C586B60A5}" sibTransId="{A7700A52-90FB-4F87-A18A-626B4949064B}"/>
    <dgm:cxn modelId="{A8673CDF-0E7D-449E-9292-5D04ED976AB6}" type="presOf" srcId="{2B970375-F0DF-4BE3-B221-999384301A62}" destId="{953D1BCE-CF0B-4387-9A56-87F3F672C1C9}" srcOrd="0" destOrd="0" presId="urn:microsoft.com/office/officeart/2005/8/layout/vList2"/>
    <dgm:cxn modelId="{1A147E75-AD8F-4674-9653-1E69064A56BA}" type="presParOf" srcId="{2ED9154C-0D29-4A1B-92D0-0064892A4074}" destId="{953D1BCE-CF0B-4387-9A56-87F3F672C1C9}" srcOrd="0" destOrd="0" presId="urn:microsoft.com/office/officeart/2005/8/layout/vList2"/>
    <dgm:cxn modelId="{BF66F868-047A-40AE-95FB-5ACC71BE7E69}" type="presParOf" srcId="{2ED9154C-0D29-4A1B-92D0-0064892A4074}" destId="{59CF9179-F76D-4FF3-87C0-6CE5EA16694E}" srcOrd="1" destOrd="0" presId="urn:microsoft.com/office/officeart/2005/8/layout/vList2"/>
    <dgm:cxn modelId="{1C823DAA-A743-4F85-A44F-6333B7B0C68A}" type="presParOf" srcId="{2ED9154C-0D29-4A1B-92D0-0064892A4074}" destId="{C9D9F1A5-7BA6-44FA-B5DA-1C721138383E}" srcOrd="2" destOrd="0" presId="urn:microsoft.com/office/officeart/2005/8/layout/vList2"/>
    <dgm:cxn modelId="{360F6A64-3D6C-4719-9BDA-6CB1C1C1F810}" type="presParOf" srcId="{2ED9154C-0D29-4A1B-92D0-0064892A4074}" destId="{821FF05D-5F06-4DDD-80DA-3925C2E5ACDE}" srcOrd="3" destOrd="0" presId="urn:microsoft.com/office/officeart/2005/8/layout/vList2"/>
    <dgm:cxn modelId="{473CEEE2-4C24-441C-B634-F35FCDF8B229}" type="presParOf" srcId="{2ED9154C-0D29-4A1B-92D0-0064892A4074}" destId="{BB4D95A0-05EC-4AD8-8DEF-5F731CC3671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4A0F43-08E1-414C-A2AE-B0DF8800585E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FF41C2A-1012-4566-A4E6-E073A3C218E0}">
      <dgm:prSet/>
      <dgm:spPr/>
      <dgm:t>
        <a:bodyPr/>
        <a:lstStyle/>
        <a:p>
          <a:r>
            <a:rPr lang="af-ZA" dirty="0" err="1"/>
            <a:t>Revision</a:t>
          </a:r>
          <a:r>
            <a:rPr lang="af-ZA" dirty="0"/>
            <a:t> </a:t>
          </a:r>
          <a:r>
            <a:rPr lang="af-ZA" dirty="0" err="1"/>
            <a:t>means</a:t>
          </a:r>
          <a:r>
            <a:rPr lang="af-ZA" dirty="0"/>
            <a:t> </a:t>
          </a:r>
          <a:r>
            <a:rPr lang="af-ZA" dirty="0" err="1"/>
            <a:t>returning</a:t>
          </a:r>
          <a:r>
            <a:rPr lang="af-ZA" dirty="0"/>
            <a:t> </a:t>
          </a:r>
          <a:r>
            <a:rPr lang="af-ZA" dirty="0" err="1"/>
            <a:t>to</a:t>
          </a:r>
          <a:r>
            <a:rPr lang="af-ZA" dirty="0"/>
            <a:t> </a:t>
          </a:r>
          <a:r>
            <a:rPr lang="af-ZA" dirty="0" err="1"/>
            <a:t>work</a:t>
          </a:r>
          <a:r>
            <a:rPr lang="af-ZA" dirty="0"/>
            <a:t> </a:t>
          </a:r>
          <a:r>
            <a:rPr lang="af-ZA" dirty="0" err="1"/>
            <a:t>you</a:t>
          </a:r>
          <a:r>
            <a:rPr lang="af-ZA" dirty="0"/>
            <a:t> </a:t>
          </a:r>
          <a:r>
            <a:rPr lang="af-ZA" dirty="0" err="1"/>
            <a:t>have</a:t>
          </a:r>
          <a:r>
            <a:rPr lang="af-ZA" dirty="0"/>
            <a:t> </a:t>
          </a:r>
          <a:r>
            <a:rPr lang="af-ZA" dirty="0" err="1"/>
            <a:t>already</a:t>
          </a:r>
          <a:r>
            <a:rPr lang="af-ZA" dirty="0"/>
            <a:t> </a:t>
          </a:r>
          <a:r>
            <a:rPr lang="af-ZA" dirty="0" err="1"/>
            <a:t>learnt</a:t>
          </a:r>
          <a:r>
            <a:rPr lang="af-ZA" dirty="0"/>
            <a:t> </a:t>
          </a:r>
          <a:r>
            <a:rPr lang="af-ZA" dirty="0" err="1"/>
            <a:t>to</a:t>
          </a:r>
          <a:r>
            <a:rPr lang="af-ZA" dirty="0"/>
            <a:t>:</a:t>
          </a:r>
          <a:endParaRPr lang="en-US" dirty="0"/>
        </a:p>
      </dgm:t>
    </dgm:pt>
    <dgm:pt modelId="{4E693AE8-38B7-4870-8D4D-0091BC073EC3}" type="parTrans" cxnId="{95A85336-91BE-4D51-B50C-E30CCD7E32D2}">
      <dgm:prSet/>
      <dgm:spPr/>
      <dgm:t>
        <a:bodyPr/>
        <a:lstStyle/>
        <a:p>
          <a:endParaRPr lang="en-US"/>
        </a:p>
      </dgm:t>
    </dgm:pt>
    <dgm:pt modelId="{1EC75A57-EDF1-434F-A861-712B6C4EDC36}" type="sibTrans" cxnId="{95A85336-91BE-4D51-B50C-E30CCD7E32D2}">
      <dgm:prSet/>
      <dgm:spPr/>
      <dgm:t>
        <a:bodyPr/>
        <a:lstStyle/>
        <a:p>
          <a:endParaRPr lang="en-US"/>
        </a:p>
      </dgm:t>
    </dgm:pt>
    <dgm:pt modelId="{5B4CD519-5E3C-4375-8A4D-2D48FE064915}">
      <dgm:prSet/>
      <dgm:spPr/>
      <dgm:t>
        <a:bodyPr/>
        <a:lstStyle/>
        <a:p>
          <a:r>
            <a:rPr lang="af-ZA"/>
            <a:t>Refresh your memory. </a:t>
          </a:r>
          <a:endParaRPr lang="en-US"/>
        </a:p>
      </dgm:t>
    </dgm:pt>
    <dgm:pt modelId="{672C65E7-ADF4-4AC7-89DE-4DBCC577A818}" type="parTrans" cxnId="{DC402DB1-55E4-4081-9FE7-F729B7ED163E}">
      <dgm:prSet/>
      <dgm:spPr/>
      <dgm:t>
        <a:bodyPr/>
        <a:lstStyle/>
        <a:p>
          <a:endParaRPr lang="en-US"/>
        </a:p>
      </dgm:t>
    </dgm:pt>
    <dgm:pt modelId="{93DBF87D-7079-47D3-BBA4-AC6045A8BE65}" type="sibTrans" cxnId="{DC402DB1-55E4-4081-9FE7-F729B7ED163E}">
      <dgm:prSet/>
      <dgm:spPr/>
      <dgm:t>
        <a:bodyPr/>
        <a:lstStyle/>
        <a:p>
          <a:endParaRPr lang="en-US"/>
        </a:p>
      </dgm:t>
    </dgm:pt>
    <dgm:pt modelId="{5C69DE10-2457-4870-B779-24876BB66BFB}">
      <dgm:prSet/>
      <dgm:spPr/>
      <dgm:t>
        <a:bodyPr/>
        <a:lstStyle/>
        <a:p>
          <a:r>
            <a:rPr lang="af-ZA"/>
            <a:t>Check your understanding. </a:t>
          </a:r>
          <a:endParaRPr lang="en-US"/>
        </a:p>
      </dgm:t>
    </dgm:pt>
    <dgm:pt modelId="{66D53EB4-C633-45D2-BB49-48564B7ABDE0}" type="parTrans" cxnId="{B9249E47-880B-4626-AED9-919E26A287E2}">
      <dgm:prSet/>
      <dgm:spPr/>
      <dgm:t>
        <a:bodyPr/>
        <a:lstStyle/>
        <a:p>
          <a:endParaRPr lang="en-US"/>
        </a:p>
      </dgm:t>
    </dgm:pt>
    <dgm:pt modelId="{40F47B27-32D9-410E-A9BA-9B475D401510}" type="sibTrans" cxnId="{B9249E47-880B-4626-AED9-919E26A287E2}">
      <dgm:prSet/>
      <dgm:spPr/>
      <dgm:t>
        <a:bodyPr/>
        <a:lstStyle/>
        <a:p>
          <a:endParaRPr lang="en-US"/>
        </a:p>
      </dgm:t>
    </dgm:pt>
    <dgm:pt modelId="{7C162BE6-FCD6-4730-8DD7-AA45B20DAD8F}">
      <dgm:prSet/>
      <dgm:spPr/>
      <dgm:t>
        <a:bodyPr/>
        <a:lstStyle/>
        <a:p>
          <a:r>
            <a:rPr lang="af-ZA"/>
            <a:t>Identify gaps. </a:t>
          </a:r>
          <a:endParaRPr lang="en-US"/>
        </a:p>
      </dgm:t>
    </dgm:pt>
    <dgm:pt modelId="{9624F096-8895-40B0-8E21-C75819C31CFC}" type="parTrans" cxnId="{1E221916-8A52-4E6C-A66D-DBF9921D04EE}">
      <dgm:prSet/>
      <dgm:spPr/>
      <dgm:t>
        <a:bodyPr/>
        <a:lstStyle/>
        <a:p>
          <a:endParaRPr lang="en-US"/>
        </a:p>
      </dgm:t>
    </dgm:pt>
    <dgm:pt modelId="{D75C280A-9CE9-4918-8A3D-82F2618E698E}" type="sibTrans" cxnId="{1E221916-8A52-4E6C-A66D-DBF9921D04EE}">
      <dgm:prSet/>
      <dgm:spPr/>
      <dgm:t>
        <a:bodyPr/>
        <a:lstStyle/>
        <a:p>
          <a:endParaRPr lang="en-US"/>
        </a:p>
      </dgm:t>
    </dgm:pt>
    <dgm:pt modelId="{D7F7250C-3C02-48BD-A36D-787C5DA85EE0}">
      <dgm:prSet/>
      <dgm:spPr/>
      <dgm:t>
        <a:bodyPr/>
        <a:lstStyle/>
        <a:p>
          <a:r>
            <a:rPr lang="af-ZA"/>
            <a:t>Prepare for assessment.</a:t>
          </a:r>
          <a:endParaRPr lang="en-US"/>
        </a:p>
      </dgm:t>
    </dgm:pt>
    <dgm:pt modelId="{BEF60CAB-045D-49CA-8936-A8EB3ACF59F2}" type="parTrans" cxnId="{DFA2D29E-DF52-4650-8511-A6ED01D070D3}">
      <dgm:prSet/>
      <dgm:spPr/>
      <dgm:t>
        <a:bodyPr/>
        <a:lstStyle/>
        <a:p>
          <a:endParaRPr lang="en-US"/>
        </a:p>
      </dgm:t>
    </dgm:pt>
    <dgm:pt modelId="{458FDD94-729C-43DB-A8AB-2A0D0B6C84DD}" type="sibTrans" cxnId="{DFA2D29E-DF52-4650-8511-A6ED01D070D3}">
      <dgm:prSet/>
      <dgm:spPr/>
      <dgm:t>
        <a:bodyPr/>
        <a:lstStyle/>
        <a:p>
          <a:endParaRPr lang="en-US"/>
        </a:p>
      </dgm:t>
    </dgm:pt>
    <dgm:pt modelId="{A65B93F7-7FFB-4EC8-9E2B-9EDCB8864468}">
      <dgm:prSet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af-ZA" b="1" dirty="0" err="1"/>
            <a:t>Effective</a:t>
          </a:r>
          <a:r>
            <a:rPr lang="af-ZA" b="1" dirty="0"/>
            <a:t> </a:t>
          </a:r>
          <a:r>
            <a:rPr lang="af-ZA" b="1" dirty="0" err="1"/>
            <a:t>revision</a:t>
          </a:r>
          <a:r>
            <a:rPr lang="af-ZA" b="1" dirty="0"/>
            <a:t> is </a:t>
          </a:r>
          <a:r>
            <a:rPr lang="af-ZA" b="1" dirty="0" err="1"/>
            <a:t>active</a:t>
          </a:r>
          <a:r>
            <a:rPr lang="af-ZA" b="1" dirty="0"/>
            <a:t>:</a:t>
          </a:r>
          <a:r>
            <a:rPr lang="af-ZA" dirty="0"/>
            <a:t> </a:t>
          </a:r>
          <a:r>
            <a:rPr lang="af-ZA" dirty="0" err="1"/>
            <a:t>retrieve</a:t>
          </a:r>
          <a:r>
            <a:rPr lang="af-ZA" dirty="0"/>
            <a:t>, </a:t>
          </a:r>
          <a:r>
            <a:rPr lang="af-ZA" dirty="0" err="1"/>
            <a:t>test</a:t>
          </a:r>
          <a:r>
            <a:rPr lang="af-ZA" dirty="0"/>
            <a:t>, </a:t>
          </a:r>
          <a:r>
            <a:rPr lang="af-ZA" dirty="0" err="1"/>
            <a:t>practise</a:t>
          </a:r>
          <a:r>
            <a:rPr lang="af-ZA" dirty="0"/>
            <a:t> </a:t>
          </a:r>
          <a:r>
            <a:rPr lang="af-ZA" dirty="0" err="1"/>
            <a:t>and</a:t>
          </a:r>
          <a:r>
            <a:rPr lang="af-ZA" dirty="0"/>
            <a:t> </a:t>
          </a:r>
          <a:r>
            <a:rPr lang="af-ZA" dirty="0" err="1"/>
            <a:t>correct</a:t>
          </a:r>
          <a:r>
            <a:rPr lang="af-ZA" dirty="0"/>
            <a:t>.</a:t>
          </a:r>
          <a:endParaRPr lang="en-US" dirty="0"/>
        </a:p>
      </dgm:t>
    </dgm:pt>
    <dgm:pt modelId="{4F976C8C-258A-4BB1-B9B9-4C07E2617D87}" type="parTrans" cxnId="{F57425EF-A555-47F8-B550-57203C7B096D}">
      <dgm:prSet/>
      <dgm:spPr/>
      <dgm:t>
        <a:bodyPr/>
        <a:lstStyle/>
        <a:p>
          <a:endParaRPr lang="en-US"/>
        </a:p>
      </dgm:t>
    </dgm:pt>
    <dgm:pt modelId="{C5A0BA89-7419-49CA-9801-DFC4EF1E9426}" type="sibTrans" cxnId="{F57425EF-A555-47F8-B550-57203C7B096D}">
      <dgm:prSet/>
      <dgm:spPr/>
      <dgm:t>
        <a:bodyPr/>
        <a:lstStyle/>
        <a:p>
          <a:endParaRPr lang="en-US"/>
        </a:p>
      </dgm:t>
    </dgm:pt>
    <dgm:pt modelId="{1DEB496A-C5DD-407A-A109-90805E668D61}" type="pres">
      <dgm:prSet presAssocID="{A54A0F43-08E1-414C-A2AE-B0DF8800585E}" presName="Name0" presStyleCnt="0">
        <dgm:presLayoutVars>
          <dgm:dir/>
          <dgm:animLvl val="lvl"/>
          <dgm:resizeHandles val="exact"/>
        </dgm:presLayoutVars>
      </dgm:prSet>
      <dgm:spPr/>
    </dgm:pt>
    <dgm:pt modelId="{5059CAAB-F33F-4EA1-97C9-7430E316D423}" type="pres">
      <dgm:prSet presAssocID="{A65B93F7-7FFB-4EC8-9E2B-9EDCB8864468}" presName="boxAndChildren" presStyleCnt="0"/>
      <dgm:spPr/>
    </dgm:pt>
    <dgm:pt modelId="{4DEB840F-FAC9-4DBC-8498-C5FEF758DDDA}" type="pres">
      <dgm:prSet presAssocID="{A65B93F7-7FFB-4EC8-9E2B-9EDCB8864468}" presName="parentTextBox" presStyleLbl="node1" presStyleIdx="0" presStyleCnt="2"/>
      <dgm:spPr/>
    </dgm:pt>
    <dgm:pt modelId="{F40C9951-CB0A-4849-BEDE-C54B355A9462}" type="pres">
      <dgm:prSet presAssocID="{1EC75A57-EDF1-434F-A861-712B6C4EDC36}" presName="sp" presStyleCnt="0"/>
      <dgm:spPr/>
    </dgm:pt>
    <dgm:pt modelId="{12D4CA28-8AE2-4986-B560-33B8BFCE4421}" type="pres">
      <dgm:prSet presAssocID="{6FF41C2A-1012-4566-A4E6-E073A3C218E0}" presName="arrowAndChildren" presStyleCnt="0"/>
      <dgm:spPr/>
    </dgm:pt>
    <dgm:pt modelId="{EF719C88-5E10-4315-A4AA-FC4F4BD07900}" type="pres">
      <dgm:prSet presAssocID="{6FF41C2A-1012-4566-A4E6-E073A3C218E0}" presName="parentTextArrow" presStyleLbl="node1" presStyleIdx="0" presStyleCnt="2"/>
      <dgm:spPr/>
    </dgm:pt>
    <dgm:pt modelId="{DB1EC576-2EE5-4B44-A16F-148673C4563F}" type="pres">
      <dgm:prSet presAssocID="{6FF41C2A-1012-4566-A4E6-E073A3C218E0}" presName="arrow" presStyleLbl="node1" presStyleIdx="1" presStyleCnt="2"/>
      <dgm:spPr/>
    </dgm:pt>
    <dgm:pt modelId="{016E3B62-ABBE-489D-A764-0DC828D2A9F5}" type="pres">
      <dgm:prSet presAssocID="{6FF41C2A-1012-4566-A4E6-E073A3C218E0}" presName="descendantArrow" presStyleCnt="0"/>
      <dgm:spPr/>
    </dgm:pt>
    <dgm:pt modelId="{8FDFDABB-6038-4EAC-ABDE-0F7FDF1BF40F}" type="pres">
      <dgm:prSet presAssocID="{5B4CD519-5E3C-4375-8A4D-2D48FE064915}" presName="childTextArrow" presStyleLbl="fgAccFollowNode1" presStyleIdx="0" presStyleCnt="4">
        <dgm:presLayoutVars>
          <dgm:bulletEnabled val="1"/>
        </dgm:presLayoutVars>
      </dgm:prSet>
      <dgm:spPr/>
    </dgm:pt>
    <dgm:pt modelId="{4BBA3286-E92E-48EF-9DE4-A168C310E42D}" type="pres">
      <dgm:prSet presAssocID="{5C69DE10-2457-4870-B779-24876BB66BFB}" presName="childTextArrow" presStyleLbl="fgAccFollowNode1" presStyleIdx="1" presStyleCnt="4">
        <dgm:presLayoutVars>
          <dgm:bulletEnabled val="1"/>
        </dgm:presLayoutVars>
      </dgm:prSet>
      <dgm:spPr/>
    </dgm:pt>
    <dgm:pt modelId="{BE48F829-520F-44B7-822A-A7454575FBE0}" type="pres">
      <dgm:prSet presAssocID="{7C162BE6-FCD6-4730-8DD7-AA45B20DAD8F}" presName="childTextArrow" presStyleLbl="fgAccFollowNode1" presStyleIdx="2" presStyleCnt="4">
        <dgm:presLayoutVars>
          <dgm:bulletEnabled val="1"/>
        </dgm:presLayoutVars>
      </dgm:prSet>
      <dgm:spPr/>
    </dgm:pt>
    <dgm:pt modelId="{8E74EACC-3318-4C04-AB42-586014959C69}" type="pres">
      <dgm:prSet presAssocID="{D7F7250C-3C02-48BD-A36D-787C5DA85EE0}" presName="childTextArrow" presStyleLbl="fgAccFollowNode1" presStyleIdx="3" presStyleCnt="4">
        <dgm:presLayoutVars>
          <dgm:bulletEnabled val="1"/>
        </dgm:presLayoutVars>
      </dgm:prSet>
      <dgm:spPr/>
    </dgm:pt>
  </dgm:ptLst>
  <dgm:cxnLst>
    <dgm:cxn modelId="{2ED4D603-F46F-46E0-A4A5-422A2408A72F}" type="presOf" srcId="{5C69DE10-2457-4870-B779-24876BB66BFB}" destId="{4BBA3286-E92E-48EF-9DE4-A168C310E42D}" srcOrd="0" destOrd="0" presId="urn:microsoft.com/office/officeart/2005/8/layout/process4"/>
    <dgm:cxn modelId="{58791C0C-C346-4206-8C92-0D1D6B8B8C2A}" type="presOf" srcId="{A65B93F7-7FFB-4EC8-9E2B-9EDCB8864468}" destId="{4DEB840F-FAC9-4DBC-8498-C5FEF758DDDA}" srcOrd="0" destOrd="0" presId="urn:microsoft.com/office/officeart/2005/8/layout/process4"/>
    <dgm:cxn modelId="{1E221916-8A52-4E6C-A66D-DBF9921D04EE}" srcId="{6FF41C2A-1012-4566-A4E6-E073A3C218E0}" destId="{7C162BE6-FCD6-4730-8DD7-AA45B20DAD8F}" srcOrd="2" destOrd="0" parTransId="{9624F096-8895-40B0-8E21-C75819C31CFC}" sibTransId="{D75C280A-9CE9-4918-8A3D-82F2618E698E}"/>
    <dgm:cxn modelId="{95A85336-91BE-4D51-B50C-E30CCD7E32D2}" srcId="{A54A0F43-08E1-414C-A2AE-B0DF8800585E}" destId="{6FF41C2A-1012-4566-A4E6-E073A3C218E0}" srcOrd="0" destOrd="0" parTransId="{4E693AE8-38B7-4870-8D4D-0091BC073EC3}" sibTransId="{1EC75A57-EDF1-434F-A861-712B6C4EDC36}"/>
    <dgm:cxn modelId="{B9249E47-880B-4626-AED9-919E26A287E2}" srcId="{6FF41C2A-1012-4566-A4E6-E073A3C218E0}" destId="{5C69DE10-2457-4870-B779-24876BB66BFB}" srcOrd="1" destOrd="0" parTransId="{66D53EB4-C633-45D2-BB49-48564B7ABDE0}" sibTransId="{40F47B27-32D9-410E-A9BA-9B475D401510}"/>
    <dgm:cxn modelId="{E022A36E-19F2-43E0-8308-7E67C8B7D28A}" type="presOf" srcId="{5B4CD519-5E3C-4375-8A4D-2D48FE064915}" destId="{8FDFDABB-6038-4EAC-ABDE-0F7FDF1BF40F}" srcOrd="0" destOrd="0" presId="urn:microsoft.com/office/officeart/2005/8/layout/process4"/>
    <dgm:cxn modelId="{DFA2D29E-DF52-4650-8511-A6ED01D070D3}" srcId="{6FF41C2A-1012-4566-A4E6-E073A3C218E0}" destId="{D7F7250C-3C02-48BD-A36D-787C5DA85EE0}" srcOrd="3" destOrd="0" parTransId="{BEF60CAB-045D-49CA-8936-A8EB3ACF59F2}" sibTransId="{458FDD94-729C-43DB-A8AB-2A0D0B6C84DD}"/>
    <dgm:cxn modelId="{E779B7A3-F13C-44F1-8BAB-49FA88F7FBC9}" type="presOf" srcId="{6FF41C2A-1012-4566-A4E6-E073A3C218E0}" destId="{DB1EC576-2EE5-4B44-A16F-148673C4563F}" srcOrd="1" destOrd="0" presId="urn:microsoft.com/office/officeart/2005/8/layout/process4"/>
    <dgm:cxn modelId="{DC402DB1-55E4-4081-9FE7-F729B7ED163E}" srcId="{6FF41C2A-1012-4566-A4E6-E073A3C218E0}" destId="{5B4CD519-5E3C-4375-8A4D-2D48FE064915}" srcOrd="0" destOrd="0" parTransId="{672C65E7-ADF4-4AC7-89DE-4DBCC577A818}" sibTransId="{93DBF87D-7079-47D3-BBA4-AC6045A8BE65}"/>
    <dgm:cxn modelId="{E80D41C1-8BF1-4996-86F5-4519451B71FE}" type="presOf" srcId="{A54A0F43-08E1-414C-A2AE-B0DF8800585E}" destId="{1DEB496A-C5DD-407A-A109-90805E668D61}" srcOrd="0" destOrd="0" presId="urn:microsoft.com/office/officeart/2005/8/layout/process4"/>
    <dgm:cxn modelId="{587720D5-C4E2-4BED-A83C-FF583F395EAE}" type="presOf" srcId="{D7F7250C-3C02-48BD-A36D-787C5DA85EE0}" destId="{8E74EACC-3318-4C04-AB42-586014959C69}" srcOrd="0" destOrd="0" presId="urn:microsoft.com/office/officeart/2005/8/layout/process4"/>
    <dgm:cxn modelId="{5F9DF1DB-8EB7-477D-8BBA-38EAE7B09F1F}" type="presOf" srcId="{6FF41C2A-1012-4566-A4E6-E073A3C218E0}" destId="{EF719C88-5E10-4315-A4AA-FC4F4BD07900}" srcOrd="0" destOrd="0" presId="urn:microsoft.com/office/officeart/2005/8/layout/process4"/>
    <dgm:cxn modelId="{671BBAE2-D2D7-4D0F-BE85-548A428F8D04}" type="presOf" srcId="{7C162BE6-FCD6-4730-8DD7-AA45B20DAD8F}" destId="{BE48F829-520F-44B7-822A-A7454575FBE0}" srcOrd="0" destOrd="0" presId="urn:microsoft.com/office/officeart/2005/8/layout/process4"/>
    <dgm:cxn modelId="{F57425EF-A555-47F8-B550-57203C7B096D}" srcId="{A54A0F43-08E1-414C-A2AE-B0DF8800585E}" destId="{A65B93F7-7FFB-4EC8-9E2B-9EDCB8864468}" srcOrd="1" destOrd="0" parTransId="{4F976C8C-258A-4BB1-B9B9-4C07E2617D87}" sibTransId="{C5A0BA89-7419-49CA-9801-DFC4EF1E9426}"/>
    <dgm:cxn modelId="{2405AB18-4F8F-4C2A-AAD9-C93D9398B6A4}" type="presParOf" srcId="{1DEB496A-C5DD-407A-A109-90805E668D61}" destId="{5059CAAB-F33F-4EA1-97C9-7430E316D423}" srcOrd="0" destOrd="0" presId="urn:microsoft.com/office/officeart/2005/8/layout/process4"/>
    <dgm:cxn modelId="{9F33EFCB-4D8E-4EE7-ADE6-0D46742D0FE5}" type="presParOf" srcId="{5059CAAB-F33F-4EA1-97C9-7430E316D423}" destId="{4DEB840F-FAC9-4DBC-8498-C5FEF758DDDA}" srcOrd="0" destOrd="0" presId="urn:microsoft.com/office/officeart/2005/8/layout/process4"/>
    <dgm:cxn modelId="{F64A5BBA-B5BE-497C-90DD-230D0CDD1103}" type="presParOf" srcId="{1DEB496A-C5DD-407A-A109-90805E668D61}" destId="{F40C9951-CB0A-4849-BEDE-C54B355A9462}" srcOrd="1" destOrd="0" presId="urn:microsoft.com/office/officeart/2005/8/layout/process4"/>
    <dgm:cxn modelId="{4F14B84E-0604-47D2-9DDC-ABB5A1CCB301}" type="presParOf" srcId="{1DEB496A-C5DD-407A-A109-90805E668D61}" destId="{12D4CA28-8AE2-4986-B560-33B8BFCE4421}" srcOrd="2" destOrd="0" presId="urn:microsoft.com/office/officeart/2005/8/layout/process4"/>
    <dgm:cxn modelId="{788ED2C4-1974-46DA-861F-B7EA1F758AA4}" type="presParOf" srcId="{12D4CA28-8AE2-4986-B560-33B8BFCE4421}" destId="{EF719C88-5E10-4315-A4AA-FC4F4BD07900}" srcOrd="0" destOrd="0" presId="urn:microsoft.com/office/officeart/2005/8/layout/process4"/>
    <dgm:cxn modelId="{219C3BC4-1F3B-4F31-92D4-DDB8A5AA29C4}" type="presParOf" srcId="{12D4CA28-8AE2-4986-B560-33B8BFCE4421}" destId="{DB1EC576-2EE5-4B44-A16F-148673C4563F}" srcOrd="1" destOrd="0" presId="urn:microsoft.com/office/officeart/2005/8/layout/process4"/>
    <dgm:cxn modelId="{2743C80D-4D16-4419-B460-6517646E225F}" type="presParOf" srcId="{12D4CA28-8AE2-4986-B560-33B8BFCE4421}" destId="{016E3B62-ABBE-489D-A764-0DC828D2A9F5}" srcOrd="2" destOrd="0" presId="urn:microsoft.com/office/officeart/2005/8/layout/process4"/>
    <dgm:cxn modelId="{F8E451BC-362B-4A27-AA8D-CCFED513E0BA}" type="presParOf" srcId="{016E3B62-ABBE-489D-A764-0DC828D2A9F5}" destId="{8FDFDABB-6038-4EAC-ABDE-0F7FDF1BF40F}" srcOrd="0" destOrd="0" presId="urn:microsoft.com/office/officeart/2005/8/layout/process4"/>
    <dgm:cxn modelId="{A21940D6-4D25-4BC9-9EAD-B84B8ADBD67D}" type="presParOf" srcId="{016E3B62-ABBE-489D-A764-0DC828D2A9F5}" destId="{4BBA3286-E92E-48EF-9DE4-A168C310E42D}" srcOrd="1" destOrd="0" presId="urn:microsoft.com/office/officeart/2005/8/layout/process4"/>
    <dgm:cxn modelId="{77EFE450-1E0D-4D0A-BB77-09836A2F9A3B}" type="presParOf" srcId="{016E3B62-ABBE-489D-A764-0DC828D2A9F5}" destId="{BE48F829-520F-44B7-822A-A7454575FBE0}" srcOrd="2" destOrd="0" presId="urn:microsoft.com/office/officeart/2005/8/layout/process4"/>
    <dgm:cxn modelId="{FF0045E1-840D-4991-9D4C-604041A4F475}" type="presParOf" srcId="{016E3B62-ABBE-489D-A764-0DC828D2A9F5}" destId="{8E74EACC-3318-4C04-AB42-586014959C69}" srcOrd="3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E9B237D-22DB-452D-91A6-73268E2A44DF}" type="doc">
      <dgm:prSet loTypeId="urn:microsoft.com/office/officeart/2005/8/layout/hList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af-ZA"/>
        </a:p>
      </dgm:t>
    </dgm:pt>
    <dgm:pt modelId="{B140A408-3067-4FC7-A839-5C1C8982D0CC}">
      <dgm:prSet/>
      <dgm:spPr/>
      <dgm:t>
        <a:bodyPr/>
        <a:lstStyle/>
        <a:p>
          <a:r>
            <a:rPr lang="af-ZA"/>
            <a:t>Recall from memory </a:t>
          </a:r>
        </a:p>
      </dgm:t>
    </dgm:pt>
    <dgm:pt modelId="{946E003B-EDDD-49EC-B8D6-DA86BBA21B00}" type="parTrans" cxnId="{A7CC8379-300D-40BC-B665-8B58E04A547C}">
      <dgm:prSet/>
      <dgm:spPr/>
      <dgm:t>
        <a:bodyPr/>
        <a:lstStyle/>
        <a:p>
          <a:endParaRPr lang="af-ZA"/>
        </a:p>
      </dgm:t>
    </dgm:pt>
    <dgm:pt modelId="{48B789FB-8916-4FF7-A8E2-C60AD2F724EA}" type="sibTrans" cxnId="{A7CC8379-300D-40BC-B665-8B58E04A547C}">
      <dgm:prSet/>
      <dgm:spPr/>
      <dgm:t>
        <a:bodyPr/>
        <a:lstStyle/>
        <a:p>
          <a:endParaRPr lang="af-ZA"/>
        </a:p>
      </dgm:t>
    </dgm:pt>
    <dgm:pt modelId="{46C8964D-E680-41F8-B1BC-5982F05BB75A}">
      <dgm:prSet/>
      <dgm:spPr/>
      <dgm:t>
        <a:bodyPr/>
        <a:lstStyle/>
        <a:p>
          <a:r>
            <a:rPr lang="af-ZA"/>
            <a:t>Explain in your own words </a:t>
          </a:r>
        </a:p>
      </dgm:t>
    </dgm:pt>
    <dgm:pt modelId="{07A301B8-7AC0-4105-84B0-2A74E9FB3AD6}" type="parTrans" cxnId="{1F112ECB-3EE7-4E19-8E54-962E89BE1876}">
      <dgm:prSet/>
      <dgm:spPr/>
      <dgm:t>
        <a:bodyPr/>
        <a:lstStyle/>
        <a:p>
          <a:endParaRPr lang="af-ZA"/>
        </a:p>
      </dgm:t>
    </dgm:pt>
    <dgm:pt modelId="{A82EFB95-2CBB-46E4-A17C-4F6F353473FA}" type="sibTrans" cxnId="{1F112ECB-3EE7-4E19-8E54-962E89BE1876}">
      <dgm:prSet/>
      <dgm:spPr/>
      <dgm:t>
        <a:bodyPr/>
        <a:lstStyle/>
        <a:p>
          <a:endParaRPr lang="af-ZA"/>
        </a:p>
      </dgm:t>
    </dgm:pt>
    <dgm:pt modelId="{FCC2E0AE-4C5E-4069-9D3D-90B821C022BA}">
      <dgm:prSet/>
      <dgm:spPr/>
      <dgm:t>
        <a:bodyPr/>
        <a:lstStyle/>
        <a:p>
          <a:r>
            <a:rPr lang="af-ZA"/>
            <a:t>Use flash cards </a:t>
          </a:r>
        </a:p>
      </dgm:t>
    </dgm:pt>
    <dgm:pt modelId="{705F4E55-FBF4-4D0B-81C7-9696E3C4CCCB}" type="parTrans" cxnId="{29550FCC-CD3A-44A9-B5C5-F97F431CB578}">
      <dgm:prSet/>
      <dgm:spPr/>
      <dgm:t>
        <a:bodyPr/>
        <a:lstStyle/>
        <a:p>
          <a:endParaRPr lang="af-ZA"/>
        </a:p>
      </dgm:t>
    </dgm:pt>
    <dgm:pt modelId="{1A11071E-BC8C-49DF-A447-C5F4ECC1D138}" type="sibTrans" cxnId="{29550FCC-CD3A-44A9-B5C5-F97F431CB578}">
      <dgm:prSet/>
      <dgm:spPr/>
      <dgm:t>
        <a:bodyPr/>
        <a:lstStyle/>
        <a:p>
          <a:endParaRPr lang="af-ZA"/>
        </a:p>
      </dgm:t>
    </dgm:pt>
    <dgm:pt modelId="{F78EC76B-D21A-413A-918D-21F57430CF9F}">
      <dgm:prSet/>
      <dgm:spPr/>
      <dgm:t>
        <a:bodyPr/>
        <a:lstStyle/>
        <a:p>
          <a:r>
            <a:rPr lang="af-ZA"/>
            <a:t>Answer practice questions </a:t>
          </a:r>
        </a:p>
      </dgm:t>
    </dgm:pt>
    <dgm:pt modelId="{F01F9011-93E3-4C4E-AC91-7E8FBB31B8D7}" type="parTrans" cxnId="{6141C933-B00B-4435-96D9-CEB910744203}">
      <dgm:prSet/>
      <dgm:spPr/>
      <dgm:t>
        <a:bodyPr/>
        <a:lstStyle/>
        <a:p>
          <a:endParaRPr lang="af-ZA"/>
        </a:p>
      </dgm:t>
    </dgm:pt>
    <dgm:pt modelId="{4F05C3FB-AEA4-4196-9533-BDD98CA595B4}" type="sibTrans" cxnId="{6141C933-B00B-4435-96D9-CEB910744203}">
      <dgm:prSet/>
      <dgm:spPr/>
      <dgm:t>
        <a:bodyPr/>
        <a:lstStyle/>
        <a:p>
          <a:endParaRPr lang="af-ZA"/>
        </a:p>
      </dgm:t>
    </dgm:pt>
    <dgm:pt modelId="{187D9447-C519-4626-A01C-5AF10B42B6AF}">
      <dgm:prSet/>
      <dgm:spPr/>
      <dgm:t>
        <a:bodyPr/>
        <a:lstStyle/>
        <a:p>
          <a:r>
            <a:rPr lang="af-ZA"/>
            <a:t>Explain concepts to someone else </a:t>
          </a:r>
        </a:p>
      </dgm:t>
    </dgm:pt>
    <dgm:pt modelId="{043E1278-7033-43A6-B378-8E8A61183EEB}" type="parTrans" cxnId="{96E8CCDF-0455-49BD-9108-9E106652DE56}">
      <dgm:prSet/>
      <dgm:spPr/>
      <dgm:t>
        <a:bodyPr/>
        <a:lstStyle/>
        <a:p>
          <a:endParaRPr lang="af-ZA"/>
        </a:p>
      </dgm:t>
    </dgm:pt>
    <dgm:pt modelId="{961E633B-81D8-463C-816F-197847981522}" type="sibTrans" cxnId="{96E8CCDF-0455-49BD-9108-9E106652DE56}">
      <dgm:prSet/>
      <dgm:spPr/>
      <dgm:t>
        <a:bodyPr/>
        <a:lstStyle/>
        <a:p>
          <a:endParaRPr lang="af-ZA"/>
        </a:p>
      </dgm:t>
    </dgm:pt>
    <dgm:pt modelId="{E5A71EAA-6142-40C6-B979-1071F9912A33}">
      <dgm:prSet/>
      <dgm:spPr/>
      <dgm:t>
        <a:bodyPr/>
        <a:lstStyle/>
        <a:p>
          <a:r>
            <a:rPr lang="af-ZA"/>
            <a:t>Check and correct mistakes</a:t>
          </a:r>
        </a:p>
      </dgm:t>
    </dgm:pt>
    <dgm:pt modelId="{54D43F34-F91D-4E25-A8A7-2512012D53CE}" type="parTrans" cxnId="{A8B3F5FF-A3E9-491F-9342-E6DE3A951D76}">
      <dgm:prSet/>
      <dgm:spPr/>
      <dgm:t>
        <a:bodyPr/>
        <a:lstStyle/>
        <a:p>
          <a:endParaRPr lang="af-ZA"/>
        </a:p>
      </dgm:t>
    </dgm:pt>
    <dgm:pt modelId="{2AFDCB3F-4661-4BE2-B135-02E664947659}" type="sibTrans" cxnId="{A8B3F5FF-A3E9-491F-9342-E6DE3A951D76}">
      <dgm:prSet/>
      <dgm:spPr/>
      <dgm:t>
        <a:bodyPr/>
        <a:lstStyle/>
        <a:p>
          <a:endParaRPr lang="af-ZA"/>
        </a:p>
      </dgm:t>
    </dgm:pt>
    <dgm:pt modelId="{D4DDB7C4-C9F6-45DA-B196-F0A635A884D4}" type="pres">
      <dgm:prSet presAssocID="{5E9B237D-22DB-452D-91A6-73268E2A44DF}" presName="Name0" presStyleCnt="0">
        <dgm:presLayoutVars>
          <dgm:dir/>
          <dgm:resizeHandles val="exact"/>
        </dgm:presLayoutVars>
      </dgm:prSet>
      <dgm:spPr/>
    </dgm:pt>
    <dgm:pt modelId="{532B297E-9BE9-43CA-B682-5A7FB8DD5989}" type="pres">
      <dgm:prSet presAssocID="{5E9B237D-22DB-452D-91A6-73268E2A44DF}" presName="fgShape" presStyleLbl="fgShp" presStyleIdx="0" presStyleCnt="1"/>
      <dgm:spPr/>
    </dgm:pt>
    <dgm:pt modelId="{64193402-BE2F-4FE1-AD33-29B4427A5A99}" type="pres">
      <dgm:prSet presAssocID="{5E9B237D-22DB-452D-91A6-73268E2A44DF}" presName="linComp" presStyleCnt="0"/>
      <dgm:spPr/>
    </dgm:pt>
    <dgm:pt modelId="{434A5E2B-E099-4682-8125-19695DC0D5DF}" type="pres">
      <dgm:prSet presAssocID="{B140A408-3067-4FC7-A839-5C1C8982D0CC}" presName="compNode" presStyleCnt="0"/>
      <dgm:spPr/>
    </dgm:pt>
    <dgm:pt modelId="{F09A78F7-3852-4B72-B760-FAA7A61E8DE2}" type="pres">
      <dgm:prSet presAssocID="{B140A408-3067-4FC7-A839-5C1C8982D0CC}" presName="bkgdShape" presStyleLbl="node1" presStyleIdx="0" presStyleCnt="6"/>
      <dgm:spPr/>
    </dgm:pt>
    <dgm:pt modelId="{9F579A77-CE68-46FD-BE78-6FE2BCEB6113}" type="pres">
      <dgm:prSet presAssocID="{B140A408-3067-4FC7-A839-5C1C8982D0CC}" presName="nodeTx" presStyleLbl="node1" presStyleIdx="0" presStyleCnt="6">
        <dgm:presLayoutVars>
          <dgm:bulletEnabled val="1"/>
        </dgm:presLayoutVars>
      </dgm:prSet>
      <dgm:spPr/>
    </dgm:pt>
    <dgm:pt modelId="{79863438-E2A6-48E1-A26C-A4F1BF63D7B2}" type="pres">
      <dgm:prSet presAssocID="{B140A408-3067-4FC7-A839-5C1C8982D0CC}" presName="invisiNode" presStyleLbl="node1" presStyleIdx="0" presStyleCnt="6"/>
      <dgm:spPr/>
    </dgm:pt>
    <dgm:pt modelId="{FDB01C91-88C3-4CDF-9332-3FECA06116D6}" type="pres">
      <dgm:prSet presAssocID="{B140A408-3067-4FC7-A839-5C1C8982D0CC}" presName="imagNode" presStyleLbl="fgImgPlace1" presStyleIdx="0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rain in head with solid fill"/>
        </a:ext>
      </dgm:extLst>
    </dgm:pt>
    <dgm:pt modelId="{721064B3-E94D-401C-ACB9-29E88757032E}" type="pres">
      <dgm:prSet presAssocID="{48B789FB-8916-4FF7-A8E2-C60AD2F724EA}" presName="sibTrans" presStyleLbl="sibTrans2D1" presStyleIdx="0" presStyleCnt="0"/>
      <dgm:spPr/>
    </dgm:pt>
    <dgm:pt modelId="{5451032D-786F-441E-B32A-6C67EC337238}" type="pres">
      <dgm:prSet presAssocID="{46C8964D-E680-41F8-B1BC-5982F05BB75A}" presName="compNode" presStyleCnt="0"/>
      <dgm:spPr/>
    </dgm:pt>
    <dgm:pt modelId="{EF588944-5FCF-42BB-AB6B-187ABCDFAB4E}" type="pres">
      <dgm:prSet presAssocID="{46C8964D-E680-41F8-B1BC-5982F05BB75A}" presName="bkgdShape" presStyleLbl="node1" presStyleIdx="1" presStyleCnt="6"/>
      <dgm:spPr/>
    </dgm:pt>
    <dgm:pt modelId="{04F988DA-720D-458D-A1A1-CB0ACE128068}" type="pres">
      <dgm:prSet presAssocID="{46C8964D-E680-41F8-B1BC-5982F05BB75A}" presName="nodeTx" presStyleLbl="node1" presStyleIdx="1" presStyleCnt="6">
        <dgm:presLayoutVars>
          <dgm:bulletEnabled val="1"/>
        </dgm:presLayoutVars>
      </dgm:prSet>
      <dgm:spPr/>
    </dgm:pt>
    <dgm:pt modelId="{14A165A4-0CF9-46FF-AD9A-707A0C186C46}" type="pres">
      <dgm:prSet presAssocID="{46C8964D-E680-41F8-B1BC-5982F05BB75A}" presName="invisiNode" presStyleLbl="node1" presStyleIdx="1" presStyleCnt="6"/>
      <dgm:spPr/>
    </dgm:pt>
    <dgm:pt modelId="{00037C0A-5ACA-4FCA-96ED-AAE859140A33}" type="pres">
      <dgm:prSet presAssocID="{46C8964D-E680-41F8-B1BC-5982F05BB75A}" presName="imagNode" presStyleLbl="fgImgPlace1" presStyleIdx="1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peech with solid fill"/>
        </a:ext>
      </dgm:extLst>
    </dgm:pt>
    <dgm:pt modelId="{B5F62549-55E1-46B3-87E3-E88D95F53AB9}" type="pres">
      <dgm:prSet presAssocID="{A82EFB95-2CBB-46E4-A17C-4F6F353473FA}" presName="sibTrans" presStyleLbl="sibTrans2D1" presStyleIdx="0" presStyleCnt="0"/>
      <dgm:spPr/>
    </dgm:pt>
    <dgm:pt modelId="{F91F4D64-F575-42EA-B334-4152D2436A11}" type="pres">
      <dgm:prSet presAssocID="{FCC2E0AE-4C5E-4069-9D3D-90B821C022BA}" presName="compNode" presStyleCnt="0"/>
      <dgm:spPr/>
    </dgm:pt>
    <dgm:pt modelId="{D5A3F33B-584C-42F6-93BD-B532322065C5}" type="pres">
      <dgm:prSet presAssocID="{FCC2E0AE-4C5E-4069-9D3D-90B821C022BA}" presName="bkgdShape" presStyleLbl="node1" presStyleIdx="2" presStyleCnt="6"/>
      <dgm:spPr/>
    </dgm:pt>
    <dgm:pt modelId="{9BED781B-9546-4179-9770-D4A2CE4F9DBF}" type="pres">
      <dgm:prSet presAssocID="{FCC2E0AE-4C5E-4069-9D3D-90B821C022BA}" presName="nodeTx" presStyleLbl="node1" presStyleIdx="2" presStyleCnt="6">
        <dgm:presLayoutVars>
          <dgm:bulletEnabled val="1"/>
        </dgm:presLayoutVars>
      </dgm:prSet>
      <dgm:spPr/>
    </dgm:pt>
    <dgm:pt modelId="{6EC2B2E5-22D1-4666-9756-5EBA298EE952}" type="pres">
      <dgm:prSet presAssocID="{FCC2E0AE-4C5E-4069-9D3D-90B821C022BA}" presName="invisiNode" presStyleLbl="node1" presStyleIdx="2" presStyleCnt="6"/>
      <dgm:spPr/>
    </dgm:pt>
    <dgm:pt modelId="{4759E19E-78C4-4ABB-867C-57E4240289D8}" type="pres">
      <dgm:prSet presAssocID="{FCC2E0AE-4C5E-4069-9D3D-90B821C022BA}" presName="imagNode" presStyleLbl="fgImgPlace1" presStyleIdx="2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ning bolt with solid fill"/>
        </a:ext>
      </dgm:extLst>
    </dgm:pt>
    <dgm:pt modelId="{CC60B07B-0087-410E-B2DC-18594E66A249}" type="pres">
      <dgm:prSet presAssocID="{1A11071E-BC8C-49DF-A447-C5F4ECC1D138}" presName="sibTrans" presStyleLbl="sibTrans2D1" presStyleIdx="0" presStyleCnt="0"/>
      <dgm:spPr/>
    </dgm:pt>
    <dgm:pt modelId="{9C00CF90-D2B5-46D4-BED1-8B7387CECDC1}" type="pres">
      <dgm:prSet presAssocID="{F78EC76B-D21A-413A-918D-21F57430CF9F}" presName="compNode" presStyleCnt="0"/>
      <dgm:spPr/>
    </dgm:pt>
    <dgm:pt modelId="{AA1B3AA2-0E87-4BBE-A684-E62CEAE993BD}" type="pres">
      <dgm:prSet presAssocID="{F78EC76B-D21A-413A-918D-21F57430CF9F}" presName="bkgdShape" presStyleLbl="node1" presStyleIdx="3" presStyleCnt="6"/>
      <dgm:spPr/>
    </dgm:pt>
    <dgm:pt modelId="{2C504582-BB4B-4380-8F59-AC872C00D7C7}" type="pres">
      <dgm:prSet presAssocID="{F78EC76B-D21A-413A-918D-21F57430CF9F}" presName="nodeTx" presStyleLbl="node1" presStyleIdx="3" presStyleCnt="6">
        <dgm:presLayoutVars>
          <dgm:bulletEnabled val="1"/>
        </dgm:presLayoutVars>
      </dgm:prSet>
      <dgm:spPr/>
    </dgm:pt>
    <dgm:pt modelId="{376729F7-683B-4D2C-AE80-50C02310274B}" type="pres">
      <dgm:prSet presAssocID="{F78EC76B-D21A-413A-918D-21F57430CF9F}" presName="invisiNode" presStyleLbl="node1" presStyleIdx="3" presStyleCnt="6"/>
      <dgm:spPr/>
    </dgm:pt>
    <dgm:pt modelId="{2DE2DAD9-C4C5-41FB-903B-8BFCC6B4A911}" type="pres">
      <dgm:prSet presAssocID="{F78EC76B-D21A-413A-918D-21F57430CF9F}" presName="imagNode" presStyleLbl="fgImgPlace1" presStyleIdx="3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encil with solid fill"/>
        </a:ext>
      </dgm:extLst>
    </dgm:pt>
    <dgm:pt modelId="{4B1666BD-42FA-435E-9962-5377FC2E87D9}" type="pres">
      <dgm:prSet presAssocID="{4F05C3FB-AEA4-4196-9533-BDD98CA595B4}" presName="sibTrans" presStyleLbl="sibTrans2D1" presStyleIdx="0" presStyleCnt="0"/>
      <dgm:spPr/>
    </dgm:pt>
    <dgm:pt modelId="{909FB601-0E5B-4217-8B1A-01860CA639FB}" type="pres">
      <dgm:prSet presAssocID="{187D9447-C519-4626-A01C-5AF10B42B6AF}" presName="compNode" presStyleCnt="0"/>
      <dgm:spPr/>
    </dgm:pt>
    <dgm:pt modelId="{79525A5F-C88A-4DD0-AF16-97669BC5C745}" type="pres">
      <dgm:prSet presAssocID="{187D9447-C519-4626-A01C-5AF10B42B6AF}" presName="bkgdShape" presStyleLbl="node1" presStyleIdx="4" presStyleCnt="6"/>
      <dgm:spPr/>
    </dgm:pt>
    <dgm:pt modelId="{D9963371-4B98-4C39-80B8-6351124D4A48}" type="pres">
      <dgm:prSet presAssocID="{187D9447-C519-4626-A01C-5AF10B42B6AF}" presName="nodeTx" presStyleLbl="node1" presStyleIdx="4" presStyleCnt="6">
        <dgm:presLayoutVars>
          <dgm:bulletEnabled val="1"/>
        </dgm:presLayoutVars>
      </dgm:prSet>
      <dgm:spPr/>
    </dgm:pt>
    <dgm:pt modelId="{B1D5B369-2C44-47A8-BA55-4C3A9ADA4555}" type="pres">
      <dgm:prSet presAssocID="{187D9447-C519-4626-A01C-5AF10B42B6AF}" presName="invisiNode" presStyleLbl="node1" presStyleIdx="4" presStyleCnt="6"/>
      <dgm:spPr/>
    </dgm:pt>
    <dgm:pt modelId="{5BCB8CFC-7F15-4381-BB08-155CFBE3BBFC}" type="pres">
      <dgm:prSet presAssocID="{187D9447-C519-4626-A01C-5AF10B42B6AF}" presName="imagNode" presStyleLbl="fgImgPlace1" presStyleIdx="4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cher with solid fill"/>
        </a:ext>
      </dgm:extLst>
    </dgm:pt>
    <dgm:pt modelId="{16E0C5F1-35B3-4342-983E-DD135F5B9A26}" type="pres">
      <dgm:prSet presAssocID="{961E633B-81D8-463C-816F-197847981522}" presName="sibTrans" presStyleLbl="sibTrans2D1" presStyleIdx="0" presStyleCnt="0"/>
      <dgm:spPr/>
    </dgm:pt>
    <dgm:pt modelId="{DF1BDD52-BAD9-4E84-B0A6-5EFFC0474E25}" type="pres">
      <dgm:prSet presAssocID="{E5A71EAA-6142-40C6-B979-1071F9912A33}" presName="compNode" presStyleCnt="0"/>
      <dgm:spPr/>
    </dgm:pt>
    <dgm:pt modelId="{98C7299A-F4A3-4F1E-A07B-E0B08498B319}" type="pres">
      <dgm:prSet presAssocID="{E5A71EAA-6142-40C6-B979-1071F9912A33}" presName="bkgdShape" presStyleLbl="node1" presStyleIdx="5" presStyleCnt="6"/>
      <dgm:spPr/>
    </dgm:pt>
    <dgm:pt modelId="{250DE7B9-9FEC-49A8-B2B7-0A74011FFA23}" type="pres">
      <dgm:prSet presAssocID="{E5A71EAA-6142-40C6-B979-1071F9912A33}" presName="nodeTx" presStyleLbl="node1" presStyleIdx="5" presStyleCnt="6">
        <dgm:presLayoutVars>
          <dgm:bulletEnabled val="1"/>
        </dgm:presLayoutVars>
      </dgm:prSet>
      <dgm:spPr/>
    </dgm:pt>
    <dgm:pt modelId="{57F677EC-F29F-4938-B5D9-38BD221EF417}" type="pres">
      <dgm:prSet presAssocID="{E5A71EAA-6142-40C6-B979-1071F9912A33}" presName="invisiNode" presStyleLbl="node1" presStyleIdx="5" presStyleCnt="6"/>
      <dgm:spPr/>
    </dgm:pt>
    <dgm:pt modelId="{31B606FE-2AF6-49D3-B923-9CF9746787FB}" type="pres">
      <dgm:prSet presAssocID="{E5A71EAA-6142-40C6-B979-1071F9912A33}" presName="imagNode" presStyleLbl="fgImgPlace1" presStyleIdx="5" presStyleCnt="6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mark with solid fill"/>
        </a:ext>
      </dgm:extLst>
    </dgm:pt>
  </dgm:ptLst>
  <dgm:cxnLst>
    <dgm:cxn modelId="{32942925-04BC-4E6C-9614-DF4F5C6AF8AD}" type="presOf" srcId="{E5A71EAA-6142-40C6-B979-1071F9912A33}" destId="{250DE7B9-9FEC-49A8-B2B7-0A74011FFA23}" srcOrd="1" destOrd="0" presId="urn:microsoft.com/office/officeart/2005/8/layout/hList7"/>
    <dgm:cxn modelId="{32F84C27-DDE8-4772-A2EA-940913708D9C}" type="presOf" srcId="{48B789FB-8916-4FF7-A8E2-C60AD2F724EA}" destId="{721064B3-E94D-401C-ACB9-29E88757032E}" srcOrd="0" destOrd="0" presId="urn:microsoft.com/office/officeart/2005/8/layout/hList7"/>
    <dgm:cxn modelId="{6141C933-B00B-4435-96D9-CEB910744203}" srcId="{5E9B237D-22DB-452D-91A6-73268E2A44DF}" destId="{F78EC76B-D21A-413A-918D-21F57430CF9F}" srcOrd="3" destOrd="0" parTransId="{F01F9011-93E3-4C4E-AC91-7E8FBB31B8D7}" sibTransId="{4F05C3FB-AEA4-4196-9533-BDD98CA595B4}"/>
    <dgm:cxn modelId="{B31AC23D-8350-4E6B-B078-1A63FFCA1879}" type="presOf" srcId="{FCC2E0AE-4C5E-4069-9D3D-90B821C022BA}" destId="{9BED781B-9546-4179-9770-D4A2CE4F9DBF}" srcOrd="1" destOrd="0" presId="urn:microsoft.com/office/officeart/2005/8/layout/hList7"/>
    <dgm:cxn modelId="{4115086F-6243-4535-A8F4-49AD05315F2B}" type="presOf" srcId="{46C8964D-E680-41F8-B1BC-5982F05BB75A}" destId="{04F988DA-720D-458D-A1A1-CB0ACE128068}" srcOrd="1" destOrd="0" presId="urn:microsoft.com/office/officeart/2005/8/layout/hList7"/>
    <dgm:cxn modelId="{0C786A55-3E77-45BE-9735-5BA97A705A59}" type="presOf" srcId="{A82EFB95-2CBB-46E4-A17C-4F6F353473FA}" destId="{B5F62549-55E1-46B3-87E3-E88D95F53AB9}" srcOrd="0" destOrd="0" presId="urn:microsoft.com/office/officeart/2005/8/layout/hList7"/>
    <dgm:cxn modelId="{64DCFA55-F5FB-4A43-A0E6-9BCA6CFC32C7}" type="presOf" srcId="{187D9447-C519-4626-A01C-5AF10B42B6AF}" destId="{D9963371-4B98-4C39-80B8-6351124D4A48}" srcOrd="1" destOrd="0" presId="urn:microsoft.com/office/officeart/2005/8/layout/hList7"/>
    <dgm:cxn modelId="{A7CC8379-300D-40BC-B665-8B58E04A547C}" srcId="{5E9B237D-22DB-452D-91A6-73268E2A44DF}" destId="{B140A408-3067-4FC7-A839-5C1C8982D0CC}" srcOrd="0" destOrd="0" parTransId="{946E003B-EDDD-49EC-B8D6-DA86BBA21B00}" sibTransId="{48B789FB-8916-4FF7-A8E2-C60AD2F724EA}"/>
    <dgm:cxn modelId="{A61BD95A-3EA0-47B8-A09B-7A23353A46E7}" type="presOf" srcId="{B140A408-3067-4FC7-A839-5C1C8982D0CC}" destId="{F09A78F7-3852-4B72-B760-FAA7A61E8DE2}" srcOrd="0" destOrd="0" presId="urn:microsoft.com/office/officeart/2005/8/layout/hList7"/>
    <dgm:cxn modelId="{BE7ACD88-D9FA-415F-8692-43C4189F8A60}" type="presOf" srcId="{187D9447-C519-4626-A01C-5AF10B42B6AF}" destId="{79525A5F-C88A-4DD0-AF16-97669BC5C745}" srcOrd="0" destOrd="0" presId="urn:microsoft.com/office/officeart/2005/8/layout/hList7"/>
    <dgm:cxn modelId="{86FB3B8A-F967-47CC-9BF4-2F91E0CD9C40}" type="presOf" srcId="{F78EC76B-D21A-413A-918D-21F57430CF9F}" destId="{2C504582-BB4B-4380-8F59-AC872C00D7C7}" srcOrd="1" destOrd="0" presId="urn:microsoft.com/office/officeart/2005/8/layout/hList7"/>
    <dgm:cxn modelId="{F271DE8C-7370-48BF-8702-7E14114F0A72}" type="presOf" srcId="{FCC2E0AE-4C5E-4069-9D3D-90B821C022BA}" destId="{D5A3F33B-584C-42F6-93BD-B532322065C5}" srcOrd="0" destOrd="0" presId="urn:microsoft.com/office/officeart/2005/8/layout/hList7"/>
    <dgm:cxn modelId="{203A7690-4498-432B-96EB-45A679087E52}" type="presOf" srcId="{961E633B-81D8-463C-816F-197847981522}" destId="{16E0C5F1-35B3-4342-983E-DD135F5B9A26}" srcOrd="0" destOrd="0" presId="urn:microsoft.com/office/officeart/2005/8/layout/hList7"/>
    <dgm:cxn modelId="{1B45379D-B1E2-44FB-864A-A4F1D69330C9}" type="presOf" srcId="{B140A408-3067-4FC7-A839-5C1C8982D0CC}" destId="{9F579A77-CE68-46FD-BE78-6FE2BCEB6113}" srcOrd="1" destOrd="0" presId="urn:microsoft.com/office/officeart/2005/8/layout/hList7"/>
    <dgm:cxn modelId="{5D2491AB-E16D-46FC-AEEB-35F3F128467C}" type="presOf" srcId="{E5A71EAA-6142-40C6-B979-1071F9912A33}" destId="{98C7299A-F4A3-4F1E-A07B-E0B08498B319}" srcOrd="0" destOrd="0" presId="urn:microsoft.com/office/officeart/2005/8/layout/hList7"/>
    <dgm:cxn modelId="{493B9FBC-289C-4D11-BF58-EDB47C7B0BA2}" type="presOf" srcId="{46C8964D-E680-41F8-B1BC-5982F05BB75A}" destId="{EF588944-5FCF-42BB-AB6B-187ABCDFAB4E}" srcOrd="0" destOrd="0" presId="urn:microsoft.com/office/officeart/2005/8/layout/hList7"/>
    <dgm:cxn modelId="{3C66CEBD-0B43-495E-925D-3A6CDFC61F26}" type="presOf" srcId="{5E9B237D-22DB-452D-91A6-73268E2A44DF}" destId="{D4DDB7C4-C9F6-45DA-B196-F0A635A884D4}" srcOrd="0" destOrd="0" presId="urn:microsoft.com/office/officeart/2005/8/layout/hList7"/>
    <dgm:cxn modelId="{1F112ECB-3EE7-4E19-8E54-962E89BE1876}" srcId="{5E9B237D-22DB-452D-91A6-73268E2A44DF}" destId="{46C8964D-E680-41F8-B1BC-5982F05BB75A}" srcOrd="1" destOrd="0" parTransId="{07A301B8-7AC0-4105-84B0-2A74E9FB3AD6}" sibTransId="{A82EFB95-2CBB-46E4-A17C-4F6F353473FA}"/>
    <dgm:cxn modelId="{29550FCC-CD3A-44A9-B5C5-F97F431CB578}" srcId="{5E9B237D-22DB-452D-91A6-73268E2A44DF}" destId="{FCC2E0AE-4C5E-4069-9D3D-90B821C022BA}" srcOrd="2" destOrd="0" parTransId="{705F4E55-FBF4-4D0B-81C7-9696E3C4CCCB}" sibTransId="{1A11071E-BC8C-49DF-A447-C5F4ECC1D138}"/>
    <dgm:cxn modelId="{96E8CCDF-0455-49BD-9108-9E106652DE56}" srcId="{5E9B237D-22DB-452D-91A6-73268E2A44DF}" destId="{187D9447-C519-4626-A01C-5AF10B42B6AF}" srcOrd="4" destOrd="0" parTransId="{043E1278-7033-43A6-B378-8E8A61183EEB}" sibTransId="{961E633B-81D8-463C-816F-197847981522}"/>
    <dgm:cxn modelId="{663DC0E2-B054-4E9B-B2E1-929A29E58067}" type="presOf" srcId="{4F05C3FB-AEA4-4196-9533-BDD98CA595B4}" destId="{4B1666BD-42FA-435E-9962-5377FC2E87D9}" srcOrd="0" destOrd="0" presId="urn:microsoft.com/office/officeart/2005/8/layout/hList7"/>
    <dgm:cxn modelId="{334230F0-F49C-4A8A-92A3-9736848DA987}" type="presOf" srcId="{F78EC76B-D21A-413A-918D-21F57430CF9F}" destId="{AA1B3AA2-0E87-4BBE-A684-E62CEAE993BD}" srcOrd="0" destOrd="0" presId="urn:microsoft.com/office/officeart/2005/8/layout/hList7"/>
    <dgm:cxn modelId="{7DBD72FB-9A45-4436-B0BA-6C5BB2E952CE}" type="presOf" srcId="{1A11071E-BC8C-49DF-A447-C5F4ECC1D138}" destId="{CC60B07B-0087-410E-B2DC-18594E66A249}" srcOrd="0" destOrd="0" presId="urn:microsoft.com/office/officeart/2005/8/layout/hList7"/>
    <dgm:cxn modelId="{A8B3F5FF-A3E9-491F-9342-E6DE3A951D76}" srcId="{5E9B237D-22DB-452D-91A6-73268E2A44DF}" destId="{E5A71EAA-6142-40C6-B979-1071F9912A33}" srcOrd="5" destOrd="0" parTransId="{54D43F34-F91D-4E25-A8A7-2512012D53CE}" sibTransId="{2AFDCB3F-4661-4BE2-B135-02E664947659}"/>
    <dgm:cxn modelId="{3B8F2753-5D84-48E9-8008-63B64D7E2AF9}" type="presParOf" srcId="{D4DDB7C4-C9F6-45DA-B196-F0A635A884D4}" destId="{532B297E-9BE9-43CA-B682-5A7FB8DD5989}" srcOrd="0" destOrd="0" presId="urn:microsoft.com/office/officeart/2005/8/layout/hList7"/>
    <dgm:cxn modelId="{6F13AA83-9FC8-4CB8-A824-9ADE3FAB4AF9}" type="presParOf" srcId="{D4DDB7C4-C9F6-45DA-B196-F0A635A884D4}" destId="{64193402-BE2F-4FE1-AD33-29B4427A5A99}" srcOrd="1" destOrd="0" presId="urn:microsoft.com/office/officeart/2005/8/layout/hList7"/>
    <dgm:cxn modelId="{B9367B00-1BE3-4C9A-A5AA-5C582C9D45E4}" type="presParOf" srcId="{64193402-BE2F-4FE1-AD33-29B4427A5A99}" destId="{434A5E2B-E099-4682-8125-19695DC0D5DF}" srcOrd="0" destOrd="0" presId="urn:microsoft.com/office/officeart/2005/8/layout/hList7"/>
    <dgm:cxn modelId="{BBAB9566-CD0A-4C11-BFBF-9ECB1FCF33D7}" type="presParOf" srcId="{434A5E2B-E099-4682-8125-19695DC0D5DF}" destId="{F09A78F7-3852-4B72-B760-FAA7A61E8DE2}" srcOrd="0" destOrd="0" presId="urn:microsoft.com/office/officeart/2005/8/layout/hList7"/>
    <dgm:cxn modelId="{7963A7B3-4118-4738-A22C-CA77963799B5}" type="presParOf" srcId="{434A5E2B-E099-4682-8125-19695DC0D5DF}" destId="{9F579A77-CE68-46FD-BE78-6FE2BCEB6113}" srcOrd="1" destOrd="0" presId="urn:microsoft.com/office/officeart/2005/8/layout/hList7"/>
    <dgm:cxn modelId="{267D1E48-E08C-4A12-8DB7-9EEF24CBB3AF}" type="presParOf" srcId="{434A5E2B-E099-4682-8125-19695DC0D5DF}" destId="{79863438-E2A6-48E1-A26C-A4F1BF63D7B2}" srcOrd="2" destOrd="0" presId="urn:microsoft.com/office/officeart/2005/8/layout/hList7"/>
    <dgm:cxn modelId="{C98D1D79-E084-4A91-9A0C-B0B88866E285}" type="presParOf" srcId="{434A5E2B-E099-4682-8125-19695DC0D5DF}" destId="{FDB01C91-88C3-4CDF-9332-3FECA06116D6}" srcOrd="3" destOrd="0" presId="urn:microsoft.com/office/officeart/2005/8/layout/hList7"/>
    <dgm:cxn modelId="{AD47FD2D-E67C-482E-8201-678E71F9B151}" type="presParOf" srcId="{64193402-BE2F-4FE1-AD33-29B4427A5A99}" destId="{721064B3-E94D-401C-ACB9-29E88757032E}" srcOrd="1" destOrd="0" presId="urn:microsoft.com/office/officeart/2005/8/layout/hList7"/>
    <dgm:cxn modelId="{A27B938A-AC0D-42F7-B5D8-6939EE192A1A}" type="presParOf" srcId="{64193402-BE2F-4FE1-AD33-29B4427A5A99}" destId="{5451032D-786F-441E-B32A-6C67EC337238}" srcOrd="2" destOrd="0" presId="urn:microsoft.com/office/officeart/2005/8/layout/hList7"/>
    <dgm:cxn modelId="{70599F9C-66AB-49FC-856D-E0F4EAD271C6}" type="presParOf" srcId="{5451032D-786F-441E-B32A-6C67EC337238}" destId="{EF588944-5FCF-42BB-AB6B-187ABCDFAB4E}" srcOrd="0" destOrd="0" presId="urn:microsoft.com/office/officeart/2005/8/layout/hList7"/>
    <dgm:cxn modelId="{8278C21B-8CC4-4A07-9D7C-3CB495295113}" type="presParOf" srcId="{5451032D-786F-441E-B32A-6C67EC337238}" destId="{04F988DA-720D-458D-A1A1-CB0ACE128068}" srcOrd="1" destOrd="0" presId="urn:microsoft.com/office/officeart/2005/8/layout/hList7"/>
    <dgm:cxn modelId="{61FE9388-1549-4A42-968C-0800EE496048}" type="presParOf" srcId="{5451032D-786F-441E-B32A-6C67EC337238}" destId="{14A165A4-0CF9-46FF-AD9A-707A0C186C46}" srcOrd="2" destOrd="0" presId="urn:microsoft.com/office/officeart/2005/8/layout/hList7"/>
    <dgm:cxn modelId="{2561AD1A-8CA3-4E8E-9106-E181F7E6FC37}" type="presParOf" srcId="{5451032D-786F-441E-B32A-6C67EC337238}" destId="{00037C0A-5ACA-4FCA-96ED-AAE859140A33}" srcOrd="3" destOrd="0" presId="urn:microsoft.com/office/officeart/2005/8/layout/hList7"/>
    <dgm:cxn modelId="{D5CF937A-303C-4F87-92B7-71A8F9C5AA3B}" type="presParOf" srcId="{64193402-BE2F-4FE1-AD33-29B4427A5A99}" destId="{B5F62549-55E1-46B3-87E3-E88D95F53AB9}" srcOrd="3" destOrd="0" presId="urn:microsoft.com/office/officeart/2005/8/layout/hList7"/>
    <dgm:cxn modelId="{E5C77F4E-EED3-4712-91B1-589F55F8AC36}" type="presParOf" srcId="{64193402-BE2F-4FE1-AD33-29B4427A5A99}" destId="{F91F4D64-F575-42EA-B334-4152D2436A11}" srcOrd="4" destOrd="0" presId="urn:microsoft.com/office/officeart/2005/8/layout/hList7"/>
    <dgm:cxn modelId="{884A5BAB-634E-442E-9BE5-3B94EE4B843C}" type="presParOf" srcId="{F91F4D64-F575-42EA-B334-4152D2436A11}" destId="{D5A3F33B-584C-42F6-93BD-B532322065C5}" srcOrd="0" destOrd="0" presId="urn:microsoft.com/office/officeart/2005/8/layout/hList7"/>
    <dgm:cxn modelId="{00DBBE15-8245-441C-AD8C-B2B51415A3A6}" type="presParOf" srcId="{F91F4D64-F575-42EA-B334-4152D2436A11}" destId="{9BED781B-9546-4179-9770-D4A2CE4F9DBF}" srcOrd="1" destOrd="0" presId="urn:microsoft.com/office/officeart/2005/8/layout/hList7"/>
    <dgm:cxn modelId="{B3090AC6-4629-4CB7-963B-24D9F57036CA}" type="presParOf" srcId="{F91F4D64-F575-42EA-B334-4152D2436A11}" destId="{6EC2B2E5-22D1-4666-9756-5EBA298EE952}" srcOrd="2" destOrd="0" presId="urn:microsoft.com/office/officeart/2005/8/layout/hList7"/>
    <dgm:cxn modelId="{B83C3733-795A-4CDF-A7A9-0D9437F0C651}" type="presParOf" srcId="{F91F4D64-F575-42EA-B334-4152D2436A11}" destId="{4759E19E-78C4-4ABB-867C-57E4240289D8}" srcOrd="3" destOrd="0" presId="urn:microsoft.com/office/officeart/2005/8/layout/hList7"/>
    <dgm:cxn modelId="{A9EA87EA-7A5E-475B-8C22-E67473AA7177}" type="presParOf" srcId="{64193402-BE2F-4FE1-AD33-29B4427A5A99}" destId="{CC60B07B-0087-410E-B2DC-18594E66A249}" srcOrd="5" destOrd="0" presId="urn:microsoft.com/office/officeart/2005/8/layout/hList7"/>
    <dgm:cxn modelId="{870ED710-CC5C-4A3D-8D8F-E32A927688EF}" type="presParOf" srcId="{64193402-BE2F-4FE1-AD33-29B4427A5A99}" destId="{9C00CF90-D2B5-46D4-BED1-8B7387CECDC1}" srcOrd="6" destOrd="0" presId="urn:microsoft.com/office/officeart/2005/8/layout/hList7"/>
    <dgm:cxn modelId="{2A7297EF-E9A2-4E16-94A0-592F22D2FC41}" type="presParOf" srcId="{9C00CF90-D2B5-46D4-BED1-8B7387CECDC1}" destId="{AA1B3AA2-0E87-4BBE-A684-E62CEAE993BD}" srcOrd="0" destOrd="0" presId="urn:microsoft.com/office/officeart/2005/8/layout/hList7"/>
    <dgm:cxn modelId="{F393AB24-EBDF-417B-8ACE-6B32DC366115}" type="presParOf" srcId="{9C00CF90-D2B5-46D4-BED1-8B7387CECDC1}" destId="{2C504582-BB4B-4380-8F59-AC872C00D7C7}" srcOrd="1" destOrd="0" presId="urn:microsoft.com/office/officeart/2005/8/layout/hList7"/>
    <dgm:cxn modelId="{233A9A3A-2824-47CE-9FB2-2AED58800347}" type="presParOf" srcId="{9C00CF90-D2B5-46D4-BED1-8B7387CECDC1}" destId="{376729F7-683B-4D2C-AE80-50C02310274B}" srcOrd="2" destOrd="0" presId="urn:microsoft.com/office/officeart/2005/8/layout/hList7"/>
    <dgm:cxn modelId="{E8FD7B88-5005-41BE-8766-54CF92568C68}" type="presParOf" srcId="{9C00CF90-D2B5-46D4-BED1-8B7387CECDC1}" destId="{2DE2DAD9-C4C5-41FB-903B-8BFCC6B4A911}" srcOrd="3" destOrd="0" presId="urn:microsoft.com/office/officeart/2005/8/layout/hList7"/>
    <dgm:cxn modelId="{7EDA4FFD-F845-4542-8BF8-DCA8DF5034BC}" type="presParOf" srcId="{64193402-BE2F-4FE1-AD33-29B4427A5A99}" destId="{4B1666BD-42FA-435E-9962-5377FC2E87D9}" srcOrd="7" destOrd="0" presId="urn:microsoft.com/office/officeart/2005/8/layout/hList7"/>
    <dgm:cxn modelId="{D4999E6C-C9E9-4C57-BF34-4C3E1F2C0E1B}" type="presParOf" srcId="{64193402-BE2F-4FE1-AD33-29B4427A5A99}" destId="{909FB601-0E5B-4217-8B1A-01860CA639FB}" srcOrd="8" destOrd="0" presId="urn:microsoft.com/office/officeart/2005/8/layout/hList7"/>
    <dgm:cxn modelId="{F6BD0F26-9094-4779-A4BF-AEDAB56FD5F2}" type="presParOf" srcId="{909FB601-0E5B-4217-8B1A-01860CA639FB}" destId="{79525A5F-C88A-4DD0-AF16-97669BC5C745}" srcOrd="0" destOrd="0" presId="urn:microsoft.com/office/officeart/2005/8/layout/hList7"/>
    <dgm:cxn modelId="{136545D3-D5D4-48BC-ADB8-19A2797830FB}" type="presParOf" srcId="{909FB601-0E5B-4217-8B1A-01860CA639FB}" destId="{D9963371-4B98-4C39-80B8-6351124D4A48}" srcOrd="1" destOrd="0" presId="urn:microsoft.com/office/officeart/2005/8/layout/hList7"/>
    <dgm:cxn modelId="{79427DDC-DE7F-486F-975B-E4F3A50A5577}" type="presParOf" srcId="{909FB601-0E5B-4217-8B1A-01860CA639FB}" destId="{B1D5B369-2C44-47A8-BA55-4C3A9ADA4555}" srcOrd="2" destOrd="0" presId="urn:microsoft.com/office/officeart/2005/8/layout/hList7"/>
    <dgm:cxn modelId="{02667B4E-FF91-495B-A61E-9C6602EA3241}" type="presParOf" srcId="{909FB601-0E5B-4217-8B1A-01860CA639FB}" destId="{5BCB8CFC-7F15-4381-BB08-155CFBE3BBFC}" srcOrd="3" destOrd="0" presId="urn:microsoft.com/office/officeart/2005/8/layout/hList7"/>
    <dgm:cxn modelId="{C183F0AD-F299-4D29-8332-106BD67CAF73}" type="presParOf" srcId="{64193402-BE2F-4FE1-AD33-29B4427A5A99}" destId="{16E0C5F1-35B3-4342-983E-DD135F5B9A26}" srcOrd="9" destOrd="0" presId="urn:microsoft.com/office/officeart/2005/8/layout/hList7"/>
    <dgm:cxn modelId="{62200B9E-AEDC-42DB-9FCA-09D84692C286}" type="presParOf" srcId="{64193402-BE2F-4FE1-AD33-29B4427A5A99}" destId="{DF1BDD52-BAD9-4E84-B0A6-5EFFC0474E25}" srcOrd="10" destOrd="0" presId="urn:microsoft.com/office/officeart/2005/8/layout/hList7"/>
    <dgm:cxn modelId="{7F062B3C-C886-4173-983D-0E4ED1564054}" type="presParOf" srcId="{DF1BDD52-BAD9-4E84-B0A6-5EFFC0474E25}" destId="{98C7299A-F4A3-4F1E-A07B-E0B08498B319}" srcOrd="0" destOrd="0" presId="urn:microsoft.com/office/officeart/2005/8/layout/hList7"/>
    <dgm:cxn modelId="{99751000-CFC7-485B-BA76-4A1A248F9F1F}" type="presParOf" srcId="{DF1BDD52-BAD9-4E84-B0A6-5EFFC0474E25}" destId="{250DE7B9-9FEC-49A8-B2B7-0A74011FFA23}" srcOrd="1" destOrd="0" presId="urn:microsoft.com/office/officeart/2005/8/layout/hList7"/>
    <dgm:cxn modelId="{E414383A-2569-4BB9-A5D7-D425D0859461}" type="presParOf" srcId="{DF1BDD52-BAD9-4E84-B0A6-5EFFC0474E25}" destId="{57F677EC-F29F-4938-B5D9-38BD221EF417}" srcOrd="2" destOrd="0" presId="urn:microsoft.com/office/officeart/2005/8/layout/hList7"/>
    <dgm:cxn modelId="{572F74E8-E4DB-4E4C-B257-2FA60A9CA0A3}" type="presParOf" srcId="{DF1BDD52-BAD9-4E84-B0A6-5EFFC0474E25}" destId="{31B606FE-2AF6-49D3-B923-9CF9746787FB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AFA81C-E630-4420-9FC2-CE41B993F19A}" type="doc">
      <dgm:prSet loTypeId="urn:microsoft.com/office/officeart/2005/8/layout/list1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31D4497-A591-453C-AA11-3D21B41A293F}">
      <dgm:prSet/>
      <dgm:spPr/>
      <dgm:t>
        <a:bodyPr/>
        <a:lstStyle/>
        <a:p>
          <a:r>
            <a:rPr lang="af-ZA" b="1"/>
            <a:t>Revision</a:t>
          </a:r>
          <a:endParaRPr lang="en-US"/>
        </a:p>
      </dgm:t>
    </dgm:pt>
    <dgm:pt modelId="{01E4F734-2838-4A62-95CF-467369B5FC98}" type="parTrans" cxnId="{B8AFB54B-4969-4A70-BAFE-81B34BCD147D}">
      <dgm:prSet/>
      <dgm:spPr/>
      <dgm:t>
        <a:bodyPr/>
        <a:lstStyle/>
        <a:p>
          <a:endParaRPr lang="en-US"/>
        </a:p>
      </dgm:t>
    </dgm:pt>
    <dgm:pt modelId="{F5FF88A1-3F7B-4AE7-9B99-AB9492267BB9}" type="sibTrans" cxnId="{B8AFB54B-4969-4A70-BAFE-81B34BCD147D}">
      <dgm:prSet/>
      <dgm:spPr/>
      <dgm:t>
        <a:bodyPr/>
        <a:lstStyle/>
        <a:p>
          <a:endParaRPr lang="en-US"/>
        </a:p>
      </dgm:t>
    </dgm:pt>
    <dgm:pt modelId="{29B811BD-D3DF-49D1-BE09-FADA410298EB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af-ZA" dirty="0" err="1"/>
            <a:t>Retrieve</a:t>
          </a:r>
          <a:r>
            <a:rPr lang="af-ZA" dirty="0"/>
            <a:t> </a:t>
          </a:r>
          <a:r>
            <a:rPr lang="af-ZA" dirty="0" err="1"/>
            <a:t>information</a:t>
          </a:r>
          <a:endParaRPr lang="en-US" dirty="0"/>
        </a:p>
      </dgm:t>
    </dgm:pt>
    <dgm:pt modelId="{1C140278-DD65-44A9-B874-4B162E82C544}" type="parTrans" cxnId="{E0A60B93-686F-40AD-B1E6-0F5244F99632}">
      <dgm:prSet/>
      <dgm:spPr/>
      <dgm:t>
        <a:bodyPr/>
        <a:lstStyle/>
        <a:p>
          <a:endParaRPr lang="en-US"/>
        </a:p>
      </dgm:t>
    </dgm:pt>
    <dgm:pt modelId="{6255846F-10B9-4EB2-83A6-10822DFCE407}" type="sibTrans" cxnId="{E0A60B93-686F-40AD-B1E6-0F5244F99632}">
      <dgm:prSet/>
      <dgm:spPr/>
      <dgm:t>
        <a:bodyPr/>
        <a:lstStyle/>
        <a:p>
          <a:endParaRPr lang="en-US"/>
        </a:p>
      </dgm:t>
    </dgm:pt>
    <dgm:pt modelId="{428D8F31-CDD1-4B9A-A702-AB58F4444FA1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af-ZA" dirty="0" err="1"/>
            <a:t>Test</a:t>
          </a:r>
          <a:r>
            <a:rPr lang="af-ZA" dirty="0"/>
            <a:t> </a:t>
          </a:r>
          <a:r>
            <a:rPr lang="af-ZA" dirty="0" err="1"/>
            <a:t>what</a:t>
          </a:r>
          <a:r>
            <a:rPr lang="af-ZA" dirty="0"/>
            <a:t> </a:t>
          </a:r>
          <a:r>
            <a:rPr lang="af-ZA" dirty="0" err="1"/>
            <a:t>you</a:t>
          </a:r>
          <a:r>
            <a:rPr lang="af-ZA" dirty="0"/>
            <a:t> </a:t>
          </a:r>
          <a:r>
            <a:rPr lang="af-ZA" dirty="0" err="1"/>
            <a:t>remember</a:t>
          </a:r>
          <a:r>
            <a:rPr lang="af-ZA" dirty="0"/>
            <a:t> </a:t>
          </a:r>
          <a:endParaRPr lang="en-US" dirty="0"/>
        </a:p>
      </dgm:t>
    </dgm:pt>
    <dgm:pt modelId="{B7C3B16C-E62A-4D53-A9CC-E857D0DB5B81}" type="parTrans" cxnId="{1BC42D6E-25C6-48DE-BFAA-EAF38AA56A50}">
      <dgm:prSet/>
      <dgm:spPr/>
      <dgm:t>
        <a:bodyPr/>
        <a:lstStyle/>
        <a:p>
          <a:endParaRPr lang="en-US"/>
        </a:p>
      </dgm:t>
    </dgm:pt>
    <dgm:pt modelId="{1E16F638-E567-4F2B-AF76-E67EABB2714A}" type="sibTrans" cxnId="{1BC42D6E-25C6-48DE-BFAA-EAF38AA56A50}">
      <dgm:prSet/>
      <dgm:spPr/>
      <dgm:t>
        <a:bodyPr/>
        <a:lstStyle/>
        <a:p>
          <a:endParaRPr lang="en-US"/>
        </a:p>
      </dgm:t>
    </dgm:pt>
    <dgm:pt modelId="{90036848-9AB3-47A7-9623-57E4C7A7FE62}">
      <dgm:prSet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af-ZA" dirty="0" err="1"/>
            <a:t>Identify</a:t>
          </a:r>
          <a:r>
            <a:rPr lang="af-ZA" dirty="0"/>
            <a:t> gaps</a:t>
          </a:r>
          <a:endParaRPr lang="en-US" dirty="0"/>
        </a:p>
      </dgm:t>
    </dgm:pt>
    <dgm:pt modelId="{B834A2E7-38DD-4B8F-AE4A-3CBCD75AFDCD}" type="parTrans" cxnId="{3703F211-8407-4182-B059-9BFC007D30E8}">
      <dgm:prSet/>
      <dgm:spPr/>
      <dgm:t>
        <a:bodyPr/>
        <a:lstStyle/>
        <a:p>
          <a:endParaRPr lang="en-US"/>
        </a:p>
      </dgm:t>
    </dgm:pt>
    <dgm:pt modelId="{5F9FA39B-4222-4C25-B10F-023DC0EF2038}" type="sibTrans" cxnId="{3703F211-8407-4182-B059-9BFC007D30E8}">
      <dgm:prSet/>
      <dgm:spPr/>
      <dgm:t>
        <a:bodyPr/>
        <a:lstStyle/>
        <a:p>
          <a:endParaRPr lang="en-US"/>
        </a:p>
      </dgm:t>
    </dgm:pt>
    <dgm:pt modelId="{F5A4A83A-33E9-4EDE-88A3-BA211271495A}">
      <dgm:prSet/>
      <dgm:spPr/>
      <dgm:t>
        <a:bodyPr/>
        <a:lstStyle/>
        <a:p>
          <a:r>
            <a:rPr lang="af-ZA" b="1"/>
            <a:t>Consolidation</a:t>
          </a:r>
          <a:endParaRPr lang="en-US"/>
        </a:p>
      </dgm:t>
    </dgm:pt>
    <dgm:pt modelId="{53705517-E6A9-415E-8E8F-4E8D62BB820D}" type="parTrans" cxnId="{5A78FEAB-A0C4-4955-89FF-491159AD0CD0}">
      <dgm:prSet/>
      <dgm:spPr/>
      <dgm:t>
        <a:bodyPr/>
        <a:lstStyle/>
        <a:p>
          <a:endParaRPr lang="en-US"/>
        </a:p>
      </dgm:t>
    </dgm:pt>
    <dgm:pt modelId="{5080261D-CA4B-4040-9AE2-1AEB6A50AF4A}" type="sibTrans" cxnId="{5A78FEAB-A0C4-4955-89FF-491159AD0CD0}">
      <dgm:prSet/>
      <dgm:spPr/>
      <dgm:t>
        <a:bodyPr/>
        <a:lstStyle/>
        <a:p>
          <a:endParaRPr lang="en-US"/>
        </a:p>
      </dgm:t>
    </dgm:pt>
    <dgm:pt modelId="{389CB3BD-9E8E-4F04-8101-1B191822B9B7}">
      <dgm:prSet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af-ZA" dirty="0" err="1"/>
            <a:t>Organise</a:t>
          </a:r>
          <a:r>
            <a:rPr lang="af-ZA" dirty="0"/>
            <a:t> </a:t>
          </a:r>
          <a:r>
            <a:rPr lang="af-ZA" dirty="0" err="1"/>
            <a:t>and</a:t>
          </a:r>
          <a:r>
            <a:rPr lang="af-ZA" dirty="0"/>
            <a:t> </a:t>
          </a:r>
          <a:r>
            <a:rPr lang="af-ZA" dirty="0" err="1"/>
            <a:t>connect</a:t>
          </a:r>
          <a:r>
            <a:rPr lang="af-ZA" dirty="0"/>
            <a:t> </a:t>
          </a:r>
          <a:r>
            <a:rPr lang="af-ZA" dirty="0" err="1"/>
            <a:t>ideas</a:t>
          </a:r>
          <a:r>
            <a:rPr lang="af-ZA" dirty="0"/>
            <a:t> </a:t>
          </a:r>
          <a:endParaRPr lang="en-US" dirty="0"/>
        </a:p>
      </dgm:t>
    </dgm:pt>
    <dgm:pt modelId="{E9A09CA7-E830-41BC-8ABA-176BF7D31082}" type="parTrans" cxnId="{9EA3766F-3F7A-4466-B246-81D0C9A17F51}">
      <dgm:prSet/>
      <dgm:spPr/>
      <dgm:t>
        <a:bodyPr/>
        <a:lstStyle/>
        <a:p>
          <a:endParaRPr lang="en-US"/>
        </a:p>
      </dgm:t>
    </dgm:pt>
    <dgm:pt modelId="{C0ACA5AA-2F38-452E-9F8D-5E2D15CAF3EA}" type="sibTrans" cxnId="{9EA3766F-3F7A-4466-B246-81D0C9A17F51}">
      <dgm:prSet/>
      <dgm:spPr/>
      <dgm:t>
        <a:bodyPr/>
        <a:lstStyle/>
        <a:p>
          <a:endParaRPr lang="en-US"/>
        </a:p>
      </dgm:t>
    </dgm:pt>
    <dgm:pt modelId="{CDE8676A-070A-4555-96DF-4046F4FB3C81}">
      <dgm:prSet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af-ZA" dirty="0" err="1"/>
            <a:t>Correct</a:t>
          </a:r>
          <a:r>
            <a:rPr lang="af-ZA" dirty="0"/>
            <a:t> </a:t>
          </a:r>
          <a:r>
            <a:rPr lang="af-ZA" dirty="0" err="1"/>
            <a:t>misunderstandings</a:t>
          </a:r>
          <a:r>
            <a:rPr lang="af-ZA" dirty="0"/>
            <a:t> </a:t>
          </a:r>
          <a:endParaRPr lang="en-US" dirty="0"/>
        </a:p>
      </dgm:t>
    </dgm:pt>
    <dgm:pt modelId="{8901AE3A-854B-4B71-9B9F-9CAE28911F27}" type="parTrans" cxnId="{3D0965D8-7A5A-4863-9224-3E9D89226DAE}">
      <dgm:prSet/>
      <dgm:spPr/>
      <dgm:t>
        <a:bodyPr/>
        <a:lstStyle/>
        <a:p>
          <a:endParaRPr lang="en-US"/>
        </a:p>
      </dgm:t>
    </dgm:pt>
    <dgm:pt modelId="{08B1185F-5F0E-4038-A788-F252E7B9FCE8}" type="sibTrans" cxnId="{3D0965D8-7A5A-4863-9224-3E9D89226DAE}">
      <dgm:prSet/>
      <dgm:spPr/>
      <dgm:t>
        <a:bodyPr/>
        <a:lstStyle/>
        <a:p>
          <a:endParaRPr lang="en-US"/>
        </a:p>
      </dgm:t>
    </dgm:pt>
    <dgm:pt modelId="{D478C829-D629-483F-B048-6791DF864438}">
      <dgm:prSet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af-ZA" dirty="0" err="1"/>
            <a:t>Apply</a:t>
          </a:r>
          <a:r>
            <a:rPr lang="af-ZA" dirty="0"/>
            <a:t> </a:t>
          </a:r>
          <a:r>
            <a:rPr lang="af-ZA" dirty="0" err="1"/>
            <a:t>knowledge</a:t>
          </a:r>
          <a:endParaRPr lang="en-US" dirty="0"/>
        </a:p>
      </dgm:t>
    </dgm:pt>
    <dgm:pt modelId="{559DFAAC-CC9E-40B4-8FA4-E0C678D267FE}" type="parTrans" cxnId="{002207F1-33B4-4366-BCCC-B4C503F53673}">
      <dgm:prSet/>
      <dgm:spPr/>
      <dgm:t>
        <a:bodyPr/>
        <a:lstStyle/>
        <a:p>
          <a:endParaRPr lang="en-US"/>
        </a:p>
      </dgm:t>
    </dgm:pt>
    <dgm:pt modelId="{70C0A15A-5BCA-4038-9720-846D406A7E15}" type="sibTrans" cxnId="{002207F1-33B4-4366-BCCC-B4C503F53673}">
      <dgm:prSet/>
      <dgm:spPr/>
      <dgm:t>
        <a:bodyPr/>
        <a:lstStyle/>
        <a:p>
          <a:endParaRPr lang="en-US"/>
        </a:p>
      </dgm:t>
    </dgm:pt>
    <dgm:pt modelId="{BA873DF2-F4D2-4E3A-8277-8C38968B7808}">
      <dgm:prSet/>
      <dgm:spPr/>
      <dgm:t>
        <a:bodyPr/>
        <a:lstStyle/>
        <a:p>
          <a:r>
            <a:rPr lang="af-ZA" b="1"/>
            <a:t>The same activity can serve both purposes.</a:t>
          </a:r>
          <a:endParaRPr lang="en-US"/>
        </a:p>
      </dgm:t>
    </dgm:pt>
    <dgm:pt modelId="{3F26000C-7263-451D-B44F-64872C611275}" type="parTrans" cxnId="{8C4D81EC-4A87-43D8-8656-5FA796552AFE}">
      <dgm:prSet/>
      <dgm:spPr/>
      <dgm:t>
        <a:bodyPr/>
        <a:lstStyle/>
        <a:p>
          <a:endParaRPr lang="en-US"/>
        </a:p>
      </dgm:t>
    </dgm:pt>
    <dgm:pt modelId="{57A9D180-CE8F-4039-BA13-6E906352DB37}" type="sibTrans" cxnId="{8C4D81EC-4A87-43D8-8656-5FA796552AFE}">
      <dgm:prSet/>
      <dgm:spPr/>
      <dgm:t>
        <a:bodyPr/>
        <a:lstStyle/>
        <a:p>
          <a:endParaRPr lang="en-US"/>
        </a:p>
      </dgm:t>
    </dgm:pt>
    <dgm:pt modelId="{27CB1010-2F95-4A39-81D8-68C8436D3381}">
      <dgm:prSet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af-ZA" dirty="0" err="1"/>
            <a:t>Past</a:t>
          </a:r>
          <a:r>
            <a:rPr lang="af-ZA" dirty="0"/>
            <a:t> </a:t>
          </a:r>
          <a:r>
            <a:rPr lang="af-ZA" dirty="0" err="1"/>
            <a:t>paper</a:t>
          </a:r>
          <a:r>
            <a:rPr lang="af-ZA" dirty="0"/>
            <a:t> → </a:t>
          </a:r>
          <a:r>
            <a:rPr lang="af-ZA" dirty="0" err="1"/>
            <a:t>test</a:t>
          </a:r>
          <a:r>
            <a:rPr lang="af-ZA" dirty="0"/>
            <a:t> </a:t>
          </a:r>
          <a:r>
            <a:rPr lang="af-ZA" dirty="0" err="1"/>
            <a:t>yourself</a:t>
          </a:r>
          <a:r>
            <a:rPr lang="af-ZA" dirty="0"/>
            <a:t> → </a:t>
          </a:r>
          <a:r>
            <a:rPr lang="af-ZA" dirty="0" err="1"/>
            <a:t>correct</a:t>
          </a:r>
          <a:r>
            <a:rPr lang="af-ZA" dirty="0"/>
            <a:t> </a:t>
          </a:r>
          <a:r>
            <a:rPr lang="af-ZA" dirty="0" err="1"/>
            <a:t>mistakes</a:t>
          </a:r>
          <a:r>
            <a:rPr lang="af-ZA" dirty="0"/>
            <a:t> → </a:t>
          </a:r>
          <a:r>
            <a:rPr lang="af-ZA" dirty="0" err="1"/>
            <a:t>apply</a:t>
          </a:r>
          <a:r>
            <a:rPr lang="af-ZA" dirty="0"/>
            <a:t> </a:t>
          </a:r>
          <a:r>
            <a:rPr lang="af-ZA" dirty="0" err="1"/>
            <a:t>again</a:t>
          </a:r>
          <a:endParaRPr lang="en-US" dirty="0"/>
        </a:p>
      </dgm:t>
    </dgm:pt>
    <dgm:pt modelId="{F84B41FC-1696-4201-81EF-482FA71B370B}" type="parTrans" cxnId="{2154C27B-3FB1-4406-9FB9-831FB79A3DA9}">
      <dgm:prSet/>
      <dgm:spPr/>
      <dgm:t>
        <a:bodyPr/>
        <a:lstStyle/>
        <a:p>
          <a:endParaRPr lang="en-US"/>
        </a:p>
      </dgm:t>
    </dgm:pt>
    <dgm:pt modelId="{AD0DF1DF-9466-4F93-9175-BE86784C87D1}" type="sibTrans" cxnId="{2154C27B-3FB1-4406-9FB9-831FB79A3DA9}">
      <dgm:prSet/>
      <dgm:spPr/>
      <dgm:t>
        <a:bodyPr/>
        <a:lstStyle/>
        <a:p>
          <a:endParaRPr lang="en-US"/>
        </a:p>
      </dgm:t>
    </dgm:pt>
    <dgm:pt modelId="{B2DAFE32-0EE2-423F-88B2-C00892BDCA0A}" type="pres">
      <dgm:prSet presAssocID="{AEAFA81C-E630-4420-9FC2-CE41B993F19A}" presName="linear" presStyleCnt="0">
        <dgm:presLayoutVars>
          <dgm:dir/>
          <dgm:animLvl val="lvl"/>
          <dgm:resizeHandles val="exact"/>
        </dgm:presLayoutVars>
      </dgm:prSet>
      <dgm:spPr/>
    </dgm:pt>
    <dgm:pt modelId="{F0D79890-A99A-4190-BA4E-223BA3708081}" type="pres">
      <dgm:prSet presAssocID="{331D4497-A591-453C-AA11-3D21B41A293F}" presName="parentLin" presStyleCnt="0"/>
      <dgm:spPr/>
    </dgm:pt>
    <dgm:pt modelId="{61831BE1-7D9C-4B05-BA83-2611E5AB401D}" type="pres">
      <dgm:prSet presAssocID="{331D4497-A591-453C-AA11-3D21B41A293F}" presName="parentLeftMargin" presStyleLbl="node1" presStyleIdx="0" presStyleCnt="3"/>
      <dgm:spPr/>
    </dgm:pt>
    <dgm:pt modelId="{A13E8688-2267-4AC9-ABBA-D87FBB9547FF}" type="pres">
      <dgm:prSet presAssocID="{331D4497-A591-453C-AA11-3D21B41A293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30AC2EE-1478-42C6-8813-B399F731905F}" type="pres">
      <dgm:prSet presAssocID="{331D4497-A591-453C-AA11-3D21B41A293F}" presName="negativeSpace" presStyleCnt="0"/>
      <dgm:spPr/>
    </dgm:pt>
    <dgm:pt modelId="{22270426-C94B-4C81-9C60-9225CB74DE30}" type="pres">
      <dgm:prSet presAssocID="{331D4497-A591-453C-AA11-3D21B41A293F}" presName="childText" presStyleLbl="conFgAcc1" presStyleIdx="0" presStyleCnt="3">
        <dgm:presLayoutVars>
          <dgm:bulletEnabled val="1"/>
        </dgm:presLayoutVars>
      </dgm:prSet>
      <dgm:spPr/>
    </dgm:pt>
    <dgm:pt modelId="{CDB1749B-43CA-4A3E-A34D-FEC6EDF747ED}" type="pres">
      <dgm:prSet presAssocID="{F5FF88A1-3F7B-4AE7-9B99-AB9492267BB9}" presName="spaceBetweenRectangles" presStyleCnt="0"/>
      <dgm:spPr/>
    </dgm:pt>
    <dgm:pt modelId="{B99293CF-2FF9-4768-84FE-382E041D3BA8}" type="pres">
      <dgm:prSet presAssocID="{F5A4A83A-33E9-4EDE-88A3-BA211271495A}" presName="parentLin" presStyleCnt="0"/>
      <dgm:spPr/>
    </dgm:pt>
    <dgm:pt modelId="{C21CA2A1-5C64-4F02-8A45-1FB5FF8FBF54}" type="pres">
      <dgm:prSet presAssocID="{F5A4A83A-33E9-4EDE-88A3-BA211271495A}" presName="parentLeftMargin" presStyleLbl="node1" presStyleIdx="0" presStyleCnt="3"/>
      <dgm:spPr/>
    </dgm:pt>
    <dgm:pt modelId="{ADCEE950-A72E-4C4C-840E-99678610324B}" type="pres">
      <dgm:prSet presAssocID="{F5A4A83A-33E9-4EDE-88A3-BA211271495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54EB2C3-2559-4197-A592-4443595C3CA2}" type="pres">
      <dgm:prSet presAssocID="{F5A4A83A-33E9-4EDE-88A3-BA211271495A}" presName="negativeSpace" presStyleCnt="0"/>
      <dgm:spPr/>
    </dgm:pt>
    <dgm:pt modelId="{68BB1EDF-6BC7-426E-B397-7727C90CD643}" type="pres">
      <dgm:prSet presAssocID="{F5A4A83A-33E9-4EDE-88A3-BA211271495A}" presName="childText" presStyleLbl="conFgAcc1" presStyleIdx="1" presStyleCnt="3">
        <dgm:presLayoutVars>
          <dgm:bulletEnabled val="1"/>
        </dgm:presLayoutVars>
      </dgm:prSet>
      <dgm:spPr/>
    </dgm:pt>
    <dgm:pt modelId="{ADA4CC71-6064-4CF2-B06F-39F83077C4DC}" type="pres">
      <dgm:prSet presAssocID="{5080261D-CA4B-4040-9AE2-1AEB6A50AF4A}" presName="spaceBetweenRectangles" presStyleCnt="0"/>
      <dgm:spPr/>
    </dgm:pt>
    <dgm:pt modelId="{A213595D-3EB2-4159-B756-F47662D034D4}" type="pres">
      <dgm:prSet presAssocID="{BA873DF2-F4D2-4E3A-8277-8C38968B7808}" presName="parentLin" presStyleCnt="0"/>
      <dgm:spPr/>
    </dgm:pt>
    <dgm:pt modelId="{030518AE-4B30-4381-A58F-669A60D8412C}" type="pres">
      <dgm:prSet presAssocID="{BA873DF2-F4D2-4E3A-8277-8C38968B7808}" presName="parentLeftMargin" presStyleLbl="node1" presStyleIdx="1" presStyleCnt="3"/>
      <dgm:spPr/>
    </dgm:pt>
    <dgm:pt modelId="{CF5464DE-CEA3-4256-A2B0-012D299B864E}" type="pres">
      <dgm:prSet presAssocID="{BA873DF2-F4D2-4E3A-8277-8C38968B780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7206372-BBF4-44DA-B806-5E46D777DF82}" type="pres">
      <dgm:prSet presAssocID="{BA873DF2-F4D2-4E3A-8277-8C38968B7808}" presName="negativeSpace" presStyleCnt="0"/>
      <dgm:spPr/>
    </dgm:pt>
    <dgm:pt modelId="{01318CA9-C39D-438C-9F6B-2EAD6F199513}" type="pres">
      <dgm:prSet presAssocID="{BA873DF2-F4D2-4E3A-8277-8C38968B780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06E4502-AB1E-413F-98A7-B1A13F878D56}" type="presOf" srcId="{90036848-9AB3-47A7-9623-57E4C7A7FE62}" destId="{22270426-C94B-4C81-9C60-9225CB74DE30}" srcOrd="0" destOrd="2" presId="urn:microsoft.com/office/officeart/2005/8/layout/list1"/>
    <dgm:cxn modelId="{5BE9C00F-8630-41E8-8542-A491C05E8DAC}" type="presOf" srcId="{389CB3BD-9E8E-4F04-8101-1B191822B9B7}" destId="{68BB1EDF-6BC7-426E-B397-7727C90CD643}" srcOrd="0" destOrd="0" presId="urn:microsoft.com/office/officeart/2005/8/layout/list1"/>
    <dgm:cxn modelId="{3703F211-8407-4182-B059-9BFC007D30E8}" srcId="{331D4497-A591-453C-AA11-3D21B41A293F}" destId="{90036848-9AB3-47A7-9623-57E4C7A7FE62}" srcOrd="2" destOrd="0" parTransId="{B834A2E7-38DD-4B8F-AE4A-3CBCD75AFDCD}" sibTransId="{5F9FA39B-4222-4C25-B10F-023DC0EF2038}"/>
    <dgm:cxn modelId="{24AD6E14-A79B-4161-AF07-C01709ECA282}" type="presOf" srcId="{CDE8676A-070A-4555-96DF-4046F4FB3C81}" destId="{68BB1EDF-6BC7-426E-B397-7727C90CD643}" srcOrd="0" destOrd="1" presId="urn:microsoft.com/office/officeart/2005/8/layout/list1"/>
    <dgm:cxn modelId="{0DDAA214-66B9-42ED-A3EA-7DD4896C42EF}" type="presOf" srcId="{29B811BD-D3DF-49D1-BE09-FADA410298EB}" destId="{22270426-C94B-4C81-9C60-9225CB74DE30}" srcOrd="0" destOrd="0" presId="urn:microsoft.com/office/officeart/2005/8/layout/list1"/>
    <dgm:cxn modelId="{8184A32C-2079-4369-8429-B6645134F5B2}" type="presOf" srcId="{F5A4A83A-33E9-4EDE-88A3-BA211271495A}" destId="{C21CA2A1-5C64-4F02-8A45-1FB5FF8FBF54}" srcOrd="0" destOrd="0" presId="urn:microsoft.com/office/officeart/2005/8/layout/list1"/>
    <dgm:cxn modelId="{0784F95C-8A90-4BA6-BDA1-7D50AA7B6038}" type="presOf" srcId="{BA873DF2-F4D2-4E3A-8277-8C38968B7808}" destId="{030518AE-4B30-4381-A58F-669A60D8412C}" srcOrd="0" destOrd="0" presId="urn:microsoft.com/office/officeart/2005/8/layout/list1"/>
    <dgm:cxn modelId="{B8AFB54B-4969-4A70-BAFE-81B34BCD147D}" srcId="{AEAFA81C-E630-4420-9FC2-CE41B993F19A}" destId="{331D4497-A591-453C-AA11-3D21B41A293F}" srcOrd="0" destOrd="0" parTransId="{01E4F734-2838-4A62-95CF-467369B5FC98}" sibTransId="{F5FF88A1-3F7B-4AE7-9B99-AB9492267BB9}"/>
    <dgm:cxn modelId="{1BC42D6E-25C6-48DE-BFAA-EAF38AA56A50}" srcId="{331D4497-A591-453C-AA11-3D21B41A293F}" destId="{428D8F31-CDD1-4B9A-A702-AB58F4444FA1}" srcOrd="1" destOrd="0" parTransId="{B7C3B16C-E62A-4D53-A9CC-E857D0DB5B81}" sibTransId="{1E16F638-E567-4F2B-AF76-E67EABB2714A}"/>
    <dgm:cxn modelId="{9EA3766F-3F7A-4466-B246-81D0C9A17F51}" srcId="{F5A4A83A-33E9-4EDE-88A3-BA211271495A}" destId="{389CB3BD-9E8E-4F04-8101-1B191822B9B7}" srcOrd="0" destOrd="0" parTransId="{E9A09CA7-E830-41BC-8ABA-176BF7D31082}" sibTransId="{C0ACA5AA-2F38-452E-9F8D-5E2D15CAF3EA}"/>
    <dgm:cxn modelId="{D7753251-4D31-486C-AACD-85587E3F788E}" type="presOf" srcId="{27CB1010-2F95-4A39-81D8-68C8436D3381}" destId="{01318CA9-C39D-438C-9F6B-2EAD6F199513}" srcOrd="0" destOrd="0" presId="urn:microsoft.com/office/officeart/2005/8/layout/list1"/>
    <dgm:cxn modelId="{4BD43E78-19CC-4631-A55C-AA4B468A409C}" type="presOf" srcId="{F5A4A83A-33E9-4EDE-88A3-BA211271495A}" destId="{ADCEE950-A72E-4C4C-840E-99678610324B}" srcOrd="1" destOrd="0" presId="urn:microsoft.com/office/officeart/2005/8/layout/list1"/>
    <dgm:cxn modelId="{2154C27B-3FB1-4406-9FB9-831FB79A3DA9}" srcId="{BA873DF2-F4D2-4E3A-8277-8C38968B7808}" destId="{27CB1010-2F95-4A39-81D8-68C8436D3381}" srcOrd="0" destOrd="0" parTransId="{F84B41FC-1696-4201-81EF-482FA71B370B}" sibTransId="{AD0DF1DF-9466-4F93-9175-BE86784C87D1}"/>
    <dgm:cxn modelId="{46604C88-F7A6-4261-8798-36920D7DDAB2}" type="presOf" srcId="{428D8F31-CDD1-4B9A-A702-AB58F4444FA1}" destId="{22270426-C94B-4C81-9C60-9225CB74DE30}" srcOrd="0" destOrd="1" presId="urn:microsoft.com/office/officeart/2005/8/layout/list1"/>
    <dgm:cxn modelId="{E0A60B93-686F-40AD-B1E6-0F5244F99632}" srcId="{331D4497-A591-453C-AA11-3D21B41A293F}" destId="{29B811BD-D3DF-49D1-BE09-FADA410298EB}" srcOrd="0" destOrd="0" parTransId="{1C140278-DD65-44A9-B874-4B162E82C544}" sibTransId="{6255846F-10B9-4EB2-83A6-10822DFCE407}"/>
    <dgm:cxn modelId="{4DB8D597-E9E0-46C1-917F-E03DF3B7A309}" type="presOf" srcId="{AEAFA81C-E630-4420-9FC2-CE41B993F19A}" destId="{B2DAFE32-0EE2-423F-88B2-C00892BDCA0A}" srcOrd="0" destOrd="0" presId="urn:microsoft.com/office/officeart/2005/8/layout/list1"/>
    <dgm:cxn modelId="{5A78FEAB-A0C4-4955-89FF-491159AD0CD0}" srcId="{AEAFA81C-E630-4420-9FC2-CE41B993F19A}" destId="{F5A4A83A-33E9-4EDE-88A3-BA211271495A}" srcOrd="1" destOrd="0" parTransId="{53705517-E6A9-415E-8E8F-4E8D62BB820D}" sibTransId="{5080261D-CA4B-4040-9AE2-1AEB6A50AF4A}"/>
    <dgm:cxn modelId="{76630EC6-8905-48D6-B1B5-801D32013842}" type="presOf" srcId="{D478C829-D629-483F-B048-6791DF864438}" destId="{68BB1EDF-6BC7-426E-B397-7727C90CD643}" srcOrd="0" destOrd="2" presId="urn:microsoft.com/office/officeart/2005/8/layout/list1"/>
    <dgm:cxn modelId="{9BA628C8-197B-49DE-AAED-E932E5CE56F8}" type="presOf" srcId="{331D4497-A591-453C-AA11-3D21B41A293F}" destId="{A13E8688-2267-4AC9-ABBA-D87FBB9547FF}" srcOrd="1" destOrd="0" presId="urn:microsoft.com/office/officeart/2005/8/layout/list1"/>
    <dgm:cxn modelId="{A32104D2-D6B4-42B4-95BF-E0ECDAFE0F6E}" type="presOf" srcId="{BA873DF2-F4D2-4E3A-8277-8C38968B7808}" destId="{CF5464DE-CEA3-4256-A2B0-012D299B864E}" srcOrd="1" destOrd="0" presId="urn:microsoft.com/office/officeart/2005/8/layout/list1"/>
    <dgm:cxn modelId="{3D0965D8-7A5A-4863-9224-3E9D89226DAE}" srcId="{F5A4A83A-33E9-4EDE-88A3-BA211271495A}" destId="{CDE8676A-070A-4555-96DF-4046F4FB3C81}" srcOrd="1" destOrd="0" parTransId="{8901AE3A-854B-4B71-9B9F-9CAE28911F27}" sibTransId="{08B1185F-5F0E-4038-A788-F252E7B9FCE8}"/>
    <dgm:cxn modelId="{8C4D81EC-4A87-43D8-8656-5FA796552AFE}" srcId="{AEAFA81C-E630-4420-9FC2-CE41B993F19A}" destId="{BA873DF2-F4D2-4E3A-8277-8C38968B7808}" srcOrd="2" destOrd="0" parTransId="{3F26000C-7263-451D-B44F-64872C611275}" sibTransId="{57A9D180-CE8F-4039-BA13-6E906352DB37}"/>
    <dgm:cxn modelId="{002207F1-33B4-4366-BCCC-B4C503F53673}" srcId="{F5A4A83A-33E9-4EDE-88A3-BA211271495A}" destId="{D478C829-D629-483F-B048-6791DF864438}" srcOrd="2" destOrd="0" parTransId="{559DFAAC-CC9E-40B4-8FA4-E0C678D267FE}" sibTransId="{70C0A15A-5BCA-4038-9720-846D406A7E15}"/>
    <dgm:cxn modelId="{596CE6F1-EC31-4846-B3B6-31A050BD7655}" type="presOf" srcId="{331D4497-A591-453C-AA11-3D21B41A293F}" destId="{61831BE1-7D9C-4B05-BA83-2611E5AB401D}" srcOrd="0" destOrd="0" presId="urn:microsoft.com/office/officeart/2005/8/layout/list1"/>
    <dgm:cxn modelId="{BC933D9B-45C0-4A08-983B-9C1864620C29}" type="presParOf" srcId="{B2DAFE32-0EE2-423F-88B2-C00892BDCA0A}" destId="{F0D79890-A99A-4190-BA4E-223BA3708081}" srcOrd="0" destOrd="0" presId="urn:microsoft.com/office/officeart/2005/8/layout/list1"/>
    <dgm:cxn modelId="{BD521860-1E14-4614-A60D-3DA2A64B9AC6}" type="presParOf" srcId="{F0D79890-A99A-4190-BA4E-223BA3708081}" destId="{61831BE1-7D9C-4B05-BA83-2611E5AB401D}" srcOrd="0" destOrd="0" presId="urn:microsoft.com/office/officeart/2005/8/layout/list1"/>
    <dgm:cxn modelId="{6CB529D0-F1B5-447E-8AB5-EE41477324AA}" type="presParOf" srcId="{F0D79890-A99A-4190-BA4E-223BA3708081}" destId="{A13E8688-2267-4AC9-ABBA-D87FBB9547FF}" srcOrd="1" destOrd="0" presId="urn:microsoft.com/office/officeart/2005/8/layout/list1"/>
    <dgm:cxn modelId="{562901C7-12B5-4F53-8D4E-7FDC5D295916}" type="presParOf" srcId="{B2DAFE32-0EE2-423F-88B2-C00892BDCA0A}" destId="{330AC2EE-1478-42C6-8813-B399F731905F}" srcOrd="1" destOrd="0" presId="urn:microsoft.com/office/officeart/2005/8/layout/list1"/>
    <dgm:cxn modelId="{A155C52E-F2E0-4BAA-B981-8B6C48F8D813}" type="presParOf" srcId="{B2DAFE32-0EE2-423F-88B2-C00892BDCA0A}" destId="{22270426-C94B-4C81-9C60-9225CB74DE30}" srcOrd="2" destOrd="0" presId="urn:microsoft.com/office/officeart/2005/8/layout/list1"/>
    <dgm:cxn modelId="{A6C5FC4B-D941-4D8E-8F8B-46EDD4FC0EAF}" type="presParOf" srcId="{B2DAFE32-0EE2-423F-88B2-C00892BDCA0A}" destId="{CDB1749B-43CA-4A3E-A34D-FEC6EDF747ED}" srcOrd="3" destOrd="0" presId="urn:microsoft.com/office/officeart/2005/8/layout/list1"/>
    <dgm:cxn modelId="{0827AC61-DF29-424E-9DF6-DD4B7CDB81C6}" type="presParOf" srcId="{B2DAFE32-0EE2-423F-88B2-C00892BDCA0A}" destId="{B99293CF-2FF9-4768-84FE-382E041D3BA8}" srcOrd="4" destOrd="0" presId="urn:microsoft.com/office/officeart/2005/8/layout/list1"/>
    <dgm:cxn modelId="{78FD0E1C-BD81-4AB0-A69D-BE563F2DAA1F}" type="presParOf" srcId="{B99293CF-2FF9-4768-84FE-382E041D3BA8}" destId="{C21CA2A1-5C64-4F02-8A45-1FB5FF8FBF54}" srcOrd="0" destOrd="0" presId="urn:microsoft.com/office/officeart/2005/8/layout/list1"/>
    <dgm:cxn modelId="{B982E107-773C-4D70-BE42-FC891C4745E4}" type="presParOf" srcId="{B99293CF-2FF9-4768-84FE-382E041D3BA8}" destId="{ADCEE950-A72E-4C4C-840E-99678610324B}" srcOrd="1" destOrd="0" presId="urn:microsoft.com/office/officeart/2005/8/layout/list1"/>
    <dgm:cxn modelId="{3B8136CB-194F-4A25-A631-6AC7E5E6672A}" type="presParOf" srcId="{B2DAFE32-0EE2-423F-88B2-C00892BDCA0A}" destId="{E54EB2C3-2559-4197-A592-4443595C3CA2}" srcOrd="5" destOrd="0" presId="urn:microsoft.com/office/officeart/2005/8/layout/list1"/>
    <dgm:cxn modelId="{1B8C415F-5D02-4E3C-95CD-B99C6A6FF48A}" type="presParOf" srcId="{B2DAFE32-0EE2-423F-88B2-C00892BDCA0A}" destId="{68BB1EDF-6BC7-426E-B397-7727C90CD643}" srcOrd="6" destOrd="0" presId="urn:microsoft.com/office/officeart/2005/8/layout/list1"/>
    <dgm:cxn modelId="{71AED6C8-21A8-4227-A3E2-09D7E5145AB6}" type="presParOf" srcId="{B2DAFE32-0EE2-423F-88B2-C00892BDCA0A}" destId="{ADA4CC71-6064-4CF2-B06F-39F83077C4DC}" srcOrd="7" destOrd="0" presId="urn:microsoft.com/office/officeart/2005/8/layout/list1"/>
    <dgm:cxn modelId="{666A6446-C0BD-4F3B-93A8-32A8FE91EACD}" type="presParOf" srcId="{B2DAFE32-0EE2-423F-88B2-C00892BDCA0A}" destId="{A213595D-3EB2-4159-B756-F47662D034D4}" srcOrd="8" destOrd="0" presId="urn:microsoft.com/office/officeart/2005/8/layout/list1"/>
    <dgm:cxn modelId="{3F7D961F-CA4D-4E74-9B73-87B44F3634BB}" type="presParOf" srcId="{A213595D-3EB2-4159-B756-F47662D034D4}" destId="{030518AE-4B30-4381-A58F-669A60D8412C}" srcOrd="0" destOrd="0" presId="urn:microsoft.com/office/officeart/2005/8/layout/list1"/>
    <dgm:cxn modelId="{6857E818-D55C-4E0E-8FF8-578B36FA7F40}" type="presParOf" srcId="{A213595D-3EB2-4159-B756-F47662D034D4}" destId="{CF5464DE-CEA3-4256-A2B0-012D299B864E}" srcOrd="1" destOrd="0" presId="urn:microsoft.com/office/officeart/2005/8/layout/list1"/>
    <dgm:cxn modelId="{316C640E-5B1F-43C3-84AF-2B0D0865BF7A}" type="presParOf" srcId="{B2DAFE32-0EE2-423F-88B2-C00892BDCA0A}" destId="{D7206372-BBF4-44DA-B806-5E46D777DF82}" srcOrd="9" destOrd="0" presId="urn:microsoft.com/office/officeart/2005/8/layout/list1"/>
    <dgm:cxn modelId="{E6CE3E60-C1FA-4606-AAAE-2671293C8EB0}" type="presParOf" srcId="{B2DAFE32-0EE2-423F-88B2-C00892BDCA0A}" destId="{01318CA9-C39D-438C-9F6B-2EAD6F19951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3D1BCE-CF0B-4387-9A56-87F3F672C1C9}">
      <dsp:nvSpPr>
        <dsp:cNvPr id="0" name=""/>
        <dsp:cNvSpPr/>
      </dsp:nvSpPr>
      <dsp:spPr>
        <a:xfrm>
          <a:off x="0" y="280484"/>
          <a:ext cx="5043055" cy="133087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kern="1200" dirty="0"/>
            <a:t>Define and distinguish between </a:t>
          </a:r>
          <a:r>
            <a:rPr lang="en-ZA" sz="2400" b="1" kern="1200" dirty="0"/>
            <a:t>revision</a:t>
          </a:r>
          <a:r>
            <a:rPr lang="en-ZA" sz="2400" kern="1200" dirty="0"/>
            <a:t> and </a:t>
          </a:r>
          <a:r>
            <a:rPr lang="en-ZA" sz="2400" b="1" kern="1200" dirty="0"/>
            <a:t>consolidation</a:t>
          </a:r>
          <a:r>
            <a:rPr lang="en-ZA" sz="2400" kern="1200" dirty="0"/>
            <a:t>.</a:t>
          </a:r>
          <a:endParaRPr lang="af-ZA" sz="2400" kern="1200" dirty="0"/>
        </a:p>
      </dsp:txBody>
      <dsp:txXfrm>
        <a:off x="64968" y="345452"/>
        <a:ext cx="4913119" cy="1200939"/>
      </dsp:txXfrm>
    </dsp:sp>
    <dsp:sp modelId="{C9D9F1A5-7BA6-44FA-B5DA-1C721138383E}">
      <dsp:nvSpPr>
        <dsp:cNvPr id="0" name=""/>
        <dsp:cNvSpPr/>
      </dsp:nvSpPr>
      <dsp:spPr>
        <a:xfrm>
          <a:off x="0" y="1798559"/>
          <a:ext cx="5043055" cy="1330875"/>
        </a:xfrm>
        <a:prstGeom prst="roundRect">
          <a:avLst/>
        </a:prstGeom>
        <a:solidFill>
          <a:schemeClr val="accent3">
            <a:hueOff val="-568678"/>
            <a:satOff val="-2344"/>
            <a:lumOff val="-49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kern="1200" dirty="0"/>
            <a:t>Identify </a:t>
          </a:r>
          <a:r>
            <a:rPr lang="en-ZA" sz="2400" b="1" kern="1200" dirty="0"/>
            <a:t>suitable methods </a:t>
          </a:r>
          <a:r>
            <a:rPr lang="en-ZA" sz="2400" kern="1200" dirty="0"/>
            <a:t>for applying revision and consolidation.</a:t>
          </a:r>
          <a:endParaRPr lang="af-ZA" sz="2400" kern="1200" dirty="0"/>
        </a:p>
      </dsp:txBody>
      <dsp:txXfrm>
        <a:off x="64968" y="1863527"/>
        <a:ext cx="4913119" cy="1200939"/>
      </dsp:txXfrm>
    </dsp:sp>
    <dsp:sp modelId="{BB4D95A0-05EC-4AD8-8DEF-5F731CC3671A}">
      <dsp:nvSpPr>
        <dsp:cNvPr id="0" name=""/>
        <dsp:cNvSpPr/>
      </dsp:nvSpPr>
      <dsp:spPr>
        <a:xfrm>
          <a:off x="0" y="3316635"/>
          <a:ext cx="5043055" cy="1330875"/>
        </a:xfrm>
        <a:prstGeom prst="roundRect">
          <a:avLst/>
        </a:prstGeom>
        <a:solidFill>
          <a:schemeClr val="accent3">
            <a:hueOff val="-1137357"/>
            <a:satOff val="-4689"/>
            <a:lumOff val="-9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400" b="1" kern="1200" dirty="0"/>
            <a:t>Apply</a:t>
          </a:r>
          <a:r>
            <a:rPr lang="en-ZA" sz="2400" kern="1200" dirty="0"/>
            <a:t> revision and consolidation strategies to selected subjects and topics.</a:t>
          </a:r>
          <a:endParaRPr lang="af-ZA" sz="2400" kern="1200" dirty="0"/>
        </a:p>
      </dsp:txBody>
      <dsp:txXfrm>
        <a:off x="64968" y="3381603"/>
        <a:ext cx="4913119" cy="12009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B840F-FAC9-4DBC-8498-C5FEF758DDDA}">
      <dsp:nvSpPr>
        <dsp:cNvPr id="0" name=""/>
        <dsp:cNvSpPr/>
      </dsp:nvSpPr>
      <dsp:spPr>
        <a:xfrm>
          <a:off x="0" y="2486138"/>
          <a:ext cx="6713552" cy="1631176"/>
        </a:xfrm>
        <a:prstGeom prst="rect">
          <a:avLst/>
        </a:prstGeom>
        <a:solidFill>
          <a:schemeClr val="accent3">
            <a:lumMod val="5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b="1" kern="1200" dirty="0" err="1"/>
            <a:t>Effective</a:t>
          </a:r>
          <a:r>
            <a:rPr lang="af-ZA" sz="2000" b="1" kern="1200" dirty="0"/>
            <a:t> </a:t>
          </a:r>
          <a:r>
            <a:rPr lang="af-ZA" sz="2000" b="1" kern="1200" dirty="0" err="1"/>
            <a:t>revision</a:t>
          </a:r>
          <a:r>
            <a:rPr lang="af-ZA" sz="2000" b="1" kern="1200" dirty="0"/>
            <a:t> is </a:t>
          </a:r>
          <a:r>
            <a:rPr lang="af-ZA" sz="2000" b="1" kern="1200" dirty="0" err="1"/>
            <a:t>active</a:t>
          </a:r>
          <a:r>
            <a:rPr lang="af-ZA" sz="2000" b="1" kern="1200" dirty="0"/>
            <a:t>:</a:t>
          </a:r>
          <a:r>
            <a:rPr lang="af-ZA" sz="2000" kern="1200" dirty="0"/>
            <a:t> </a:t>
          </a:r>
          <a:r>
            <a:rPr lang="af-ZA" sz="2000" kern="1200" dirty="0" err="1"/>
            <a:t>retrieve</a:t>
          </a:r>
          <a:r>
            <a:rPr lang="af-ZA" sz="2000" kern="1200" dirty="0"/>
            <a:t>, </a:t>
          </a:r>
          <a:r>
            <a:rPr lang="af-ZA" sz="2000" kern="1200" dirty="0" err="1"/>
            <a:t>test</a:t>
          </a:r>
          <a:r>
            <a:rPr lang="af-ZA" sz="2000" kern="1200" dirty="0"/>
            <a:t>, </a:t>
          </a:r>
          <a:r>
            <a:rPr lang="af-ZA" sz="2000" kern="1200" dirty="0" err="1"/>
            <a:t>practise</a:t>
          </a:r>
          <a:r>
            <a:rPr lang="af-ZA" sz="2000" kern="1200" dirty="0"/>
            <a:t> </a:t>
          </a:r>
          <a:r>
            <a:rPr lang="af-ZA" sz="2000" kern="1200" dirty="0" err="1"/>
            <a:t>and</a:t>
          </a:r>
          <a:r>
            <a:rPr lang="af-ZA" sz="2000" kern="1200" dirty="0"/>
            <a:t> </a:t>
          </a:r>
          <a:r>
            <a:rPr lang="af-ZA" sz="2000" kern="1200" dirty="0" err="1"/>
            <a:t>correct</a:t>
          </a:r>
          <a:r>
            <a:rPr lang="af-ZA" sz="2000" kern="1200" dirty="0"/>
            <a:t>.</a:t>
          </a:r>
          <a:endParaRPr lang="en-US" sz="2000" kern="1200" dirty="0"/>
        </a:p>
      </dsp:txBody>
      <dsp:txXfrm>
        <a:off x="0" y="2486138"/>
        <a:ext cx="6713552" cy="1631176"/>
      </dsp:txXfrm>
    </dsp:sp>
    <dsp:sp modelId="{DB1EC576-2EE5-4B44-A16F-148673C4563F}">
      <dsp:nvSpPr>
        <dsp:cNvPr id="0" name=""/>
        <dsp:cNvSpPr/>
      </dsp:nvSpPr>
      <dsp:spPr>
        <a:xfrm rot="10800000">
          <a:off x="0" y="1857"/>
          <a:ext cx="6713552" cy="2508748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000" kern="1200" dirty="0" err="1"/>
            <a:t>Revision</a:t>
          </a:r>
          <a:r>
            <a:rPr lang="af-ZA" sz="2000" kern="1200" dirty="0"/>
            <a:t> </a:t>
          </a:r>
          <a:r>
            <a:rPr lang="af-ZA" sz="2000" kern="1200" dirty="0" err="1"/>
            <a:t>means</a:t>
          </a:r>
          <a:r>
            <a:rPr lang="af-ZA" sz="2000" kern="1200" dirty="0"/>
            <a:t> </a:t>
          </a:r>
          <a:r>
            <a:rPr lang="af-ZA" sz="2000" kern="1200" dirty="0" err="1"/>
            <a:t>returning</a:t>
          </a:r>
          <a:r>
            <a:rPr lang="af-ZA" sz="2000" kern="1200" dirty="0"/>
            <a:t> </a:t>
          </a:r>
          <a:r>
            <a:rPr lang="af-ZA" sz="2000" kern="1200" dirty="0" err="1"/>
            <a:t>to</a:t>
          </a:r>
          <a:r>
            <a:rPr lang="af-ZA" sz="2000" kern="1200" dirty="0"/>
            <a:t> </a:t>
          </a:r>
          <a:r>
            <a:rPr lang="af-ZA" sz="2000" kern="1200" dirty="0" err="1"/>
            <a:t>work</a:t>
          </a:r>
          <a:r>
            <a:rPr lang="af-ZA" sz="2000" kern="1200" dirty="0"/>
            <a:t> </a:t>
          </a:r>
          <a:r>
            <a:rPr lang="af-ZA" sz="2000" kern="1200" dirty="0" err="1"/>
            <a:t>you</a:t>
          </a:r>
          <a:r>
            <a:rPr lang="af-ZA" sz="2000" kern="1200" dirty="0"/>
            <a:t> </a:t>
          </a:r>
          <a:r>
            <a:rPr lang="af-ZA" sz="2000" kern="1200" dirty="0" err="1"/>
            <a:t>have</a:t>
          </a:r>
          <a:r>
            <a:rPr lang="af-ZA" sz="2000" kern="1200" dirty="0"/>
            <a:t> </a:t>
          </a:r>
          <a:r>
            <a:rPr lang="af-ZA" sz="2000" kern="1200" dirty="0" err="1"/>
            <a:t>already</a:t>
          </a:r>
          <a:r>
            <a:rPr lang="af-ZA" sz="2000" kern="1200" dirty="0"/>
            <a:t> </a:t>
          </a:r>
          <a:r>
            <a:rPr lang="af-ZA" sz="2000" kern="1200" dirty="0" err="1"/>
            <a:t>learnt</a:t>
          </a:r>
          <a:r>
            <a:rPr lang="af-ZA" sz="2000" kern="1200" dirty="0"/>
            <a:t> </a:t>
          </a:r>
          <a:r>
            <a:rPr lang="af-ZA" sz="2000" kern="1200" dirty="0" err="1"/>
            <a:t>to</a:t>
          </a:r>
          <a:r>
            <a:rPr lang="af-ZA" sz="2000" kern="1200" dirty="0"/>
            <a:t>:</a:t>
          </a:r>
          <a:endParaRPr lang="en-US" sz="2000" kern="1200" dirty="0"/>
        </a:p>
      </dsp:txBody>
      <dsp:txXfrm rot="-10800000">
        <a:off x="0" y="1857"/>
        <a:ext cx="6713552" cy="880570"/>
      </dsp:txXfrm>
    </dsp:sp>
    <dsp:sp modelId="{8FDFDABB-6038-4EAC-ABDE-0F7FDF1BF40F}">
      <dsp:nvSpPr>
        <dsp:cNvPr id="0" name=""/>
        <dsp:cNvSpPr/>
      </dsp:nvSpPr>
      <dsp:spPr>
        <a:xfrm>
          <a:off x="0" y="882428"/>
          <a:ext cx="1678387" cy="75011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/>
            <a:t>Refresh your memory. </a:t>
          </a:r>
          <a:endParaRPr lang="en-US" sz="1700" kern="1200"/>
        </a:p>
      </dsp:txBody>
      <dsp:txXfrm>
        <a:off x="0" y="882428"/>
        <a:ext cx="1678387" cy="750115"/>
      </dsp:txXfrm>
    </dsp:sp>
    <dsp:sp modelId="{4BBA3286-E92E-48EF-9DE4-A168C310E42D}">
      <dsp:nvSpPr>
        <dsp:cNvPr id="0" name=""/>
        <dsp:cNvSpPr/>
      </dsp:nvSpPr>
      <dsp:spPr>
        <a:xfrm>
          <a:off x="1678388" y="882428"/>
          <a:ext cx="1678387" cy="75011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/>
            <a:t>Check your understanding. </a:t>
          </a:r>
          <a:endParaRPr lang="en-US" sz="1700" kern="1200"/>
        </a:p>
      </dsp:txBody>
      <dsp:txXfrm>
        <a:off x="1678388" y="882428"/>
        <a:ext cx="1678387" cy="750115"/>
      </dsp:txXfrm>
    </dsp:sp>
    <dsp:sp modelId="{BE48F829-520F-44B7-822A-A7454575FBE0}">
      <dsp:nvSpPr>
        <dsp:cNvPr id="0" name=""/>
        <dsp:cNvSpPr/>
      </dsp:nvSpPr>
      <dsp:spPr>
        <a:xfrm>
          <a:off x="3356776" y="882428"/>
          <a:ext cx="1678387" cy="75011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/>
            <a:t>Identify gaps. </a:t>
          </a:r>
          <a:endParaRPr lang="en-US" sz="1700" kern="1200"/>
        </a:p>
      </dsp:txBody>
      <dsp:txXfrm>
        <a:off x="3356776" y="882428"/>
        <a:ext cx="1678387" cy="750115"/>
      </dsp:txXfrm>
    </dsp:sp>
    <dsp:sp modelId="{8E74EACC-3318-4C04-AB42-586014959C69}">
      <dsp:nvSpPr>
        <dsp:cNvPr id="0" name=""/>
        <dsp:cNvSpPr/>
      </dsp:nvSpPr>
      <dsp:spPr>
        <a:xfrm>
          <a:off x="5035163" y="882428"/>
          <a:ext cx="1678387" cy="750115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/>
            <a:t>Prepare for assessment.</a:t>
          </a:r>
          <a:endParaRPr lang="en-US" sz="1700" kern="1200"/>
        </a:p>
      </dsp:txBody>
      <dsp:txXfrm>
        <a:off x="5035163" y="882428"/>
        <a:ext cx="1678387" cy="7501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9A78F7-3852-4B72-B760-FAA7A61E8DE2}">
      <dsp:nvSpPr>
        <dsp:cNvPr id="0" name=""/>
        <dsp:cNvSpPr/>
      </dsp:nvSpPr>
      <dsp:spPr>
        <a:xfrm>
          <a:off x="128" y="0"/>
          <a:ext cx="1709812" cy="48525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300" kern="1200"/>
            <a:t>Recall from memory </a:t>
          </a:r>
        </a:p>
      </dsp:txBody>
      <dsp:txXfrm>
        <a:off x="128" y="1941022"/>
        <a:ext cx="1709812" cy="1941022"/>
      </dsp:txXfrm>
    </dsp:sp>
    <dsp:sp modelId="{FDB01C91-88C3-4CDF-9332-3FECA06116D6}">
      <dsp:nvSpPr>
        <dsp:cNvPr id="0" name=""/>
        <dsp:cNvSpPr/>
      </dsp:nvSpPr>
      <dsp:spPr>
        <a:xfrm>
          <a:off x="51422" y="291153"/>
          <a:ext cx="1607223" cy="161590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588944-5FCF-42BB-AB6B-187ABCDFAB4E}">
      <dsp:nvSpPr>
        <dsp:cNvPr id="0" name=""/>
        <dsp:cNvSpPr/>
      </dsp:nvSpPr>
      <dsp:spPr>
        <a:xfrm>
          <a:off x="1761234" y="0"/>
          <a:ext cx="1709812" cy="48525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300" kern="1200"/>
            <a:t>Explain in your own words </a:t>
          </a:r>
        </a:p>
      </dsp:txBody>
      <dsp:txXfrm>
        <a:off x="1761234" y="1941022"/>
        <a:ext cx="1709812" cy="1941022"/>
      </dsp:txXfrm>
    </dsp:sp>
    <dsp:sp modelId="{00037C0A-5ACA-4FCA-96ED-AAE859140A33}">
      <dsp:nvSpPr>
        <dsp:cNvPr id="0" name=""/>
        <dsp:cNvSpPr/>
      </dsp:nvSpPr>
      <dsp:spPr>
        <a:xfrm>
          <a:off x="1812529" y="291153"/>
          <a:ext cx="1607223" cy="161590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A3F33B-584C-42F6-93BD-B532322065C5}">
      <dsp:nvSpPr>
        <dsp:cNvPr id="0" name=""/>
        <dsp:cNvSpPr/>
      </dsp:nvSpPr>
      <dsp:spPr>
        <a:xfrm>
          <a:off x="3522341" y="0"/>
          <a:ext cx="1709812" cy="485255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300" kern="1200"/>
            <a:t>Use flash cards </a:t>
          </a:r>
        </a:p>
      </dsp:txBody>
      <dsp:txXfrm>
        <a:off x="3522341" y="1941022"/>
        <a:ext cx="1709812" cy="1941022"/>
      </dsp:txXfrm>
    </dsp:sp>
    <dsp:sp modelId="{4759E19E-78C4-4ABB-867C-57E4240289D8}">
      <dsp:nvSpPr>
        <dsp:cNvPr id="0" name=""/>
        <dsp:cNvSpPr/>
      </dsp:nvSpPr>
      <dsp:spPr>
        <a:xfrm>
          <a:off x="3573635" y="291153"/>
          <a:ext cx="1607223" cy="161590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B3AA2-0E87-4BBE-A684-E62CEAE993BD}">
      <dsp:nvSpPr>
        <dsp:cNvPr id="0" name=""/>
        <dsp:cNvSpPr/>
      </dsp:nvSpPr>
      <dsp:spPr>
        <a:xfrm>
          <a:off x="5283447" y="0"/>
          <a:ext cx="1709812" cy="485255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300" kern="1200"/>
            <a:t>Answer practice questions </a:t>
          </a:r>
        </a:p>
      </dsp:txBody>
      <dsp:txXfrm>
        <a:off x="5283447" y="1941022"/>
        <a:ext cx="1709812" cy="1941022"/>
      </dsp:txXfrm>
    </dsp:sp>
    <dsp:sp modelId="{2DE2DAD9-C4C5-41FB-903B-8BFCC6B4A911}">
      <dsp:nvSpPr>
        <dsp:cNvPr id="0" name=""/>
        <dsp:cNvSpPr/>
      </dsp:nvSpPr>
      <dsp:spPr>
        <a:xfrm>
          <a:off x="5334742" y="291153"/>
          <a:ext cx="1607223" cy="161590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25A5F-C88A-4DD0-AF16-97669BC5C745}">
      <dsp:nvSpPr>
        <dsp:cNvPr id="0" name=""/>
        <dsp:cNvSpPr/>
      </dsp:nvSpPr>
      <dsp:spPr>
        <a:xfrm>
          <a:off x="7044554" y="0"/>
          <a:ext cx="1709812" cy="485255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300" kern="1200"/>
            <a:t>Explain concepts to someone else </a:t>
          </a:r>
        </a:p>
      </dsp:txBody>
      <dsp:txXfrm>
        <a:off x="7044554" y="1941022"/>
        <a:ext cx="1709812" cy="1941022"/>
      </dsp:txXfrm>
    </dsp:sp>
    <dsp:sp modelId="{5BCB8CFC-7F15-4381-BB08-155CFBE3BBFC}">
      <dsp:nvSpPr>
        <dsp:cNvPr id="0" name=""/>
        <dsp:cNvSpPr/>
      </dsp:nvSpPr>
      <dsp:spPr>
        <a:xfrm>
          <a:off x="7095848" y="291153"/>
          <a:ext cx="1607223" cy="161590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C7299A-F4A3-4F1E-A07B-E0B08498B319}">
      <dsp:nvSpPr>
        <dsp:cNvPr id="0" name=""/>
        <dsp:cNvSpPr/>
      </dsp:nvSpPr>
      <dsp:spPr>
        <a:xfrm>
          <a:off x="8805660" y="0"/>
          <a:ext cx="1709812" cy="48525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300" kern="1200"/>
            <a:t>Check and correct mistakes</a:t>
          </a:r>
        </a:p>
      </dsp:txBody>
      <dsp:txXfrm>
        <a:off x="8805660" y="1941022"/>
        <a:ext cx="1709812" cy="1941022"/>
      </dsp:txXfrm>
    </dsp:sp>
    <dsp:sp modelId="{31B606FE-2AF6-49D3-B923-9CF9746787FB}">
      <dsp:nvSpPr>
        <dsp:cNvPr id="0" name=""/>
        <dsp:cNvSpPr/>
      </dsp:nvSpPr>
      <dsp:spPr>
        <a:xfrm>
          <a:off x="8856954" y="291153"/>
          <a:ext cx="1607223" cy="1615900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2B297E-9BE9-43CA-B682-5A7FB8DD5989}">
      <dsp:nvSpPr>
        <dsp:cNvPr id="0" name=""/>
        <dsp:cNvSpPr/>
      </dsp:nvSpPr>
      <dsp:spPr>
        <a:xfrm>
          <a:off x="420624" y="3882044"/>
          <a:ext cx="9674352" cy="727883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270426-C94B-4C81-9C60-9225CB74DE30}">
      <dsp:nvSpPr>
        <dsp:cNvPr id="0" name=""/>
        <dsp:cNvSpPr/>
      </dsp:nvSpPr>
      <dsp:spPr>
        <a:xfrm>
          <a:off x="0" y="305305"/>
          <a:ext cx="6713552" cy="1209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1046" tIns="333248" rIns="52104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kern="1200" dirty="0" err="1"/>
            <a:t>Retrieve</a:t>
          </a:r>
          <a:r>
            <a:rPr lang="af-ZA" sz="1600" kern="1200" dirty="0"/>
            <a:t> </a:t>
          </a:r>
          <a:r>
            <a:rPr lang="af-ZA" sz="1600" kern="1200" dirty="0" err="1"/>
            <a:t>information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kern="1200" dirty="0" err="1"/>
            <a:t>Test</a:t>
          </a:r>
          <a:r>
            <a:rPr lang="af-ZA" sz="1600" kern="1200" dirty="0"/>
            <a:t> </a:t>
          </a:r>
          <a:r>
            <a:rPr lang="af-ZA" sz="1600" kern="1200" dirty="0" err="1"/>
            <a:t>what</a:t>
          </a:r>
          <a:r>
            <a:rPr lang="af-ZA" sz="1600" kern="1200" dirty="0"/>
            <a:t> </a:t>
          </a:r>
          <a:r>
            <a:rPr lang="af-ZA" sz="1600" kern="1200" dirty="0" err="1"/>
            <a:t>you</a:t>
          </a:r>
          <a:r>
            <a:rPr lang="af-ZA" sz="1600" kern="1200" dirty="0"/>
            <a:t> </a:t>
          </a:r>
          <a:r>
            <a:rPr lang="af-ZA" sz="1600" kern="1200" dirty="0" err="1"/>
            <a:t>remember</a:t>
          </a:r>
          <a:r>
            <a:rPr lang="af-ZA" sz="1600" kern="1200" dirty="0"/>
            <a:t>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kern="1200" dirty="0" err="1"/>
            <a:t>Identify</a:t>
          </a:r>
          <a:r>
            <a:rPr lang="af-ZA" sz="1600" kern="1200" dirty="0"/>
            <a:t> gaps</a:t>
          </a:r>
          <a:endParaRPr lang="en-US" sz="1600" kern="1200" dirty="0"/>
        </a:p>
      </dsp:txBody>
      <dsp:txXfrm>
        <a:off x="0" y="305305"/>
        <a:ext cx="6713552" cy="1209600"/>
      </dsp:txXfrm>
    </dsp:sp>
    <dsp:sp modelId="{A13E8688-2267-4AC9-ABBA-D87FBB9547FF}">
      <dsp:nvSpPr>
        <dsp:cNvPr id="0" name=""/>
        <dsp:cNvSpPr/>
      </dsp:nvSpPr>
      <dsp:spPr>
        <a:xfrm>
          <a:off x="335677" y="69145"/>
          <a:ext cx="4699486" cy="47232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629" tIns="0" rIns="1776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600" b="1" kern="1200"/>
            <a:t>Revision</a:t>
          </a:r>
          <a:endParaRPr lang="en-US" sz="1600" kern="1200"/>
        </a:p>
      </dsp:txBody>
      <dsp:txXfrm>
        <a:off x="358734" y="92202"/>
        <a:ext cx="4653372" cy="426206"/>
      </dsp:txXfrm>
    </dsp:sp>
    <dsp:sp modelId="{68BB1EDF-6BC7-426E-B397-7727C90CD643}">
      <dsp:nvSpPr>
        <dsp:cNvPr id="0" name=""/>
        <dsp:cNvSpPr/>
      </dsp:nvSpPr>
      <dsp:spPr>
        <a:xfrm>
          <a:off x="0" y="1837466"/>
          <a:ext cx="6713552" cy="1209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1046" tIns="333248" rIns="52104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kern="1200" dirty="0" err="1"/>
            <a:t>Organise</a:t>
          </a:r>
          <a:r>
            <a:rPr lang="af-ZA" sz="1600" kern="1200" dirty="0"/>
            <a:t> </a:t>
          </a:r>
          <a:r>
            <a:rPr lang="af-ZA" sz="1600" kern="1200" dirty="0" err="1"/>
            <a:t>and</a:t>
          </a:r>
          <a:r>
            <a:rPr lang="af-ZA" sz="1600" kern="1200" dirty="0"/>
            <a:t> </a:t>
          </a:r>
          <a:r>
            <a:rPr lang="af-ZA" sz="1600" kern="1200" dirty="0" err="1"/>
            <a:t>connect</a:t>
          </a:r>
          <a:r>
            <a:rPr lang="af-ZA" sz="1600" kern="1200" dirty="0"/>
            <a:t> </a:t>
          </a:r>
          <a:r>
            <a:rPr lang="af-ZA" sz="1600" kern="1200" dirty="0" err="1"/>
            <a:t>ideas</a:t>
          </a:r>
          <a:r>
            <a:rPr lang="af-ZA" sz="1600" kern="1200" dirty="0"/>
            <a:t>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kern="1200" dirty="0" err="1"/>
            <a:t>Correct</a:t>
          </a:r>
          <a:r>
            <a:rPr lang="af-ZA" sz="1600" kern="1200" dirty="0"/>
            <a:t> </a:t>
          </a:r>
          <a:r>
            <a:rPr lang="af-ZA" sz="1600" kern="1200" dirty="0" err="1"/>
            <a:t>misunderstandings</a:t>
          </a:r>
          <a:r>
            <a:rPr lang="af-ZA" sz="1600" kern="1200" dirty="0"/>
            <a:t>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kern="1200" dirty="0" err="1"/>
            <a:t>Apply</a:t>
          </a:r>
          <a:r>
            <a:rPr lang="af-ZA" sz="1600" kern="1200" dirty="0"/>
            <a:t> </a:t>
          </a:r>
          <a:r>
            <a:rPr lang="af-ZA" sz="1600" kern="1200" dirty="0" err="1"/>
            <a:t>knowledge</a:t>
          </a:r>
          <a:endParaRPr lang="en-US" sz="1600" kern="1200" dirty="0"/>
        </a:p>
      </dsp:txBody>
      <dsp:txXfrm>
        <a:off x="0" y="1837466"/>
        <a:ext cx="6713552" cy="1209600"/>
      </dsp:txXfrm>
    </dsp:sp>
    <dsp:sp modelId="{ADCEE950-A72E-4C4C-840E-99678610324B}">
      <dsp:nvSpPr>
        <dsp:cNvPr id="0" name=""/>
        <dsp:cNvSpPr/>
      </dsp:nvSpPr>
      <dsp:spPr>
        <a:xfrm>
          <a:off x="335677" y="1601305"/>
          <a:ext cx="4699486" cy="47232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629" tIns="0" rIns="1776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600" b="1" kern="1200"/>
            <a:t>Consolidation</a:t>
          </a:r>
          <a:endParaRPr lang="en-US" sz="1600" kern="1200"/>
        </a:p>
      </dsp:txBody>
      <dsp:txXfrm>
        <a:off x="358734" y="1624362"/>
        <a:ext cx="4653372" cy="426206"/>
      </dsp:txXfrm>
    </dsp:sp>
    <dsp:sp modelId="{01318CA9-C39D-438C-9F6B-2EAD6F199513}">
      <dsp:nvSpPr>
        <dsp:cNvPr id="0" name=""/>
        <dsp:cNvSpPr/>
      </dsp:nvSpPr>
      <dsp:spPr>
        <a:xfrm>
          <a:off x="0" y="3369626"/>
          <a:ext cx="6713552" cy="6804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1046" tIns="333248" rIns="52104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600" kern="1200" dirty="0" err="1"/>
            <a:t>Past</a:t>
          </a:r>
          <a:r>
            <a:rPr lang="af-ZA" sz="1600" kern="1200" dirty="0"/>
            <a:t> </a:t>
          </a:r>
          <a:r>
            <a:rPr lang="af-ZA" sz="1600" kern="1200" dirty="0" err="1"/>
            <a:t>paper</a:t>
          </a:r>
          <a:r>
            <a:rPr lang="af-ZA" sz="1600" kern="1200" dirty="0"/>
            <a:t> → </a:t>
          </a:r>
          <a:r>
            <a:rPr lang="af-ZA" sz="1600" kern="1200" dirty="0" err="1"/>
            <a:t>test</a:t>
          </a:r>
          <a:r>
            <a:rPr lang="af-ZA" sz="1600" kern="1200" dirty="0"/>
            <a:t> </a:t>
          </a:r>
          <a:r>
            <a:rPr lang="af-ZA" sz="1600" kern="1200" dirty="0" err="1"/>
            <a:t>yourself</a:t>
          </a:r>
          <a:r>
            <a:rPr lang="af-ZA" sz="1600" kern="1200" dirty="0"/>
            <a:t> → </a:t>
          </a:r>
          <a:r>
            <a:rPr lang="af-ZA" sz="1600" kern="1200" dirty="0" err="1"/>
            <a:t>correct</a:t>
          </a:r>
          <a:r>
            <a:rPr lang="af-ZA" sz="1600" kern="1200" dirty="0"/>
            <a:t> </a:t>
          </a:r>
          <a:r>
            <a:rPr lang="af-ZA" sz="1600" kern="1200" dirty="0" err="1"/>
            <a:t>mistakes</a:t>
          </a:r>
          <a:r>
            <a:rPr lang="af-ZA" sz="1600" kern="1200" dirty="0"/>
            <a:t> → </a:t>
          </a:r>
          <a:r>
            <a:rPr lang="af-ZA" sz="1600" kern="1200" dirty="0" err="1"/>
            <a:t>apply</a:t>
          </a:r>
          <a:r>
            <a:rPr lang="af-ZA" sz="1600" kern="1200" dirty="0"/>
            <a:t> </a:t>
          </a:r>
          <a:r>
            <a:rPr lang="af-ZA" sz="1600" kern="1200" dirty="0" err="1"/>
            <a:t>again</a:t>
          </a:r>
          <a:endParaRPr lang="en-US" sz="1600" kern="1200" dirty="0"/>
        </a:p>
      </dsp:txBody>
      <dsp:txXfrm>
        <a:off x="0" y="3369626"/>
        <a:ext cx="6713552" cy="680400"/>
      </dsp:txXfrm>
    </dsp:sp>
    <dsp:sp modelId="{CF5464DE-CEA3-4256-A2B0-012D299B864E}">
      <dsp:nvSpPr>
        <dsp:cNvPr id="0" name=""/>
        <dsp:cNvSpPr/>
      </dsp:nvSpPr>
      <dsp:spPr>
        <a:xfrm>
          <a:off x="335677" y="3133466"/>
          <a:ext cx="4699486" cy="47232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629" tIns="0" rIns="177629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600" b="1" kern="1200"/>
            <a:t>The same activity can serve both purposes.</a:t>
          </a:r>
          <a:endParaRPr lang="en-US" sz="1600" kern="1200"/>
        </a:p>
      </dsp:txBody>
      <dsp:txXfrm>
        <a:off x="358734" y="3156523"/>
        <a:ext cx="4653372" cy="426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14ACE-3B2E-405F-8EC6-CB7041864F1A}" type="datetimeFigureOut">
              <a:rPr lang="af-ZA" smtClean="0"/>
              <a:t>2026-08-11</a:t>
            </a:fld>
            <a:endParaRPr lang="af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f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af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AD159-0952-42B8-86EC-63A059E1A456}" type="slidenum">
              <a:rPr lang="af-ZA" smtClean="0"/>
              <a:t>‹#›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37302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4w3rhDS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Slide 1: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Welcome back, Grade </a:t>
            </a:r>
            <a:r>
              <a:rPr lang="en-ZA" sz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11s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This is the final lesson in our Study Skills unit.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During the previous lessons, we looked at study plans, time management, study styles and strategies, examination-writing skills and personal development goals.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 these skills can help you prepare more effectively for assessments and examinations.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Today we are going to focus on 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revision and consolidation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What do you usually do when you say that you are revising for a test or exam? (</a:t>
            </a:r>
            <a:r>
              <a:rPr lang="en-ZA" sz="1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Allow a few learners to respond.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Revision and consolidation are connected parts of the learning process. Together, they help you remember what you have learnt, identify gaps in your understanding and apply your knowledge in assessments.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70510">
              <a:lnSpc>
                <a:spcPct val="115000"/>
              </a:lnSpc>
              <a:buNone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FB57-3AA5-4ABF-ACD4-9975DA23EB71}" type="slidenum">
              <a:rPr kumimoji="0" lang="af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af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2283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Slide 2: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By the end of this lesson, you should be able to: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urier New" panose="02070309020205020404" pitchFamily="49" charset="0"/>
              </a:rPr>
              <a:t>Define and distinguish between revision and consolidation.</a:t>
            </a:r>
            <a:endParaRPr lang="af-ZA" sz="1200" dirty="0"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urier New" panose="02070309020205020404" pitchFamily="49" charset="0"/>
              </a:rPr>
              <a:t>Identify suitable methods for applying revision and consolidation.</a:t>
            </a:r>
            <a:endParaRPr lang="af-ZA" sz="1200" dirty="0"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-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urier New" panose="02070309020205020404" pitchFamily="49" charset="0"/>
              </a:rPr>
              <a:t>Apply revision and consolidation strategies to selected subjects and topics.</a:t>
            </a:r>
            <a:endParaRPr lang="af-ZA" sz="1200" dirty="0">
              <a:effectLst/>
              <a:latin typeface="Courier New" panose="02070309020205020404" pitchFamily="49" charset="0"/>
              <a:ea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FB57-3AA5-4ABF-ACD4-9975DA23EB71}" type="slidenum">
              <a:rPr kumimoji="0" lang="af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af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3036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Slide 3: Revision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Let’s start with revision. Revision means returning to work you have already learnt to refresh your memory, check your understanding and prepare for an assessment.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Effective revision is active. It requires you to retrieve information, test yourself, practise questions, identify gaps and improve your answers.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Simply reading through the same page several times may feel productive, but it does not always show whether you can remember or apply the content.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Let’s try a quick example. Ask learners to close their notebooks and recall THREE points from the previous Study Skills lesson. (</a:t>
            </a:r>
            <a:r>
              <a:rPr lang="en-ZA" sz="1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Allow them about 30 seconds to write down the points.)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Ask: </a:t>
            </a:r>
            <a:r>
              <a:rPr lang="en-ZA" sz="12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Were you able to remember the information without looking at your notes? Which information did you forget? What would you need to revise again?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This is active revision because you had to retrieve information from memory and identify possible gaps.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AD159-0952-42B8-86EC-63A059E1A456}" type="slidenum">
              <a:rPr lang="af-ZA" smtClean="0"/>
              <a:t>3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1195073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Slide 4: Revision methods include: 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 the work without looking at your notes.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Write down key points from memory.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flash cards for definitions, facts or formulas.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Answer textbook or past examination questions.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Explain the topic to a classmate or study partner.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Check your answers and correct mistakes. 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It is important to recognise that 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revision is an ongoing process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Although it is often associated with preparing for assessments, it should take place consistently throughout the year. Aim to revise your work every week rather than waiting until just before a test or examination.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AD159-0952-42B8-86EC-63A059E1A456}" type="slidenum">
              <a:rPr lang="af-ZA" smtClean="0"/>
              <a:t>4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3490276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Slide 5: Consolidation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Revision helps you check what you remember. Consolidation helps you organise and strengthen what you have learnt so that you can remember, understand and apply it later.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Different consolidation methods may be used for different purposes. Let's look at a few examples.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  <a:tabLst>
                <a:tab pos="3219450" algn="l"/>
              </a:tabLst>
            </a:pPr>
            <a:r>
              <a:rPr lang="en-ZA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Organise information clearly:</a:t>
            </a: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Summaries, mind maps or concept maps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  <a:tabLst>
                <a:tab pos="3219450" algn="l"/>
              </a:tabLst>
            </a:pPr>
            <a:r>
              <a:rPr lang="en-ZA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Connect related ideas</a:t>
            </a: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Comparison tables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  <a:tabLst>
                <a:tab pos="3219450" algn="l"/>
              </a:tabLst>
            </a:pPr>
            <a:r>
              <a:rPr lang="en-ZA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Identify important points:</a:t>
            </a: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Lists of key terms and definitions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  <a:tabLst>
                <a:tab pos="3219450" algn="l"/>
              </a:tabLst>
            </a:pPr>
            <a:r>
              <a:rPr lang="en-ZA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Explain concepts in your own words:</a:t>
            </a: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Discussions with others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  <a:tabLst>
                <a:tab pos="3219450" algn="l"/>
              </a:tabLst>
            </a:pPr>
            <a:r>
              <a:rPr lang="en-ZA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Apply knowledge to examples and questions:</a:t>
            </a: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Worked examples, practice questions or case studies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  <a:tabLst>
                <a:tab pos="3219450" algn="l"/>
              </a:tabLst>
            </a:pPr>
            <a:r>
              <a:rPr lang="en-ZA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Correct misunderstandings:</a:t>
            </a: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Checking and improving your answers.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AD159-0952-42B8-86EC-63A059E1A456}" type="slidenum">
              <a:rPr lang="af-ZA" smtClean="0"/>
              <a:t>5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21564519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Slide 6: The relationship between revision and consolidation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Revision and consolidation should not be treated as completely separate processes. They work together when you prepare for an assessment.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Revision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helps you retrieve information and identify gaps.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Consolidation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helps you organise, connect and apply that information.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same activity may serve both purposes. It depends on how you use it.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  <a:tabLst>
                <a:tab pos="5559425" algn="l"/>
              </a:tabLst>
            </a:pP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Complete a past examination paper to test what you remember and identify gaps: </a:t>
            </a:r>
            <a:r>
              <a:rPr lang="en-ZA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Revision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  <a:tabLst>
                <a:tab pos="5559425" algn="l"/>
              </a:tabLst>
            </a:pPr>
            <a:r>
              <a:rPr lang="en-ZA" sz="1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Correct the answers, review mistakes and apply the content to new questions: </a:t>
            </a:r>
            <a:r>
              <a:rPr lang="en-ZA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Consolidation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 both examples, the learner completes or works with examination questions. The purpose of the activity is what changes.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When you complete the paper to check what you remember, you are 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revising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When you correct mistakes, strengthen your understanding and apply the work again, you are </a:t>
            </a: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consolidating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your learning.</a:t>
            </a:r>
            <a:endParaRPr lang="af-ZA" sz="120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+mn-cs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kern="1200" dirty="0">
                <a:solidFill>
                  <a:schemeClr val="tx1"/>
                </a:solidFill>
                <a:effectLst/>
                <a:highlight>
                  <a:srgbClr val="FF00FF"/>
                </a:highlight>
                <a:latin typeface="+mn-lt"/>
                <a:ea typeface="+mn-ea"/>
                <a:cs typeface="+mn-cs"/>
              </a:rPr>
              <a:t>Remembering, understanding and applying information all work together to create effective learning.</a:t>
            </a:r>
            <a:endParaRPr lang="af-ZA" sz="1200" kern="1200" dirty="0">
              <a:solidFill>
                <a:schemeClr val="tx1"/>
              </a:solidFill>
              <a:effectLst/>
              <a:highlight>
                <a:srgbClr val="FF00FF"/>
              </a:highlight>
              <a:latin typeface="+mn-lt"/>
              <a:ea typeface="+mn-ea"/>
              <a:cs typeface="+mn-cs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AD159-0952-42B8-86EC-63A059E1A456}" type="slidenum">
              <a:rPr lang="af-ZA" smtClean="0"/>
              <a:t>6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866031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Slide 7: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Let's watch a short video about preparing for examinations. The video brings together several study skills from the previous lessons, including planning, time management, choosing suitable study techniques and looking after your well-being.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5725" marR="85725" algn="l">
              <a:lnSpc>
                <a:spcPct val="115000"/>
              </a:lnSpc>
              <a:buNone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Watch video: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5725" marR="85725" algn="l">
              <a:lnSpc>
                <a:spcPct val="115000"/>
              </a:lnSpc>
              <a:buNone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Study Skills – Revising for exams 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5725" marR="85725" algn="l">
              <a:lnSpc>
                <a:spcPct val="115000"/>
              </a:lnSpc>
              <a:buNone/>
            </a:pPr>
            <a:r>
              <a:rPr lang="en-ZA" sz="12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bit.ly/</a:t>
            </a:r>
            <a:r>
              <a:rPr lang="en-ZA" sz="1200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hlinkClick r:id="rId3"/>
              </a:rPr>
              <a:t>4w3rhDS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(2 min 24 sec)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AD159-0952-42B8-86EC-63A059E1A456}" type="slidenum">
              <a:rPr lang="af-ZA" smtClean="0"/>
              <a:t>7</a:t>
            </a:fld>
            <a:endParaRPr lang="af-ZA"/>
          </a:p>
        </p:txBody>
      </p:sp>
    </p:spTree>
    <p:extLst>
      <p:ext uri="{BB962C8B-B14F-4D97-AF65-F5344CB8AC3E}">
        <p14:creationId xmlns:p14="http://schemas.microsoft.com/office/powerpoint/2010/main" val="329871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Slide 8: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Learners to complete 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Activity 1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Lesson 4 – Worksheet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in pairs, followed by </a:t>
            </a:r>
            <a:r>
              <a:rPr lang="en-ZA" sz="1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Activity 2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Lesson 4 – Worksheet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individually. 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Answers are available in the 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Lesson 4 – Worksheet MEMO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Learners can then use the remainder of the lesson to complete </a:t>
            </a:r>
            <a:r>
              <a:rPr lang="en-ZA" sz="1200" b="1" i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Activity 3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Lesson 4 – Worksheet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) where they select a subject and topic to start revising and consolidating for the upcoming examinations. Any sections that are not completed in class must be completed for </a:t>
            </a:r>
            <a:r>
              <a:rPr lang="en-ZA" sz="1200" b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homework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af-ZA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Hand out the </a:t>
            </a:r>
            <a:r>
              <a:rPr lang="en-ZA" sz="1200" b="1" i="1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Content Summary</a:t>
            </a:r>
            <a:r>
              <a:rPr lang="en-ZA" sz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before learners leave the classroom. </a:t>
            </a:r>
            <a:endParaRPr lang="af-ZA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FB57-3AA5-4ABF-ACD4-9975DA23EB71}" type="slidenum">
              <a:rPr kumimoji="0" lang="af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af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52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F24AF-DC95-1F3C-FA53-7048F3370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D8ED0F-4F11-8581-EEF7-469245A55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5A28F-BBBC-B185-278B-056762CBE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479B-705B-4489-957E-7E8A228BDFA0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FCA11-1D44-A13B-1D7C-5721B3AC2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08A145-7EF1-A390-C7B8-6EB89D61B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09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6DA5C-4C88-520D-227B-FC532081A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5221D6-D148-EB2D-5A53-A679A52795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5BD793-D019-AB58-4A94-B608882C7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66AD-7C08-490A-ADA4-B47E10FB2407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FF4F7-1966-82CD-EBBE-10A79B79F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A771B-58FD-1F76-79D2-4F5A4781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19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53D6DD-B9DE-8866-EA81-CC55EA4460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3F29D0B-435F-1DB9-5A8D-EF577B89B2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D6FF9F-326A-698B-B2DB-8994ABDEF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95027-4255-49E7-9841-CD21BCC99996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A723-9D62-CB34-57AF-AB292486F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91EAF-C86B-C589-B2DD-6D4B313B8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40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914C8-DA1B-AEC9-557C-2558239BF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F3D7F-D0A4-C7FA-AD07-7A3714685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04828-F188-C151-9606-DE1243BC5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9F774-3FA6-43B8-9241-99959C8FD463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1D4B5-7BAE-3DB5-6D12-612D1DA7C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E4F95B-0075-D83E-9073-8C22D88E9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674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656D7-502C-DA6E-C113-CD2911A26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5C700-4207-3FB1-2ECA-CA46BA59C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E4357D-0690-6B62-F794-0BDABC63B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04452-5DCC-4FE2-A5C9-8A5EF6714D65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818BD-2014-359D-9E53-A60AF6EA1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542892-BF35-6F45-D547-098CD1E1F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48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CCBB1-5DB7-2548-5C80-DD79E1B8E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D53A00-F512-E9ED-CAB9-FC6B3A60BA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68BF6F-0BEB-B3B2-25AE-51B72D157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9C72EE-D009-2C3E-2210-A72A2DAD7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9ABC2-0180-4F3A-A895-A85BC724D472}" type="datetime1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1A07EA-D5B0-BE80-AE2B-F24103F75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DD84F4-92D5-D937-1790-093048BFA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06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C7FCD-C06F-4474-32BF-FEE828FC3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D2440E-EE6E-8915-134C-2895F29A1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70A0AD-6D7A-98C0-E899-7B22FECC2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B1D00-053C-7086-C718-EB48B77983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03030B-212C-D808-D701-3940A58363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41B6E4-16C5-AA90-225F-C8D3DCE5C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EA9BA-4E8F-439E-BEA4-91FBA01E3F5F}" type="datetime1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241E13-7908-1F49-2C62-9AFC6A756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4D71DD-D426-7A18-B127-2255FC6AC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57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CED15-0409-2FA1-8762-8A0ECE38B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9B6A7A-C326-4236-16EF-40B6D38B1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BF18-0007-481C-AA29-413124BC3EE7}" type="datetime1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367885-BAE6-D1E5-79D9-E9F2A30AD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69BE55-6C6E-D6D4-FA4B-85B767553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086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10CA2D-F095-A09C-0887-F9EF817F4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E9870-3748-43AD-B547-02A075CB4A1D}" type="datetime1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5DCA655-066C-61AD-ADCF-AB22BB6CC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676C3E-F6E2-E29E-5680-D7C502A4D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029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E5ADC-F6FC-B817-9779-5EE292D08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E82AA0-0B9B-3600-8376-A3F9080CB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2D1F6F-8644-1742-F275-24FAFF2F31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1727BD-5319-518B-8192-CAD0F6902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E7897-33C5-4F1A-9307-D068E37F3DC7}" type="datetime1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F24FEB-15C8-0C00-FC09-04BF54EF0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35727-FA0E-9158-7522-61C3A7FE2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290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08158-D68A-AD3F-821B-8F72E745B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1C540E-EB22-D01C-5819-EC2046D659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f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A6B5E9-7F35-9593-5B70-AEBB2AFAE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533514-FA74-0D96-3334-D8D1AC933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171BA-CC09-47C8-A6DF-F5C5CB59CEEC}" type="datetime1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55FB82-4A6F-5F21-56A0-1F1B39967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716EB-B390-9F93-32A8-7DC691FA2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381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2BFEBF-A8E7-3C49-CA3F-717542A9D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f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D9478-B4B0-9826-2FE0-4234C505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f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DC4DE9-A6BB-D11D-6C4D-0053CB154E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A38F49-B3E2-4BF0-BEC7-C30D34ABBB8D}" type="datetime1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7FDB8-57EF-B8F4-8D05-C9E96083E8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1E9700-AD87-6B2A-08C4-2D0268AA7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0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f-Z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hyperlink" Target="https://bit.ly/4w3rhD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DCD2F3-A824-7CDB-D25E-C12E8D9C9C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29" r="18759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B80895-2FE4-5D69-4AD6-6A6626F9D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35402" y="743447"/>
            <a:ext cx="3445765" cy="3692028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5200">
                <a:latin typeface="Arial" panose="020B0604020202020204" pitchFamily="34" charset="0"/>
                <a:cs typeface="Arial" panose="020B0604020202020204" pitchFamily="34" charset="0"/>
              </a:rPr>
              <a:t>Grade 11</a:t>
            </a:r>
            <a:endParaRPr lang="af-ZA" sz="5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6D6293-BAA6-F69C-BD8F-4F3EDAB5B8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5402" y="4629234"/>
            <a:ext cx="3768917" cy="1485319"/>
          </a:xfrm>
          <a:noFill/>
        </p:spPr>
        <p:txBody>
          <a:bodyPr>
            <a:normAutofit/>
          </a:bodyPr>
          <a:lstStyle/>
          <a:p>
            <a:pPr algn="l"/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Term 4 | </a:t>
            </a:r>
            <a:r>
              <a:rPr lang="en-GB" sz="2200" b="0" dirty="0">
                <a:latin typeface="Arial" panose="020B0604020202020204" pitchFamily="34" charset="0"/>
                <a:cs typeface="Arial" panose="020B0604020202020204" pitchFamily="34" charset="0"/>
              </a:rPr>
              <a:t>Study Skills</a:t>
            </a:r>
          </a:p>
          <a:p>
            <a:pPr algn="l"/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Lesson 4: </a:t>
            </a:r>
            <a:r>
              <a:rPr lang="en-GB" sz="2200" b="0" dirty="0">
                <a:latin typeface="Arial" panose="020B0604020202020204" pitchFamily="34" charset="0"/>
                <a:cs typeface="Arial" panose="020B0604020202020204" pitchFamily="34" charset="0"/>
              </a:rPr>
              <a:t>Revision and consolidation</a:t>
            </a:r>
            <a:endParaRPr lang="af-ZA" sz="22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Google Shape;218;p1">
            <a:extLst>
              <a:ext uri="{FF2B5EF4-FFF2-40B4-BE49-F238E27FC236}">
                <a16:creationId xmlns:a16="http://schemas.microsoft.com/office/drawing/2014/main" id="{DC5F4410-B575-1E80-8B23-0DEC17F699D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5183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B3F999-D694-DC67-3D11-C4BAB8173B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70" r="12619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A07F80-E47D-8D80-0111-EEF5881B9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521829"/>
            <a:ext cx="5406736" cy="928751"/>
          </a:xfrm>
        </p:spPr>
        <p:txBody>
          <a:bodyPr>
            <a:normAutofit fontScale="90000"/>
          </a:bodyPr>
          <a:lstStyle/>
          <a:p>
            <a:r>
              <a:rPr lang="en-ZA" sz="4000" dirty="0"/>
              <a:t>By the end of this lesson, you should be able to:</a:t>
            </a:r>
            <a:endParaRPr lang="af-ZA" sz="4000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381FAE15-62BE-7D0A-1B88-8256D1EDBE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4996387"/>
              </p:ext>
            </p:extLst>
          </p:nvPr>
        </p:nvGraphicFramePr>
        <p:xfrm>
          <a:off x="838200" y="1523605"/>
          <a:ext cx="5043055" cy="4927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" name="Google Shape;218;p1">
            <a:extLst>
              <a:ext uri="{FF2B5EF4-FFF2-40B4-BE49-F238E27FC236}">
                <a16:creationId xmlns:a16="http://schemas.microsoft.com/office/drawing/2014/main" id="{0AF3EDB1-EE63-92EB-C26D-636623161C06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2328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9621EA-6199-1F97-6E0E-4E2B3741F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af-ZA" sz="5400"/>
              <a:t>Revision</a:t>
            </a:r>
          </a:p>
        </p:txBody>
      </p:sp>
      <p:sp>
        <p:nvSpPr>
          <p:cNvPr id="6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FC12DD-B10F-203A-1BF5-C612B3BE3B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124" r="25762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3EA5F29-632A-C9CB-08DB-7C9331C974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904754"/>
              </p:ext>
            </p:extLst>
          </p:nvPr>
        </p:nvGraphicFramePr>
        <p:xfrm>
          <a:off x="572493" y="2071316"/>
          <a:ext cx="6713552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Google Shape;218;p1">
            <a:extLst>
              <a:ext uri="{FF2B5EF4-FFF2-40B4-BE49-F238E27FC236}">
                <a16:creationId xmlns:a16="http://schemas.microsoft.com/office/drawing/2014/main" id="{43D2C1EF-63F8-7C95-BA6E-A1BB2178D86C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4485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1432E-388C-3DB0-B81F-7F2DE50A5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f-ZA" b="1" dirty="0" err="1"/>
              <a:t>Revision</a:t>
            </a:r>
            <a:r>
              <a:rPr lang="af-ZA" b="1" dirty="0"/>
              <a:t> </a:t>
            </a:r>
            <a:r>
              <a:rPr lang="af-ZA" b="1" dirty="0" err="1"/>
              <a:t>methods</a:t>
            </a:r>
            <a:endParaRPr lang="af-ZA" b="1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D190F5C-FA81-614E-FDE4-A4AE342777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6193826"/>
              </p:ext>
            </p:extLst>
          </p:nvPr>
        </p:nvGraphicFramePr>
        <p:xfrm>
          <a:off x="838199" y="1558636"/>
          <a:ext cx="10515601" cy="48525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B9B57B6-F16D-A339-1AE9-61D726DACCB0}"/>
              </a:ext>
            </a:extLst>
          </p:cNvPr>
          <p:cNvSpPr txBox="1"/>
          <p:nvPr/>
        </p:nvSpPr>
        <p:spPr>
          <a:xfrm>
            <a:off x="1635760" y="5601454"/>
            <a:ext cx="8910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f-ZA" b="1" dirty="0" err="1"/>
              <a:t>Revise</a:t>
            </a:r>
            <a:r>
              <a:rPr lang="af-ZA" b="1" dirty="0"/>
              <a:t> </a:t>
            </a:r>
            <a:r>
              <a:rPr lang="af-ZA" b="1" dirty="0" err="1"/>
              <a:t>regularly</a:t>
            </a:r>
            <a:r>
              <a:rPr lang="af-ZA" b="1" dirty="0"/>
              <a:t>, </a:t>
            </a:r>
            <a:r>
              <a:rPr lang="af-ZA" b="1" dirty="0" err="1"/>
              <a:t>not</a:t>
            </a:r>
            <a:r>
              <a:rPr lang="af-ZA" b="1" dirty="0"/>
              <a:t> </a:t>
            </a:r>
            <a:r>
              <a:rPr lang="af-ZA" b="1" dirty="0" err="1"/>
              <a:t>only</a:t>
            </a:r>
            <a:r>
              <a:rPr lang="af-ZA" b="1" dirty="0"/>
              <a:t> </a:t>
            </a:r>
            <a:r>
              <a:rPr lang="af-ZA" b="1" dirty="0" err="1"/>
              <a:t>before</a:t>
            </a:r>
            <a:r>
              <a:rPr lang="af-ZA" b="1" dirty="0"/>
              <a:t> </a:t>
            </a:r>
            <a:r>
              <a:rPr lang="af-ZA" b="1" dirty="0" err="1"/>
              <a:t>examinations</a:t>
            </a:r>
            <a:r>
              <a:rPr lang="af-ZA" b="1" dirty="0"/>
              <a:t>.</a:t>
            </a:r>
          </a:p>
        </p:txBody>
      </p:sp>
      <p:pic>
        <p:nvPicPr>
          <p:cNvPr id="10" name="Google Shape;218;p1">
            <a:extLst>
              <a:ext uri="{FF2B5EF4-FFF2-40B4-BE49-F238E27FC236}">
                <a16:creationId xmlns:a16="http://schemas.microsoft.com/office/drawing/2014/main" id="{39DC098C-98EF-8AE6-3534-58FEAD6C189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5301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392EE4-014A-DA36-1B02-4C5B7878A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645"/>
            <a:ext cx="12192000" cy="68616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894DEB-3B51-0FC8-4843-863F08C64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f-ZA" b="1" dirty="0" err="1">
                <a:solidFill>
                  <a:schemeClr val="bg1"/>
                </a:solidFill>
              </a:rPr>
              <a:t>Consolidation</a:t>
            </a:r>
            <a:endParaRPr lang="af-ZA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BFD0B2E-8D09-D0BB-F07F-9CB051111ED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3131834"/>
              </p:ext>
            </p:extLst>
          </p:nvPr>
        </p:nvGraphicFramePr>
        <p:xfrm>
          <a:off x="1457960" y="1937384"/>
          <a:ext cx="9494520" cy="371157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747260">
                  <a:extLst>
                    <a:ext uri="{9D8B030D-6E8A-4147-A177-3AD203B41FA5}">
                      <a16:colId xmlns:a16="http://schemas.microsoft.com/office/drawing/2014/main" val="3239548230"/>
                    </a:ext>
                  </a:extLst>
                </a:gridCol>
                <a:gridCol w="4747260">
                  <a:extLst>
                    <a:ext uri="{9D8B030D-6E8A-4147-A177-3AD203B41FA5}">
                      <a16:colId xmlns:a16="http://schemas.microsoft.com/office/drawing/2014/main" val="3779483042"/>
                    </a:ext>
                  </a:extLst>
                </a:gridCol>
              </a:tblGrid>
              <a:tr h="5302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b="1" cap="none" spc="0" dirty="0" err="1">
                          <a:solidFill>
                            <a:schemeClr val="bg1"/>
                          </a:solidFill>
                        </a:rPr>
                        <a:t>Goal</a:t>
                      </a:r>
                      <a:endParaRPr lang="af-ZA" sz="2000" b="1" cap="none" spc="0" dirty="0">
                        <a:solidFill>
                          <a:schemeClr val="bg1"/>
                        </a:solidFill>
                      </a:endParaRPr>
                    </a:p>
                  </a:txBody>
                  <a:tcPr marL="117579" marR="117579" marT="117579" marB="5878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b="1" cap="none" spc="0" dirty="0" err="1">
                          <a:solidFill>
                            <a:schemeClr val="bg1"/>
                          </a:solidFill>
                        </a:rPr>
                        <a:t>Method</a:t>
                      </a:r>
                      <a:endParaRPr lang="af-ZA" sz="2000" b="1" cap="none" spc="0" dirty="0">
                        <a:solidFill>
                          <a:schemeClr val="bg1"/>
                        </a:solidFill>
                      </a:endParaRPr>
                    </a:p>
                  </a:txBody>
                  <a:tcPr marL="117579" marR="117579" marT="117579" marB="58789" anchor="ctr"/>
                </a:tc>
                <a:extLst>
                  <a:ext uri="{0D108BD9-81ED-4DB2-BD59-A6C34878D82A}">
                    <a16:rowId xmlns:a16="http://schemas.microsoft.com/office/drawing/2014/main" val="1799334203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b="1" cap="none" spc="0">
                          <a:solidFill>
                            <a:schemeClr val="tx1"/>
                          </a:solidFill>
                        </a:rPr>
                        <a:t>Organise information</a:t>
                      </a:r>
                    </a:p>
                  </a:txBody>
                  <a:tcPr marL="117579" marR="117579" marT="117579" marB="5878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cap="none" spc="0" dirty="0">
                          <a:solidFill>
                            <a:schemeClr val="tx1"/>
                          </a:solidFill>
                        </a:rPr>
                        <a:t>Summaries, </a:t>
                      </a:r>
                      <a:r>
                        <a:rPr lang="af-ZA" sz="2000" cap="none" spc="0" dirty="0" err="1">
                          <a:solidFill>
                            <a:schemeClr val="tx1"/>
                          </a:solidFill>
                        </a:rPr>
                        <a:t>mind</a:t>
                      </a:r>
                      <a:r>
                        <a:rPr lang="af-ZA" sz="200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f-ZA" sz="2000" cap="none" spc="0" dirty="0" err="1">
                          <a:solidFill>
                            <a:schemeClr val="tx1"/>
                          </a:solidFill>
                        </a:rPr>
                        <a:t>maps</a:t>
                      </a:r>
                      <a:endParaRPr lang="af-ZA" sz="20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7579" marR="117579" marT="117579" marB="58789" anchor="ctr"/>
                </a:tc>
                <a:extLst>
                  <a:ext uri="{0D108BD9-81ED-4DB2-BD59-A6C34878D82A}">
                    <a16:rowId xmlns:a16="http://schemas.microsoft.com/office/drawing/2014/main" val="137317112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b="1" cap="none" spc="0">
                          <a:solidFill>
                            <a:schemeClr val="tx1"/>
                          </a:solidFill>
                        </a:rPr>
                        <a:t>Connect ideas</a:t>
                      </a:r>
                    </a:p>
                  </a:txBody>
                  <a:tcPr marL="117579" marR="117579" marT="117579" marB="5878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cap="none" spc="0">
                          <a:solidFill>
                            <a:schemeClr val="tx1"/>
                          </a:solidFill>
                        </a:rPr>
                        <a:t>Comparison tables</a:t>
                      </a:r>
                    </a:p>
                  </a:txBody>
                  <a:tcPr marL="117579" marR="117579" marT="117579" marB="58789" anchor="ctr"/>
                </a:tc>
                <a:extLst>
                  <a:ext uri="{0D108BD9-81ED-4DB2-BD59-A6C34878D82A}">
                    <a16:rowId xmlns:a16="http://schemas.microsoft.com/office/drawing/2014/main" val="2777593271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b="1" cap="none" spc="0">
                          <a:solidFill>
                            <a:schemeClr val="tx1"/>
                          </a:solidFill>
                        </a:rPr>
                        <a:t>Identify key points</a:t>
                      </a:r>
                    </a:p>
                  </a:txBody>
                  <a:tcPr marL="117579" marR="117579" marT="117579" marB="5878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cap="none" spc="0" dirty="0" err="1">
                          <a:solidFill>
                            <a:schemeClr val="tx1"/>
                          </a:solidFill>
                        </a:rPr>
                        <a:t>Key</a:t>
                      </a:r>
                      <a:r>
                        <a:rPr lang="af-ZA" sz="2000" cap="none" spc="0" dirty="0">
                          <a:solidFill>
                            <a:schemeClr val="tx1"/>
                          </a:solidFill>
                        </a:rPr>
                        <a:t>-term </a:t>
                      </a:r>
                      <a:r>
                        <a:rPr lang="af-ZA" sz="2000" cap="none" spc="0" dirty="0" err="1">
                          <a:solidFill>
                            <a:schemeClr val="tx1"/>
                          </a:solidFill>
                        </a:rPr>
                        <a:t>lists</a:t>
                      </a:r>
                      <a:endParaRPr lang="af-ZA" sz="20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7579" marR="117579" marT="117579" marB="58789" anchor="ctr"/>
                </a:tc>
                <a:extLst>
                  <a:ext uri="{0D108BD9-81ED-4DB2-BD59-A6C34878D82A}">
                    <a16:rowId xmlns:a16="http://schemas.microsoft.com/office/drawing/2014/main" val="2717177997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b="1" cap="none" spc="0">
                          <a:solidFill>
                            <a:schemeClr val="tx1"/>
                          </a:solidFill>
                        </a:rPr>
                        <a:t>Explain concepts</a:t>
                      </a:r>
                    </a:p>
                  </a:txBody>
                  <a:tcPr marL="117579" marR="117579" marT="117579" marB="5878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cap="none" spc="0">
                          <a:solidFill>
                            <a:schemeClr val="tx1"/>
                          </a:solidFill>
                        </a:rPr>
                        <a:t>Discussion</a:t>
                      </a:r>
                    </a:p>
                  </a:txBody>
                  <a:tcPr marL="117579" marR="117579" marT="117579" marB="58789" anchor="ctr"/>
                </a:tc>
                <a:extLst>
                  <a:ext uri="{0D108BD9-81ED-4DB2-BD59-A6C34878D82A}">
                    <a16:rowId xmlns:a16="http://schemas.microsoft.com/office/drawing/2014/main" val="3456809494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b="1" cap="none" spc="0">
                          <a:solidFill>
                            <a:schemeClr val="tx1"/>
                          </a:solidFill>
                        </a:rPr>
                        <a:t>Apply knowledge</a:t>
                      </a:r>
                    </a:p>
                  </a:txBody>
                  <a:tcPr marL="117579" marR="117579" marT="117579" marB="5878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cap="none" spc="0" dirty="0" err="1">
                          <a:solidFill>
                            <a:schemeClr val="tx1"/>
                          </a:solidFill>
                        </a:rPr>
                        <a:t>Practice</a:t>
                      </a:r>
                      <a:r>
                        <a:rPr lang="af-ZA" sz="200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f-ZA" sz="2000" cap="none" spc="0" dirty="0" err="1">
                          <a:solidFill>
                            <a:schemeClr val="tx1"/>
                          </a:solidFill>
                        </a:rPr>
                        <a:t>questions</a:t>
                      </a:r>
                      <a:endParaRPr lang="af-ZA" sz="20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7579" marR="117579" marT="117579" marB="58789" anchor="ctr"/>
                </a:tc>
                <a:extLst>
                  <a:ext uri="{0D108BD9-81ED-4DB2-BD59-A6C34878D82A}">
                    <a16:rowId xmlns:a16="http://schemas.microsoft.com/office/drawing/2014/main" val="1602402556"/>
                  </a:ext>
                </a:extLst>
              </a:tr>
              <a:tr h="53022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b="1" cap="none" spc="0" dirty="0" err="1">
                          <a:solidFill>
                            <a:schemeClr val="tx1"/>
                          </a:solidFill>
                        </a:rPr>
                        <a:t>Correct</a:t>
                      </a:r>
                      <a:r>
                        <a:rPr lang="af-ZA" sz="2000" b="1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f-ZA" sz="2000" b="1" cap="none" spc="0" dirty="0" err="1">
                          <a:solidFill>
                            <a:schemeClr val="tx1"/>
                          </a:solidFill>
                        </a:rPr>
                        <a:t>misunderstandings</a:t>
                      </a:r>
                      <a:endParaRPr lang="af-ZA" sz="20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7579" marR="117579" marT="117579" marB="5878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af-ZA" sz="2000" cap="none" spc="0" dirty="0" err="1">
                          <a:solidFill>
                            <a:schemeClr val="tx1"/>
                          </a:solidFill>
                        </a:rPr>
                        <a:t>Review</a:t>
                      </a:r>
                      <a:r>
                        <a:rPr lang="af-ZA" sz="200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f-ZA" sz="2000" cap="none" spc="0" dirty="0" err="1">
                          <a:solidFill>
                            <a:schemeClr val="tx1"/>
                          </a:solidFill>
                        </a:rPr>
                        <a:t>and</a:t>
                      </a:r>
                      <a:r>
                        <a:rPr lang="af-ZA" sz="200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f-ZA" sz="2000" cap="none" spc="0" dirty="0" err="1">
                          <a:solidFill>
                            <a:schemeClr val="tx1"/>
                          </a:solidFill>
                        </a:rPr>
                        <a:t>improve</a:t>
                      </a:r>
                      <a:r>
                        <a:rPr lang="af-ZA" sz="200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af-ZA" sz="2000" cap="none" spc="0" dirty="0" err="1">
                          <a:solidFill>
                            <a:schemeClr val="tx1"/>
                          </a:solidFill>
                        </a:rPr>
                        <a:t>answers</a:t>
                      </a:r>
                      <a:endParaRPr lang="af-ZA" sz="20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17579" marR="117579" marT="117579" marB="58789" anchor="ctr"/>
                </a:tc>
                <a:extLst>
                  <a:ext uri="{0D108BD9-81ED-4DB2-BD59-A6C34878D82A}">
                    <a16:rowId xmlns:a16="http://schemas.microsoft.com/office/drawing/2014/main" val="14557461"/>
                  </a:ext>
                </a:extLst>
              </a:tr>
            </a:tbl>
          </a:graphicData>
        </a:graphic>
      </p:graphicFrame>
      <p:pic>
        <p:nvPicPr>
          <p:cNvPr id="8" name="Google Shape;218;p1">
            <a:extLst>
              <a:ext uri="{FF2B5EF4-FFF2-40B4-BE49-F238E27FC236}">
                <a16:creationId xmlns:a16="http://schemas.microsoft.com/office/drawing/2014/main" id="{2038D350-88E7-C0A2-5D0E-8F3DEF97A04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8467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090BD3-122C-F493-D5CC-340A75415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af-ZA" sz="5400"/>
              <a:t>Revision + consolidation</a:t>
            </a:r>
          </a:p>
        </p:txBody>
      </p:sp>
      <p:sp>
        <p:nvSpPr>
          <p:cNvPr id="25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89B29F6-3140-E7CC-DB69-36F0A21E32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51" r="29134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AEA6023-089C-27C9-603F-FF1889D9EF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7002008"/>
              </p:ext>
            </p:extLst>
          </p:nvPr>
        </p:nvGraphicFramePr>
        <p:xfrm>
          <a:off x="572493" y="2071316"/>
          <a:ext cx="6713552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Google Shape;218;p1">
            <a:extLst>
              <a:ext uri="{FF2B5EF4-FFF2-40B4-BE49-F238E27FC236}">
                <a16:creationId xmlns:a16="http://schemas.microsoft.com/office/drawing/2014/main" id="{BDB0407E-8FD7-A49A-9872-8DB0BB6A7DB0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5164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3E77890-E669-4AC5-9FC3-988CA51219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4916930-E76E-4100-9DCF-4981566A3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57375" y="1885950"/>
            <a:ext cx="8505825" cy="3152775"/>
          </a:xfrm>
          <a:prstGeom prst="rect">
            <a:avLst/>
          </a:prstGeom>
          <a:solidFill>
            <a:schemeClr val="bg1">
              <a:alpha val="75000"/>
            </a:schemeClr>
          </a:solidFill>
          <a:ln w="635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F63453-EEA8-42C1-03E3-0AFB2B908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6475" y="2247900"/>
            <a:ext cx="7581900" cy="2514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Watch: </a:t>
            </a:r>
            <a:br>
              <a:rPr lang="en-US" sz="4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4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Study Skills – Revising for exams </a:t>
            </a:r>
            <a:br>
              <a:rPr lang="en-US" sz="4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4100" u="sng" dirty="0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bit.ly/</a:t>
            </a:r>
            <a:r>
              <a:rPr lang="en-US" sz="4100" u="sng" dirty="0" err="1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4w3rhDS</a:t>
            </a:r>
            <a:r>
              <a:rPr lang="en-US" sz="4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(2 min 24 sec)</a:t>
            </a:r>
          </a:p>
        </p:txBody>
      </p:sp>
      <p:pic>
        <p:nvPicPr>
          <p:cNvPr id="15" name="Google Shape;218;p1">
            <a:extLst>
              <a:ext uri="{FF2B5EF4-FFF2-40B4-BE49-F238E27FC236}">
                <a16:creationId xmlns:a16="http://schemas.microsoft.com/office/drawing/2014/main" id="{902AC270-1DAF-ED82-3366-4F671719723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1301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F55F20-1776-ED74-E1D1-56B430020CF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4916930-E76E-4100-9DCF-4981566A3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57375" y="1885950"/>
            <a:ext cx="8505825" cy="3152775"/>
          </a:xfrm>
          <a:prstGeom prst="rect">
            <a:avLst/>
          </a:prstGeom>
          <a:solidFill>
            <a:schemeClr val="bg1">
              <a:alpha val="75000"/>
            </a:schemeClr>
          </a:solidFill>
          <a:ln w="635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248973-567F-6E79-85E8-DD59A84B1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6475" y="2247900"/>
            <a:ext cx="7581900" cy="25146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Activities</a:t>
            </a:r>
          </a:p>
        </p:txBody>
      </p:sp>
      <p:pic>
        <p:nvPicPr>
          <p:cNvPr id="7" name="Google Shape;218;p1">
            <a:extLst>
              <a:ext uri="{FF2B5EF4-FFF2-40B4-BE49-F238E27FC236}">
                <a16:creationId xmlns:a16="http://schemas.microsoft.com/office/drawing/2014/main" id="{78A91872-65E4-62F8-B228-CE2B8032AD3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22864" y="0"/>
            <a:ext cx="1366087" cy="4737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445554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caab635-9527-4657-a12f-8c668acf6cb5">
      <Terms xmlns="http://schemas.microsoft.com/office/infopath/2007/PartnerControls"/>
    </lcf76f155ced4ddcb4097134ff3c332f>
    <TaxCatchAll xmlns="b9f929ee-2ccc-426b-9fd2-932361bc865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1b4a5c7ad01952bf554aac7d29462f2c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96d95dd2b43fbe1d86e6d1c8b302f4fa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AFEAF6-F52B-415C-9435-40206030CE7C}">
  <ds:schemaRefs>
    <ds:schemaRef ds:uri="http://schemas.microsoft.com/office/2006/metadata/properties"/>
    <ds:schemaRef ds:uri="http://schemas.microsoft.com/office/infopath/2007/PartnerControls"/>
    <ds:schemaRef ds:uri="3caab635-9527-4657-a12f-8c668acf6cb5"/>
    <ds:schemaRef ds:uri="b9f929ee-2ccc-426b-9fd2-932361bc865d"/>
  </ds:schemaRefs>
</ds:datastoreItem>
</file>

<file path=customXml/itemProps2.xml><?xml version="1.0" encoding="utf-8"?>
<ds:datastoreItem xmlns:ds="http://schemas.openxmlformats.org/officeDocument/2006/customXml" ds:itemID="{6F9C5DE7-CD89-4014-A600-E429A62FC90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aab635-9527-4657-a12f-8c668acf6cb5"/>
    <ds:schemaRef ds:uri="b9f929ee-2ccc-426b-9fd2-932361bc8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264194-F807-4EF5-8173-918541A3E0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1117</Words>
  <Application>Microsoft Office PowerPoint</Application>
  <PresentationFormat>Widescreen</PresentationFormat>
  <Paragraphs>112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Courier New</vt:lpstr>
      <vt:lpstr>Symbol</vt:lpstr>
      <vt:lpstr>Times New Roman</vt:lpstr>
      <vt:lpstr>1_Office Theme</vt:lpstr>
      <vt:lpstr>Grade 11</vt:lpstr>
      <vt:lpstr>By the end of this lesson, you should be able to:</vt:lpstr>
      <vt:lpstr>Revision</vt:lpstr>
      <vt:lpstr>Revision methods</vt:lpstr>
      <vt:lpstr>Consolidation</vt:lpstr>
      <vt:lpstr>Revision + consolidation</vt:lpstr>
      <vt:lpstr>Watch:  Study Skills – Revising for exams  bit.ly/4w3rhDS (2 min 24 sec)</vt:lpstr>
      <vt:lpstr>Activities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Megan Botes</dc:creator>
  <cp:lastModifiedBy>Megan Botes</cp:lastModifiedBy>
  <cp:revision>1</cp:revision>
  <dcterms:created xsi:type="dcterms:W3CDTF">2026-08-07T07:42:56Z</dcterms:created>
  <dcterms:modified xsi:type="dcterms:W3CDTF">2026-08-11T10:49:54Z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0x0101004F3AB23201A38C4A8F7AAD9F2A325F0A</vt:lpwstr>
  </property>
</Properties>
</file>