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4"/>
    <p:sldMasterId id="2147483660" r:id="rId5"/>
  </p:sldMasterIdLst>
  <p:notesMasterIdLst>
    <p:notesMasterId r:id="rId18"/>
  </p:notesMasterIdLst>
  <p:sldIdLst>
    <p:sldId id="256" r:id="rId6"/>
    <p:sldId id="276" r:id="rId7"/>
    <p:sldId id="277" r:id="rId8"/>
    <p:sldId id="278" r:id="rId9"/>
    <p:sldId id="279" r:id="rId10"/>
    <p:sldId id="280" r:id="rId11"/>
    <p:sldId id="281" r:id="rId12"/>
    <p:sldId id="282" r:id="rId13"/>
    <p:sldId id="283" r:id="rId14"/>
    <p:sldId id="284" r:id="rId15"/>
    <p:sldId id="285" r:id="rId16"/>
    <p:sldId id="286" r:id="rId17"/>
  </p:sldIdLst>
  <p:sldSz cx="9144000" cy="5143500" type="screen16x9"/>
  <p:notesSz cx="6858000" cy="9144000"/>
  <p:embeddedFontLst>
    <p:embeddedFont>
      <p:font typeface="Comic Neue" panose="020B0604020202020204" charset="0"/>
      <p:regular r:id="rId19"/>
      <p:bold r:id="rId20"/>
      <p:italic r:id="rId21"/>
      <p:boldItalic r:id="rId22"/>
    </p:embeddedFont>
    <p:embeddedFont>
      <p:font typeface="Fredoka One" panose="02000000000000000000"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9D908-873B-4ED6-90AE-A6B272B52497}" v="135" dt="2026-06-24T13:13:03.597"/>
  </p1510:revLst>
</p1510:revInfo>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008" autoAdjust="0"/>
  </p:normalViewPr>
  <p:slideViewPr>
    <p:cSldViewPr snapToGrid="0">
      <p:cViewPr varScale="1">
        <p:scale>
          <a:sx n="10" d="100"/>
          <a:sy n="10" d="100"/>
        </p:scale>
        <p:origin x="-16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font" Target="fonts/font2.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5.fntdata"/><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font" Target="fonts/font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4.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rri Cunningham" userId="d655ace8-ee12-4979-8db1-e11294b53c94" providerId="ADAL" clId="{9A3B6E74-94D3-4B69-95B1-70B7E8D8EBBA}"/>
    <pc:docChg chg="undo custSel addSld delSld modSld">
      <pc:chgData name="Kerri Cunningham" userId="d655ace8-ee12-4979-8db1-e11294b53c94" providerId="ADAL" clId="{9A3B6E74-94D3-4B69-95B1-70B7E8D8EBBA}" dt="2026-05-28T21:17:05.482" v="159"/>
      <pc:docMkLst>
        <pc:docMk/>
      </pc:docMkLst>
    </pc:docChg>
  </pc:docChgLst>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6-24T13:13:07.186" v="686" actId="47"/>
      <pc:docMkLst>
        <pc:docMk/>
      </pc:docMkLst>
      <pc:sldChg chg="modSp add del setBg">
        <pc:chgData name="Megan Botes" userId="70568131-745a-489b-b4fe-9e78c579dd6d" providerId="ADAL" clId="{E3DEF142-CC7A-44CA-B5B4-48BABF1A3E75}" dt="2026-06-24T13:13:03.597" v="685"/>
        <pc:sldMkLst>
          <pc:docMk/>
          <pc:sldMk cId="0" sldId="256"/>
        </pc:sldMkLst>
        <pc:spChg chg="mod">
          <ac:chgData name="Megan Botes" userId="70568131-745a-489b-b4fe-9e78c579dd6d" providerId="ADAL" clId="{E3DEF142-CC7A-44CA-B5B4-48BABF1A3E75}" dt="2026-06-24T13:13:03.597" v="685"/>
          <ac:spMkLst>
            <pc:docMk/>
            <pc:sldMk cId="0" sldId="256"/>
            <ac:spMk id="56" creationId="{00000000-0000-0000-0000-000000000000}"/>
          </ac:spMkLst>
        </pc:spChg>
      </pc:sldChg>
      <pc:sldChg chg="del">
        <pc:chgData name="Megan Botes" userId="70568131-745a-489b-b4fe-9e78c579dd6d" providerId="ADAL" clId="{E3DEF142-CC7A-44CA-B5B4-48BABF1A3E75}" dt="2026-06-24T12:17:18.415" v="136" actId="47"/>
        <pc:sldMkLst>
          <pc:docMk/>
          <pc:sldMk cId="0" sldId="257"/>
        </pc:sldMkLst>
      </pc:sldChg>
      <pc:sldChg chg="del">
        <pc:chgData name="Megan Botes" userId="70568131-745a-489b-b4fe-9e78c579dd6d" providerId="ADAL" clId="{E3DEF142-CC7A-44CA-B5B4-48BABF1A3E75}" dt="2026-06-24T12:17:19.526" v="137" actId="47"/>
        <pc:sldMkLst>
          <pc:docMk/>
          <pc:sldMk cId="0" sldId="258"/>
        </pc:sldMkLst>
      </pc:sldChg>
      <pc:sldChg chg="del">
        <pc:chgData name="Megan Botes" userId="70568131-745a-489b-b4fe-9e78c579dd6d" providerId="ADAL" clId="{E3DEF142-CC7A-44CA-B5B4-48BABF1A3E75}" dt="2026-06-24T12:17:20.620" v="138" actId="47"/>
        <pc:sldMkLst>
          <pc:docMk/>
          <pc:sldMk cId="0" sldId="259"/>
        </pc:sldMkLst>
      </pc:sldChg>
      <pc:sldChg chg="del">
        <pc:chgData name="Megan Botes" userId="70568131-745a-489b-b4fe-9e78c579dd6d" providerId="ADAL" clId="{E3DEF142-CC7A-44CA-B5B4-48BABF1A3E75}" dt="2026-06-24T12:17:37.214" v="139" actId="47"/>
        <pc:sldMkLst>
          <pc:docMk/>
          <pc:sldMk cId="0" sldId="260"/>
        </pc:sldMkLst>
      </pc:sldChg>
      <pc:sldChg chg="del">
        <pc:chgData name="Megan Botes" userId="70568131-745a-489b-b4fe-9e78c579dd6d" providerId="ADAL" clId="{E3DEF142-CC7A-44CA-B5B4-48BABF1A3E75}" dt="2026-06-24T12:17:42.878" v="140" actId="47"/>
        <pc:sldMkLst>
          <pc:docMk/>
          <pc:sldMk cId="0" sldId="261"/>
        </pc:sldMkLst>
      </pc:sldChg>
      <pc:sldChg chg="del">
        <pc:chgData name="Megan Botes" userId="70568131-745a-489b-b4fe-9e78c579dd6d" providerId="ADAL" clId="{E3DEF142-CC7A-44CA-B5B4-48BABF1A3E75}" dt="2026-06-24T12:17:44.077" v="141" actId="47"/>
        <pc:sldMkLst>
          <pc:docMk/>
          <pc:sldMk cId="0" sldId="262"/>
        </pc:sldMkLst>
      </pc:sldChg>
      <pc:sldChg chg="del">
        <pc:chgData name="Megan Botes" userId="70568131-745a-489b-b4fe-9e78c579dd6d" providerId="ADAL" clId="{E3DEF142-CC7A-44CA-B5B4-48BABF1A3E75}" dt="2026-06-24T12:27:43.722" v="376" actId="47"/>
        <pc:sldMkLst>
          <pc:docMk/>
          <pc:sldMk cId="0" sldId="263"/>
        </pc:sldMkLst>
      </pc:sldChg>
      <pc:sldChg chg="del">
        <pc:chgData name="Megan Botes" userId="70568131-745a-489b-b4fe-9e78c579dd6d" providerId="ADAL" clId="{E3DEF142-CC7A-44CA-B5B4-48BABF1A3E75}" dt="2026-06-24T12:50:28.429" v="621" actId="47"/>
        <pc:sldMkLst>
          <pc:docMk/>
          <pc:sldMk cId="0" sldId="264"/>
        </pc:sldMkLst>
      </pc:sldChg>
      <pc:sldChg chg="del">
        <pc:chgData name="Megan Botes" userId="70568131-745a-489b-b4fe-9e78c579dd6d" providerId="ADAL" clId="{E3DEF142-CC7A-44CA-B5B4-48BABF1A3E75}" dt="2026-06-24T12:50:28.429" v="621" actId="47"/>
        <pc:sldMkLst>
          <pc:docMk/>
          <pc:sldMk cId="0" sldId="265"/>
        </pc:sldMkLst>
      </pc:sldChg>
      <pc:sldChg chg="del">
        <pc:chgData name="Megan Botes" userId="70568131-745a-489b-b4fe-9e78c579dd6d" providerId="ADAL" clId="{E3DEF142-CC7A-44CA-B5B4-48BABF1A3E75}" dt="2026-06-24T12:50:28.429" v="621" actId="47"/>
        <pc:sldMkLst>
          <pc:docMk/>
          <pc:sldMk cId="0" sldId="266"/>
        </pc:sldMkLst>
      </pc:sldChg>
      <pc:sldChg chg="del">
        <pc:chgData name="Megan Botes" userId="70568131-745a-489b-b4fe-9e78c579dd6d" providerId="ADAL" clId="{E3DEF142-CC7A-44CA-B5B4-48BABF1A3E75}" dt="2026-06-24T12:50:28.429" v="621" actId="47"/>
        <pc:sldMkLst>
          <pc:docMk/>
          <pc:sldMk cId="0" sldId="267"/>
        </pc:sldMkLst>
      </pc:sldChg>
      <pc:sldChg chg="del">
        <pc:chgData name="Megan Botes" userId="70568131-745a-489b-b4fe-9e78c579dd6d" providerId="ADAL" clId="{E3DEF142-CC7A-44CA-B5B4-48BABF1A3E75}" dt="2026-06-24T12:50:28.429" v="621" actId="47"/>
        <pc:sldMkLst>
          <pc:docMk/>
          <pc:sldMk cId="0" sldId="270"/>
        </pc:sldMkLst>
      </pc:sldChg>
      <pc:sldChg chg="del">
        <pc:chgData name="Megan Botes" userId="70568131-745a-489b-b4fe-9e78c579dd6d" providerId="ADAL" clId="{E3DEF142-CC7A-44CA-B5B4-48BABF1A3E75}" dt="2026-06-24T12:50:28.429" v="621" actId="47"/>
        <pc:sldMkLst>
          <pc:docMk/>
          <pc:sldMk cId="0" sldId="272"/>
        </pc:sldMkLst>
      </pc:sldChg>
      <pc:sldChg chg="del">
        <pc:chgData name="Megan Botes" userId="70568131-745a-489b-b4fe-9e78c579dd6d" providerId="ADAL" clId="{E3DEF142-CC7A-44CA-B5B4-48BABF1A3E75}" dt="2026-06-24T12:50:28.429" v="621" actId="47"/>
        <pc:sldMkLst>
          <pc:docMk/>
          <pc:sldMk cId="3489337630" sldId="274"/>
        </pc:sldMkLst>
      </pc:sldChg>
      <pc:sldChg chg="addSp delSp modSp add del mod modNotesTx">
        <pc:chgData name="Megan Botes" userId="70568131-745a-489b-b4fe-9e78c579dd6d" providerId="ADAL" clId="{E3DEF142-CC7A-44CA-B5B4-48BABF1A3E75}" dt="2026-06-24T13:13:07.186" v="686" actId="47"/>
        <pc:sldMkLst>
          <pc:docMk/>
          <pc:sldMk cId="0" sldId="275"/>
        </pc:sldMkLst>
        <pc:spChg chg="add del">
          <ac:chgData name="Megan Botes" userId="70568131-745a-489b-b4fe-9e78c579dd6d" providerId="ADAL" clId="{E3DEF142-CC7A-44CA-B5B4-48BABF1A3E75}" dt="2026-06-24T13:12:26.301" v="681" actId="22"/>
          <ac:spMkLst>
            <pc:docMk/>
            <pc:sldMk cId="0" sldId="275"/>
            <ac:spMk id="4" creationId="{32AB7867-14C1-50A1-0BC0-48645049DD85}"/>
          </ac:spMkLst>
        </pc:spChg>
        <pc:spChg chg="mod">
          <ac:chgData name="Megan Botes" userId="70568131-745a-489b-b4fe-9e78c579dd6d" providerId="ADAL" clId="{E3DEF142-CC7A-44CA-B5B4-48BABF1A3E75}" dt="2026-06-24T11:56:40.596" v="8"/>
          <ac:spMkLst>
            <pc:docMk/>
            <pc:sldMk cId="0" sldId="275"/>
            <ac:spMk id="56" creationId="{00000000-0000-0000-0000-000000000000}"/>
          </ac:spMkLst>
        </pc:spChg>
      </pc:sldChg>
      <pc:sldChg chg="modSp add del mod modNotesTx">
        <pc:chgData name="Megan Botes" userId="70568131-745a-489b-b4fe-9e78c579dd6d" providerId="ADAL" clId="{E3DEF142-CC7A-44CA-B5B4-48BABF1A3E75}" dt="2026-06-24T12:51:38.986" v="632"/>
        <pc:sldMkLst>
          <pc:docMk/>
          <pc:sldMk cId="0" sldId="276"/>
        </pc:sldMkLst>
        <pc:spChg chg="mod">
          <ac:chgData name="Megan Botes" userId="70568131-745a-489b-b4fe-9e78c579dd6d" providerId="ADAL" clId="{E3DEF142-CC7A-44CA-B5B4-48BABF1A3E75}" dt="2026-06-24T12:01:50.818" v="46" actId="207"/>
          <ac:spMkLst>
            <pc:docMk/>
            <pc:sldMk cId="0" sldId="276"/>
            <ac:spMk id="62" creationId="{00000000-0000-0000-0000-000000000000}"/>
          </ac:spMkLst>
        </pc:spChg>
        <pc:spChg chg="mod">
          <ac:chgData name="Megan Botes" userId="70568131-745a-489b-b4fe-9e78c579dd6d" providerId="ADAL" clId="{E3DEF142-CC7A-44CA-B5B4-48BABF1A3E75}" dt="2026-06-24T11:57:58.956" v="24" actId="6549"/>
          <ac:spMkLst>
            <pc:docMk/>
            <pc:sldMk cId="0" sldId="276"/>
            <ac:spMk id="63" creationId="{00000000-0000-0000-0000-000000000000}"/>
          </ac:spMkLst>
        </pc:spChg>
      </pc:sldChg>
      <pc:sldChg chg="addSp delSp modSp new mod setBg modNotes modNotesTx">
        <pc:chgData name="Megan Botes" userId="70568131-745a-489b-b4fe-9e78c579dd6d" providerId="ADAL" clId="{E3DEF142-CC7A-44CA-B5B4-48BABF1A3E75}" dt="2026-06-24T12:51:54.649" v="634"/>
        <pc:sldMkLst>
          <pc:docMk/>
          <pc:sldMk cId="3565037051" sldId="277"/>
        </pc:sldMkLst>
        <pc:spChg chg="mod">
          <ac:chgData name="Megan Botes" userId="70568131-745a-489b-b4fe-9e78c579dd6d" providerId="ADAL" clId="{E3DEF142-CC7A-44CA-B5B4-48BABF1A3E75}" dt="2026-06-24T12:01:54.036" v="47" actId="207"/>
          <ac:spMkLst>
            <pc:docMk/>
            <pc:sldMk cId="3565037051" sldId="277"/>
            <ac:spMk id="2" creationId="{D1A4C4C9-0F2B-C69D-CB41-4F630AA9D638}"/>
          </ac:spMkLst>
        </pc:spChg>
        <pc:spChg chg="del mod">
          <ac:chgData name="Megan Botes" userId="70568131-745a-489b-b4fe-9e78c579dd6d" providerId="ADAL" clId="{E3DEF142-CC7A-44CA-B5B4-48BABF1A3E75}" dt="2026-06-24T12:00:04.501" v="32" actId="26606"/>
          <ac:spMkLst>
            <pc:docMk/>
            <pc:sldMk cId="3565037051" sldId="277"/>
            <ac:spMk id="3" creationId="{B4227CF4-32A0-B7D7-4BF5-A6F552AB3481}"/>
          </ac:spMkLst>
        </pc:spChg>
        <pc:spChg chg="add mod">
          <ac:chgData name="Megan Botes" userId="70568131-745a-489b-b4fe-9e78c579dd6d" providerId="ADAL" clId="{E3DEF142-CC7A-44CA-B5B4-48BABF1A3E75}" dt="2026-06-24T12:03:16.739" v="62" actId="1076"/>
          <ac:spMkLst>
            <pc:docMk/>
            <pc:sldMk cId="3565037051" sldId="277"/>
            <ac:spMk id="7" creationId="{A10384C6-4CA9-F240-E0F1-D2265DEEC709}"/>
          </ac:spMkLst>
        </pc:spChg>
        <pc:spChg chg="add del">
          <ac:chgData name="Megan Botes" userId="70568131-745a-489b-b4fe-9e78c579dd6d" providerId="ADAL" clId="{E3DEF142-CC7A-44CA-B5B4-48BABF1A3E75}" dt="2026-06-24T12:01:16.568" v="41" actId="26606"/>
          <ac:spMkLst>
            <pc:docMk/>
            <pc:sldMk cId="3565037051" sldId="277"/>
            <ac:spMk id="9" creationId="{2E442304-DDBD-4F7B-8017-36BCC863FB40}"/>
          </ac:spMkLst>
        </pc:spChg>
        <pc:spChg chg="add del">
          <ac:chgData name="Megan Botes" userId="70568131-745a-489b-b4fe-9e78c579dd6d" providerId="ADAL" clId="{E3DEF142-CC7A-44CA-B5B4-48BABF1A3E75}" dt="2026-06-24T12:01:16.568" v="41" actId="26606"/>
          <ac:spMkLst>
            <pc:docMk/>
            <pc:sldMk cId="3565037051" sldId="277"/>
            <ac:spMk id="11" creationId="{5E107275-3853-46FD-A241-DE4355A42675}"/>
          </ac:spMkLst>
        </pc:spChg>
        <pc:spChg chg="add del">
          <ac:chgData name="Megan Botes" userId="70568131-745a-489b-b4fe-9e78c579dd6d" providerId="ADAL" clId="{E3DEF142-CC7A-44CA-B5B4-48BABF1A3E75}" dt="2026-06-24T12:01:28.424" v="43" actId="26606"/>
          <ac:spMkLst>
            <pc:docMk/>
            <pc:sldMk cId="3565037051" sldId="277"/>
            <ac:spMk id="16" creationId="{2C61293E-6EBE-43EF-A52C-9BEBFD7679D4}"/>
          </ac:spMkLst>
        </pc:spChg>
        <pc:spChg chg="add del">
          <ac:chgData name="Megan Botes" userId="70568131-745a-489b-b4fe-9e78c579dd6d" providerId="ADAL" clId="{E3DEF142-CC7A-44CA-B5B4-48BABF1A3E75}" dt="2026-06-24T12:01:28.424" v="43" actId="26606"/>
          <ac:spMkLst>
            <pc:docMk/>
            <pc:sldMk cId="3565037051" sldId="277"/>
            <ac:spMk id="18" creationId="{21540236-BFD5-4A9D-8840-4703E7F76825}"/>
          </ac:spMkLst>
        </pc:spChg>
        <pc:spChg chg="add">
          <ac:chgData name="Megan Botes" userId="70568131-745a-489b-b4fe-9e78c579dd6d" providerId="ADAL" clId="{E3DEF142-CC7A-44CA-B5B4-48BABF1A3E75}" dt="2026-06-24T12:01:28.424" v="43" actId="26606"/>
          <ac:spMkLst>
            <pc:docMk/>
            <pc:sldMk cId="3565037051" sldId="277"/>
            <ac:spMk id="23" creationId="{2C61293E-6EBE-43EF-A52C-9BEBFD7679D4}"/>
          </ac:spMkLst>
        </pc:spChg>
        <pc:spChg chg="add">
          <ac:chgData name="Megan Botes" userId="70568131-745a-489b-b4fe-9e78c579dd6d" providerId="ADAL" clId="{E3DEF142-CC7A-44CA-B5B4-48BABF1A3E75}" dt="2026-06-24T12:01:28.424" v="43" actId="26606"/>
          <ac:spMkLst>
            <pc:docMk/>
            <pc:sldMk cId="3565037051" sldId="277"/>
            <ac:spMk id="25" creationId="{3FCFB1DE-0B7E-48CC-BA90-B2AB0889F9D6}"/>
          </ac:spMkLst>
        </pc:spChg>
        <pc:graphicFrameChg chg="add mod ord modGraphic">
          <ac:chgData name="Megan Botes" userId="70568131-745a-489b-b4fe-9e78c579dd6d" providerId="ADAL" clId="{E3DEF142-CC7A-44CA-B5B4-48BABF1A3E75}" dt="2026-06-24T12:03:45.670" v="65" actId="207"/>
          <ac:graphicFrameMkLst>
            <pc:docMk/>
            <pc:sldMk cId="3565037051" sldId="277"/>
            <ac:graphicFrameMk id="5" creationId="{0A62F8E8-E9A9-BBCD-7DF2-28ED85DC5333}"/>
          </ac:graphicFrameMkLst>
        </pc:graphicFrameChg>
        <pc:picChg chg="add mod">
          <ac:chgData name="Megan Botes" userId="70568131-745a-489b-b4fe-9e78c579dd6d" providerId="ADAL" clId="{E3DEF142-CC7A-44CA-B5B4-48BABF1A3E75}" dt="2026-06-24T12:01:28.424" v="43" actId="26606"/>
          <ac:picMkLst>
            <pc:docMk/>
            <pc:sldMk cId="3565037051" sldId="277"/>
            <ac:picMk id="4" creationId="{77D3763F-D47D-2E79-9C17-E9245B7162A7}"/>
          </ac:picMkLst>
        </pc:picChg>
        <pc:picChg chg="add mod">
          <ac:chgData name="Megan Botes" userId="70568131-745a-489b-b4fe-9e78c579dd6d" providerId="ADAL" clId="{E3DEF142-CC7A-44CA-B5B4-48BABF1A3E75}" dt="2026-06-24T12:50:36.305" v="622"/>
          <ac:picMkLst>
            <pc:docMk/>
            <pc:sldMk cId="3565037051" sldId="277"/>
            <ac:picMk id="8" creationId="{FF636F05-7F60-23A9-B846-97F352F17120}"/>
          </ac:picMkLst>
        </pc:picChg>
      </pc:sldChg>
      <pc:sldChg chg="addSp delSp modSp new mod setBg addAnim modNotes modNotesTx">
        <pc:chgData name="Megan Botes" userId="70568131-745a-489b-b4fe-9e78c579dd6d" providerId="ADAL" clId="{E3DEF142-CC7A-44CA-B5B4-48BABF1A3E75}" dt="2026-06-24T12:52:10.557" v="636"/>
        <pc:sldMkLst>
          <pc:docMk/>
          <pc:sldMk cId="584504499" sldId="278"/>
        </pc:sldMkLst>
        <pc:spChg chg="mod ord">
          <ac:chgData name="Megan Botes" userId="70568131-745a-489b-b4fe-9e78c579dd6d" providerId="ADAL" clId="{E3DEF142-CC7A-44CA-B5B4-48BABF1A3E75}" dt="2026-06-24T12:05:11.994" v="80" actId="26606"/>
          <ac:spMkLst>
            <pc:docMk/>
            <pc:sldMk cId="584504499" sldId="278"/>
            <ac:spMk id="2" creationId="{F99D1257-DD87-0AD0-F5CF-0121E9FEFC86}"/>
          </ac:spMkLst>
        </pc:spChg>
        <pc:spChg chg="del">
          <ac:chgData name="Megan Botes" userId="70568131-745a-489b-b4fe-9e78c579dd6d" providerId="ADAL" clId="{E3DEF142-CC7A-44CA-B5B4-48BABF1A3E75}" dt="2026-06-24T12:05:04.790" v="78" actId="478"/>
          <ac:spMkLst>
            <pc:docMk/>
            <pc:sldMk cId="584504499" sldId="278"/>
            <ac:spMk id="3" creationId="{BCE15ACC-91D5-3F3B-33DE-D692958B15DB}"/>
          </ac:spMkLst>
        </pc:spChg>
        <pc:spChg chg="add">
          <ac:chgData name="Megan Botes" userId="70568131-745a-489b-b4fe-9e78c579dd6d" providerId="ADAL" clId="{E3DEF142-CC7A-44CA-B5B4-48BABF1A3E75}" dt="2026-06-24T12:05:11.994" v="80" actId="26606"/>
          <ac:spMkLst>
            <pc:docMk/>
            <pc:sldMk cId="584504499" sldId="278"/>
            <ac:spMk id="10" creationId="{37C89E4B-3C9F-44B9-8B86-D9E3D112D8EC}"/>
          </ac:spMkLst>
        </pc:spChg>
        <pc:picChg chg="add mod">
          <ac:chgData name="Megan Botes" userId="70568131-745a-489b-b4fe-9e78c579dd6d" providerId="ADAL" clId="{E3DEF142-CC7A-44CA-B5B4-48BABF1A3E75}" dt="2026-06-24T12:05:11.994" v="80" actId="26606"/>
          <ac:picMkLst>
            <pc:docMk/>
            <pc:sldMk cId="584504499" sldId="278"/>
            <ac:picMk id="5" creationId="{FD2EBBD5-2746-F209-E3C3-72972449AB88}"/>
          </ac:picMkLst>
        </pc:picChg>
        <pc:picChg chg="add mod">
          <ac:chgData name="Megan Botes" userId="70568131-745a-489b-b4fe-9e78c579dd6d" providerId="ADAL" clId="{E3DEF142-CC7A-44CA-B5B4-48BABF1A3E75}" dt="2026-06-24T12:50:37.948" v="623"/>
          <ac:picMkLst>
            <pc:docMk/>
            <pc:sldMk cId="584504499" sldId="278"/>
            <ac:picMk id="6" creationId="{AF5F6C21-310B-3391-96EE-A7887A61BCBF}"/>
          </ac:picMkLst>
        </pc:picChg>
        <pc:cxnChg chg="add">
          <ac:chgData name="Megan Botes" userId="70568131-745a-489b-b4fe-9e78c579dd6d" providerId="ADAL" clId="{E3DEF142-CC7A-44CA-B5B4-48BABF1A3E75}" dt="2026-06-24T12:05:11.994" v="80" actId="26606"/>
          <ac:cxnSpMkLst>
            <pc:docMk/>
            <pc:sldMk cId="584504499" sldId="278"/>
            <ac:cxnSpMk id="12" creationId="{AA2EAA10-076F-46BD-8F0F-B9A2FB77A85C}"/>
          </ac:cxnSpMkLst>
        </pc:cxnChg>
        <pc:cxnChg chg="add">
          <ac:chgData name="Megan Botes" userId="70568131-745a-489b-b4fe-9e78c579dd6d" providerId="ADAL" clId="{E3DEF142-CC7A-44CA-B5B4-48BABF1A3E75}" dt="2026-06-24T12:05:11.994" v="80" actId="26606"/>
          <ac:cxnSpMkLst>
            <pc:docMk/>
            <pc:sldMk cId="584504499" sldId="278"/>
            <ac:cxnSpMk id="14" creationId="{D891E407-403B-4764-86C9-33A56D3BCAA3}"/>
          </ac:cxnSpMkLst>
        </pc:cxnChg>
      </pc:sldChg>
      <pc:sldChg chg="addSp delSp modSp new mod setBg modNotes modNotesTx">
        <pc:chgData name="Megan Botes" userId="70568131-745a-489b-b4fe-9e78c579dd6d" providerId="ADAL" clId="{E3DEF142-CC7A-44CA-B5B4-48BABF1A3E75}" dt="2026-06-24T12:52:24.325" v="638"/>
        <pc:sldMkLst>
          <pc:docMk/>
          <pc:sldMk cId="2335298220" sldId="279"/>
        </pc:sldMkLst>
        <pc:spChg chg="mod">
          <ac:chgData name="Megan Botes" userId="70568131-745a-489b-b4fe-9e78c579dd6d" providerId="ADAL" clId="{E3DEF142-CC7A-44CA-B5B4-48BABF1A3E75}" dt="2026-06-24T12:16:16.665" v="135" actId="1076"/>
          <ac:spMkLst>
            <pc:docMk/>
            <pc:sldMk cId="2335298220" sldId="279"/>
            <ac:spMk id="2" creationId="{03B67572-D194-ACBA-EE9A-E1E73A3129A3}"/>
          </ac:spMkLst>
        </pc:spChg>
        <pc:spChg chg="del mod">
          <ac:chgData name="Megan Botes" userId="70568131-745a-489b-b4fe-9e78c579dd6d" providerId="ADAL" clId="{E3DEF142-CC7A-44CA-B5B4-48BABF1A3E75}" dt="2026-06-24T12:06:55.350" v="113" actId="26606"/>
          <ac:spMkLst>
            <pc:docMk/>
            <pc:sldMk cId="2335298220" sldId="279"/>
            <ac:spMk id="3" creationId="{A4FE27E8-6BA2-6346-B1A8-F02543EC9FA6}"/>
          </ac:spMkLst>
        </pc:spChg>
        <pc:spChg chg="add del">
          <ac:chgData name="Megan Botes" userId="70568131-745a-489b-b4fe-9e78c579dd6d" providerId="ADAL" clId="{E3DEF142-CC7A-44CA-B5B4-48BABF1A3E75}" dt="2026-06-24T12:07:02.722" v="114" actId="26606"/>
          <ac:spMkLst>
            <pc:docMk/>
            <pc:sldMk cId="2335298220" sldId="279"/>
            <ac:spMk id="9" creationId="{BACC6370-2D7E-4714-9D71-7542949D7D5D}"/>
          </ac:spMkLst>
        </pc:spChg>
        <pc:spChg chg="add del">
          <ac:chgData name="Megan Botes" userId="70568131-745a-489b-b4fe-9e78c579dd6d" providerId="ADAL" clId="{E3DEF142-CC7A-44CA-B5B4-48BABF1A3E75}" dt="2026-06-24T12:07:02.722" v="114" actId="26606"/>
          <ac:spMkLst>
            <pc:docMk/>
            <pc:sldMk cId="2335298220" sldId="279"/>
            <ac:spMk id="11" creationId="{256B2C21-A230-48C0-8DF1-C46611373C44}"/>
          </ac:spMkLst>
        </pc:spChg>
        <pc:spChg chg="add del">
          <ac:chgData name="Megan Botes" userId="70568131-745a-489b-b4fe-9e78c579dd6d" providerId="ADAL" clId="{E3DEF142-CC7A-44CA-B5B4-48BABF1A3E75}" dt="2026-06-24T12:07:02.722" v="114" actId="26606"/>
          <ac:spMkLst>
            <pc:docMk/>
            <pc:sldMk cId="2335298220" sldId="279"/>
            <ac:spMk id="13" creationId="{3847E18C-932D-4C95-AABA-FEC7C9499AD7}"/>
          </ac:spMkLst>
        </pc:spChg>
        <pc:spChg chg="add del">
          <ac:chgData name="Megan Botes" userId="70568131-745a-489b-b4fe-9e78c579dd6d" providerId="ADAL" clId="{E3DEF142-CC7A-44CA-B5B4-48BABF1A3E75}" dt="2026-06-24T12:07:02.722" v="114" actId="26606"/>
          <ac:spMkLst>
            <pc:docMk/>
            <pc:sldMk cId="2335298220" sldId="279"/>
            <ac:spMk id="15" creationId="{3150CB11-0C61-439E-910F-5787759E72A0}"/>
          </ac:spMkLst>
        </pc:spChg>
        <pc:spChg chg="add del">
          <ac:chgData name="Megan Botes" userId="70568131-745a-489b-b4fe-9e78c579dd6d" providerId="ADAL" clId="{E3DEF142-CC7A-44CA-B5B4-48BABF1A3E75}" dt="2026-06-24T12:07:02.722" v="114" actId="26606"/>
          <ac:spMkLst>
            <pc:docMk/>
            <pc:sldMk cId="2335298220" sldId="279"/>
            <ac:spMk id="17" creationId="{43F8A58B-5155-44CE-A5FF-7647B47D0A7A}"/>
          </ac:spMkLst>
        </pc:spChg>
        <pc:spChg chg="add del">
          <ac:chgData name="Megan Botes" userId="70568131-745a-489b-b4fe-9e78c579dd6d" providerId="ADAL" clId="{E3DEF142-CC7A-44CA-B5B4-48BABF1A3E75}" dt="2026-06-24T12:07:02.722" v="114" actId="26606"/>
          <ac:spMkLst>
            <pc:docMk/>
            <pc:sldMk cId="2335298220" sldId="279"/>
            <ac:spMk id="19" creationId="{443F2ACA-E6D6-4028-82DD-F03C262D5DE6}"/>
          </ac:spMkLst>
        </pc:spChg>
        <pc:spChg chg="add">
          <ac:chgData name="Megan Botes" userId="70568131-745a-489b-b4fe-9e78c579dd6d" providerId="ADAL" clId="{E3DEF142-CC7A-44CA-B5B4-48BABF1A3E75}" dt="2026-06-24T12:07:02.722" v="114" actId="26606"/>
          <ac:spMkLst>
            <pc:docMk/>
            <pc:sldMk cId="2335298220" sldId="279"/>
            <ac:spMk id="24" creationId="{DCC231C8-C761-4B31-9B1C-C6D19248C6B3}"/>
          </ac:spMkLst>
        </pc:spChg>
        <pc:graphicFrameChg chg="add mod modGraphic">
          <ac:chgData name="Megan Botes" userId="70568131-745a-489b-b4fe-9e78c579dd6d" providerId="ADAL" clId="{E3DEF142-CC7A-44CA-B5B4-48BABF1A3E75}" dt="2026-06-24T12:07:45.912" v="123" actId="12100"/>
          <ac:graphicFrameMkLst>
            <pc:docMk/>
            <pc:sldMk cId="2335298220" sldId="279"/>
            <ac:graphicFrameMk id="5" creationId="{DCF50F6E-74AE-61DB-AD28-B7D8D98C2721}"/>
          </ac:graphicFrameMkLst>
        </pc:graphicFrameChg>
        <pc:picChg chg="add mod">
          <ac:chgData name="Megan Botes" userId="70568131-745a-489b-b4fe-9e78c579dd6d" providerId="ADAL" clId="{E3DEF142-CC7A-44CA-B5B4-48BABF1A3E75}" dt="2026-06-24T12:16:14.098" v="134" actId="14100"/>
          <ac:picMkLst>
            <pc:docMk/>
            <pc:sldMk cId="2335298220" sldId="279"/>
            <ac:picMk id="6" creationId="{846AFC62-6A09-6558-38DD-6669558286FD}"/>
          </ac:picMkLst>
        </pc:picChg>
        <pc:picChg chg="add mod">
          <ac:chgData name="Megan Botes" userId="70568131-745a-489b-b4fe-9e78c579dd6d" providerId="ADAL" clId="{E3DEF142-CC7A-44CA-B5B4-48BABF1A3E75}" dt="2026-06-24T12:50:39.172" v="624"/>
          <ac:picMkLst>
            <pc:docMk/>
            <pc:sldMk cId="2335298220" sldId="279"/>
            <ac:picMk id="7" creationId="{69BC33D3-CC94-FECF-732B-5DD2E6349BA8}"/>
          </ac:picMkLst>
        </pc:picChg>
      </pc:sldChg>
      <pc:sldChg chg="addSp delSp modSp new mod setBg modNotes modNotesTx">
        <pc:chgData name="Megan Botes" userId="70568131-745a-489b-b4fe-9e78c579dd6d" providerId="ADAL" clId="{E3DEF142-CC7A-44CA-B5B4-48BABF1A3E75}" dt="2026-06-24T12:52:41.294" v="640"/>
        <pc:sldMkLst>
          <pc:docMk/>
          <pc:sldMk cId="272997867" sldId="280"/>
        </pc:sldMkLst>
        <pc:spChg chg="mod">
          <ac:chgData name="Megan Botes" userId="70568131-745a-489b-b4fe-9e78c579dd6d" providerId="ADAL" clId="{E3DEF142-CC7A-44CA-B5B4-48BABF1A3E75}" dt="2026-06-24T12:26:28.958" v="368" actId="207"/>
          <ac:spMkLst>
            <pc:docMk/>
            <pc:sldMk cId="272997867" sldId="280"/>
            <ac:spMk id="2" creationId="{AB6A403D-2203-9C7C-D917-D7D1CA292284}"/>
          </ac:spMkLst>
        </pc:spChg>
        <pc:spChg chg="del mod">
          <ac:chgData name="Megan Botes" userId="70568131-745a-489b-b4fe-9e78c579dd6d" providerId="ADAL" clId="{E3DEF142-CC7A-44CA-B5B4-48BABF1A3E75}" dt="2026-06-24T12:20:11.477" v="253" actId="26606"/>
          <ac:spMkLst>
            <pc:docMk/>
            <pc:sldMk cId="272997867" sldId="280"/>
            <ac:spMk id="3" creationId="{45B6117D-7F4D-312B-8397-920DCB376954}"/>
          </ac:spMkLst>
        </pc:spChg>
        <pc:spChg chg="add del mod">
          <ac:chgData name="Megan Botes" userId="70568131-745a-489b-b4fe-9e78c579dd6d" providerId="ADAL" clId="{E3DEF142-CC7A-44CA-B5B4-48BABF1A3E75}" dt="2026-06-24T12:23:55.058" v="350" actId="26606"/>
          <ac:spMkLst>
            <pc:docMk/>
            <pc:sldMk cId="272997867" sldId="280"/>
            <ac:spMk id="7" creationId="{6185BB64-1717-02AC-AEFB-2EABAC6750A7}"/>
          </ac:spMkLst>
        </pc:spChg>
        <pc:spChg chg="add del">
          <ac:chgData name="Megan Botes" userId="70568131-745a-489b-b4fe-9e78c579dd6d" providerId="ADAL" clId="{E3DEF142-CC7A-44CA-B5B4-48BABF1A3E75}" dt="2026-06-24T12:22:06.760" v="281" actId="26606"/>
          <ac:spMkLst>
            <pc:docMk/>
            <pc:sldMk cId="272997867" sldId="280"/>
            <ac:spMk id="10" creationId="{45D37F4E-DDB4-456B-97E0-9937730A039F}"/>
          </ac:spMkLst>
        </pc:spChg>
        <pc:spChg chg="add del">
          <ac:chgData name="Megan Botes" userId="70568131-745a-489b-b4fe-9e78c579dd6d" providerId="ADAL" clId="{E3DEF142-CC7A-44CA-B5B4-48BABF1A3E75}" dt="2026-06-24T12:22:06.760" v="281" actId="26606"/>
          <ac:spMkLst>
            <pc:docMk/>
            <pc:sldMk cId="272997867" sldId="280"/>
            <ac:spMk id="12" creationId="{B2DD41CD-8F47-4F56-AD12-4E2FF7696987}"/>
          </ac:spMkLst>
        </pc:spChg>
        <pc:spChg chg="add del">
          <ac:chgData name="Megan Botes" userId="70568131-745a-489b-b4fe-9e78c579dd6d" providerId="ADAL" clId="{E3DEF142-CC7A-44CA-B5B4-48BABF1A3E75}" dt="2026-06-24T12:23:43.478" v="349" actId="26606"/>
          <ac:spMkLst>
            <pc:docMk/>
            <pc:sldMk cId="272997867" sldId="280"/>
            <ac:spMk id="13" creationId="{56E9B3E6-E277-4D68-BA48-9CB43FFBD6E2}"/>
          </ac:spMkLst>
        </pc:spChg>
        <pc:spChg chg="add del">
          <ac:chgData name="Megan Botes" userId="70568131-745a-489b-b4fe-9e78c579dd6d" providerId="ADAL" clId="{E3DEF142-CC7A-44CA-B5B4-48BABF1A3E75}" dt="2026-06-24T12:21:31.181" v="269" actId="26606"/>
          <ac:spMkLst>
            <pc:docMk/>
            <pc:sldMk cId="272997867" sldId="280"/>
            <ac:spMk id="17" creationId="{45D37F4E-DDB4-456B-97E0-9937730A039F}"/>
          </ac:spMkLst>
        </pc:spChg>
        <pc:spChg chg="add del">
          <ac:chgData name="Megan Botes" userId="70568131-745a-489b-b4fe-9e78c579dd6d" providerId="ADAL" clId="{E3DEF142-CC7A-44CA-B5B4-48BABF1A3E75}" dt="2026-06-24T12:21:31.181" v="269" actId="26606"/>
          <ac:spMkLst>
            <pc:docMk/>
            <pc:sldMk cId="272997867" sldId="280"/>
            <ac:spMk id="19" creationId="{B2DD41CD-8F47-4F56-AD12-4E2FF7696987}"/>
          </ac:spMkLst>
        </pc:spChg>
        <pc:spChg chg="add del">
          <ac:chgData name="Megan Botes" userId="70568131-745a-489b-b4fe-9e78c579dd6d" providerId="ADAL" clId="{E3DEF142-CC7A-44CA-B5B4-48BABF1A3E75}" dt="2026-06-24T12:23:43.478" v="349" actId="26606"/>
          <ac:spMkLst>
            <pc:docMk/>
            <pc:sldMk cId="272997867" sldId="280"/>
            <ac:spMk id="20" creationId="{D5B0017B-2ECA-49AF-B397-DC140825DF8D}"/>
          </ac:spMkLst>
        </pc:spChg>
        <pc:spChg chg="add del">
          <ac:chgData name="Megan Botes" userId="70568131-745a-489b-b4fe-9e78c579dd6d" providerId="ADAL" clId="{E3DEF142-CC7A-44CA-B5B4-48BABF1A3E75}" dt="2026-06-24T12:22:05.770" v="280" actId="26606"/>
          <ac:spMkLst>
            <pc:docMk/>
            <pc:sldMk cId="272997867" sldId="280"/>
            <ac:spMk id="21" creationId="{45D37F4E-DDB4-456B-97E0-9937730A039F}"/>
          </ac:spMkLst>
        </pc:spChg>
        <pc:spChg chg="add del">
          <ac:chgData name="Megan Botes" userId="70568131-745a-489b-b4fe-9e78c579dd6d" providerId="ADAL" clId="{E3DEF142-CC7A-44CA-B5B4-48BABF1A3E75}" dt="2026-06-24T12:22:05.770" v="280" actId="26606"/>
          <ac:spMkLst>
            <pc:docMk/>
            <pc:sldMk cId="272997867" sldId="280"/>
            <ac:spMk id="22" creationId="{B2DD41CD-8F47-4F56-AD12-4E2FF7696987}"/>
          </ac:spMkLst>
        </pc:spChg>
        <pc:spChg chg="add del">
          <ac:chgData name="Megan Botes" userId="70568131-745a-489b-b4fe-9e78c579dd6d" providerId="ADAL" clId="{E3DEF142-CC7A-44CA-B5B4-48BABF1A3E75}" dt="2026-06-24T12:24:42.988" v="353" actId="26606"/>
          <ac:spMkLst>
            <pc:docMk/>
            <pc:sldMk cId="272997867" sldId="280"/>
            <ac:spMk id="23" creationId="{BACC6370-2D7E-4714-9D71-7542949D7D5D}"/>
          </ac:spMkLst>
        </pc:spChg>
        <pc:spChg chg="add del">
          <ac:chgData name="Megan Botes" userId="70568131-745a-489b-b4fe-9e78c579dd6d" providerId="ADAL" clId="{E3DEF142-CC7A-44CA-B5B4-48BABF1A3E75}" dt="2026-06-24T12:24:42.988" v="353" actId="26606"/>
          <ac:spMkLst>
            <pc:docMk/>
            <pc:sldMk cId="272997867" sldId="280"/>
            <ac:spMk id="24" creationId="{F68B3F68-107C-434F-AA38-110D5EA91B85}"/>
          </ac:spMkLst>
        </pc:spChg>
        <pc:spChg chg="add del">
          <ac:chgData name="Megan Botes" userId="70568131-745a-489b-b4fe-9e78c579dd6d" providerId="ADAL" clId="{E3DEF142-CC7A-44CA-B5B4-48BABF1A3E75}" dt="2026-06-24T12:24:42.988" v="353" actId="26606"/>
          <ac:spMkLst>
            <pc:docMk/>
            <pc:sldMk cId="272997867" sldId="280"/>
            <ac:spMk id="25" creationId="{AAD0DBB9-1A4B-4391-81D4-CB19F9AB918A}"/>
          </ac:spMkLst>
        </pc:spChg>
        <pc:spChg chg="add del">
          <ac:chgData name="Megan Botes" userId="70568131-745a-489b-b4fe-9e78c579dd6d" providerId="ADAL" clId="{E3DEF142-CC7A-44CA-B5B4-48BABF1A3E75}" dt="2026-06-24T12:24:42.988" v="353" actId="26606"/>
          <ac:spMkLst>
            <pc:docMk/>
            <pc:sldMk cId="272997867" sldId="280"/>
            <ac:spMk id="26" creationId="{063BBA22-50EA-4C4D-BE05-F1CE4E63AA56}"/>
          </ac:spMkLst>
        </pc:spChg>
        <pc:spChg chg="add mod">
          <ac:chgData name="Megan Botes" userId="70568131-745a-489b-b4fe-9e78c579dd6d" providerId="ADAL" clId="{E3DEF142-CC7A-44CA-B5B4-48BABF1A3E75}" dt="2026-06-24T12:27:10.389" v="375" actId="122"/>
          <ac:spMkLst>
            <pc:docMk/>
            <pc:sldMk cId="272997867" sldId="280"/>
            <ac:spMk id="31" creationId="{73D10F58-F8BA-7364-84B8-54195EB23198}"/>
          </ac:spMkLst>
        </pc:spChg>
        <pc:spChg chg="add del">
          <ac:chgData name="Megan Botes" userId="70568131-745a-489b-b4fe-9e78c579dd6d" providerId="ADAL" clId="{E3DEF142-CC7A-44CA-B5B4-48BABF1A3E75}" dt="2026-06-24T12:25:01.606" v="355" actId="26606"/>
          <ac:spMkLst>
            <pc:docMk/>
            <pc:sldMk cId="272997867" sldId="280"/>
            <ac:spMk id="32" creationId="{BACC6370-2D7E-4714-9D71-7542949D7D5D}"/>
          </ac:spMkLst>
        </pc:spChg>
        <pc:spChg chg="add del">
          <ac:chgData name="Megan Botes" userId="70568131-745a-489b-b4fe-9e78c579dd6d" providerId="ADAL" clId="{E3DEF142-CC7A-44CA-B5B4-48BABF1A3E75}" dt="2026-06-24T12:25:01.606" v="355" actId="26606"/>
          <ac:spMkLst>
            <pc:docMk/>
            <pc:sldMk cId="272997867" sldId="280"/>
            <ac:spMk id="34" creationId="{F68B3F68-107C-434F-AA38-110D5EA91B85}"/>
          </ac:spMkLst>
        </pc:spChg>
        <pc:spChg chg="add del">
          <ac:chgData name="Megan Botes" userId="70568131-745a-489b-b4fe-9e78c579dd6d" providerId="ADAL" clId="{E3DEF142-CC7A-44CA-B5B4-48BABF1A3E75}" dt="2026-06-24T12:25:01.606" v="355" actId="26606"/>
          <ac:spMkLst>
            <pc:docMk/>
            <pc:sldMk cId="272997867" sldId="280"/>
            <ac:spMk id="36" creationId="{AAD0DBB9-1A4B-4391-81D4-CB19F9AB918A}"/>
          </ac:spMkLst>
        </pc:spChg>
        <pc:spChg chg="add del">
          <ac:chgData name="Megan Botes" userId="70568131-745a-489b-b4fe-9e78c579dd6d" providerId="ADAL" clId="{E3DEF142-CC7A-44CA-B5B4-48BABF1A3E75}" dt="2026-06-24T12:25:01.606" v="355" actId="26606"/>
          <ac:spMkLst>
            <pc:docMk/>
            <pc:sldMk cId="272997867" sldId="280"/>
            <ac:spMk id="38" creationId="{063BBA22-50EA-4C4D-BE05-F1CE4E63AA56}"/>
          </ac:spMkLst>
        </pc:spChg>
        <pc:grpChg chg="add del">
          <ac:chgData name="Megan Botes" userId="70568131-745a-489b-b4fe-9e78c579dd6d" providerId="ADAL" clId="{E3DEF142-CC7A-44CA-B5B4-48BABF1A3E75}" dt="2026-06-24T12:23:43.478" v="349" actId="26606"/>
          <ac:grpSpMkLst>
            <pc:docMk/>
            <pc:sldMk cId="272997867" sldId="280"/>
            <ac:grpSpMk id="15" creationId="{AE1C45F0-260A-458C-96ED-C1F6D2151219}"/>
          </ac:grpSpMkLst>
        </pc:grpChg>
        <pc:graphicFrameChg chg="add del mod ord modGraphic">
          <ac:chgData name="Megan Botes" userId="70568131-745a-489b-b4fe-9e78c579dd6d" providerId="ADAL" clId="{E3DEF142-CC7A-44CA-B5B4-48BABF1A3E75}" dt="2026-06-24T12:22:13.501" v="282" actId="478"/>
          <ac:graphicFrameMkLst>
            <pc:docMk/>
            <pc:sldMk cId="272997867" sldId="280"/>
            <ac:graphicFrameMk id="5" creationId="{25DA13A3-48E6-6420-7933-0AA8238C9F90}"/>
          </ac:graphicFrameMkLst>
        </pc:graphicFrameChg>
        <pc:graphicFrameChg chg="add del">
          <ac:chgData name="Megan Botes" userId="70568131-745a-489b-b4fe-9e78c579dd6d" providerId="ADAL" clId="{E3DEF142-CC7A-44CA-B5B4-48BABF1A3E75}" dt="2026-06-24T12:23:43.478" v="349" actId="26606"/>
          <ac:graphicFrameMkLst>
            <pc:docMk/>
            <pc:sldMk cId="272997867" sldId="280"/>
            <ac:graphicFrameMk id="9" creationId="{28644585-E8F5-57A3-3ABB-6F9107D9A06A}"/>
          </ac:graphicFrameMkLst>
        </pc:graphicFrameChg>
        <pc:graphicFrameChg chg="add mod ord modGraphic">
          <ac:chgData name="Megan Botes" userId="70568131-745a-489b-b4fe-9e78c579dd6d" providerId="ADAL" clId="{E3DEF142-CC7A-44CA-B5B4-48BABF1A3E75}" dt="2026-06-24T12:26:43.330" v="369" actId="12100"/>
          <ac:graphicFrameMkLst>
            <pc:docMk/>
            <pc:sldMk cId="272997867" sldId="280"/>
            <ac:graphicFrameMk id="27" creationId="{602A8B80-8340-E679-C651-A97253097C71}"/>
          </ac:graphicFrameMkLst>
        </pc:graphicFrameChg>
        <pc:picChg chg="add mod">
          <ac:chgData name="Megan Botes" userId="70568131-745a-489b-b4fe-9e78c579dd6d" providerId="ADAL" clId="{E3DEF142-CC7A-44CA-B5B4-48BABF1A3E75}" dt="2026-06-24T12:22:06.760" v="281" actId="26606"/>
          <ac:picMkLst>
            <pc:docMk/>
            <pc:sldMk cId="272997867" sldId="280"/>
            <ac:picMk id="4" creationId="{29CAF27A-7A40-8476-7923-59F301BFFFF5}"/>
          </ac:picMkLst>
        </pc:picChg>
        <pc:picChg chg="add mod">
          <ac:chgData name="Megan Botes" userId="70568131-745a-489b-b4fe-9e78c579dd6d" providerId="ADAL" clId="{E3DEF142-CC7A-44CA-B5B4-48BABF1A3E75}" dt="2026-06-24T12:23:33.891" v="348"/>
          <ac:picMkLst>
            <pc:docMk/>
            <pc:sldMk cId="272997867" sldId="280"/>
            <ac:picMk id="8" creationId="{EB057D92-1377-A2BA-8E4B-98FFB5661964}"/>
          </ac:picMkLst>
        </pc:picChg>
        <pc:picChg chg="add del mod">
          <ac:chgData name="Megan Botes" userId="70568131-745a-489b-b4fe-9e78c579dd6d" providerId="ADAL" clId="{E3DEF142-CC7A-44CA-B5B4-48BABF1A3E75}" dt="2026-06-24T12:24:37.840" v="352" actId="478"/>
          <ac:picMkLst>
            <pc:docMk/>
            <pc:sldMk cId="272997867" sldId="280"/>
            <ac:picMk id="28" creationId="{9B94EBBD-279C-4F90-0029-6783657025B4}"/>
          </ac:picMkLst>
        </pc:picChg>
        <pc:picChg chg="add mod modCrop">
          <ac:chgData name="Megan Botes" userId="70568131-745a-489b-b4fe-9e78c579dd6d" providerId="ADAL" clId="{E3DEF142-CC7A-44CA-B5B4-48BABF1A3E75}" dt="2026-06-24T12:26:09.011" v="365" actId="732"/>
          <ac:picMkLst>
            <pc:docMk/>
            <pc:sldMk cId="272997867" sldId="280"/>
            <ac:picMk id="29" creationId="{A05BC13C-079F-C706-107A-96102F07CE50}"/>
          </ac:picMkLst>
        </pc:picChg>
        <pc:picChg chg="add mod">
          <ac:chgData name="Megan Botes" userId="70568131-745a-489b-b4fe-9e78c579dd6d" providerId="ADAL" clId="{E3DEF142-CC7A-44CA-B5B4-48BABF1A3E75}" dt="2026-06-24T12:50:40.714" v="625"/>
          <ac:picMkLst>
            <pc:docMk/>
            <pc:sldMk cId="272997867" sldId="280"/>
            <ac:picMk id="33" creationId="{275946BB-ABB7-CA43-2147-89C11867930A}"/>
          </ac:picMkLst>
        </pc:picChg>
        <pc:cxnChg chg="add del">
          <ac:chgData name="Megan Botes" userId="70568131-745a-489b-b4fe-9e78c579dd6d" providerId="ADAL" clId="{E3DEF142-CC7A-44CA-B5B4-48BABF1A3E75}" dt="2026-06-24T12:23:43.478" v="349" actId="26606"/>
          <ac:cxnSpMkLst>
            <pc:docMk/>
            <pc:sldMk cId="272997867" sldId="280"/>
            <ac:cxnSpMk id="14" creationId="{6CF1BAF6-AD41-4082-B212-8A1F9A2E8779}"/>
          </ac:cxnSpMkLst>
        </pc:cxnChg>
      </pc:sldChg>
      <pc:sldChg chg="addSp delSp modSp new mod setBg modNotes modNotesTx">
        <pc:chgData name="Megan Botes" userId="70568131-745a-489b-b4fe-9e78c579dd6d" providerId="ADAL" clId="{E3DEF142-CC7A-44CA-B5B4-48BABF1A3E75}" dt="2026-06-24T12:53:00.353" v="642"/>
        <pc:sldMkLst>
          <pc:docMk/>
          <pc:sldMk cId="766779263" sldId="281"/>
        </pc:sldMkLst>
        <pc:spChg chg="mod">
          <ac:chgData name="Megan Botes" userId="70568131-745a-489b-b4fe-9e78c579dd6d" providerId="ADAL" clId="{E3DEF142-CC7A-44CA-B5B4-48BABF1A3E75}" dt="2026-06-24T12:30:48.118" v="414" actId="207"/>
          <ac:spMkLst>
            <pc:docMk/>
            <pc:sldMk cId="766779263" sldId="281"/>
            <ac:spMk id="2" creationId="{E6332B08-521C-D3C3-8727-44A3A710D2D9}"/>
          </ac:spMkLst>
        </pc:spChg>
        <pc:spChg chg="del mod">
          <ac:chgData name="Megan Botes" userId="70568131-745a-489b-b4fe-9e78c579dd6d" providerId="ADAL" clId="{E3DEF142-CC7A-44CA-B5B4-48BABF1A3E75}" dt="2026-06-24T12:29:41.242" v="404" actId="26606"/>
          <ac:spMkLst>
            <pc:docMk/>
            <pc:sldMk cId="766779263" sldId="281"/>
            <ac:spMk id="3" creationId="{6C3E3D2E-345F-5048-1A99-5FB6F28970B0}"/>
          </ac:spMkLst>
        </pc:spChg>
        <pc:spChg chg="add">
          <ac:chgData name="Megan Botes" userId="70568131-745a-489b-b4fe-9e78c579dd6d" providerId="ADAL" clId="{E3DEF142-CC7A-44CA-B5B4-48BABF1A3E75}" dt="2026-06-24T12:29:41.242" v="404" actId="26606"/>
          <ac:spMkLst>
            <pc:docMk/>
            <pc:sldMk cId="766779263" sldId="281"/>
            <ac:spMk id="9" creationId="{E5F17139-31EE-46AC-B04F-DBBD852DD6CB}"/>
          </ac:spMkLst>
        </pc:spChg>
        <pc:spChg chg="add del">
          <ac:chgData name="Megan Botes" userId="70568131-745a-489b-b4fe-9e78c579dd6d" providerId="ADAL" clId="{E3DEF142-CC7A-44CA-B5B4-48BABF1A3E75}" dt="2026-06-24T12:30:06.232" v="406" actId="26606"/>
          <ac:spMkLst>
            <pc:docMk/>
            <pc:sldMk cId="766779263" sldId="281"/>
            <ac:spMk id="11" creationId="{3CCA69EF-E8B5-4598-BEAD-258F15765D44}"/>
          </ac:spMkLst>
        </pc:spChg>
        <pc:spChg chg="add del">
          <ac:chgData name="Megan Botes" userId="70568131-745a-489b-b4fe-9e78c579dd6d" providerId="ADAL" clId="{E3DEF142-CC7A-44CA-B5B4-48BABF1A3E75}" dt="2026-06-24T12:30:06.232" v="406" actId="26606"/>
          <ac:spMkLst>
            <pc:docMk/>
            <pc:sldMk cId="766779263" sldId="281"/>
            <ac:spMk id="13" creationId="{685D65ED-8248-4E7D-AF41-C2685CAE7021}"/>
          </ac:spMkLst>
        </pc:spChg>
        <pc:spChg chg="add del">
          <ac:chgData name="Megan Botes" userId="70568131-745a-489b-b4fe-9e78c579dd6d" providerId="ADAL" clId="{E3DEF142-CC7A-44CA-B5B4-48BABF1A3E75}" dt="2026-06-24T12:30:06.232" v="406" actId="26606"/>
          <ac:spMkLst>
            <pc:docMk/>
            <pc:sldMk cId="766779263" sldId="281"/>
            <ac:spMk id="15" creationId="{76A8F9C6-ED35-4E0A-AC66-5241CA2067A0}"/>
          </ac:spMkLst>
        </pc:spChg>
        <pc:spChg chg="add del">
          <ac:chgData name="Megan Botes" userId="70568131-745a-489b-b4fe-9e78c579dd6d" providerId="ADAL" clId="{E3DEF142-CC7A-44CA-B5B4-48BABF1A3E75}" dt="2026-06-24T12:30:06.232" v="406" actId="26606"/>
          <ac:spMkLst>
            <pc:docMk/>
            <pc:sldMk cId="766779263" sldId="281"/>
            <ac:spMk id="17" creationId="{4F71A736-42D6-4F11-8A7B-633C40624864}"/>
          </ac:spMkLst>
        </pc:spChg>
        <pc:spChg chg="add">
          <ac:chgData name="Megan Botes" userId="70568131-745a-489b-b4fe-9e78c579dd6d" providerId="ADAL" clId="{E3DEF142-CC7A-44CA-B5B4-48BABF1A3E75}" dt="2026-06-24T12:29:41.242" v="404" actId="26606"/>
          <ac:spMkLst>
            <pc:docMk/>
            <pc:sldMk cId="766779263" sldId="281"/>
            <ac:spMk id="34" creationId="{82571B16-D62A-4B37-A469-E72C79D6935D}"/>
          </ac:spMkLst>
        </pc:spChg>
        <pc:spChg chg="add">
          <ac:chgData name="Megan Botes" userId="70568131-745a-489b-b4fe-9e78c579dd6d" providerId="ADAL" clId="{E3DEF142-CC7A-44CA-B5B4-48BABF1A3E75}" dt="2026-06-24T12:29:41.242" v="404" actId="26606"/>
          <ac:spMkLst>
            <pc:docMk/>
            <pc:sldMk cId="766779263" sldId="281"/>
            <ac:spMk id="36" creationId="{49E0A0BC-3EE4-4453-9522-08FF2DE30DFB}"/>
          </ac:spMkLst>
        </pc:spChg>
        <pc:spChg chg="add del">
          <ac:chgData name="Megan Botes" userId="70568131-745a-489b-b4fe-9e78c579dd6d" providerId="ADAL" clId="{E3DEF142-CC7A-44CA-B5B4-48BABF1A3E75}" dt="2026-06-24T12:30:06.232" v="406" actId="26606"/>
          <ac:spMkLst>
            <pc:docMk/>
            <pc:sldMk cId="766779263" sldId="281"/>
            <ac:spMk id="38" creationId="{9FBE36BD-9903-4FB5-BBE7-1023D7F73E70}"/>
          </ac:spMkLst>
        </pc:spChg>
        <pc:spChg chg="add">
          <ac:chgData name="Megan Botes" userId="70568131-745a-489b-b4fe-9e78c579dd6d" providerId="ADAL" clId="{E3DEF142-CC7A-44CA-B5B4-48BABF1A3E75}" dt="2026-06-24T12:30:06.232" v="406" actId="26606"/>
          <ac:spMkLst>
            <pc:docMk/>
            <pc:sldMk cId="766779263" sldId="281"/>
            <ac:spMk id="43" creationId="{3EA6610E-CA2F-474D-B2BD-8DD699923336}"/>
          </ac:spMkLst>
        </pc:spChg>
        <pc:spChg chg="add">
          <ac:chgData name="Megan Botes" userId="70568131-745a-489b-b4fe-9e78c579dd6d" providerId="ADAL" clId="{E3DEF142-CC7A-44CA-B5B4-48BABF1A3E75}" dt="2026-06-24T12:30:06.232" v="406" actId="26606"/>
          <ac:spMkLst>
            <pc:docMk/>
            <pc:sldMk cId="766779263" sldId="281"/>
            <ac:spMk id="47" creationId="{CC552A98-EF7D-4D42-AB69-066B786AB55B}"/>
          </ac:spMkLst>
        </pc:spChg>
        <pc:spChg chg="add">
          <ac:chgData name="Megan Botes" userId="70568131-745a-489b-b4fe-9e78c579dd6d" providerId="ADAL" clId="{E3DEF142-CC7A-44CA-B5B4-48BABF1A3E75}" dt="2026-06-24T12:30:06.232" v="406" actId="26606"/>
          <ac:spMkLst>
            <pc:docMk/>
            <pc:sldMk cId="766779263" sldId="281"/>
            <ac:spMk id="51" creationId="{A6604B49-AD5C-4590-B051-06C8222ECD99}"/>
          </ac:spMkLst>
        </pc:spChg>
        <pc:spChg chg="add">
          <ac:chgData name="Megan Botes" userId="70568131-745a-489b-b4fe-9e78c579dd6d" providerId="ADAL" clId="{E3DEF142-CC7A-44CA-B5B4-48BABF1A3E75}" dt="2026-06-24T12:30:06.232" v="406" actId="26606"/>
          <ac:spMkLst>
            <pc:docMk/>
            <pc:sldMk cId="766779263" sldId="281"/>
            <ac:spMk id="53" creationId="{CD6F001B-9B1B-4EC4-9A93-3773EBC951C5}"/>
          </ac:spMkLst>
        </pc:spChg>
        <pc:picChg chg="add del mod">
          <ac:chgData name="Megan Botes" userId="70568131-745a-489b-b4fe-9e78c579dd6d" providerId="ADAL" clId="{E3DEF142-CC7A-44CA-B5B4-48BABF1A3E75}" dt="2026-06-24T12:29:23.881" v="403" actId="478"/>
          <ac:picMkLst>
            <pc:docMk/>
            <pc:sldMk cId="766779263" sldId="281"/>
            <ac:picMk id="4" creationId="{0CC6338B-21B3-A136-9B83-2B680F4075EC}"/>
          </ac:picMkLst>
        </pc:picChg>
        <pc:picChg chg="add del mod">
          <ac:chgData name="Megan Botes" userId="70568131-745a-489b-b4fe-9e78c579dd6d" providerId="ADAL" clId="{E3DEF142-CC7A-44CA-B5B4-48BABF1A3E75}" dt="2026-06-24T12:29:22.861" v="402" actId="478"/>
          <ac:picMkLst>
            <pc:docMk/>
            <pc:sldMk cId="766779263" sldId="281"/>
            <ac:picMk id="5" creationId="{09DD010E-29DE-97E8-E1E1-387209652293}"/>
          </ac:picMkLst>
        </pc:picChg>
        <pc:picChg chg="add mod">
          <ac:chgData name="Megan Botes" userId="70568131-745a-489b-b4fe-9e78c579dd6d" providerId="ADAL" clId="{E3DEF142-CC7A-44CA-B5B4-48BABF1A3E75}" dt="2026-06-24T12:30:16.170" v="408" actId="1076"/>
          <ac:picMkLst>
            <pc:docMk/>
            <pc:sldMk cId="766779263" sldId="281"/>
            <ac:picMk id="7" creationId="{06090E88-17DF-4A34-16A6-B0F756C26335}"/>
          </ac:picMkLst>
        </pc:picChg>
        <pc:picChg chg="add mod ord">
          <ac:chgData name="Megan Botes" userId="70568131-745a-489b-b4fe-9e78c579dd6d" providerId="ADAL" clId="{E3DEF142-CC7A-44CA-B5B4-48BABF1A3E75}" dt="2026-06-24T12:30:28.195" v="411" actId="1076"/>
          <ac:picMkLst>
            <pc:docMk/>
            <pc:sldMk cId="766779263" sldId="281"/>
            <ac:picMk id="8" creationId="{6AC773B0-FFF1-3A61-BFF5-9927628AB2A0}"/>
          </ac:picMkLst>
        </pc:picChg>
        <pc:picChg chg="add mod">
          <ac:chgData name="Megan Botes" userId="70568131-745a-489b-b4fe-9e78c579dd6d" providerId="ADAL" clId="{E3DEF142-CC7A-44CA-B5B4-48BABF1A3E75}" dt="2026-06-24T12:50:42.520" v="626"/>
          <ac:picMkLst>
            <pc:docMk/>
            <pc:sldMk cId="766779263" sldId="281"/>
            <ac:picMk id="10" creationId="{8439C4CD-E3FA-7410-F80B-8C7D89CA75B9}"/>
          </ac:picMkLst>
        </pc:picChg>
      </pc:sldChg>
      <pc:sldChg chg="addSp delSp modSp new mod setBg modNotes modNotesTx">
        <pc:chgData name="Megan Botes" userId="70568131-745a-489b-b4fe-9e78c579dd6d" providerId="ADAL" clId="{E3DEF142-CC7A-44CA-B5B4-48BABF1A3E75}" dt="2026-06-24T12:53:19.254" v="644"/>
        <pc:sldMkLst>
          <pc:docMk/>
          <pc:sldMk cId="906055868" sldId="282"/>
        </pc:sldMkLst>
        <pc:spChg chg="mod">
          <ac:chgData name="Megan Botes" userId="70568131-745a-489b-b4fe-9e78c579dd6d" providerId="ADAL" clId="{E3DEF142-CC7A-44CA-B5B4-48BABF1A3E75}" dt="2026-06-24T12:34:51.119" v="436" actId="26606"/>
          <ac:spMkLst>
            <pc:docMk/>
            <pc:sldMk cId="906055868" sldId="282"/>
            <ac:spMk id="2" creationId="{686E1DB3-18B0-FC6A-9B47-9A6CF5C0675A}"/>
          </ac:spMkLst>
        </pc:spChg>
        <pc:spChg chg="del">
          <ac:chgData name="Megan Botes" userId="70568131-745a-489b-b4fe-9e78c579dd6d" providerId="ADAL" clId="{E3DEF142-CC7A-44CA-B5B4-48BABF1A3E75}" dt="2026-06-24T12:32:00.335" v="417"/>
          <ac:spMkLst>
            <pc:docMk/>
            <pc:sldMk cId="906055868" sldId="282"/>
            <ac:spMk id="3" creationId="{56E538BC-83B2-D6CE-E5AC-85872AA083A9}"/>
          </ac:spMkLst>
        </pc:spChg>
        <pc:spChg chg="add del">
          <ac:chgData name="Megan Botes" userId="70568131-745a-489b-b4fe-9e78c579dd6d" providerId="ADAL" clId="{E3DEF142-CC7A-44CA-B5B4-48BABF1A3E75}" dt="2026-06-24T12:33:14.298" v="425" actId="26606"/>
          <ac:spMkLst>
            <pc:docMk/>
            <pc:sldMk cId="906055868" sldId="282"/>
            <ac:spMk id="9" creationId="{BCED4D40-4B67-4331-AC48-79B82B4A47D8}"/>
          </ac:spMkLst>
        </pc:spChg>
        <pc:spChg chg="add del">
          <ac:chgData name="Megan Botes" userId="70568131-745a-489b-b4fe-9e78c579dd6d" providerId="ADAL" clId="{E3DEF142-CC7A-44CA-B5B4-48BABF1A3E75}" dt="2026-06-24T12:33:14.298" v="425" actId="26606"/>
          <ac:spMkLst>
            <pc:docMk/>
            <pc:sldMk cId="906055868" sldId="282"/>
            <ac:spMk id="11" creationId="{670CEDEF-4F34-412E-84EE-329C1E936AF5}"/>
          </ac:spMkLst>
        </pc:spChg>
        <pc:spChg chg="add del">
          <ac:chgData name="Megan Botes" userId="70568131-745a-489b-b4fe-9e78c579dd6d" providerId="ADAL" clId="{E3DEF142-CC7A-44CA-B5B4-48BABF1A3E75}" dt="2026-06-24T12:33:14.287" v="424" actId="26606"/>
          <ac:spMkLst>
            <pc:docMk/>
            <pc:sldMk cId="906055868" sldId="282"/>
            <ac:spMk id="16" creationId="{91DC6ABD-215C-4EA8-A483-CEF5B99AB385}"/>
          </ac:spMkLst>
        </pc:spChg>
        <pc:spChg chg="add del">
          <ac:chgData name="Megan Botes" userId="70568131-745a-489b-b4fe-9e78c579dd6d" providerId="ADAL" clId="{E3DEF142-CC7A-44CA-B5B4-48BABF1A3E75}" dt="2026-06-24T12:33:14.287" v="424" actId="26606"/>
          <ac:spMkLst>
            <pc:docMk/>
            <pc:sldMk cId="906055868" sldId="282"/>
            <ac:spMk id="22" creationId="{04357C93-F0CB-4A1C-8F77-4E9063789819}"/>
          </ac:spMkLst>
        </pc:spChg>
        <pc:spChg chg="add del">
          <ac:chgData name="Megan Botes" userId="70568131-745a-489b-b4fe-9e78c579dd6d" providerId="ADAL" clId="{E3DEF142-CC7A-44CA-B5B4-48BABF1A3E75}" dt="2026-06-24T12:34:00.001" v="433" actId="26606"/>
          <ac:spMkLst>
            <pc:docMk/>
            <pc:sldMk cId="906055868" sldId="282"/>
            <ac:spMk id="24" creationId="{5105D448-4A6C-48A3-8C3C-71AF58F3E506}"/>
          </ac:spMkLst>
        </pc:spChg>
        <pc:spChg chg="add del">
          <ac:chgData name="Megan Botes" userId="70568131-745a-489b-b4fe-9e78c579dd6d" providerId="ADAL" clId="{E3DEF142-CC7A-44CA-B5B4-48BABF1A3E75}" dt="2026-06-24T12:34:00.001" v="433" actId="26606"/>
          <ac:spMkLst>
            <pc:docMk/>
            <pc:sldMk cId="906055868" sldId="282"/>
            <ac:spMk id="25" creationId="{4025579F-C5D8-43BE-AF84-3E66A482C567}"/>
          </ac:spMkLst>
        </pc:spChg>
        <pc:spChg chg="add del">
          <ac:chgData name="Megan Botes" userId="70568131-745a-489b-b4fe-9e78c579dd6d" providerId="ADAL" clId="{E3DEF142-CC7A-44CA-B5B4-48BABF1A3E75}" dt="2026-06-24T12:34:32.300" v="435" actId="26606"/>
          <ac:spMkLst>
            <pc:docMk/>
            <pc:sldMk cId="906055868" sldId="282"/>
            <ac:spMk id="27" creationId="{5105D448-4A6C-48A3-8C3C-71AF58F3E506}"/>
          </ac:spMkLst>
        </pc:spChg>
        <pc:spChg chg="add del">
          <ac:chgData name="Megan Botes" userId="70568131-745a-489b-b4fe-9e78c579dd6d" providerId="ADAL" clId="{E3DEF142-CC7A-44CA-B5B4-48BABF1A3E75}" dt="2026-06-24T12:34:32.300" v="435" actId="26606"/>
          <ac:spMkLst>
            <pc:docMk/>
            <pc:sldMk cId="906055868" sldId="282"/>
            <ac:spMk id="28" creationId="{4025579F-C5D8-43BE-AF84-3E66A482C567}"/>
          </ac:spMkLst>
        </pc:spChg>
        <pc:spChg chg="add del">
          <ac:chgData name="Megan Botes" userId="70568131-745a-489b-b4fe-9e78c579dd6d" providerId="ADAL" clId="{E3DEF142-CC7A-44CA-B5B4-48BABF1A3E75}" dt="2026-06-24T12:33:56.886" v="430" actId="26606"/>
          <ac:spMkLst>
            <pc:docMk/>
            <pc:sldMk cId="906055868" sldId="282"/>
            <ac:spMk id="30" creationId="{5105D448-4A6C-48A3-8C3C-71AF58F3E506}"/>
          </ac:spMkLst>
        </pc:spChg>
        <pc:spChg chg="add del">
          <ac:chgData name="Megan Botes" userId="70568131-745a-489b-b4fe-9e78c579dd6d" providerId="ADAL" clId="{E3DEF142-CC7A-44CA-B5B4-48BABF1A3E75}" dt="2026-06-24T12:34:51.119" v="436" actId="26606"/>
          <ac:spMkLst>
            <pc:docMk/>
            <pc:sldMk cId="906055868" sldId="282"/>
            <ac:spMk id="31" creationId="{3EED6667-6BE8-A2AB-422A-5A1D89727E35}"/>
          </ac:spMkLst>
        </pc:spChg>
        <pc:spChg chg="add del">
          <ac:chgData name="Megan Botes" userId="70568131-745a-489b-b4fe-9e78c579dd6d" providerId="ADAL" clId="{E3DEF142-CC7A-44CA-B5B4-48BABF1A3E75}" dt="2026-06-24T12:33:56.886" v="430" actId="26606"/>
          <ac:spMkLst>
            <pc:docMk/>
            <pc:sldMk cId="906055868" sldId="282"/>
            <ac:spMk id="32" creationId="{4025579F-C5D8-43BE-AF84-3E66A482C567}"/>
          </ac:spMkLst>
        </pc:spChg>
        <pc:spChg chg="add del">
          <ac:chgData name="Megan Botes" userId="70568131-745a-489b-b4fe-9e78c579dd6d" providerId="ADAL" clId="{E3DEF142-CC7A-44CA-B5B4-48BABF1A3E75}" dt="2026-06-24T12:34:51.119" v="436" actId="26606"/>
          <ac:spMkLst>
            <pc:docMk/>
            <pc:sldMk cId="906055868" sldId="282"/>
            <ac:spMk id="33" creationId="{5F637E18-EF26-4327-9077-7FFC67B98B96}"/>
          </ac:spMkLst>
        </pc:spChg>
        <pc:spChg chg="add del">
          <ac:chgData name="Megan Botes" userId="70568131-745a-489b-b4fe-9e78c579dd6d" providerId="ADAL" clId="{E3DEF142-CC7A-44CA-B5B4-48BABF1A3E75}" dt="2026-06-24T12:33:58.068" v="432" actId="26606"/>
          <ac:spMkLst>
            <pc:docMk/>
            <pc:sldMk cId="906055868" sldId="282"/>
            <ac:spMk id="34" creationId="{463E6235-1649-4B47-9862-4026FC473B6F}"/>
          </ac:spMkLst>
        </pc:spChg>
        <pc:spChg chg="add del">
          <ac:chgData name="Megan Botes" userId="70568131-745a-489b-b4fe-9e78c579dd6d" providerId="ADAL" clId="{E3DEF142-CC7A-44CA-B5B4-48BABF1A3E75}" dt="2026-06-24T12:33:58.068" v="432" actId="26606"/>
          <ac:spMkLst>
            <pc:docMk/>
            <pc:sldMk cId="906055868" sldId="282"/>
            <ac:spMk id="35" creationId="{B9D7E975-9161-4F2D-AC53-69E1912F6B5D}"/>
          </ac:spMkLst>
        </pc:spChg>
        <pc:spChg chg="add del">
          <ac:chgData name="Megan Botes" userId="70568131-745a-489b-b4fe-9e78c579dd6d" providerId="ADAL" clId="{E3DEF142-CC7A-44CA-B5B4-48BABF1A3E75}" dt="2026-06-24T12:33:58.068" v="432" actId="26606"/>
          <ac:spMkLst>
            <pc:docMk/>
            <pc:sldMk cId="906055868" sldId="282"/>
            <ac:spMk id="36" creationId="{827DC2C4-B485-428A-BF4A-472D2967F47F}"/>
          </ac:spMkLst>
        </pc:spChg>
        <pc:spChg chg="add">
          <ac:chgData name="Megan Botes" userId="70568131-745a-489b-b4fe-9e78c579dd6d" providerId="ADAL" clId="{E3DEF142-CC7A-44CA-B5B4-48BABF1A3E75}" dt="2026-06-24T12:34:51.119" v="436" actId="26606"/>
          <ac:spMkLst>
            <pc:docMk/>
            <pc:sldMk cId="906055868" sldId="282"/>
            <ac:spMk id="38" creationId="{56E9B3E6-E277-4D68-BA48-9CB43FFBD6E2}"/>
          </ac:spMkLst>
        </pc:spChg>
        <pc:spChg chg="add">
          <ac:chgData name="Megan Botes" userId="70568131-745a-489b-b4fe-9e78c579dd6d" providerId="ADAL" clId="{E3DEF142-CC7A-44CA-B5B4-48BABF1A3E75}" dt="2026-06-24T12:34:51.119" v="436" actId="26606"/>
          <ac:spMkLst>
            <pc:docMk/>
            <pc:sldMk cId="906055868" sldId="282"/>
            <ac:spMk id="45" creationId="{D5B0017B-2ECA-49AF-B397-DC140825DF8D}"/>
          </ac:spMkLst>
        </pc:spChg>
        <pc:grpChg chg="add del">
          <ac:chgData name="Megan Botes" userId="70568131-745a-489b-b4fe-9e78c579dd6d" providerId="ADAL" clId="{E3DEF142-CC7A-44CA-B5B4-48BABF1A3E75}" dt="2026-06-24T12:33:14.287" v="424" actId="26606"/>
          <ac:grpSpMkLst>
            <pc:docMk/>
            <pc:sldMk cId="906055868" sldId="282"/>
            <ac:grpSpMk id="18" creationId="{3AF6A671-C637-4547-85F4-51B6D1881399}"/>
          </ac:grpSpMkLst>
        </pc:grpChg>
        <pc:grpChg chg="add">
          <ac:chgData name="Megan Botes" userId="70568131-745a-489b-b4fe-9e78c579dd6d" providerId="ADAL" clId="{E3DEF142-CC7A-44CA-B5B4-48BABF1A3E75}" dt="2026-06-24T12:34:51.119" v="436" actId="26606"/>
          <ac:grpSpMkLst>
            <pc:docMk/>
            <pc:sldMk cId="906055868" sldId="282"/>
            <ac:grpSpMk id="40" creationId="{AE1C45F0-260A-458C-96ED-C1F6D2151219}"/>
          </ac:grpSpMkLst>
        </pc:grpChg>
        <pc:graphicFrameChg chg="add mod modGraphic">
          <ac:chgData name="Megan Botes" userId="70568131-745a-489b-b4fe-9e78c579dd6d" providerId="ADAL" clId="{E3DEF142-CC7A-44CA-B5B4-48BABF1A3E75}" dt="2026-06-24T12:36:52.231" v="455" actId="207"/>
          <ac:graphicFrameMkLst>
            <pc:docMk/>
            <pc:sldMk cId="906055868" sldId="282"/>
            <ac:graphicFrameMk id="4" creationId="{6322B89F-9CBA-0B4D-0285-568BCDB47B64}"/>
          </ac:graphicFrameMkLst>
        </pc:graphicFrameChg>
        <pc:picChg chg="add mod">
          <ac:chgData name="Megan Botes" userId="70568131-745a-489b-b4fe-9e78c579dd6d" providerId="ADAL" clId="{E3DEF142-CC7A-44CA-B5B4-48BABF1A3E75}" dt="2026-06-24T12:50:43.874" v="627"/>
          <ac:picMkLst>
            <pc:docMk/>
            <pc:sldMk cId="906055868" sldId="282"/>
            <ac:picMk id="5" creationId="{7E877230-4187-CD21-9976-C0C8DD28216A}"/>
          </ac:picMkLst>
        </pc:picChg>
        <pc:cxnChg chg="add">
          <ac:chgData name="Megan Botes" userId="70568131-745a-489b-b4fe-9e78c579dd6d" providerId="ADAL" clId="{E3DEF142-CC7A-44CA-B5B4-48BABF1A3E75}" dt="2026-06-24T12:34:51.119" v="436" actId="26606"/>
          <ac:cxnSpMkLst>
            <pc:docMk/>
            <pc:sldMk cId="906055868" sldId="282"/>
            <ac:cxnSpMk id="47" creationId="{6CF1BAF6-AD41-4082-B212-8A1F9A2E8779}"/>
          </ac:cxnSpMkLst>
        </pc:cxnChg>
      </pc:sldChg>
      <pc:sldChg chg="addSp delSp modSp new mod setBg modNotes modNotesTx">
        <pc:chgData name="Megan Botes" userId="70568131-745a-489b-b4fe-9e78c579dd6d" providerId="ADAL" clId="{E3DEF142-CC7A-44CA-B5B4-48BABF1A3E75}" dt="2026-06-24T12:53:35.446" v="646"/>
        <pc:sldMkLst>
          <pc:docMk/>
          <pc:sldMk cId="1130494256" sldId="283"/>
        </pc:sldMkLst>
        <pc:spChg chg="mod">
          <ac:chgData name="Megan Botes" userId="70568131-745a-489b-b4fe-9e78c579dd6d" providerId="ADAL" clId="{E3DEF142-CC7A-44CA-B5B4-48BABF1A3E75}" dt="2026-06-24T12:43:53.555" v="529" actId="207"/>
          <ac:spMkLst>
            <pc:docMk/>
            <pc:sldMk cId="1130494256" sldId="283"/>
            <ac:spMk id="2" creationId="{E3DDA322-3C7B-04B9-E757-D2D7F2671EA9}"/>
          </ac:spMkLst>
        </pc:spChg>
        <pc:spChg chg="del mod">
          <ac:chgData name="Megan Botes" userId="70568131-745a-489b-b4fe-9e78c579dd6d" providerId="ADAL" clId="{E3DEF142-CC7A-44CA-B5B4-48BABF1A3E75}" dt="2026-06-24T12:41:51.962" v="520" actId="26606"/>
          <ac:spMkLst>
            <pc:docMk/>
            <pc:sldMk cId="1130494256" sldId="283"/>
            <ac:spMk id="3" creationId="{79763852-8BAF-C445-7496-7846FE1173FC}"/>
          </ac:spMkLst>
        </pc:spChg>
        <pc:spChg chg="add del">
          <ac:chgData name="Megan Botes" userId="70568131-745a-489b-b4fe-9e78c579dd6d" providerId="ADAL" clId="{E3DEF142-CC7A-44CA-B5B4-48BABF1A3E75}" dt="2026-06-24T12:42:22.970" v="525" actId="26606"/>
          <ac:spMkLst>
            <pc:docMk/>
            <pc:sldMk cId="1130494256" sldId="283"/>
            <ac:spMk id="9" creationId="{BACC6370-2D7E-4714-9D71-7542949D7D5D}"/>
          </ac:spMkLst>
        </pc:spChg>
        <pc:spChg chg="add del">
          <ac:chgData name="Megan Botes" userId="70568131-745a-489b-b4fe-9e78c579dd6d" providerId="ADAL" clId="{E3DEF142-CC7A-44CA-B5B4-48BABF1A3E75}" dt="2026-06-24T12:42:22.970" v="525" actId="26606"/>
          <ac:spMkLst>
            <pc:docMk/>
            <pc:sldMk cId="1130494256" sldId="283"/>
            <ac:spMk id="11" creationId="{F68B3F68-107C-434F-AA38-110D5EA91B85}"/>
          </ac:spMkLst>
        </pc:spChg>
        <pc:spChg chg="add del">
          <ac:chgData name="Megan Botes" userId="70568131-745a-489b-b4fe-9e78c579dd6d" providerId="ADAL" clId="{E3DEF142-CC7A-44CA-B5B4-48BABF1A3E75}" dt="2026-06-24T12:42:22.970" v="525" actId="26606"/>
          <ac:spMkLst>
            <pc:docMk/>
            <pc:sldMk cId="1130494256" sldId="283"/>
            <ac:spMk id="13" creationId="{AAD0DBB9-1A4B-4391-81D4-CB19F9AB918A}"/>
          </ac:spMkLst>
        </pc:spChg>
        <pc:spChg chg="add del">
          <ac:chgData name="Megan Botes" userId="70568131-745a-489b-b4fe-9e78c579dd6d" providerId="ADAL" clId="{E3DEF142-CC7A-44CA-B5B4-48BABF1A3E75}" dt="2026-06-24T12:42:22.970" v="525" actId="26606"/>
          <ac:spMkLst>
            <pc:docMk/>
            <pc:sldMk cId="1130494256" sldId="283"/>
            <ac:spMk id="15" creationId="{063BBA22-50EA-4C4D-BE05-F1CE4E63AA56}"/>
          </ac:spMkLst>
        </pc:spChg>
        <pc:spChg chg="add">
          <ac:chgData name="Megan Botes" userId="70568131-745a-489b-b4fe-9e78c579dd6d" providerId="ADAL" clId="{E3DEF142-CC7A-44CA-B5B4-48BABF1A3E75}" dt="2026-06-24T12:42:22.970" v="525" actId="26606"/>
          <ac:spMkLst>
            <pc:docMk/>
            <pc:sldMk cId="1130494256" sldId="283"/>
            <ac:spMk id="20" creationId="{45D37F4E-DDB4-456B-97E0-9937730A039F}"/>
          </ac:spMkLst>
        </pc:spChg>
        <pc:spChg chg="add">
          <ac:chgData name="Megan Botes" userId="70568131-745a-489b-b4fe-9e78c579dd6d" providerId="ADAL" clId="{E3DEF142-CC7A-44CA-B5B4-48BABF1A3E75}" dt="2026-06-24T12:42:22.970" v="525" actId="26606"/>
          <ac:spMkLst>
            <pc:docMk/>
            <pc:sldMk cId="1130494256" sldId="283"/>
            <ac:spMk id="22" creationId="{B2DD41CD-8F47-4F56-AD12-4E2FF7696987}"/>
          </ac:spMkLst>
        </pc:spChg>
        <pc:graphicFrameChg chg="add mod ord modGraphic">
          <ac:chgData name="Megan Botes" userId="70568131-745a-489b-b4fe-9e78c579dd6d" providerId="ADAL" clId="{E3DEF142-CC7A-44CA-B5B4-48BABF1A3E75}" dt="2026-06-24T12:43:44.932" v="527" actId="12100"/>
          <ac:graphicFrameMkLst>
            <pc:docMk/>
            <pc:sldMk cId="1130494256" sldId="283"/>
            <ac:graphicFrameMk id="5" creationId="{D48E8E74-6E3F-8141-C2BF-D7F8DB2F54E3}"/>
          </ac:graphicFrameMkLst>
        </pc:graphicFrameChg>
        <pc:picChg chg="add mod">
          <ac:chgData name="Megan Botes" userId="70568131-745a-489b-b4fe-9e78c579dd6d" providerId="ADAL" clId="{E3DEF142-CC7A-44CA-B5B4-48BABF1A3E75}" dt="2026-06-24T12:42:22.970" v="525" actId="26606"/>
          <ac:picMkLst>
            <pc:docMk/>
            <pc:sldMk cId="1130494256" sldId="283"/>
            <ac:picMk id="4" creationId="{21B9ED7E-00C7-B6E3-BEA9-A3069E5EE41B}"/>
          </ac:picMkLst>
        </pc:picChg>
        <pc:picChg chg="add mod">
          <ac:chgData name="Megan Botes" userId="70568131-745a-489b-b4fe-9e78c579dd6d" providerId="ADAL" clId="{E3DEF142-CC7A-44CA-B5B4-48BABF1A3E75}" dt="2026-06-24T12:50:46.927" v="628"/>
          <ac:picMkLst>
            <pc:docMk/>
            <pc:sldMk cId="1130494256" sldId="283"/>
            <ac:picMk id="6" creationId="{F3105286-1A5D-2D6B-BD2F-8F55910F44C8}"/>
          </ac:picMkLst>
        </pc:picChg>
      </pc:sldChg>
      <pc:sldChg chg="addSp delSp modSp new mod setBg modClrScheme setClrOvrMap chgLayout modNotes modNotesTx">
        <pc:chgData name="Megan Botes" userId="70568131-745a-489b-b4fe-9e78c579dd6d" providerId="ADAL" clId="{E3DEF142-CC7A-44CA-B5B4-48BABF1A3E75}" dt="2026-06-24T12:53:51.259" v="648"/>
        <pc:sldMkLst>
          <pc:docMk/>
          <pc:sldMk cId="2656747091" sldId="284"/>
        </pc:sldMkLst>
        <pc:spChg chg="mod ord">
          <ac:chgData name="Megan Botes" userId="70568131-745a-489b-b4fe-9e78c579dd6d" providerId="ADAL" clId="{E3DEF142-CC7A-44CA-B5B4-48BABF1A3E75}" dt="2026-06-24T12:46:17.030" v="567" actId="207"/>
          <ac:spMkLst>
            <pc:docMk/>
            <pc:sldMk cId="2656747091" sldId="284"/>
            <ac:spMk id="2" creationId="{0F3BB7B1-7231-5D8A-791D-2F6C0F1B4B22}"/>
          </ac:spMkLst>
        </pc:spChg>
        <pc:spChg chg="del mod ord">
          <ac:chgData name="Megan Botes" userId="70568131-745a-489b-b4fe-9e78c579dd6d" providerId="ADAL" clId="{E3DEF142-CC7A-44CA-B5B4-48BABF1A3E75}" dt="2026-06-24T12:45:09.345" v="547" actId="700"/>
          <ac:spMkLst>
            <pc:docMk/>
            <pc:sldMk cId="2656747091" sldId="284"/>
            <ac:spMk id="3" creationId="{40A1D113-C948-127E-A90D-B3DB25F97EB1}"/>
          </ac:spMkLst>
        </pc:spChg>
        <pc:spChg chg="add del mod ord">
          <ac:chgData name="Megan Botes" userId="70568131-745a-489b-b4fe-9e78c579dd6d" providerId="ADAL" clId="{E3DEF142-CC7A-44CA-B5B4-48BABF1A3E75}" dt="2026-06-24T12:46:29.205" v="569" actId="403"/>
          <ac:spMkLst>
            <pc:docMk/>
            <pc:sldMk cId="2656747091" sldId="284"/>
            <ac:spMk id="4" creationId="{34BE1832-E31C-64DF-333D-E891679AD9B9}"/>
          </ac:spMkLst>
        </pc:spChg>
        <pc:spChg chg="add mod ord">
          <ac:chgData name="Megan Botes" userId="70568131-745a-489b-b4fe-9e78c579dd6d" providerId="ADAL" clId="{E3DEF142-CC7A-44CA-B5B4-48BABF1A3E75}" dt="2026-06-24T12:46:41.636" v="571" actId="403"/>
          <ac:spMkLst>
            <pc:docMk/>
            <pc:sldMk cId="2656747091" sldId="284"/>
            <ac:spMk id="5" creationId="{3F1C494D-F323-3AC3-0F2E-E0743741FA54}"/>
          </ac:spMkLst>
        </pc:spChg>
        <pc:spChg chg="add del">
          <ac:chgData name="Megan Botes" userId="70568131-745a-489b-b4fe-9e78c579dd6d" providerId="ADAL" clId="{E3DEF142-CC7A-44CA-B5B4-48BABF1A3E75}" dt="2026-06-24T12:45:56.218" v="559" actId="26606"/>
          <ac:spMkLst>
            <pc:docMk/>
            <pc:sldMk cId="2656747091" sldId="284"/>
            <ac:spMk id="10" creationId="{FEF085B8-A2C0-4A6F-B663-CCC56F3CD373}"/>
          </ac:spMkLst>
        </pc:spChg>
        <pc:spChg chg="add del">
          <ac:chgData name="Megan Botes" userId="70568131-745a-489b-b4fe-9e78c579dd6d" providerId="ADAL" clId="{E3DEF142-CC7A-44CA-B5B4-48BABF1A3E75}" dt="2026-06-24T12:45:56.218" v="559" actId="26606"/>
          <ac:spMkLst>
            <pc:docMk/>
            <pc:sldMk cId="2656747091" sldId="284"/>
            <ac:spMk id="12" creationId="{2658F6D6-96E0-421A-96D6-3DF404008543}"/>
          </ac:spMkLst>
        </pc:spChg>
        <pc:spChg chg="add del">
          <ac:chgData name="Megan Botes" userId="70568131-745a-489b-b4fe-9e78c579dd6d" providerId="ADAL" clId="{E3DEF142-CC7A-44CA-B5B4-48BABF1A3E75}" dt="2026-06-24T12:45:56.218" v="559" actId="26606"/>
          <ac:spMkLst>
            <pc:docMk/>
            <pc:sldMk cId="2656747091" sldId="284"/>
            <ac:spMk id="14" creationId="{3CF62545-93A0-4FD5-9B48-48DCA794CBA1}"/>
          </ac:spMkLst>
        </pc:spChg>
        <pc:spChg chg="add">
          <ac:chgData name="Megan Botes" userId="70568131-745a-489b-b4fe-9e78c579dd6d" providerId="ADAL" clId="{E3DEF142-CC7A-44CA-B5B4-48BABF1A3E75}" dt="2026-06-24T12:45:56.224" v="560" actId="26606"/>
          <ac:spMkLst>
            <pc:docMk/>
            <pc:sldMk cId="2656747091" sldId="284"/>
            <ac:spMk id="16" creationId="{B36F400F-DF28-43BC-8D8E-4929793B392A}"/>
          </ac:spMkLst>
        </pc:spChg>
        <pc:graphicFrameChg chg="add mod">
          <ac:chgData name="Megan Botes" userId="70568131-745a-489b-b4fe-9e78c579dd6d" providerId="ADAL" clId="{E3DEF142-CC7A-44CA-B5B4-48BABF1A3E75}" dt="2026-06-24T12:45:17.840" v="549"/>
          <ac:graphicFrameMkLst>
            <pc:docMk/>
            <pc:sldMk cId="2656747091" sldId="284"/>
            <ac:graphicFrameMk id="6" creationId="{16C9A149-1917-A120-9B87-358DDCEE7645}"/>
          </ac:graphicFrameMkLst>
        </pc:graphicFrameChg>
        <pc:picChg chg="add mod">
          <ac:chgData name="Megan Botes" userId="70568131-745a-489b-b4fe-9e78c579dd6d" providerId="ADAL" clId="{E3DEF142-CC7A-44CA-B5B4-48BABF1A3E75}" dt="2026-06-24T12:50:53.412" v="629"/>
          <ac:picMkLst>
            <pc:docMk/>
            <pc:sldMk cId="2656747091" sldId="284"/>
            <ac:picMk id="7" creationId="{69527F06-BB16-51D8-06A8-E4BD58A1A57F}"/>
          </ac:picMkLst>
        </pc:picChg>
      </pc:sldChg>
      <pc:sldChg chg="addSp modSp new mod setBg modNotes modNotesTx">
        <pc:chgData name="Megan Botes" userId="70568131-745a-489b-b4fe-9e78c579dd6d" providerId="ADAL" clId="{E3DEF142-CC7A-44CA-B5B4-48BABF1A3E75}" dt="2026-06-24T12:54:13.244" v="650"/>
        <pc:sldMkLst>
          <pc:docMk/>
          <pc:sldMk cId="1091101724" sldId="285"/>
        </pc:sldMkLst>
        <pc:spChg chg="mod">
          <ac:chgData name="Megan Botes" userId="70568131-745a-489b-b4fe-9e78c579dd6d" providerId="ADAL" clId="{E3DEF142-CC7A-44CA-B5B4-48BABF1A3E75}" dt="2026-06-24T12:49:51.096" v="603" actId="207"/>
          <ac:spMkLst>
            <pc:docMk/>
            <pc:sldMk cId="1091101724" sldId="285"/>
            <ac:spMk id="2" creationId="{DA7BA647-F9C7-D527-65B3-F671261A9E7E}"/>
          </ac:spMkLst>
        </pc:spChg>
        <pc:spChg chg="mod">
          <ac:chgData name="Megan Botes" userId="70568131-745a-489b-b4fe-9e78c579dd6d" providerId="ADAL" clId="{E3DEF142-CC7A-44CA-B5B4-48BABF1A3E75}" dt="2026-06-24T12:50:19.689" v="620" actId="20577"/>
          <ac:spMkLst>
            <pc:docMk/>
            <pc:sldMk cId="1091101724" sldId="285"/>
            <ac:spMk id="3" creationId="{5CE190C8-CA60-52C9-0A56-5A6759812216}"/>
          </ac:spMkLst>
        </pc:spChg>
        <pc:spChg chg="add">
          <ac:chgData name="Megan Botes" userId="70568131-745a-489b-b4fe-9e78c579dd6d" providerId="ADAL" clId="{E3DEF142-CC7A-44CA-B5B4-48BABF1A3E75}" dt="2026-06-24T12:49:13.042" v="599" actId="26606"/>
          <ac:spMkLst>
            <pc:docMk/>
            <pc:sldMk cId="1091101724" sldId="285"/>
            <ac:spMk id="9" creationId="{201CC55D-ED54-4C5C-95E6-10947BD1103B}"/>
          </ac:spMkLst>
        </pc:spChg>
        <pc:spChg chg="add">
          <ac:chgData name="Megan Botes" userId="70568131-745a-489b-b4fe-9e78c579dd6d" providerId="ADAL" clId="{E3DEF142-CC7A-44CA-B5B4-48BABF1A3E75}" dt="2026-06-24T12:49:13.042" v="599" actId="26606"/>
          <ac:spMkLst>
            <pc:docMk/>
            <pc:sldMk cId="1091101724" sldId="285"/>
            <ac:spMk id="15" creationId="{3873B707-463F-40B0-8227-E8CC6C67EB25}"/>
          </ac:spMkLst>
        </pc:spChg>
        <pc:spChg chg="add">
          <ac:chgData name="Megan Botes" userId="70568131-745a-489b-b4fe-9e78c579dd6d" providerId="ADAL" clId="{E3DEF142-CC7A-44CA-B5B4-48BABF1A3E75}" dt="2026-06-24T12:49:13.042" v="599" actId="26606"/>
          <ac:spMkLst>
            <pc:docMk/>
            <pc:sldMk cId="1091101724" sldId="285"/>
            <ac:spMk id="17" creationId="{C13237C8-E62C-4F0D-A318-BD6FB6C2D138}"/>
          </ac:spMkLst>
        </pc:spChg>
        <pc:spChg chg="add">
          <ac:chgData name="Megan Botes" userId="70568131-745a-489b-b4fe-9e78c579dd6d" providerId="ADAL" clId="{E3DEF142-CC7A-44CA-B5B4-48BABF1A3E75}" dt="2026-06-24T12:49:13.042" v="599" actId="26606"/>
          <ac:spMkLst>
            <pc:docMk/>
            <pc:sldMk cId="1091101724" sldId="285"/>
            <ac:spMk id="19" creationId="{19C9EAEA-39D0-4B0E-A0EB-51E7B26740B1}"/>
          </ac:spMkLst>
        </pc:spChg>
        <pc:grpChg chg="add">
          <ac:chgData name="Megan Botes" userId="70568131-745a-489b-b4fe-9e78c579dd6d" providerId="ADAL" clId="{E3DEF142-CC7A-44CA-B5B4-48BABF1A3E75}" dt="2026-06-24T12:49:13.042" v="599" actId="26606"/>
          <ac:grpSpMkLst>
            <pc:docMk/>
            <pc:sldMk cId="1091101724" sldId="285"/>
            <ac:grpSpMk id="11" creationId="{1DE889C7-FAD6-4397-98E2-05D503484459}"/>
          </ac:grpSpMkLst>
        </pc:grpChg>
        <pc:picChg chg="add mod">
          <ac:chgData name="Megan Botes" userId="70568131-745a-489b-b4fe-9e78c579dd6d" providerId="ADAL" clId="{E3DEF142-CC7A-44CA-B5B4-48BABF1A3E75}" dt="2026-06-24T12:49:13.042" v="599" actId="26606"/>
          <ac:picMkLst>
            <pc:docMk/>
            <pc:sldMk cId="1091101724" sldId="285"/>
            <ac:picMk id="4" creationId="{12F20F7C-12F5-87E8-B408-76B5FE654C51}"/>
          </ac:picMkLst>
        </pc:picChg>
        <pc:picChg chg="add mod">
          <ac:chgData name="Megan Botes" userId="70568131-745a-489b-b4fe-9e78c579dd6d" providerId="ADAL" clId="{E3DEF142-CC7A-44CA-B5B4-48BABF1A3E75}" dt="2026-06-24T12:50:54.818" v="630"/>
          <ac:picMkLst>
            <pc:docMk/>
            <pc:sldMk cId="1091101724" sldId="285"/>
            <ac:picMk id="5" creationId="{10CD1101-B0D2-32D8-FDCB-F133713A0558}"/>
          </ac:picMkLst>
        </pc:picChg>
      </pc:sldChg>
      <pc:sldChg chg="addSp delSp modSp new mod setBg modNotes modNotesTx">
        <pc:chgData name="Megan Botes" userId="70568131-745a-489b-b4fe-9e78c579dd6d" providerId="ADAL" clId="{E3DEF142-CC7A-44CA-B5B4-48BABF1A3E75}" dt="2026-06-24T13:00:07.041" v="677" actId="20577"/>
        <pc:sldMkLst>
          <pc:docMk/>
          <pc:sldMk cId="349689474" sldId="286"/>
        </pc:sldMkLst>
        <pc:spChg chg="mod">
          <ac:chgData name="Megan Botes" userId="70568131-745a-489b-b4fe-9e78c579dd6d" providerId="ADAL" clId="{E3DEF142-CC7A-44CA-B5B4-48BABF1A3E75}" dt="2026-06-24T12:59:43.771" v="673" actId="113"/>
          <ac:spMkLst>
            <pc:docMk/>
            <pc:sldMk cId="349689474" sldId="286"/>
            <ac:spMk id="2" creationId="{D6B96960-7E4B-0152-0603-27535104F1FC}"/>
          </ac:spMkLst>
        </pc:spChg>
        <pc:spChg chg="del">
          <ac:chgData name="Megan Botes" userId="70568131-745a-489b-b4fe-9e78c579dd6d" providerId="ADAL" clId="{E3DEF142-CC7A-44CA-B5B4-48BABF1A3E75}" dt="2026-06-24T12:58:56.732" v="668" actId="478"/>
          <ac:spMkLst>
            <pc:docMk/>
            <pc:sldMk cId="349689474" sldId="286"/>
            <ac:spMk id="3" creationId="{85283E4A-F070-A0C9-F177-ED476FC1C4AC}"/>
          </ac:spMkLst>
        </pc:spChg>
        <pc:spChg chg="add del">
          <ac:chgData name="Megan Botes" userId="70568131-745a-489b-b4fe-9e78c579dd6d" providerId="ADAL" clId="{E3DEF142-CC7A-44CA-B5B4-48BABF1A3E75}" dt="2026-06-24T12:58:49.614" v="666" actId="22"/>
          <ac:spMkLst>
            <pc:docMk/>
            <pc:sldMk cId="349689474" sldId="286"/>
            <ac:spMk id="5" creationId="{DBAC9ECC-5ED1-02CD-81F7-7A5B4F7267F2}"/>
          </ac:spMkLst>
        </pc:spChg>
        <pc:spChg chg="add del">
          <ac:chgData name="Megan Botes" userId="70568131-745a-489b-b4fe-9e78c579dd6d" providerId="ADAL" clId="{E3DEF142-CC7A-44CA-B5B4-48BABF1A3E75}" dt="2026-06-24T12:59:29.842" v="671" actId="26606"/>
          <ac:spMkLst>
            <pc:docMk/>
            <pc:sldMk cId="349689474" sldId="286"/>
            <ac:spMk id="12" creationId="{19D32F93-50AC-4C46-A5DB-291C60DDB7BD}"/>
          </ac:spMkLst>
        </pc:spChg>
        <pc:spChg chg="add del">
          <ac:chgData name="Megan Botes" userId="70568131-745a-489b-b4fe-9e78c579dd6d" providerId="ADAL" clId="{E3DEF142-CC7A-44CA-B5B4-48BABF1A3E75}" dt="2026-06-24T12:59:29.842" v="671" actId="26606"/>
          <ac:spMkLst>
            <pc:docMk/>
            <pc:sldMk cId="349689474" sldId="286"/>
            <ac:spMk id="14" creationId="{86FD7672-78BE-4D6F-A711-2CDB79B52DFF}"/>
          </ac:spMkLst>
        </pc:spChg>
        <pc:spChg chg="add del">
          <ac:chgData name="Megan Botes" userId="70568131-745a-489b-b4fe-9e78c579dd6d" providerId="ADAL" clId="{E3DEF142-CC7A-44CA-B5B4-48BABF1A3E75}" dt="2026-06-24T12:59:29.842" v="671" actId="26606"/>
          <ac:spMkLst>
            <pc:docMk/>
            <pc:sldMk cId="349689474" sldId="286"/>
            <ac:spMk id="16" creationId="{827DC2C4-B485-428A-BF4A-472D2967F47F}"/>
          </ac:spMkLst>
        </pc:spChg>
        <pc:spChg chg="add del">
          <ac:chgData name="Megan Botes" userId="70568131-745a-489b-b4fe-9e78c579dd6d" providerId="ADAL" clId="{E3DEF142-CC7A-44CA-B5B4-48BABF1A3E75}" dt="2026-06-24T12:59:29.842" v="671" actId="26606"/>
          <ac:spMkLst>
            <pc:docMk/>
            <pc:sldMk cId="349689474" sldId="286"/>
            <ac:spMk id="18" creationId="{4A62647B-1222-407C-8740-5A497612B1F5}"/>
          </ac:spMkLst>
        </pc:spChg>
        <pc:spChg chg="add">
          <ac:chgData name="Megan Botes" userId="70568131-745a-489b-b4fe-9e78c579dd6d" providerId="ADAL" clId="{E3DEF142-CC7A-44CA-B5B4-48BABF1A3E75}" dt="2026-06-24T12:59:29.842" v="671" actId="26606"/>
          <ac:spMkLst>
            <pc:docMk/>
            <pc:sldMk cId="349689474" sldId="286"/>
            <ac:spMk id="23" creationId="{A8384FB5-9ADC-4DDC-881B-597D56F5B15D}"/>
          </ac:spMkLst>
        </pc:spChg>
        <pc:spChg chg="add">
          <ac:chgData name="Megan Botes" userId="70568131-745a-489b-b4fe-9e78c579dd6d" providerId="ADAL" clId="{E3DEF142-CC7A-44CA-B5B4-48BABF1A3E75}" dt="2026-06-24T12:59:29.842" v="671" actId="26606"/>
          <ac:spMkLst>
            <pc:docMk/>
            <pc:sldMk cId="349689474" sldId="286"/>
            <ac:spMk id="25" creationId="{91E5A9A7-95C6-4F4F-B00E-C82E07FE62EF}"/>
          </ac:spMkLst>
        </pc:spChg>
        <pc:spChg chg="add">
          <ac:chgData name="Megan Botes" userId="70568131-745a-489b-b4fe-9e78c579dd6d" providerId="ADAL" clId="{E3DEF142-CC7A-44CA-B5B4-48BABF1A3E75}" dt="2026-06-24T12:59:29.842" v="671" actId="26606"/>
          <ac:spMkLst>
            <pc:docMk/>
            <pc:sldMk cId="349689474" sldId="286"/>
            <ac:spMk id="27" creationId="{D07DD2DE-F619-49DD-B5E7-03A290FF4ED1}"/>
          </ac:spMkLst>
        </pc:spChg>
        <pc:spChg chg="add">
          <ac:chgData name="Megan Botes" userId="70568131-745a-489b-b4fe-9e78c579dd6d" providerId="ADAL" clId="{E3DEF142-CC7A-44CA-B5B4-48BABF1A3E75}" dt="2026-06-24T12:59:29.842" v="671" actId="26606"/>
          <ac:spMkLst>
            <pc:docMk/>
            <pc:sldMk cId="349689474" sldId="286"/>
            <ac:spMk id="29" creationId="{85149191-5F60-4A28-AAFF-039F96B0F3EC}"/>
          </ac:spMkLst>
        </pc:spChg>
        <pc:spChg chg="add">
          <ac:chgData name="Megan Botes" userId="70568131-745a-489b-b4fe-9e78c579dd6d" providerId="ADAL" clId="{E3DEF142-CC7A-44CA-B5B4-48BABF1A3E75}" dt="2026-06-24T12:59:29.842" v="671" actId="26606"/>
          <ac:spMkLst>
            <pc:docMk/>
            <pc:sldMk cId="349689474" sldId="286"/>
            <ac:spMk id="31" creationId="{F8260ED5-17F7-4158-B241-D51DD4CF1B7E}"/>
          </ac:spMkLst>
        </pc:spChg>
        <pc:picChg chg="add mod">
          <ac:chgData name="Megan Botes" userId="70568131-745a-489b-b4fe-9e78c579dd6d" providerId="ADAL" clId="{E3DEF142-CC7A-44CA-B5B4-48BABF1A3E75}" dt="2026-06-24T12:59:11.295" v="669" actId="26606"/>
          <ac:picMkLst>
            <pc:docMk/>
            <pc:sldMk cId="349689474" sldId="286"/>
            <ac:picMk id="7" creationId="{5E7BD46C-6A5E-0BE3-471E-6AB5E1259DAD}"/>
          </ac:picMkLst>
        </pc:picChg>
        <pc:picChg chg="add mod">
          <ac:chgData name="Megan Botes" userId="70568131-745a-489b-b4fe-9e78c579dd6d" providerId="ADAL" clId="{E3DEF142-CC7A-44CA-B5B4-48BABF1A3E75}" dt="2026-06-24T12:59:58.398" v="674"/>
          <ac:picMkLst>
            <pc:docMk/>
            <pc:sldMk cId="349689474" sldId="286"/>
            <ac:picMk id="8" creationId="{713A8192-8C25-509B-6D40-BECAD00A33DD}"/>
          </ac:picMkLst>
        </pc:picChg>
      </pc:sldChg>
    </pc:docChg>
  </pc:docChgLst>
  <pc:docChgLst>
    <pc:chgData name="Kerri Cunningham" userId="d655ace8-ee12-4979-8db1-e11294b53c94" providerId="ADAL" clId="{77A5889A-457D-4E49-85B3-7E3DFC5247B6}"/>
    <pc:docChg chg="custSel modSld">
      <pc:chgData name="Kerri Cunningham" userId="d655ace8-ee12-4979-8db1-e11294b53c94" providerId="ADAL" clId="{77A5889A-457D-4E49-85B3-7E3DFC5247B6}" dt="2026-05-28T12:22:33.631" v="20" actId="313"/>
      <pc:docMkLst>
        <pc:docMk/>
      </pc:docMkLst>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982AF1-CAF2-462F-80AD-3C61B0DF9E2C}" type="doc">
      <dgm:prSet loTypeId="urn:microsoft.com/office/officeart/2005/8/layout/hList1" loCatId="list" qsTypeId="urn:microsoft.com/office/officeart/2005/8/quickstyle/simple4" qsCatId="simple" csTypeId="urn:microsoft.com/office/officeart/2005/8/colors/colorful1" csCatId="colorful"/>
      <dgm:spPr/>
      <dgm:t>
        <a:bodyPr/>
        <a:lstStyle/>
        <a:p>
          <a:endParaRPr lang="en-US"/>
        </a:p>
      </dgm:t>
    </dgm:pt>
    <dgm:pt modelId="{A80639E4-8A23-40E7-90A8-D38B47C76E07}">
      <dgm:prSet/>
      <dgm:spPr/>
      <dgm:t>
        <a:bodyPr/>
        <a:lstStyle/>
        <a:p>
          <a:r>
            <a:rPr lang="af-ZA" b="1">
              <a:solidFill>
                <a:schemeClr val="bg1"/>
              </a:solidFill>
            </a:rPr>
            <a:t>External factors</a:t>
          </a:r>
          <a:endParaRPr lang="en-US">
            <a:solidFill>
              <a:schemeClr val="bg1"/>
            </a:solidFill>
          </a:endParaRPr>
        </a:p>
      </dgm:t>
    </dgm:pt>
    <dgm:pt modelId="{97D54916-87FF-4523-AA3D-F8AA9C037705}" type="parTrans" cxnId="{5759E298-3CF4-4617-A50B-D598905E3D56}">
      <dgm:prSet/>
      <dgm:spPr/>
      <dgm:t>
        <a:bodyPr/>
        <a:lstStyle/>
        <a:p>
          <a:endParaRPr lang="en-US">
            <a:solidFill>
              <a:schemeClr val="bg1"/>
            </a:solidFill>
          </a:endParaRPr>
        </a:p>
      </dgm:t>
    </dgm:pt>
    <dgm:pt modelId="{DC6F7F7E-879B-4AC6-B513-40399DB87022}" type="sibTrans" cxnId="{5759E298-3CF4-4617-A50B-D598905E3D56}">
      <dgm:prSet/>
      <dgm:spPr/>
      <dgm:t>
        <a:bodyPr/>
        <a:lstStyle/>
        <a:p>
          <a:endParaRPr lang="en-US">
            <a:solidFill>
              <a:schemeClr val="bg1"/>
            </a:solidFill>
          </a:endParaRPr>
        </a:p>
      </dgm:t>
    </dgm:pt>
    <dgm:pt modelId="{72C2FF4D-257C-4569-953C-8E9DB412986C}">
      <dgm:prSet/>
      <dgm:spPr/>
      <dgm:t>
        <a:bodyPr/>
        <a:lstStyle/>
        <a:p>
          <a:r>
            <a:rPr lang="af-ZA" dirty="0" err="1">
              <a:solidFill>
                <a:schemeClr val="bg2">
                  <a:lumMod val="10000"/>
                </a:schemeClr>
              </a:solidFill>
            </a:rPr>
            <a:t>Career</a:t>
          </a:r>
          <a:r>
            <a:rPr lang="af-ZA" dirty="0">
              <a:solidFill>
                <a:schemeClr val="bg2">
                  <a:lumMod val="10000"/>
                </a:schemeClr>
              </a:solidFill>
            </a:rPr>
            <a:t> </a:t>
          </a:r>
          <a:r>
            <a:rPr lang="af-ZA" dirty="0" err="1">
              <a:solidFill>
                <a:schemeClr val="bg2">
                  <a:lumMod val="10000"/>
                </a:schemeClr>
              </a:solidFill>
            </a:rPr>
            <a:t>requirements</a:t>
          </a:r>
          <a:r>
            <a:rPr lang="af-ZA" dirty="0">
              <a:solidFill>
                <a:schemeClr val="bg2">
                  <a:lumMod val="10000"/>
                </a:schemeClr>
              </a:solidFill>
            </a:rPr>
            <a:t> </a:t>
          </a:r>
          <a:endParaRPr lang="en-US" dirty="0">
            <a:solidFill>
              <a:schemeClr val="bg2">
                <a:lumMod val="10000"/>
              </a:schemeClr>
            </a:solidFill>
          </a:endParaRPr>
        </a:p>
      </dgm:t>
    </dgm:pt>
    <dgm:pt modelId="{070F457A-5AD0-4F18-8D4D-57B0B9F999F3}" type="parTrans" cxnId="{001CD416-5003-47B9-A8D8-212ADED37910}">
      <dgm:prSet/>
      <dgm:spPr/>
      <dgm:t>
        <a:bodyPr/>
        <a:lstStyle/>
        <a:p>
          <a:endParaRPr lang="en-US">
            <a:solidFill>
              <a:schemeClr val="bg1"/>
            </a:solidFill>
          </a:endParaRPr>
        </a:p>
      </dgm:t>
    </dgm:pt>
    <dgm:pt modelId="{2CCB1B61-61F0-473F-B84B-637E6A4CEC50}" type="sibTrans" cxnId="{001CD416-5003-47B9-A8D8-212ADED37910}">
      <dgm:prSet/>
      <dgm:spPr/>
      <dgm:t>
        <a:bodyPr/>
        <a:lstStyle/>
        <a:p>
          <a:endParaRPr lang="en-US">
            <a:solidFill>
              <a:schemeClr val="bg1"/>
            </a:solidFill>
          </a:endParaRPr>
        </a:p>
      </dgm:t>
    </dgm:pt>
    <dgm:pt modelId="{9632070C-3C10-4A47-9FF6-B3BBCF7124D2}">
      <dgm:prSet/>
      <dgm:spPr/>
      <dgm:t>
        <a:bodyPr/>
        <a:lstStyle/>
        <a:p>
          <a:r>
            <a:rPr lang="af-ZA" dirty="0" err="1">
              <a:solidFill>
                <a:schemeClr val="bg2">
                  <a:lumMod val="10000"/>
                </a:schemeClr>
              </a:solidFill>
            </a:rPr>
            <a:t>Study</a:t>
          </a:r>
          <a:r>
            <a:rPr lang="af-ZA" dirty="0">
              <a:solidFill>
                <a:schemeClr val="bg2">
                  <a:lumMod val="10000"/>
                </a:schemeClr>
              </a:solidFill>
            </a:rPr>
            <a:t> </a:t>
          </a:r>
          <a:r>
            <a:rPr lang="af-ZA" dirty="0" err="1">
              <a:solidFill>
                <a:schemeClr val="bg2">
                  <a:lumMod val="10000"/>
                </a:schemeClr>
              </a:solidFill>
            </a:rPr>
            <a:t>requirements</a:t>
          </a:r>
          <a:r>
            <a:rPr lang="af-ZA" dirty="0">
              <a:solidFill>
                <a:schemeClr val="bg2">
                  <a:lumMod val="10000"/>
                </a:schemeClr>
              </a:solidFill>
            </a:rPr>
            <a:t> </a:t>
          </a:r>
          <a:endParaRPr lang="en-US" dirty="0">
            <a:solidFill>
              <a:schemeClr val="bg2">
                <a:lumMod val="10000"/>
              </a:schemeClr>
            </a:solidFill>
          </a:endParaRPr>
        </a:p>
      </dgm:t>
    </dgm:pt>
    <dgm:pt modelId="{F253B8F9-FD78-431A-8DC4-BBF6D1DFEAA4}" type="parTrans" cxnId="{429DB2FF-42E0-49E5-9F90-87A6D9DC39EF}">
      <dgm:prSet/>
      <dgm:spPr/>
      <dgm:t>
        <a:bodyPr/>
        <a:lstStyle/>
        <a:p>
          <a:endParaRPr lang="en-US">
            <a:solidFill>
              <a:schemeClr val="bg1"/>
            </a:solidFill>
          </a:endParaRPr>
        </a:p>
      </dgm:t>
    </dgm:pt>
    <dgm:pt modelId="{0E099EFE-2411-478D-97C5-C140C80638AB}" type="sibTrans" cxnId="{429DB2FF-42E0-49E5-9F90-87A6D9DC39EF}">
      <dgm:prSet/>
      <dgm:spPr/>
      <dgm:t>
        <a:bodyPr/>
        <a:lstStyle/>
        <a:p>
          <a:endParaRPr lang="en-US">
            <a:solidFill>
              <a:schemeClr val="bg1"/>
            </a:solidFill>
          </a:endParaRPr>
        </a:p>
      </dgm:t>
    </dgm:pt>
    <dgm:pt modelId="{F0D8E303-2D75-4743-A250-4952BBE8C51A}">
      <dgm:prSet/>
      <dgm:spPr/>
      <dgm:t>
        <a:bodyPr/>
        <a:lstStyle/>
        <a:p>
          <a:r>
            <a:rPr lang="af-ZA" dirty="0" err="1">
              <a:solidFill>
                <a:schemeClr val="bg2">
                  <a:lumMod val="10000"/>
                </a:schemeClr>
              </a:solidFill>
            </a:rPr>
            <a:t>School</a:t>
          </a:r>
          <a:r>
            <a:rPr lang="af-ZA" dirty="0">
              <a:solidFill>
                <a:schemeClr val="bg2">
                  <a:lumMod val="10000"/>
                </a:schemeClr>
              </a:solidFill>
            </a:rPr>
            <a:t> </a:t>
          </a:r>
          <a:r>
            <a:rPr lang="af-ZA" dirty="0" err="1">
              <a:solidFill>
                <a:schemeClr val="bg2">
                  <a:lumMod val="10000"/>
                </a:schemeClr>
              </a:solidFill>
            </a:rPr>
            <a:t>subject</a:t>
          </a:r>
          <a:r>
            <a:rPr lang="af-ZA" dirty="0">
              <a:solidFill>
                <a:schemeClr val="bg2">
                  <a:lumMod val="10000"/>
                </a:schemeClr>
              </a:solidFill>
            </a:rPr>
            <a:t> </a:t>
          </a:r>
          <a:r>
            <a:rPr lang="af-ZA" dirty="0" err="1">
              <a:solidFill>
                <a:schemeClr val="bg2">
                  <a:lumMod val="10000"/>
                </a:schemeClr>
              </a:solidFill>
            </a:rPr>
            <a:t>options</a:t>
          </a:r>
          <a:r>
            <a:rPr lang="af-ZA" dirty="0">
              <a:solidFill>
                <a:schemeClr val="bg2">
                  <a:lumMod val="10000"/>
                </a:schemeClr>
              </a:solidFill>
            </a:rPr>
            <a:t> </a:t>
          </a:r>
          <a:endParaRPr lang="en-US" dirty="0">
            <a:solidFill>
              <a:schemeClr val="bg2">
                <a:lumMod val="10000"/>
              </a:schemeClr>
            </a:solidFill>
          </a:endParaRPr>
        </a:p>
      </dgm:t>
    </dgm:pt>
    <dgm:pt modelId="{8A608EB8-0F1B-4DA7-B798-0E14EF0F3B54}" type="parTrans" cxnId="{6C51D34E-8DDC-4F96-B875-B2280F5D12AC}">
      <dgm:prSet/>
      <dgm:spPr/>
      <dgm:t>
        <a:bodyPr/>
        <a:lstStyle/>
        <a:p>
          <a:endParaRPr lang="en-US">
            <a:solidFill>
              <a:schemeClr val="bg1"/>
            </a:solidFill>
          </a:endParaRPr>
        </a:p>
      </dgm:t>
    </dgm:pt>
    <dgm:pt modelId="{072E5A06-3F56-4ABF-AFF0-5A2B233C401C}" type="sibTrans" cxnId="{6C51D34E-8DDC-4F96-B875-B2280F5D12AC}">
      <dgm:prSet/>
      <dgm:spPr/>
      <dgm:t>
        <a:bodyPr/>
        <a:lstStyle/>
        <a:p>
          <a:endParaRPr lang="en-US">
            <a:solidFill>
              <a:schemeClr val="bg1"/>
            </a:solidFill>
          </a:endParaRPr>
        </a:p>
      </dgm:t>
    </dgm:pt>
    <dgm:pt modelId="{447C9EC3-0AE8-4D16-A977-900FB1A97CFD}">
      <dgm:prSet/>
      <dgm:spPr/>
      <dgm:t>
        <a:bodyPr/>
        <a:lstStyle/>
        <a:p>
          <a:r>
            <a:rPr lang="af-ZA" b="1">
              <a:solidFill>
                <a:schemeClr val="bg1"/>
              </a:solidFill>
            </a:rPr>
            <a:t>Personal factors</a:t>
          </a:r>
          <a:endParaRPr lang="en-US">
            <a:solidFill>
              <a:schemeClr val="bg1"/>
            </a:solidFill>
          </a:endParaRPr>
        </a:p>
      </dgm:t>
    </dgm:pt>
    <dgm:pt modelId="{0B2B7F30-C19F-4838-8F2E-68F2995C64AB}" type="parTrans" cxnId="{EA7EAB8A-F1F2-472C-80AA-0704416DA022}">
      <dgm:prSet/>
      <dgm:spPr/>
      <dgm:t>
        <a:bodyPr/>
        <a:lstStyle/>
        <a:p>
          <a:endParaRPr lang="en-US">
            <a:solidFill>
              <a:schemeClr val="bg1"/>
            </a:solidFill>
          </a:endParaRPr>
        </a:p>
      </dgm:t>
    </dgm:pt>
    <dgm:pt modelId="{ADF4E967-7ABB-404B-AA73-7DDF62EE3017}" type="sibTrans" cxnId="{EA7EAB8A-F1F2-472C-80AA-0704416DA022}">
      <dgm:prSet/>
      <dgm:spPr/>
      <dgm:t>
        <a:bodyPr/>
        <a:lstStyle/>
        <a:p>
          <a:endParaRPr lang="en-US">
            <a:solidFill>
              <a:schemeClr val="bg1"/>
            </a:solidFill>
          </a:endParaRPr>
        </a:p>
      </dgm:t>
    </dgm:pt>
    <dgm:pt modelId="{6247EED0-268E-481D-83EF-DD03475430B3}">
      <dgm:prSet/>
      <dgm:spPr/>
      <dgm:t>
        <a:bodyPr/>
        <a:lstStyle/>
        <a:p>
          <a:r>
            <a:rPr lang="af-ZA" dirty="0" err="1">
              <a:solidFill>
                <a:schemeClr val="bg2">
                  <a:lumMod val="10000"/>
                </a:schemeClr>
              </a:solidFill>
            </a:rPr>
            <a:t>Interests</a:t>
          </a:r>
          <a:r>
            <a:rPr lang="af-ZA" dirty="0">
              <a:solidFill>
                <a:schemeClr val="bg2">
                  <a:lumMod val="10000"/>
                </a:schemeClr>
              </a:solidFill>
            </a:rPr>
            <a:t> </a:t>
          </a:r>
          <a:endParaRPr lang="en-US" dirty="0">
            <a:solidFill>
              <a:schemeClr val="bg2">
                <a:lumMod val="10000"/>
              </a:schemeClr>
            </a:solidFill>
          </a:endParaRPr>
        </a:p>
      </dgm:t>
    </dgm:pt>
    <dgm:pt modelId="{9CE57E89-F69F-4AA6-BBA5-C7C78A7A4BCA}" type="parTrans" cxnId="{52A7FE97-83EF-4DB9-8792-7225E14EA9C8}">
      <dgm:prSet/>
      <dgm:spPr/>
      <dgm:t>
        <a:bodyPr/>
        <a:lstStyle/>
        <a:p>
          <a:endParaRPr lang="en-US">
            <a:solidFill>
              <a:schemeClr val="bg1"/>
            </a:solidFill>
          </a:endParaRPr>
        </a:p>
      </dgm:t>
    </dgm:pt>
    <dgm:pt modelId="{98324BC1-0661-41AC-9D16-BC089D273CFA}" type="sibTrans" cxnId="{52A7FE97-83EF-4DB9-8792-7225E14EA9C8}">
      <dgm:prSet/>
      <dgm:spPr/>
      <dgm:t>
        <a:bodyPr/>
        <a:lstStyle/>
        <a:p>
          <a:endParaRPr lang="en-US">
            <a:solidFill>
              <a:schemeClr val="bg1"/>
            </a:solidFill>
          </a:endParaRPr>
        </a:p>
      </dgm:t>
    </dgm:pt>
    <dgm:pt modelId="{17B918F4-BE3E-4D67-88A7-51C431733327}">
      <dgm:prSet/>
      <dgm:spPr/>
      <dgm:t>
        <a:bodyPr/>
        <a:lstStyle/>
        <a:p>
          <a:r>
            <a:rPr lang="af-ZA" dirty="0" err="1">
              <a:solidFill>
                <a:schemeClr val="bg2">
                  <a:lumMod val="10000"/>
                </a:schemeClr>
              </a:solidFill>
            </a:rPr>
            <a:t>Abilities</a:t>
          </a:r>
          <a:r>
            <a:rPr lang="af-ZA" dirty="0">
              <a:solidFill>
                <a:schemeClr val="bg2">
                  <a:lumMod val="10000"/>
                </a:schemeClr>
              </a:solidFill>
            </a:rPr>
            <a:t> </a:t>
          </a:r>
          <a:endParaRPr lang="en-US" dirty="0">
            <a:solidFill>
              <a:schemeClr val="bg2">
                <a:lumMod val="10000"/>
              </a:schemeClr>
            </a:solidFill>
          </a:endParaRPr>
        </a:p>
      </dgm:t>
    </dgm:pt>
    <dgm:pt modelId="{8E920B78-B602-4272-96B1-828333DA29F2}" type="parTrans" cxnId="{BA35775B-191E-49D5-A77D-83CFA8E63E5C}">
      <dgm:prSet/>
      <dgm:spPr/>
      <dgm:t>
        <a:bodyPr/>
        <a:lstStyle/>
        <a:p>
          <a:endParaRPr lang="en-US">
            <a:solidFill>
              <a:schemeClr val="bg1"/>
            </a:solidFill>
          </a:endParaRPr>
        </a:p>
      </dgm:t>
    </dgm:pt>
    <dgm:pt modelId="{C44C8FCF-D892-4C92-AE45-32874E5D6888}" type="sibTrans" cxnId="{BA35775B-191E-49D5-A77D-83CFA8E63E5C}">
      <dgm:prSet/>
      <dgm:spPr/>
      <dgm:t>
        <a:bodyPr/>
        <a:lstStyle/>
        <a:p>
          <a:endParaRPr lang="en-US">
            <a:solidFill>
              <a:schemeClr val="bg1"/>
            </a:solidFill>
          </a:endParaRPr>
        </a:p>
      </dgm:t>
    </dgm:pt>
    <dgm:pt modelId="{40BCB898-BF7C-4338-8169-6FC79684484E}">
      <dgm:prSet/>
      <dgm:spPr/>
      <dgm:t>
        <a:bodyPr/>
        <a:lstStyle/>
        <a:p>
          <a:r>
            <a:rPr lang="af-ZA">
              <a:solidFill>
                <a:schemeClr val="bg2">
                  <a:lumMod val="10000"/>
                </a:schemeClr>
              </a:solidFill>
            </a:rPr>
            <a:t>Strengths </a:t>
          </a:r>
          <a:endParaRPr lang="en-US">
            <a:solidFill>
              <a:schemeClr val="bg2">
                <a:lumMod val="10000"/>
              </a:schemeClr>
            </a:solidFill>
          </a:endParaRPr>
        </a:p>
      </dgm:t>
    </dgm:pt>
    <dgm:pt modelId="{610F9AB0-FDCA-4D4A-95D1-3399B5DEA646}" type="parTrans" cxnId="{5BAE97FD-A681-4263-8C6D-355FDC08740E}">
      <dgm:prSet/>
      <dgm:spPr/>
      <dgm:t>
        <a:bodyPr/>
        <a:lstStyle/>
        <a:p>
          <a:endParaRPr lang="en-US">
            <a:solidFill>
              <a:schemeClr val="bg1"/>
            </a:solidFill>
          </a:endParaRPr>
        </a:p>
      </dgm:t>
    </dgm:pt>
    <dgm:pt modelId="{54C88D7A-9596-4A6C-8C4C-136C60586AAC}" type="sibTrans" cxnId="{5BAE97FD-A681-4263-8C6D-355FDC08740E}">
      <dgm:prSet/>
      <dgm:spPr/>
      <dgm:t>
        <a:bodyPr/>
        <a:lstStyle/>
        <a:p>
          <a:endParaRPr lang="en-US">
            <a:solidFill>
              <a:schemeClr val="bg1"/>
            </a:solidFill>
          </a:endParaRPr>
        </a:p>
      </dgm:t>
    </dgm:pt>
    <dgm:pt modelId="{45B872C3-BEB1-4259-83A4-FDA97219063E}">
      <dgm:prSet/>
      <dgm:spPr/>
      <dgm:t>
        <a:bodyPr/>
        <a:lstStyle/>
        <a:p>
          <a:r>
            <a:rPr lang="af-ZA" dirty="0" err="1">
              <a:solidFill>
                <a:schemeClr val="bg2">
                  <a:lumMod val="10000"/>
                </a:schemeClr>
              </a:solidFill>
            </a:rPr>
            <a:t>Weaknesses</a:t>
          </a:r>
          <a:endParaRPr lang="en-US" dirty="0">
            <a:solidFill>
              <a:schemeClr val="bg2">
                <a:lumMod val="10000"/>
              </a:schemeClr>
            </a:solidFill>
          </a:endParaRPr>
        </a:p>
      </dgm:t>
    </dgm:pt>
    <dgm:pt modelId="{8DDD4FE7-EAAF-41C6-A252-885AD21FB301}" type="parTrans" cxnId="{F0D5CFFF-F6E2-402B-BD38-EC8A890563B2}">
      <dgm:prSet/>
      <dgm:spPr/>
      <dgm:t>
        <a:bodyPr/>
        <a:lstStyle/>
        <a:p>
          <a:endParaRPr lang="en-US">
            <a:solidFill>
              <a:schemeClr val="bg1"/>
            </a:solidFill>
          </a:endParaRPr>
        </a:p>
      </dgm:t>
    </dgm:pt>
    <dgm:pt modelId="{CBDDEA10-DFC2-42BC-B5BB-B491210FF52B}" type="sibTrans" cxnId="{F0D5CFFF-F6E2-402B-BD38-EC8A890563B2}">
      <dgm:prSet/>
      <dgm:spPr/>
      <dgm:t>
        <a:bodyPr/>
        <a:lstStyle/>
        <a:p>
          <a:endParaRPr lang="en-US">
            <a:solidFill>
              <a:schemeClr val="bg1"/>
            </a:solidFill>
          </a:endParaRPr>
        </a:p>
      </dgm:t>
    </dgm:pt>
    <dgm:pt modelId="{9CDF42CE-414E-4FAA-A76B-9F52D7260B5A}" type="pres">
      <dgm:prSet presAssocID="{67982AF1-CAF2-462F-80AD-3C61B0DF9E2C}" presName="Name0" presStyleCnt="0">
        <dgm:presLayoutVars>
          <dgm:dir/>
          <dgm:animLvl val="lvl"/>
          <dgm:resizeHandles val="exact"/>
        </dgm:presLayoutVars>
      </dgm:prSet>
      <dgm:spPr/>
    </dgm:pt>
    <dgm:pt modelId="{0A808A29-B843-4D6E-B3FD-FD8BA11DA8A0}" type="pres">
      <dgm:prSet presAssocID="{A80639E4-8A23-40E7-90A8-D38B47C76E07}" presName="composite" presStyleCnt="0"/>
      <dgm:spPr/>
    </dgm:pt>
    <dgm:pt modelId="{CCA97972-E5E0-46CB-A12B-C01DF2A397B4}" type="pres">
      <dgm:prSet presAssocID="{A80639E4-8A23-40E7-90A8-D38B47C76E07}" presName="parTx" presStyleLbl="alignNode1" presStyleIdx="0" presStyleCnt="2">
        <dgm:presLayoutVars>
          <dgm:chMax val="0"/>
          <dgm:chPref val="0"/>
          <dgm:bulletEnabled val="1"/>
        </dgm:presLayoutVars>
      </dgm:prSet>
      <dgm:spPr/>
    </dgm:pt>
    <dgm:pt modelId="{FD6C8A6E-E3D1-4D02-91B2-DED3A73C4D62}" type="pres">
      <dgm:prSet presAssocID="{A80639E4-8A23-40E7-90A8-D38B47C76E07}" presName="desTx" presStyleLbl="alignAccFollowNode1" presStyleIdx="0" presStyleCnt="2">
        <dgm:presLayoutVars>
          <dgm:bulletEnabled val="1"/>
        </dgm:presLayoutVars>
      </dgm:prSet>
      <dgm:spPr/>
    </dgm:pt>
    <dgm:pt modelId="{0DF2DF79-E9F7-4C14-AB92-B6A3787EAC24}" type="pres">
      <dgm:prSet presAssocID="{DC6F7F7E-879B-4AC6-B513-40399DB87022}" presName="space" presStyleCnt="0"/>
      <dgm:spPr/>
    </dgm:pt>
    <dgm:pt modelId="{BA691F18-4859-49AD-AAA5-36B4625F3A1E}" type="pres">
      <dgm:prSet presAssocID="{447C9EC3-0AE8-4D16-A977-900FB1A97CFD}" presName="composite" presStyleCnt="0"/>
      <dgm:spPr/>
    </dgm:pt>
    <dgm:pt modelId="{919FE9EA-B235-4B61-AA7D-E2E0BE08D475}" type="pres">
      <dgm:prSet presAssocID="{447C9EC3-0AE8-4D16-A977-900FB1A97CFD}" presName="parTx" presStyleLbl="alignNode1" presStyleIdx="1" presStyleCnt="2">
        <dgm:presLayoutVars>
          <dgm:chMax val="0"/>
          <dgm:chPref val="0"/>
          <dgm:bulletEnabled val="1"/>
        </dgm:presLayoutVars>
      </dgm:prSet>
      <dgm:spPr/>
    </dgm:pt>
    <dgm:pt modelId="{39833973-D7B8-4582-B024-922BBD8B5C82}" type="pres">
      <dgm:prSet presAssocID="{447C9EC3-0AE8-4D16-A977-900FB1A97CFD}" presName="desTx" presStyleLbl="alignAccFollowNode1" presStyleIdx="1" presStyleCnt="2">
        <dgm:presLayoutVars>
          <dgm:bulletEnabled val="1"/>
        </dgm:presLayoutVars>
      </dgm:prSet>
      <dgm:spPr/>
    </dgm:pt>
  </dgm:ptLst>
  <dgm:cxnLst>
    <dgm:cxn modelId="{001CD416-5003-47B9-A8D8-212ADED37910}" srcId="{A80639E4-8A23-40E7-90A8-D38B47C76E07}" destId="{72C2FF4D-257C-4569-953C-8E9DB412986C}" srcOrd="0" destOrd="0" parTransId="{070F457A-5AD0-4F18-8D4D-57B0B9F999F3}" sibTransId="{2CCB1B61-61F0-473F-B84B-637E6A4CEC50}"/>
    <dgm:cxn modelId="{201E2E1D-A8A9-4F51-9FC5-A6F3B82D697E}" type="presOf" srcId="{447C9EC3-0AE8-4D16-A977-900FB1A97CFD}" destId="{919FE9EA-B235-4B61-AA7D-E2E0BE08D475}" srcOrd="0" destOrd="0" presId="urn:microsoft.com/office/officeart/2005/8/layout/hList1"/>
    <dgm:cxn modelId="{3AAC0B26-7F86-46B2-9B45-E2B86FDB5DEF}" type="presOf" srcId="{9632070C-3C10-4A47-9FF6-B3BBCF7124D2}" destId="{FD6C8A6E-E3D1-4D02-91B2-DED3A73C4D62}" srcOrd="0" destOrd="1" presId="urn:microsoft.com/office/officeart/2005/8/layout/hList1"/>
    <dgm:cxn modelId="{8F636636-3297-4900-AEBB-47D0527A371D}" type="presOf" srcId="{72C2FF4D-257C-4569-953C-8E9DB412986C}" destId="{FD6C8A6E-E3D1-4D02-91B2-DED3A73C4D62}" srcOrd="0" destOrd="0" presId="urn:microsoft.com/office/officeart/2005/8/layout/hList1"/>
    <dgm:cxn modelId="{BA35775B-191E-49D5-A77D-83CFA8E63E5C}" srcId="{447C9EC3-0AE8-4D16-A977-900FB1A97CFD}" destId="{17B918F4-BE3E-4D67-88A7-51C431733327}" srcOrd="1" destOrd="0" parTransId="{8E920B78-B602-4272-96B1-828333DA29F2}" sibTransId="{C44C8FCF-D892-4C92-AE45-32874E5D6888}"/>
    <dgm:cxn modelId="{2CEC6568-FF0E-4D07-BA89-F4B939C21DD9}" type="presOf" srcId="{67982AF1-CAF2-462F-80AD-3C61B0DF9E2C}" destId="{9CDF42CE-414E-4FAA-A76B-9F52D7260B5A}" srcOrd="0" destOrd="0" presId="urn:microsoft.com/office/officeart/2005/8/layout/hList1"/>
    <dgm:cxn modelId="{6C51D34E-8DDC-4F96-B875-B2280F5D12AC}" srcId="{A80639E4-8A23-40E7-90A8-D38B47C76E07}" destId="{F0D8E303-2D75-4743-A250-4952BBE8C51A}" srcOrd="2" destOrd="0" parTransId="{8A608EB8-0F1B-4DA7-B798-0E14EF0F3B54}" sibTransId="{072E5A06-3F56-4ABF-AFF0-5A2B233C401C}"/>
    <dgm:cxn modelId="{EA7EAB8A-F1F2-472C-80AA-0704416DA022}" srcId="{67982AF1-CAF2-462F-80AD-3C61B0DF9E2C}" destId="{447C9EC3-0AE8-4D16-A977-900FB1A97CFD}" srcOrd="1" destOrd="0" parTransId="{0B2B7F30-C19F-4838-8F2E-68F2995C64AB}" sibTransId="{ADF4E967-7ABB-404B-AA73-7DDF62EE3017}"/>
    <dgm:cxn modelId="{52A7FE97-83EF-4DB9-8792-7225E14EA9C8}" srcId="{447C9EC3-0AE8-4D16-A977-900FB1A97CFD}" destId="{6247EED0-268E-481D-83EF-DD03475430B3}" srcOrd="0" destOrd="0" parTransId="{9CE57E89-F69F-4AA6-BBA5-C7C78A7A4BCA}" sibTransId="{98324BC1-0661-41AC-9D16-BC089D273CFA}"/>
    <dgm:cxn modelId="{5759E298-3CF4-4617-A50B-D598905E3D56}" srcId="{67982AF1-CAF2-462F-80AD-3C61B0DF9E2C}" destId="{A80639E4-8A23-40E7-90A8-D38B47C76E07}" srcOrd="0" destOrd="0" parTransId="{97D54916-87FF-4523-AA3D-F8AA9C037705}" sibTransId="{DC6F7F7E-879B-4AC6-B513-40399DB87022}"/>
    <dgm:cxn modelId="{671081B2-5D2F-40F0-A17C-169FDD2C89F2}" type="presOf" srcId="{45B872C3-BEB1-4259-83A4-FDA97219063E}" destId="{39833973-D7B8-4582-B024-922BBD8B5C82}" srcOrd="0" destOrd="3" presId="urn:microsoft.com/office/officeart/2005/8/layout/hList1"/>
    <dgm:cxn modelId="{2D269BBB-0F4E-4E31-8C85-8E40AC04CFDC}" type="presOf" srcId="{6247EED0-268E-481D-83EF-DD03475430B3}" destId="{39833973-D7B8-4582-B024-922BBD8B5C82}" srcOrd="0" destOrd="0" presId="urn:microsoft.com/office/officeart/2005/8/layout/hList1"/>
    <dgm:cxn modelId="{AFA81ABC-153C-4913-BA69-60DE03A44957}" type="presOf" srcId="{F0D8E303-2D75-4743-A250-4952BBE8C51A}" destId="{FD6C8A6E-E3D1-4D02-91B2-DED3A73C4D62}" srcOrd="0" destOrd="2" presId="urn:microsoft.com/office/officeart/2005/8/layout/hList1"/>
    <dgm:cxn modelId="{45918EC1-8F17-4B6D-A497-EA16BB540D5C}" type="presOf" srcId="{40BCB898-BF7C-4338-8169-6FC79684484E}" destId="{39833973-D7B8-4582-B024-922BBD8B5C82}" srcOrd="0" destOrd="2" presId="urn:microsoft.com/office/officeart/2005/8/layout/hList1"/>
    <dgm:cxn modelId="{5F3F62D3-9E6E-41BF-AA05-9EE5EB71FA41}" type="presOf" srcId="{A80639E4-8A23-40E7-90A8-D38B47C76E07}" destId="{CCA97972-E5E0-46CB-A12B-C01DF2A397B4}" srcOrd="0" destOrd="0" presId="urn:microsoft.com/office/officeart/2005/8/layout/hList1"/>
    <dgm:cxn modelId="{611D0BEE-8469-4FA7-8900-57105A4F8B6F}" type="presOf" srcId="{17B918F4-BE3E-4D67-88A7-51C431733327}" destId="{39833973-D7B8-4582-B024-922BBD8B5C82}" srcOrd="0" destOrd="1" presId="urn:microsoft.com/office/officeart/2005/8/layout/hList1"/>
    <dgm:cxn modelId="{5BAE97FD-A681-4263-8C6D-355FDC08740E}" srcId="{447C9EC3-0AE8-4D16-A977-900FB1A97CFD}" destId="{40BCB898-BF7C-4338-8169-6FC79684484E}" srcOrd="2" destOrd="0" parTransId="{610F9AB0-FDCA-4D4A-95D1-3399B5DEA646}" sibTransId="{54C88D7A-9596-4A6C-8C4C-136C60586AAC}"/>
    <dgm:cxn modelId="{429DB2FF-42E0-49E5-9F90-87A6D9DC39EF}" srcId="{A80639E4-8A23-40E7-90A8-D38B47C76E07}" destId="{9632070C-3C10-4A47-9FF6-B3BBCF7124D2}" srcOrd="1" destOrd="0" parTransId="{F253B8F9-FD78-431A-8DC4-BBF6D1DFEAA4}" sibTransId="{0E099EFE-2411-478D-97C5-C140C80638AB}"/>
    <dgm:cxn modelId="{F0D5CFFF-F6E2-402B-BD38-EC8A890563B2}" srcId="{447C9EC3-0AE8-4D16-A977-900FB1A97CFD}" destId="{45B872C3-BEB1-4259-83A4-FDA97219063E}" srcOrd="3" destOrd="0" parTransId="{8DDD4FE7-EAAF-41C6-A252-885AD21FB301}" sibTransId="{CBDDEA10-DFC2-42BC-B5BB-B491210FF52B}"/>
    <dgm:cxn modelId="{6BA658A4-1F09-4600-B31A-6B22F1C65DA6}" type="presParOf" srcId="{9CDF42CE-414E-4FAA-A76B-9F52D7260B5A}" destId="{0A808A29-B843-4D6E-B3FD-FD8BA11DA8A0}" srcOrd="0" destOrd="0" presId="urn:microsoft.com/office/officeart/2005/8/layout/hList1"/>
    <dgm:cxn modelId="{DC2444FA-16EB-4E11-87D6-6505DC4F2418}" type="presParOf" srcId="{0A808A29-B843-4D6E-B3FD-FD8BA11DA8A0}" destId="{CCA97972-E5E0-46CB-A12B-C01DF2A397B4}" srcOrd="0" destOrd="0" presId="urn:microsoft.com/office/officeart/2005/8/layout/hList1"/>
    <dgm:cxn modelId="{304A6A68-6E5B-499E-A827-23A486824175}" type="presParOf" srcId="{0A808A29-B843-4D6E-B3FD-FD8BA11DA8A0}" destId="{FD6C8A6E-E3D1-4D02-91B2-DED3A73C4D62}" srcOrd="1" destOrd="0" presId="urn:microsoft.com/office/officeart/2005/8/layout/hList1"/>
    <dgm:cxn modelId="{EE9BE354-1DE8-42FA-9F91-61F027631C0B}" type="presParOf" srcId="{9CDF42CE-414E-4FAA-A76B-9F52D7260B5A}" destId="{0DF2DF79-E9F7-4C14-AB92-B6A3787EAC24}" srcOrd="1" destOrd="0" presId="urn:microsoft.com/office/officeart/2005/8/layout/hList1"/>
    <dgm:cxn modelId="{79134E2C-703B-427A-9915-CF81F3E7281C}" type="presParOf" srcId="{9CDF42CE-414E-4FAA-A76B-9F52D7260B5A}" destId="{BA691F18-4859-49AD-AAA5-36B4625F3A1E}" srcOrd="2" destOrd="0" presId="urn:microsoft.com/office/officeart/2005/8/layout/hList1"/>
    <dgm:cxn modelId="{116FC755-B2C3-43C8-A821-2D7148B15D8A}" type="presParOf" srcId="{BA691F18-4859-49AD-AAA5-36B4625F3A1E}" destId="{919FE9EA-B235-4B61-AA7D-E2E0BE08D475}" srcOrd="0" destOrd="0" presId="urn:microsoft.com/office/officeart/2005/8/layout/hList1"/>
    <dgm:cxn modelId="{AB5ECD63-210C-4BA4-8864-CE345ED5A6A0}" type="presParOf" srcId="{BA691F18-4859-49AD-AAA5-36B4625F3A1E}" destId="{39833973-D7B8-4582-B024-922BBD8B5C82}"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D19BB7-462B-4C0C-B80A-C24685A9F94D}"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73EEB743-CC51-4F20-9DBB-A5753131AC97}">
      <dgm:prSet/>
      <dgm:spPr/>
      <dgm:t>
        <a:bodyPr/>
        <a:lstStyle/>
        <a:p>
          <a:r>
            <a:rPr lang="en-ZA"/>
            <a:t>A topic or activity you enjoy learning about, doing or exploring.</a:t>
          </a:r>
          <a:endParaRPr lang="en-US"/>
        </a:p>
      </dgm:t>
    </dgm:pt>
    <dgm:pt modelId="{F8CCF128-798C-4E09-A971-51EC8CBD9E9D}" type="parTrans" cxnId="{8F979AAA-3847-48DE-A9E8-E3AA51A4BD0A}">
      <dgm:prSet/>
      <dgm:spPr/>
      <dgm:t>
        <a:bodyPr/>
        <a:lstStyle/>
        <a:p>
          <a:endParaRPr lang="en-US"/>
        </a:p>
      </dgm:t>
    </dgm:pt>
    <dgm:pt modelId="{0470A80F-B557-4377-AA88-509872BBBC63}" type="sibTrans" cxnId="{8F979AAA-3847-48DE-A9E8-E3AA51A4BD0A}">
      <dgm:prSet/>
      <dgm:spPr/>
      <dgm:t>
        <a:bodyPr/>
        <a:lstStyle/>
        <a:p>
          <a:endParaRPr lang="en-US"/>
        </a:p>
      </dgm:t>
    </dgm:pt>
    <dgm:pt modelId="{4FCC80C0-0B19-46BD-893D-A074CE0275E2}">
      <dgm:prSet/>
      <dgm:spPr/>
      <dgm:t>
        <a:bodyPr/>
        <a:lstStyle/>
        <a:p>
          <a:r>
            <a:rPr lang="af-ZA"/>
            <a:t>Examples:</a:t>
          </a:r>
          <a:endParaRPr lang="en-US"/>
        </a:p>
      </dgm:t>
    </dgm:pt>
    <dgm:pt modelId="{BBF10C5F-9579-4F5D-823B-D97D704F60B0}" type="parTrans" cxnId="{B9A39B72-A82D-4EFE-B950-03722C8998EC}">
      <dgm:prSet/>
      <dgm:spPr/>
      <dgm:t>
        <a:bodyPr/>
        <a:lstStyle/>
        <a:p>
          <a:endParaRPr lang="en-US"/>
        </a:p>
      </dgm:t>
    </dgm:pt>
    <dgm:pt modelId="{6D0B5CFF-E646-4FFC-A90F-F1B76E3D25CA}" type="sibTrans" cxnId="{B9A39B72-A82D-4EFE-B950-03722C8998EC}">
      <dgm:prSet/>
      <dgm:spPr/>
      <dgm:t>
        <a:bodyPr/>
        <a:lstStyle/>
        <a:p>
          <a:endParaRPr lang="en-US"/>
        </a:p>
      </dgm:t>
    </dgm:pt>
    <dgm:pt modelId="{C3BCE329-CBDF-4573-9E1B-90BFD02DFECD}">
      <dgm:prSet/>
      <dgm:spPr/>
      <dgm:t>
        <a:bodyPr/>
        <a:lstStyle/>
        <a:p>
          <a:r>
            <a:rPr lang="af-ZA"/>
            <a:t>Helping people </a:t>
          </a:r>
          <a:endParaRPr lang="en-US"/>
        </a:p>
      </dgm:t>
    </dgm:pt>
    <dgm:pt modelId="{76BCAF00-9E89-47ED-BFF5-80E8303E93DD}" type="parTrans" cxnId="{27761CC1-2730-4DF9-B400-6B4322E6D98F}">
      <dgm:prSet/>
      <dgm:spPr/>
      <dgm:t>
        <a:bodyPr/>
        <a:lstStyle/>
        <a:p>
          <a:endParaRPr lang="en-US"/>
        </a:p>
      </dgm:t>
    </dgm:pt>
    <dgm:pt modelId="{9E7DF940-AF96-47B8-885E-01602277B78D}" type="sibTrans" cxnId="{27761CC1-2730-4DF9-B400-6B4322E6D98F}">
      <dgm:prSet/>
      <dgm:spPr/>
      <dgm:t>
        <a:bodyPr/>
        <a:lstStyle/>
        <a:p>
          <a:endParaRPr lang="en-US"/>
        </a:p>
      </dgm:t>
    </dgm:pt>
    <dgm:pt modelId="{DF14F1A1-92BD-4908-AB71-614677EADF45}">
      <dgm:prSet/>
      <dgm:spPr/>
      <dgm:t>
        <a:bodyPr/>
        <a:lstStyle/>
        <a:p>
          <a:r>
            <a:rPr lang="af-ZA"/>
            <a:t>Working with animals </a:t>
          </a:r>
          <a:endParaRPr lang="en-US"/>
        </a:p>
      </dgm:t>
    </dgm:pt>
    <dgm:pt modelId="{C56CEF31-0889-49BC-9245-DA55344AA952}" type="parTrans" cxnId="{47E80E04-0E6A-4627-9C4B-67F04DD697ED}">
      <dgm:prSet/>
      <dgm:spPr/>
      <dgm:t>
        <a:bodyPr/>
        <a:lstStyle/>
        <a:p>
          <a:endParaRPr lang="en-US"/>
        </a:p>
      </dgm:t>
    </dgm:pt>
    <dgm:pt modelId="{177584E3-21D4-45CC-8F56-7A066C25B9CD}" type="sibTrans" cxnId="{47E80E04-0E6A-4627-9C4B-67F04DD697ED}">
      <dgm:prSet/>
      <dgm:spPr/>
      <dgm:t>
        <a:bodyPr/>
        <a:lstStyle/>
        <a:p>
          <a:endParaRPr lang="en-US"/>
        </a:p>
      </dgm:t>
    </dgm:pt>
    <dgm:pt modelId="{83C0EED1-F0CA-45F9-A81A-D1722B7E242F}">
      <dgm:prSet/>
      <dgm:spPr/>
      <dgm:t>
        <a:bodyPr/>
        <a:lstStyle/>
        <a:p>
          <a:r>
            <a:rPr lang="af-ZA"/>
            <a:t>Technology </a:t>
          </a:r>
          <a:endParaRPr lang="en-US"/>
        </a:p>
      </dgm:t>
    </dgm:pt>
    <dgm:pt modelId="{CE3F9D3E-FC48-4934-9453-E39BA249DA41}" type="parTrans" cxnId="{0CF568E1-9B53-4CF0-B1EC-27166838E773}">
      <dgm:prSet/>
      <dgm:spPr/>
      <dgm:t>
        <a:bodyPr/>
        <a:lstStyle/>
        <a:p>
          <a:endParaRPr lang="en-US"/>
        </a:p>
      </dgm:t>
    </dgm:pt>
    <dgm:pt modelId="{A99AA9A2-E2F7-4A27-BBCE-5CC5C103457F}" type="sibTrans" cxnId="{0CF568E1-9B53-4CF0-B1EC-27166838E773}">
      <dgm:prSet/>
      <dgm:spPr/>
      <dgm:t>
        <a:bodyPr/>
        <a:lstStyle/>
        <a:p>
          <a:endParaRPr lang="en-US"/>
        </a:p>
      </dgm:t>
    </dgm:pt>
    <dgm:pt modelId="{AFD0EE59-D204-443A-BC70-6BF7C206CB07}">
      <dgm:prSet/>
      <dgm:spPr/>
      <dgm:t>
        <a:bodyPr/>
        <a:lstStyle/>
        <a:p>
          <a:r>
            <a:rPr lang="af-ZA"/>
            <a:t>Sport </a:t>
          </a:r>
          <a:endParaRPr lang="en-US"/>
        </a:p>
      </dgm:t>
    </dgm:pt>
    <dgm:pt modelId="{EC8F8D2F-FBC0-4B24-B812-70DBA4094B38}" type="parTrans" cxnId="{F70C61AC-6DA9-41A8-8483-A93E47AF0839}">
      <dgm:prSet/>
      <dgm:spPr/>
      <dgm:t>
        <a:bodyPr/>
        <a:lstStyle/>
        <a:p>
          <a:endParaRPr lang="en-US"/>
        </a:p>
      </dgm:t>
    </dgm:pt>
    <dgm:pt modelId="{DB37A044-FA36-4460-A303-2ACA36FB284D}" type="sibTrans" cxnId="{F70C61AC-6DA9-41A8-8483-A93E47AF0839}">
      <dgm:prSet/>
      <dgm:spPr/>
      <dgm:t>
        <a:bodyPr/>
        <a:lstStyle/>
        <a:p>
          <a:endParaRPr lang="en-US"/>
        </a:p>
      </dgm:t>
    </dgm:pt>
    <dgm:pt modelId="{E940DE7D-BC37-4EFE-B8DA-326DD26346F2}">
      <dgm:prSet/>
      <dgm:spPr/>
      <dgm:t>
        <a:bodyPr/>
        <a:lstStyle/>
        <a:p>
          <a:r>
            <a:rPr lang="af-ZA" b="1"/>
            <a:t>Interests can suggest possible careers.</a:t>
          </a:r>
          <a:endParaRPr lang="en-US"/>
        </a:p>
      </dgm:t>
    </dgm:pt>
    <dgm:pt modelId="{19DF8108-5D38-44E0-9BD8-D27C61CC4F25}" type="parTrans" cxnId="{32B7C121-EADD-47A5-841E-B507EF8E5FDE}">
      <dgm:prSet/>
      <dgm:spPr/>
      <dgm:t>
        <a:bodyPr/>
        <a:lstStyle/>
        <a:p>
          <a:endParaRPr lang="en-US"/>
        </a:p>
      </dgm:t>
    </dgm:pt>
    <dgm:pt modelId="{B6D75D60-9E04-4F11-937C-BADCB5EE1C7D}" type="sibTrans" cxnId="{32B7C121-EADD-47A5-841E-B507EF8E5FDE}">
      <dgm:prSet/>
      <dgm:spPr/>
      <dgm:t>
        <a:bodyPr/>
        <a:lstStyle/>
        <a:p>
          <a:endParaRPr lang="en-US"/>
        </a:p>
      </dgm:t>
    </dgm:pt>
    <dgm:pt modelId="{CFCD84C8-D9D0-4F3B-BDC6-81168D10144B}" type="pres">
      <dgm:prSet presAssocID="{77D19BB7-462B-4C0C-B80A-C24685A9F94D}" presName="Name0" presStyleCnt="0">
        <dgm:presLayoutVars>
          <dgm:dir/>
          <dgm:animLvl val="lvl"/>
          <dgm:resizeHandles val="exact"/>
        </dgm:presLayoutVars>
      </dgm:prSet>
      <dgm:spPr/>
    </dgm:pt>
    <dgm:pt modelId="{C6056B0A-7057-405F-A9EA-72CCF133E5BF}" type="pres">
      <dgm:prSet presAssocID="{E940DE7D-BC37-4EFE-B8DA-326DD26346F2}" presName="boxAndChildren" presStyleCnt="0"/>
      <dgm:spPr/>
    </dgm:pt>
    <dgm:pt modelId="{5FB2A8B1-CC4D-45D3-BC06-995472D8226C}" type="pres">
      <dgm:prSet presAssocID="{E940DE7D-BC37-4EFE-B8DA-326DD26346F2}" presName="parentTextBox" presStyleLbl="node1" presStyleIdx="0" presStyleCnt="3"/>
      <dgm:spPr/>
    </dgm:pt>
    <dgm:pt modelId="{C5BACD05-5766-4AB5-85A5-4CE628F57E3D}" type="pres">
      <dgm:prSet presAssocID="{6D0B5CFF-E646-4FFC-A90F-F1B76E3D25CA}" presName="sp" presStyleCnt="0"/>
      <dgm:spPr/>
    </dgm:pt>
    <dgm:pt modelId="{C0CEF311-EC40-4BE3-9967-F8C67E5404D6}" type="pres">
      <dgm:prSet presAssocID="{4FCC80C0-0B19-46BD-893D-A074CE0275E2}" presName="arrowAndChildren" presStyleCnt="0"/>
      <dgm:spPr/>
    </dgm:pt>
    <dgm:pt modelId="{97146B13-A032-4668-9C83-E672556E597D}" type="pres">
      <dgm:prSet presAssocID="{4FCC80C0-0B19-46BD-893D-A074CE0275E2}" presName="parentTextArrow" presStyleLbl="node1" presStyleIdx="0" presStyleCnt="3"/>
      <dgm:spPr/>
    </dgm:pt>
    <dgm:pt modelId="{9FA513F6-B63A-409E-BA1C-287B042BD08C}" type="pres">
      <dgm:prSet presAssocID="{4FCC80C0-0B19-46BD-893D-A074CE0275E2}" presName="arrow" presStyleLbl="node1" presStyleIdx="1" presStyleCnt="3"/>
      <dgm:spPr/>
    </dgm:pt>
    <dgm:pt modelId="{2ADE273F-A7DE-4527-B725-C20CF66D33D7}" type="pres">
      <dgm:prSet presAssocID="{4FCC80C0-0B19-46BD-893D-A074CE0275E2}" presName="descendantArrow" presStyleCnt="0"/>
      <dgm:spPr/>
    </dgm:pt>
    <dgm:pt modelId="{F3D2ECCF-097B-49D9-99EE-F963897B31B3}" type="pres">
      <dgm:prSet presAssocID="{C3BCE329-CBDF-4573-9E1B-90BFD02DFECD}" presName="childTextArrow" presStyleLbl="fgAccFollowNode1" presStyleIdx="0" presStyleCnt="4">
        <dgm:presLayoutVars>
          <dgm:bulletEnabled val="1"/>
        </dgm:presLayoutVars>
      </dgm:prSet>
      <dgm:spPr/>
    </dgm:pt>
    <dgm:pt modelId="{011866DE-6A12-4DAF-8598-E5C79EC34C02}" type="pres">
      <dgm:prSet presAssocID="{DF14F1A1-92BD-4908-AB71-614677EADF45}" presName="childTextArrow" presStyleLbl="fgAccFollowNode1" presStyleIdx="1" presStyleCnt="4">
        <dgm:presLayoutVars>
          <dgm:bulletEnabled val="1"/>
        </dgm:presLayoutVars>
      </dgm:prSet>
      <dgm:spPr/>
    </dgm:pt>
    <dgm:pt modelId="{78ECCA9B-2EC3-484E-914C-1546E858BFC2}" type="pres">
      <dgm:prSet presAssocID="{83C0EED1-F0CA-45F9-A81A-D1722B7E242F}" presName="childTextArrow" presStyleLbl="fgAccFollowNode1" presStyleIdx="2" presStyleCnt="4">
        <dgm:presLayoutVars>
          <dgm:bulletEnabled val="1"/>
        </dgm:presLayoutVars>
      </dgm:prSet>
      <dgm:spPr/>
    </dgm:pt>
    <dgm:pt modelId="{DD588A48-1E12-4D94-8C56-BCFB19C1FC42}" type="pres">
      <dgm:prSet presAssocID="{AFD0EE59-D204-443A-BC70-6BF7C206CB07}" presName="childTextArrow" presStyleLbl="fgAccFollowNode1" presStyleIdx="3" presStyleCnt="4">
        <dgm:presLayoutVars>
          <dgm:bulletEnabled val="1"/>
        </dgm:presLayoutVars>
      </dgm:prSet>
      <dgm:spPr/>
    </dgm:pt>
    <dgm:pt modelId="{A0A31560-413A-45F9-9A84-0685D6EAAD0A}" type="pres">
      <dgm:prSet presAssocID="{0470A80F-B557-4377-AA88-509872BBBC63}" presName="sp" presStyleCnt="0"/>
      <dgm:spPr/>
    </dgm:pt>
    <dgm:pt modelId="{A17B8510-EBB2-473F-875A-CC01D85D1E7E}" type="pres">
      <dgm:prSet presAssocID="{73EEB743-CC51-4F20-9DBB-A5753131AC97}" presName="arrowAndChildren" presStyleCnt="0"/>
      <dgm:spPr/>
    </dgm:pt>
    <dgm:pt modelId="{B54F6C04-8B26-465E-A794-A9E578A03B7D}" type="pres">
      <dgm:prSet presAssocID="{73EEB743-CC51-4F20-9DBB-A5753131AC97}" presName="parentTextArrow" presStyleLbl="node1" presStyleIdx="2" presStyleCnt="3"/>
      <dgm:spPr/>
    </dgm:pt>
  </dgm:ptLst>
  <dgm:cxnLst>
    <dgm:cxn modelId="{E104F702-9288-44D9-BE90-03E0C485E607}" type="presOf" srcId="{4FCC80C0-0B19-46BD-893D-A074CE0275E2}" destId="{9FA513F6-B63A-409E-BA1C-287B042BD08C}" srcOrd="1" destOrd="0" presId="urn:microsoft.com/office/officeart/2005/8/layout/process4"/>
    <dgm:cxn modelId="{47E80E04-0E6A-4627-9C4B-67F04DD697ED}" srcId="{4FCC80C0-0B19-46BD-893D-A074CE0275E2}" destId="{DF14F1A1-92BD-4908-AB71-614677EADF45}" srcOrd="1" destOrd="0" parTransId="{C56CEF31-0889-49BC-9245-DA55344AA952}" sibTransId="{177584E3-21D4-45CC-8F56-7A066C25B9CD}"/>
    <dgm:cxn modelId="{32B7C121-EADD-47A5-841E-B507EF8E5FDE}" srcId="{77D19BB7-462B-4C0C-B80A-C24685A9F94D}" destId="{E940DE7D-BC37-4EFE-B8DA-326DD26346F2}" srcOrd="2" destOrd="0" parTransId="{19DF8108-5D38-44E0-9BD8-D27C61CC4F25}" sibTransId="{B6D75D60-9E04-4F11-937C-BADCB5EE1C7D}"/>
    <dgm:cxn modelId="{53357425-D344-4167-BF13-DC682EEEFB04}" type="presOf" srcId="{E940DE7D-BC37-4EFE-B8DA-326DD26346F2}" destId="{5FB2A8B1-CC4D-45D3-BC06-995472D8226C}" srcOrd="0" destOrd="0" presId="urn:microsoft.com/office/officeart/2005/8/layout/process4"/>
    <dgm:cxn modelId="{4116BA4B-854D-4EAA-BC8B-D2B00AEE976D}" type="presOf" srcId="{83C0EED1-F0CA-45F9-A81A-D1722B7E242F}" destId="{78ECCA9B-2EC3-484E-914C-1546E858BFC2}" srcOrd="0" destOrd="0" presId="urn:microsoft.com/office/officeart/2005/8/layout/process4"/>
    <dgm:cxn modelId="{D3699D4F-1C19-4854-80A5-839AC2A64F11}" type="presOf" srcId="{AFD0EE59-D204-443A-BC70-6BF7C206CB07}" destId="{DD588A48-1E12-4D94-8C56-BCFB19C1FC42}" srcOrd="0" destOrd="0" presId="urn:microsoft.com/office/officeart/2005/8/layout/process4"/>
    <dgm:cxn modelId="{B9A39B72-A82D-4EFE-B950-03722C8998EC}" srcId="{77D19BB7-462B-4C0C-B80A-C24685A9F94D}" destId="{4FCC80C0-0B19-46BD-893D-A074CE0275E2}" srcOrd="1" destOrd="0" parTransId="{BBF10C5F-9579-4F5D-823B-D97D704F60B0}" sibTransId="{6D0B5CFF-E646-4FFC-A90F-F1B76E3D25CA}"/>
    <dgm:cxn modelId="{D90C0F76-9B22-4B12-9A01-5B2EEDF7EC79}" type="presOf" srcId="{C3BCE329-CBDF-4573-9E1B-90BFD02DFECD}" destId="{F3D2ECCF-097B-49D9-99EE-F963897B31B3}" srcOrd="0" destOrd="0" presId="urn:microsoft.com/office/officeart/2005/8/layout/process4"/>
    <dgm:cxn modelId="{8F979AAA-3847-48DE-A9E8-E3AA51A4BD0A}" srcId="{77D19BB7-462B-4C0C-B80A-C24685A9F94D}" destId="{73EEB743-CC51-4F20-9DBB-A5753131AC97}" srcOrd="0" destOrd="0" parTransId="{F8CCF128-798C-4E09-A971-51EC8CBD9E9D}" sibTransId="{0470A80F-B557-4377-AA88-509872BBBC63}"/>
    <dgm:cxn modelId="{F70C61AC-6DA9-41A8-8483-A93E47AF0839}" srcId="{4FCC80C0-0B19-46BD-893D-A074CE0275E2}" destId="{AFD0EE59-D204-443A-BC70-6BF7C206CB07}" srcOrd="3" destOrd="0" parTransId="{EC8F8D2F-FBC0-4B24-B812-70DBA4094B38}" sibTransId="{DB37A044-FA36-4460-A303-2ACA36FB284D}"/>
    <dgm:cxn modelId="{D6C2F0AC-D36C-4DB6-B0AE-68CBC5DF8D63}" type="presOf" srcId="{77D19BB7-462B-4C0C-B80A-C24685A9F94D}" destId="{CFCD84C8-D9D0-4F3B-BDC6-81168D10144B}" srcOrd="0" destOrd="0" presId="urn:microsoft.com/office/officeart/2005/8/layout/process4"/>
    <dgm:cxn modelId="{CDF010BA-0BE0-4E8D-9C2C-6E321A387454}" type="presOf" srcId="{DF14F1A1-92BD-4908-AB71-614677EADF45}" destId="{011866DE-6A12-4DAF-8598-E5C79EC34C02}" srcOrd="0" destOrd="0" presId="urn:microsoft.com/office/officeart/2005/8/layout/process4"/>
    <dgm:cxn modelId="{27761CC1-2730-4DF9-B400-6B4322E6D98F}" srcId="{4FCC80C0-0B19-46BD-893D-A074CE0275E2}" destId="{C3BCE329-CBDF-4573-9E1B-90BFD02DFECD}" srcOrd="0" destOrd="0" parTransId="{76BCAF00-9E89-47ED-BFF5-80E8303E93DD}" sibTransId="{9E7DF940-AF96-47B8-885E-01602277B78D}"/>
    <dgm:cxn modelId="{0CF568E1-9B53-4CF0-B1EC-27166838E773}" srcId="{4FCC80C0-0B19-46BD-893D-A074CE0275E2}" destId="{83C0EED1-F0CA-45F9-A81A-D1722B7E242F}" srcOrd="2" destOrd="0" parTransId="{CE3F9D3E-FC48-4934-9453-E39BA249DA41}" sibTransId="{A99AA9A2-E2F7-4A27-BBCE-5CC5C103457F}"/>
    <dgm:cxn modelId="{45D5A7E7-70D3-408B-87F0-E78D1154EEAB}" type="presOf" srcId="{73EEB743-CC51-4F20-9DBB-A5753131AC97}" destId="{B54F6C04-8B26-465E-A794-A9E578A03B7D}" srcOrd="0" destOrd="0" presId="urn:microsoft.com/office/officeart/2005/8/layout/process4"/>
    <dgm:cxn modelId="{6A597DF8-6031-41DB-A1E0-4DB57992D6EC}" type="presOf" srcId="{4FCC80C0-0B19-46BD-893D-A074CE0275E2}" destId="{97146B13-A032-4668-9C83-E672556E597D}" srcOrd="0" destOrd="0" presId="urn:microsoft.com/office/officeart/2005/8/layout/process4"/>
    <dgm:cxn modelId="{5C3E4C33-FC03-4B8F-B7B3-C78BDF5B2029}" type="presParOf" srcId="{CFCD84C8-D9D0-4F3B-BDC6-81168D10144B}" destId="{C6056B0A-7057-405F-A9EA-72CCF133E5BF}" srcOrd="0" destOrd="0" presId="urn:microsoft.com/office/officeart/2005/8/layout/process4"/>
    <dgm:cxn modelId="{7263AA5C-1364-4DC7-8D83-A33891B123F7}" type="presParOf" srcId="{C6056B0A-7057-405F-A9EA-72CCF133E5BF}" destId="{5FB2A8B1-CC4D-45D3-BC06-995472D8226C}" srcOrd="0" destOrd="0" presId="urn:microsoft.com/office/officeart/2005/8/layout/process4"/>
    <dgm:cxn modelId="{60CFF0D7-674F-458F-A2F7-4E9E6D4B1AE4}" type="presParOf" srcId="{CFCD84C8-D9D0-4F3B-BDC6-81168D10144B}" destId="{C5BACD05-5766-4AB5-85A5-4CE628F57E3D}" srcOrd="1" destOrd="0" presId="urn:microsoft.com/office/officeart/2005/8/layout/process4"/>
    <dgm:cxn modelId="{2F9123C6-A197-4C8A-9914-5E53668D810C}" type="presParOf" srcId="{CFCD84C8-D9D0-4F3B-BDC6-81168D10144B}" destId="{C0CEF311-EC40-4BE3-9967-F8C67E5404D6}" srcOrd="2" destOrd="0" presId="urn:microsoft.com/office/officeart/2005/8/layout/process4"/>
    <dgm:cxn modelId="{FF38CB46-F814-424B-A445-CE75FB9BC462}" type="presParOf" srcId="{C0CEF311-EC40-4BE3-9967-F8C67E5404D6}" destId="{97146B13-A032-4668-9C83-E672556E597D}" srcOrd="0" destOrd="0" presId="urn:microsoft.com/office/officeart/2005/8/layout/process4"/>
    <dgm:cxn modelId="{E57143C2-2DFB-4941-8F7A-55AF0B98EAB6}" type="presParOf" srcId="{C0CEF311-EC40-4BE3-9967-F8C67E5404D6}" destId="{9FA513F6-B63A-409E-BA1C-287B042BD08C}" srcOrd="1" destOrd="0" presId="urn:microsoft.com/office/officeart/2005/8/layout/process4"/>
    <dgm:cxn modelId="{8735193B-C068-47EC-AB7B-4D3B1B4BF2FD}" type="presParOf" srcId="{C0CEF311-EC40-4BE3-9967-F8C67E5404D6}" destId="{2ADE273F-A7DE-4527-B725-C20CF66D33D7}" srcOrd="2" destOrd="0" presId="urn:microsoft.com/office/officeart/2005/8/layout/process4"/>
    <dgm:cxn modelId="{1F697B15-1060-4E7F-8285-F7EAB0118150}" type="presParOf" srcId="{2ADE273F-A7DE-4527-B725-C20CF66D33D7}" destId="{F3D2ECCF-097B-49D9-99EE-F963897B31B3}" srcOrd="0" destOrd="0" presId="urn:microsoft.com/office/officeart/2005/8/layout/process4"/>
    <dgm:cxn modelId="{68BFE53A-6976-4AA4-AD4D-84DB8C2ED7C8}" type="presParOf" srcId="{2ADE273F-A7DE-4527-B725-C20CF66D33D7}" destId="{011866DE-6A12-4DAF-8598-E5C79EC34C02}" srcOrd="1" destOrd="0" presId="urn:microsoft.com/office/officeart/2005/8/layout/process4"/>
    <dgm:cxn modelId="{EB0525AB-F74B-4322-9A2C-7A2A3FFE9B45}" type="presParOf" srcId="{2ADE273F-A7DE-4527-B725-C20CF66D33D7}" destId="{78ECCA9B-2EC3-484E-914C-1546E858BFC2}" srcOrd="2" destOrd="0" presId="urn:microsoft.com/office/officeart/2005/8/layout/process4"/>
    <dgm:cxn modelId="{4D8BC671-E8F2-4A93-B9F9-4E371ABF3475}" type="presParOf" srcId="{2ADE273F-A7DE-4527-B725-C20CF66D33D7}" destId="{DD588A48-1E12-4D94-8C56-BCFB19C1FC42}" srcOrd="3" destOrd="0" presId="urn:microsoft.com/office/officeart/2005/8/layout/process4"/>
    <dgm:cxn modelId="{E8307189-DD74-43F1-A790-36DA8021F918}" type="presParOf" srcId="{CFCD84C8-D9D0-4F3B-BDC6-81168D10144B}" destId="{A0A31560-413A-45F9-9A84-0685D6EAAD0A}" srcOrd="3" destOrd="0" presId="urn:microsoft.com/office/officeart/2005/8/layout/process4"/>
    <dgm:cxn modelId="{1BD88DC5-D9AE-4B32-B685-5E40913B25FC}" type="presParOf" srcId="{CFCD84C8-D9D0-4F3B-BDC6-81168D10144B}" destId="{A17B8510-EBB2-473F-875A-CC01D85D1E7E}" srcOrd="4" destOrd="0" presId="urn:microsoft.com/office/officeart/2005/8/layout/process4"/>
    <dgm:cxn modelId="{364D5438-DA76-4244-80A5-ACA98875FF62}" type="presParOf" srcId="{A17B8510-EBB2-473F-875A-CC01D85D1E7E}" destId="{B54F6C04-8B26-465E-A794-A9E578A03B7D}"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98DAC2-2807-44FD-A0AC-EBCCD6B97E13}" type="doc">
      <dgm:prSet loTypeId="urn:microsoft.com/office/officeart/2005/8/layout/vList5" loCatId="list" qsTypeId="urn:microsoft.com/office/officeart/2005/8/quickstyle/simple2" qsCatId="simple" csTypeId="urn:microsoft.com/office/officeart/2005/8/colors/colorful4" csCatId="colorful"/>
      <dgm:spPr/>
      <dgm:t>
        <a:bodyPr/>
        <a:lstStyle/>
        <a:p>
          <a:endParaRPr lang="en-US"/>
        </a:p>
      </dgm:t>
    </dgm:pt>
    <dgm:pt modelId="{9A192B25-D026-4FE0-973C-B2883A9FF843}">
      <dgm:prSet/>
      <dgm:spPr/>
      <dgm:t>
        <a:bodyPr/>
        <a:lstStyle/>
        <a:p>
          <a:r>
            <a:rPr lang="af-ZA" b="1"/>
            <a:t>Ability: </a:t>
          </a:r>
          <a:r>
            <a:rPr lang="af-ZA"/>
            <a:t>Something you do naturally or easily. </a:t>
          </a:r>
          <a:endParaRPr lang="en-US"/>
        </a:p>
      </dgm:t>
    </dgm:pt>
    <dgm:pt modelId="{ADE0F4AD-F208-4C95-A6BD-78FD1A392748}" type="parTrans" cxnId="{E3EC08D1-3618-4E43-B515-1DA12C1D979E}">
      <dgm:prSet/>
      <dgm:spPr/>
      <dgm:t>
        <a:bodyPr/>
        <a:lstStyle/>
        <a:p>
          <a:endParaRPr lang="en-US"/>
        </a:p>
      </dgm:t>
    </dgm:pt>
    <dgm:pt modelId="{491CC267-5321-4275-B955-A88BB2D42214}" type="sibTrans" cxnId="{E3EC08D1-3618-4E43-B515-1DA12C1D979E}">
      <dgm:prSet/>
      <dgm:spPr/>
      <dgm:t>
        <a:bodyPr/>
        <a:lstStyle/>
        <a:p>
          <a:endParaRPr lang="en-US"/>
        </a:p>
      </dgm:t>
    </dgm:pt>
    <dgm:pt modelId="{F8BAB48B-4C91-4E0F-B941-0238827A5929}">
      <dgm:prSet/>
      <dgm:spPr/>
      <dgm:t>
        <a:bodyPr/>
        <a:lstStyle/>
        <a:p>
          <a:r>
            <a:rPr lang="af-ZA"/>
            <a:t>Communication </a:t>
          </a:r>
          <a:endParaRPr lang="en-US"/>
        </a:p>
      </dgm:t>
    </dgm:pt>
    <dgm:pt modelId="{CDA8F1AF-F882-4794-BD8F-3D5915825200}" type="parTrans" cxnId="{3F937B98-0687-416C-8486-4749C511591B}">
      <dgm:prSet/>
      <dgm:spPr/>
      <dgm:t>
        <a:bodyPr/>
        <a:lstStyle/>
        <a:p>
          <a:endParaRPr lang="en-US"/>
        </a:p>
      </dgm:t>
    </dgm:pt>
    <dgm:pt modelId="{54658D2F-F9BD-477E-85F1-92AFACE45BBA}" type="sibTrans" cxnId="{3F937B98-0687-416C-8486-4749C511591B}">
      <dgm:prSet/>
      <dgm:spPr/>
      <dgm:t>
        <a:bodyPr/>
        <a:lstStyle/>
        <a:p>
          <a:endParaRPr lang="en-US"/>
        </a:p>
      </dgm:t>
    </dgm:pt>
    <dgm:pt modelId="{A66BC646-4189-4024-9D2D-987249A52F29}">
      <dgm:prSet/>
      <dgm:spPr/>
      <dgm:t>
        <a:bodyPr/>
        <a:lstStyle/>
        <a:p>
          <a:r>
            <a:rPr lang="af-ZA"/>
            <a:t>Working with numbers </a:t>
          </a:r>
          <a:endParaRPr lang="en-US"/>
        </a:p>
      </dgm:t>
    </dgm:pt>
    <dgm:pt modelId="{80A2E04A-08C6-4D7D-B89D-D1BCAEA7C613}" type="parTrans" cxnId="{BBB29144-92C0-4CC4-B416-39D7F2F9B5FE}">
      <dgm:prSet/>
      <dgm:spPr/>
      <dgm:t>
        <a:bodyPr/>
        <a:lstStyle/>
        <a:p>
          <a:endParaRPr lang="en-US"/>
        </a:p>
      </dgm:t>
    </dgm:pt>
    <dgm:pt modelId="{4AF91742-783D-4FCF-B0F3-7237C3DCF8EA}" type="sibTrans" cxnId="{BBB29144-92C0-4CC4-B416-39D7F2F9B5FE}">
      <dgm:prSet/>
      <dgm:spPr/>
      <dgm:t>
        <a:bodyPr/>
        <a:lstStyle/>
        <a:p>
          <a:endParaRPr lang="en-US"/>
        </a:p>
      </dgm:t>
    </dgm:pt>
    <dgm:pt modelId="{0BCD3C49-C315-436F-A0CD-62535E447323}">
      <dgm:prSet/>
      <dgm:spPr/>
      <dgm:t>
        <a:bodyPr/>
        <a:lstStyle/>
        <a:p>
          <a:r>
            <a:rPr lang="af-ZA" b="1" dirty="0" err="1"/>
            <a:t>Skill</a:t>
          </a:r>
          <a:r>
            <a:rPr lang="af-ZA" b="1" dirty="0"/>
            <a:t>: </a:t>
          </a:r>
          <a:r>
            <a:rPr lang="af-ZA" dirty="0" err="1"/>
            <a:t>Something</a:t>
          </a:r>
          <a:r>
            <a:rPr lang="af-ZA" dirty="0"/>
            <a:t> </a:t>
          </a:r>
          <a:r>
            <a:rPr lang="af-ZA" dirty="0" err="1"/>
            <a:t>learned</a:t>
          </a:r>
          <a:r>
            <a:rPr lang="af-ZA" dirty="0"/>
            <a:t> </a:t>
          </a:r>
          <a:r>
            <a:rPr lang="af-ZA" dirty="0" err="1"/>
            <a:t>and</a:t>
          </a:r>
          <a:r>
            <a:rPr lang="af-ZA" dirty="0"/>
            <a:t> </a:t>
          </a:r>
          <a:r>
            <a:rPr lang="af-ZA" dirty="0" err="1"/>
            <a:t>improved</a:t>
          </a:r>
          <a:r>
            <a:rPr lang="af-ZA" dirty="0"/>
            <a:t> </a:t>
          </a:r>
          <a:r>
            <a:rPr lang="af-ZA" dirty="0" err="1"/>
            <a:t>through</a:t>
          </a:r>
          <a:r>
            <a:rPr lang="af-ZA" dirty="0"/>
            <a:t> </a:t>
          </a:r>
          <a:r>
            <a:rPr lang="af-ZA" dirty="0" err="1"/>
            <a:t>practice</a:t>
          </a:r>
          <a:r>
            <a:rPr lang="af-ZA" dirty="0"/>
            <a:t>.</a:t>
          </a:r>
          <a:endParaRPr lang="en-US" dirty="0"/>
        </a:p>
      </dgm:t>
    </dgm:pt>
    <dgm:pt modelId="{F00A5C18-D211-4513-B276-B3DE7BBAA23B}" type="parTrans" cxnId="{F39C0615-D496-4C35-83AA-68098D9FCCE6}">
      <dgm:prSet/>
      <dgm:spPr/>
      <dgm:t>
        <a:bodyPr/>
        <a:lstStyle/>
        <a:p>
          <a:endParaRPr lang="en-US"/>
        </a:p>
      </dgm:t>
    </dgm:pt>
    <dgm:pt modelId="{D6B4DC27-ACA7-4AA5-9315-8E6F340F37E1}" type="sibTrans" cxnId="{F39C0615-D496-4C35-83AA-68098D9FCCE6}">
      <dgm:prSet/>
      <dgm:spPr/>
      <dgm:t>
        <a:bodyPr/>
        <a:lstStyle/>
        <a:p>
          <a:endParaRPr lang="en-US"/>
        </a:p>
      </dgm:t>
    </dgm:pt>
    <dgm:pt modelId="{7641F28D-97CF-441F-B0E7-8013D5D50139}">
      <dgm:prSet/>
      <dgm:spPr/>
      <dgm:t>
        <a:bodyPr/>
        <a:lstStyle/>
        <a:p>
          <a:r>
            <a:rPr lang="af-ZA"/>
            <a:t>Preparing a meal</a:t>
          </a:r>
          <a:endParaRPr lang="en-US"/>
        </a:p>
      </dgm:t>
    </dgm:pt>
    <dgm:pt modelId="{33882CBB-6E70-4F2D-9AB1-611CE1B4C6B5}" type="parTrans" cxnId="{CD9905B1-E2FF-48A0-A148-EA14B4A2C5EA}">
      <dgm:prSet/>
      <dgm:spPr/>
      <dgm:t>
        <a:bodyPr/>
        <a:lstStyle/>
        <a:p>
          <a:endParaRPr lang="en-US"/>
        </a:p>
      </dgm:t>
    </dgm:pt>
    <dgm:pt modelId="{3D6F8846-72B3-426B-96C3-4572E88C19C2}" type="sibTrans" cxnId="{CD9905B1-E2FF-48A0-A148-EA14B4A2C5EA}">
      <dgm:prSet/>
      <dgm:spPr/>
      <dgm:t>
        <a:bodyPr/>
        <a:lstStyle/>
        <a:p>
          <a:endParaRPr lang="en-US"/>
        </a:p>
      </dgm:t>
    </dgm:pt>
    <dgm:pt modelId="{87B6BEFB-194C-4EAB-A05C-69E146772C26}">
      <dgm:prSet/>
      <dgm:spPr/>
      <dgm:t>
        <a:bodyPr/>
        <a:lstStyle/>
        <a:p>
          <a:r>
            <a:rPr lang="af-ZA"/>
            <a:t>Using a computer program</a:t>
          </a:r>
          <a:endParaRPr lang="en-US"/>
        </a:p>
      </dgm:t>
    </dgm:pt>
    <dgm:pt modelId="{DEC45F06-6903-46BF-828A-52677AD6020B}" type="parTrans" cxnId="{A43C946C-5B47-40E4-BB63-85798C68C305}">
      <dgm:prSet/>
      <dgm:spPr/>
      <dgm:t>
        <a:bodyPr/>
        <a:lstStyle/>
        <a:p>
          <a:endParaRPr lang="en-US"/>
        </a:p>
      </dgm:t>
    </dgm:pt>
    <dgm:pt modelId="{7897AABA-E53E-468C-9043-630882B5384E}" type="sibTrans" cxnId="{A43C946C-5B47-40E4-BB63-85798C68C305}">
      <dgm:prSet/>
      <dgm:spPr/>
      <dgm:t>
        <a:bodyPr/>
        <a:lstStyle/>
        <a:p>
          <a:endParaRPr lang="en-US"/>
        </a:p>
      </dgm:t>
    </dgm:pt>
    <dgm:pt modelId="{3385CA97-FD86-413C-9612-49BE38046634}" type="pres">
      <dgm:prSet presAssocID="{9598DAC2-2807-44FD-A0AC-EBCCD6B97E13}" presName="Name0" presStyleCnt="0">
        <dgm:presLayoutVars>
          <dgm:dir/>
          <dgm:animLvl val="lvl"/>
          <dgm:resizeHandles val="exact"/>
        </dgm:presLayoutVars>
      </dgm:prSet>
      <dgm:spPr/>
    </dgm:pt>
    <dgm:pt modelId="{80287BC8-2FC9-4C1C-8FB5-C527CAD558DC}" type="pres">
      <dgm:prSet presAssocID="{9A192B25-D026-4FE0-973C-B2883A9FF843}" presName="linNode" presStyleCnt="0"/>
      <dgm:spPr/>
    </dgm:pt>
    <dgm:pt modelId="{789DC3CB-BDBF-4FBB-B2FE-F3CEF145B808}" type="pres">
      <dgm:prSet presAssocID="{9A192B25-D026-4FE0-973C-B2883A9FF843}" presName="parentText" presStyleLbl="node1" presStyleIdx="0" presStyleCnt="2">
        <dgm:presLayoutVars>
          <dgm:chMax val="1"/>
          <dgm:bulletEnabled val="1"/>
        </dgm:presLayoutVars>
      </dgm:prSet>
      <dgm:spPr/>
    </dgm:pt>
    <dgm:pt modelId="{2E2A01FF-3845-4832-B9F5-BDD7C7C19429}" type="pres">
      <dgm:prSet presAssocID="{9A192B25-D026-4FE0-973C-B2883A9FF843}" presName="descendantText" presStyleLbl="alignAccFollowNode1" presStyleIdx="0" presStyleCnt="2">
        <dgm:presLayoutVars>
          <dgm:bulletEnabled val="1"/>
        </dgm:presLayoutVars>
      </dgm:prSet>
      <dgm:spPr/>
    </dgm:pt>
    <dgm:pt modelId="{F10A0231-1E01-4552-B6F2-D9666DE3EDF9}" type="pres">
      <dgm:prSet presAssocID="{491CC267-5321-4275-B955-A88BB2D42214}" presName="sp" presStyleCnt="0"/>
      <dgm:spPr/>
    </dgm:pt>
    <dgm:pt modelId="{DE4C396D-9373-44FB-98B4-6FF9A4F7F9D7}" type="pres">
      <dgm:prSet presAssocID="{0BCD3C49-C315-436F-A0CD-62535E447323}" presName="linNode" presStyleCnt="0"/>
      <dgm:spPr/>
    </dgm:pt>
    <dgm:pt modelId="{D59AC219-5B61-4FD2-9A08-684BFA1439A6}" type="pres">
      <dgm:prSet presAssocID="{0BCD3C49-C315-436F-A0CD-62535E447323}" presName="parentText" presStyleLbl="node1" presStyleIdx="1" presStyleCnt="2">
        <dgm:presLayoutVars>
          <dgm:chMax val="1"/>
          <dgm:bulletEnabled val="1"/>
        </dgm:presLayoutVars>
      </dgm:prSet>
      <dgm:spPr/>
    </dgm:pt>
    <dgm:pt modelId="{D0D6617F-0030-45CB-A67C-DC7D6AC14E4C}" type="pres">
      <dgm:prSet presAssocID="{0BCD3C49-C315-436F-A0CD-62535E447323}" presName="descendantText" presStyleLbl="alignAccFollowNode1" presStyleIdx="1" presStyleCnt="2">
        <dgm:presLayoutVars>
          <dgm:bulletEnabled val="1"/>
        </dgm:presLayoutVars>
      </dgm:prSet>
      <dgm:spPr/>
    </dgm:pt>
  </dgm:ptLst>
  <dgm:cxnLst>
    <dgm:cxn modelId="{F39C0615-D496-4C35-83AA-68098D9FCCE6}" srcId="{9598DAC2-2807-44FD-A0AC-EBCCD6B97E13}" destId="{0BCD3C49-C315-436F-A0CD-62535E447323}" srcOrd="1" destOrd="0" parTransId="{F00A5C18-D211-4513-B276-B3DE7BBAA23B}" sibTransId="{D6B4DC27-ACA7-4AA5-9315-8E6F340F37E1}"/>
    <dgm:cxn modelId="{B199CA23-1D21-4A5D-8FE5-55D5D9F69338}" type="presOf" srcId="{9598DAC2-2807-44FD-A0AC-EBCCD6B97E13}" destId="{3385CA97-FD86-413C-9612-49BE38046634}" srcOrd="0" destOrd="0" presId="urn:microsoft.com/office/officeart/2005/8/layout/vList5"/>
    <dgm:cxn modelId="{F1C41C62-B085-4368-BE00-8529B689987F}" type="presOf" srcId="{A66BC646-4189-4024-9D2D-987249A52F29}" destId="{2E2A01FF-3845-4832-B9F5-BDD7C7C19429}" srcOrd="0" destOrd="1" presId="urn:microsoft.com/office/officeart/2005/8/layout/vList5"/>
    <dgm:cxn modelId="{BBB29144-92C0-4CC4-B416-39D7F2F9B5FE}" srcId="{9A192B25-D026-4FE0-973C-B2883A9FF843}" destId="{A66BC646-4189-4024-9D2D-987249A52F29}" srcOrd="1" destOrd="0" parTransId="{80A2E04A-08C6-4D7D-B89D-D1BCAEA7C613}" sibTransId="{4AF91742-783D-4FCF-B0F3-7237C3DCF8EA}"/>
    <dgm:cxn modelId="{EB74AC4A-ED4E-44F9-9B5C-A81D9E684760}" type="presOf" srcId="{9A192B25-D026-4FE0-973C-B2883A9FF843}" destId="{789DC3CB-BDBF-4FBB-B2FE-F3CEF145B808}" srcOrd="0" destOrd="0" presId="urn:microsoft.com/office/officeart/2005/8/layout/vList5"/>
    <dgm:cxn modelId="{A43C946C-5B47-40E4-BB63-85798C68C305}" srcId="{0BCD3C49-C315-436F-A0CD-62535E447323}" destId="{87B6BEFB-194C-4EAB-A05C-69E146772C26}" srcOrd="1" destOrd="0" parTransId="{DEC45F06-6903-46BF-828A-52677AD6020B}" sibTransId="{7897AABA-E53E-468C-9043-630882B5384E}"/>
    <dgm:cxn modelId="{72238357-D71D-4E7C-81BA-2BCB28B50CE7}" type="presOf" srcId="{F8BAB48B-4C91-4E0F-B941-0238827A5929}" destId="{2E2A01FF-3845-4832-B9F5-BDD7C7C19429}" srcOrd="0" destOrd="0" presId="urn:microsoft.com/office/officeart/2005/8/layout/vList5"/>
    <dgm:cxn modelId="{2462E290-D56B-40B9-BF25-070B7738DFDA}" type="presOf" srcId="{87B6BEFB-194C-4EAB-A05C-69E146772C26}" destId="{D0D6617F-0030-45CB-A67C-DC7D6AC14E4C}" srcOrd="0" destOrd="1" presId="urn:microsoft.com/office/officeart/2005/8/layout/vList5"/>
    <dgm:cxn modelId="{3F937B98-0687-416C-8486-4749C511591B}" srcId="{9A192B25-D026-4FE0-973C-B2883A9FF843}" destId="{F8BAB48B-4C91-4E0F-B941-0238827A5929}" srcOrd="0" destOrd="0" parTransId="{CDA8F1AF-F882-4794-BD8F-3D5915825200}" sibTransId="{54658D2F-F9BD-477E-85F1-92AFACE45BBA}"/>
    <dgm:cxn modelId="{9CBD1CA8-1133-4DB7-896E-CD7851FEBB03}" type="presOf" srcId="{0BCD3C49-C315-436F-A0CD-62535E447323}" destId="{D59AC219-5B61-4FD2-9A08-684BFA1439A6}" srcOrd="0" destOrd="0" presId="urn:microsoft.com/office/officeart/2005/8/layout/vList5"/>
    <dgm:cxn modelId="{CD9905B1-E2FF-48A0-A148-EA14B4A2C5EA}" srcId="{0BCD3C49-C315-436F-A0CD-62535E447323}" destId="{7641F28D-97CF-441F-B0E7-8013D5D50139}" srcOrd="0" destOrd="0" parTransId="{33882CBB-6E70-4F2D-9AB1-611CE1B4C6B5}" sibTransId="{3D6F8846-72B3-426B-96C3-4572E88C19C2}"/>
    <dgm:cxn modelId="{F52937C4-329E-4788-9019-E24BB97D5BEA}" type="presOf" srcId="{7641F28D-97CF-441F-B0E7-8013D5D50139}" destId="{D0D6617F-0030-45CB-A67C-DC7D6AC14E4C}" srcOrd="0" destOrd="0" presId="urn:microsoft.com/office/officeart/2005/8/layout/vList5"/>
    <dgm:cxn modelId="{E3EC08D1-3618-4E43-B515-1DA12C1D979E}" srcId="{9598DAC2-2807-44FD-A0AC-EBCCD6B97E13}" destId="{9A192B25-D026-4FE0-973C-B2883A9FF843}" srcOrd="0" destOrd="0" parTransId="{ADE0F4AD-F208-4C95-A6BD-78FD1A392748}" sibTransId="{491CC267-5321-4275-B955-A88BB2D42214}"/>
    <dgm:cxn modelId="{8FC4DD4E-76CB-4BCB-BFDB-7C9023BABAD6}" type="presParOf" srcId="{3385CA97-FD86-413C-9612-49BE38046634}" destId="{80287BC8-2FC9-4C1C-8FB5-C527CAD558DC}" srcOrd="0" destOrd="0" presId="urn:microsoft.com/office/officeart/2005/8/layout/vList5"/>
    <dgm:cxn modelId="{6BEC2D35-445A-456C-AB6A-DAEF7D56948B}" type="presParOf" srcId="{80287BC8-2FC9-4C1C-8FB5-C527CAD558DC}" destId="{789DC3CB-BDBF-4FBB-B2FE-F3CEF145B808}" srcOrd="0" destOrd="0" presId="urn:microsoft.com/office/officeart/2005/8/layout/vList5"/>
    <dgm:cxn modelId="{410D1926-20BF-4196-9125-60084738BAB6}" type="presParOf" srcId="{80287BC8-2FC9-4C1C-8FB5-C527CAD558DC}" destId="{2E2A01FF-3845-4832-B9F5-BDD7C7C19429}" srcOrd="1" destOrd="0" presId="urn:microsoft.com/office/officeart/2005/8/layout/vList5"/>
    <dgm:cxn modelId="{4AA398AC-43AD-4538-BEA1-F60DA00EAC9D}" type="presParOf" srcId="{3385CA97-FD86-413C-9612-49BE38046634}" destId="{F10A0231-1E01-4552-B6F2-D9666DE3EDF9}" srcOrd="1" destOrd="0" presId="urn:microsoft.com/office/officeart/2005/8/layout/vList5"/>
    <dgm:cxn modelId="{B11EABCD-81C8-4A84-9AE6-8E4E703056E9}" type="presParOf" srcId="{3385CA97-FD86-413C-9612-49BE38046634}" destId="{DE4C396D-9373-44FB-98B4-6FF9A4F7F9D7}" srcOrd="2" destOrd="0" presId="urn:microsoft.com/office/officeart/2005/8/layout/vList5"/>
    <dgm:cxn modelId="{B19E6FC9-5EA7-489E-A0B8-FEF16DA51E14}" type="presParOf" srcId="{DE4C396D-9373-44FB-98B4-6FF9A4F7F9D7}" destId="{D59AC219-5B61-4FD2-9A08-684BFA1439A6}" srcOrd="0" destOrd="0" presId="urn:microsoft.com/office/officeart/2005/8/layout/vList5"/>
    <dgm:cxn modelId="{3BC4AD2A-AD15-4ECB-8214-622CBAFF7F4F}" type="presParOf" srcId="{DE4C396D-9373-44FB-98B4-6FF9A4F7F9D7}" destId="{D0D6617F-0030-45CB-A67C-DC7D6AC14E4C}"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66427D-427F-42D5-A5C9-A91B540B9AD2}" type="doc">
      <dgm:prSet loTypeId="urn:microsoft.com/office/officeart/2005/8/layout/process4" loCatId="process" qsTypeId="urn:microsoft.com/office/officeart/2005/8/quickstyle/simple2" qsCatId="simple" csTypeId="urn:microsoft.com/office/officeart/2005/8/colors/accent3_2" csCatId="accent3"/>
      <dgm:spPr/>
      <dgm:t>
        <a:bodyPr/>
        <a:lstStyle/>
        <a:p>
          <a:endParaRPr lang="en-US"/>
        </a:p>
      </dgm:t>
    </dgm:pt>
    <dgm:pt modelId="{646A45F2-AF2E-40EB-9B83-6C06A082EB92}">
      <dgm:prSet/>
      <dgm:spPr/>
      <dgm:t>
        <a:bodyPr/>
        <a:lstStyle/>
        <a:p>
          <a:r>
            <a:rPr lang="af-ZA" b="1"/>
            <a:t>Strengths: </a:t>
          </a:r>
          <a:r>
            <a:rPr lang="af-ZA"/>
            <a:t>Qualities that help you succeed. </a:t>
          </a:r>
          <a:endParaRPr lang="en-US"/>
        </a:p>
      </dgm:t>
    </dgm:pt>
    <dgm:pt modelId="{CB72A116-ED51-4385-A4F9-D6D84699971E}" type="parTrans" cxnId="{6E87D610-2BA2-43CF-8422-2703597F9C94}">
      <dgm:prSet/>
      <dgm:spPr/>
      <dgm:t>
        <a:bodyPr/>
        <a:lstStyle/>
        <a:p>
          <a:endParaRPr lang="en-US"/>
        </a:p>
      </dgm:t>
    </dgm:pt>
    <dgm:pt modelId="{6D649B9A-B31A-4C77-90C5-92B9077F30DA}" type="sibTrans" cxnId="{6E87D610-2BA2-43CF-8422-2703597F9C94}">
      <dgm:prSet/>
      <dgm:spPr/>
      <dgm:t>
        <a:bodyPr/>
        <a:lstStyle/>
        <a:p>
          <a:endParaRPr lang="en-US"/>
        </a:p>
      </dgm:t>
    </dgm:pt>
    <dgm:pt modelId="{E1CEC372-ED79-41A4-A63D-4062D59169C5}">
      <dgm:prSet/>
      <dgm:spPr/>
      <dgm:t>
        <a:bodyPr/>
        <a:lstStyle/>
        <a:p>
          <a:r>
            <a:rPr lang="af-ZA"/>
            <a:t>Creativity </a:t>
          </a:r>
          <a:endParaRPr lang="en-US"/>
        </a:p>
      </dgm:t>
    </dgm:pt>
    <dgm:pt modelId="{2E4F6C6D-A459-4CC2-ACD2-925D32F90DBB}" type="parTrans" cxnId="{43DA4C01-2EAD-4FF6-A8C1-F2527B61E745}">
      <dgm:prSet/>
      <dgm:spPr/>
      <dgm:t>
        <a:bodyPr/>
        <a:lstStyle/>
        <a:p>
          <a:endParaRPr lang="en-US"/>
        </a:p>
      </dgm:t>
    </dgm:pt>
    <dgm:pt modelId="{B5784F34-8C67-4FB6-9890-49D2ABCE7372}" type="sibTrans" cxnId="{43DA4C01-2EAD-4FF6-A8C1-F2527B61E745}">
      <dgm:prSet/>
      <dgm:spPr/>
      <dgm:t>
        <a:bodyPr/>
        <a:lstStyle/>
        <a:p>
          <a:endParaRPr lang="en-US"/>
        </a:p>
      </dgm:t>
    </dgm:pt>
    <dgm:pt modelId="{4D6C82C5-EC10-4261-BFDB-A8CBA13982E3}">
      <dgm:prSet/>
      <dgm:spPr/>
      <dgm:t>
        <a:bodyPr/>
        <a:lstStyle/>
        <a:p>
          <a:r>
            <a:rPr lang="af-ZA"/>
            <a:t>Organisation </a:t>
          </a:r>
          <a:endParaRPr lang="en-US"/>
        </a:p>
      </dgm:t>
    </dgm:pt>
    <dgm:pt modelId="{12E4BAE4-837D-4018-93E6-13491428AACF}" type="parTrans" cxnId="{A8E76C6F-4459-407D-A84F-F7F69168D70F}">
      <dgm:prSet/>
      <dgm:spPr/>
      <dgm:t>
        <a:bodyPr/>
        <a:lstStyle/>
        <a:p>
          <a:endParaRPr lang="en-US"/>
        </a:p>
      </dgm:t>
    </dgm:pt>
    <dgm:pt modelId="{10D66AD9-1B1F-47C6-8E14-2E76F46DA696}" type="sibTrans" cxnId="{A8E76C6F-4459-407D-A84F-F7F69168D70F}">
      <dgm:prSet/>
      <dgm:spPr/>
      <dgm:t>
        <a:bodyPr/>
        <a:lstStyle/>
        <a:p>
          <a:endParaRPr lang="en-US"/>
        </a:p>
      </dgm:t>
    </dgm:pt>
    <dgm:pt modelId="{DD799A18-345B-4000-A3AE-043507E7A8FD}">
      <dgm:prSet/>
      <dgm:spPr/>
      <dgm:t>
        <a:bodyPr/>
        <a:lstStyle/>
        <a:p>
          <a:r>
            <a:rPr lang="af-ZA"/>
            <a:t>Responsibility </a:t>
          </a:r>
          <a:endParaRPr lang="en-US"/>
        </a:p>
      </dgm:t>
    </dgm:pt>
    <dgm:pt modelId="{35A88B86-8170-4F98-96C6-29E5867E46B0}" type="parTrans" cxnId="{305D87C5-B18E-474C-8C88-2AF6FFBB651C}">
      <dgm:prSet/>
      <dgm:spPr/>
      <dgm:t>
        <a:bodyPr/>
        <a:lstStyle/>
        <a:p>
          <a:endParaRPr lang="en-US"/>
        </a:p>
      </dgm:t>
    </dgm:pt>
    <dgm:pt modelId="{901791BD-B0AA-4D35-ABB8-6589F7CC75A7}" type="sibTrans" cxnId="{305D87C5-B18E-474C-8C88-2AF6FFBB651C}">
      <dgm:prSet/>
      <dgm:spPr/>
      <dgm:t>
        <a:bodyPr/>
        <a:lstStyle/>
        <a:p>
          <a:endParaRPr lang="en-US"/>
        </a:p>
      </dgm:t>
    </dgm:pt>
    <dgm:pt modelId="{157B65AE-7BB7-46B6-9D5A-F7C7008D7919}">
      <dgm:prSet/>
      <dgm:spPr/>
      <dgm:t>
        <a:bodyPr/>
        <a:lstStyle/>
        <a:p>
          <a:r>
            <a:rPr lang="af-ZA" b="1"/>
            <a:t>Weaknesses: </a:t>
          </a:r>
          <a:r>
            <a:rPr lang="af-ZA"/>
            <a:t>Areas needing improvement. </a:t>
          </a:r>
          <a:endParaRPr lang="en-US"/>
        </a:p>
      </dgm:t>
    </dgm:pt>
    <dgm:pt modelId="{74763763-AF42-4824-BD2B-352B90BC21F6}" type="parTrans" cxnId="{1D76B469-C27C-4468-8CA2-0F658D435ED5}">
      <dgm:prSet/>
      <dgm:spPr/>
      <dgm:t>
        <a:bodyPr/>
        <a:lstStyle/>
        <a:p>
          <a:endParaRPr lang="en-US"/>
        </a:p>
      </dgm:t>
    </dgm:pt>
    <dgm:pt modelId="{BAECFEE4-E239-4EE5-8509-24F8EC47D0CD}" type="sibTrans" cxnId="{1D76B469-C27C-4468-8CA2-0F658D435ED5}">
      <dgm:prSet/>
      <dgm:spPr/>
      <dgm:t>
        <a:bodyPr/>
        <a:lstStyle/>
        <a:p>
          <a:endParaRPr lang="en-US"/>
        </a:p>
      </dgm:t>
    </dgm:pt>
    <dgm:pt modelId="{09293F74-D127-4F6A-A7EC-FD8F62496888}">
      <dgm:prSet/>
      <dgm:spPr/>
      <dgm:t>
        <a:bodyPr/>
        <a:lstStyle/>
        <a:p>
          <a:r>
            <a:rPr lang="af-ZA"/>
            <a:t>Time management </a:t>
          </a:r>
          <a:endParaRPr lang="en-US"/>
        </a:p>
      </dgm:t>
    </dgm:pt>
    <dgm:pt modelId="{DE46F676-4DBE-470D-B58F-F580B1520E44}" type="parTrans" cxnId="{0A93982D-29C6-4447-A8C0-5DAC479C8047}">
      <dgm:prSet/>
      <dgm:spPr/>
      <dgm:t>
        <a:bodyPr/>
        <a:lstStyle/>
        <a:p>
          <a:endParaRPr lang="en-US"/>
        </a:p>
      </dgm:t>
    </dgm:pt>
    <dgm:pt modelId="{F0AA940B-F286-40B1-B73A-59BE32501DBC}" type="sibTrans" cxnId="{0A93982D-29C6-4447-A8C0-5DAC479C8047}">
      <dgm:prSet/>
      <dgm:spPr/>
      <dgm:t>
        <a:bodyPr/>
        <a:lstStyle/>
        <a:p>
          <a:endParaRPr lang="en-US"/>
        </a:p>
      </dgm:t>
    </dgm:pt>
    <dgm:pt modelId="{72B63403-72ED-434F-93F7-B0F814C30616}">
      <dgm:prSet/>
      <dgm:spPr/>
      <dgm:t>
        <a:bodyPr/>
        <a:lstStyle/>
        <a:p>
          <a:r>
            <a:rPr lang="af-ZA"/>
            <a:t>Calculations </a:t>
          </a:r>
          <a:endParaRPr lang="en-US"/>
        </a:p>
      </dgm:t>
    </dgm:pt>
    <dgm:pt modelId="{75E36DFF-4179-432E-8826-964A2EE1DA6D}" type="parTrans" cxnId="{E6156B9D-D7D4-4405-824D-6B1D9D3ECEAE}">
      <dgm:prSet/>
      <dgm:spPr/>
      <dgm:t>
        <a:bodyPr/>
        <a:lstStyle/>
        <a:p>
          <a:endParaRPr lang="en-US"/>
        </a:p>
      </dgm:t>
    </dgm:pt>
    <dgm:pt modelId="{679EA625-E391-433B-AAAE-2F16AA8BE792}" type="sibTrans" cxnId="{E6156B9D-D7D4-4405-824D-6B1D9D3ECEAE}">
      <dgm:prSet/>
      <dgm:spPr/>
      <dgm:t>
        <a:bodyPr/>
        <a:lstStyle/>
        <a:p>
          <a:endParaRPr lang="en-US"/>
        </a:p>
      </dgm:t>
    </dgm:pt>
    <dgm:pt modelId="{DBF872B9-55C3-452B-A579-C2F61B6B4AF0}">
      <dgm:prSet/>
      <dgm:spPr/>
      <dgm:t>
        <a:bodyPr/>
        <a:lstStyle/>
        <a:p>
          <a:r>
            <a:rPr lang="af-ZA"/>
            <a:t>Concentration</a:t>
          </a:r>
          <a:endParaRPr lang="en-US"/>
        </a:p>
      </dgm:t>
    </dgm:pt>
    <dgm:pt modelId="{4BA21F0D-D2C2-4882-BBB2-386996707B84}" type="parTrans" cxnId="{FB7B0230-4B0A-408B-9765-85D5A270D86E}">
      <dgm:prSet/>
      <dgm:spPr/>
      <dgm:t>
        <a:bodyPr/>
        <a:lstStyle/>
        <a:p>
          <a:endParaRPr lang="en-US"/>
        </a:p>
      </dgm:t>
    </dgm:pt>
    <dgm:pt modelId="{4086749A-F30A-488D-8DDE-85FBCCDE17C4}" type="sibTrans" cxnId="{FB7B0230-4B0A-408B-9765-85D5A270D86E}">
      <dgm:prSet/>
      <dgm:spPr/>
      <dgm:t>
        <a:bodyPr/>
        <a:lstStyle/>
        <a:p>
          <a:endParaRPr lang="en-US"/>
        </a:p>
      </dgm:t>
    </dgm:pt>
    <dgm:pt modelId="{B90F8C73-5D70-4CB3-AB3C-FA8F958180CB}" type="pres">
      <dgm:prSet presAssocID="{0566427D-427F-42D5-A5C9-A91B540B9AD2}" presName="Name0" presStyleCnt="0">
        <dgm:presLayoutVars>
          <dgm:dir/>
          <dgm:animLvl val="lvl"/>
          <dgm:resizeHandles val="exact"/>
        </dgm:presLayoutVars>
      </dgm:prSet>
      <dgm:spPr/>
    </dgm:pt>
    <dgm:pt modelId="{0A58008F-5BE8-4249-84CB-7BB4F41EF4F6}" type="pres">
      <dgm:prSet presAssocID="{157B65AE-7BB7-46B6-9D5A-F7C7008D7919}" presName="boxAndChildren" presStyleCnt="0"/>
      <dgm:spPr/>
    </dgm:pt>
    <dgm:pt modelId="{AB2F220A-AC66-45B3-A4AF-4BAA44407445}" type="pres">
      <dgm:prSet presAssocID="{157B65AE-7BB7-46B6-9D5A-F7C7008D7919}" presName="parentTextBox" presStyleLbl="node1" presStyleIdx="0" presStyleCnt="2"/>
      <dgm:spPr/>
    </dgm:pt>
    <dgm:pt modelId="{B532C50F-445F-4D3C-BC74-2E8CEF57FF3C}" type="pres">
      <dgm:prSet presAssocID="{157B65AE-7BB7-46B6-9D5A-F7C7008D7919}" presName="entireBox" presStyleLbl="node1" presStyleIdx="0" presStyleCnt="2"/>
      <dgm:spPr/>
    </dgm:pt>
    <dgm:pt modelId="{0F5A68E1-6917-4A58-B4B4-7A2D50A5C174}" type="pres">
      <dgm:prSet presAssocID="{157B65AE-7BB7-46B6-9D5A-F7C7008D7919}" presName="descendantBox" presStyleCnt="0"/>
      <dgm:spPr/>
    </dgm:pt>
    <dgm:pt modelId="{70346509-96BF-4595-A436-B737569C7EA1}" type="pres">
      <dgm:prSet presAssocID="{09293F74-D127-4F6A-A7EC-FD8F62496888}" presName="childTextBox" presStyleLbl="fgAccFollowNode1" presStyleIdx="0" presStyleCnt="6">
        <dgm:presLayoutVars>
          <dgm:bulletEnabled val="1"/>
        </dgm:presLayoutVars>
      </dgm:prSet>
      <dgm:spPr/>
    </dgm:pt>
    <dgm:pt modelId="{F6005D71-6FED-4BDF-88EE-E8E7EAB29705}" type="pres">
      <dgm:prSet presAssocID="{72B63403-72ED-434F-93F7-B0F814C30616}" presName="childTextBox" presStyleLbl="fgAccFollowNode1" presStyleIdx="1" presStyleCnt="6">
        <dgm:presLayoutVars>
          <dgm:bulletEnabled val="1"/>
        </dgm:presLayoutVars>
      </dgm:prSet>
      <dgm:spPr/>
    </dgm:pt>
    <dgm:pt modelId="{AC632EC6-BF8F-4BAC-8BD4-DDEB121EF6D5}" type="pres">
      <dgm:prSet presAssocID="{DBF872B9-55C3-452B-A579-C2F61B6B4AF0}" presName="childTextBox" presStyleLbl="fgAccFollowNode1" presStyleIdx="2" presStyleCnt="6">
        <dgm:presLayoutVars>
          <dgm:bulletEnabled val="1"/>
        </dgm:presLayoutVars>
      </dgm:prSet>
      <dgm:spPr/>
    </dgm:pt>
    <dgm:pt modelId="{00A4A135-A4E6-4758-8725-69CEF9A4CA2C}" type="pres">
      <dgm:prSet presAssocID="{6D649B9A-B31A-4C77-90C5-92B9077F30DA}" presName="sp" presStyleCnt="0"/>
      <dgm:spPr/>
    </dgm:pt>
    <dgm:pt modelId="{B08C39EF-29C4-4EBC-A765-849DDBB2C4FB}" type="pres">
      <dgm:prSet presAssocID="{646A45F2-AF2E-40EB-9B83-6C06A082EB92}" presName="arrowAndChildren" presStyleCnt="0"/>
      <dgm:spPr/>
    </dgm:pt>
    <dgm:pt modelId="{575143E6-ADD7-4E50-B2D3-401A33883FB1}" type="pres">
      <dgm:prSet presAssocID="{646A45F2-AF2E-40EB-9B83-6C06A082EB92}" presName="parentTextArrow" presStyleLbl="node1" presStyleIdx="0" presStyleCnt="2"/>
      <dgm:spPr/>
    </dgm:pt>
    <dgm:pt modelId="{EFF0B436-B061-4F60-9B09-3CA3214CAA52}" type="pres">
      <dgm:prSet presAssocID="{646A45F2-AF2E-40EB-9B83-6C06A082EB92}" presName="arrow" presStyleLbl="node1" presStyleIdx="1" presStyleCnt="2"/>
      <dgm:spPr/>
    </dgm:pt>
    <dgm:pt modelId="{C1DA529C-CD9A-4CA9-8978-DCA74D076C7B}" type="pres">
      <dgm:prSet presAssocID="{646A45F2-AF2E-40EB-9B83-6C06A082EB92}" presName="descendantArrow" presStyleCnt="0"/>
      <dgm:spPr/>
    </dgm:pt>
    <dgm:pt modelId="{17226BCE-F5D7-41A2-A8BC-FEEEE46A282F}" type="pres">
      <dgm:prSet presAssocID="{E1CEC372-ED79-41A4-A63D-4062D59169C5}" presName="childTextArrow" presStyleLbl="fgAccFollowNode1" presStyleIdx="3" presStyleCnt="6">
        <dgm:presLayoutVars>
          <dgm:bulletEnabled val="1"/>
        </dgm:presLayoutVars>
      </dgm:prSet>
      <dgm:spPr/>
    </dgm:pt>
    <dgm:pt modelId="{E2354F12-1914-4B53-9120-58F62B7BDA0F}" type="pres">
      <dgm:prSet presAssocID="{4D6C82C5-EC10-4261-BFDB-A8CBA13982E3}" presName="childTextArrow" presStyleLbl="fgAccFollowNode1" presStyleIdx="4" presStyleCnt="6">
        <dgm:presLayoutVars>
          <dgm:bulletEnabled val="1"/>
        </dgm:presLayoutVars>
      </dgm:prSet>
      <dgm:spPr/>
    </dgm:pt>
    <dgm:pt modelId="{9F813997-A414-4B84-B375-AB4E3D1F668A}" type="pres">
      <dgm:prSet presAssocID="{DD799A18-345B-4000-A3AE-043507E7A8FD}" presName="childTextArrow" presStyleLbl="fgAccFollowNode1" presStyleIdx="5" presStyleCnt="6">
        <dgm:presLayoutVars>
          <dgm:bulletEnabled val="1"/>
        </dgm:presLayoutVars>
      </dgm:prSet>
      <dgm:spPr/>
    </dgm:pt>
  </dgm:ptLst>
  <dgm:cxnLst>
    <dgm:cxn modelId="{43DA4C01-2EAD-4FF6-A8C1-F2527B61E745}" srcId="{646A45F2-AF2E-40EB-9B83-6C06A082EB92}" destId="{E1CEC372-ED79-41A4-A63D-4062D59169C5}" srcOrd="0" destOrd="0" parTransId="{2E4F6C6D-A459-4CC2-ACD2-925D32F90DBB}" sibTransId="{B5784F34-8C67-4FB6-9890-49D2ABCE7372}"/>
    <dgm:cxn modelId="{6E87D610-2BA2-43CF-8422-2703597F9C94}" srcId="{0566427D-427F-42D5-A5C9-A91B540B9AD2}" destId="{646A45F2-AF2E-40EB-9B83-6C06A082EB92}" srcOrd="0" destOrd="0" parTransId="{CB72A116-ED51-4385-A4F9-D6D84699971E}" sibTransId="{6D649B9A-B31A-4C77-90C5-92B9077F30DA}"/>
    <dgm:cxn modelId="{0A93982D-29C6-4447-A8C0-5DAC479C8047}" srcId="{157B65AE-7BB7-46B6-9D5A-F7C7008D7919}" destId="{09293F74-D127-4F6A-A7EC-FD8F62496888}" srcOrd="0" destOrd="0" parTransId="{DE46F676-4DBE-470D-B58F-F580B1520E44}" sibTransId="{F0AA940B-F286-40B1-B73A-59BE32501DBC}"/>
    <dgm:cxn modelId="{FB7B0230-4B0A-408B-9765-85D5A270D86E}" srcId="{157B65AE-7BB7-46B6-9D5A-F7C7008D7919}" destId="{DBF872B9-55C3-452B-A579-C2F61B6B4AF0}" srcOrd="2" destOrd="0" parTransId="{4BA21F0D-D2C2-4882-BBB2-386996707B84}" sibTransId="{4086749A-F30A-488D-8DDE-85FBCCDE17C4}"/>
    <dgm:cxn modelId="{D427EE3D-ED2E-4BAB-AF07-B2B672B34CC0}" type="presOf" srcId="{4D6C82C5-EC10-4261-BFDB-A8CBA13982E3}" destId="{E2354F12-1914-4B53-9120-58F62B7BDA0F}" srcOrd="0" destOrd="0" presId="urn:microsoft.com/office/officeart/2005/8/layout/process4"/>
    <dgm:cxn modelId="{EE0E1543-09CB-4362-9E22-A5757853A3A7}" type="presOf" srcId="{646A45F2-AF2E-40EB-9B83-6C06A082EB92}" destId="{EFF0B436-B061-4F60-9B09-3CA3214CAA52}" srcOrd="1" destOrd="0" presId="urn:microsoft.com/office/officeart/2005/8/layout/process4"/>
    <dgm:cxn modelId="{1D76B469-C27C-4468-8CA2-0F658D435ED5}" srcId="{0566427D-427F-42D5-A5C9-A91B540B9AD2}" destId="{157B65AE-7BB7-46B6-9D5A-F7C7008D7919}" srcOrd="1" destOrd="0" parTransId="{74763763-AF42-4824-BD2B-352B90BC21F6}" sibTransId="{BAECFEE4-E239-4EE5-8509-24F8EC47D0CD}"/>
    <dgm:cxn modelId="{CDC7A66D-E8B7-4635-8E75-42CAFF618009}" type="presOf" srcId="{157B65AE-7BB7-46B6-9D5A-F7C7008D7919}" destId="{AB2F220A-AC66-45B3-A4AF-4BAA44407445}" srcOrd="0" destOrd="0" presId="urn:microsoft.com/office/officeart/2005/8/layout/process4"/>
    <dgm:cxn modelId="{A8E76C6F-4459-407D-A84F-F7F69168D70F}" srcId="{646A45F2-AF2E-40EB-9B83-6C06A082EB92}" destId="{4D6C82C5-EC10-4261-BFDB-A8CBA13982E3}" srcOrd="1" destOrd="0" parTransId="{12E4BAE4-837D-4018-93E6-13491428AACF}" sibTransId="{10D66AD9-1B1F-47C6-8E14-2E76F46DA696}"/>
    <dgm:cxn modelId="{1E208F73-AC10-422B-AE17-68E8DCB2E506}" type="presOf" srcId="{DBF872B9-55C3-452B-A579-C2F61B6B4AF0}" destId="{AC632EC6-BF8F-4BAC-8BD4-DDEB121EF6D5}" srcOrd="0" destOrd="0" presId="urn:microsoft.com/office/officeart/2005/8/layout/process4"/>
    <dgm:cxn modelId="{76164654-B476-45E0-97BF-C07A1F8C872C}" type="presOf" srcId="{646A45F2-AF2E-40EB-9B83-6C06A082EB92}" destId="{575143E6-ADD7-4E50-B2D3-401A33883FB1}" srcOrd="0" destOrd="0" presId="urn:microsoft.com/office/officeart/2005/8/layout/process4"/>
    <dgm:cxn modelId="{D7460A7F-CBB8-44E4-A7AB-909A70A4D7B8}" type="presOf" srcId="{157B65AE-7BB7-46B6-9D5A-F7C7008D7919}" destId="{B532C50F-445F-4D3C-BC74-2E8CEF57FF3C}" srcOrd="1" destOrd="0" presId="urn:microsoft.com/office/officeart/2005/8/layout/process4"/>
    <dgm:cxn modelId="{E6156B9D-D7D4-4405-824D-6B1D9D3ECEAE}" srcId="{157B65AE-7BB7-46B6-9D5A-F7C7008D7919}" destId="{72B63403-72ED-434F-93F7-B0F814C30616}" srcOrd="1" destOrd="0" parTransId="{75E36DFF-4179-432E-8826-964A2EE1DA6D}" sibTransId="{679EA625-E391-433B-AAAE-2F16AA8BE792}"/>
    <dgm:cxn modelId="{1EEA16B4-CC71-4DB5-848B-D152BE0A6523}" type="presOf" srcId="{DD799A18-345B-4000-A3AE-043507E7A8FD}" destId="{9F813997-A414-4B84-B375-AB4E3D1F668A}" srcOrd="0" destOrd="0" presId="urn:microsoft.com/office/officeart/2005/8/layout/process4"/>
    <dgm:cxn modelId="{305D87C5-B18E-474C-8C88-2AF6FFBB651C}" srcId="{646A45F2-AF2E-40EB-9B83-6C06A082EB92}" destId="{DD799A18-345B-4000-A3AE-043507E7A8FD}" srcOrd="2" destOrd="0" parTransId="{35A88B86-8170-4F98-96C6-29E5867E46B0}" sibTransId="{901791BD-B0AA-4D35-ABB8-6589F7CC75A7}"/>
    <dgm:cxn modelId="{81B8D4C5-5175-4C06-A0CE-CC8351F0D7C7}" type="presOf" srcId="{09293F74-D127-4F6A-A7EC-FD8F62496888}" destId="{70346509-96BF-4595-A436-B737569C7EA1}" srcOrd="0" destOrd="0" presId="urn:microsoft.com/office/officeart/2005/8/layout/process4"/>
    <dgm:cxn modelId="{977D05D3-0B38-4492-995E-37BD2B0B1B8C}" type="presOf" srcId="{0566427D-427F-42D5-A5C9-A91B540B9AD2}" destId="{B90F8C73-5D70-4CB3-AB3C-FA8F958180CB}" srcOrd="0" destOrd="0" presId="urn:microsoft.com/office/officeart/2005/8/layout/process4"/>
    <dgm:cxn modelId="{9DA617DF-8A87-4207-B3CD-DC908078415A}" type="presOf" srcId="{72B63403-72ED-434F-93F7-B0F814C30616}" destId="{F6005D71-6FED-4BDF-88EE-E8E7EAB29705}" srcOrd="0" destOrd="0" presId="urn:microsoft.com/office/officeart/2005/8/layout/process4"/>
    <dgm:cxn modelId="{BA102CFD-CE82-483C-B613-C7345D061F3A}" type="presOf" srcId="{E1CEC372-ED79-41A4-A63D-4062D59169C5}" destId="{17226BCE-F5D7-41A2-A8BC-FEEEE46A282F}" srcOrd="0" destOrd="0" presId="urn:microsoft.com/office/officeart/2005/8/layout/process4"/>
    <dgm:cxn modelId="{117BCEB4-DE94-4DA8-9EEE-830C00B0C3E1}" type="presParOf" srcId="{B90F8C73-5D70-4CB3-AB3C-FA8F958180CB}" destId="{0A58008F-5BE8-4249-84CB-7BB4F41EF4F6}" srcOrd="0" destOrd="0" presId="urn:microsoft.com/office/officeart/2005/8/layout/process4"/>
    <dgm:cxn modelId="{A64817CC-878C-46A6-A3FC-8053C5EB50D5}" type="presParOf" srcId="{0A58008F-5BE8-4249-84CB-7BB4F41EF4F6}" destId="{AB2F220A-AC66-45B3-A4AF-4BAA44407445}" srcOrd="0" destOrd="0" presId="urn:microsoft.com/office/officeart/2005/8/layout/process4"/>
    <dgm:cxn modelId="{A04DE96A-5DCA-4CD2-A8D7-D291E2BAA7A8}" type="presParOf" srcId="{0A58008F-5BE8-4249-84CB-7BB4F41EF4F6}" destId="{B532C50F-445F-4D3C-BC74-2E8CEF57FF3C}" srcOrd="1" destOrd="0" presId="urn:microsoft.com/office/officeart/2005/8/layout/process4"/>
    <dgm:cxn modelId="{8C090FC7-C67E-4E4C-B223-6E65C297C358}" type="presParOf" srcId="{0A58008F-5BE8-4249-84CB-7BB4F41EF4F6}" destId="{0F5A68E1-6917-4A58-B4B4-7A2D50A5C174}" srcOrd="2" destOrd="0" presId="urn:microsoft.com/office/officeart/2005/8/layout/process4"/>
    <dgm:cxn modelId="{58167D7A-6541-4F31-9FA7-BDFB419068BF}" type="presParOf" srcId="{0F5A68E1-6917-4A58-B4B4-7A2D50A5C174}" destId="{70346509-96BF-4595-A436-B737569C7EA1}" srcOrd="0" destOrd="0" presId="urn:microsoft.com/office/officeart/2005/8/layout/process4"/>
    <dgm:cxn modelId="{3D2EC71E-5CA7-4ECD-87B3-FF25DF6A90D5}" type="presParOf" srcId="{0F5A68E1-6917-4A58-B4B4-7A2D50A5C174}" destId="{F6005D71-6FED-4BDF-88EE-E8E7EAB29705}" srcOrd="1" destOrd="0" presId="urn:microsoft.com/office/officeart/2005/8/layout/process4"/>
    <dgm:cxn modelId="{B4E6B85E-0D75-4BE1-8172-6B6B3C596FBE}" type="presParOf" srcId="{0F5A68E1-6917-4A58-B4B4-7A2D50A5C174}" destId="{AC632EC6-BF8F-4BAC-8BD4-DDEB121EF6D5}" srcOrd="2" destOrd="0" presId="urn:microsoft.com/office/officeart/2005/8/layout/process4"/>
    <dgm:cxn modelId="{F63D6E9E-6A67-46CE-A0B0-FCA9092192F6}" type="presParOf" srcId="{B90F8C73-5D70-4CB3-AB3C-FA8F958180CB}" destId="{00A4A135-A4E6-4758-8725-69CEF9A4CA2C}" srcOrd="1" destOrd="0" presId="urn:microsoft.com/office/officeart/2005/8/layout/process4"/>
    <dgm:cxn modelId="{09671296-8854-44AF-8979-C43157CDE13D}" type="presParOf" srcId="{B90F8C73-5D70-4CB3-AB3C-FA8F958180CB}" destId="{B08C39EF-29C4-4EBC-A765-849DDBB2C4FB}" srcOrd="2" destOrd="0" presId="urn:microsoft.com/office/officeart/2005/8/layout/process4"/>
    <dgm:cxn modelId="{FD298B2A-C12E-4CB5-ABAF-CCF6C4B500C3}" type="presParOf" srcId="{B08C39EF-29C4-4EBC-A765-849DDBB2C4FB}" destId="{575143E6-ADD7-4E50-B2D3-401A33883FB1}" srcOrd="0" destOrd="0" presId="urn:microsoft.com/office/officeart/2005/8/layout/process4"/>
    <dgm:cxn modelId="{26373868-6857-4B9B-9E97-6CD818066701}" type="presParOf" srcId="{B08C39EF-29C4-4EBC-A765-849DDBB2C4FB}" destId="{EFF0B436-B061-4F60-9B09-3CA3214CAA52}" srcOrd="1" destOrd="0" presId="urn:microsoft.com/office/officeart/2005/8/layout/process4"/>
    <dgm:cxn modelId="{5ECD0C83-F03D-438F-9F37-DAD283E42614}" type="presParOf" srcId="{B08C39EF-29C4-4EBC-A765-849DDBB2C4FB}" destId="{C1DA529C-CD9A-4CA9-8978-DCA74D076C7B}" srcOrd="2" destOrd="0" presId="urn:microsoft.com/office/officeart/2005/8/layout/process4"/>
    <dgm:cxn modelId="{76B3E338-DE41-4E41-BD96-A61FB850BDB0}" type="presParOf" srcId="{C1DA529C-CD9A-4CA9-8978-DCA74D076C7B}" destId="{17226BCE-F5D7-41A2-A8BC-FEEEE46A282F}" srcOrd="0" destOrd="0" presId="urn:microsoft.com/office/officeart/2005/8/layout/process4"/>
    <dgm:cxn modelId="{71CF8C79-D1E0-4688-85AD-A4C588175948}" type="presParOf" srcId="{C1DA529C-CD9A-4CA9-8978-DCA74D076C7B}" destId="{E2354F12-1914-4B53-9120-58F62B7BDA0F}" srcOrd="1" destOrd="0" presId="urn:microsoft.com/office/officeart/2005/8/layout/process4"/>
    <dgm:cxn modelId="{925A18D9-1A1F-4D8C-B45C-BB8798D8B2B1}" type="presParOf" srcId="{C1DA529C-CD9A-4CA9-8978-DCA74D076C7B}" destId="{9F813997-A414-4B84-B375-AB4E3D1F668A}" srcOrd="2"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D963FEC-60F3-4802-898C-EEFFE8689D86}" type="doc">
      <dgm:prSet loTypeId="urn:microsoft.com/office/officeart/2005/8/layout/vProcess5" loCatId="process" qsTypeId="urn:microsoft.com/office/officeart/2005/8/quickstyle/simple4" qsCatId="simple" csTypeId="urn:microsoft.com/office/officeart/2005/8/colors/colorful4" csCatId="colorful" phldr="1"/>
      <dgm:spPr/>
      <dgm:t>
        <a:bodyPr/>
        <a:lstStyle/>
        <a:p>
          <a:endParaRPr lang="en-US"/>
        </a:p>
      </dgm:t>
    </dgm:pt>
    <dgm:pt modelId="{32890D31-D76D-4208-9531-1B39F7268FC3}">
      <dgm:prSet/>
      <dgm:spPr/>
      <dgm:t>
        <a:bodyPr/>
        <a:lstStyle/>
        <a:p>
          <a:r>
            <a:rPr lang="en-ZA" b="1"/>
            <a:t>“Choose a job you love, and you will never have to work a day in your life.”</a:t>
          </a:r>
          <a:endParaRPr lang="en-US"/>
        </a:p>
      </dgm:t>
    </dgm:pt>
    <dgm:pt modelId="{97729026-2087-446D-BED4-B85A6DC083E0}" type="parTrans" cxnId="{E2B484DB-436B-445E-B5D6-2973193BC452}">
      <dgm:prSet/>
      <dgm:spPr/>
      <dgm:t>
        <a:bodyPr/>
        <a:lstStyle/>
        <a:p>
          <a:endParaRPr lang="en-US"/>
        </a:p>
      </dgm:t>
    </dgm:pt>
    <dgm:pt modelId="{D27B656D-0B3E-4651-9786-416C5FF6A30D}" type="sibTrans" cxnId="{E2B484DB-436B-445E-B5D6-2973193BC452}">
      <dgm:prSet/>
      <dgm:spPr/>
      <dgm:t>
        <a:bodyPr/>
        <a:lstStyle/>
        <a:p>
          <a:endParaRPr lang="en-US"/>
        </a:p>
      </dgm:t>
    </dgm:pt>
    <dgm:pt modelId="{98179F2B-38C2-4D74-A580-48BB8F7FEF9A}">
      <dgm:prSet/>
      <dgm:spPr/>
      <dgm:t>
        <a:bodyPr/>
        <a:lstStyle/>
        <a:p>
          <a:r>
            <a:rPr lang="af-ZA" dirty="0" err="1"/>
            <a:t>Have</a:t>
          </a:r>
          <a:r>
            <a:rPr lang="af-ZA" dirty="0"/>
            <a:t> a </a:t>
          </a:r>
          <a:r>
            <a:rPr lang="af-ZA" dirty="0" err="1"/>
            <a:t>clear</a:t>
          </a:r>
          <a:r>
            <a:rPr lang="af-ZA" dirty="0"/>
            <a:t> </a:t>
          </a:r>
          <a:r>
            <a:rPr lang="af-ZA" dirty="0" err="1"/>
            <a:t>goal</a:t>
          </a:r>
          <a:r>
            <a:rPr lang="af-ZA" dirty="0"/>
            <a:t>: e.g. 'I want </a:t>
          </a:r>
          <a:r>
            <a:rPr lang="af-ZA" dirty="0" err="1"/>
            <a:t>to</a:t>
          </a:r>
          <a:r>
            <a:rPr lang="af-ZA" dirty="0"/>
            <a:t> </a:t>
          </a:r>
          <a:r>
            <a:rPr lang="af-ZA" dirty="0" err="1"/>
            <a:t>be</a:t>
          </a:r>
          <a:r>
            <a:rPr lang="af-ZA" dirty="0"/>
            <a:t> a </a:t>
          </a:r>
          <a:r>
            <a:rPr lang="af-ZA" dirty="0" err="1"/>
            <a:t>Civil</a:t>
          </a:r>
          <a:r>
            <a:rPr lang="af-ZA" dirty="0"/>
            <a:t> </a:t>
          </a:r>
          <a:r>
            <a:rPr lang="af-ZA" dirty="0" err="1"/>
            <a:t>Engineer</a:t>
          </a:r>
          <a:r>
            <a:rPr lang="af-ZA" dirty="0"/>
            <a:t> </a:t>
          </a:r>
          <a:r>
            <a:rPr lang="af-ZA" dirty="0" err="1"/>
            <a:t>to</a:t>
          </a:r>
          <a:r>
            <a:rPr lang="af-ZA" dirty="0"/>
            <a:t> </a:t>
          </a:r>
          <a:r>
            <a:rPr lang="af-ZA" dirty="0" err="1"/>
            <a:t>improve</a:t>
          </a:r>
          <a:r>
            <a:rPr lang="af-ZA" dirty="0"/>
            <a:t> </a:t>
          </a:r>
          <a:r>
            <a:rPr lang="af-ZA" dirty="0" err="1"/>
            <a:t>SA's</a:t>
          </a:r>
          <a:r>
            <a:rPr lang="af-ZA" dirty="0"/>
            <a:t> </a:t>
          </a:r>
          <a:r>
            <a:rPr lang="af-ZA" dirty="0" err="1"/>
            <a:t>infrastructure</a:t>
          </a:r>
          <a:r>
            <a:rPr lang="af-ZA" dirty="0"/>
            <a:t>’.</a:t>
          </a:r>
          <a:endParaRPr lang="en-US" dirty="0"/>
        </a:p>
      </dgm:t>
    </dgm:pt>
    <dgm:pt modelId="{DE932B40-46CD-4C1E-BFA7-DC970B9D7ED5}" type="parTrans" cxnId="{6246EEEA-B374-49D3-B82F-C06E82F14CC8}">
      <dgm:prSet/>
      <dgm:spPr/>
      <dgm:t>
        <a:bodyPr/>
        <a:lstStyle/>
        <a:p>
          <a:endParaRPr lang="en-US"/>
        </a:p>
      </dgm:t>
    </dgm:pt>
    <dgm:pt modelId="{94DA4519-EC4C-4E95-990D-D4B1627816C2}" type="sibTrans" cxnId="{6246EEEA-B374-49D3-B82F-C06E82F14CC8}">
      <dgm:prSet/>
      <dgm:spPr/>
      <dgm:t>
        <a:bodyPr/>
        <a:lstStyle/>
        <a:p>
          <a:endParaRPr lang="en-US"/>
        </a:p>
      </dgm:t>
    </dgm:pt>
    <dgm:pt modelId="{956768AD-673B-4C2E-A12D-282721FBDACB}">
      <dgm:prSet/>
      <dgm:spPr/>
      <dgm:t>
        <a:bodyPr/>
        <a:lstStyle/>
        <a:p>
          <a:r>
            <a:rPr lang="af-ZA"/>
            <a:t>This can motivate you to work harder in difficult subjects.</a:t>
          </a:r>
          <a:endParaRPr lang="en-US"/>
        </a:p>
      </dgm:t>
    </dgm:pt>
    <dgm:pt modelId="{255B269F-6E2A-4C33-ADDC-CE7F737AF450}" type="parTrans" cxnId="{12D07DE8-3341-4B95-990F-8386AF7D9D61}">
      <dgm:prSet/>
      <dgm:spPr/>
      <dgm:t>
        <a:bodyPr/>
        <a:lstStyle/>
        <a:p>
          <a:endParaRPr lang="en-US"/>
        </a:p>
      </dgm:t>
    </dgm:pt>
    <dgm:pt modelId="{7A2C9EDB-544C-4D2C-A989-4BB5893A569D}" type="sibTrans" cxnId="{12D07DE8-3341-4B95-990F-8386AF7D9D61}">
      <dgm:prSet/>
      <dgm:spPr/>
      <dgm:t>
        <a:bodyPr/>
        <a:lstStyle/>
        <a:p>
          <a:endParaRPr lang="en-US"/>
        </a:p>
      </dgm:t>
    </dgm:pt>
    <dgm:pt modelId="{F0C2CD78-FFFB-4212-A77A-42811CAD5521}" type="pres">
      <dgm:prSet presAssocID="{7D963FEC-60F3-4802-898C-EEFFE8689D86}" presName="outerComposite" presStyleCnt="0">
        <dgm:presLayoutVars>
          <dgm:chMax val="5"/>
          <dgm:dir/>
          <dgm:resizeHandles val="exact"/>
        </dgm:presLayoutVars>
      </dgm:prSet>
      <dgm:spPr/>
    </dgm:pt>
    <dgm:pt modelId="{0BFAED1C-51A8-4E0B-A6D1-494D29F44ABB}" type="pres">
      <dgm:prSet presAssocID="{7D963FEC-60F3-4802-898C-EEFFE8689D86}" presName="dummyMaxCanvas" presStyleCnt="0">
        <dgm:presLayoutVars/>
      </dgm:prSet>
      <dgm:spPr/>
    </dgm:pt>
    <dgm:pt modelId="{2C68B238-F889-46B2-8818-7FBA9BAE49B2}" type="pres">
      <dgm:prSet presAssocID="{7D963FEC-60F3-4802-898C-EEFFE8689D86}" presName="ThreeNodes_1" presStyleLbl="node1" presStyleIdx="0" presStyleCnt="3">
        <dgm:presLayoutVars>
          <dgm:bulletEnabled val="1"/>
        </dgm:presLayoutVars>
      </dgm:prSet>
      <dgm:spPr/>
    </dgm:pt>
    <dgm:pt modelId="{5A8C3319-7285-49B6-9A21-CEA6B1B61E37}" type="pres">
      <dgm:prSet presAssocID="{7D963FEC-60F3-4802-898C-EEFFE8689D86}" presName="ThreeNodes_2" presStyleLbl="node1" presStyleIdx="1" presStyleCnt="3">
        <dgm:presLayoutVars>
          <dgm:bulletEnabled val="1"/>
        </dgm:presLayoutVars>
      </dgm:prSet>
      <dgm:spPr/>
    </dgm:pt>
    <dgm:pt modelId="{4B684C7B-B12E-4288-9B0D-595FECA12BE3}" type="pres">
      <dgm:prSet presAssocID="{7D963FEC-60F3-4802-898C-EEFFE8689D86}" presName="ThreeNodes_3" presStyleLbl="node1" presStyleIdx="2" presStyleCnt="3">
        <dgm:presLayoutVars>
          <dgm:bulletEnabled val="1"/>
        </dgm:presLayoutVars>
      </dgm:prSet>
      <dgm:spPr/>
    </dgm:pt>
    <dgm:pt modelId="{CEEB49B6-DE70-4C2A-93AB-68D95C6E22DD}" type="pres">
      <dgm:prSet presAssocID="{7D963FEC-60F3-4802-898C-EEFFE8689D86}" presName="ThreeConn_1-2" presStyleLbl="fgAccFollowNode1" presStyleIdx="0" presStyleCnt="2">
        <dgm:presLayoutVars>
          <dgm:bulletEnabled val="1"/>
        </dgm:presLayoutVars>
      </dgm:prSet>
      <dgm:spPr/>
    </dgm:pt>
    <dgm:pt modelId="{18D95B87-23F1-4019-8229-881E9D0299E0}" type="pres">
      <dgm:prSet presAssocID="{7D963FEC-60F3-4802-898C-EEFFE8689D86}" presName="ThreeConn_2-3" presStyleLbl="fgAccFollowNode1" presStyleIdx="1" presStyleCnt="2">
        <dgm:presLayoutVars>
          <dgm:bulletEnabled val="1"/>
        </dgm:presLayoutVars>
      </dgm:prSet>
      <dgm:spPr/>
    </dgm:pt>
    <dgm:pt modelId="{60EC14FB-886A-42B5-B6CA-36CDFC3E0BAB}" type="pres">
      <dgm:prSet presAssocID="{7D963FEC-60F3-4802-898C-EEFFE8689D86}" presName="ThreeNodes_1_text" presStyleLbl="node1" presStyleIdx="2" presStyleCnt="3">
        <dgm:presLayoutVars>
          <dgm:bulletEnabled val="1"/>
        </dgm:presLayoutVars>
      </dgm:prSet>
      <dgm:spPr/>
    </dgm:pt>
    <dgm:pt modelId="{BA8A58F7-284D-4B6A-B682-D055E419E4D3}" type="pres">
      <dgm:prSet presAssocID="{7D963FEC-60F3-4802-898C-EEFFE8689D86}" presName="ThreeNodes_2_text" presStyleLbl="node1" presStyleIdx="2" presStyleCnt="3">
        <dgm:presLayoutVars>
          <dgm:bulletEnabled val="1"/>
        </dgm:presLayoutVars>
      </dgm:prSet>
      <dgm:spPr/>
    </dgm:pt>
    <dgm:pt modelId="{7C1B4959-B245-4F6A-A38B-D00517C18F45}" type="pres">
      <dgm:prSet presAssocID="{7D963FEC-60F3-4802-898C-EEFFE8689D86}" presName="ThreeNodes_3_text" presStyleLbl="node1" presStyleIdx="2" presStyleCnt="3">
        <dgm:presLayoutVars>
          <dgm:bulletEnabled val="1"/>
        </dgm:presLayoutVars>
      </dgm:prSet>
      <dgm:spPr/>
    </dgm:pt>
  </dgm:ptLst>
  <dgm:cxnLst>
    <dgm:cxn modelId="{1A747E10-58F2-4CA9-A75D-5F32C090037D}" type="presOf" srcId="{32890D31-D76D-4208-9531-1B39F7268FC3}" destId="{60EC14FB-886A-42B5-B6CA-36CDFC3E0BAB}" srcOrd="1" destOrd="0" presId="urn:microsoft.com/office/officeart/2005/8/layout/vProcess5"/>
    <dgm:cxn modelId="{C29DDD39-6878-4376-932B-0AD8396486E2}" type="presOf" srcId="{7D963FEC-60F3-4802-898C-EEFFE8689D86}" destId="{F0C2CD78-FFFB-4212-A77A-42811CAD5521}" srcOrd="0" destOrd="0" presId="urn:microsoft.com/office/officeart/2005/8/layout/vProcess5"/>
    <dgm:cxn modelId="{0E2D2B6B-100A-47CC-8BB4-08ACD9CC2143}" type="presOf" srcId="{98179F2B-38C2-4D74-A580-48BB8F7FEF9A}" destId="{BA8A58F7-284D-4B6A-B682-D055E419E4D3}" srcOrd="1" destOrd="0" presId="urn:microsoft.com/office/officeart/2005/8/layout/vProcess5"/>
    <dgm:cxn modelId="{D9C5BC80-F64B-475B-843F-B1B365C05135}" type="presOf" srcId="{D27B656D-0B3E-4651-9786-416C5FF6A30D}" destId="{CEEB49B6-DE70-4C2A-93AB-68D95C6E22DD}" srcOrd="0" destOrd="0" presId="urn:microsoft.com/office/officeart/2005/8/layout/vProcess5"/>
    <dgm:cxn modelId="{C3E59498-4A04-4B6C-A543-FB1FA00EF784}" type="presOf" srcId="{32890D31-D76D-4208-9531-1B39F7268FC3}" destId="{2C68B238-F889-46B2-8818-7FBA9BAE49B2}" srcOrd="0" destOrd="0" presId="urn:microsoft.com/office/officeart/2005/8/layout/vProcess5"/>
    <dgm:cxn modelId="{2A7225AE-BF0C-463B-AF81-74C77C725CC0}" type="presOf" srcId="{956768AD-673B-4C2E-A12D-282721FBDACB}" destId="{7C1B4959-B245-4F6A-A38B-D00517C18F45}" srcOrd="1" destOrd="0" presId="urn:microsoft.com/office/officeart/2005/8/layout/vProcess5"/>
    <dgm:cxn modelId="{7B60E8B1-7CBF-4A79-A503-1314F03AE943}" type="presOf" srcId="{94DA4519-EC4C-4E95-990D-D4B1627816C2}" destId="{18D95B87-23F1-4019-8229-881E9D0299E0}" srcOrd="0" destOrd="0" presId="urn:microsoft.com/office/officeart/2005/8/layout/vProcess5"/>
    <dgm:cxn modelId="{58BE9BB2-C194-45A1-880B-4765A2CE25DB}" type="presOf" srcId="{956768AD-673B-4C2E-A12D-282721FBDACB}" destId="{4B684C7B-B12E-4288-9B0D-595FECA12BE3}" srcOrd="0" destOrd="0" presId="urn:microsoft.com/office/officeart/2005/8/layout/vProcess5"/>
    <dgm:cxn modelId="{E2B484DB-436B-445E-B5D6-2973193BC452}" srcId="{7D963FEC-60F3-4802-898C-EEFFE8689D86}" destId="{32890D31-D76D-4208-9531-1B39F7268FC3}" srcOrd="0" destOrd="0" parTransId="{97729026-2087-446D-BED4-B85A6DC083E0}" sibTransId="{D27B656D-0B3E-4651-9786-416C5FF6A30D}"/>
    <dgm:cxn modelId="{12D07DE8-3341-4B95-990F-8386AF7D9D61}" srcId="{7D963FEC-60F3-4802-898C-EEFFE8689D86}" destId="{956768AD-673B-4C2E-A12D-282721FBDACB}" srcOrd="2" destOrd="0" parTransId="{255B269F-6E2A-4C33-ADDC-CE7F737AF450}" sibTransId="{7A2C9EDB-544C-4D2C-A989-4BB5893A569D}"/>
    <dgm:cxn modelId="{CEF16AEA-43D5-429D-9415-8DA980BCA013}" type="presOf" srcId="{98179F2B-38C2-4D74-A580-48BB8F7FEF9A}" destId="{5A8C3319-7285-49B6-9A21-CEA6B1B61E37}" srcOrd="0" destOrd="0" presId="urn:microsoft.com/office/officeart/2005/8/layout/vProcess5"/>
    <dgm:cxn modelId="{6246EEEA-B374-49D3-B82F-C06E82F14CC8}" srcId="{7D963FEC-60F3-4802-898C-EEFFE8689D86}" destId="{98179F2B-38C2-4D74-A580-48BB8F7FEF9A}" srcOrd="1" destOrd="0" parTransId="{DE932B40-46CD-4C1E-BFA7-DC970B9D7ED5}" sibTransId="{94DA4519-EC4C-4E95-990D-D4B1627816C2}"/>
    <dgm:cxn modelId="{8B5C4E2B-3ED2-46DB-B459-400438816CDB}" type="presParOf" srcId="{F0C2CD78-FFFB-4212-A77A-42811CAD5521}" destId="{0BFAED1C-51A8-4E0B-A6D1-494D29F44ABB}" srcOrd="0" destOrd="0" presId="urn:microsoft.com/office/officeart/2005/8/layout/vProcess5"/>
    <dgm:cxn modelId="{F1693485-8221-469E-83CB-6D2F8701A7BB}" type="presParOf" srcId="{F0C2CD78-FFFB-4212-A77A-42811CAD5521}" destId="{2C68B238-F889-46B2-8818-7FBA9BAE49B2}" srcOrd="1" destOrd="0" presId="urn:microsoft.com/office/officeart/2005/8/layout/vProcess5"/>
    <dgm:cxn modelId="{52734F4A-CE3C-4D84-BADF-6086597E8BB8}" type="presParOf" srcId="{F0C2CD78-FFFB-4212-A77A-42811CAD5521}" destId="{5A8C3319-7285-49B6-9A21-CEA6B1B61E37}" srcOrd="2" destOrd="0" presId="urn:microsoft.com/office/officeart/2005/8/layout/vProcess5"/>
    <dgm:cxn modelId="{93247A96-9388-4E42-B7A3-86D5C6AE9B22}" type="presParOf" srcId="{F0C2CD78-FFFB-4212-A77A-42811CAD5521}" destId="{4B684C7B-B12E-4288-9B0D-595FECA12BE3}" srcOrd="3" destOrd="0" presId="urn:microsoft.com/office/officeart/2005/8/layout/vProcess5"/>
    <dgm:cxn modelId="{417B1011-672C-4B9B-A95A-4FC1E60FB8F1}" type="presParOf" srcId="{F0C2CD78-FFFB-4212-A77A-42811CAD5521}" destId="{CEEB49B6-DE70-4C2A-93AB-68D95C6E22DD}" srcOrd="4" destOrd="0" presId="urn:microsoft.com/office/officeart/2005/8/layout/vProcess5"/>
    <dgm:cxn modelId="{FFB86D9A-FE0E-420C-878F-957215088C2A}" type="presParOf" srcId="{F0C2CD78-FFFB-4212-A77A-42811CAD5521}" destId="{18D95B87-23F1-4019-8229-881E9D0299E0}" srcOrd="5" destOrd="0" presId="urn:microsoft.com/office/officeart/2005/8/layout/vProcess5"/>
    <dgm:cxn modelId="{FBF9883E-D8D3-4030-BE6B-4798FA05B50B}" type="presParOf" srcId="{F0C2CD78-FFFB-4212-A77A-42811CAD5521}" destId="{60EC14FB-886A-42B5-B6CA-36CDFC3E0BAB}" srcOrd="6" destOrd="0" presId="urn:microsoft.com/office/officeart/2005/8/layout/vProcess5"/>
    <dgm:cxn modelId="{0D0ACB30-0684-4C52-81EE-7B561CD328EA}" type="presParOf" srcId="{F0C2CD78-FFFB-4212-A77A-42811CAD5521}" destId="{BA8A58F7-284D-4B6A-B682-D055E419E4D3}" srcOrd="7" destOrd="0" presId="urn:microsoft.com/office/officeart/2005/8/layout/vProcess5"/>
    <dgm:cxn modelId="{98ABE54D-2BF9-418F-ACFE-2D58F15BFD9E}" type="presParOf" srcId="{F0C2CD78-FFFB-4212-A77A-42811CAD5521}" destId="{7C1B4959-B245-4F6A-A38B-D00517C18F45}"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97972-E5E0-46CB-A12B-C01DF2A397B4}">
      <dsp:nvSpPr>
        <dsp:cNvPr id="0" name=""/>
        <dsp:cNvSpPr/>
      </dsp:nvSpPr>
      <dsp:spPr>
        <a:xfrm>
          <a:off x="25" y="41904"/>
          <a:ext cx="2416299" cy="5472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af-ZA" sz="1900" b="1" kern="1200">
              <a:solidFill>
                <a:schemeClr val="bg1"/>
              </a:solidFill>
            </a:rPr>
            <a:t>External factors</a:t>
          </a:r>
          <a:endParaRPr lang="en-US" sz="1900" kern="1200">
            <a:solidFill>
              <a:schemeClr val="bg1"/>
            </a:solidFill>
          </a:endParaRPr>
        </a:p>
      </dsp:txBody>
      <dsp:txXfrm>
        <a:off x="25" y="41904"/>
        <a:ext cx="2416299" cy="547200"/>
      </dsp:txXfrm>
    </dsp:sp>
    <dsp:sp modelId="{FD6C8A6E-E3D1-4D02-91B2-DED3A73C4D62}">
      <dsp:nvSpPr>
        <dsp:cNvPr id="0" name=""/>
        <dsp:cNvSpPr/>
      </dsp:nvSpPr>
      <dsp:spPr>
        <a:xfrm>
          <a:off x="25" y="589104"/>
          <a:ext cx="2416299" cy="198188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Career</a:t>
          </a:r>
          <a:r>
            <a:rPr lang="af-ZA" sz="1900" kern="1200" dirty="0">
              <a:solidFill>
                <a:schemeClr val="bg2">
                  <a:lumMod val="10000"/>
                </a:schemeClr>
              </a:solidFill>
            </a:rPr>
            <a:t> </a:t>
          </a:r>
          <a:r>
            <a:rPr lang="af-ZA" sz="1900" kern="1200" dirty="0" err="1">
              <a:solidFill>
                <a:schemeClr val="bg2">
                  <a:lumMod val="10000"/>
                </a:schemeClr>
              </a:solidFill>
            </a:rPr>
            <a:t>requirements</a:t>
          </a:r>
          <a:r>
            <a:rPr lang="af-ZA" sz="1900" kern="1200" dirty="0">
              <a:solidFill>
                <a:schemeClr val="bg2">
                  <a:lumMod val="10000"/>
                </a:schemeClr>
              </a:solidFill>
            </a:rPr>
            <a:t> </a:t>
          </a: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Study</a:t>
          </a:r>
          <a:r>
            <a:rPr lang="af-ZA" sz="1900" kern="1200" dirty="0">
              <a:solidFill>
                <a:schemeClr val="bg2">
                  <a:lumMod val="10000"/>
                </a:schemeClr>
              </a:solidFill>
            </a:rPr>
            <a:t> </a:t>
          </a:r>
          <a:r>
            <a:rPr lang="af-ZA" sz="1900" kern="1200" dirty="0" err="1">
              <a:solidFill>
                <a:schemeClr val="bg2">
                  <a:lumMod val="10000"/>
                </a:schemeClr>
              </a:solidFill>
            </a:rPr>
            <a:t>requirements</a:t>
          </a:r>
          <a:r>
            <a:rPr lang="af-ZA" sz="1900" kern="1200" dirty="0">
              <a:solidFill>
                <a:schemeClr val="bg2">
                  <a:lumMod val="10000"/>
                </a:schemeClr>
              </a:solidFill>
            </a:rPr>
            <a:t> </a:t>
          </a: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School</a:t>
          </a:r>
          <a:r>
            <a:rPr lang="af-ZA" sz="1900" kern="1200" dirty="0">
              <a:solidFill>
                <a:schemeClr val="bg2">
                  <a:lumMod val="10000"/>
                </a:schemeClr>
              </a:solidFill>
            </a:rPr>
            <a:t> </a:t>
          </a:r>
          <a:r>
            <a:rPr lang="af-ZA" sz="1900" kern="1200" dirty="0" err="1">
              <a:solidFill>
                <a:schemeClr val="bg2">
                  <a:lumMod val="10000"/>
                </a:schemeClr>
              </a:solidFill>
            </a:rPr>
            <a:t>subject</a:t>
          </a:r>
          <a:r>
            <a:rPr lang="af-ZA" sz="1900" kern="1200" dirty="0">
              <a:solidFill>
                <a:schemeClr val="bg2">
                  <a:lumMod val="10000"/>
                </a:schemeClr>
              </a:solidFill>
            </a:rPr>
            <a:t> </a:t>
          </a:r>
          <a:r>
            <a:rPr lang="af-ZA" sz="1900" kern="1200" dirty="0" err="1">
              <a:solidFill>
                <a:schemeClr val="bg2">
                  <a:lumMod val="10000"/>
                </a:schemeClr>
              </a:solidFill>
            </a:rPr>
            <a:t>options</a:t>
          </a:r>
          <a:r>
            <a:rPr lang="af-ZA" sz="1900" kern="1200" dirty="0">
              <a:solidFill>
                <a:schemeClr val="bg2">
                  <a:lumMod val="10000"/>
                </a:schemeClr>
              </a:solidFill>
            </a:rPr>
            <a:t> </a:t>
          </a:r>
          <a:endParaRPr lang="en-US" sz="1900" kern="1200" dirty="0">
            <a:solidFill>
              <a:schemeClr val="bg2">
                <a:lumMod val="10000"/>
              </a:schemeClr>
            </a:solidFill>
          </a:endParaRPr>
        </a:p>
      </dsp:txBody>
      <dsp:txXfrm>
        <a:off x="25" y="589104"/>
        <a:ext cx="2416299" cy="1981889"/>
      </dsp:txXfrm>
    </dsp:sp>
    <dsp:sp modelId="{919FE9EA-B235-4B61-AA7D-E2E0BE08D475}">
      <dsp:nvSpPr>
        <dsp:cNvPr id="0" name=""/>
        <dsp:cNvSpPr/>
      </dsp:nvSpPr>
      <dsp:spPr>
        <a:xfrm>
          <a:off x="2754606" y="41904"/>
          <a:ext cx="2416299" cy="5472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af-ZA" sz="1900" b="1" kern="1200">
              <a:solidFill>
                <a:schemeClr val="bg1"/>
              </a:solidFill>
            </a:rPr>
            <a:t>Personal factors</a:t>
          </a:r>
          <a:endParaRPr lang="en-US" sz="1900" kern="1200">
            <a:solidFill>
              <a:schemeClr val="bg1"/>
            </a:solidFill>
          </a:endParaRPr>
        </a:p>
      </dsp:txBody>
      <dsp:txXfrm>
        <a:off x="2754606" y="41904"/>
        <a:ext cx="2416299" cy="547200"/>
      </dsp:txXfrm>
    </dsp:sp>
    <dsp:sp modelId="{39833973-D7B8-4582-B024-922BBD8B5C82}">
      <dsp:nvSpPr>
        <dsp:cNvPr id="0" name=""/>
        <dsp:cNvSpPr/>
      </dsp:nvSpPr>
      <dsp:spPr>
        <a:xfrm>
          <a:off x="2754606" y="589104"/>
          <a:ext cx="2416299" cy="198188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Interests</a:t>
          </a:r>
          <a:r>
            <a:rPr lang="af-ZA" sz="1900" kern="1200" dirty="0">
              <a:solidFill>
                <a:schemeClr val="bg2">
                  <a:lumMod val="10000"/>
                </a:schemeClr>
              </a:solidFill>
            </a:rPr>
            <a:t> </a:t>
          </a: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Abilities</a:t>
          </a:r>
          <a:r>
            <a:rPr lang="af-ZA" sz="1900" kern="1200" dirty="0">
              <a:solidFill>
                <a:schemeClr val="bg2">
                  <a:lumMod val="10000"/>
                </a:schemeClr>
              </a:solidFill>
            </a:rPr>
            <a:t> </a:t>
          </a:r>
          <a:endParaRPr lang="en-US" sz="1900" kern="1200" dirty="0">
            <a:solidFill>
              <a:schemeClr val="bg2">
                <a:lumMod val="10000"/>
              </a:schemeClr>
            </a:solidFill>
          </a:endParaRPr>
        </a:p>
        <a:p>
          <a:pPr marL="171450" lvl="1" indent="-171450" algn="l" defTabSz="844550">
            <a:lnSpc>
              <a:spcPct val="90000"/>
            </a:lnSpc>
            <a:spcBef>
              <a:spcPct val="0"/>
            </a:spcBef>
            <a:spcAft>
              <a:spcPct val="15000"/>
            </a:spcAft>
            <a:buChar char="•"/>
          </a:pPr>
          <a:r>
            <a:rPr lang="af-ZA" sz="1900" kern="1200">
              <a:solidFill>
                <a:schemeClr val="bg2">
                  <a:lumMod val="10000"/>
                </a:schemeClr>
              </a:solidFill>
            </a:rPr>
            <a:t>Strengths </a:t>
          </a:r>
          <a:endParaRPr lang="en-US" sz="1900" kern="1200">
            <a:solidFill>
              <a:schemeClr val="bg2">
                <a:lumMod val="10000"/>
              </a:schemeClr>
            </a:solidFill>
          </a:endParaRPr>
        </a:p>
        <a:p>
          <a:pPr marL="171450" lvl="1" indent="-171450" algn="l" defTabSz="844550">
            <a:lnSpc>
              <a:spcPct val="90000"/>
            </a:lnSpc>
            <a:spcBef>
              <a:spcPct val="0"/>
            </a:spcBef>
            <a:spcAft>
              <a:spcPct val="15000"/>
            </a:spcAft>
            <a:buChar char="•"/>
          </a:pPr>
          <a:r>
            <a:rPr lang="af-ZA" sz="1900" kern="1200" dirty="0" err="1">
              <a:solidFill>
                <a:schemeClr val="bg2">
                  <a:lumMod val="10000"/>
                </a:schemeClr>
              </a:solidFill>
            </a:rPr>
            <a:t>Weaknesses</a:t>
          </a:r>
          <a:endParaRPr lang="en-US" sz="1900" kern="1200" dirty="0">
            <a:solidFill>
              <a:schemeClr val="bg2">
                <a:lumMod val="10000"/>
              </a:schemeClr>
            </a:solidFill>
          </a:endParaRPr>
        </a:p>
      </dsp:txBody>
      <dsp:txXfrm>
        <a:off x="2754606" y="589104"/>
        <a:ext cx="2416299" cy="19818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B2A8B1-CC4D-45D3-BC06-995472D8226C}">
      <dsp:nvSpPr>
        <dsp:cNvPr id="0" name=""/>
        <dsp:cNvSpPr/>
      </dsp:nvSpPr>
      <dsp:spPr>
        <a:xfrm>
          <a:off x="0" y="3107752"/>
          <a:ext cx="4697730" cy="102003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f-ZA" sz="1900" b="1" kern="1200"/>
            <a:t>Interests can suggest possible careers.</a:t>
          </a:r>
          <a:endParaRPr lang="en-US" sz="1900" kern="1200"/>
        </a:p>
      </dsp:txBody>
      <dsp:txXfrm>
        <a:off x="0" y="3107752"/>
        <a:ext cx="4697730" cy="1020033"/>
      </dsp:txXfrm>
    </dsp:sp>
    <dsp:sp modelId="{9FA513F6-B63A-409E-BA1C-287B042BD08C}">
      <dsp:nvSpPr>
        <dsp:cNvPr id="0" name=""/>
        <dsp:cNvSpPr/>
      </dsp:nvSpPr>
      <dsp:spPr>
        <a:xfrm rot="10800000">
          <a:off x="0" y="1554241"/>
          <a:ext cx="4697730" cy="1568811"/>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af-ZA" sz="1900" kern="1200"/>
            <a:t>Examples:</a:t>
          </a:r>
          <a:endParaRPr lang="en-US" sz="1900" kern="1200"/>
        </a:p>
      </dsp:txBody>
      <dsp:txXfrm rot="-10800000">
        <a:off x="0" y="1554241"/>
        <a:ext cx="4697730" cy="550652"/>
      </dsp:txXfrm>
    </dsp:sp>
    <dsp:sp modelId="{F3D2ECCF-097B-49D9-99EE-F963897B31B3}">
      <dsp:nvSpPr>
        <dsp:cNvPr id="0" name=""/>
        <dsp:cNvSpPr/>
      </dsp:nvSpPr>
      <dsp:spPr>
        <a:xfrm>
          <a:off x="0" y="2104894"/>
          <a:ext cx="1174432" cy="46907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Helping people </a:t>
          </a:r>
          <a:endParaRPr lang="en-US" sz="1300" kern="1200"/>
        </a:p>
      </dsp:txBody>
      <dsp:txXfrm>
        <a:off x="0" y="2104894"/>
        <a:ext cx="1174432" cy="469074"/>
      </dsp:txXfrm>
    </dsp:sp>
    <dsp:sp modelId="{011866DE-6A12-4DAF-8598-E5C79EC34C02}">
      <dsp:nvSpPr>
        <dsp:cNvPr id="0" name=""/>
        <dsp:cNvSpPr/>
      </dsp:nvSpPr>
      <dsp:spPr>
        <a:xfrm>
          <a:off x="1174432" y="2104894"/>
          <a:ext cx="1174432" cy="46907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Working with animals </a:t>
          </a:r>
          <a:endParaRPr lang="en-US" sz="1300" kern="1200"/>
        </a:p>
      </dsp:txBody>
      <dsp:txXfrm>
        <a:off x="1174432" y="2104894"/>
        <a:ext cx="1174432" cy="469074"/>
      </dsp:txXfrm>
    </dsp:sp>
    <dsp:sp modelId="{78ECCA9B-2EC3-484E-914C-1546E858BFC2}">
      <dsp:nvSpPr>
        <dsp:cNvPr id="0" name=""/>
        <dsp:cNvSpPr/>
      </dsp:nvSpPr>
      <dsp:spPr>
        <a:xfrm>
          <a:off x="2348865" y="2104894"/>
          <a:ext cx="1174432" cy="469074"/>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Technology </a:t>
          </a:r>
          <a:endParaRPr lang="en-US" sz="1300" kern="1200"/>
        </a:p>
      </dsp:txBody>
      <dsp:txXfrm>
        <a:off x="2348865" y="2104894"/>
        <a:ext cx="1174432" cy="469074"/>
      </dsp:txXfrm>
    </dsp:sp>
    <dsp:sp modelId="{DD588A48-1E12-4D94-8C56-BCFB19C1FC42}">
      <dsp:nvSpPr>
        <dsp:cNvPr id="0" name=""/>
        <dsp:cNvSpPr/>
      </dsp:nvSpPr>
      <dsp:spPr>
        <a:xfrm>
          <a:off x="3523297" y="2104894"/>
          <a:ext cx="1174432" cy="469074"/>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Sport </a:t>
          </a:r>
          <a:endParaRPr lang="en-US" sz="1300" kern="1200"/>
        </a:p>
      </dsp:txBody>
      <dsp:txXfrm>
        <a:off x="3523297" y="2104894"/>
        <a:ext cx="1174432" cy="469074"/>
      </dsp:txXfrm>
    </dsp:sp>
    <dsp:sp modelId="{B54F6C04-8B26-465E-A794-A9E578A03B7D}">
      <dsp:nvSpPr>
        <dsp:cNvPr id="0" name=""/>
        <dsp:cNvSpPr/>
      </dsp:nvSpPr>
      <dsp:spPr>
        <a:xfrm rot="10800000">
          <a:off x="0" y="729"/>
          <a:ext cx="4697730" cy="1568811"/>
        </a:xfrm>
        <a:prstGeom prst="upArrowCallou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ZA" sz="1900" kern="1200"/>
            <a:t>A topic or activity you enjoy learning about, doing or exploring.</a:t>
          </a:r>
          <a:endParaRPr lang="en-US" sz="1900" kern="1200"/>
        </a:p>
      </dsp:txBody>
      <dsp:txXfrm rot="10800000">
        <a:off x="0" y="729"/>
        <a:ext cx="4697730" cy="10193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A01FF-3845-4832-B9F5-BDD7C7C19429}">
      <dsp:nvSpPr>
        <dsp:cNvPr id="0" name=""/>
        <dsp:cNvSpPr/>
      </dsp:nvSpPr>
      <dsp:spPr>
        <a:xfrm rot="5400000">
          <a:off x="3091511" y="-982910"/>
          <a:ext cx="1210862" cy="3479475"/>
        </a:xfrm>
        <a:prstGeom prst="round2Same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af-ZA" sz="2200" kern="1200"/>
            <a:t>Communication </a:t>
          </a:r>
          <a:endParaRPr lang="en-US" sz="2200" kern="1200"/>
        </a:p>
        <a:p>
          <a:pPr marL="228600" lvl="1" indent="-228600" algn="l" defTabSz="977900">
            <a:lnSpc>
              <a:spcPct val="90000"/>
            </a:lnSpc>
            <a:spcBef>
              <a:spcPct val="0"/>
            </a:spcBef>
            <a:spcAft>
              <a:spcPct val="15000"/>
            </a:spcAft>
            <a:buChar char="•"/>
          </a:pPr>
          <a:r>
            <a:rPr lang="af-ZA" sz="2200" kern="1200"/>
            <a:t>Working with numbers </a:t>
          </a:r>
          <a:endParaRPr lang="en-US" sz="2200" kern="1200"/>
        </a:p>
      </dsp:txBody>
      <dsp:txXfrm rot="-5400000">
        <a:off x="1957205" y="210505"/>
        <a:ext cx="3420366" cy="1092644"/>
      </dsp:txXfrm>
    </dsp:sp>
    <dsp:sp modelId="{789DC3CB-BDBF-4FBB-B2FE-F3CEF145B808}">
      <dsp:nvSpPr>
        <dsp:cNvPr id="0" name=""/>
        <dsp:cNvSpPr/>
      </dsp:nvSpPr>
      <dsp:spPr>
        <a:xfrm>
          <a:off x="0" y="37"/>
          <a:ext cx="1957205" cy="1513578"/>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af-ZA" sz="1800" b="1" kern="1200"/>
            <a:t>Ability: </a:t>
          </a:r>
          <a:r>
            <a:rPr lang="af-ZA" sz="1800" kern="1200"/>
            <a:t>Something you do naturally or easily. </a:t>
          </a:r>
          <a:endParaRPr lang="en-US" sz="1800" kern="1200"/>
        </a:p>
      </dsp:txBody>
      <dsp:txXfrm>
        <a:off x="73887" y="73924"/>
        <a:ext cx="1809431" cy="1365804"/>
      </dsp:txXfrm>
    </dsp:sp>
    <dsp:sp modelId="{D0D6617F-0030-45CB-A67C-DC7D6AC14E4C}">
      <dsp:nvSpPr>
        <dsp:cNvPr id="0" name=""/>
        <dsp:cNvSpPr/>
      </dsp:nvSpPr>
      <dsp:spPr>
        <a:xfrm rot="5400000">
          <a:off x="3091511" y="606346"/>
          <a:ext cx="1210862" cy="3479475"/>
        </a:xfrm>
        <a:prstGeom prst="round2SameRect">
          <a:avLst/>
        </a:prstGeom>
        <a:solidFill>
          <a:schemeClr val="accent4">
            <a:tint val="40000"/>
            <a:alpha val="90000"/>
            <a:hueOff val="-12220400"/>
            <a:satOff val="72629"/>
            <a:lumOff val="4729"/>
            <a:alphaOff val="0"/>
          </a:schemeClr>
        </a:solidFill>
        <a:ln w="19050" cap="flat" cmpd="sng" algn="ctr">
          <a:solidFill>
            <a:schemeClr val="accent4">
              <a:tint val="40000"/>
              <a:alpha val="90000"/>
              <a:hueOff val="-12220400"/>
              <a:satOff val="72629"/>
              <a:lumOff val="472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af-ZA" sz="2200" kern="1200"/>
            <a:t>Preparing a meal</a:t>
          </a:r>
          <a:endParaRPr lang="en-US" sz="2200" kern="1200"/>
        </a:p>
        <a:p>
          <a:pPr marL="228600" lvl="1" indent="-228600" algn="l" defTabSz="977900">
            <a:lnSpc>
              <a:spcPct val="90000"/>
            </a:lnSpc>
            <a:spcBef>
              <a:spcPct val="0"/>
            </a:spcBef>
            <a:spcAft>
              <a:spcPct val="15000"/>
            </a:spcAft>
            <a:buChar char="•"/>
          </a:pPr>
          <a:r>
            <a:rPr lang="af-ZA" sz="2200" kern="1200"/>
            <a:t>Using a computer program</a:t>
          </a:r>
          <a:endParaRPr lang="en-US" sz="2200" kern="1200"/>
        </a:p>
      </dsp:txBody>
      <dsp:txXfrm rot="-5400000">
        <a:off x="1957205" y="1799762"/>
        <a:ext cx="3420366" cy="1092644"/>
      </dsp:txXfrm>
    </dsp:sp>
    <dsp:sp modelId="{D59AC219-5B61-4FD2-9A08-684BFA1439A6}">
      <dsp:nvSpPr>
        <dsp:cNvPr id="0" name=""/>
        <dsp:cNvSpPr/>
      </dsp:nvSpPr>
      <dsp:spPr>
        <a:xfrm>
          <a:off x="0" y="1589295"/>
          <a:ext cx="1957205" cy="1513578"/>
        </a:xfrm>
        <a:prstGeom prst="roundRect">
          <a:avLst/>
        </a:prstGeom>
        <a:solidFill>
          <a:schemeClr val="accent4">
            <a:hueOff val="-11334943"/>
            <a:satOff val="63662"/>
            <a:lumOff val="6667"/>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af-ZA" sz="1800" b="1" kern="1200" dirty="0" err="1"/>
            <a:t>Skill</a:t>
          </a:r>
          <a:r>
            <a:rPr lang="af-ZA" sz="1800" b="1" kern="1200" dirty="0"/>
            <a:t>: </a:t>
          </a:r>
          <a:r>
            <a:rPr lang="af-ZA" sz="1800" kern="1200" dirty="0" err="1"/>
            <a:t>Something</a:t>
          </a:r>
          <a:r>
            <a:rPr lang="af-ZA" sz="1800" kern="1200" dirty="0"/>
            <a:t> </a:t>
          </a:r>
          <a:r>
            <a:rPr lang="af-ZA" sz="1800" kern="1200" dirty="0" err="1"/>
            <a:t>learned</a:t>
          </a:r>
          <a:r>
            <a:rPr lang="af-ZA" sz="1800" kern="1200" dirty="0"/>
            <a:t> </a:t>
          </a:r>
          <a:r>
            <a:rPr lang="af-ZA" sz="1800" kern="1200" dirty="0" err="1"/>
            <a:t>and</a:t>
          </a:r>
          <a:r>
            <a:rPr lang="af-ZA" sz="1800" kern="1200" dirty="0"/>
            <a:t> </a:t>
          </a:r>
          <a:r>
            <a:rPr lang="af-ZA" sz="1800" kern="1200" dirty="0" err="1"/>
            <a:t>improved</a:t>
          </a:r>
          <a:r>
            <a:rPr lang="af-ZA" sz="1800" kern="1200" dirty="0"/>
            <a:t> </a:t>
          </a:r>
          <a:r>
            <a:rPr lang="af-ZA" sz="1800" kern="1200" dirty="0" err="1"/>
            <a:t>through</a:t>
          </a:r>
          <a:r>
            <a:rPr lang="af-ZA" sz="1800" kern="1200" dirty="0"/>
            <a:t> </a:t>
          </a:r>
          <a:r>
            <a:rPr lang="af-ZA" sz="1800" kern="1200" dirty="0" err="1"/>
            <a:t>practice</a:t>
          </a:r>
          <a:r>
            <a:rPr lang="af-ZA" sz="1800" kern="1200" dirty="0"/>
            <a:t>.</a:t>
          </a:r>
          <a:endParaRPr lang="en-US" sz="1800" kern="1200" dirty="0"/>
        </a:p>
      </dsp:txBody>
      <dsp:txXfrm>
        <a:off x="73887" y="1663182"/>
        <a:ext cx="1809431" cy="1365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2C50F-445F-4D3C-BC74-2E8CEF57FF3C}">
      <dsp:nvSpPr>
        <dsp:cNvPr id="0" name=""/>
        <dsp:cNvSpPr/>
      </dsp:nvSpPr>
      <dsp:spPr>
        <a:xfrm>
          <a:off x="0" y="1368723"/>
          <a:ext cx="4232609" cy="898030"/>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af-ZA" sz="1600" b="1" kern="1200"/>
            <a:t>Weaknesses: </a:t>
          </a:r>
          <a:r>
            <a:rPr lang="af-ZA" sz="1600" kern="1200"/>
            <a:t>Areas needing improvement. </a:t>
          </a:r>
          <a:endParaRPr lang="en-US" sz="1600" kern="1200"/>
        </a:p>
      </dsp:txBody>
      <dsp:txXfrm>
        <a:off x="0" y="1368723"/>
        <a:ext cx="4232609" cy="484936"/>
      </dsp:txXfrm>
    </dsp:sp>
    <dsp:sp modelId="{70346509-96BF-4595-A436-B737569C7EA1}">
      <dsp:nvSpPr>
        <dsp:cNvPr id="0" name=""/>
        <dsp:cNvSpPr/>
      </dsp:nvSpPr>
      <dsp:spPr>
        <a:xfrm>
          <a:off x="2066" y="1835699"/>
          <a:ext cx="1409491" cy="413094"/>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Time management </a:t>
          </a:r>
          <a:endParaRPr lang="en-US" sz="1300" kern="1200"/>
        </a:p>
      </dsp:txBody>
      <dsp:txXfrm>
        <a:off x="2066" y="1835699"/>
        <a:ext cx="1409491" cy="413094"/>
      </dsp:txXfrm>
    </dsp:sp>
    <dsp:sp modelId="{F6005D71-6FED-4BDF-88EE-E8E7EAB29705}">
      <dsp:nvSpPr>
        <dsp:cNvPr id="0" name=""/>
        <dsp:cNvSpPr/>
      </dsp:nvSpPr>
      <dsp:spPr>
        <a:xfrm>
          <a:off x="1411558" y="1835699"/>
          <a:ext cx="1409491" cy="413094"/>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Calculations </a:t>
          </a:r>
          <a:endParaRPr lang="en-US" sz="1300" kern="1200"/>
        </a:p>
      </dsp:txBody>
      <dsp:txXfrm>
        <a:off x="1411558" y="1835699"/>
        <a:ext cx="1409491" cy="413094"/>
      </dsp:txXfrm>
    </dsp:sp>
    <dsp:sp modelId="{AC632EC6-BF8F-4BAC-8BD4-DDEB121EF6D5}">
      <dsp:nvSpPr>
        <dsp:cNvPr id="0" name=""/>
        <dsp:cNvSpPr/>
      </dsp:nvSpPr>
      <dsp:spPr>
        <a:xfrm>
          <a:off x="2821050" y="1835699"/>
          <a:ext cx="1409491" cy="413094"/>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Concentration</a:t>
          </a:r>
          <a:endParaRPr lang="en-US" sz="1300" kern="1200"/>
        </a:p>
      </dsp:txBody>
      <dsp:txXfrm>
        <a:off x="2821050" y="1835699"/>
        <a:ext cx="1409491" cy="413094"/>
      </dsp:txXfrm>
    </dsp:sp>
    <dsp:sp modelId="{EFF0B436-B061-4F60-9B09-3CA3214CAA52}">
      <dsp:nvSpPr>
        <dsp:cNvPr id="0" name=""/>
        <dsp:cNvSpPr/>
      </dsp:nvSpPr>
      <dsp:spPr>
        <a:xfrm rot="10800000">
          <a:off x="0" y="1022"/>
          <a:ext cx="4232609" cy="1381171"/>
        </a:xfrm>
        <a:prstGeom prst="upArrowCallou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af-ZA" sz="1600" b="1" kern="1200"/>
            <a:t>Strengths: </a:t>
          </a:r>
          <a:r>
            <a:rPr lang="af-ZA" sz="1600" kern="1200"/>
            <a:t>Qualities that help you succeed. </a:t>
          </a:r>
          <a:endParaRPr lang="en-US" sz="1600" kern="1200"/>
        </a:p>
      </dsp:txBody>
      <dsp:txXfrm rot="-10800000">
        <a:off x="0" y="1022"/>
        <a:ext cx="4232609" cy="484791"/>
      </dsp:txXfrm>
    </dsp:sp>
    <dsp:sp modelId="{17226BCE-F5D7-41A2-A8BC-FEEEE46A282F}">
      <dsp:nvSpPr>
        <dsp:cNvPr id="0" name=""/>
        <dsp:cNvSpPr/>
      </dsp:nvSpPr>
      <dsp:spPr>
        <a:xfrm>
          <a:off x="2066" y="485813"/>
          <a:ext cx="1409491" cy="41297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Creativity </a:t>
          </a:r>
          <a:endParaRPr lang="en-US" sz="1300" kern="1200"/>
        </a:p>
      </dsp:txBody>
      <dsp:txXfrm>
        <a:off x="2066" y="485813"/>
        <a:ext cx="1409491" cy="412970"/>
      </dsp:txXfrm>
    </dsp:sp>
    <dsp:sp modelId="{E2354F12-1914-4B53-9120-58F62B7BDA0F}">
      <dsp:nvSpPr>
        <dsp:cNvPr id="0" name=""/>
        <dsp:cNvSpPr/>
      </dsp:nvSpPr>
      <dsp:spPr>
        <a:xfrm>
          <a:off x="1411558" y="485813"/>
          <a:ext cx="1409491" cy="41297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Organisation </a:t>
          </a:r>
          <a:endParaRPr lang="en-US" sz="1300" kern="1200"/>
        </a:p>
      </dsp:txBody>
      <dsp:txXfrm>
        <a:off x="1411558" y="485813"/>
        <a:ext cx="1409491" cy="412970"/>
      </dsp:txXfrm>
    </dsp:sp>
    <dsp:sp modelId="{9F813997-A414-4B84-B375-AB4E3D1F668A}">
      <dsp:nvSpPr>
        <dsp:cNvPr id="0" name=""/>
        <dsp:cNvSpPr/>
      </dsp:nvSpPr>
      <dsp:spPr>
        <a:xfrm>
          <a:off x="2821050" y="485813"/>
          <a:ext cx="1409491" cy="41297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af-ZA" sz="1300" kern="1200"/>
            <a:t>Responsibility </a:t>
          </a:r>
          <a:endParaRPr lang="en-US" sz="1300" kern="1200"/>
        </a:p>
      </dsp:txBody>
      <dsp:txXfrm>
        <a:off x="2821050" y="485813"/>
        <a:ext cx="1409491" cy="4129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B238-F889-46B2-8818-7FBA9BAE49B2}">
      <dsp:nvSpPr>
        <dsp:cNvPr id="0" name=""/>
        <dsp:cNvSpPr/>
      </dsp:nvSpPr>
      <dsp:spPr>
        <a:xfrm>
          <a:off x="0" y="0"/>
          <a:ext cx="4279889" cy="926813"/>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ZA" sz="1700" b="1" kern="1200"/>
            <a:t>“Choose a job you love, and you will never have to work a day in your life.”</a:t>
          </a:r>
          <a:endParaRPr lang="en-US" sz="1700" kern="1200"/>
        </a:p>
      </dsp:txBody>
      <dsp:txXfrm>
        <a:off x="27145" y="27145"/>
        <a:ext cx="3279786" cy="872523"/>
      </dsp:txXfrm>
    </dsp:sp>
    <dsp:sp modelId="{5A8C3319-7285-49B6-9A21-CEA6B1B61E37}">
      <dsp:nvSpPr>
        <dsp:cNvPr id="0" name=""/>
        <dsp:cNvSpPr/>
      </dsp:nvSpPr>
      <dsp:spPr>
        <a:xfrm>
          <a:off x="377637" y="1081282"/>
          <a:ext cx="4279889" cy="926813"/>
        </a:xfrm>
        <a:prstGeom prst="roundRect">
          <a:avLst>
            <a:gd name="adj" fmla="val 10000"/>
          </a:avLst>
        </a:prstGeom>
        <a:gradFill rotWithShape="0">
          <a:gsLst>
            <a:gs pos="0">
              <a:schemeClr val="accent4">
                <a:hueOff val="-5667471"/>
                <a:satOff val="31831"/>
                <a:lumOff val="3333"/>
                <a:alphaOff val="0"/>
                <a:satMod val="103000"/>
                <a:lumMod val="102000"/>
                <a:tint val="94000"/>
              </a:schemeClr>
            </a:gs>
            <a:gs pos="50000">
              <a:schemeClr val="accent4">
                <a:hueOff val="-5667471"/>
                <a:satOff val="31831"/>
                <a:lumOff val="3333"/>
                <a:alphaOff val="0"/>
                <a:satMod val="110000"/>
                <a:lumMod val="100000"/>
                <a:shade val="100000"/>
              </a:schemeClr>
            </a:gs>
            <a:gs pos="100000">
              <a:schemeClr val="accent4">
                <a:hueOff val="-5667471"/>
                <a:satOff val="31831"/>
                <a:lumOff val="333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af-ZA" sz="1700" kern="1200" dirty="0" err="1"/>
            <a:t>Have</a:t>
          </a:r>
          <a:r>
            <a:rPr lang="af-ZA" sz="1700" kern="1200" dirty="0"/>
            <a:t> a </a:t>
          </a:r>
          <a:r>
            <a:rPr lang="af-ZA" sz="1700" kern="1200" dirty="0" err="1"/>
            <a:t>clear</a:t>
          </a:r>
          <a:r>
            <a:rPr lang="af-ZA" sz="1700" kern="1200" dirty="0"/>
            <a:t> </a:t>
          </a:r>
          <a:r>
            <a:rPr lang="af-ZA" sz="1700" kern="1200" dirty="0" err="1"/>
            <a:t>goal</a:t>
          </a:r>
          <a:r>
            <a:rPr lang="af-ZA" sz="1700" kern="1200" dirty="0"/>
            <a:t>: e.g. 'I want </a:t>
          </a:r>
          <a:r>
            <a:rPr lang="af-ZA" sz="1700" kern="1200" dirty="0" err="1"/>
            <a:t>to</a:t>
          </a:r>
          <a:r>
            <a:rPr lang="af-ZA" sz="1700" kern="1200" dirty="0"/>
            <a:t> </a:t>
          </a:r>
          <a:r>
            <a:rPr lang="af-ZA" sz="1700" kern="1200" dirty="0" err="1"/>
            <a:t>be</a:t>
          </a:r>
          <a:r>
            <a:rPr lang="af-ZA" sz="1700" kern="1200" dirty="0"/>
            <a:t> a </a:t>
          </a:r>
          <a:r>
            <a:rPr lang="af-ZA" sz="1700" kern="1200" dirty="0" err="1"/>
            <a:t>Civil</a:t>
          </a:r>
          <a:r>
            <a:rPr lang="af-ZA" sz="1700" kern="1200" dirty="0"/>
            <a:t> </a:t>
          </a:r>
          <a:r>
            <a:rPr lang="af-ZA" sz="1700" kern="1200" dirty="0" err="1"/>
            <a:t>Engineer</a:t>
          </a:r>
          <a:r>
            <a:rPr lang="af-ZA" sz="1700" kern="1200" dirty="0"/>
            <a:t> </a:t>
          </a:r>
          <a:r>
            <a:rPr lang="af-ZA" sz="1700" kern="1200" dirty="0" err="1"/>
            <a:t>to</a:t>
          </a:r>
          <a:r>
            <a:rPr lang="af-ZA" sz="1700" kern="1200" dirty="0"/>
            <a:t> </a:t>
          </a:r>
          <a:r>
            <a:rPr lang="af-ZA" sz="1700" kern="1200" dirty="0" err="1"/>
            <a:t>improve</a:t>
          </a:r>
          <a:r>
            <a:rPr lang="af-ZA" sz="1700" kern="1200" dirty="0"/>
            <a:t> </a:t>
          </a:r>
          <a:r>
            <a:rPr lang="af-ZA" sz="1700" kern="1200" dirty="0" err="1"/>
            <a:t>SA's</a:t>
          </a:r>
          <a:r>
            <a:rPr lang="af-ZA" sz="1700" kern="1200" dirty="0"/>
            <a:t> </a:t>
          </a:r>
          <a:r>
            <a:rPr lang="af-ZA" sz="1700" kern="1200" dirty="0" err="1"/>
            <a:t>infrastructure</a:t>
          </a:r>
          <a:r>
            <a:rPr lang="af-ZA" sz="1700" kern="1200" dirty="0"/>
            <a:t>’.</a:t>
          </a:r>
          <a:endParaRPr lang="en-US" sz="1700" kern="1200" dirty="0"/>
        </a:p>
      </dsp:txBody>
      <dsp:txXfrm>
        <a:off x="404782" y="1108427"/>
        <a:ext cx="3245533" cy="872523"/>
      </dsp:txXfrm>
    </dsp:sp>
    <dsp:sp modelId="{4B684C7B-B12E-4288-9B0D-595FECA12BE3}">
      <dsp:nvSpPr>
        <dsp:cNvPr id="0" name=""/>
        <dsp:cNvSpPr/>
      </dsp:nvSpPr>
      <dsp:spPr>
        <a:xfrm>
          <a:off x="755274" y="2162565"/>
          <a:ext cx="4279889" cy="926813"/>
        </a:xfrm>
        <a:prstGeom prst="roundRect">
          <a:avLst>
            <a:gd name="adj" fmla="val 10000"/>
          </a:avLst>
        </a:prstGeom>
        <a:gradFill rotWithShape="0">
          <a:gsLst>
            <a:gs pos="0">
              <a:schemeClr val="accent4">
                <a:hueOff val="-11334943"/>
                <a:satOff val="63662"/>
                <a:lumOff val="6667"/>
                <a:alphaOff val="0"/>
                <a:satMod val="103000"/>
                <a:lumMod val="102000"/>
                <a:tint val="94000"/>
              </a:schemeClr>
            </a:gs>
            <a:gs pos="50000">
              <a:schemeClr val="accent4">
                <a:hueOff val="-11334943"/>
                <a:satOff val="63662"/>
                <a:lumOff val="6667"/>
                <a:alphaOff val="0"/>
                <a:satMod val="110000"/>
                <a:lumMod val="100000"/>
                <a:shade val="100000"/>
              </a:schemeClr>
            </a:gs>
            <a:gs pos="100000">
              <a:schemeClr val="accent4">
                <a:hueOff val="-11334943"/>
                <a:satOff val="63662"/>
                <a:lumOff val="666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af-ZA" sz="1700" kern="1200"/>
            <a:t>This can motivate you to work harder in difficult subjects.</a:t>
          </a:r>
          <a:endParaRPr lang="en-US" sz="1700" kern="1200"/>
        </a:p>
      </dsp:txBody>
      <dsp:txXfrm>
        <a:off x="782419" y="2189710"/>
        <a:ext cx="3245533" cy="872523"/>
      </dsp:txXfrm>
    </dsp:sp>
    <dsp:sp modelId="{CEEB49B6-DE70-4C2A-93AB-68D95C6E22DD}">
      <dsp:nvSpPr>
        <dsp:cNvPr id="0" name=""/>
        <dsp:cNvSpPr/>
      </dsp:nvSpPr>
      <dsp:spPr>
        <a:xfrm>
          <a:off x="3677460" y="702833"/>
          <a:ext cx="602428" cy="602428"/>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813006" y="702833"/>
        <a:ext cx="331336" cy="453327"/>
      </dsp:txXfrm>
    </dsp:sp>
    <dsp:sp modelId="{18D95B87-23F1-4019-8229-881E9D0299E0}">
      <dsp:nvSpPr>
        <dsp:cNvPr id="0" name=""/>
        <dsp:cNvSpPr/>
      </dsp:nvSpPr>
      <dsp:spPr>
        <a:xfrm>
          <a:off x="4055097" y="1777937"/>
          <a:ext cx="602428" cy="602428"/>
        </a:xfrm>
        <a:prstGeom prst="downArrow">
          <a:avLst>
            <a:gd name="adj1" fmla="val 55000"/>
            <a:gd name="adj2" fmla="val 45000"/>
          </a:avLst>
        </a:prstGeom>
        <a:solidFill>
          <a:schemeClr val="accent4">
            <a:tint val="40000"/>
            <a:alpha val="90000"/>
            <a:hueOff val="-12220400"/>
            <a:satOff val="72629"/>
            <a:lumOff val="4729"/>
            <a:alphaOff val="0"/>
          </a:schemeClr>
        </a:solidFill>
        <a:ln w="12700" cap="flat" cmpd="sng" algn="ctr">
          <a:solidFill>
            <a:schemeClr val="accent4">
              <a:tint val="40000"/>
              <a:alpha val="90000"/>
              <a:hueOff val="-12220400"/>
              <a:satOff val="72629"/>
              <a:lumOff val="47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4190643" y="1777937"/>
        <a:ext cx="331336" cy="45332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scgqCyxe1Q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6a1778e439c4f: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6a1778e439c4f: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15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rPr>
              <a:t>Slide 1: </a:t>
            </a:r>
            <a:r>
              <a:rPr lang="en-ZA" sz="1100" dirty="0">
                <a:solidFill>
                  <a:srgbClr val="000000"/>
                </a:solidFill>
                <a:effectLst/>
                <a:latin typeface="Calibri" panose="020F0502020204030204" pitchFamily="34" charset="0"/>
                <a:ea typeface="Aptos" panose="020B0004020202020204" pitchFamily="34" charset="0"/>
              </a:rPr>
              <a:t>Good day, Grade 9s. Today, we are starting one of the most important chapters of your Grade 9 year. In the previous lessons, we learnt that there is a strong connection between the subjects you take at school and the career you are thinking about following one day.</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As a quick reminder, </a:t>
            </a:r>
            <a:r>
              <a:rPr lang="en-ZA" sz="1100" i="1" dirty="0">
                <a:effectLst/>
                <a:latin typeface="Calibri" panose="020F0502020204030204" pitchFamily="34" charset="0"/>
                <a:ea typeface="Times New Roman" panose="02020603050405020304" pitchFamily="18" charset="0"/>
              </a:rPr>
              <a:t>who can tell me the difference between a job and a career?</a:t>
            </a:r>
            <a:r>
              <a:rPr lang="en-ZA" sz="1100" dirty="0">
                <a:effectLst/>
                <a:latin typeface="Calibri" panose="020F0502020204030204" pitchFamily="34" charset="0"/>
                <a:ea typeface="Times New Roman" panose="02020603050405020304" pitchFamily="18" charset="0"/>
              </a:rPr>
              <a:t> (Allow for one or two responses.)</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Towards the end of this term or at the start of Term 4, many Grade 9 learners will begin the process of selecting the subjects they will take until Grade 12. </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Today, we are going to focus on another important part of subject choice: </a:t>
            </a:r>
            <a:r>
              <a:rPr lang="en-ZA" sz="1100" b="1" dirty="0">
                <a:effectLst/>
                <a:latin typeface="Calibri" panose="020F0502020204030204" pitchFamily="34" charset="0"/>
                <a:ea typeface="Times New Roman" panose="02020603050405020304" pitchFamily="18" charset="0"/>
              </a:rPr>
              <a:t>understanding yourself</a:t>
            </a:r>
            <a:r>
              <a:rPr lang="en-ZA" sz="1100" dirty="0">
                <a:effectLst/>
                <a:latin typeface="Calibri" panose="020F0502020204030204" pitchFamily="34" charset="0"/>
                <a:ea typeface="Times New Roman" panose="02020603050405020304" pitchFamily="18" charset="0"/>
              </a:rPr>
              <a:t>.</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When you choose subjects, you should not only think about career requirements. You should also think about your </a:t>
            </a:r>
            <a:r>
              <a:rPr lang="en-ZA" sz="1100" b="1" dirty="0">
                <a:effectLst/>
                <a:latin typeface="Calibri" panose="020F0502020204030204" pitchFamily="34" charset="0"/>
                <a:ea typeface="Times New Roman" panose="02020603050405020304" pitchFamily="18" charset="0"/>
              </a:rPr>
              <a:t>interests, abilities, strengths and weaknesses</a:t>
            </a:r>
            <a:r>
              <a:rPr lang="en-ZA" sz="1100" dirty="0">
                <a:effectLst/>
                <a:latin typeface="Calibri" panose="020F0502020204030204" pitchFamily="34" charset="0"/>
                <a:ea typeface="Times New Roman" panose="02020603050405020304" pitchFamily="18" charset="0"/>
              </a:rPr>
              <a:t>.</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Times New Roman" panose="02020603050405020304" pitchFamily="18" charset="0"/>
              </a:rPr>
              <a:t>If learners choose subjects without thinking carefully, they may </a:t>
            </a:r>
            <a:r>
              <a:rPr lang="en-ZA" sz="1100" b="1" dirty="0">
                <a:effectLst/>
                <a:latin typeface="Calibri" panose="020F0502020204030204" pitchFamily="34" charset="0"/>
                <a:ea typeface="Times New Roman" panose="02020603050405020304" pitchFamily="18" charset="0"/>
              </a:rPr>
              <a:t>limit some future study or career options</a:t>
            </a:r>
            <a:r>
              <a:rPr lang="en-ZA" sz="1100" dirty="0">
                <a:effectLst/>
                <a:latin typeface="Calibri" panose="020F0502020204030204" pitchFamily="34" charset="0"/>
                <a:ea typeface="Times New Roman" panose="02020603050405020304" pitchFamily="18" charset="0"/>
              </a:rPr>
              <a:t>. This is why self-knowledge is an important foundation for making good subject choices.</a:t>
            </a:r>
            <a:endParaRPr lang="af-ZA" sz="1100" dirty="0">
              <a:effectLst/>
              <a:latin typeface="Times New Roman" panose="02020603050405020304" pitchFamily="18" charset="0"/>
              <a:ea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spcAft>
                <a:spcPts val="800"/>
              </a:spcAft>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10:</a:t>
            </a:r>
            <a:r>
              <a:rPr lang="en-ZA" sz="1100" dirty="0">
                <a:effectLst/>
                <a:latin typeface="Calibri" panose="020F0502020204030204" pitchFamily="34" charset="0"/>
                <a:ea typeface="Aptos" panose="020B0004020202020204" pitchFamily="34" charset="0"/>
                <a:cs typeface="Times New Roman" panose="02020603050405020304" pitchFamily="18" charset="0"/>
              </a:rPr>
              <a:t> Ask one of the learners to read the scenario on Slide 10 aloud.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228600">
              <a:lnSpc>
                <a:spcPct val="115000"/>
              </a:lnSpc>
              <a:spcAft>
                <a:spcPts val="800"/>
              </a:spcAft>
              <a:buNone/>
            </a:pPr>
            <a:r>
              <a:rPr lang="en-US"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Aisha is </a:t>
            </a:r>
            <a:r>
              <a:rPr lang="en-US"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passionate</a:t>
            </a:r>
            <a:r>
              <a:rPr lang="en-US"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about becoming a doctor because she wants to help sick people in her community. She enjoys Life Sciences and loves learning about the human body, but she struggles with Mathematics. This creates a conflict because Medicine usually requires strong Mathematics results.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Pose the following questions to learners (allow for small group discussion or discuss as a class):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Can you enjoy a subject or career field but still struggle with it? Explain your answer.</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Can you be good at a subject but not enjoy it? Explain your answer.</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What should a learner do if they need a subject for a future career, but it is one of their weaker subjects?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Why should learners consider both their interests and abilities when choosing subjects?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b="1" dirty="0">
                <a:solidFill>
                  <a:srgbClr val="EE0000"/>
                </a:solidFill>
                <a:effectLst/>
                <a:latin typeface="Calibri" panose="020F0502020204030204" pitchFamily="34" charset="0"/>
                <a:ea typeface="Aptos" panose="020B0004020202020204" pitchFamily="34" charset="0"/>
                <a:cs typeface="Times New Roman" panose="02020603050405020304" pitchFamily="18" charset="0"/>
              </a:rPr>
              <a:t>Note to teacher: </a:t>
            </a:r>
            <a:r>
              <a:rPr lang="en-ZA" sz="1100" dirty="0">
                <a:effectLst/>
                <a:latin typeface="Calibri" panose="020F0502020204030204" pitchFamily="34" charset="0"/>
                <a:ea typeface="Aptos" panose="020B0004020202020204" pitchFamily="34" charset="0"/>
                <a:cs typeface="Times New Roman" panose="02020603050405020304" pitchFamily="18" charset="0"/>
              </a:rPr>
              <a:t>Guide learners to understand that interests, abilities, strengths and weaknesses should be considered together. A learner should not give up immediately because a subject is difficult, but they should also be realistic about the effort, support and requirements involved.</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The following can be used as a conclusion to the discussion:</a:t>
            </a:r>
            <a:r>
              <a:rPr lang="en-ZA" sz="1100" dirty="0">
                <a:effectLst/>
                <a:latin typeface="Calibri" panose="020F0502020204030204" pitchFamily="34" charset="0"/>
                <a:ea typeface="Aptos" panose="020B0004020202020204" pitchFamily="34" charset="0"/>
                <a:cs typeface="Times New Roman" panose="02020603050405020304" pitchFamily="18" charset="0"/>
              </a:rPr>
              <a:t> Aisha should not immediately give up on her goal, but she also should not ignore the challenge. She needs to research the requirements, ask for guidance and decide whether she is willing to put in the extra effort needed for Mathematics. She could also explore other health-related careers that may still allow her to help people.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13905308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Slide 11: </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Today, we learnt that subject choices should not only be based on career requirements. Learners should also consider their interests, abilities, skills, strengths and weaknesses.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You need to understand that having a clear career goal changes your daily attitude in the classroom. When you don't know where you are going, a difficult subject feels like a punishment. When you have a goal, that difficult subject becomes a bridge you are willing to build.</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89547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Slide 12:</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Allow time for any questions learners may have.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Learners can now use the remainder of the lesson to complete</a:t>
            </a: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Activity 1</a:t>
            </a: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3 – Worksheet</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Answers are available in the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3 – Worksheet MEMO</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Also assign </a:t>
            </a:r>
            <a:r>
              <a:rPr lang="en-ZA" sz="11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Activity 2</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3 – Worksheet</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as </a:t>
            </a:r>
            <a:r>
              <a:rPr lang="en-ZA" sz="1100" b="1" dirty="0">
                <a:solidFill>
                  <a:srgbClr val="000000"/>
                </a:solidFill>
                <a:effectLst/>
                <a:highlight>
                  <a:srgbClr val="FFFF00"/>
                </a:highlight>
                <a:latin typeface="Calibri" panose="020F0502020204030204" pitchFamily="34" charset="0"/>
                <a:ea typeface="Aptos" panose="020B0004020202020204" pitchFamily="34" charset="0"/>
                <a:cs typeface="Times New Roman" panose="02020603050405020304" pitchFamily="18" charset="0"/>
              </a:rPr>
              <a:t>homework</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spcAft>
                <a:spcPts val="800"/>
              </a:spcAft>
              <a:buNone/>
            </a:pP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2143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6a1778e469db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6a1778e469db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342900">
              <a:lnSpc>
                <a:spcPct val="115000"/>
              </a:lnSpc>
              <a:buSzPts val="1200"/>
              <a:buFont typeface="Symbol" panose="05050102010706020507" pitchFamily="18" charset="2"/>
              <a:buChar char=""/>
            </a:pPr>
            <a:r>
              <a:rPr lang="en-ZA" sz="1100" b="1" dirty="0">
                <a:solidFill>
                  <a:srgbClr val="000000"/>
                </a:solidFill>
                <a:effectLst/>
                <a:latin typeface="Calibri" panose="020F0502020204030204" pitchFamily="34" charset="0"/>
                <a:ea typeface="Times New Roman" panose="02020603050405020304" pitchFamily="18" charset="0"/>
              </a:rPr>
              <a:t>Slide 2: </a:t>
            </a:r>
            <a:r>
              <a:rPr lang="en-ZA" sz="1100" dirty="0">
                <a:effectLst/>
                <a:latin typeface="Calibri" panose="020F0502020204030204" pitchFamily="34" charset="0"/>
                <a:ea typeface="Times New Roman" panose="02020603050405020304" pitchFamily="18" charset="0"/>
              </a:rPr>
              <a:t>By the end of this lesson, you should be able to: </a:t>
            </a:r>
            <a:endParaRPr lang="af-ZA" sz="1100" dirty="0">
              <a:effectLst/>
              <a:latin typeface="Times New Roman" panose="02020603050405020304" pitchFamily="18" charset="0"/>
              <a:ea typeface="Times New Roman" panose="02020603050405020304" pitchFamily="18" charset="0"/>
            </a:endParaRPr>
          </a:p>
          <a:p>
            <a:pPr marL="342900" lvl="0" indent="-342900">
              <a:lnSpc>
                <a:spcPct val="115000"/>
              </a:lnSpc>
              <a:buSzPts val="1200"/>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Understand why self-knowledge is important when choosing subjects linked to future careers.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SzPts val="1200"/>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Explain what interests, abilities, skills, strengths and weaknesses are and how they influence subjects and careers.</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15000"/>
              </a:lnSpc>
              <a:buSzPts val="1200"/>
              <a:buFont typeface="Courier New" panose="02070309020205020404" pitchFamily="49" charset="0"/>
              <a:buChar char="-"/>
            </a:pPr>
            <a:r>
              <a:rPr lang="en-ZA" sz="1100" dirty="0">
                <a:effectLst/>
                <a:latin typeface="Calibri" panose="020F0502020204030204" pitchFamily="34" charset="0"/>
                <a:ea typeface="Times New Roman" panose="02020603050405020304" pitchFamily="18" charset="0"/>
                <a:cs typeface="Times New Roman" panose="02020603050405020304" pitchFamily="18" charset="0"/>
              </a:rPr>
              <a:t>Discuss how interests, abilities, strengths and weaknesses can create opportunities or challenges when choosing subjects. </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tabLst>
                <a:tab pos="457200" algn="l"/>
              </a:tabLst>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3: </a:t>
            </a:r>
            <a:r>
              <a:rPr lang="en-ZA" sz="1100" dirty="0">
                <a:effectLst/>
                <a:latin typeface="Calibri" panose="020F0502020204030204" pitchFamily="34" charset="0"/>
                <a:ea typeface="Aptos" panose="020B0004020202020204" pitchFamily="34" charset="0"/>
                <a:cs typeface="Times New Roman" panose="02020603050405020304" pitchFamily="18" charset="0"/>
              </a:rPr>
              <a:t>Most people spend about 80 000 hours of their lives working. What if you spent 40 hours a week doing something you hated? Choosing a career isn't just about a salary; it's about finding a match for who you </a:t>
            </a:r>
            <a:r>
              <a:rPr lang="en-ZA" sz="1100" i="1" dirty="0">
                <a:effectLst/>
                <a:latin typeface="Calibri" panose="020F0502020204030204" pitchFamily="34" charset="0"/>
                <a:ea typeface="Aptos" panose="020B0004020202020204" pitchFamily="34" charset="0"/>
                <a:cs typeface="Times New Roman" panose="02020603050405020304" pitchFamily="18" charset="0"/>
              </a:rPr>
              <a:t>actually</a:t>
            </a:r>
            <a:r>
              <a:rPr lang="en-ZA" sz="1100" dirty="0">
                <a:effectLst/>
                <a:latin typeface="Calibri" panose="020F0502020204030204" pitchFamily="34" charset="0"/>
                <a:ea typeface="Aptos" panose="020B0004020202020204" pitchFamily="34" charset="0"/>
                <a:cs typeface="Times New Roman" panose="02020603050405020304" pitchFamily="18" charset="0"/>
              </a:rPr>
              <a:t> are.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457200" algn="l"/>
              </a:tabLst>
            </a:pPr>
            <a:r>
              <a:rPr lang="en-ZA" sz="1100" dirty="0">
                <a:effectLst/>
                <a:latin typeface="Calibri" panose="020F0502020204030204" pitchFamily="34" charset="0"/>
                <a:ea typeface="Aptos" panose="020B0004020202020204" pitchFamily="34" charset="0"/>
                <a:cs typeface="Times New Roman" panose="02020603050405020304" pitchFamily="18" charset="0"/>
              </a:rPr>
              <a:t>Your Grade 9 subject choices are the first major step toward that 80 000-hour journey.</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Symbol" panose="05050102010706020507" pitchFamily="18" charset="2"/>
              <a:buChar char=""/>
              <a:tabLst>
                <a:tab pos="457200" algn="l"/>
              </a:tabLst>
            </a:pPr>
            <a:r>
              <a:rPr lang="en-ZA" sz="1100" dirty="0">
                <a:effectLst/>
                <a:latin typeface="Calibri" panose="020F0502020204030204" pitchFamily="34" charset="0"/>
                <a:ea typeface="Aptos" panose="020B0004020202020204" pitchFamily="34" charset="0"/>
                <a:cs typeface="Times New Roman" panose="02020603050405020304" pitchFamily="18" charset="0"/>
              </a:rPr>
              <a:t>A good subject choice should be based on both </a:t>
            </a:r>
            <a:r>
              <a:rPr lang="en-ZA" sz="1100" b="1" dirty="0">
                <a:effectLst/>
                <a:latin typeface="Calibri" panose="020F0502020204030204" pitchFamily="34" charset="0"/>
                <a:ea typeface="Aptos" panose="020B0004020202020204" pitchFamily="34" charset="0"/>
                <a:cs typeface="Times New Roman" panose="02020603050405020304" pitchFamily="18" charset="0"/>
              </a:rPr>
              <a:t>external factors</a:t>
            </a:r>
            <a:r>
              <a:rPr lang="en-ZA" sz="1100" dirty="0">
                <a:effectLst/>
                <a:latin typeface="Calibri" panose="020F0502020204030204" pitchFamily="34" charset="0"/>
                <a:ea typeface="Aptos" panose="020B0004020202020204" pitchFamily="34" charset="0"/>
                <a:cs typeface="Times New Roman" panose="02020603050405020304" pitchFamily="18" charset="0"/>
              </a:rPr>
              <a:t> and </a:t>
            </a:r>
            <a:r>
              <a:rPr lang="en-ZA" sz="1100" b="1" dirty="0">
                <a:effectLst/>
                <a:latin typeface="Calibri" panose="020F0502020204030204" pitchFamily="34" charset="0"/>
                <a:ea typeface="Aptos" panose="020B0004020202020204" pitchFamily="34" charset="0"/>
                <a:cs typeface="Times New Roman" panose="02020603050405020304" pitchFamily="18" charset="0"/>
              </a:rPr>
              <a:t>personal factors</a:t>
            </a:r>
            <a:r>
              <a:rPr lang="en-ZA" sz="1100" dirty="0">
                <a:effectLst/>
                <a:latin typeface="Calibri" panose="020F0502020204030204" pitchFamily="34" charset="0"/>
                <a:ea typeface="Aptos" panose="020B0004020202020204" pitchFamily="34" charset="0"/>
                <a:cs typeface="Times New Roman" panose="02020603050405020304" pitchFamily="18" charset="0"/>
              </a:rPr>
              <a: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External factors</a:t>
            </a:r>
            <a:r>
              <a:rPr lang="en-ZA" sz="1100" dirty="0">
                <a:effectLst/>
                <a:latin typeface="Calibri" panose="020F0502020204030204" pitchFamily="34" charset="0"/>
                <a:ea typeface="Aptos" panose="020B0004020202020204" pitchFamily="34" charset="0"/>
                <a:cs typeface="Times New Roman" panose="02020603050405020304" pitchFamily="18" charset="0"/>
              </a:rPr>
              <a:t> include career requirements, study requirements and the subjects offered by your school (as discussed in the previous lesson)</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buFont typeface="Courier New" panose="02070309020205020404" pitchFamily="49" charset="0"/>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Personal factors</a:t>
            </a:r>
            <a:r>
              <a:rPr lang="en-ZA" sz="1100" dirty="0">
                <a:effectLst/>
                <a:latin typeface="Calibri" panose="020F0502020204030204" pitchFamily="34" charset="0"/>
                <a:ea typeface="Aptos" panose="020B0004020202020204" pitchFamily="34" charset="0"/>
                <a:cs typeface="Times New Roman" panose="02020603050405020304" pitchFamily="18" charset="0"/>
              </a:rPr>
              <a:t> include your interests, abilities, strengths and weaknesses.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tabLst>
                <a:tab pos="457200" algn="l"/>
              </a:tabLst>
            </a:pPr>
            <a:r>
              <a:rPr lang="en-ZA" sz="1100" b="1" dirty="0">
                <a:effectLst/>
                <a:latin typeface="Calibri" panose="020F0502020204030204" pitchFamily="34" charset="0"/>
                <a:ea typeface="Aptos" panose="020B0004020202020204" pitchFamily="34" charset="0"/>
                <a:cs typeface="Times New Roman" panose="02020603050405020304" pitchFamily="18" charset="0"/>
              </a:rPr>
              <a:t>Self-knowledge</a:t>
            </a:r>
            <a:r>
              <a:rPr lang="en-ZA" sz="1100" dirty="0">
                <a:effectLst/>
                <a:latin typeface="Calibri" panose="020F0502020204030204" pitchFamily="34" charset="0"/>
                <a:ea typeface="Aptos" panose="020B0004020202020204" pitchFamily="34" charset="0"/>
                <a:cs typeface="Times New Roman" panose="02020603050405020304" pitchFamily="18" charset="0"/>
              </a:rPr>
              <a:t> helps you choose subjects that are more likely to suit who you are and what you may want to do in the future.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214410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spcAft>
                <a:spcPts val="800"/>
              </a:spcAft>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Slide 4: </a:t>
            </a:r>
            <a:r>
              <a:rPr lang="en-ZA" sz="1200" dirty="0">
                <a:effectLst/>
                <a:latin typeface="Calibri" panose="020F0502020204030204" pitchFamily="34" charset="0"/>
                <a:ea typeface="Aptos" panose="020B0004020202020204" pitchFamily="34" charset="0"/>
                <a:cs typeface="Times New Roman" panose="02020603050405020304" pitchFamily="18" charset="0"/>
              </a:rPr>
              <a:t>Let’s watch a short video on the importance of self-knowledge and future careers. </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spcAft>
                <a:spcPts val="800"/>
              </a:spcAft>
              <a:buNone/>
            </a:pPr>
            <a:r>
              <a:rPr lang="en-US" sz="12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Watch video:</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spcAft>
                <a:spcPts val="800"/>
              </a:spcAft>
              <a:buNone/>
            </a:pPr>
            <a:r>
              <a:rPr lang="en-US" sz="12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How to Choose a Career Based on Interests - The Strong Interest Inventory </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spcAft>
                <a:spcPts val="800"/>
              </a:spcAft>
              <a:buNone/>
            </a:pPr>
            <a:r>
              <a:rPr lang="en-US" sz="1200"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hlinkClick r:id="rId3"/>
              </a:rPr>
              <a:t>https://www.youtube.com/watch?v=scgqCyxe1QY</a:t>
            </a:r>
            <a:r>
              <a:rPr lang="en-US" sz="10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a:t>
            </a:r>
            <a:r>
              <a:rPr lang="en-US" sz="12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(1 min 45 sec)</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Now let's start looking at these self-knowledge factors in detail. </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165917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15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5: Interests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An </a:t>
            </a:r>
            <a:r>
              <a:rPr lang="en-ZA" sz="1100" b="1" dirty="0">
                <a:effectLst/>
                <a:latin typeface="Calibri" panose="020F0502020204030204" pitchFamily="34" charset="0"/>
                <a:ea typeface="Aptos" panose="020B0004020202020204" pitchFamily="34" charset="0"/>
                <a:cs typeface="Times New Roman" panose="02020603050405020304" pitchFamily="18" charset="0"/>
              </a:rPr>
              <a:t>interest</a:t>
            </a:r>
            <a:r>
              <a:rPr lang="en-ZA" sz="1100" dirty="0">
                <a:effectLst/>
                <a:latin typeface="Calibri" panose="020F0502020204030204" pitchFamily="34" charset="0"/>
                <a:ea typeface="Aptos" panose="020B0004020202020204" pitchFamily="34" charset="0"/>
                <a:cs typeface="Times New Roman" panose="02020603050405020304" pitchFamily="18" charset="0"/>
              </a:rPr>
              <a:t> is a topic or activity a person enjoys learning about, doing or exploring.</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For example, a learner may be interested in helping people, working with animals, solving problems, designing items, using technology, cooking, sport, business or the environment.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Your interests can give you clues about possible subjects and career fields that may suit you. However, interests should not be the only reason for choosing a subject. You also need to think about your abilities, strengths and the requirements for future study or work.</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366280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Slide 6: Abilities and skills</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An </a:t>
            </a:r>
            <a:r>
              <a:rPr lang="en-ZA" sz="1200" b="1" dirty="0">
                <a:effectLst/>
                <a:latin typeface="Calibri" panose="020F0502020204030204" pitchFamily="34" charset="0"/>
                <a:ea typeface="Aptos" panose="020B0004020202020204" pitchFamily="34" charset="0"/>
                <a:cs typeface="Times New Roman" panose="02020603050405020304" pitchFamily="18" charset="0"/>
              </a:rPr>
              <a:t>ability</a:t>
            </a:r>
            <a:r>
              <a:rPr lang="en-ZA" sz="1200" dirty="0">
                <a:effectLst/>
                <a:latin typeface="Calibri" panose="020F0502020204030204" pitchFamily="34" charset="0"/>
                <a:ea typeface="Aptos" panose="020B0004020202020204" pitchFamily="34" charset="0"/>
                <a:cs typeface="Times New Roman" panose="02020603050405020304" pitchFamily="18" charset="0"/>
              </a:rPr>
              <a:t> is a natural or developed capability that helps a person perform certain tasks well or with greater ease.</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For example</a:t>
            </a:r>
            <a:r>
              <a:rPr lang="en-ZA" sz="1200" dirty="0">
                <a:effectLst/>
                <a:latin typeface="Calibri" panose="020F0502020204030204" pitchFamily="34" charset="0"/>
                <a:ea typeface="Aptos" panose="020B0004020202020204" pitchFamily="34" charset="0"/>
                <a:cs typeface="Times New Roman" panose="02020603050405020304" pitchFamily="18" charset="0"/>
              </a:rPr>
              <a:t>, a learner may have strong abilities in problem-solving, writing, speaking, working with people, working with numbers, drawing, practical work or organising information.</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Some learners may think, "I am not as smart as my friend", or "I cannot do that as well as someone else, so I must not have any abilities". This is not true. Everyone has abilities, but they may look different from person to person.</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buNone/>
            </a:pPr>
            <a:r>
              <a:rPr lang="en-ZA" sz="1200" dirty="0">
                <a:effectLst/>
                <a:latin typeface="Calibri" panose="020F0502020204030204" pitchFamily="34" charset="0"/>
                <a:ea typeface="Aptos" panose="020B0004020202020204" pitchFamily="34" charset="0"/>
                <a:cs typeface="Times New Roman" panose="02020603050405020304" pitchFamily="18" charset="0"/>
              </a:rPr>
              <a:t> </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A </a:t>
            </a:r>
            <a:r>
              <a:rPr lang="en-ZA" sz="1200" b="1" dirty="0">
                <a:effectLst/>
                <a:latin typeface="Calibri" panose="020F0502020204030204" pitchFamily="34" charset="0"/>
                <a:ea typeface="Aptos" panose="020B0004020202020204" pitchFamily="34" charset="0"/>
                <a:cs typeface="Times New Roman" panose="02020603050405020304" pitchFamily="18" charset="0"/>
              </a:rPr>
              <a:t>skill</a:t>
            </a:r>
            <a:r>
              <a:rPr lang="en-ZA" sz="1200" dirty="0">
                <a:effectLst/>
                <a:latin typeface="Calibri" panose="020F0502020204030204" pitchFamily="34" charset="0"/>
                <a:ea typeface="Aptos" panose="020B0004020202020204" pitchFamily="34" charset="0"/>
                <a:cs typeface="Times New Roman" panose="02020603050405020304" pitchFamily="18" charset="0"/>
              </a:rPr>
              <a:t> is a learned capability that improves through practice, effort and experience.</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For example</a:t>
            </a:r>
            <a:r>
              <a:rPr lang="en-ZA" sz="1200" dirty="0">
                <a:effectLst/>
                <a:latin typeface="Calibri" panose="020F0502020204030204" pitchFamily="34" charset="0"/>
                <a:ea typeface="Aptos" panose="020B0004020202020204" pitchFamily="34" charset="0"/>
                <a:cs typeface="Times New Roman" panose="02020603050405020304" pitchFamily="18" charset="0"/>
              </a:rPr>
              <a:t>, you are not born knowing how to solve an accounting problem, prepare a meal, use a computer program or rewire a plug. These skills are developed through learning, determination and practice.</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Natural ability can help you, but effort and practice can turn an ability into a strong skill.</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535935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Slide 7:</a:t>
            </a:r>
            <a:r>
              <a:rPr lang="en-ZA" sz="1200" dirty="0">
                <a:effectLst/>
                <a:latin typeface="Calibri" panose="020F0502020204030204" pitchFamily="34" charset="0"/>
                <a:ea typeface="Aptos" panose="020B0004020202020204" pitchFamily="34" charset="0"/>
                <a:cs typeface="Times New Roman" panose="02020603050405020304" pitchFamily="18" charset="0"/>
              </a:rPr>
              <a:t> </a:t>
            </a:r>
            <a:r>
              <a:rPr lang="en-ZA" sz="1200" b="1" dirty="0">
                <a:effectLst/>
                <a:latin typeface="Calibri" panose="020F0502020204030204" pitchFamily="34" charset="0"/>
                <a:ea typeface="Aptos" panose="020B0004020202020204" pitchFamily="34" charset="0"/>
                <a:cs typeface="Times New Roman" panose="02020603050405020304" pitchFamily="18" charset="0"/>
              </a:rPr>
              <a:t>Strengths and weaknesses</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A </a:t>
            </a:r>
            <a:r>
              <a:rPr lang="en-ZA" sz="1200" b="1" dirty="0">
                <a:effectLst/>
                <a:latin typeface="Calibri" panose="020F0502020204030204" pitchFamily="34" charset="0"/>
                <a:ea typeface="Aptos" panose="020B0004020202020204" pitchFamily="34" charset="0"/>
                <a:cs typeface="Times New Roman" panose="02020603050405020304" pitchFamily="18" charset="0"/>
              </a:rPr>
              <a:t>strength</a:t>
            </a:r>
            <a:r>
              <a:rPr lang="en-ZA" sz="1200" dirty="0">
                <a:effectLst/>
                <a:latin typeface="Calibri" panose="020F0502020204030204" pitchFamily="34" charset="0"/>
                <a:ea typeface="Aptos" panose="020B0004020202020204" pitchFamily="34" charset="0"/>
                <a:cs typeface="Times New Roman" panose="02020603050405020304" pitchFamily="18" charset="0"/>
              </a:rPr>
              <a:t> is a positive quality or capability that helps a person perform well and succeed.</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For example</a:t>
            </a:r>
            <a:r>
              <a:rPr lang="en-ZA" sz="1200" dirty="0">
                <a:effectLst/>
                <a:latin typeface="Calibri" panose="020F0502020204030204" pitchFamily="34" charset="0"/>
                <a:ea typeface="Aptos" panose="020B0004020202020204" pitchFamily="34" charset="0"/>
                <a:cs typeface="Times New Roman" panose="02020603050405020304" pitchFamily="18" charset="0"/>
              </a:rPr>
              <a:t>, a learner may be responsible, creative, patient, organised, practical, good at communicating or good at working with numbers.</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270510">
              <a:lnSpc>
                <a:spcPct val="115000"/>
              </a:lnSpc>
              <a:buNone/>
            </a:pPr>
            <a:r>
              <a:rPr lang="en-ZA" sz="1200" dirty="0">
                <a:effectLst/>
                <a:latin typeface="Calibri" panose="020F0502020204030204" pitchFamily="34" charset="0"/>
                <a:ea typeface="Aptos" panose="020B0004020202020204" pitchFamily="34" charset="0"/>
                <a:cs typeface="Times New Roman" panose="02020603050405020304" pitchFamily="18" charset="0"/>
              </a:rPr>
              <a:t> </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A </a:t>
            </a:r>
            <a:r>
              <a:rPr lang="en-ZA" sz="1200" b="1" dirty="0">
                <a:effectLst/>
                <a:latin typeface="Calibri" panose="020F0502020204030204" pitchFamily="34" charset="0"/>
                <a:ea typeface="Aptos" panose="020B0004020202020204" pitchFamily="34" charset="0"/>
                <a:cs typeface="Times New Roman" panose="02020603050405020304" pitchFamily="18" charset="0"/>
              </a:rPr>
              <a:t>weakness</a:t>
            </a:r>
            <a:r>
              <a:rPr lang="en-ZA" sz="1200" dirty="0">
                <a:effectLst/>
                <a:latin typeface="Calibri" panose="020F0502020204030204" pitchFamily="34" charset="0"/>
                <a:ea typeface="Aptos" panose="020B0004020202020204" pitchFamily="34" charset="0"/>
                <a:cs typeface="Times New Roman" panose="02020603050405020304" pitchFamily="18" charset="0"/>
              </a:rPr>
              <a:t> is an area of difficulty where a person may need more practice, support or improvement.</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200" b="1" dirty="0">
                <a:effectLst/>
                <a:latin typeface="Calibri" panose="020F0502020204030204" pitchFamily="34" charset="0"/>
                <a:ea typeface="Aptos" panose="020B0004020202020204" pitchFamily="34" charset="0"/>
                <a:cs typeface="Times New Roman" panose="02020603050405020304" pitchFamily="18" charset="0"/>
              </a:rPr>
              <a:t>For example</a:t>
            </a:r>
            <a:r>
              <a:rPr lang="en-ZA" sz="1200" dirty="0">
                <a:effectLst/>
                <a:latin typeface="Calibri" panose="020F0502020204030204" pitchFamily="34" charset="0"/>
                <a:ea typeface="Aptos" panose="020B0004020202020204" pitchFamily="34" charset="0"/>
                <a:cs typeface="Times New Roman" panose="02020603050405020304" pitchFamily="18" charset="0"/>
              </a:rPr>
              <a:t>, a learner may struggle with time management, public speaking, reading, calculations, concentration or working in a group.</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Symbol" panose="05050102010706020507" pitchFamily="18" charset="2"/>
              <a:buChar char=""/>
            </a:pPr>
            <a:r>
              <a:rPr lang="en-ZA" sz="1200" dirty="0">
                <a:effectLst/>
                <a:latin typeface="Calibri" panose="020F0502020204030204" pitchFamily="34" charset="0"/>
                <a:ea typeface="Aptos" panose="020B0004020202020204" pitchFamily="34" charset="0"/>
                <a:cs typeface="Times New Roman" panose="02020603050405020304" pitchFamily="18" charset="0"/>
              </a:rPr>
              <a:t>A weakness does not mean you must give up. It shows you where you may need to work harder, ask for help or build better habits.</a:t>
            </a:r>
            <a:endParaRPr lang="af-ZA" sz="110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11420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742950" lvl="1" indent="-285750">
              <a:lnSpc>
                <a:spcPct val="115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8: Linking qualities to subjects and careers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To make the best subject choice, you need to find where your interests, abilities, skills, strengths and weaknesses overlap.</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Different subjects and careers may require different qualities</a:t>
            </a:r>
            <a:r>
              <a:rPr lang="en-ZA" sz="1100" dirty="0">
                <a:effectLst/>
                <a:latin typeface="Calibri" panose="020F0502020204030204" pitchFamily="34" charset="0"/>
                <a:ea typeface="Aptos" panose="020B0004020202020204" pitchFamily="34" charset="0"/>
                <a:cs typeface="Times New Roman" panose="02020603050405020304" pitchFamily="18" charset="0"/>
              </a:rPr>
              <a:t>. For example: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A learner who enjoys solving problems and works well with numbers may be suited to subjects such as Mathematics, Accounting or Physical Sciences.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A learner who enjoys helping people and communicates well may be suited to subjects that support careers in education, health, social services or hospitality.</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A learner who is creative and enjoys visual work may be suited to subjects such as Visual Arts, Design or Consumer Studies.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A learner who enjoys practical work and solving technical problems may be suited to subjects such as Engineering Graphics and Design or Technology-related subjects, depending on what the school offers.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15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These examples do not mean that learners must choose only one path. They show that learners should think carefully about how their personal qualities connect to different subjects and career fields.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36688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9:</a:t>
            </a:r>
            <a:r>
              <a:rPr lang="en-ZA" sz="1100" dirty="0">
                <a:effectLst/>
                <a:latin typeface="Calibri" panose="020F0502020204030204" pitchFamily="34" charset="0"/>
                <a:ea typeface="Aptos" panose="020B0004020202020204" pitchFamily="34" charset="0"/>
                <a:cs typeface="Times New Roman" panose="02020603050405020304" pitchFamily="18" charset="0"/>
              </a:rPr>
              <a:t> There is a well-known saying: </a:t>
            </a:r>
            <a:r>
              <a:rPr lang="en-ZA" sz="1100" b="1" dirty="0">
                <a:effectLst/>
                <a:latin typeface="Calibri" panose="020F0502020204030204" pitchFamily="34" charset="0"/>
                <a:ea typeface="Aptos" panose="020B0004020202020204" pitchFamily="34" charset="0"/>
                <a:cs typeface="Times New Roman" panose="02020603050405020304" pitchFamily="18" charset="0"/>
              </a:rPr>
              <a:t>"Choose a job you love, and you will never have to work a day in your life".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This does not mean that every day in a career will be easy. Every career has difficult days, pressure and hard work. However, when you are interested in a career field, you may be more motivated to work hard and keep going.</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03043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B6A04-9792-C288-E236-34D878FE9BB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af-ZA"/>
          </a:p>
        </p:txBody>
      </p:sp>
      <p:sp>
        <p:nvSpPr>
          <p:cNvPr id="3" name="Subtitle 2">
            <a:extLst>
              <a:ext uri="{FF2B5EF4-FFF2-40B4-BE49-F238E27FC236}">
                <a16:creationId xmlns:a16="http://schemas.microsoft.com/office/drawing/2014/main" id="{003B0C13-F2C5-8917-E79E-32A4CAA1E25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9EF07E7D-89D4-0E76-BB3B-C52801E1BA72}"/>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7E56A2BE-6078-5CA3-C138-A7182E3CA085}"/>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43CCEE4A-7938-E821-0C9A-245916F3E9F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5996654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5B3AB-1C5D-0DA9-BF2A-913888F269D2}"/>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20EEF586-C1CA-0C49-A03E-250E09E83D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33D93D9F-EC8F-1CDB-67E0-D23B04442E76}"/>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8FF5D355-E858-BD67-0E38-49EA3D8328EC}"/>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BD137045-3596-6B6B-5271-ED0EF0B4B59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5448155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530C-5678-FCC3-944A-7228D4ED4E3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217096E6-AC60-B33A-74CA-E20AB52F595A}"/>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FB20F3-9315-1B20-7560-6A6EF15CD802}"/>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DE3F2BAD-F850-8DF1-7C3D-80B714BFE699}"/>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DA06AB02-D10B-9371-81CC-4FE23488DD4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67364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0DC9-CDA9-3A95-C038-5836B79A0101}"/>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2743782B-8FEC-1084-15AC-F61E74F3235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48DA9E84-BA6D-1BF5-273E-B3FFA10CA100}"/>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35763201-66FD-19BC-DF61-037B60DCB3F5}"/>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6" name="Footer Placeholder 5">
            <a:extLst>
              <a:ext uri="{FF2B5EF4-FFF2-40B4-BE49-F238E27FC236}">
                <a16:creationId xmlns:a16="http://schemas.microsoft.com/office/drawing/2014/main" id="{DA2958C6-61F3-10B6-08EA-BAA2BF9FEE0A}"/>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27EA7B8B-D340-897F-D636-84DA57FD68E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234196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833B3-EF4C-0843-AD93-8D02418F1BF9}"/>
              </a:ext>
            </a:extLst>
          </p:cNvPr>
          <p:cNvSpPr>
            <a:spLocks noGrp="1"/>
          </p:cNvSpPr>
          <p:nvPr>
            <p:ph type="title"/>
          </p:nvPr>
        </p:nvSpPr>
        <p:spPr>
          <a:xfrm>
            <a:off x="629841" y="273844"/>
            <a:ext cx="7886700" cy="994172"/>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35B8397D-5A89-1C05-E777-41729A3116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A9BC3-6227-A45A-880C-1B52C92DF26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05DF86B8-2474-C8B4-CF73-C683046B35F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7A5B549-6936-13EB-9CE0-7AE591636E7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115E66F0-9673-0473-20F1-ACFA2BDE50E1}"/>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8" name="Footer Placeholder 7">
            <a:extLst>
              <a:ext uri="{FF2B5EF4-FFF2-40B4-BE49-F238E27FC236}">
                <a16:creationId xmlns:a16="http://schemas.microsoft.com/office/drawing/2014/main" id="{CE774DDB-9DCE-CE80-3B57-68E5924BF185}"/>
              </a:ext>
            </a:extLst>
          </p:cNvPr>
          <p:cNvSpPr>
            <a:spLocks noGrp="1"/>
          </p:cNvSpPr>
          <p:nvPr>
            <p:ph type="ftr" sz="quarter" idx="11"/>
          </p:nvPr>
        </p:nvSpPr>
        <p:spPr/>
        <p:txBody>
          <a:bodyPr/>
          <a:lstStyle/>
          <a:p>
            <a:endParaRPr lang="af-ZA"/>
          </a:p>
        </p:txBody>
      </p:sp>
      <p:sp>
        <p:nvSpPr>
          <p:cNvPr id="9" name="Slide Number Placeholder 8">
            <a:extLst>
              <a:ext uri="{FF2B5EF4-FFF2-40B4-BE49-F238E27FC236}">
                <a16:creationId xmlns:a16="http://schemas.microsoft.com/office/drawing/2014/main" id="{A6E9F952-802D-95C9-DBCB-562D1F7F9E0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86754543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69E7-14F9-58EF-B38E-5D37C12A0FC3}"/>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9B2F27EF-05B3-8381-AC87-704E4DF8E48A}"/>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4" name="Footer Placeholder 3">
            <a:extLst>
              <a:ext uri="{FF2B5EF4-FFF2-40B4-BE49-F238E27FC236}">
                <a16:creationId xmlns:a16="http://schemas.microsoft.com/office/drawing/2014/main" id="{8B1F80DA-62E4-54C8-8630-B17AFAAF1D51}"/>
              </a:ext>
            </a:extLst>
          </p:cNvPr>
          <p:cNvSpPr>
            <a:spLocks noGrp="1"/>
          </p:cNvSpPr>
          <p:nvPr>
            <p:ph type="ftr" sz="quarter" idx="11"/>
          </p:nvPr>
        </p:nvSpPr>
        <p:spPr/>
        <p:txBody>
          <a:bodyPr/>
          <a:lstStyle/>
          <a:p>
            <a:endParaRPr lang="af-ZA"/>
          </a:p>
        </p:txBody>
      </p:sp>
      <p:sp>
        <p:nvSpPr>
          <p:cNvPr id="5" name="Slide Number Placeholder 4">
            <a:extLst>
              <a:ext uri="{FF2B5EF4-FFF2-40B4-BE49-F238E27FC236}">
                <a16:creationId xmlns:a16="http://schemas.microsoft.com/office/drawing/2014/main" id="{2B007917-6CC3-5992-2718-C00A8B7C55E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4381579"/>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D6F589-6E45-B0EB-12D2-EB78D2950A5D}"/>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3" name="Footer Placeholder 2">
            <a:extLst>
              <a:ext uri="{FF2B5EF4-FFF2-40B4-BE49-F238E27FC236}">
                <a16:creationId xmlns:a16="http://schemas.microsoft.com/office/drawing/2014/main" id="{DF870934-4E70-3DA1-B600-FC942D6C1836}"/>
              </a:ext>
            </a:extLst>
          </p:cNvPr>
          <p:cNvSpPr>
            <a:spLocks noGrp="1"/>
          </p:cNvSpPr>
          <p:nvPr>
            <p:ph type="ftr" sz="quarter" idx="11"/>
          </p:nvPr>
        </p:nvSpPr>
        <p:spPr/>
        <p:txBody>
          <a:bodyPr/>
          <a:lstStyle/>
          <a:p>
            <a:endParaRPr lang="af-ZA"/>
          </a:p>
        </p:txBody>
      </p:sp>
      <p:sp>
        <p:nvSpPr>
          <p:cNvPr id="4" name="Slide Number Placeholder 3">
            <a:extLst>
              <a:ext uri="{FF2B5EF4-FFF2-40B4-BE49-F238E27FC236}">
                <a16:creationId xmlns:a16="http://schemas.microsoft.com/office/drawing/2014/main" id="{D020DCC4-3569-6924-1C58-84C17B53FF2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92557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1B058-D5FF-682C-69F8-623F27C9FFA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A0749A97-6CD1-A55E-783A-A49A1BCA942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8C54AF9E-D500-1F6D-8122-9BF64218F66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53E9444-BC6E-203D-7663-39B149339604}"/>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6" name="Footer Placeholder 5">
            <a:extLst>
              <a:ext uri="{FF2B5EF4-FFF2-40B4-BE49-F238E27FC236}">
                <a16:creationId xmlns:a16="http://schemas.microsoft.com/office/drawing/2014/main" id="{8507537E-13AA-8439-9876-70B2B74714B2}"/>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8E8886D4-1E5A-CE00-D912-41738A0DAAB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4331231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B64F4-3D8C-78B4-BEE6-741C06CB015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FFF21408-3BB5-21E4-5778-6D59FA1D302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f-ZA"/>
          </a:p>
        </p:txBody>
      </p:sp>
      <p:sp>
        <p:nvSpPr>
          <p:cNvPr id="4" name="Text Placeholder 3">
            <a:extLst>
              <a:ext uri="{FF2B5EF4-FFF2-40B4-BE49-F238E27FC236}">
                <a16:creationId xmlns:a16="http://schemas.microsoft.com/office/drawing/2014/main" id="{2BC42C59-FDB9-BB0C-F86F-B4CAF09A69F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9CAA842-5F83-A4B7-1A38-718B5348163F}"/>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6" name="Footer Placeholder 5">
            <a:extLst>
              <a:ext uri="{FF2B5EF4-FFF2-40B4-BE49-F238E27FC236}">
                <a16:creationId xmlns:a16="http://schemas.microsoft.com/office/drawing/2014/main" id="{E2B49840-D6C0-A47C-777C-3A9F4B130C14}"/>
              </a:ext>
            </a:extLst>
          </p:cNvPr>
          <p:cNvSpPr>
            <a:spLocks noGrp="1"/>
          </p:cNvSpPr>
          <p:nvPr>
            <p:ph type="ftr" sz="quarter" idx="11"/>
          </p:nvPr>
        </p:nvSpPr>
        <p:spPr/>
        <p:txBody>
          <a:bodyPr/>
          <a:lstStyle/>
          <a:p>
            <a:endParaRPr lang="af-ZA"/>
          </a:p>
        </p:txBody>
      </p:sp>
      <p:sp>
        <p:nvSpPr>
          <p:cNvPr id="7" name="Slide Number Placeholder 6">
            <a:extLst>
              <a:ext uri="{FF2B5EF4-FFF2-40B4-BE49-F238E27FC236}">
                <a16:creationId xmlns:a16="http://schemas.microsoft.com/office/drawing/2014/main" id="{2E9568E6-B750-F3A5-B2BC-A261E6A7FF5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66948755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6C0DF5-0140-7E71-7F9D-20644A02D7DD}"/>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4F4694EA-138A-1445-EE0E-33C977626D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2B236003-EC1E-DA46-1A7E-E1F3B3270578}"/>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F14F6B28-9718-9321-70E8-0167B12C3C08}"/>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C91AE01F-3ED8-2726-DCDA-91FA0B2E701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2170092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1D748E-AB31-5545-DC71-4F038F910ACB}"/>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4A36C05F-2DBC-8152-919D-71B4DAAE22C0}"/>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6D5C5D9B-DE7E-6D26-B57E-1C5040C777C3}"/>
              </a:ext>
            </a:extLst>
          </p:cNvPr>
          <p:cNvSpPr>
            <a:spLocks noGrp="1"/>
          </p:cNvSpPr>
          <p:nvPr>
            <p:ph type="dt" sz="half" idx="10"/>
          </p:nvPr>
        </p:nvSpPr>
        <p:spPr/>
        <p:txBody>
          <a:body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68E5B2A8-C25B-4A3C-124C-E21CB81D7E38}"/>
              </a:ext>
            </a:extLst>
          </p:cNvPr>
          <p:cNvSpPr>
            <a:spLocks noGrp="1"/>
          </p:cNvSpPr>
          <p:nvPr>
            <p:ph type="ftr" sz="quarter" idx="11"/>
          </p:nvPr>
        </p:nvSpPr>
        <p:spPr/>
        <p:txBody>
          <a:bodyPr/>
          <a:lstStyle/>
          <a:p>
            <a:endParaRPr lang="af-ZA"/>
          </a:p>
        </p:txBody>
      </p:sp>
      <p:sp>
        <p:nvSpPr>
          <p:cNvPr id="6" name="Slide Number Placeholder 5">
            <a:extLst>
              <a:ext uri="{FF2B5EF4-FFF2-40B4-BE49-F238E27FC236}">
                <a16:creationId xmlns:a16="http://schemas.microsoft.com/office/drawing/2014/main" id="{216A88F1-A856-4E3E-7CC0-48376C4BDBC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31965401"/>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0085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17E8EC-C1DD-AE53-343E-34FA0AC8023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18B2E306-0543-0DCA-5869-CA6D90FBCF8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2C0E7267-8B1F-0895-97EE-846E7F2CD83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FC15F859-00C5-4806-93CC-4438BE676E1E}" type="datetimeFigureOut">
              <a:rPr lang="af-ZA" smtClean="0"/>
              <a:t>2026-06-24</a:t>
            </a:fld>
            <a:endParaRPr lang="af-ZA"/>
          </a:p>
        </p:txBody>
      </p:sp>
      <p:sp>
        <p:nvSpPr>
          <p:cNvPr id="5" name="Footer Placeholder 4">
            <a:extLst>
              <a:ext uri="{FF2B5EF4-FFF2-40B4-BE49-F238E27FC236}">
                <a16:creationId xmlns:a16="http://schemas.microsoft.com/office/drawing/2014/main" id="{A8071BB1-8E02-D518-5368-8ED19321DA3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af-ZA"/>
          </a:p>
        </p:txBody>
      </p:sp>
      <p:sp>
        <p:nvSpPr>
          <p:cNvPr id="6" name="Slide Number Placeholder 5">
            <a:extLst>
              <a:ext uri="{FF2B5EF4-FFF2-40B4-BE49-F238E27FC236}">
                <a16:creationId xmlns:a16="http://schemas.microsoft.com/office/drawing/2014/main" id="{CC659426-7897-F3DB-DF37-47892AD2171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320624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f-Z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jpeg"/><Relationship Id="rId4" Type="http://schemas.openxmlformats.org/officeDocument/2006/relationships/hyperlink" Target="https://www.youtube.com/watch?v=scgqCyxe1QY"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jpe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eg"/><Relationship Id="rId7"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jpe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3.jpeg"/><Relationship Id="rId4" Type="http://schemas.openxmlformats.org/officeDocument/2006/relationships/diagramData" Target="../diagrams/data4.xml"/><Relationship Id="rId9"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jpeg"/><Relationship Id="rId7" Type="http://schemas.openxmlformats.org/officeDocument/2006/relationships/diagramColors" Target="../diagrams/colors5.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5" name="Google Shape;55;p13"/>
          <p:cNvSpPr txBox="1"/>
          <p:nvPr/>
        </p:nvSpPr>
        <p:spPr>
          <a:xfrm>
            <a:off x="489204" y="751950"/>
            <a:ext cx="5082540" cy="1819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450"/>
              </a:spcBef>
              <a:spcAft>
                <a:spcPts val="450"/>
              </a:spcAft>
              <a:buClr>
                <a:srgbClr val="000000"/>
              </a:buClr>
              <a:buSzTx/>
              <a:buFont typeface="Arial"/>
              <a:buNone/>
              <a:tabLst/>
              <a:defRPr/>
            </a:pPr>
            <a:r>
              <a:rPr kumimoji="0" lang="en-GB" sz="4400" b="0" i="0" u="none" strike="noStrike" kern="0" cap="none" spc="0" normalizeH="0" baseline="0" noProof="0" dirty="0">
                <a:ln>
                  <a:noFill/>
                </a:ln>
                <a:solidFill>
                  <a:srgbClr val="FEE151"/>
                </a:solidFill>
                <a:effectLst/>
                <a:uLnTx/>
                <a:uFillTx/>
                <a:latin typeface="Fredoka One"/>
                <a:ea typeface="Fredoka One"/>
                <a:cs typeface="Fredoka One"/>
                <a:sym typeface="Fredoka One"/>
              </a:rPr>
              <a:t>World of Work</a:t>
            </a:r>
          </a:p>
        </p:txBody>
      </p:sp>
      <p:sp>
        <p:nvSpPr>
          <p:cNvPr id="56" name="Google Shape;56;p13"/>
          <p:cNvSpPr txBox="1"/>
          <p:nvPr/>
        </p:nvSpPr>
        <p:spPr>
          <a:xfrm>
            <a:off x="489204" y="2803018"/>
            <a:ext cx="6632448" cy="667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360"/>
              </a:spcBef>
              <a:spcAft>
                <a:spcPts val="360"/>
              </a:spcAft>
              <a:buClr>
                <a:srgbClr val="000000"/>
              </a:buClr>
              <a:buSzTx/>
              <a:buFont typeface="Arial"/>
              <a:buNone/>
              <a:tabLst/>
              <a:defRPr/>
            </a:pPr>
            <a:endParaRPr kumimoji="0" lang="en" sz="2000" b="0" i="0" u="none" strike="noStrike" kern="0" cap="none" spc="0" normalizeH="0" baseline="0" noProof="0" dirty="0">
              <a:ln>
                <a:noFill/>
              </a:ln>
              <a:solidFill>
                <a:srgbClr val="BCEEFD"/>
              </a:solidFill>
              <a:effectLst/>
              <a:uLnTx/>
              <a:uFillTx/>
              <a:latin typeface="Comic Neue"/>
              <a:ea typeface="Comic Neue"/>
              <a:cs typeface="Comic Neue"/>
              <a:sym typeface="Comic Neue"/>
            </a:endParaRPr>
          </a:p>
          <a:p>
            <a:pPr marL="0" marR="0" lvl="0" indent="0" algn="l" defTabSz="914400" rtl="0" eaLnBrk="1" fontAlgn="auto" latinLnBrk="0" hangingPunct="1">
              <a:lnSpc>
                <a:spcPct val="100000"/>
              </a:lnSpc>
              <a:spcBef>
                <a:spcPts val="360"/>
              </a:spcBef>
              <a:spcAft>
                <a:spcPts val="360"/>
              </a:spcAft>
              <a:buClr>
                <a:srgbClr val="000000"/>
              </a:buClr>
              <a:buSzTx/>
              <a:buFont typeface="Arial"/>
              <a:buNone/>
              <a:tabLst/>
              <a:defRPr/>
            </a:pPr>
            <a:r>
              <a:rPr kumimoji="0" lang="en" sz="2000" b="0" i="0" u="none" strike="noStrike" kern="0" cap="none" spc="0" normalizeH="0" baseline="0" noProof="0" dirty="0">
                <a:ln>
                  <a:noFill/>
                </a:ln>
                <a:solidFill>
                  <a:srgbClr val="FEE151"/>
                </a:solidFill>
                <a:effectLst/>
                <a:uLnTx/>
                <a:uFillTx/>
                <a:latin typeface="Fredoka One" panose="02000000000000000000" pitchFamily="2" charset="0"/>
                <a:ea typeface="Comic Neue"/>
                <a:cs typeface="Comic Neue"/>
                <a:sym typeface="Comic Neue"/>
              </a:rPr>
              <a:t>Grade 9: Term 3</a:t>
            </a:r>
          </a:p>
          <a:p>
            <a:pPr lvl="0">
              <a:spcBef>
                <a:spcPts val="360"/>
              </a:spcBef>
              <a:spcAft>
                <a:spcPts val="360"/>
              </a:spcAft>
              <a:defRPr/>
            </a:pPr>
            <a:r>
              <a:rPr lang="en" sz="2000" dirty="0">
                <a:solidFill>
                  <a:srgbClr val="FEE151"/>
                </a:solidFill>
                <a:latin typeface="Fredoka One" panose="02000000000000000000" pitchFamily="2" charset="0"/>
                <a:ea typeface="Comic Neue"/>
                <a:cs typeface="Comic Neue"/>
                <a:sym typeface="Comic Neue"/>
              </a:rPr>
              <a:t>Lesson 3: </a:t>
            </a:r>
            <a:r>
              <a:rPr lang="en-GB" sz="2000" dirty="0">
                <a:solidFill>
                  <a:srgbClr val="FFAB40">
                    <a:lumMod val="75000"/>
                  </a:srgbClr>
                </a:solidFill>
                <a:latin typeface="Fredoka One" panose="02000000000000000000" pitchFamily="2" charset="0"/>
                <a:ea typeface="Comic Neue"/>
                <a:cs typeface="Comic Neue"/>
                <a:sym typeface="Comic Neue"/>
              </a:rPr>
              <a:t>Qualities relating to different careers and subjects</a:t>
            </a:r>
          </a:p>
        </p:txBody>
      </p:sp>
      <p:pic>
        <p:nvPicPr>
          <p:cNvPr id="2" name="Picture 1" descr="A logo with a person in the middle&#10;&#10;Description automatically generated">
            <a:extLst>
              <a:ext uri="{FF2B5EF4-FFF2-40B4-BE49-F238E27FC236}">
                <a16:creationId xmlns:a16="http://schemas.microsoft.com/office/drawing/2014/main" id="{EE59DCF6-48E4-FC72-4403-1AB84804B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240030"/>
            <a:ext cx="8661654" cy="466344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BB7B1-7231-5D8A-791D-2F6C0F1B4B22}"/>
              </a:ext>
            </a:extLst>
          </p:cNvPr>
          <p:cNvSpPr>
            <a:spLocks noGrp="1"/>
          </p:cNvSpPr>
          <p:nvPr>
            <p:ph type="title"/>
          </p:nvPr>
        </p:nvSpPr>
        <p:spPr>
          <a:xfrm>
            <a:off x="628650" y="501282"/>
            <a:ext cx="7886700" cy="994173"/>
          </a:xfrm>
        </p:spPr>
        <p:txBody>
          <a:bodyPr>
            <a:normAutofit/>
          </a:bodyPr>
          <a:lstStyle/>
          <a:p>
            <a:r>
              <a:rPr lang="en-GB" b="1" dirty="0">
                <a:solidFill>
                  <a:srgbClr val="FEE151"/>
                </a:solidFill>
              </a:rPr>
              <a:t>Class Discussion</a:t>
            </a:r>
            <a:endParaRPr lang="af-ZA" b="1" dirty="0">
              <a:solidFill>
                <a:srgbClr val="FEE151"/>
              </a:solidFill>
            </a:endParaRPr>
          </a:p>
        </p:txBody>
      </p:sp>
      <p:sp>
        <p:nvSpPr>
          <p:cNvPr id="4" name="Content Placeholder 3">
            <a:extLst>
              <a:ext uri="{FF2B5EF4-FFF2-40B4-BE49-F238E27FC236}">
                <a16:creationId xmlns:a16="http://schemas.microsoft.com/office/drawing/2014/main" id="{34BE1832-E31C-64DF-333D-E891679AD9B9}"/>
              </a:ext>
            </a:extLst>
          </p:cNvPr>
          <p:cNvSpPr>
            <a:spLocks noGrp="1"/>
          </p:cNvSpPr>
          <p:nvPr>
            <p:ph sz="half" idx="1"/>
          </p:nvPr>
        </p:nvSpPr>
        <p:spPr>
          <a:xfrm>
            <a:off x="628650" y="1633092"/>
            <a:ext cx="3823335" cy="2846811"/>
          </a:xfrm>
          <a:solidFill>
            <a:schemeClr val="accent1">
              <a:lumMod val="20000"/>
              <a:lumOff val="80000"/>
            </a:schemeClr>
          </a:solidFill>
        </p:spPr>
        <p:txBody>
          <a:bodyPr>
            <a:normAutofit/>
          </a:bodyPr>
          <a:lstStyle/>
          <a:p>
            <a:pPr marL="0" indent="0">
              <a:buNone/>
            </a:pPr>
            <a:r>
              <a:rPr lang="en-GB" sz="2000" dirty="0"/>
              <a:t>Aisha is </a:t>
            </a:r>
            <a:r>
              <a:rPr lang="en-GB" sz="2000" b="1" dirty="0"/>
              <a:t>passionate</a:t>
            </a:r>
            <a:r>
              <a:rPr lang="en-GB" sz="2000" dirty="0"/>
              <a:t> about becoming a doctor because she wants to help sick people in her community. She enjoys Life Sciences and loves learning about the human body, but she struggles with Mathematics. This creates a conflict because Medicine usually requires strong Mathematics results.</a:t>
            </a:r>
            <a:endParaRPr lang="af-ZA" sz="2000" dirty="0"/>
          </a:p>
        </p:txBody>
      </p:sp>
      <p:sp>
        <p:nvSpPr>
          <p:cNvPr id="5" name="Content Placeholder 4">
            <a:extLst>
              <a:ext uri="{FF2B5EF4-FFF2-40B4-BE49-F238E27FC236}">
                <a16:creationId xmlns:a16="http://schemas.microsoft.com/office/drawing/2014/main" id="{3F1C494D-F323-3AC3-0F2E-E0743741FA54}"/>
              </a:ext>
            </a:extLst>
          </p:cNvPr>
          <p:cNvSpPr>
            <a:spLocks noGrp="1"/>
          </p:cNvSpPr>
          <p:nvPr>
            <p:ph sz="half" idx="2"/>
          </p:nvPr>
        </p:nvSpPr>
        <p:spPr>
          <a:xfrm>
            <a:off x="4692015" y="1633092"/>
            <a:ext cx="3823335" cy="2846811"/>
          </a:xfrm>
        </p:spPr>
        <p:txBody>
          <a:bodyPr>
            <a:normAutofit/>
          </a:bodyPr>
          <a:lstStyle/>
          <a:p>
            <a:pPr lvl="0"/>
            <a:r>
              <a:rPr lang="en-ZA" sz="1600" dirty="0">
                <a:solidFill>
                  <a:schemeClr val="bg1"/>
                </a:solidFill>
              </a:rPr>
              <a:t>Can you enjoy a subject or career field but still struggle with it? Explain your answer.</a:t>
            </a:r>
            <a:endParaRPr lang="af-ZA" sz="1600" dirty="0">
              <a:solidFill>
                <a:schemeClr val="bg1"/>
              </a:solidFill>
            </a:endParaRPr>
          </a:p>
          <a:p>
            <a:pPr lvl="0"/>
            <a:r>
              <a:rPr lang="en-ZA" sz="1600" dirty="0">
                <a:solidFill>
                  <a:schemeClr val="bg1"/>
                </a:solidFill>
              </a:rPr>
              <a:t>Can you be good at a subject but not enjoy it? Explain your answer.</a:t>
            </a:r>
            <a:endParaRPr lang="af-ZA" sz="1600" dirty="0">
              <a:solidFill>
                <a:schemeClr val="bg1"/>
              </a:solidFill>
            </a:endParaRPr>
          </a:p>
          <a:p>
            <a:pPr lvl="0"/>
            <a:r>
              <a:rPr lang="en-ZA" sz="1600" dirty="0">
                <a:solidFill>
                  <a:schemeClr val="bg1"/>
                </a:solidFill>
              </a:rPr>
              <a:t>What should a learner do if they need a subject for a future career, but it is one of their weaker subjects?</a:t>
            </a:r>
            <a:endParaRPr lang="af-ZA" sz="1600" dirty="0">
              <a:solidFill>
                <a:schemeClr val="bg1"/>
              </a:solidFill>
            </a:endParaRPr>
          </a:p>
          <a:p>
            <a:pPr lvl="0"/>
            <a:r>
              <a:rPr lang="en-ZA" sz="1600" dirty="0">
                <a:solidFill>
                  <a:schemeClr val="bg1"/>
                </a:solidFill>
              </a:rPr>
              <a:t>Why should learners consider both their interests and abilities when choosing subjects?</a:t>
            </a:r>
            <a:endParaRPr lang="af-ZA" sz="1600" dirty="0">
              <a:solidFill>
                <a:schemeClr val="bg1"/>
              </a:solidFill>
            </a:endParaRPr>
          </a:p>
        </p:txBody>
      </p:sp>
      <p:pic>
        <p:nvPicPr>
          <p:cNvPr id="7" name="Picture 6" descr="A logo with a person in the middle&#10;&#10;Description automatically generated">
            <a:extLst>
              <a:ext uri="{FF2B5EF4-FFF2-40B4-BE49-F238E27FC236}">
                <a16:creationId xmlns:a16="http://schemas.microsoft.com/office/drawing/2014/main" id="{69527F06-BB16-51D8-06A8-E4BD58A1A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6747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7BA647-F9C7-D527-65B3-F671261A9E7E}"/>
              </a:ext>
            </a:extLst>
          </p:cNvPr>
          <p:cNvSpPr>
            <a:spLocks noGrp="1"/>
          </p:cNvSpPr>
          <p:nvPr>
            <p:ph type="title"/>
          </p:nvPr>
        </p:nvSpPr>
        <p:spPr>
          <a:xfrm>
            <a:off x="442170" y="642135"/>
            <a:ext cx="3420438" cy="846051"/>
          </a:xfrm>
        </p:spPr>
        <p:txBody>
          <a:bodyPr anchor="ctr">
            <a:normAutofit/>
          </a:bodyPr>
          <a:lstStyle/>
          <a:p>
            <a:r>
              <a:rPr lang="af-ZA" sz="3000" b="1" dirty="0" err="1">
                <a:solidFill>
                  <a:srgbClr val="FEE151"/>
                </a:solidFill>
              </a:rPr>
              <a:t>Key</a:t>
            </a:r>
            <a:r>
              <a:rPr lang="af-ZA" sz="3000" b="1" dirty="0">
                <a:solidFill>
                  <a:srgbClr val="FEE151"/>
                </a:solidFill>
              </a:rPr>
              <a:t> </a:t>
            </a:r>
            <a:r>
              <a:rPr lang="af-ZA" sz="3000" b="1" dirty="0" err="1">
                <a:solidFill>
                  <a:srgbClr val="FEE151"/>
                </a:solidFill>
              </a:rPr>
              <a:t>Message</a:t>
            </a:r>
            <a:endParaRPr lang="af-ZA" sz="3000" b="1" dirty="0">
              <a:solidFill>
                <a:srgbClr val="FEE151"/>
              </a:solidFill>
            </a:endParaRPr>
          </a:p>
        </p:txBody>
      </p:sp>
      <p:grpSp>
        <p:nvGrpSpPr>
          <p:cNvPr id="11"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CE190C8-CA60-52C9-0A56-5A6759812216}"/>
              </a:ext>
            </a:extLst>
          </p:cNvPr>
          <p:cNvSpPr>
            <a:spLocks noGrp="1"/>
          </p:cNvSpPr>
          <p:nvPr>
            <p:ph idx="1"/>
          </p:nvPr>
        </p:nvSpPr>
        <p:spPr>
          <a:xfrm>
            <a:off x="443039" y="1747878"/>
            <a:ext cx="3419569" cy="2984689"/>
          </a:xfrm>
        </p:spPr>
        <p:txBody>
          <a:bodyPr anchor="ctr">
            <a:normAutofit/>
          </a:bodyPr>
          <a:lstStyle/>
          <a:p>
            <a:pPr marL="0" indent="0">
              <a:buNone/>
            </a:pPr>
            <a:r>
              <a:rPr lang="af-ZA" sz="1800" dirty="0">
                <a:solidFill>
                  <a:schemeClr val="bg1"/>
                </a:solidFill>
              </a:rPr>
              <a:t>Good </a:t>
            </a:r>
            <a:r>
              <a:rPr lang="af-ZA" sz="1800" dirty="0" err="1">
                <a:solidFill>
                  <a:schemeClr val="bg1"/>
                </a:solidFill>
              </a:rPr>
              <a:t>subject</a:t>
            </a:r>
            <a:r>
              <a:rPr lang="af-ZA" sz="1800" dirty="0">
                <a:solidFill>
                  <a:schemeClr val="bg1"/>
                </a:solidFill>
              </a:rPr>
              <a:t> </a:t>
            </a:r>
            <a:r>
              <a:rPr lang="af-ZA" sz="1800" dirty="0" err="1">
                <a:solidFill>
                  <a:schemeClr val="bg1"/>
                </a:solidFill>
              </a:rPr>
              <a:t>choices</a:t>
            </a:r>
            <a:r>
              <a:rPr lang="af-ZA" sz="1800" dirty="0">
                <a:solidFill>
                  <a:schemeClr val="bg1"/>
                </a:solidFill>
              </a:rPr>
              <a:t> </a:t>
            </a:r>
            <a:r>
              <a:rPr lang="af-ZA" sz="1800" dirty="0" err="1">
                <a:solidFill>
                  <a:schemeClr val="bg1"/>
                </a:solidFill>
              </a:rPr>
              <a:t>consider</a:t>
            </a:r>
            <a:r>
              <a:rPr lang="af-ZA" sz="1800" dirty="0">
                <a:solidFill>
                  <a:schemeClr val="bg1"/>
                </a:solidFill>
              </a:rPr>
              <a:t>:</a:t>
            </a:r>
          </a:p>
          <a:p>
            <a:r>
              <a:rPr lang="af-ZA" sz="1800" dirty="0" err="1">
                <a:solidFill>
                  <a:schemeClr val="bg1"/>
                </a:solidFill>
              </a:rPr>
              <a:t>interests</a:t>
            </a:r>
            <a:r>
              <a:rPr lang="af-ZA" sz="1800" dirty="0">
                <a:solidFill>
                  <a:schemeClr val="bg1"/>
                </a:solidFill>
              </a:rPr>
              <a:t> </a:t>
            </a:r>
          </a:p>
          <a:p>
            <a:r>
              <a:rPr lang="af-ZA" sz="1800" dirty="0" err="1">
                <a:solidFill>
                  <a:schemeClr val="bg1"/>
                </a:solidFill>
              </a:rPr>
              <a:t>abilities</a:t>
            </a:r>
            <a:endParaRPr lang="af-ZA" sz="1800" dirty="0">
              <a:solidFill>
                <a:schemeClr val="bg1"/>
              </a:solidFill>
            </a:endParaRPr>
          </a:p>
          <a:p>
            <a:r>
              <a:rPr lang="af-ZA" sz="1800" dirty="0" err="1">
                <a:solidFill>
                  <a:schemeClr val="bg1"/>
                </a:solidFill>
              </a:rPr>
              <a:t>skills</a:t>
            </a:r>
            <a:endParaRPr lang="af-ZA" sz="1800" dirty="0">
              <a:solidFill>
                <a:schemeClr val="bg1"/>
              </a:solidFill>
            </a:endParaRPr>
          </a:p>
          <a:p>
            <a:r>
              <a:rPr lang="af-ZA" sz="1800" dirty="0" err="1">
                <a:solidFill>
                  <a:schemeClr val="bg1"/>
                </a:solidFill>
              </a:rPr>
              <a:t>strengths</a:t>
            </a:r>
            <a:endParaRPr lang="af-ZA" sz="1800" dirty="0">
              <a:solidFill>
                <a:schemeClr val="bg1"/>
              </a:solidFill>
            </a:endParaRPr>
          </a:p>
          <a:p>
            <a:r>
              <a:rPr lang="af-ZA" sz="1800" dirty="0" err="1">
                <a:solidFill>
                  <a:schemeClr val="bg1"/>
                </a:solidFill>
              </a:rPr>
              <a:t>weaknesses</a:t>
            </a:r>
            <a:endParaRPr lang="af-ZA" sz="1800" dirty="0">
              <a:solidFill>
                <a:schemeClr val="bg1"/>
              </a:solidFill>
            </a:endParaRPr>
          </a:p>
          <a:p>
            <a:endParaRPr lang="af-ZA" sz="1500" dirty="0"/>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2F20F7C-12F5-87E8-B408-76B5FE654C51}"/>
              </a:ext>
            </a:extLst>
          </p:cNvPr>
          <p:cNvPicPr>
            <a:picLocks noChangeAspect="1"/>
          </p:cNvPicPr>
          <p:nvPr/>
        </p:nvPicPr>
        <p:blipFill>
          <a:blip r:embed="rId3"/>
          <a:srcRect l="15538" r="1932" b="-4"/>
          <a:stretch>
            <a:fillRect/>
          </a:stretch>
        </p:blipFill>
        <p:spPr>
          <a:xfrm>
            <a:off x="4483341" y="599514"/>
            <a:ext cx="4069057" cy="3944472"/>
          </a:xfrm>
          <a:prstGeom prst="rect">
            <a:avLst/>
          </a:prstGeom>
        </p:spPr>
      </p:pic>
      <p:pic>
        <p:nvPicPr>
          <p:cNvPr id="5" name="Picture 4" descr="A logo with a person in the middle&#10;&#10;Description automatically generated">
            <a:extLst>
              <a:ext uri="{FF2B5EF4-FFF2-40B4-BE49-F238E27FC236}">
                <a16:creationId xmlns:a16="http://schemas.microsoft.com/office/drawing/2014/main" id="{10CD1101-B0D2-32D8-FDCB-F133713A0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1101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63154" y="1063154"/>
            <a:ext cx="5156864"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8871" y="1995355"/>
            <a:ext cx="3266696"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885662" y="1228564"/>
            <a:ext cx="5143179"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560516" y="900984"/>
            <a:ext cx="3606227"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6B96960-7E4B-0152-0603-27535104F1FC}"/>
              </a:ext>
            </a:extLst>
          </p:cNvPr>
          <p:cNvSpPr>
            <a:spLocks noGrp="1"/>
          </p:cNvSpPr>
          <p:nvPr>
            <p:ph type="title"/>
          </p:nvPr>
        </p:nvSpPr>
        <p:spPr>
          <a:xfrm>
            <a:off x="495030" y="2075329"/>
            <a:ext cx="2160621" cy="2303930"/>
          </a:xfrm>
        </p:spPr>
        <p:txBody>
          <a:bodyPr vert="horz" lIns="91440" tIns="45720" rIns="91440" bIns="45720" rtlCol="0" anchor="t">
            <a:normAutofit/>
          </a:bodyPr>
          <a:lstStyle/>
          <a:p>
            <a:pPr defTabSz="914400"/>
            <a:r>
              <a:rPr lang="en-US" sz="3000" b="1" kern="1200" dirty="0">
                <a:solidFill>
                  <a:srgbClr val="FFFFFF"/>
                </a:solidFill>
                <a:latin typeface="+mj-lt"/>
                <a:ea typeface="+mj-ea"/>
                <a:cs typeface="+mj-cs"/>
              </a:rPr>
              <a:t>Activities</a:t>
            </a:r>
          </a:p>
        </p:txBody>
      </p:sp>
      <p:pic>
        <p:nvPicPr>
          <p:cNvPr id="7" name="Picture 6">
            <a:extLst>
              <a:ext uri="{FF2B5EF4-FFF2-40B4-BE49-F238E27FC236}">
                <a16:creationId xmlns:a16="http://schemas.microsoft.com/office/drawing/2014/main" id="{5E7BD46C-6A5E-0BE3-471E-6AB5E1259DAD}"/>
              </a:ext>
            </a:extLst>
          </p:cNvPr>
          <p:cNvPicPr>
            <a:picLocks noChangeAspect="1"/>
          </p:cNvPicPr>
          <p:nvPr/>
        </p:nvPicPr>
        <p:blipFill>
          <a:blip r:embed="rId3"/>
          <a:stretch>
            <a:fillRect/>
          </a:stretch>
        </p:blipFill>
        <p:spPr>
          <a:xfrm>
            <a:off x="3376821" y="539508"/>
            <a:ext cx="5419311" cy="4064483"/>
          </a:xfrm>
          <a:prstGeom prst="rect">
            <a:avLst/>
          </a:prstGeom>
        </p:spPr>
      </p:pic>
      <p:pic>
        <p:nvPicPr>
          <p:cNvPr id="8" name="Picture 7" descr="A logo with a person in the middle&#10;&#10;Description automatically generated">
            <a:extLst>
              <a:ext uri="{FF2B5EF4-FFF2-40B4-BE49-F238E27FC236}">
                <a16:creationId xmlns:a16="http://schemas.microsoft.com/office/drawing/2014/main" id="{713A8192-8C25-509B-6D40-BECAD00A3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89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p>
            <a:pPr marL="0" marR="0" lvl="0" indent="0" algn="l" defTabSz="914400" rtl="0" eaLnBrk="1" fontAlgn="auto" latinLnBrk="0" hangingPunct="1">
              <a:lnSpc>
                <a:spcPct val="90000"/>
              </a:lnSpc>
              <a:spcBef>
                <a:spcPts val="0"/>
              </a:spcBef>
              <a:spcAft>
                <a:spcPts val="600"/>
              </a:spcAft>
              <a:buClr>
                <a:srgbClr val="000000"/>
              </a:buClr>
              <a:buSzPts val="2800"/>
              <a:buFont typeface="Arial"/>
              <a:buNone/>
              <a:tabLst/>
              <a:defRPr/>
            </a:pPr>
            <a:r>
              <a:rPr kumimoji="0" lang="en-US" sz="2200" b="0" i="0" u="none" strike="noStrike" kern="0" cap="none" spc="0" normalizeH="0" baseline="0" noProof="0" dirty="0">
                <a:ln>
                  <a:noFill/>
                </a:ln>
                <a:solidFill>
                  <a:srgbClr val="FEE151"/>
                </a:solidFill>
                <a:effectLst/>
                <a:uLnTx/>
                <a:uFillTx/>
                <a:latin typeface="Fredoka One" panose="02000000000000000000" pitchFamily="2" charset="0"/>
                <a:cs typeface="Arial"/>
                <a:sym typeface="Arial"/>
              </a:rPr>
              <a:t>Lesson Objectives</a:t>
            </a:r>
          </a:p>
        </p:txBody>
      </p:sp>
      <p:sp>
        <p:nvSpPr>
          <p:cNvPr id="63" name="Google Shape;63;p14"/>
          <p:cNvSpPr txBox="1"/>
          <p:nvPr/>
        </p:nvSpPr>
        <p:spPr>
          <a:xfrm>
            <a:off x="311700" y="1152475"/>
            <a:ext cx="7637484" cy="3416400"/>
          </a:xfrm>
          <a:prstGeom prst="rect">
            <a:avLst/>
          </a:prstGeom>
          <a:noFill/>
          <a:ln>
            <a:noFill/>
          </a:ln>
        </p:spPr>
        <p:txBody>
          <a:bodyPr spcFirstLastPara="1" wrap="square" lIns="91425" tIns="91425" rIns="91425" bIns="91425" anchor="t" anchorCtr="0">
            <a:normAutofit fontScale="92500" lnSpcReduction="20000"/>
          </a:bodyPr>
          <a:lstStyle/>
          <a:p>
            <a:pPr marL="0" marR="0" lvl="0" indent="0" algn="l" defTabSz="914400" rtl="0" eaLnBrk="1" fontAlgn="auto" latinLnBrk="0" hangingPunct="1">
              <a:lnSpc>
                <a:spcPct val="115000"/>
              </a:lnSpc>
              <a:spcBef>
                <a:spcPts val="0"/>
              </a:spcBef>
              <a:spcAft>
                <a:spcPts val="0"/>
              </a:spcAft>
              <a:buClr>
                <a:srgbClr val="000000"/>
              </a:buClr>
              <a:buSzPts val="1200"/>
              <a:buFont typeface="Arial"/>
              <a:buNone/>
              <a:tabLst/>
              <a:defRPr/>
            </a:pPr>
            <a:r>
              <a:rPr kumimoji="0" lang="en-ZA" sz="2400" b="1" i="0" u="none" strike="noStrike" kern="0" cap="none" spc="0" normalizeH="0" baseline="0" noProof="0" dirty="0">
                <a:ln>
                  <a:noFill/>
                </a:ln>
                <a:solidFill>
                  <a:srgbClr val="FFFFFF"/>
                </a:solidFill>
                <a:effectLst/>
                <a:uLnTx/>
                <a:uFillTx/>
                <a:latin typeface="Comic Neue" panose="020B0604020202020204" charset="0"/>
                <a:ea typeface="Times New Roman" panose="02020603050405020304" pitchFamily="18" charset="0"/>
                <a:cs typeface="Times New Roman" panose="02020603050405020304" pitchFamily="18" charset="0"/>
                <a:sym typeface="Arial"/>
              </a:rPr>
              <a:t>By the end of this lesson, you should be able to:</a:t>
            </a:r>
          </a:p>
          <a:p>
            <a:pPr marL="342900" marR="0" lvl="0" indent="-342900" algn="l" defTabSz="914400" rtl="0" eaLnBrk="1" fontAlgn="auto" latinLnBrk="0" hangingPunct="1">
              <a:lnSpc>
                <a:spcPct val="115000"/>
              </a:lnSpc>
              <a:spcBef>
                <a:spcPts val="0"/>
              </a:spcBef>
              <a:spcAft>
                <a:spcPts val="0"/>
              </a:spcAft>
              <a:buClr>
                <a:srgbClr val="FFFFFF"/>
              </a:buClr>
              <a:buSzPts val="1200"/>
              <a:buFont typeface="Courier New" panose="02070309020205020404" pitchFamily="49" charset="0"/>
              <a:buChar char="-"/>
              <a:tabLst/>
              <a:defRPr/>
            </a:pPr>
            <a:r>
              <a:rPr kumimoji="0" lang="en-GB" sz="2400" b="0" i="0" u="none" strike="noStrike" kern="0" cap="none" spc="0" normalizeH="0" baseline="0" noProof="0" dirty="0">
                <a:ln>
                  <a:noFill/>
                </a:ln>
                <a:solidFill>
                  <a:srgbClr val="FFFFFF"/>
                </a:solidFill>
                <a:effectLst/>
                <a:uLnTx/>
                <a:uFillTx/>
                <a:latin typeface="Comic Neue" panose="020B0604020202020204" charset="0"/>
                <a:ea typeface="Times New Roman" panose="02020603050405020304" pitchFamily="18" charset="0"/>
                <a:cs typeface="Times New Roman" panose="02020603050405020304" pitchFamily="18" charset="0"/>
                <a:sym typeface="Arial"/>
              </a:rPr>
              <a:t>Understand why self-knowledge is important when choosing subjects linked to future careers.</a:t>
            </a:r>
          </a:p>
          <a:p>
            <a:pPr marL="342900" marR="0" lvl="0" indent="-342900" algn="l" defTabSz="914400" rtl="0" eaLnBrk="1" fontAlgn="auto" latinLnBrk="0" hangingPunct="1">
              <a:lnSpc>
                <a:spcPct val="115000"/>
              </a:lnSpc>
              <a:spcBef>
                <a:spcPts val="0"/>
              </a:spcBef>
              <a:spcAft>
                <a:spcPts val="0"/>
              </a:spcAft>
              <a:buClr>
                <a:srgbClr val="FFFFFF"/>
              </a:buClr>
              <a:buSzPts val="1200"/>
              <a:buFont typeface="Courier New" panose="02070309020205020404" pitchFamily="49" charset="0"/>
              <a:buChar char="-"/>
              <a:tabLst/>
              <a:defRPr/>
            </a:pPr>
            <a:r>
              <a:rPr kumimoji="0" lang="en-GB" sz="2400" b="0" i="0" u="none" strike="noStrike" kern="0" cap="none" spc="0" normalizeH="0" baseline="0" noProof="0" dirty="0">
                <a:ln>
                  <a:noFill/>
                </a:ln>
                <a:solidFill>
                  <a:srgbClr val="FFFFFF"/>
                </a:solidFill>
                <a:effectLst/>
                <a:uLnTx/>
                <a:uFillTx/>
                <a:latin typeface="Comic Neue" panose="020B0604020202020204" charset="0"/>
                <a:ea typeface="Times New Roman" panose="02020603050405020304" pitchFamily="18" charset="0"/>
                <a:cs typeface="Times New Roman" panose="02020603050405020304" pitchFamily="18" charset="0"/>
                <a:sym typeface="Arial"/>
              </a:rPr>
              <a:t>Explain what interests, abilities, skills, strengths and weaknesses are and how they influence subjects and careers.</a:t>
            </a:r>
          </a:p>
          <a:p>
            <a:pPr marL="342900" marR="0" lvl="0" indent="-342900" algn="l" defTabSz="914400" rtl="0" eaLnBrk="1" fontAlgn="auto" latinLnBrk="0" hangingPunct="1">
              <a:lnSpc>
                <a:spcPct val="115000"/>
              </a:lnSpc>
              <a:spcBef>
                <a:spcPts val="0"/>
              </a:spcBef>
              <a:spcAft>
                <a:spcPts val="0"/>
              </a:spcAft>
              <a:buClr>
                <a:srgbClr val="FFFFFF"/>
              </a:buClr>
              <a:buSzPts val="1200"/>
              <a:buFont typeface="Courier New" panose="02070309020205020404" pitchFamily="49" charset="0"/>
              <a:buChar char="-"/>
              <a:tabLst/>
              <a:defRPr/>
            </a:pPr>
            <a:r>
              <a:rPr kumimoji="0" lang="en-GB" sz="2400" b="0" i="0" u="none" strike="noStrike" kern="0" cap="none" spc="0" normalizeH="0" baseline="0" noProof="0" dirty="0">
                <a:ln>
                  <a:noFill/>
                </a:ln>
                <a:solidFill>
                  <a:srgbClr val="FFFFFF"/>
                </a:solidFill>
                <a:effectLst/>
                <a:uLnTx/>
                <a:uFillTx/>
                <a:latin typeface="Comic Neue" panose="020B0604020202020204" charset="0"/>
                <a:ea typeface="Times New Roman" panose="02020603050405020304" pitchFamily="18" charset="0"/>
                <a:cs typeface="Times New Roman" panose="02020603050405020304" pitchFamily="18" charset="0"/>
                <a:sym typeface="Arial"/>
              </a:rPr>
              <a:t>Discuss how interests, abilities, strengths and weaknesses can create opportunities or challenges when choosing subjects. </a:t>
            </a:r>
          </a:p>
          <a:p>
            <a:pPr marL="114300" marR="0" lvl="0" indent="0" algn="l" defTabSz="914400" rtl="0" eaLnBrk="1" fontAlgn="auto" latinLnBrk="0" hangingPunct="1">
              <a:lnSpc>
                <a:spcPct val="115000"/>
              </a:lnSpc>
              <a:spcBef>
                <a:spcPts val="0"/>
              </a:spcBef>
              <a:spcAft>
                <a:spcPts val="600"/>
              </a:spcAft>
              <a:buClr>
                <a:srgbClr val="595959"/>
              </a:buClr>
              <a:buSzPts val="1800"/>
              <a:buFont typeface="Arial"/>
              <a:buNone/>
              <a:tabLst/>
              <a:defRPr/>
            </a:pPr>
            <a:r>
              <a:rPr kumimoji="0" lang="en-US" sz="1800" b="0" i="0" u="none" strike="noStrike" kern="0" cap="none" spc="0" normalizeH="0" baseline="0" noProof="0" dirty="0">
                <a:ln>
                  <a:noFill/>
                </a:ln>
                <a:solidFill>
                  <a:srgbClr val="595959"/>
                </a:solidFill>
                <a:effectLst/>
                <a:uLnTx/>
                <a:uFillTx/>
                <a:latin typeface="Arial"/>
                <a:ea typeface="Arial"/>
                <a:cs typeface="Arial"/>
                <a:sym typeface="Arial"/>
              </a:rPr>
              <a:t>.</a:t>
            </a:r>
          </a:p>
        </p:txBody>
      </p:sp>
      <p:pic>
        <p:nvPicPr>
          <p:cNvPr id="4" name="Picture 3" descr="A logo with a person in the middle&#10;&#10;Description automatically generated">
            <a:extLst>
              <a:ext uri="{FF2B5EF4-FFF2-40B4-BE49-F238E27FC236}">
                <a16:creationId xmlns:a16="http://schemas.microsoft.com/office/drawing/2014/main" id="{17BA7725-E903-F778-0A5E-4CD35B297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A4C4C9-0F2B-C69D-CB41-4F630AA9D638}"/>
              </a:ext>
            </a:extLst>
          </p:cNvPr>
          <p:cNvSpPr>
            <a:spLocks noGrp="1"/>
          </p:cNvSpPr>
          <p:nvPr>
            <p:ph type="title"/>
          </p:nvPr>
        </p:nvSpPr>
        <p:spPr>
          <a:xfrm>
            <a:off x="3490722" y="246888"/>
            <a:ext cx="5170932" cy="1337310"/>
          </a:xfrm>
        </p:spPr>
        <p:txBody>
          <a:bodyPr vert="horz" lIns="91440" tIns="45720" rIns="91440" bIns="45720" rtlCol="0" anchor="b">
            <a:normAutofit/>
          </a:bodyPr>
          <a:lstStyle/>
          <a:p>
            <a:pPr defTabSz="914400">
              <a:spcBef>
                <a:spcPct val="0"/>
              </a:spcBef>
            </a:pPr>
            <a:r>
              <a:rPr lang="en-US" sz="4100" b="1" dirty="0">
                <a:solidFill>
                  <a:srgbClr val="FEE151"/>
                </a:solidFill>
              </a:rPr>
              <a:t>Why Self-Knowledge Matters</a:t>
            </a:r>
          </a:p>
        </p:txBody>
      </p:sp>
      <p:pic>
        <p:nvPicPr>
          <p:cNvPr id="4" name="Google Shape;68;p15">
            <a:extLst>
              <a:ext uri="{FF2B5EF4-FFF2-40B4-BE49-F238E27FC236}">
                <a16:creationId xmlns:a16="http://schemas.microsoft.com/office/drawing/2014/main" id="{77D3763F-D47D-2E79-9C17-E9245B7162A7}"/>
              </a:ext>
            </a:extLst>
          </p:cNvPr>
          <p:cNvPicPr preferRelativeResize="0"/>
          <p:nvPr/>
        </p:nvPicPr>
        <p:blipFill>
          <a:blip r:embed="rId3"/>
          <a:srcRect l="12779" r="2" b="2"/>
          <a:stretch>
            <a:fillRect/>
          </a:stretch>
        </p:blipFill>
        <p:spPr>
          <a:xfrm>
            <a:off x="20" y="10"/>
            <a:ext cx="3039386" cy="514349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noFill/>
        </p:spPr>
      </p:pic>
      <p:sp>
        <p:nvSpPr>
          <p:cNvPr id="2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22" y="1796796"/>
            <a:ext cx="3182691" cy="13716"/>
          </a:xfrm>
          <a:custGeom>
            <a:avLst/>
            <a:gdLst>
              <a:gd name="csX0" fmla="*/ 0 w 3182691"/>
              <a:gd name="csY0" fmla="*/ 0 h 13716"/>
              <a:gd name="csX1" fmla="*/ 636538 w 3182691"/>
              <a:gd name="csY1" fmla="*/ 0 h 13716"/>
              <a:gd name="csX2" fmla="*/ 1273076 w 3182691"/>
              <a:gd name="csY2" fmla="*/ 0 h 13716"/>
              <a:gd name="csX3" fmla="*/ 1909615 w 3182691"/>
              <a:gd name="csY3" fmla="*/ 0 h 13716"/>
              <a:gd name="csX4" fmla="*/ 2482499 w 3182691"/>
              <a:gd name="csY4" fmla="*/ 0 h 13716"/>
              <a:gd name="csX5" fmla="*/ 3182691 w 3182691"/>
              <a:gd name="csY5" fmla="*/ 0 h 13716"/>
              <a:gd name="csX6" fmla="*/ 3182691 w 3182691"/>
              <a:gd name="csY6" fmla="*/ 13716 h 13716"/>
              <a:gd name="csX7" fmla="*/ 2609807 w 3182691"/>
              <a:gd name="csY7" fmla="*/ 13716 h 13716"/>
              <a:gd name="csX8" fmla="*/ 2068749 w 3182691"/>
              <a:gd name="csY8" fmla="*/ 13716 h 13716"/>
              <a:gd name="csX9" fmla="*/ 1432211 w 3182691"/>
              <a:gd name="csY9" fmla="*/ 13716 h 13716"/>
              <a:gd name="csX10" fmla="*/ 859327 w 3182691"/>
              <a:gd name="csY10" fmla="*/ 13716 h 13716"/>
              <a:gd name="csX11" fmla="*/ 0 w 3182691"/>
              <a:gd name="csY11" fmla="*/ 13716 h 13716"/>
              <a:gd name="csX12" fmla="*/ 0 w 3182691"/>
              <a:gd name="csY12"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1" h="13716"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2905" y="4075"/>
                  <a:pt x="3183007" y="9784"/>
                  <a:pt x="3182691" y="13716"/>
                </a:cubicBezTo>
                <a:cubicBezTo>
                  <a:pt x="2947041" y="12115"/>
                  <a:pt x="2875741" y="18365"/>
                  <a:pt x="2609807" y="13716"/>
                </a:cubicBezTo>
                <a:cubicBezTo>
                  <a:pt x="2343873" y="9067"/>
                  <a:pt x="2331203" y="27157"/>
                  <a:pt x="2068749" y="13716"/>
                </a:cubicBezTo>
                <a:cubicBezTo>
                  <a:pt x="1806295" y="275"/>
                  <a:pt x="1713773" y="42516"/>
                  <a:pt x="1432211" y="13716"/>
                </a:cubicBezTo>
                <a:cubicBezTo>
                  <a:pt x="1150649" y="-15084"/>
                  <a:pt x="982765" y="-825"/>
                  <a:pt x="859327" y="13716"/>
                </a:cubicBezTo>
                <a:cubicBezTo>
                  <a:pt x="735889" y="28257"/>
                  <a:pt x="254183" y="30659"/>
                  <a:pt x="0" y="13716"/>
                </a:cubicBezTo>
                <a:cubicBezTo>
                  <a:pt x="-535" y="8247"/>
                  <a:pt x="-201" y="2959"/>
                  <a:pt x="0" y="0"/>
                </a:cubicBezTo>
                <a:close/>
              </a:path>
              <a:path w="3182691" h="13716"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2125" y="5320"/>
                  <a:pt x="3182367" y="9001"/>
                  <a:pt x="3182691" y="13716"/>
                </a:cubicBezTo>
                <a:cubicBezTo>
                  <a:pt x="3026064" y="-15421"/>
                  <a:pt x="2775005" y="18495"/>
                  <a:pt x="2546153" y="13716"/>
                </a:cubicBezTo>
                <a:cubicBezTo>
                  <a:pt x="2317301" y="8937"/>
                  <a:pt x="2164351" y="-14456"/>
                  <a:pt x="1845961" y="13716"/>
                </a:cubicBezTo>
                <a:cubicBezTo>
                  <a:pt x="1527571" y="41888"/>
                  <a:pt x="1455006" y="1252"/>
                  <a:pt x="1304903" y="13716"/>
                </a:cubicBezTo>
                <a:cubicBezTo>
                  <a:pt x="1154800" y="26180"/>
                  <a:pt x="942107" y="-16628"/>
                  <a:pt x="604711" y="13716"/>
                </a:cubicBezTo>
                <a:cubicBezTo>
                  <a:pt x="267315" y="44060"/>
                  <a:pt x="141927" y="-12967"/>
                  <a:pt x="0" y="13716"/>
                </a:cubicBezTo>
                <a:cubicBezTo>
                  <a:pt x="58" y="7834"/>
                  <a:pt x="453" y="58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 Placeholder 2">
            <a:extLst>
              <a:ext uri="{FF2B5EF4-FFF2-40B4-BE49-F238E27FC236}">
                <a16:creationId xmlns:a16="http://schemas.microsoft.com/office/drawing/2014/main" id="{0A62F8E8-E9A9-BBCD-7DF2-28ED85DC5333}"/>
              </a:ext>
            </a:extLst>
          </p:cNvPr>
          <p:cNvGraphicFramePr/>
          <p:nvPr>
            <p:extLst>
              <p:ext uri="{D42A27DB-BD31-4B8C-83A1-F6EECF244321}">
                <p14:modId xmlns:p14="http://schemas.microsoft.com/office/powerpoint/2010/main" val="1960303145"/>
              </p:ext>
            </p:extLst>
          </p:nvPr>
        </p:nvGraphicFramePr>
        <p:xfrm>
          <a:off x="3490722" y="2252854"/>
          <a:ext cx="5170932" cy="2612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10384C6-4CA9-F240-E0F1-D2265DEEC709}"/>
              </a:ext>
            </a:extLst>
          </p:cNvPr>
          <p:cNvSpPr txBox="1"/>
          <p:nvPr/>
        </p:nvSpPr>
        <p:spPr>
          <a:xfrm>
            <a:off x="3479571" y="1584198"/>
            <a:ext cx="5170932" cy="523220"/>
          </a:xfrm>
          <a:prstGeom prst="rect">
            <a:avLst/>
          </a:prstGeom>
          <a:solidFill>
            <a:schemeClr val="accent3">
              <a:lumMod val="40000"/>
              <a:lumOff val="60000"/>
            </a:schemeClr>
          </a:solidFill>
        </p:spPr>
        <p:txBody>
          <a:bodyPr wrap="square">
            <a:spAutoFit/>
          </a:bodyPr>
          <a:lstStyle/>
          <a:p>
            <a:pPr algn="ctr">
              <a:buNone/>
            </a:pPr>
            <a:r>
              <a:rPr lang="af-ZA" dirty="0" err="1"/>
              <a:t>Most</a:t>
            </a:r>
            <a:r>
              <a:rPr lang="af-ZA" dirty="0"/>
              <a:t> </a:t>
            </a:r>
            <a:r>
              <a:rPr lang="af-ZA" dirty="0" err="1"/>
              <a:t>people</a:t>
            </a:r>
            <a:r>
              <a:rPr lang="af-ZA" dirty="0"/>
              <a:t> </a:t>
            </a:r>
            <a:r>
              <a:rPr lang="af-ZA" dirty="0" err="1"/>
              <a:t>spend</a:t>
            </a:r>
            <a:r>
              <a:rPr lang="af-ZA" dirty="0"/>
              <a:t> </a:t>
            </a:r>
            <a:r>
              <a:rPr lang="af-ZA" dirty="0" err="1"/>
              <a:t>about</a:t>
            </a:r>
            <a:r>
              <a:rPr lang="af-ZA" dirty="0"/>
              <a:t> </a:t>
            </a:r>
            <a:r>
              <a:rPr lang="af-ZA" b="1" dirty="0"/>
              <a:t>80 000 </a:t>
            </a:r>
            <a:r>
              <a:rPr lang="af-ZA" b="1" dirty="0" err="1"/>
              <a:t>hours</a:t>
            </a:r>
            <a:r>
              <a:rPr lang="af-ZA" dirty="0"/>
              <a:t> </a:t>
            </a:r>
            <a:r>
              <a:rPr lang="af-ZA" dirty="0" err="1"/>
              <a:t>working</a:t>
            </a:r>
            <a:r>
              <a:rPr lang="af-ZA" dirty="0"/>
              <a:t>.</a:t>
            </a:r>
          </a:p>
          <a:p>
            <a:pPr algn="ctr">
              <a:buNone/>
            </a:pPr>
            <a:r>
              <a:rPr lang="af-ZA" dirty="0"/>
              <a:t>Good </a:t>
            </a:r>
            <a:r>
              <a:rPr lang="af-ZA" dirty="0" err="1"/>
              <a:t>subject</a:t>
            </a:r>
            <a:r>
              <a:rPr lang="af-ZA" dirty="0"/>
              <a:t> </a:t>
            </a:r>
            <a:r>
              <a:rPr lang="af-ZA" dirty="0" err="1"/>
              <a:t>choices</a:t>
            </a:r>
            <a:r>
              <a:rPr lang="af-ZA" dirty="0"/>
              <a:t> </a:t>
            </a:r>
            <a:r>
              <a:rPr lang="af-ZA" dirty="0" err="1"/>
              <a:t>consider</a:t>
            </a:r>
            <a:r>
              <a:rPr lang="af-ZA" dirty="0"/>
              <a:t>:</a:t>
            </a:r>
          </a:p>
        </p:txBody>
      </p:sp>
      <p:pic>
        <p:nvPicPr>
          <p:cNvPr id="8" name="Picture 7" descr="A logo with a person in the middle&#10;&#10;Description automatically generated">
            <a:extLst>
              <a:ext uri="{FF2B5EF4-FFF2-40B4-BE49-F238E27FC236}">
                <a16:creationId xmlns:a16="http://schemas.microsoft.com/office/drawing/2014/main" id="{FF636F05-7F60-23A9-B846-97F352F171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037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2EBBD5-2746-F209-E3C3-72972449AB88}"/>
              </a:ext>
            </a:extLst>
          </p:cNvPr>
          <p:cNvPicPr>
            <a:picLocks noChangeAspect="1"/>
          </p:cNvPicPr>
          <p:nvPr/>
        </p:nvPicPr>
        <p:blipFill>
          <a:blip r:embed="rId3"/>
          <a:srcRect/>
          <a:stretch>
            <a:fillRect/>
          </a:stretch>
        </p:blipFill>
        <p:spPr>
          <a:xfrm>
            <a:off x="20" y="10"/>
            <a:ext cx="9143980" cy="51434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90106"/>
            <a:ext cx="9144000" cy="55241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D1257-DD87-0AD0-F5CF-0121E9FEFC86}"/>
              </a:ext>
            </a:extLst>
          </p:cNvPr>
          <p:cNvSpPr>
            <a:spLocks noGrp="1"/>
          </p:cNvSpPr>
          <p:nvPr>
            <p:ph type="title"/>
          </p:nvPr>
        </p:nvSpPr>
        <p:spPr>
          <a:xfrm>
            <a:off x="392906" y="3987930"/>
            <a:ext cx="8408194" cy="558627"/>
          </a:xfrm>
        </p:spPr>
        <p:txBody>
          <a:bodyPr vert="horz" lIns="91440" tIns="45720" rIns="91440" bIns="45720" rtlCol="0" anchor="ctr">
            <a:normAutofit/>
          </a:bodyPr>
          <a:lstStyle/>
          <a:p>
            <a:pPr algn="ctr" defTabSz="914400"/>
            <a:r>
              <a:rPr lang="en-US" sz="1500">
                <a:solidFill>
                  <a:schemeClr val="tx1">
                    <a:lumMod val="85000"/>
                    <a:lumOff val="15000"/>
                  </a:schemeClr>
                </a:solidFill>
              </a:rPr>
              <a:t>Watch: </a:t>
            </a:r>
            <a:r>
              <a:rPr lang="en-US" sz="1500" b="1">
                <a:solidFill>
                  <a:schemeClr val="tx1">
                    <a:lumMod val="85000"/>
                    <a:lumOff val="15000"/>
                  </a:schemeClr>
                </a:solidFill>
              </a:rPr>
              <a:t>How to Choose a Career Based on Interests - The Strong Interest Inventory </a:t>
            </a:r>
            <a:br>
              <a:rPr lang="en-US" sz="1500">
                <a:solidFill>
                  <a:schemeClr val="tx1">
                    <a:lumMod val="85000"/>
                    <a:lumOff val="15000"/>
                  </a:schemeClr>
                </a:solidFill>
              </a:rPr>
            </a:br>
            <a:r>
              <a:rPr lang="en-US" sz="1500" u="sng">
                <a:solidFill>
                  <a:schemeClr val="tx1">
                    <a:lumMod val="85000"/>
                    <a:lumOff val="15000"/>
                  </a:schemeClr>
                </a:solidFill>
                <a:hlinkClick r:id="rId4"/>
              </a:rPr>
              <a:t>https://www.youtube.com/watch?v=scgqCyxe1QY</a:t>
            </a:r>
            <a:r>
              <a:rPr lang="en-US" sz="1500">
                <a:solidFill>
                  <a:schemeClr val="tx1">
                    <a:lumMod val="85000"/>
                    <a:lumOff val="15000"/>
                  </a:schemeClr>
                </a:solidFill>
              </a:rPr>
              <a:t> (1 min 45 sec)</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60113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logo with a person in the middle&#10;&#10;Description automatically generated">
            <a:extLst>
              <a:ext uri="{FF2B5EF4-FFF2-40B4-BE49-F238E27FC236}">
                <a16:creationId xmlns:a16="http://schemas.microsoft.com/office/drawing/2014/main" id="{AF5F6C21-310B-3391-96EE-A7887A61B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450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B67572-D194-ACBA-EE9A-E1E73A3129A3}"/>
              </a:ext>
            </a:extLst>
          </p:cNvPr>
          <p:cNvSpPr>
            <a:spLocks noGrp="1"/>
          </p:cNvSpPr>
          <p:nvPr>
            <p:ph type="title"/>
          </p:nvPr>
        </p:nvSpPr>
        <p:spPr>
          <a:xfrm>
            <a:off x="665227" y="440194"/>
            <a:ext cx="2530602" cy="663776"/>
          </a:xfrm>
        </p:spPr>
        <p:txBody>
          <a:bodyPr>
            <a:normAutofit/>
          </a:bodyPr>
          <a:lstStyle/>
          <a:p>
            <a:pPr algn="ctr"/>
            <a:r>
              <a:rPr lang="af-ZA" sz="3900" b="1" dirty="0" err="1">
                <a:solidFill>
                  <a:srgbClr val="FEE151"/>
                </a:solidFill>
              </a:rPr>
              <a:t>Interests</a:t>
            </a:r>
            <a:endParaRPr lang="af-ZA" sz="3900" b="1" dirty="0">
              <a:solidFill>
                <a:srgbClr val="FEE151"/>
              </a:solidFill>
            </a:endParaRPr>
          </a:p>
        </p:txBody>
      </p:sp>
      <p:graphicFrame>
        <p:nvGraphicFramePr>
          <p:cNvPr id="5" name="Content Placeholder 2">
            <a:extLst>
              <a:ext uri="{FF2B5EF4-FFF2-40B4-BE49-F238E27FC236}">
                <a16:creationId xmlns:a16="http://schemas.microsoft.com/office/drawing/2014/main" id="{DCF50F6E-74AE-61DB-AD28-B7D8D98C2721}"/>
              </a:ext>
            </a:extLst>
          </p:cNvPr>
          <p:cNvGraphicFramePr>
            <a:graphicFrameLocks noGrp="1"/>
          </p:cNvGraphicFramePr>
          <p:nvPr>
            <p:ph idx="1"/>
            <p:extLst>
              <p:ext uri="{D42A27DB-BD31-4B8C-83A1-F6EECF244321}">
                <p14:modId xmlns:p14="http://schemas.microsoft.com/office/powerpoint/2010/main" val="1937098006"/>
              </p:ext>
            </p:extLst>
          </p:nvPr>
        </p:nvGraphicFramePr>
        <p:xfrm>
          <a:off x="3819906" y="465294"/>
          <a:ext cx="4697730" cy="4128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846AFC62-6A09-6558-38DD-6669558286FD}"/>
              </a:ext>
            </a:extLst>
          </p:cNvPr>
          <p:cNvPicPr>
            <a:picLocks noChangeAspect="1"/>
          </p:cNvPicPr>
          <p:nvPr/>
        </p:nvPicPr>
        <p:blipFill>
          <a:blip r:embed="rId8"/>
          <a:stretch>
            <a:fillRect/>
          </a:stretch>
        </p:blipFill>
        <p:spPr>
          <a:xfrm>
            <a:off x="618411" y="1103970"/>
            <a:ext cx="2792867" cy="3489839"/>
          </a:xfrm>
          <a:prstGeom prst="rect">
            <a:avLst/>
          </a:prstGeom>
        </p:spPr>
      </p:pic>
      <p:pic>
        <p:nvPicPr>
          <p:cNvPr id="7" name="Picture 6" descr="A logo with a person in the middle&#10;&#10;Description automatically generated">
            <a:extLst>
              <a:ext uri="{FF2B5EF4-FFF2-40B4-BE49-F238E27FC236}">
                <a16:creationId xmlns:a16="http://schemas.microsoft.com/office/drawing/2014/main" id="{69BC33D3-CC94-FECF-732B-5DD2E6349B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5298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403D-2203-9C7C-D917-D7D1CA292284}"/>
              </a:ext>
            </a:extLst>
          </p:cNvPr>
          <p:cNvSpPr>
            <a:spLocks noGrp="1"/>
          </p:cNvSpPr>
          <p:nvPr>
            <p:ph type="title"/>
          </p:nvPr>
        </p:nvSpPr>
        <p:spPr>
          <a:xfrm>
            <a:off x="4813299" y="367902"/>
            <a:ext cx="3968748" cy="713766"/>
          </a:xfrm>
        </p:spPr>
        <p:txBody>
          <a:bodyPr anchor="b">
            <a:normAutofit/>
          </a:bodyPr>
          <a:lstStyle/>
          <a:p>
            <a:r>
              <a:rPr lang="af-ZA" sz="3000" b="1" dirty="0" err="1">
                <a:solidFill>
                  <a:srgbClr val="FEE151"/>
                </a:solidFill>
              </a:rPr>
              <a:t>Abilities</a:t>
            </a:r>
            <a:r>
              <a:rPr lang="af-ZA" sz="3000" b="1" dirty="0">
                <a:solidFill>
                  <a:srgbClr val="FEE151"/>
                </a:solidFill>
              </a:rPr>
              <a:t> </a:t>
            </a:r>
            <a:r>
              <a:rPr lang="af-ZA" sz="3000" b="1" dirty="0" err="1">
                <a:solidFill>
                  <a:srgbClr val="FEE151"/>
                </a:solidFill>
              </a:rPr>
              <a:t>and</a:t>
            </a:r>
            <a:r>
              <a:rPr lang="af-ZA" sz="3000" b="1" dirty="0">
                <a:solidFill>
                  <a:srgbClr val="FEE151"/>
                </a:solidFill>
              </a:rPr>
              <a:t> </a:t>
            </a:r>
            <a:r>
              <a:rPr lang="af-ZA" sz="3000" b="1" dirty="0" err="1">
                <a:solidFill>
                  <a:srgbClr val="FEE151"/>
                </a:solidFill>
              </a:rPr>
              <a:t>Skills</a:t>
            </a:r>
            <a:endParaRPr lang="af-ZA" sz="3000" b="1" dirty="0">
              <a:solidFill>
                <a:srgbClr val="FEE151"/>
              </a:solidFill>
            </a:endParaRPr>
          </a:p>
        </p:txBody>
      </p:sp>
      <p:pic>
        <p:nvPicPr>
          <p:cNvPr id="29" name="Google Shape;138;p20">
            <a:extLst>
              <a:ext uri="{FF2B5EF4-FFF2-40B4-BE49-F238E27FC236}">
                <a16:creationId xmlns:a16="http://schemas.microsoft.com/office/drawing/2014/main" id="{A05BC13C-079F-C706-107A-96102F07CE50}"/>
              </a:ext>
            </a:extLst>
          </p:cNvPr>
          <p:cNvPicPr preferRelativeResize="0"/>
          <p:nvPr/>
        </p:nvPicPr>
        <p:blipFill>
          <a:blip r:embed="rId3"/>
          <a:srcRect r="1643" b="2"/>
          <a:stretch>
            <a:fillRect/>
          </a:stretch>
        </p:blipFill>
        <p:spPr>
          <a:xfrm flipH="1">
            <a:off x="-423746" y="0"/>
            <a:ext cx="4754448" cy="514231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noFill/>
        </p:spPr>
      </p:pic>
      <p:graphicFrame>
        <p:nvGraphicFramePr>
          <p:cNvPr id="27" name="Content Placeholder 6">
            <a:extLst>
              <a:ext uri="{FF2B5EF4-FFF2-40B4-BE49-F238E27FC236}">
                <a16:creationId xmlns:a16="http://schemas.microsoft.com/office/drawing/2014/main" id="{602A8B80-8340-E679-C651-A97253097C71}"/>
              </a:ext>
            </a:extLst>
          </p:cNvPr>
          <p:cNvGraphicFramePr>
            <a:graphicFrameLocks noGrp="1"/>
          </p:cNvGraphicFramePr>
          <p:nvPr>
            <p:ph idx="1"/>
            <p:extLst>
              <p:ext uri="{D42A27DB-BD31-4B8C-83A1-F6EECF244321}">
                <p14:modId xmlns:p14="http://schemas.microsoft.com/office/powerpoint/2010/main" val="3218568285"/>
              </p:ext>
            </p:extLst>
          </p:nvPr>
        </p:nvGraphicFramePr>
        <p:xfrm>
          <a:off x="3345366" y="1170879"/>
          <a:ext cx="5436681" cy="31029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1" name="TextBox 30">
            <a:extLst>
              <a:ext uri="{FF2B5EF4-FFF2-40B4-BE49-F238E27FC236}">
                <a16:creationId xmlns:a16="http://schemas.microsoft.com/office/drawing/2014/main" id="{73D10F58-F8BA-7364-84B8-54195EB23198}"/>
              </a:ext>
            </a:extLst>
          </p:cNvPr>
          <p:cNvSpPr txBox="1"/>
          <p:nvPr/>
        </p:nvSpPr>
        <p:spPr>
          <a:xfrm>
            <a:off x="4572000" y="4467821"/>
            <a:ext cx="4210047" cy="307777"/>
          </a:xfrm>
          <a:prstGeom prst="rect">
            <a:avLst/>
          </a:prstGeom>
          <a:solidFill>
            <a:schemeClr val="accent5">
              <a:lumMod val="60000"/>
              <a:lumOff val="40000"/>
            </a:schemeClr>
          </a:solidFill>
        </p:spPr>
        <p:txBody>
          <a:bodyPr wrap="square">
            <a:spAutoFit/>
          </a:bodyPr>
          <a:lstStyle/>
          <a:p>
            <a:pPr algn="ctr"/>
            <a:r>
              <a:rPr lang="af-ZA" b="1" dirty="0" err="1"/>
              <a:t>Ability</a:t>
            </a:r>
            <a:r>
              <a:rPr lang="af-ZA" b="1" dirty="0"/>
              <a:t> + </a:t>
            </a:r>
            <a:r>
              <a:rPr lang="af-ZA" b="1" dirty="0" err="1"/>
              <a:t>effort</a:t>
            </a:r>
            <a:r>
              <a:rPr lang="af-ZA" b="1" dirty="0"/>
              <a:t> + </a:t>
            </a:r>
            <a:r>
              <a:rPr lang="af-ZA" b="1" dirty="0" err="1"/>
              <a:t>practice</a:t>
            </a:r>
            <a:r>
              <a:rPr lang="af-ZA" b="1" dirty="0"/>
              <a:t> = </a:t>
            </a:r>
            <a:r>
              <a:rPr lang="af-ZA" b="1" dirty="0" err="1"/>
              <a:t>stronger</a:t>
            </a:r>
            <a:r>
              <a:rPr lang="af-ZA" b="1" dirty="0"/>
              <a:t> </a:t>
            </a:r>
            <a:r>
              <a:rPr lang="af-ZA" b="1" dirty="0" err="1"/>
              <a:t>skills</a:t>
            </a:r>
            <a:endParaRPr lang="af-ZA" b="1" dirty="0"/>
          </a:p>
        </p:txBody>
      </p:sp>
      <p:pic>
        <p:nvPicPr>
          <p:cNvPr id="33" name="Picture 32" descr="A logo with a person in the middle&#10;&#10;Description automatically generated">
            <a:extLst>
              <a:ext uri="{FF2B5EF4-FFF2-40B4-BE49-F238E27FC236}">
                <a16:creationId xmlns:a16="http://schemas.microsoft.com/office/drawing/2014/main" id="{275946BB-ABB7-CA43-2147-89C1186793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97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EA6610E-CA2F-474D-B2BD-8DD699923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1610112"/>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332B08-521C-D3C3-8727-44A3A710D2D9}"/>
              </a:ext>
            </a:extLst>
          </p:cNvPr>
          <p:cNvSpPr>
            <a:spLocks noGrp="1"/>
          </p:cNvSpPr>
          <p:nvPr>
            <p:ph type="title"/>
          </p:nvPr>
        </p:nvSpPr>
        <p:spPr>
          <a:xfrm>
            <a:off x="4540602" y="262248"/>
            <a:ext cx="4238280" cy="1228782"/>
          </a:xfrm>
        </p:spPr>
        <p:txBody>
          <a:bodyPr anchor="b">
            <a:normAutofit/>
          </a:bodyPr>
          <a:lstStyle/>
          <a:p>
            <a:r>
              <a:rPr lang="af-ZA" sz="3600" b="1" dirty="0" err="1">
                <a:solidFill>
                  <a:srgbClr val="FEE151"/>
                </a:solidFill>
              </a:rPr>
              <a:t>Strengths</a:t>
            </a:r>
            <a:r>
              <a:rPr lang="af-ZA" sz="3600" b="1" dirty="0">
                <a:solidFill>
                  <a:srgbClr val="FEE151"/>
                </a:solidFill>
              </a:rPr>
              <a:t> </a:t>
            </a:r>
            <a:r>
              <a:rPr lang="af-ZA" sz="3600" b="1" dirty="0" err="1">
                <a:solidFill>
                  <a:srgbClr val="FEE151"/>
                </a:solidFill>
              </a:rPr>
              <a:t>and</a:t>
            </a:r>
            <a:r>
              <a:rPr lang="af-ZA" sz="3600" b="1" dirty="0">
                <a:solidFill>
                  <a:srgbClr val="FEE151"/>
                </a:solidFill>
              </a:rPr>
              <a:t> </a:t>
            </a:r>
            <a:r>
              <a:rPr lang="af-ZA" sz="3600" b="1" dirty="0" err="1">
                <a:solidFill>
                  <a:srgbClr val="FEE151"/>
                </a:solidFill>
              </a:rPr>
              <a:t>Weaknesses</a:t>
            </a:r>
            <a:endParaRPr lang="af-ZA" sz="3600" b="1" dirty="0">
              <a:solidFill>
                <a:srgbClr val="FEE151"/>
              </a:solidFill>
            </a:endParaRPr>
          </a:p>
        </p:txBody>
      </p:sp>
      <p:sp>
        <p:nvSpPr>
          <p:cNvPr id="47" name="Rectangle 46">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715" y="157480"/>
            <a:ext cx="3908042" cy="233697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4911" y="4598919"/>
            <a:ext cx="393192" cy="11428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498632" y="208434"/>
            <a:ext cx="393192" cy="88975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D6F001B-9B1B-4EC4-9A93-3773EBC95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0230" y="2656668"/>
            <a:ext cx="3908042" cy="233697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148;p21">
            <a:extLst>
              <a:ext uri="{FF2B5EF4-FFF2-40B4-BE49-F238E27FC236}">
                <a16:creationId xmlns:a16="http://schemas.microsoft.com/office/drawing/2014/main" id="{06090E88-17DF-4A34-16A6-B0F756C26335}"/>
              </a:ext>
            </a:extLst>
          </p:cNvPr>
          <p:cNvPicPr preferRelativeResize="0"/>
          <p:nvPr/>
        </p:nvPicPr>
        <p:blipFill>
          <a:blip r:embed="rId3"/>
          <a:stretch>
            <a:fillRect/>
          </a:stretch>
        </p:blipFill>
        <p:spPr>
          <a:xfrm>
            <a:off x="383396" y="591983"/>
            <a:ext cx="3561709" cy="1460300"/>
          </a:xfrm>
          <a:prstGeom prst="rect">
            <a:avLst/>
          </a:prstGeom>
          <a:noFill/>
        </p:spPr>
      </p:pic>
      <p:graphicFrame>
        <p:nvGraphicFramePr>
          <p:cNvPr id="6" name="Content Placeholder 2">
            <a:extLst>
              <a:ext uri="{FF2B5EF4-FFF2-40B4-BE49-F238E27FC236}">
                <a16:creationId xmlns:a16="http://schemas.microsoft.com/office/drawing/2014/main" id="{BA927E61-6F50-8AFA-5EF3-5D40643B4945}"/>
              </a:ext>
            </a:extLst>
          </p:cNvPr>
          <p:cNvGraphicFramePr>
            <a:graphicFrameLocks noGrp="1"/>
          </p:cNvGraphicFramePr>
          <p:nvPr>
            <p:ph idx="1"/>
            <p:extLst>
              <p:ext uri="{D42A27DB-BD31-4B8C-83A1-F6EECF244321}">
                <p14:modId xmlns:p14="http://schemas.microsoft.com/office/powerpoint/2010/main" val="3461023657"/>
              </p:ext>
            </p:extLst>
          </p:nvPr>
        </p:nvGraphicFramePr>
        <p:xfrm>
          <a:off x="4541515" y="1965480"/>
          <a:ext cx="4232609" cy="2267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oogle Shape;149;p21">
            <a:extLst>
              <a:ext uri="{FF2B5EF4-FFF2-40B4-BE49-F238E27FC236}">
                <a16:creationId xmlns:a16="http://schemas.microsoft.com/office/drawing/2014/main" id="{6AC773B0-FFF1-3A61-BFF5-9927628AB2A0}"/>
              </a:ext>
            </a:extLst>
          </p:cNvPr>
          <p:cNvPicPr preferRelativeResize="0"/>
          <p:nvPr/>
        </p:nvPicPr>
        <p:blipFill>
          <a:blip r:embed="rId9"/>
          <a:stretch>
            <a:fillRect/>
          </a:stretch>
        </p:blipFill>
        <p:spPr>
          <a:xfrm>
            <a:off x="369876" y="3098839"/>
            <a:ext cx="3561709" cy="1460300"/>
          </a:xfrm>
          <a:prstGeom prst="rect">
            <a:avLst/>
          </a:prstGeom>
          <a:noFill/>
        </p:spPr>
      </p:pic>
      <p:pic>
        <p:nvPicPr>
          <p:cNvPr id="10" name="Picture 9" descr="A logo with a person in the middle&#10;&#10;Description automatically generated">
            <a:extLst>
              <a:ext uri="{FF2B5EF4-FFF2-40B4-BE49-F238E27FC236}">
                <a16:creationId xmlns:a16="http://schemas.microsoft.com/office/drawing/2014/main" id="{8439C4CD-E3FA-7410-F80B-8C7D89CA75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779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12447"/>
            <a:ext cx="548639" cy="505095"/>
            <a:chOff x="3940602" y="308034"/>
            <a:chExt cx="2116791" cy="3428999"/>
          </a:xfrm>
          <a:solidFill>
            <a:schemeClr val="accent4"/>
          </a:solidFill>
        </p:grpSpPr>
        <p:sp>
          <p:nvSpPr>
            <p:cNvPr id="41" name="Rectangle 4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59" y="460465"/>
            <a:ext cx="8180615" cy="1420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6E1DB3-18B0-FC6A-9B47-9A6CF5C0675A}"/>
              </a:ext>
            </a:extLst>
          </p:cNvPr>
          <p:cNvSpPr>
            <a:spLocks noGrp="1"/>
          </p:cNvSpPr>
          <p:nvPr>
            <p:ph type="title"/>
          </p:nvPr>
        </p:nvSpPr>
        <p:spPr>
          <a:xfrm>
            <a:off x="782723" y="607423"/>
            <a:ext cx="7629757" cy="1165860"/>
          </a:xfrm>
        </p:spPr>
        <p:txBody>
          <a:bodyPr vert="horz" lIns="91440" tIns="45720" rIns="91440" bIns="45720" rtlCol="0" anchor="ctr">
            <a:normAutofit/>
          </a:bodyPr>
          <a:lstStyle/>
          <a:p>
            <a:pPr defTabSz="914400"/>
            <a:r>
              <a:rPr lang="en-US" sz="3600" b="1" kern="1200">
                <a:latin typeface="+mj-lt"/>
                <a:ea typeface="+mj-ea"/>
                <a:cs typeface="+mj-cs"/>
              </a:rPr>
              <a:t>Linking Qualities to Subjects</a:t>
            </a:r>
          </a:p>
        </p:txBody>
      </p:sp>
      <p:cxnSp>
        <p:nvCxnSpPr>
          <p:cNvPr id="47" name="Straight Connector 4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4863984"/>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Content Placeholder 3">
            <a:extLst>
              <a:ext uri="{FF2B5EF4-FFF2-40B4-BE49-F238E27FC236}">
                <a16:creationId xmlns:a16="http://schemas.microsoft.com/office/drawing/2014/main" id="{6322B89F-9CBA-0B4D-0285-568BCDB47B64}"/>
              </a:ext>
            </a:extLst>
          </p:cNvPr>
          <p:cNvGraphicFramePr>
            <a:graphicFrameLocks noGrp="1"/>
          </p:cNvGraphicFramePr>
          <p:nvPr>
            <p:ph idx="1"/>
            <p:extLst>
              <p:ext uri="{D42A27DB-BD31-4B8C-83A1-F6EECF244321}">
                <p14:modId xmlns:p14="http://schemas.microsoft.com/office/powerpoint/2010/main" val="3915299279"/>
              </p:ext>
            </p:extLst>
          </p:nvPr>
        </p:nvGraphicFramePr>
        <p:xfrm>
          <a:off x="548639" y="2028010"/>
          <a:ext cx="8112035" cy="2518767"/>
        </p:xfrm>
        <a:graphic>
          <a:graphicData uri="http://schemas.openxmlformats.org/drawingml/2006/table">
            <a:tbl>
              <a:tblPr firstRow="1" bandRow="1">
                <a:tableStyleId>{5C22544A-7EE6-4342-B048-85BDC9FD1C3A}</a:tableStyleId>
              </a:tblPr>
              <a:tblGrid>
                <a:gridCol w="3975789">
                  <a:extLst>
                    <a:ext uri="{9D8B030D-6E8A-4147-A177-3AD203B41FA5}">
                      <a16:colId xmlns:a16="http://schemas.microsoft.com/office/drawing/2014/main" val="1985489916"/>
                    </a:ext>
                  </a:extLst>
                </a:gridCol>
                <a:gridCol w="4136246">
                  <a:extLst>
                    <a:ext uri="{9D8B030D-6E8A-4147-A177-3AD203B41FA5}">
                      <a16:colId xmlns:a16="http://schemas.microsoft.com/office/drawing/2014/main" val="4006841185"/>
                    </a:ext>
                  </a:extLst>
                </a:gridCol>
              </a:tblGrid>
              <a:tr h="538991">
                <a:tc>
                  <a:txBody>
                    <a:bodyPr/>
                    <a:lstStyle/>
                    <a:p>
                      <a:pPr>
                        <a:buNone/>
                      </a:pPr>
                      <a:r>
                        <a:rPr lang="af-ZA" sz="1800" b="1" cap="all" spc="150" dirty="0" err="1">
                          <a:solidFill>
                            <a:schemeClr val="bg2">
                              <a:lumMod val="10000"/>
                            </a:schemeClr>
                          </a:solidFill>
                        </a:rPr>
                        <a:t>Personal</a:t>
                      </a:r>
                      <a:r>
                        <a:rPr lang="af-ZA" sz="1800" b="1" cap="all" spc="150" dirty="0">
                          <a:solidFill>
                            <a:schemeClr val="bg2">
                              <a:lumMod val="10000"/>
                            </a:schemeClr>
                          </a:solidFill>
                        </a:rPr>
                        <a:t> </a:t>
                      </a:r>
                      <a:r>
                        <a:rPr lang="af-ZA" sz="1800" b="1" cap="all" spc="150" dirty="0" err="1">
                          <a:solidFill>
                            <a:schemeClr val="bg2">
                              <a:lumMod val="10000"/>
                            </a:schemeClr>
                          </a:solidFill>
                        </a:rPr>
                        <a:t>qualities</a:t>
                      </a:r>
                      <a:endParaRPr lang="af-ZA" sz="1800" b="1" cap="all" spc="150" dirty="0">
                        <a:solidFill>
                          <a:schemeClr val="bg2">
                            <a:lumMod val="10000"/>
                          </a:schemeClr>
                        </a:solidFill>
                      </a:endParaRPr>
                    </a:p>
                  </a:txBody>
                  <a:tcPr marL="115263" marR="115263" marT="115263" marB="115263" anchor="ctr"/>
                </a:tc>
                <a:tc>
                  <a:txBody>
                    <a:bodyPr/>
                    <a:lstStyle/>
                    <a:p>
                      <a:pPr>
                        <a:buNone/>
                      </a:pPr>
                      <a:r>
                        <a:rPr lang="af-ZA" sz="1800" b="1" cap="all" spc="150" dirty="0" err="1">
                          <a:solidFill>
                            <a:schemeClr val="bg2">
                              <a:lumMod val="10000"/>
                            </a:schemeClr>
                          </a:solidFill>
                        </a:rPr>
                        <a:t>Possible</a:t>
                      </a:r>
                      <a:r>
                        <a:rPr lang="af-ZA" sz="1800" b="1" cap="all" spc="150" dirty="0">
                          <a:solidFill>
                            <a:schemeClr val="bg2">
                              <a:lumMod val="10000"/>
                            </a:schemeClr>
                          </a:solidFill>
                        </a:rPr>
                        <a:t> </a:t>
                      </a:r>
                      <a:r>
                        <a:rPr lang="af-ZA" sz="1800" b="1" cap="all" spc="150" dirty="0" err="1">
                          <a:solidFill>
                            <a:schemeClr val="bg2">
                              <a:lumMod val="10000"/>
                            </a:schemeClr>
                          </a:solidFill>
                        </a:rPr>
                        <a:t>subjects</a:t>
                      </a:r>
                      <a:r>
                        <a:rPr lang="af-ZA" sz="1800" b="1" cap="all" spc="150" dirty="0">
                          <a:solidFill>
                            <a:schemeClr val="bg2">
                              <a:lumMod val="10000"/>
                            </a:schemeClr>
                          </a:solidFill>
                        </a:rPr>
                        <a:t>/</a:t>
                      </a:r>
                      <a:r>
                        <a:rPr lang="af-ZA" sz="1800" b="1" cap="all" spc="150" dirty="0" err="1">
                          <a:solidFill>
                            <a:schemeClr val="bg2">
                              <a:lumMod val="10000"/>
                            </a:schemeClr>
                          </a:solidFill>
                        </a:rPr>
                        <a:t>careers</a:t>
                      </a:r>
                      <a:endParaRPr lang="af-ZA" sz="1800" b="1" cap="all" spc="150" dirty="0">
                        <a:solidFill>
                          <a:schemeClr val="bg2">
                            <a:lumMod val="10000"/>
                          </a:schemeClr>
                        </a:solidFill>
                      </a:endParaRPr>
                    </a:p>
                  </a:txBody>
                  <a:tcPr marL="115263" marR="115263" marT="115263" marB="115263" anchor="ctr"/>
                </a:tc>
                <a:extLst>
                  <a:ext uri="{0D108BD9-81ED-4DB2-BD59-A6C34878D82A}">
                    <a16:rowId xmlns:a16="http://schemas.microsoft.com/office/drawing/2014/main" val="2653178770"/>
                  </a:ext>
                </a:extLst>
              </a:tr>
              <a:tr h="494944">
                <a:tc>
                  <a:txBody>
                    <a:bodyPr/>
                    <a:lstStyle/>
                    <a:p>
                      <a:pPr>
                        <a:buNone/>
                      </a:pPr>
                      <a:r>
                        <a:rPr lang="af-ZA" sz="1600" cap="none" spc="0" dirty="0" err="1">
                          <a:solidFill>
                            <a:schemeClr val="bg2">
                              <a:lumMod val="10000"/>
                            </a:schemeClr>
                          </a:solidFill>
                        </a:rPr>
                        <a:t>Problem-solving</a:t>
                      </a:r>
                      <a:r>
                        <a:rPr lang="af-ZA" sz="1600" cap="none" spc="0" dirty="0">
                          <a:solidFill>
                            <a:schemeClr val="bg2">
                              <a:lumMod val="10000"/>
                            </a:schemeClr>
                          </a:solidFill>
                        </a:rPr>
                        <a:t>, </a:t>
                      </a:r>
                      <a:r>
                        <a:rPr lang="af-ZA" sz="1600" cap="none" spc="0" dirty="0" err="1">
                          <a:solidFill>
                            <a:schemeClr val="bg2">
                              <a:lumMod val="10000"/>
                            </a:schemeClr>
                          </a:solidFill>
                        </a:rPr>
                        <a:t>numbers</a:t>
                      </a:r>
                      <a:endParaRPr lang="af-ZA" sz="1600" cap="none" spc="0" dirty="0">
                        <a:solidFill>
                          <a:schemeClr val="bg2">
                            <a:lumMod val="10000"/>
                          </a:schemeClr>
                        </a:solidFill>
                      </a:endParaRPr>
                    </a:p>
                  </a:txBody>
                  <a:tcPr marL="115263" marR="115263" marT="115263" marB="115263" anchor="ctr"/>
                </a:tc>
                <a:tc>
                  <a:txBody>
                    <a:bodyPr/>
                    <a:lstStyle/>
                    <a:p>
                      <a:pPr>
                        <a:buNone/>
                      </a:pPr>
                      <a:r>
                        <a:rPr lang="af-ZA" sz="1600" cap="none" spc="0">
                          <a:solidFill>
                            <a:schemeClr val="bg2">
                              <a:lumMod val="10000"/>
                            </a:schemeClr>
                          </a:solidFill>
                        </a:rPr>
                        <a:t>Mathematics, Accounting, Science</a:t>
                      </a:r>
                    </a:p>
                  </a:txBody>
                  <a:tcPr marL="115263" marR="115263" marT="115263" marB="115263" anchor="ctr"/>
                </a:tc>
                <a:extLst>
                  <a:ext uri="{0D108BD9-81ED-4DB2-BD59-A6C34878D82A}">
                    <a16:rowId xmlns:a16="http://schemas.microsoft.com/office/drawing/2014/main" val="2518772183"/>
                  </a:ext>
                </a:extLst>
              </a:tr>
              <a:tr h="494944">
                <a:tc>
                  <a:txBody>
                    <a:bodyPr/>
                    <a:lstStyle/>
                    <a:p>
                      <a:pPr>
                        <a:buNone/>
                      </a:pPr>
                      <a:r>
                        <a:rPr lang="af-ZA" sz="1600" cap="none" spc="0" dirty="0" err="1">
                          <a:solidFill>
                            <a:schemeClr val="bg2">
                              <a:lumMod val="10000"/>
                            </a:schemeClr>
                          </a:solidFill>
                        </a:rPr>
                        <a:t>Helping</a:t>
                      </a:r>
                      <a:r>
                        <a:rPr lang="af-ZA" sz="1600" cap="none" spc="0" dirty="0">
                          <a:solidFill>
                            <a:schemeClr val="bg2">
                              <a:lumMod val="10000"/>
                            </a:schemeClr>
                          </a:solidFill>
                        </a:rPr>
                        <a:t> </a:t>
                      </a:r>
                      <a:r>
                        <a:rPr lang="af-ZA" sz="1600" cap="none" spc="0" dirty="0" err="1">
                          <a:solidFill>
                            <a:schemeClr val="bg2">
                              <a:lumMod val="10000"/>
                            </a:schemeClr>
                          </a:solidFill>
                        </a:rPr>
                        <a:t>others</a:t>
                      </a:r>
                      <a:endParaRPr lang="af-ZA" sz="1600" cap="none" spc="0" dirty="0">
                        <a:solidFill>
                          <a:schemeClr val="bg2">
                            <a:lumMod val="10000"/>
                          </a:schemeClr>
                        </a:solidFill>
                      </a:endParaRPr>
                    </a:p>
                  </a:txBody>
                  <a:tcPr marL="115263" marR="115263" marT="115263" marB="115263" anchor="ctr"/>
                </a:tc>
                <a:tc>
                  <a:txBody>
                    <a:bodyPr/>
                    <a:lstStyle/>
                    <a:p>
                      <a:pPr>
                        <a:buNone/>
                      </a:pPr>
                      <a:r>
                        <a:rPr lang="af-ZA" sz="1600" cap="none" spc="0" dirty="0" err="1">
                          <a:solidFill>
                            <a:schemeClr val="bg2">
                              <a:lumMod val="10000"/>
                            </a:schemeClr>
                          </a:solidFill>
                        </a:rPr>
                        <a:t>Education</a:t>
                      </a:r>
                      <a:r>
                        <a:rPr lang="af-ZA" sz="1600" cap="none" spc="0" dirty="0">
                          <a:solidFill>
                            <a:schemeClr val="bg2">
                              <a:lumMod val="10000"/>
                            </a:schemeClr>
                          </a:solidFill>
                        </a:rPr>
                        <a:t>, </a:t>
                      </a:r>
                      <a:r>
                        <a:rPr lang="af-ZA" sz="1600" cap="none" spc="0" dirty="0" err="1">
                          <a:solidFill>
                            <a:schemeClr val="bg2">
                              <a:lumMod val="10000"/>
                            </a:schemeClr>
                          </a:solidFill>
                        </a:rPr>
                        <a:t>Health</a:t>
                      </a:r>
                      <a:r>
                        <a:rPr lang="af-ZA" sz="1600" cap="none" spc="0" dirty="0">
                          <a:solidFill>
                            <a:schemeClr val="bg2">
                              <a:lumMod val="10000"/>
                            </a:schemeClr>
                          </a:solidFill>
                        </a:rPr>
                        <a:t>, </a:t>
                      </a:r>
                      <a:r>
                        <a:rPr lang="af-ZA" sz="1600" cap="none" spc="0" dirty="0" err="1">
                          <a:solidFill>
                            <a:schemeClr val="bg2">
                              <a:lumMod val="10000"/>
                            </a:schemeClr>
                          </a:solidFill>
                        </a:rPr>
                        <a:t>Hospitality</a:t>
                      </a:r>
                      <a:endParaRPr lang="af-ZA" sz="1600" cap="none" spc="0" dirty="0">
                        <a:solidFill>
                          <a:schemeClr val="bg2">
                            <a:lumMod val="10000"/>
                          </a:schemeClr>
                        </a:solidFill>
                      </a:endParaRPr>
                    </a:p>
                  </a:txBody>
                  <a:tcPr marL="115263" marR="115263" marT="115263" marB="115263" anchor="ctr"/>
                </a:tc>
                <a:extLst>
                  <a:ext uri="{0D108BD9-81ED-4DB2-BD59-A6C34878D82A}">
                    <a16:rowId xmlns:a16="http://schemas.microsoft.com/office/drawing/2014/main" val="1868025832"/>
                  </a:ext>
                </a:extLst>
              </a:tr>
              <a:tr h="494944">
                <a:tc>
                  <a:txBody>
                    <a:bodyPr/>
                    <a:lstStyle/>
                    <a:p>
                      <a:pPr>
                        <a:buNone/>
                      </a:pPr>
                      <a:r>
                        <a:rPr lang="af-ZA" sz="1600" cap="none" spc="0" dirty="0" err="1">
                          <a:solidFill>
                            <a:schemeClr val="bg2">
                              <a:lumMod val="10000"/>
                            </a:schemeClr>
                          </a:solidFill>
                        </a:rPr>
                        <a:t>Creativity</a:t>
                      </a:r>
                      <a:endParaRPr lang="af-ZA" sz="1600" cap="none" spc="0" dirty="0">
                        <a:solidFill>
                          <a:schemeClr val="bg2">
                            <a:lumMod val="10000"/>
                          </a:schemeClr>
                        </a:solidFill>
                      </a:endParaRPr>
                    </a:p>
                  </a:txBody>
                  <a:tcPr marL="115263" marR="115263" marT="115263" marB="115263" anchor="ctr"/>
                </a:tc>
                <a:tc>
                  <a:txBody>
                    <a:bodyPr/>
                    <a:lstStyle/>
                    <a:p>
                      <a:pPr>
                        <a:buNone/>
                      </a:pPr>
                      <a:r>
                        <a:rPr lang="af-ZA" sz="1600" cap="none" spc="0" dirty="0" err="1">
                          <a:solidFill>
                            <a:schemeClr val="bg2">
                              <a:lumMod val="10000"/>
                            </a:schemeClr>
                          </a:solidFill>
                        </a:rPr>
                        <a:t>Visual</a:t>
                      </a:r>
                      <a:r>
                        <a:rPr lang="af-ZA" sz="1600" cap="none" spc="0" dirty="0">
                          <a:solidFill>
                            <a:schemeClr val="bg2">
                              <a:lumMod val="10000"/>
                            </a:schemeClr>
                          </a:solidFill>
                        </a:rPr>
                        <a:t> Arts, </a:t>
                      </a:r>
                      <a:r>
                        <a:rPr lang="af-ZA" sz="1600" cap="none" spc="0" dirty="0" err="1">
                          <a:solidFill>
                            <a:schemeClr val="bg2">
                              <a:lumMod val="10000"/>
                            </a:schemeClr>
                          </a:solidFill>
                        </a:rPr>
                        <a:t>Design</a:t>
                      </a:r>
                      <a:endParaRPr lang="af-ZA" sz="1600" cap="none" spc="0" dirty="0">
                        <a:solidFill>
                          <a:schemeClr val="bg2">
                            <a:lumMod val="10000"/>
                          </a:schemeClr>
                        </a:solidFill>
                      </a:endParaRPr>
                    </a:p>
                  </a:txBody>
                  <a:tcPr marL="115263" marR="115263" marT="115263" marB="115263" anchor="ctr"/>
                </a:tc>
                <a:extLst>
                  <a:ext uri="{0D108BD9-81ED-4DB2-BD59-A6C34878D82A}">
                    <a16:rowId xmlns:a16="http://schemas.microsoft.com/office/drawing/2014/main" val="4246168926"/>
                  </a:ext>
                </a:extLst>
              </a:tr>
              <a:tr h="494944">
                <a:tc>
                  <a:txBody>
                    <a:bodyPr/>
                    <a:lstStyle/>
                    <a:p>
                      <a:pPr>
                        <a:buNone/>
                      </a:pPr>
                      <a:r>
                        <a:rPr lang="af-ZA" sz="1600" cap="none" spc="0" dirty="0" err="1">
                          <a:solidFill>
                            <a:schemeClr val="bg2">
                              <a:lumMod val="10000"/>
                            </a:schemeClr>
                          </a:solidFill>
                        </a:rPr>
                        <a:t>Practical</a:t>
                      </a:r>
                      <a:r>
                        <a:rPr lang="af-ZA" sz="1600" cap="none" spc="0" dirty="0">
                          <a:solidFill>
                            <a:schemeClr val="bg2">
                              <a:lumMod val="10000"/>
                            </a:schemeClr>
                          </a:solidFill>
                        </a:rPr>
                        <a:t> </a:t>
                      </a:r>
                      <a:r>
                        <a:rPr lang="af-ZA" sz="1600" cap="none" spc="0" dirty="0" err="1">
                          <a:solidFill>
                            <a:schemeClr val="bg2">
                              <a:lumMod val="10000"/>
                            </a:schemeClr>
                          </a:solidFill>
                        </a:rPr>
                        <a:t>skills</a:t>
                      </a:r>
                      <a:endParaRPr lang="af-ZA" sz="1600" cap="none" spc="0" dirty="0">
                        <a:solidFill>
                          <a:schemeClr val="bg2">
                            <a:lumMod val="10000"/>
                          </a:schemeClr>
                        </a:solidFill>
                      </a:endParaRPr>
                    </a:p>
                  </a:txBody>
                  <a:tcPr marL="115263" marR="115263" marT="115263" marB="115263" anchor="ctr"/>
                </a:tc>
                <a:tc>
                  <a:txBody>
                    <a:bodyPr/>
                    <a:lstStyle/>
                    <a:p>
                      <a:pPr>
                        <a:buNone/>
                      </a:pPr>
                      <a:r>
                        <a:rPr lang="af-ZA" sz="1600" cap="none" spc="0" dirty="0" err="1">
                          <a:solidFill>
                            <a:schemeClr val="bg2">
                              <a:lumMod val="10000"/>
                            </a:schemeClr>
                          </a:solidFill>
                        </a:rPr>
                        <a:t>EGD</a:t>
                      </a:r>
                      <a:r>
                        <a:rPr lang="af-ZA" sz="1600" cap="none" spc="0" dirty="0">
                          <a:solidFill>
                            <a:schemeClr val="bg2">
                              <a:lumMod val="10000"/>
                            </a:schemeClr>
                          </a:solidFill>
                        </a:rPr>
                        <a:t>, </a:t>
                      </a:r>
                      <a:r>
                        <a:rPr lang="af-ZA" sz="1600" cap="none" spc="0" dirty="0" err="1">
                          <a:solidFill>
                            <a:schemeClr val="bg2">
                              <a:lumMod val="10000"/>
                            </a:schemeClr>
                          </a:solidFill>
                        </a:rPr>
                        <a:t>Technology</a:t>
                      </a:r>
                      <a:endParaRPr lang="af-ZA" sz="1600" cap="none" spc="0" dirty="0">
                        <a:solidFill>
                          <a:schemeClr val="bg2">
                            <a:lumMod val="10000"/>
                          </a:schemeClr>
                        </a:solidFill>
                      </a:endParaRPr>
                    </a:p>
                  </a:txBody>
                  <a:tcPr marL="115263" marR="115263" marT="115263" marB="115263" anchor="ctr"/>
                </a:tc>
                <a:extLst>
                  <a:ext uri="{0D108BD9-81ED-4DB2-BD59-A6C34878D82A}">
                    <a16:rowId xmlns:a16="http://schemas.microsoft.com/office/drawing/2014/main" val="2260804729"/>
                  </a:ext>
                </a:extLst>
              </a:tr>
            </a:tbl>
          </a:graphicData>
        </a:graphic>
      </p:graphicFrame>
      <p:pic>
        <p:nvPicPr>
          <p:cNvPr id="5" name="Picture 4" descr="A logo with a person in the middle&#10;&#10;Description automatically generated">
            <a:extLst>
              <a:ext uri="{FF2B5EF4-FFF2-40B4-BE49-F238E27FC236}">
                <a16:creationId xmlns:a16="http://schemas.microsoft.com/office/drawing/2014/main" id="{7E877230-4187-CD21-9976-C0C8DD282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05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DDA322-3C7B-04B9-E757-D2D7F2671EA9}"/>
              </a:ext>
            </a:extLst>
          </p:cNvPr>
          <p:cNvSpPr>
            <a:spLocks noGrp="1"/>
          </p:cNvSpPr>
          <p:nvPr>
            <p:ph type="title"/>
          </p:nvPr>
        </p:nvSpPr>
        <p:spPr>
          <a:xfrm>
            <a:off x="429369" y="178904"/>
            <a:ext cx="8263890" cy="1075811"/>
          </a:xfrm>
        </p:spPr>
        <p:txBody>
          <a:bodyPr anchor="b">
            <a:normAutofit/>
          </a:bodyPr>
          <a:lstStyle/>
          <a:p>
            <a:r>
              <a:rPr lang="af-ZA" sz="4100" b="1" dirty="0" err="1">
                <a:solidFill>
                  <a:srgbClr val="FEE151"/>
                </a:solidFill>
              </a:rPr>
              <a:t>Passion</a:t>
            </a:r>
            <a:r>
              <a:rPr lang="af-ZA" sz="4100" b="1" dirty="0">
                <a:solidFill>
                  <a:srgbClr val="FEE151"/>
                </a:solidFill>
              </a:rPr>
              <a:t> </a:t>
            </a:r>
            <a:r>
              <a:rPr lang="af-ZA" sz="4100" b="1" dirty="0" err="1">
                <a:solidFill>
                  <a:srgbClr val="FEE151"/>
                </a:solidFill>
              </a:rPr>
              <a:t>and</a:t>
            </a:r>
            <a:r>
              <a:rPr lang="af-ZA" sz="4100" b="1" dirty="0">
                <a:solidFill>
                  <a:srgbClr val="FEE151"/>
                </a:solidFill>
              </a:rPr>
              <a:t> </a:t>
            </a:r>
            <a:r>
              <a:rPr lang="af-ZA" sz="4100" b="1" dirty="0" err="1">
                <a:solidFill>
                  <a:srgbClr val="FEE151"/>
                </a:solidFill>
              </a:rPr>
              <a:t>Motivation</a:t>
            </a:r>
            <a:endParaRPr lang="af-ZA" sz="4100" b="1" dirty="0">
              <a:solidFill>
                <a:srgbClr val="FEE151"/>
              </a:solidFill>
            </a:endParaRPr>
          </a:p>
        </p:txBody>
      </p:sp>
      <p:sp>
        <p:nvSpPr>
          <p:cNvPr id="2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sX0" fmla="*/ 0 w 8229600"/>
              <a:gd name="csY0" fmla="*/ 0 h 13716"/>
              <a:gd name="csX1" fmla="*/ 521208 w 8229600"/>
              <a:gd name="csY1" fmla="*/ 0 h 13716"/>
              <a:gd name="csX2" fmla="*/ 1371600 w 8229600"/>
              <a:gd name="csY2" fmla="*/ 0 h 13716"/>
              <a:gd name="csX3" fmla="*/ 2221992 w 8229600"/>
              <a:gd name="csY3" fmla="*/ 0 h 13716"/>
              <a:gd name="csX4" fmla="*/ 3072384 w 8229600"/>
              <a:gd name="csY4" fmla="*/ 0 h 13716"/>
              <a:gd name="csX5" fmla="*/ 3511296 w 8229600"/>
              <a:gd name="csY5" fmla="*/ 0 h 13716"/>
              <a:gd name="csX6" fmla="*/ 4114800 w 8229600"/>
              <a:gd name="csY6" fmla="*/ 0 h 13716"/>
              <a:gd name="csX7" fmla="*/ 4553712 w 8229600"/>
              <a:gd name="csY7" fmla="*/ 0 h 13716"/>
              <a:gd name="csX8" fmla="*/ 5239512 w 8229600"/>
              <a:gd name="csY8" fmla="*/ 0 h 13716"/>
              <a:gd name="csX9" fmla="*/ 5843016 w 8229600"/>
              <a:gd name="csY9" fmla="*/ 0 h 13716"/>
              <a:gd name="csX10" fmla="*/ 6611112 w 8229600"/>
              <a:gd name="csY10" fmla="*/ 0 h 13716"/>
              <a:gd name="csX11" fmla="*/ 7461504 w 8229600"/>
              <a:gd name="csY11" fmla="*/ 0 h 13716"/>
              <a:gd name="csX12" fmla="*/ 8229600 w 8229600"/>
              <a:gd name="csY12" fmla="*/ 0 h 13716"/>
              <a:gd name="csX13" fmla="*/ 8229600 w 8229600"/>
              <a:gd name="csY13" fmla="*/ 13716 h 13716"/>
              <a:gd name="csX14" fmla="*/ 7461504 w 8229600"/>
              <a:gd name="csY14" fmla="*/ 13716 h 13716"/>
              <a:gd name="csX15" fmla="*/ 6940296 w 8229600"/>
              <a:gd name="csY15" fmla="*/ 13716 h 13716"/>
              <a:gd name="csX16" fmla="*/ 6419088 w 8229600"/>
              <a:gd name="csY16" fmla="*/ 13716 h 13716"/>
              <a:gd name="csX17" fmla="*/ 5650992 w 8229600"/>
              <a:gd name="csY17" fmla="*/ 13716 h 13716"/>
              <a:gd name="csX18" fmla="*/ 5129784 w 8229600"/>
              <a:gd name="csY18" fmla="*/ 13716 h 13716"/>
              <a:gd name="csX19" fmla="*/ 4690872 w 8229600"/>
              <a:gd name="csY19" fmla="*/ 13716 h 13716"/>
              <a:gd name="csX20" fmla="*/ 4087368 w 8229600"/>
              <a:gd name="csY20" fmla="*/ 13716 h 13716"/>
              <a:gd name="csX21" fmla="*/ 3401568 w 8229600"/>
              <a:gd name="csY21" fmla="*/ 13716 h 13716"/>
              <a:gd name="csX22" fmla="*/ 2798064 w 8229600"/>
              <a:gd name="csY22" fmla="*/ 13716 h 13716"/>
              <a:gd name="csX23" fmla="*/ 2276856 w 8229600"/>
              <a:gd name="csY23" fmla="*/ 13716 h 13716"/>
              <a:gd name="csX24" fmla="*/ 1426464 w 8229600"/>
              <a:gd name="csY24" fmla="*/ 13716 h 13716"/>
              <a:gd name="csX25" fmla="*/ 740664 w 8229600"/>
              <a:gd name="csY25" fmla="*/ 13716 h 13716"/>
              <a:gd name="csX26" fmla="*/ 0 w 8229600"/>
              <a:gd name="csY26" fmla="*/ 13716 h 13716"/>
              <a:gd name="csX27" fmla="*/ 0 w 8229600"/>
              <a:gd name="csY27"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166;p23">
            <a:extLst>
              <a:ext uri="{FF2B5EF4-FFF2-40B4-BE49-F238E27FC236}">
                <a16:creationId xmlns:a16="http://schemas.microsoft.com/office/drawing/2014/main" id="{21B9ED7E-00C7-B6E3-BEA9-A3069E5EE41B}"/>
              </a:ext>
            </a:extLst>
          </p:cNvPr>
          <p:cNvPicPr preferRelativeResize="0"/>
          <p:nvPr/>
        </p:nvPicPr>
        <p:blipFill>
          <a:blip r:embed="rId3"/>
          <a:srcRect t="2292" r="-2" b="-2"/>
          <a:stretch>
            <a:fillRect/>
          </a:stretch>
        </p:blipFill>
        <p:spPr>
          <a:xfrm>
            <a:off x="5756743" y="1570482"/>
            <a:ext cx="2955798" cy="3072384"/>
          </a:xfrm>
          <a:prstGeom prst="rect">
            <a:avLst/>
          </a:prstGeom>
          <a:noFill/>
        </p:spPr>
      </p:pic>
      <p:graphicFrame>
        <p:nvGraphicFramePr>
          <p:cNvPr id="5" name="Content Placeholder 2">
            <a:extLst>
              <a:ext uri="{FF2B5EF4-FFF2-40B4-BE49-F238E27FC236}">
                <a16:creationId xmlns:a16="http://schemas.microsoft.com/office/drawing/2014/main" id="{D48E8E74-6E3F-8141-C2BF-D7F8DB2F54E3}"/>
              </a:ext>
            </a:extLst>
          </p:cNvPr>
          <p:cNvGraphicFramePr>
            <a:graphicFrameLocks noGrp="1"/>
          </p:cNvGraphicFramePr>
          <p:nvPr>
            <p:ph idx="1"/>
            <p:extLst>
              <p:ext uri="{D42A27DB-BD31-4B8C-83A1-F6EECF244321}">
                <p14:modId xmlns:p14="http://schemas.microsoft.com/office/powerpoint/2010/main" val="5894378"/>
              </p:ext>
            </p:extLst>
          </p:nvPr>
        </p:nvGraphicFramePr>
        <p:xfrm>
          <a:off x="429369" y="1553487"/>
          <a:ext cx="5035164" cy="30893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A logo with a person in the middle&#10;&#10;Description automatically generated">
            <a:extLst>
              <a:ext uri="{FF2B5EF4-FFF2-40B4-BE49-F238E27FC236}">
                <a16:creationId xmlns:a16="http://schemas.microsoft.com/office/drawing/2014/main" id="{F3105286-1A5D-2D6B-BD2F-8F55910F44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6448" y="1"/>
            <a:ext cx="987552" cy="34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049425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3">
      <a:dk1>
        <a:srgbClr val="18354D"/>
      </a:dk1>
      <a:lt1>
        <a:sysClr val="window" lastClr="FFFFFF"/>
      </a:lt1>
      <a:dk2>
        <a:srgbClr val="18354D"/>
      </a:dk2>
      <a:lt2>
        <a:srgbClr val="DDE4DB"/>
      </a:lt2>
      <a:accent1>
        <a:srgbClr val="FEE151"/>
      </a:accent1>
      <a:accent2>
        <a:srgbClr val="EF8600"/>
      </a:accent2>
      <a:accent3>
        <a:srgbClr val="3C9AB6"/>
      </a:accent3>
      <a:accent4>
        <a:srgbClr val="5484A6"/>
      </a:accent4>
      <a:accent5>
        <a:srgbClr val="FB5B21"/>
      </a:accent5>
      <a:accent6>
        <a:srgbClr val="00D5CB"/>
      </a:accent6>
      <a:hlink>
        <a:srgbClr val="00D5CB"/>
      </a:hlink>
      <a:folHlink>
        <a:srgbClr val="5484A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A573F84-614E-452F-AE3D-7743828D24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BFE27C-2CC9-42AA-AA11-9BC7D72277A1}">
  <ds:schemaRefs>
    <ds:schemaRef ds:uri="http://schemas.microsoft.com/sharepoint/v3/contenttype/forms"/>
  </ds:schemaRefs>
</ds:datastoreItem>
</file>

<file path=customXml/itemProps3.xml><?xml version="1.0" encoding="utf-8"?>
<ds:datastoreItem xmlns:ds="http://schemas.openxmlformats.org/officeDocument/2006/customXml" ds:itemID="{47D3F760-AE9D-4E31-BA9E-C85F7C07BB92}">
  <ds:schemaRefs>
    <ds:schemaRef ds:uri="http://schemas.microsoft.com/office/2006/metadata/properties"/>
    <ds:schemaRef ds:uri="http://schemas.microsoft.com/office/infopath/2007/PartnerControls"/>
    <ds:schemaRef ds:uri="b9f929ee-2ccc-426b-9fd2-932361bc865d"/>
    <ds:schemaRef ds:uri="3caab635-9527-4657-a12f-8c668acf6cb5"/>
  </ds:schemaRefs>
</ds:datastoreItem>
</file>

<file path=docProps/app.xml><?xml version="1.0" encoding="utf-8"?>
<Properties xmlns="http://schemas.openxmlformats.org/officeDocument/2006/extended-properties" xmlns:vt="http://schemas.openxmlformats.org/officeDocument/2006/docPropsVTypes">
  <TotalTime>228</TotalTime>
  <Words>2029</Words>
  <Application>Microsoft Office PowerPoint</Application>
  <PresentationFormat>On-screen Show (16:9)</PresentationFormat>
  <Paragraphs>142</Paragraphs>
  <Slides>12</Slides>
  <Notes>12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12</vt:i4>
      </vt:variant>
    </vt:vector>
  </HeadingPairs>
  <TitlesOfParts>
    <vt:vector size="23" baseType="lpstr">
      <vt:lpstr>Fredoka One</vt:lpstr>
      <vt:lpstr>Times New Roman</vt:lpstr>
      <vt:lpstr>Arial</vt:lpstr>
      <vt:lpstr>Courier New</vt:lpstr>
      <vt:lpstr>Calibri</vt:lpstr>
      <vt:lpstr>Aptos Display</vt:lpstr>
      <vt:lpstr>Comic Neue</vt:lpstr>
      <vt:lpstr>Symbol</vt:lpstr>
      <vt:lpstr>Aptos</vt:lpstr>
      <vt:lpstr>Simple Light</vt:lpstr>
      <vt:lpstr>Office Theme</vt:lpstr>
      <vt:lpstr>PowerPoint Presentation</vt:lpstr>
      <vt:lpstr>PowerPoint Presentation</vt:lpstr>
      <vt:lpstr>Why Self-Knowledge Matters</vt:lpstr>
      <vt:lpstr>Watch: How to Choose a Career Based on Interests - The Strong Interest Inventory  https://www.youtube.com/watch?v=scgqCyxe1QY (1 min 45 sec)</vt:lpstr>
      <vt:lpstr>Interests</vt:lpstr>
      <vt:lpstr>Abilities and Skills</vt:lpstr>
      <vt:lpstr>Strengths and Weaknesses</vt:lpstr>
      <vt:lpstr>Linking Qualities to Subjects</vt:lpstr>
      <vt:lpstr>Passion and Motivation</vt:lpstr>
      <vt:lpstr>Class Discussion</vt:lpstr>
      <vt:lpstr>Key Message</vt:lpstr>
      <vt:lpstr>Activities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Megan Botes</cp:lastModifiedBy>
  <cp:revision>1</cp:revision>
  <dcterms:modified xsi:type="dcterms:W3CDTF">2026-06-24T13:13:10Z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