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4"/>
    <p:sldMasterId id="2147483668" r:id="rId5"/>
  </p:sldMasterIdLst>
  <p:notesMasterIdLst>
    <p:notesMasterId r:id="rId18"/>
  </p:notesMasterIdLst>
  <p:sldIdLst>
    <p:sldId id="275" r:id="rId6"/>
    <p:sldId id="276" r:id="rId7"/>
    <p:sldId id="277" r:id="rId8"/>
    <p:sldId id="280" r:id="rId9"/>
    <p:sldId id="278" r:id="rId10"/>
    <p:sldId id="279" r:id="rId11"/>
    <p:sldId id="284" r:id="rId12"/>
    <p:sldId id="285" r:id="rId13"/>
    <p:sldId id="281" r:id="rId14"/>
    <p:sldId id="282" r:id="rId15"/>
    <p:sldId id="283" r:id="rId16"/>
    <p:sldId id="261"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ghNf8T9O3vWU30CcSDyw1yaiCb3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DFF253-0451-4357-90DE-D7E338C406AD}" v="96" dt="2026-06-10T11:31:05.5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732" autoAdjust="0"/>
  </p:normalViewPr>
  <p:slideViewPr>
    <p:cSldViewPr snapToGrid="0">
      <p:cViewPr varScale="1">
        <p:scale>
          <a:sx n="60" d="100"/>
          <a:sy n="60" d="100"/>
        </p:scale>
        <p:origin x="1450"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sldOrd">
      <pc:chgData name="Megan Botes" userId="70568131-745a-489b-b4fe-9e78c579dd6d" providerId="ADAL" clId="{E3DEF142-CC7A-44CA-B5B4-48BABF1A3E75}" dt="2026-06-11T09:22:10.147" v="1046" actId="1076"/>
      <pc:docMkLst>
        <pc:docMk/>
      </pc:docMkLst>
      <pc:sldChg chg="del">
        <pc:chgData name="Megan Botes" userId="70568131-745a-489b-b4fe-9e78c579dd6d" providerId="ADAL" clId="{E3DEF142-CC7A-44CA-B5B4-48BABF1A3E75}" dt="2026-06-10T07:23:54.304" v="62" actId="47"/>
        <pc:sldMkLst>
          <pc:docMk/>
          <pc:sldMk cId="0" sldId="256"/>
        </pc:sldMkLst>
      </pc:sldChg>
      <pc:sldChg chg="addSp delSp modSp del mod">
        <pc:chgData name="Megan Botes" userId="70568131-745a-489b-b4fe-9e78c579dd6d" providerId="ADAL" clId="{E3DEF142-CC7A-44CA-B5B4-48BABF1A3E75}" dt="2026-06-10T08:29:20.216" v="242" actId="47"/>
        <pc:sldMkLst>
          <pc:docMk/>
          <pc:sldMk cId="0" sldId="257"/>
        </pc:sldMkLst>
        <pc:spChg chg="add del mod">
          <ac:chgData name="Megan Botes" userId="70568131-745a-489b-b4fe-9e78c579dd6d" providerId="ADAL" clId="{E3DEF142-CC7A-44CA-B5B4-48BABF1A3E75}" dt="2026-06-10T08:28:17.835" v="213" actId="21"/>
          <ac:spMkLst>
            <pc:docMk/>
            <pc:sldMk cId="0" sldId="257"/>
            <ac:spMk id="2" creationId="{DAF78558-B84B-51DF-D2C6-58CC98BDFB63}"/>
          </ac:spMkLst>
        </pc:spChg>
      </pc:sldChg>
      <pc:sldChg chg="del">
        <pc:chgData name="Megan Botes" userId="70568131-745a-489b-b4fe-9e78c579dd6d" providerId="ADAL" clId="{E3DEF142-CC7A-44CA-B5B4-48BABF1A3E75}" dt="2026-06-10T08:39:51.971" v="302" actId="47"/>
        <pc:sldMkLst>
          <pc:docMk/>
          <pc:sldMk cId="0" sldId="258"/>
        </pc:sldMkLst>
      </pc:sldChg>
      <pc:sldChg chg="modSp del">
        <pc:chgData name="Megan Botes" userId="70568131-745a-489b-b4fe-9e78c579dd6d" providerId="ADAL" clId="{E3DEF142-CC7A-44CA-B5B4-48BABF1A3E75}" dt="2026-06-10T09:00:54.087" v="820" actId="47"/>
        <pc:sldMkLst>
          <pc:docMk/>
          <pc:sldMk cId="0" sldId="259"/>
        </pc:sldMkLst>
        <pc:spChg chg="mod">
          <ac:chgData name="Megan Botes" userId="70568131-745a-489b-b4fe-9e78c579dd6d" providerId="ADAL" clId="{E3DEF142-CC7A-44CA-B5B4-48BABF1A3E75}" dt="2026-06-10T08:56:45.649" v="788"/>
          <ac:spMkLst>
            <pc:docMk/>
            <pc:sldMk cId="0" sldId="259"/>
            <ac:spMk id="94" creationId="{00000000-0000-0000-0000-000000000000}"/>
          </ac:spMkLst>
        </pc:spChg>
      </pc:sldChg>
      <pc:sldChg chg="del">
        <pc:chgData name="Megan Botes" userId="70568131-745a-489b-b4fe-9e78c579dd6d" providerId="ADAL" clId="{E3DEF142-CC7A-44CA-B5B4-48BABF1A3E75}" dt="2026-06-10T09:10:31.400" v="900" actId="47"/>
        <pc:sldMkLst>
          <pc:docMk/>
          <pc:sldMk cId="0" sldId="260"/>
        </pc:sldMkLst>
      </pc:sldChg>
      <pc:sldChg chg="addSp modSp mod modNotesTx">
        <pc:chgData name="Megan Botes" userId="70568131-745a-489b-b4fe-9e78c579dd6d" providerId="ADAL" clId="{E3DEF142-CC7A-44CA-B5B4-48BABF1A3E75}" dt="2026-06-10T11:31:05.731" v="1041"/>
        <pc:sldMkLst>
          <pc:docMk/>
          <pc:sldMk cId="0" sldId="261"/>
        </pc:sldMkLst>
        <pc:spChg chg="mod">
          <ac:chgData name="Megan Botes" userId="70568131-745a-489b-b4fe-9e78c579dd6d" providerId="ADAL" clId="{E3DEF142-CC7A-44CA-B5B4-48BABF1A3E75}" dt="2026-06-10T09:10:57.843" v="914" actId="1076"/>
          <ac:spMkLst>
            <pc:docMk/>
            <pc:sldMk cId="0" sldId="261"/>
            <ac:spMk id="108" creationId="{00000000-0000-0000-0000-000000000000}"/>
          </ac:spMkLst>
        </pc:spChg>
        <pc:picChg chg="add mod">
          <ac:chgData name="Megan Botes" userId="70568131-745a-489b-b4fe-9e78c579dd6d" providerId="ADAL" clId="{E3DEF142-CC7A-44CA-B5B4-48BABF1A3E75}" dt="2026-06-10T09:11:16.455" v="922"/>
          <ac:picMkLst>
            <pc:docMk/>
            <pc:sldMk cId="0" sldId="261"/>
            <ac:picMk id="2" creationId="{F4609914-5C97-F9AC-ECB6-5B805212EB81}"/>
          </ac:picMkLst>
        </pc:picChg>
      </pc:sldChg>
      <pc:sldChg chg="modSp add del mod modNotesTx">
        <pc:chgData name="Megan Botes" userId="70568131-745a-489b-b4fe-9e78c579dd6d" providerId="ADAL" clId="{E3DEF142-CC7A-44CA-B5B4-48BABF1A3E75}" dt="2026-06-10T11:08:02.734" v="925" actId="5793"/>
        <pc:sldMkLst>
          <pc:docMk/>
          <pc:sldMk cId="1948723174" sldId="275"/>
        </pc:sldMkLst>
        <pc:spChg chg="mod">
          <ac:chgData name="Megan Botes" userId="70568131-745a-489b-b4fe-9e78c579dd6d" providerId="ADAL" clId="{E3DEF142-CC7A-44CA-B5B4-48BABF1A3E75}" dt="2026-06-10T07:22:25.505" v="61" actId="1076"/>
          <ac:spMkLst>
            <pc:docMk/>
            <pc:sldMk cId="1948723174" sldId="275"/>
            <ac:spMk id="8" creationId="{C393FED2-2740-AE4E-29BF-32EBB88A88A8}"/>
          </ac:spMkLst>
        </pc:spChg>
      </pc:sldChg>
      <pc:sldChg chg="addSp delSp modSp new mod setBg modNotesTx">
        <pc:chgData name="Megan Botes" userId="70568131-745a-489b-b4fe-9e78c579dd6d" providerId="ADAL" clId="{E3DEF142-CC7A-44CA-B5B4-48BABF1A3E75}" dt="2026-06-10T11:08:25.045" v="926"/>
        <pc:sldMkLst>
          <pc:docMk/>
          <pc:sldMk cId="3527726726" sldId="276"/>
        </pc:sldMkLst>
        <pc:spChg chg="mod">
          <ac:chgData name="Megan Botes" userId="70568131-745a-489b-b4fe-9e78c579dd6d" providerId="ADAL" clId="{E3DEF142-CC7A-44CA-B5B4-48BABF1A3E75}" dt="2026-06-10T07:31:50.158" v="78" actId="26606"/>
          <ac:spMkLst>
            <pc:docMk/>
            <pc:sldMk cId="3527726726" sldId="276"/>
            <ac:spMk id="2" creationId="{5D6B3AB8-10E8-77F4-9003-5F0172D38948}"/>
          </ac:spMkLst>
        </pc:spChg>
        <pc:spChg chg="del mod">
          <ac:chgData name="Megan Botes" userId="70568131-745a-489b-b4fe-9e78c579dd6d" providerId="ADAL" clId="{E3DEF142-CC7A-44CA-B5B4-48BABF1A3E75}" dt="2026-06-10T07:31:33.557" v="77" actId="26606"/>
          <ac:spMkLst>
            <pc:docMk/>
            <pc:sldMk cId="3527726726" sldId="276"/>
            <ac:spMk id="3" creationId="{318F6F7A-CF5D-111A-2B83-6B3DE3A5DBC4}"/>
          </ac:spMkLst>
        </pc:spChg>
        <pc:spChg chg="add del">
          <ac:chgData name="Megan Botes" userId="70568131-745a-489b-b4fe-9e78c579dd6d" providerId="ADAL" clId="{E3DEF142-CC7A-44CA-B5B4-48BABF1A3E75}" dt="2026-06-10T07:31:50.158" v="78" actId="26606"/>
          <ac:spMkLst>
            <pc:docMk/>
            <pc:sldMk cId="3527726726" sldId="276"/>
            <ac:spMk id="9" creationId="{BACC6370-2D7E-4714-9D71-7542949D7D5D}"/>
          </ac:spMkLst>
        </pc:spChg>
        <pc:spChg chg="add del">
          <ac:chgData name="Megan Botes" userId="70568131-745a-489b-b4fe-9e78c579dd6d" providerId="ADAL" clId="{E3DEF142-CC7A-44CA-B5B4-48BABF1A3E75}" dt="2026-06-10T07:31:50.158" v="78" actId="26606"/>
          <ac:spMkLst>
            <pc:docMk/>
            <pc:sldMk cId="3527726726" sldId="276"/>
            <ac:spMk id="11" creationId="{256B2C21-A230-48C0-8DF1-C46611373C44}"/>
          </ac:spMkLst>
        </pc:spChg>
        <pc:spChg chg="add del">
          <ac:chgData name="Megan Botes" userId="70568131-745a-489b-b4fe-9e78c579dd6d" providerId="ADAL" clId="{E3DEF142-CC7A-44CA-B5B4-48BABF1A3E75}" dt="2026-06-10T07:31:50.158" v="78" actId="26606"/>
          <ac:spMkLst>
            <pc:docMk/>
            <pc:sldMk cId="3527726726" sldId="276"/>
            <ac:spMk id="13" creationId="{3847E18C-932D-4C95-AABA-FEC7C9499AD7}"/>
          </ac:spMkLst>
        </pc:spChg>
        <pc:spChg chg="add del">
          <ac:chgData name="Megan Botes" userId="70568131-745a-489b-b4fe-9e78c579dd6d" providerId="ADAL" clId="{E3DEF142-CC7A-44CA-B5B4-48BABF1A3E75}" dt="2026-06-10T07:31:50.158" v="78" actId="26606"/>
          <ac:spMkLst>
            <pc:docMk/>
            <pc:sldMk cId="3527726726" sldId="276"/>
            <ac:spMk id="15" creationId="{3150CB11-0C61-439E-910F-5787759E72A0}"/>
          </ac:spMkLst>
        </pc:spChg>
        <pc:spChg chg="add del">
          <ac:chgData name="Megan Botes" userId="70568131-745a-489b-b4fe-9e78c579dd6d" providerId="ADAL" clId="{E3DEF142-CC7A-44CA-B5B4-48BABF1A3E75}" dt="2026-06-10T07:31:50.158" v="78" actId="26606"/>
          <ac:spMkLst>
            <pc:docMk/>
            <pc:sldMk cId="3527726726" sldId="276"/>
            <ac:spMk id="17" creationId="{43F8A58B-5155-44CE-A5FF-7647B47D0A7A}"/>
          </ac:spMkLst>
        </pc:spChg>
        <pc:spChg chg="add del">
          <ac:chgData name="Megan Botes" userId="70568131-745a-489b-b4fe-9e78c579dd6d" providerId="ADAL" clId="{E3DEF142-CC7A-44CA-B5B4-48BABF1A3E75}" dt="2026-06-10T07:31:50.158" v="78" actId="26606"/>
          <ac:spMkLst>
            <pc:docMk/>
            <pc:sldMk cId="3527726726" sldId="276"/>
            <ac:spMk id="19" creationId="{443F2ACA-E6D6-4028-82DD-F03C262D5DE6}"/>
          </ac:spMkLst>
        </pc:spChg>
        <pc:spChg chg="add">
          <ac:chgData name="Megan Botes" userId="70568131-745a-489b-b4fe-9e78c579dd6d" providerId="ADAL" clId="{E3DEF142-CC7A-44CA-B5B4-48BABF1A3E75}" dt="2026-06-10T07:31:50.158" v="78" actId="26606"/>
          <ac:spMkLst>
            <pc:docMk/>
            <pc:sldMk cId="3527726726" sldId="276"/>
            <ac:spMk id="24" creationId="{BACC6370-2D7E-4714-9D71-7542949D7D5D}"/>
          </ac:spMkLst>
        </pc:spChg>
        <pc:spChg chg="add">
          <ac:chgData name="Megan Botes" userId="70568131-745a-489b-b4fe-9e78c579dd6d" providerId="ADAL" clId="{E3DEF142-CC7A-44CA-B5B4-48BABF1A3E75}" dt="2026-06-10T07:31:50.158" v="78" actId="26606"/>
          <ac:spMkLst>
            <pc:docMk/>
            <pc:sldMk cId="3527726726" sldId="276"/>
            <ac:spMk id="26" creationId="{F68B3F68-107C-434F-AA38-110D5EA91B85}"/>
          </ac:spMkLst>
        </pc:spChg>
        <pc:spChg chg="add">
          <ac:chgData name="Megan Botes" userId="70568131-745a-489b-b4fe-9e78c579dd6d" providerId="ADAL" clId="{E3DEF142-CC7A-44CA-B5B4-48BABF1A3E75}" dt="2026-06-10T07:31:50.158" v="78" actId="26606"/>
          <ac:spMkLst>
            <pc:docMk/>
            <pc:sldMk cId="3527726726" sldId="276"/>
            <ac:spMk id="28" creationId="{AAD0DBB9-1A4B-4391-81D4-CB19F9AB918A}"/>
          </ac:spMkLst>
        </pc:spChg>
        <pc:graphicFrameChg chg="add mod">
          <ac:chgData name="Megan Botes" userId="70568131-745a-489b-b4fe-9e78c579dd6d" providerId="ADAL" clId="{E3DEF142-CC7A-44CA-B5B4-48BABF1A3E75}" dt="2026-06-10T08:32:45.725" v="275" actId="2711"/>
          <ac:graphicFrameMkLst>
            <pc:docMk/>
            <pc:sldMk cId="3527726726" sldId="276"/>
            <ac:graphicFrameMk id="5" creationId="{8E045D29-7489-8F00-760A-2C02EC81F899}"/>
          </ac:graphicFrameMkLst>
        </pc:graphicFrameChg>
        <pc:picChg chg="add mod">
          <ac:chgData name="Megan Botes" userId="70568131-745a-489b-b4fe-9e78c579dd6d" providerId="ADAL" clId="{E3DEF142-CC7A-44CA-B5B4-48BABF1A3E75}" dt="2026-06-10T09:11:04.727" v="915"/>
          <ac:picMkLst>
            <pc:docMk/>
            <pc:sldMk cId="3527726726" sldId="276"/>
            <ac:picMk id="4" creationId="{DB3B7234-6BDC-159E-FC41-8BEECFFBC9D3}"/>
          </ac:picMkLst>
        </pc:picChg>
      </pc:sldChg>
      <pc:sldChg chg="addSp delSp modSp new mod setBg modNotesTx">
        <pc:chgData name="Megan Botes" userId="70568131-745a-489b-b4fe-9e78c579dd6d" providerId="ADAL" clId="{E3DEF142-CC7A-44CA-B5B4-48BABF1A3E75}" dt="2026-06-10T11:09:51.593" v="953" actId="14100"/>
        <pc:sldMkLst>
          <pc:docMk/>
          <pc:sldMk cId="1699976686" sldId="277"/>
        </pc:sldMkLst>
        <pc:spChg chg="mod">
          <ac:chgData name="Megan Botes" userId="70568131-745a-489b-b4fe-9e78c579dd6d" providerId="ADAL" clId="{E3DEF142-CC7A-44CA-B5B4-48BABF1A3E75}" dt="2026-06-10T11:09:44.905" v="950" actId="1076"/>
          <ac:spMkLst>
            <pc:docMk/>
            <pc:sldMk cId="1699976686" sldId="277"/>
            <ac:spMk id="2" creationId="{5CFCDDBC-0C2F-9A3E-9B9A-CB4CBF011357}"/>
          </ac:spMkLst>
        </pc:spChg>
        <pc:spChg chg="mod ord">
          <ac:chgData name="Megan Botes" userId="70568131-745a-489b-b4fe-9e78c579dd6d" providerId="ADAL" clId="{E3DEF142-CC7A-44CA-B5B4-48BABF1A3E75}" dt="2026-06-10T11:09:51.593" v="953" actId="14100"/>
          <ac:spMkLst>
            <pc:docMk/>
            <pc:sldMk cId="1699976686" sldId="277"/>
            <ac:spMk id="3" creationId="{D1C46CFB-A889-7DDC-899E-E74CFCE5BAF0}"/>
          </ac:spMkLst>
        </pc:spChg>
        <pc:spChg chg="add del">
          <ac:chgData name="Megan Botes" userId="70568131-745a-489b-b4fe-9e78c579dd6d" providerId="ADAL" clId="{E3DEF142-CC7A-44CA-B5B4-48BABF1A3E75}" dt="2026-06-10T07:33:06.546" v="88" actId="26606"/>
          <ac:spMkLst>
            <pc:docMk/>
            <pc:sldMk cId="1699976686" sldId="277"/>
            <ac:spMk id="8" creationId="{DEE2AD96-B495-4E06-9291-B71706F728CB}"/>
          </ac:spMkLst>
        </pc:spChg>
        <pc:spChg chg="add del">
          <ac:chgData name="Megan Botes" userId="70568131-745a-489b-b4fe-9e78c579dd6d" providerId="ADAL" clId="{E3DEF142-CC7A-44CA-B5B4-48BABF1A3E75}" dt="2026-06-10T07:33:06.546" v="88" actId="26606"/>
          <ac:spMkLst>
            <pc:docMk/>
            <pc:sldMk cId="1699976686" sldId="277"/>
            <ac:spMk id="10" creationId="{53CF6D67-C5A8-4ADD-9E8E-1E38CA1D3166}"/>
          </ac:spMkLst>
        </pc:spChg>
        <pc:spChg chg="add del">
          <ac:chgData name="Megan Botes" userId="70568131-745a-489b-b4fe-9e78c579dd6d" providerId="ADAL" clId="{E3DEF142-CC7A-44CA-B5B4-48BABF1A3E75}" dt="2026-06-10T07:33:06.546" v="88" actId="26606"/>
          <ac:spMkLst>
            <pc:docMk/>
            <pc:sldMk cId="1699976686" sldId="277"/>
            <ac:spMk id="12" creationId="{86909FA0-B515-4681-B7A8-FA281D133B94}"/>
          </ac:spMkLst>
        </pc:spChg>
        <pc:spChg chg="add del">
          <ac:chgData name="Megan Botes" userId="70568131-745a-489b-b4fe-9e78c579dd6d" providerId="ADAL" clId="{E3DEF142-CC7A-44CA-B5B4-48BABF1A3E75}" dt="2026-06-10T07:33:06.546" v="88" actId="26606"/>
          <ac:spMkLst>
            <pc:docMk/>
            <pc:sldMk cId="1699976686" sldId="277"/>
            <ac:spMk id="14" creationId="{21C9FE86-FCC3-4A31-AA1C-C882262B7FE7}"/>
          </ac:spMkLst>
        </pc:spChg>
        <pc:spChg chg="add del">
          <ac:chgData name="Megan Botes" userId="70568131-745a-489b-b4fe-9e78c579dd6d" providerId="ADAL" clId="{E3DEF142-CC7A-44CA-B5B4-48BABF1A3E75}" dt="2026-06-10T07:33:06.546" v="88" actId="26606"/>
          <ac:spMkLst>
            <pc:docMk/>
            <pc:sldMk cId="1699976686" sldId="277"/>
            <ac:spMk id="16" creationId="{7D96243B-ECED-4B71-8E06-AE9A285EAD20}"/>
          </ac:spMkLst>
        </pc:spChg>
        <pc:spChg chg="add del">
          <ac:chgData name="Megan Botes" userId="70568131-745a-489b-b4fe-9e78c579dd6d" providerId="ADAL" clId="{E3DEF142-CC7A-44CA-B5B4-48BABF1A3E75}" dt="2026-06-10T07:33:06.546" v="88" actId="26606"/>
          <ac:spMkLst>
            <pc:docMk/>
            <pc:sldMk cId="1699976686" sldId="277"/>
            <ac:spMk id="18" creationId="{A09989E4-EFDC-4A90-A633-E0525FB4139E}"/>
          </ac:spMkLst>
        </pc:spChg>
        <pc:grpChg chg="add">
          <ac:chgData name="Megan Botes" userId="70568131-745a-489b-b4fe-9e78c579dd6d" providerId="ADAL" clId="{E3DEF142-CC7A-44CA-B5B4-48BABF1A3E75}" dt="2026-06-10T07:33:06.546" v="88" actId="26606"/>
          <ac:grpSpMkLst>
            <pc:docMk/>
            <pc:sldMk cId="1699976686" sldId="277"/>
            <ac:grpSpMk id="23" creationId="{5EFBDE31-BB3E-6CFC-23CD-B5976DA38438}"/>
          </ac:grpSpMkLst>
        </pc:grpChg>
        <pc:picChg chg="add mod">
          <ac:chgData name="Megan Botes" userId="70568131-745a-489b-b4fe-9e78c579dd6d" providerId="ADAL" clId="{E3DEF142-CC7A-44CA-B5B4-48BABF1A3E75}" dt="2026-06-10T07:32:57.227" v="87"/>
          <ac:picMkLst>
            <pc:docMk/>
            <pc:sldMk cId="1699976686" sldId="277"/>
            <ac:picMk id="4" creationId="{D3BEE4BA-38CC-8967-74AC-74E01CA2B45C}"/>
          </ac:picMkLst>
        </pc:picChg>
        <pc:picChg chg="add mod">
          <ac:chgData name="Megan Botes" userId="70568131-745a-489b-b4fe-9e78c579dd6d" providerId="ADAL" clId="{E3DEF142-CC7A-44CA-B5B4-48BABF1A3E75}" dt="2026-06-10T09:11:05.687" v="916"/>
          <ac:picMkLst>
            <pc:docMk/>
            <pc:sldMk cId="1699976686" sldId="277"/>
            <ac:picMk id="5" creationId="{C48E0929-BBE4-0CDB-5A7A-35313DC7E701}"/>
          </ac:picMkLst>
        </pc:picChg>
      </pc:sldChg>
      <pc:sldChg chg="addSp delSp modSp new mod setBg addAnim delAnim modNotesTx">
        <pc:chgData name="Megan Botes" userId="70568131-745a-489b-b4fe-9e78c579dd6d" providerId="ADAL" clId="{E3DEF142-CC7A-44CA-B5B4-48BABF1A3E75}" dt="2026-06-10T11:29:13.751" v="1034"/>
        <pc:sldMkLst>
          <pc:docMk/>
          <pc:sldMk cId="2449437811" sldId="278"/>
        </pc:sldMkLst>
        <pc:spChg chg="mod">
          <ac:chgData name="Megan Botes" userId="70568131-745a-489b-b4fe-9e78c579dd6d" providerId="ADAL" clId="{E3DEF142-CC7A-44CA-B5B4-48BABF1A3E75}" dt="2026-06-10T08:27:00.388" v="116" actId="14100"/>
          <ac:spMkLst>
            <pc:docMk/>
            <pc:sldMk cId="2449437811" sldId="278"/>
            <ac:spMk id="2" creationId="{59F710D4-F65F-F8DC-BDF7-9A98C21EFBA0}"/>
          </ac:spMkLst>
        </pc:spChg>
        <pc:spChg chg="mod">
          <ac:chgData name="Megan Botes" userId="70568131-745a-489b-b4fe-9e78c579dd6d" providerId="ADAL" clId="{E3DEF142-CC7A-44CA-B5B4-48BABF1A3E75}" dt="2026-06-10T08:25:29.937" v="109" actId="26606"/>
          <ac:spMkLst>
            <pc:docMk/>
            <pc:sldMk cId="2449437811" sldId="278"/>
            <ac:spMk id="3" creationId="{5865DD15-1283-C9BE-571E-516D2A4FA925}"/>
          </ac:spMkLst>
        </pc:spChg>
        <pc:spChg chg="add del mod">
          <ac:chgData name="Megan Botes" userId="70568131-745a-489b-b4fe-9e78c579dd6d" providerId="ADAL" clId="{E3DEF142-CC7A-44CA-B5B4-48BABF1A3E75}" dt="2026-06-10T08:27:31.325" v="126"/>
          <ac:spMkLst>
            <pc:docMk/>
            <pc:sldMk cId="2449437811" sldId="278"/>
            <ac:spMk id="6" creationId="{11857468-89CE-00CC-B49E-35340FE554E6}"/>
          </ac:spMkLst>
        </pc:spChg>
        <pc:spChg chg="add mod">
          <ac:chgData name="Megan Botes" userId="70568131-745a-489b-b4fe-9e78c579dd6d" providerId="ADAL" clId="{E3DEF142-CC7A-44CA-B5B4-48BABF1A3E75}" dt="2026-06-10T08:29:09.940" v="241" actId="1038"/>
          <ac:spMkLst>
            <pc:docMk/>
            <pc:sldMk cId="2449437811" sldId="278"/>
            <ac:spMk id="7" creationId="{DAF78558-B84B-51DF-D2C6-58CC98BDFB63}"/>
          </ac:spMkLst>
        </pc:spChg>
        <pc:spChg chg="add del">
          <ac:chgData name="Megan Botes" userId="70568131-745a-489b-b4fe-9e78c579dd6d" providerId="ADAL" clId="{E3DEF142-CC7A-44CA-B5B4-48BABF1A3E75}" dt="2026-06-10T08:24:53.944" v="105" actId="26606"/>
          <ac:spMkLst>
            <pc:docMk/>
            <pc:sldMk cId="2449437811" sldId="278"/>
            <ac:spMk id="8" creationId="{0E30439A-8A5B-46EC-8283-9B6B031D40D0}"/>
          </ac:spMkLst>
        </pc:spChg>
        <pc:spChg chg="add mod">
          <ac:chgData name="Megan Botes" userId="70568131-745a-489b-b4fe-9e78c579dd6d" providerId="ADAL" clId="{E3DEF142-CC7A-44CA-B5B4-48BABF1A3E75}" dt="2026-06-10T08:28:29.010" v="218"/>
          <ac:spMkLst>
            <pc:docMk/>
            <pc:sldMk cId="2449437811" sldId="278"/>
            <ac:spMk id="9" creationId="{0AF7A344-EF14-187A-975A-BC09A2270B7E}"/>
          </ac:spMkLst>
        </pc:spChg>
        <pc:spChg chg="add del">
          <ac:chgData name="Megan Botes" userId="70568131-745a-489b-b4fe-9e78c579dd6d" providerId="ADAL" clId="{E3DEF142-CC7A-44CA-B5B4-48BABF1A3E75}" dt="2026-06-10T08:24:53.944" v="105" actId="26606"/>
          <ac:spMkLst>
            <pc:docMk/>
            <pc:sldMk cId="2449437811" sldId="278"/>
            <ac:spMk id="10" creationId="{5CEAD642-85CF-4750-8432-7C80C901F001}"/>
          </ac:spMkLst>
        </pc:spChg>
        <pc:spChg chg="add del">
          <ac:chgData name="Megan Botes" userId="70568131-745a-489b-b4fe-9e78c579dd6d" providerId="ADAL" clId="{E3DEF142-CC7A-44CA-B5B4-48BABF1A3E75}" dt="2026-06-10T08:24:53.944" v="105" actId="26606"/>
          <ac:spMkLst>
            <pc:docMk/>
            <pc:sldMk cId="2449437811" sldId="278"/>
            <ac:spMk id="12" creationId="{FA33EEAE-15D5-4119-8C1E-89D943F911EF}"/>
          </ac:spMkLst>
        </pc:spChg>
        <pc:spChg chg="add del">
          <ac:chgData name="Megan Botes" userId="70568131-745a-489b-b4fe-9e78c579dd6d" providerId="ADAL" clId="{E3DEF142-CC7A-44CA-B5B4-48BABF1A3E75}" dt="2026-06-10T08:24:53.944" v="105" actId="26606"/>
          <ac:spMkLst>
            <pc:docMk/>
            <pc:sldMk cId="2449437811" sldId="278"/>
            <ac:spMk id="14" creationId="{730D8B3B-9B80-4025-B934-26DC7D7CD231}"/>
          </ac:spMkLst>
        </pc:spChg>
        <pc:spChg chg="add del">
          <ac:chgData name="Megan Botes" userId="70568131-745a-489b-b4fe-9e78c579dd6d" providerId="ADAL" clId="{E3DEF142-CC7A-44CA-B5B4-48BABF1A3E75}" dt="2026-06-10T08:24:53.944" v="105" actId="26606"/>
          <ac:spMkLst>
            <pc:docMk/>
            <pc:sldMk cId="2449437811" sldId="278"/>
            <ac:spMk id="16" creationId="{B5A1B09C-1565-46F8-B70F-621C5EB48A09}"/>
          </ac:spMkLst>
        </pc:spChg>
        <pc:spChg chg="add del">
          <ac:chgData name="Megan Botes" userId="70568131-745a-489b-b4fe-9e78c579dd6d" providerId="ADAL" clId="{E3DEF142-CC7A-44CA-B5B4-48BABF1A3E75}" dt="2026-06-10T08:24:53.944" v="105" actId="26606"/>
          <ac:spMkLst>
            <pc:docMk/>
            <pc:sldMk cId="2449437811" sldId="278"/>
            <ac:spMk id="18" creationId="{8C516CC8-80AC-446C-A56E-9F54B7210402}"/>
          </ac:spMkLst>
        </pc:spChg>
        <pc:spChg chg="add del">
          <ac:chgData name="Megan Botes" userId="70568131-745a-489b-b4fe-9e78c579dd6d" providerId="ADAL" clId="{E3DEF142-CC7A-44CA-B5B4-48BABF1A3E75}" dt="2026-06-10T08:24:53.944" v="105" actId="26606"/>
          <ac:spMkLst>
            <pc:docMk/>
            <pc:sldMk cId="2449437811" sldId="278"/>
            <ac:spMk id="20" creationId="{53947E58-F088-49F1-A3D1-DEA690192E84}"/>
          </ac:spMkLst>
        </pc:spChg>
        <pc:spChg chg="add del">
          <ac:chgData name="Megan Botes" userId="70568131-745a-489b-b4fe-9e78c579dd6d" providerId="ADAL" clId="{E3DEF142-CC7A-44CA-B5B4-48BABF1A3E75}" dt="2026-06-10T08:25:29.937" v="109" actId="26606"/>
          <ac:spMkLst>
            <pc:docMk/>
            <pc:sldMk cId="2449437811" sldId="278"/>
            <ac:spMk id="22" creationId="{C3896A03-3945-419A-B66B-4EE266EDD152}"/>
          </ac:spMkLst>
        </pc:spChg>
        <pc:spChg chg="add del">
          <ac:chgData name="Megan Botes" userId="70568131-745a-489b-b4fe-9e78c579dd6d" providerId="ADAL" clId="{E3DEF142-CC7A-44CA-B5B4-48BABF1A3E75}" dt="2026-06-10T08:25:29.937" v="109" actId="26606"/>
          <ac:spMkLst>
            <pc:docMk/>
            <pc:sldMk cId="2449437811" sldId="278"/>
            <ac:spMk id="23" creationId="{B34F5AD2-EDBD-4BBD-A55C-EAFFD0C7097A}"/>
          </ac:spMkLst>
        </pc:spChg>
        <pc:spChg chg="add del">
          <ac:chgData name="Megan Botes" userId="70568131-745a-489b-b4fe-9e78c579dd6d" providerId="ADAL" clId="{E3DEF142-CC7A-44CA-B5B4-48BABF1A3E75}" dt="2026-06-10T08:27:13.420" v="122" actId="26606"/>
          <ac:spMkLst>
            <pc:docMk/>
            <pc:sldMk cId="2449437811" sldId="278"/>
            <ac:spMk id="28" creationId="{665DBBEF-238B-476B-96AB-8AAC3224ECEA}"/>
          </ac:spMkLst>
        </pc:spChg>
        <pc:spChg chg="add del">
          <ac:chgData name="Megan Botes" userId="70568131-745a-489b-b4fe-9e78c579dd6d" providerId="ADAL" clId="{E3DEF142-CC7A-44CA-B5B4-48BABF1A3E75}" dt="2026-06-10T08:27:13.420" v="122" actId="26606"/>
          <ac:spMkLst>
            <pc:docMk/>
            <pc:sldMk cId="2449437811" sldId="278"/>
            <ac:spMk id="30" creationId="{3FCFB1DE-0B7E-48CC-BA90-B2AB0889F9D6}"/>
          </ac:spMkLst>
        </pc:spChg>
        <pc:spChg chg="add">
          <ac:chgData name="Megan Botes" userId="70568131-745a-489b-b4fe-9e78c579dd6d" providerId="ADAL" clId="{E3DEF142-CC7A-44CA-B5B4-48BABF1A3E75}" dt="2026-06-10T08:27:13.420" v="122" actId="26606"/>
          <ac:spMkLst>
            <pc:docMk/>
            <pc:sldMk cId="2449437811" sldId="278"/>
            <ac:spMk id="35" creationId="{665DBBEF-238B-476B-96AB-8AAC3224ECEA}"/>
          </ac:spMkLst>
        </pc:spChg>
        <pc:spChg chg="add">
          <ac:chgData name="Megan Botes" userId="70568131-745a-489b-b4fe-9e78c579dd6d" providerId="ADAL" clId="{E3DEF142-CC7A-44CA-B5B4-48BABF1A3E75}" dt="2026-06-10T08:27:13.420" v="122" actId="26606"/>
          <ac:spMkLst>
            <pc:docMk/>
            <pc:sldMk cId="2449437811" sldId="278"/>
            <ac:spMk id="37" creationId="{3FCFB1DE-0B7E-48CC-BA90-B2AB0889F9D6}"/>
          </ac:spMkLst>
        </pc:spChg>
        <pc:picChg chg="add mod">
          <ac:chgData name="Megan Botes" userId="70568131-745a-489b-b4fe-9e78c579dd6d" providerId="ADAL" clId="{E3DEF142-CC7A-44CA-B5B4-48BABF1A3E75}" dt="2026-06-10T08:27:18.955" v="123" actId="1076"/>
          <ac:picMkLst>
            <pc:docMk/>
            <pc:sldMk cId="2449437811" sldId="278"/>
            <ac:picMk id="5" creationId="{7BF2C148-B0CF-CAAD-5577-C20320D17764}"/>
          </ac:picMkLst>
        </pc:picChg>
        <pc:picChg chg="add mod">
          <ac:chgData name="Megan Botes" userId="70568131-745a-489b-b4fe-9e78c579dd6d" providerId="ADAL" clId="{E3DEF142-CC7A-44CA-B5B4-48BABF1A3E75}" dt="2026-06-10T09:11:06.726" v="917"/>
          <ac:picMkLst>
            <pc:docMk/>
            <pc:sldMk cId="2449437811" sldId="278"/>
            <ac:picMk id="11" creationId="{3F809F76-3080-2D89-90BE-AA5BC69ED350}"/>
          </ac:picMkLst>
        </pc:picChg>
      </pc:sldChg>
      <pc:sldChg chg="addSp delSp modSp new mod setBg modNotesTx">
        <pc:chgData name="Megan Botes" userId="70568131-745a-489b-b4fe-9e78c579dd6d" providerId="ADAL" clId="{E3DEF142-CC7A-44CA-B5B4-48BABF1A3E75}" dt="2026-06-10T11:29:28.100" v="1035"/>
        <pc:sldMkLst>
          <pc:docMk/>
          <pc:sldMk cId="2923173953" sldId="279"/>
        </pc:sldMkLst>
        <pc:spChg chg="mod">
          <ac:chgData name="Megan Botes" userId="70568131-745a-489b-b4fe-9e78c579dd6d" providerId="ADAL" clId="{E3DEF142-CC7A-44CA-B5B4-48BABF1A3E75}" dt="2026-06-10T08:32:23.278" v="270" actId="26606"/>
          <ac:spMkLst>
            <pc:docMk/>
            <pc:sldMk cId="2923173953" sldId="279"/>
            <ac:spMk id="2" creationId="{1314ECBF-FB4D-1743-E8ED-E30822ED92EB}"/>
          </ac:spMkLst>
        </pc:spChg>
        <pc:spChg chg="del mod">
          <ac:chgData name="Megan Botes" userId="70568131-745a-489b-b4fe-9e78c579dd6d" providerId="ADAL" clId="{E3DEF142-CC7A-44CA-B5B4-48BABF1A3E75}" dt="2026-06-10T08:32:06.583" v="267" actId="26606"/>
          <ac:spMkLst>
            <pc:docMk/>
            <pc:sldMk cId="2923173953" sldId="279"/>
            <ac:spMk id="3" creationId="{6E783AB4-28CA-FAAC-79D8-DFFC130AAB83}"/>
          </ac:spMkLst>
        </pc:spChg>
        <pc:spChg chg="add del">
          <ac:chgData name="Megan Botes" userId="70568131-745a-489b-b4fe-9e78c579dd6d" providerId="ADAL" clId="{E3DEF142-CC7A-44CA-B5B4-48BABF1A3E75}" dt="2026-06-10T08:32:23.055" v="269" actId="26606"/>
          <ac:spMkLst>
            <pc:docMk/>
            <pc:sldMk cId="2923173953" sldId="279"/>
            <ac:spMk id="10" creationId="{D9A7F3BF-8763-4074-AD77-92790AF314D1}"/>
          </ac:spMkLst>
        </pc:spChg>
        <pc:spChg chg="add">
          <ac:chgData name="Megan Botes" userId="70568131-745a-489b-b4fe-9e78c579dd6d" providerId="ADAL" clId="{E3DEF142-CC7A-44CA-B5B4-48BABF1A3E75}" dt="2026-06-10T08:32:23.278" v="270" actId="26606"/>
          <ac:spMkLst>
            <pc:docMk/>
            <pc:sldMk cId="2923173953" sldId="279"/>
            <ac:spMk id="16" creationId="{063BBA22-50EA-4C4D-BE05-F1CE4E63AA56}"/>
          </ac:spMkLst>
        </pc:spChg>
        <pc:spChg chg="add">
          <ac:chgData name="Megan Botes" userId="70568131-745a-489b-b4fe-9e78c579dd6d" providerId="ADAL" clId="{E3DEF142-CC7A-44CA-B5B4-48BABF1A3E75}" dt="2026-06-10T08:32:23.278" v="270" actId="26606"/>
          <ac:spMkLst>
            <pc:docMk/>
            <pc:sldMk cId="2923173953" sldId="279"/>
            <ac:spMk id="19" creationId="{BACC6370-2D7E-4714-9D71-7542949D7D5D}"/>
          </ac:spMkLst>
        </pc:spChg>
        <pc:spChg chg="add">
          <ac:chgData name="Megan Botes" userId="70568131-745a-489b-b4fe-9e78c579dd6d" providerId="ADAL" clId="{E3DEF142-CC7A-44CA-B5B4-48BABF1A3E75}" dt="2026-06-10T08:32:23.278" v="270" actId="26606"/>
          <ac:spMkLst>
            <pc:docMk/>
            <pc:sldMk cId="2923173953" sldId="279"/>
            <ac:spMk id="20" creationId="{F68B3F68-107C-434F-AA38-110D5EA91B85}"/>
          </ac:spMkLst>
        </pc:spChg>
        <pc:spChg chg="add">
          <ac:chgData name="Megan Botes" userId="70568131-745a-489b-b4fe-9e78c579dd6d" providerId="ADAL" clId="{E3DEF142-CC7A-44CA-B5B4-48BABF1A3E75}" dt="2026-06-10T08:32:23.278" v="270" actId="26606"/>
          <ac:spMkLst>
            <pc:docMk/>
            <pc:sldMk cId="2923173953" sldId="279"/>
            <ac:spMk id="21" creationId="{AAD0DBB9-1A4B-4391-81D4-CB19F9AB918A}"/>
          </ac:spMkLst>
        </pc:spChg>
        <pc:grpChg chg="add del">
          <ac:chgData name="Megan Botes" userId="70568131-745a-489b-b4fe-9e78c579dd6d" providerId="ADAL" clId="{E3DEF142-CC7A-44CA-B5B4-48BABF1A3E75}" dt="2026-06-10T08:32:23.055" v="269" actId="26606"/>
          <ac:grpSpMkLst>
            <pc:docMk/>
            <pc:sldMk cId="2923173953" sldId="279"/>
            <ac:grpSpMk id="12" creationId="{7A9648D6-B41B-42D0-A817-AE2607B0B5B8}"/>
          </ac:grpSpMkLst>
        </pc:grpChg>
        <pc:graphicFrameChg chg="add mod modGraphic">
          <ac:chgData name="Megan Botes" userId="70568131-745a-489b-b4fe-9e78c579dd6d" providerId="ADAL" clId="{E3DEF142-CC7A-44CA-B5B4-48BABF1A3E75}" dt="2026-06-10T11:18:20.567" v="987"/>
          <ac:graphicFrameMkLst>
            <pc:docMk/>
            <pc:sldMk cId="2923173953" sldId="279"/>
            <ac:graphicFrameMk id="5" creationId="{BC581AF9-4AA0-1161-B9F2-66B2E4F50F2E}"/>
          </ac:graphicFrameMkLst>
        </pc:graphicFrameChg>
        <pc:picChg chg="add mod">
          <ac:chgData name="Megan Botes" userId="70568131-745a-489b-b4fe-9e78c579dd6d" providerId="ADAL" clId="{E3DEF142-CC7A-44CA-B5B4-48BABF1A3E75}" dt="2026-06-10T11:18:32.681" v="989" actId="1076"/>
          <ac:picMkLst>
            <pc:docMk/>
            <pc:sldMk cId="2923173953" sldId="279"/>
            <ac:picMk id="6" creationId="{A56E3315-72E5-8B4E-0ACA-24B5E4828947}"/>
          </ac:picMkLst>
        </pc:picChg>
        <pc:picChg chg="add mod">
          <ac:chgData name="Megan Botes" userId="70568131-745a-489b-b4fe-9e78c579dd6d" providerId="ADAL" clId="{E3DEF142-CC7A-44CA-B5B4-48BABF1A3E75}" dt="2026-06-10T11:18:36.833" v="990" actId="1076"/>
          <ac:picMkLst>
            <pc:docMk/>
            <pc:sldMk cId="2923173953" sldId="279"/>
            <ac:picMk id="8" creationId="{E90B4E5C-E2A9-98D8-F1F2-8F0B9BA89FF1}"/>
          </ac:picMkLst>
        </pc:picChg>
        <pc:picChg chg="add mod">
          <ac:chgData name="Megan Botes" userId="70568131-745a-489b-b4fe-9e78c579dd6d" providerId="ADAL" clId="{E3DEF142-CC7A-44CA-B5B4-48BABF1A3E75}" dt="2026-06-10T09:11:08.082" v="918"/>
          <ac:picMkLst>
            <pc:docMk/>
            <pc:sldMk cId="2923173953" sldId="279"/>
            <ac:picMk id="9" creationId="{6A3EC20A-190E-5EE5-013E-5680FBA1718D}"/>
          </ac:picMkLst>
        </pc:picChg>
        <pc:cxnChg chg="add del">
          <ac:chgData name="Megan Botes" userId="70568131-745a-489b-b4fe-9e78c579dd6d" providerId="ADAL" clId="{E3DEF142-CC7A-44CA-B5B4-48BABF1A3E75}" dt="2026-06-10T08:32:23.055" v="269" actId="26606"/>
          <ac:cxnSpMkLst>
            <pc:docMk/>
            <pc:sldMk cId="2923173953" sldId="279"/>
            <ac:cxnSpMk id="17" creationId="{C49DA8F6-BCC1-4447-B54C-57856834B94B}"/>
          </ac:cxnSpMkLst>
        </pc:cxnChg>
      </pc:sldChg>
      <pc:sldChg chg="addSp delSp modSp new mod ord setBg delDesignElem modNotesTx">
        <pc:chgData name="Megan Botes" userId="70568131-745a-489b-b4fe-9e78c579dd6d" providerId="ADAL" clId="{E3DEF142-CC7A-44CA-B5B4-48BABF1A3E75}" dt="2026-06-10T11:28:57.354" v="1033"/>
        <pc:sldMkLst>
          <pc:docMk/>
          <pc:sldMk cId="3009665427" sldId="280"/>
        </pc:sldMkLst>
        <pc:spChg chg="mod">
          <ac:chgData name="Megan Botes" userId="70568131-745a-489b-b4fe-9e78c579dd6d" providerId="ADAL" clId="{E3DEF142-CC7A-44CA-B5B4-48BABF1A3E75}" dt="2026-06-10T11:17:20.236" v="984" actId="26606"/>
          <ac:spMkLst>
            <pc:docMk/>
            <pc:sldMk cId="3009665427" sldId="280"/>
            <ac:spMk id="2" creationId="{30CD6D53-DFB9-D9DB-8CD9-473DF2FA889B}"/>
          </ac:spMkLst>
        </pc:spChg>
        <pc:spChg chg="add del mod">
          <ac:chgData name="Megan Botes" userId="70568131-745a-489b-b4fe-9e78c579dd6d" providerId="ADAL" clId="{E3DEF142-CC7A-44CA-B5B4-48BABF1A3E75}" dt="2026-06-10T08:56:41.053" v="787" actId="26606"/>
          <ac:spMkLst>
            <pc:docMk/>
            <pc:sldMk cId="3009665427" sldId="280"/>
            <ac:spMk id="3" creationId="{22D1AEB2-5991-2EA2-7912-CA11A7E6C527}"/>
          </ac:spMkLst>
        </pc:spChg>
        <pc:spChg chg="add del">
          <ac:chgData name="Megan Botes" userId="70568131-745a-489b-b4fe-9e78c579dd6d" providerId="ADAL" clId="{E3DEF142-CC7A-44CA-B5B4-48BABF1A3E75}" dt="2026-06-10T08:56:41.037" v="786" actId="26606"/>
          <ac:spMkLst>
            <pc:docMk/>
            <pc:sldMk cId="3009665427" sldId="280"/>
            <ac:spMk id="6" creationId="{DCC231C8-C761-4B31-9B1C-C6D19248C6B3}"/>
          </ac:spMkLst>
        </pc:spChg>
        <pc:spChg chg="add del">
          <ac:chgData name="Megan Botes" userId="70568131-745a-489b-b4fe-9e78c579dd6d" providerId="ADAL" clId="{E3DEF142-CC7A-44CA-B5B4-48BABF1A3E75}" dt="2026-06-10T08:56:00.332" v="762" actId="26606"/>
          <ac:spMkLst>
            <pc:docMk/>
            <pc:sldMk cId="3009665427" sldId="280"/>
            <ac:spMk id="9" creationId="{BACC6370-2D7E-4714-9D71-7542949D7D5D}"/>
          </ac:spMkLst>
        </pc:spChg>
        <pc:spChg chg="add del">
          <ac:chgData name="Megan Botes" userId="70568131-745a-489b-b4fe-9e78c579dd6d" providerId="ADAL" clId="{E3DEF142-CC7A-44CA-B5B4-48BABF1A3E75}" dt="2026-06-10T08:55:58.314" v="760" actId="26606"/>
          <ac:spMkLst>
            <pc:docMk/>
            <pc:sldMk cId="3009665427" sldId="280"/>
            <ac:spMk id="10" creationId="{DCC231C8-C761-4B31-9B1C-C6D19248C6B3}"/>
          </ac:spMkLst>
        </pc:spChg>
        <pc:spChg chg="add del">
          <ac:chgData name="Megan Botes" userId="70568131-745a-489b-b4fe-9e78c579dd6d" providerId="ADAL" clId="{E3DEF142-CC7A-44CA-B5B4-48BABF1A3E75}" dt="2026-06-10T08:56:00.332" v="762" actId="26606"/>
          <ac:spMkLst>
            <pc:docMk/>
            <pc:sldMk cId="3009665427" sldId="280"/>
            <ac:spMk id="11" creationId="{256B2C21-A230-48C0-8DF1-C46611373C44}"/>
          </ac:spMkLst>
        </pc:spChg>
        <pc:spChg chg="add del">
          <ac:chgData name="Megan Botes" userId="70568131-745a-489b-b4fe-9e78c579dd6d" providerId="ADAL" clId="{E3DEF142-CC7A-44CA-B5B4-48BABF1A3E75}" dt="2026-06-10T08:56:00.332" v="762" actId="26606"/>
          <ac:spMkLst>
            <pc:docMk/>
            <pc:sldMk cId="3009665427" sldId="280"/>
            <ac:spMk id="13" creationId="{3847E18C-932D-4C95-AABA-FEC7C9499AD7}"/>
          </ac:spMkLst>
        </pc:spChg>
        <pc:spChg chg="add del">
          <ac:chgData name="Megan Botes" userId="70568131-745a-489b-b4fe-9e78c579dd6d" providerId="ADAL" clId="{E3DEF142-CC7A-44CA-B5B4-48BABF1A3E75}" dt="2026-06-10T08:57:08.835" v="790" actId="26606"/>
          <ac:spMkLst>
            <pc:docMk/>
            <pc:sldMk cId="3009665427" sldId="280"/>
            <ac:spMk id="14" creationId="{DCC231C8-C761-4B31-9B1C-C6D19248C6B3}"/>
          </ac:spMkLst>
        </pc:spChg>
        <pc:spChg chg="add del">
          <ac:chgData name="Megan Botes" userId="70568131-745a-489b-b4fe-9e78c579dd6d" providerId="ADAL" clId="{E3DEF142-CC7A-44CA-B5B4-48BABF1A3E75}" dt="2026-06-10T08:56:00.332" v="762" actId="26606"/>
          <ac:spMkLst>
            <pc:docMk/>
            <pc:sldMk cId="3009665427" sldId="280"/>
            <ac:spMk id="15" creationId="{3150CB11-0C61-439E-910F-5787759E72A0}"/>
          </ac:spMkLst>
        </pc:spChg>
        <pc:spChg chg="add del">
          <ac:chgData name="Megan Botes" userId="70568131-745a-489b-b4fe-9e78c579dd6d" providerId="ADAL" clId="{E3DEF142-CC7A-44CA-B5B4-48BABF1A3E75}" dt="2026-06-10T11:16:51.872" v="983" actId="26606"/>
          <ac:spMkLst>
            <pc:docMk/>
            <pc:sldMk cId="3009665427" sldId="280"/>
            <ac:spMk id="16" creationId="{6C4028FD-8BAA-4A19-BFDE-594D991B7552}"/>
          </ac:spMkLst>
        </pc:spChg>
        <pc:spChg chg="add del">
          <ac:chgData name="Megan Botes" userId="70568131-745a-489b-b4fe-9e78c579dd6d" providerId="ADAL" clId="{E3DEF142-CC7A-44CA-B5B4-48BABF1A3E75}" dt="2026-06-10T08:56:00.332" v="762" actId="26606"/>
          <ac:spMkLst>
            <pc:docMk/>
            <pc:sldMk cId="3009665427" sldId="280"/>
            <ac:spMk id="17" creationId="{43F8A58B-5155-44CE-A5FF-7647B47D0A7A}"/>
          </ac:spMkLst>
        </pc:spChg>
        <pc:spChg chg="add del">
          <ac:chgData name="Megan Botes" userId="70568131-745a-489b-b4fe-9e78c579dd6d" providerId="ADAL" clId="{E3DEF142-CC7A-44CA-B5B4-48BABF1A3E75}" dt="2026-06-10T11:17:20.236" v="984" actId="26606"/>
          <ac:spMkLst>
            <pc:docMk/>
            <pc:sldMk cId="3009665427" sldId="280"/>
            <ac:spMk id="18" creationId="{8DF67618-B87B-4195-8E24-3B126F79FF55}"/>
          </ac:spMkLst>
        </pc:spChg>
        <pc:spChg chg="add del">
          <ac:chgData name="Megan Botes" userId="70568131-745a-489b-b4fe-9e78c579dd6d" providerId="ADAL" clId="{E3DEF142-CC7A-44CA-B5B4-48BABF1A3E75}" dt="2026-06-10T08:56:00.332" v="762" actId="26606"/>
          <ac:spMkLst>
            <pc:docMk/>
            <pc:sldMk cId="3009665427" sldId="280"/>
            <ac:spMk id="19" creationId="{443F2ACA-E6D6-4028-82DD-F03C262D5DE6}"/>
          </ac:spMkLst>
        </pc:spChg>
        <pc:spChg chg="add del">
          <ac:chgData name="Megan Botes" userId="70568131-745a-489b-b4fe-9e78c579dd6d" providerId="ADAL" clId="{E3DEF142-CC7A-44CA-B5B4-48BABF1A3E75}" dt="2026-06-10T11:17:20.236" v="984" actId="26606"/>
          <ac:spMkLst>
            <pc:docMk/>
            <pc:sldMk cId="3009665427" sldId="280"/>
            <ac:spMk id="20" creationId="{64960379-9FF9-400A-A8A8-F5AB633FD3BF}"/>
          </ac:spMkLst>
        </pc:spChg>
        <pc:spChg chg="add del">
          <ac:chgData name="Megan Botes" userId="70568131-745a-489b-b4fe-9e78c579dd6d" providerId="ADAL" clId="{E3DEF142-CC7A-44CA-B5B4-48BABF1A3E75}" dt="2026-06-10T08:57:49.393" v="794" actId="26606"/>
          <ac:spMkLst>
            <pc:docMk/>
            <pc:sldMk cId="3009665427" sldId="280"/>
            <ac:spMk id="21" creationId="{6C4028FD-8BAA-4A19-BFDE-594D991B7552}"/>
          </ac:spMkLst>
        </pc:spChg>
        <pc:spChg chg="add del">
          <ac:chgData name="Megan Botes" userId="70568131-745a-489b-b4fe-9e78c579dd6d" providerId="ADAL" clId="{E3DEF142-CC7A-44CA-B5B4-48BABF1A3E75}" dt="2026-06-10T08:57:51.887" v="796" actId="26606"/>
          <ac:spMkLst>
            <pc:docMk/>
            <pc:sldMk cId="3009665427" sldId="280"/>
            <ac:spMk id="23" creationId="{5628E5CB-913B-4378-97CE-18C9F6410C53}"/>
          </ac:spMkLst>
        </pc:spChg>
        <pc:spChg chg="add">
          <ac:chgData name="Megan Botes" userId="70568131-745a-489b-b4fe-9e78c579dd6d" providerId="ADAL" clId="{E3DEF142-CC7A-44CA-B5B4-48BABF1A3E75}" dt="2026-06-10T11:17:20.236" v="984" actId="26606"/>
          <ac:spMkLst>
            <pc:docMk/>
            <pc:sldMk cId="3009665427" sldId="280"/>
            <ac:spMk id="41" creationId="{955A2079-FA98-4876-80F0-72364A7D2EA4}"/>
          </ac:spMkLst>
        </pc:spChg>
        <pc:grpChg chg="add del">
          <ac:chgData name="Megan Botes" userId="70568131-745a-489b-b4fe-9e78c579dd6d" providerId="ADAL" clId="{E3DEF142-CC7A-44CA-B5B4-48BABF1A3E75}" dt="2026-06-10T11:17:20.236" v="984" actId="26606"/>
          <ac:grpSpMkLst>
            <pc:docMk/>
            <pc:sldMk cId="3009665427" sldId="280"/>
            <ac:grpSpMk id="25" creationId="{2C491629-AE25-486B-9B22-2CE4EE8F7E47}"/>
          </ac:grpSpMkLst>
        </pc:grpChg>
        <pc:grpChg chg="add del">
          <ac:chgData name="Megan Botes" userId="70568131-745a-489b-b4fe-9e78c579dd6d" providerId="ADAL" clId="{E3DEF142-CC7A-44CA-B5B4-48BABF1A3E75}" dt="2026-06-10T11:17:20.236" v="984" actId="26606"/>
          <ac:grpSpMkLst>
            <pc:docMk/>
            <pc:sldMk cId="3009665427" sldId="280"/>
            <ac:grpSpMk id="29" creationId="{43F5E015-E085-4624-B431-B42414448684}"/>
          </ac:grpSpMkLst>
        </pc:grpChg>
        <pc:graphicFrameChg chg="add del mod modGraphic">
          <ac:chgData name="Megan Botes" userId="70568131-745a-489b-b4fe-9e78c579dd6d" providerId="ADAL" clId="{E3DEF142-CC7A-44CA-B5B4-48BABF1A3E75}" dt="2026-06-10T08:56:00.332" v="762" actId="26606"/>
          <ac:graphicFrameMkLst>
            <pc:docMk/>
            <pc:sldMk cId="3009665427" sldId="280"/>
            <ac:graphicFrameMk id="5" creationId="{A550DD72-71FD-B55F-279E-20CAD3F641AE}"/>
          </ac:graphicFrameMkLst>
        </pc:graphicFrameChg>
        <pc:graphicFrameChg chg="add del">
          <ac:chgData name="Megan Botes" userId="70568131-745a-489b-b4fe-9e78c579dd6d" providerId="ADAL" clId="{E3DEF142-CC7A-44CA-B5B4-48BABF1A3E75}" dt="2026-06-10T08:56:41.037" v="786" actId="26606"/>
          <ac:graphicFrameMkLst>
            <pc:docMk/>
            <pc:sldMk cId="3009665427" sldId="280"/>
            <ac:graphicFrameMk id="7" creationId="{F1181008-E2EF-A708-DC7E-ADFC0EE11880}"/>
          </ac:graphicFrameMkLst>
        </pc:graphicFrameChg>
        <pc:graphicFrameChg chg="add mod ord modGraphic">
          <ac:chgData name="Megan Botes" userId="70568131-745a-489b-b4fe-9e78c579dd6d" providerId="ADAL" clId="{E3DEF142-CC7A-44CA-B5B4-48BABF1A3E75}" dt="2026-06-10T11:17:20.236" v="984" actId="26606"/>
          <ac:graphicFrameMkLst>
            <pc:docMk/>
            <pc:sldMk cId="3009665427" sldId="280"/>
            <ac:graphicFrameMk id="12" creationId="{4A71197E-77DF-DB93-0AF5-C3E0E72E5454}"/>
          </ac:graphicFrameMkLst>
        </pc:graphicFrameChg>
        <pc:picChg chg="add mod">
          <ac:chgData name="Megan Botes" userId="70568131-745a-489b-b4fe-9e78c579dd6d" providerId="ADAL" clId="{E3DEF142-CC7A-44CA-B5B4-48BABF1A3E75}" dt="2026-06-10T09:11:09.267" v="919"/>
          <ac:picMkLst>
            <pc:docMk/>
            <pc:sldMk cId="3009665427" sldId="280"/>
            <ac:picMk id="4" creationId="{CC175237-B898-ADE5-5C41-65CAFE7F4299}"/>
          </ac:picMkLst>
        </pc:picChg>
      </pc:sldChg>
      <pc:sldChg chg="addSp delSp modSp new mod setBg modNotesTx">
        <pc:chgData name="Megan Botes" userId="70568131-745a-489b-b4fe-9e78c579dd6d" providerId="ADAL" clId="{E3DEF142-CC7A-44CA-B5B4-48BABF1A3E75}" dt="2026-06-11T09:22:10.147" v="1046" actId="1076"/>
        <pc:sldMkLst>
          <pc:docMk/>
          <pc:sldMk cId="1630849035" sldId="281"/>
        </pc:sldMkLst>
        <pc:spChg chg="mod">
          <ac:chgData name="Megan Botes" userId="70568131-745a-489b-b4fe-9e78c579dd6d" providerId="ADAL" clId="{E3DEF142-CC7A-44CA-B5B4-48BABF1A3E75}" dt="2026-06-11T09:22:07.627" v="1045" actId="1076"/>
          <ac:spMkLst>
            <pc:docMk/>
            <pc:sldMk cId="1630849035" sldId="281"/>
            <ac:spMk id="2" creationId="{22532781-706E-7BBA-4170-3311DE8046DE}"/>
          </ac:spMkLst>
        </pc:spChg>
        <pc:spChg chg="del">
          <ac:chgData name="Megan Botes" userId="70568131-745a-489b-b4fe-9e78c579dd6d" providerId="ADAL" clId="{E3DEF142-CC7A-44CA-B5B4-48BABF1A3E75}" dt="2026-06-10T08:59:06.817" v="811" actId="478"/>
          <ac:spMkLst>
            <pc:docMk/>
            <pc:sldMk cId="1630849035" sldId="281"/>
            <ac:spMk id="3" creationId="{CCC00FD2-74A9-53AB-DBD8-B250DEB8493C}"/>
          </ac:spMkLst>
        </pc:spChg>
        <pc:spChg chg="add">
          <ac:chgData name="Megan Botes" userId="70568131-745a-489b-b4fe-9e78c579dd6d" providerId="ADAL" clId="{E3DEF142-CC7A-44CA-B5B4-48BABF1A3E75}" dt="2026-06-10T09:00:17.180" v="813" actId="26606"/>
          <ac:spMkLst>
            <pc:docMk/>
            <pc:sldMk cId="1630849035" sldId="281"/>
            <ac:spMk id="10" creationId="{F0A604E4-7307-451C-93BE-F1F7E1BF3BF8}"/>
          </ac:spMkLst>
        </pc:spChg>
        <pc:spChg chg="add">
          <ac:chgData name="Megan Botes" userId="70568131-745a-489b-b4fe-9e78c579dd6d" providerId="ADAL" clId="{E3DEF142-CC7A-44CA-B5B4-48BABF1A3E75}" dt="2026-06-10T09:00:17.180" v="813" actId="26606"/>
          <ac:spMkLst>
            <pc:docMk/>
            <pc:sldMk cId="1630849035" sldId="281"/>
            <ac:spMk id="12" creationId="{F7F3A0AA-35E5-4085-942B-737839030604}"/>
          </ac:spMkLst>
        </pc:spChg>
        <pc:spChg chg="add">
          <ac:chgData name="Megan Botes" userId="70568131-745a-489b-b4fe-9e78c579dd6d" providerId="ADAL" clId="{E3DEF142-CC7A-44CA-B5B4-48BABF1A3E75}" dt="2026-06-10T09:00:17.180" v="813" actId="26606"/>
          <ac:spMkLst>
            <pc:docMk/>
            <pc:sldMk cId="1630849035" sldId="281"/>
            <ac:spMk id="14" creationId="{402F5C38-C747-4173-ABBF-656E39E82130}"/>
          </ac:spMkLst>
        </pc:spChg>
        <pc:spChg chg="add">
          <ac:chgData name="Megan Botes" userId="70568131-745a-489b-b4fe-9e78c579dd6d" providerId="ADAL" clId="{E3DEF142-CC7A-44CA-B5B4-48BABF1A3E75}" dt="2026-06-10T09:00:17.180" v="813" actId="26606"/>
          <ac:spMkLst>
            <pc:docMk/>
            <pc:sldMk cId="1630849035" sldId="281"/>
            <ac:spMk id="16" creationId="{E37EECFC-A684-4391-AE85-4CDAF5565F61}"/>
          </ac:spMkLst>
        </pc:spChg>
        <pc:picChg chg="add mod">
          <ac:chgData name="Megan Botes" userId="70568131-745a-489b-b4fe-9e78c579dd6d" providerId="ADAL" clId="{E3DEF142-CC7A-44CA-B5B4-48BABF1A3E75}" dt="2026-06-10T09:00:17.180" v="813" actId="26606"/>
          <ac:picMkLst>
            <pc:docMk/>
            <pc:sldMk cId="1630849035" sldId="281"/>
            <ac:picMk id="5" creationId="{0EB69AAB-BFD1-5AD8-1EC9-98D68F6B06E6}"/>
          </ac:picMkLst>
        </pc:picChg>
        <pc:picChg chg="add mod">
          <ac:chgData name="Megan Botes" userId="70568131-745a-489b-b4fe-9e78c579dd6d" providerId="ADAL" clId="{E3DEF142-CC7A-44CA-B5B4-48BABF1A3E75}" dt="2026-06-11T09:22:10.147" v="1046" actId="1076"/>
          <ac:picMkLst>
            <pc:docMk/>
            <pc:sldMk cId="1630849035" sldId="281"/>
            <ac:picMk id="6" creationId="{6491CC90-6F7C-9649-67E4-80EE84571E3A}"/>
          </ac:picMkLst>
        </pc:picChg>
        <pc:picChg chg="add mod">
          <ac:chgData name="Megan Botes" userId="70568131-745a-489b-b4fe-9e78c579dd6d" providerId="ADAL" clId="{E3DEF142-CC7A-44CA-B5B4-48BABF1A3E75}" dt="2026-06-10T09:11:10.605" v="920"/>
          <ac:picMkLst>
            <pc:docMk/>
            <pc:sldMk cId="1630849035" sldId="281"/>
            <ac:picMk id="7" creationId="{F219D461-AA37-EF33-37F1-408510A4462F}"/>
          </ac:picMkLst>
        </pc:picChg>
      </pc:sldChg>
      <pc:sldChg chg="addSp delSp modSp add del mod setBg delDesignElem modNotesTx">
        <pc:chgData name="Megan Botes" userId="70568131-745a-489b-b4fe-9e78c579dd6d" providerId="ADAL" clId="{E3DEF142-CC7A-44CA-B5B4-48BABF1A3E75}" dt="2026-06-10T11:30:32.724" v="1039"/>
        <pc:sldMkLst>
          <pc:docMk/>
          <pc:sldMk cId="983856310" sldId="282"/>
        </pc:sldMkLst>
        <pc:spChg chg="mod">
          <ac:chgData name="Megan Botes" userId="70568131-745a-489b-b4fe-9e78c579dd6d" providerId="ADAL" clId="{E3DEF142-CC7A-44CA-B5B4-48BABF1A3E75}" dt="2026-06-10T11:22:01.861" v="1024" actId="20577"/>
          <ac:spMkLst>
            <pc:docMk/>
            <pc:sldMk cId="983856310" sldId="282"/>
            <ac:spMk id="3" creationId="{83674330-93F9-4902-782E-4D2AE05A7873}"/>
          </ac:spMkLst>
        </pc:spChg>
        <pc:spChg chg="add del">
          <ac:chgData name="Megan Botes" userId="70568131-745a-489b-b4fe-9e78c579dd6d" providerId="ADAL" clId="{E3DEF142-CC7A-44CA-B5B4-48BABF1A3E75}" dt="2026-06-10T09:05:24.545" v="823"/>
          <ac:spMkLst>
            <pc:docMk/>
            <pc:sldMk cId="983856310" sldId="282"/>
            <ac:spMk id="21" creationId="{6CB927A4-E432-4310-9CD5-E89FF5063179}"/>
          </ac:spMkLst>
        </pc:spChg>
        <pc:spChg chg="add del">
          <ac:chgData name="Megan Botes" userId="70568131-745a-489b-b4fe-9e78c579dd6d" providerId="ADAL" clId="{E3DEF142-CC7A-44CA-B5B4-48BABF1A3E75}" dt="2026-06-10T09:05:24.545" v="823"/>
          <ac:spMkLst>
            <pc:docMk/>
            <pc:sldMk cId="983856310" sldId="282"/>
            <ac:spMk id="22" creationId="{327D73B4-9F5C-4A64-A179-51B9500CB8B5}"/>
          </ac:spMkLst>
        </pc:spChg>
        <pc:spChg chg="add del">
          <ac:chgData name="Megan Botes" userId="70568131-745a-489b-b4fe-9e78c579dd6d" providerId="ADAL" clId="{E3DEF142-CC7A-44CA-B5B4-48BABF1A3E75}" dt="2026-06-10T09:05:24.545" v="823"/>
          <ac:spMkLst>
            <pc:docMk/>
            <pc:sldMk cId="983856310" sldId="282"/>
            <ac:spMk id="23" creationId="{1453BF6C-B012-48B7-B4E8-6D7AC7C27D02}"/>
          </ac:spMkLst>
        </pc:spChg>
        <pc:spChg chg="add del">
          <ac:chgData name="Megan Botes" userId="70568131-745a-489b-b4fe-9e78c579dd6d" providerId="ADAL" clId="{E3DEF142-CC7A-44CA-B5B4-48BABF1A3E75}" dt="2026-06-10T09:05:24.545" v="823"/>
          <ac:spMkLst>
            <pc:docMk/>
            <pc:sldMk cId="983856310" sldId="282"/>
            <ac:spMk id="24" creationId="{C1F06963-6374-4B48-844F-071A9BAAAE02}"/>
          </ac:spMkLst>
        </pc:spChg>
        <pc:spChg chg="add del">
          <ac:chgData name="Megan Botes" userId="70568131-745a-489b-b4fe-9e78c579dd6d" providerId="ADAL" clId="{E3DEF142-CC7A-44CA-B5B4-48BABF1A3E75}" dt="2026-06-10T09:05:24.545" v="823"/>
          <ac:spMkLst>
            <pc:docMk/>
            <pc:sldMk cId="983856310" sldId="282"/>
            <ac:spMk id="25" creationId="{E3020543-B24B-4EC4-8FFC-8DD88EEA91A8}"/>
          </ac:spMkLst>
        </pc:spChg>
        <pc:cxnChg chg="add del">
          <ac:chgData name="Megan Botes" userId="70568131-745a-489b-b4fe-9e78c579dd6d" providerId="ADAL" clId="{E3DEF142-CC7A-44CA-B5B4-48BABF1A3E75}" dt="2026-06-10T09:05:24.545" v="823"/>
          <ac:cxnSpMkLst>
            <pc:docMk/>
            <pc:sldMk cId="983856310" sldId="282"/>
            <ac:cxnSpMk id="27" creationId="{C49DA8F6-BCC1-4447-B54C-57856834B94B}"/>
          </ac:cxnSpMkLst>
        </pc:cxnChg>
      </pc:sldChg>
      <pc:sldChg chg="addSp delSp modSp new mod setBg modNotesTx">
        <pc:chgData name="Megan Botes" userId="70568131-745a-489b-b4fe-9e78c579dd6d" providerId="ADAL" clId="{E3DEF142-CC7A-44CA-B5B4-48BABF1A3E75}" dt="2026-06-10T11:30:48.613" v="1040"/>
        <pc:sldMkLst>
          <pc:docMk/>
          <pc:sldMk cId="153167045" sldId="283"/>
        </pc:sldMkLst>
        <pc:spChg chg="mod">
          <ac:chgData name="Megan Botes" userId="70568131-745a-489b-b4fe-9e78c579dd6d" providerId="ADAL" clId="{E3DEF142-CC7A-44CA-B5B4-48BABF1A3E75}" dt="2026-06-10T11:22:16.193" v="1030" actId="20577"/>
          <ac:spMkLst>
            <pc:docMk/>
            <pc:sldMk cId="153167045" sldId="283"/>
            <ac:spMk id="2" creationId="{8F82488E-1E37-7611-0E83-76793C7F55D6}"/>
          </ac:spMkLst>
        </pc:spChg>
        <pc:spChg chg="del mod">
          <ac:chgData name="Megan Botes" userId="70568131-745a-489b-b4fe-9e78c579dd6d" providerId="ADAL" clId="{E3DEF142-CC7A-44CA-B5B4-48BABF1A3E75}" dt="2026-06-10T09:09:02.720" v="887" actId="26606"/>
          <ac:spMkLst>
            <pc:docMk/>
            <pc:sldMk cId="153167045" sldId="283"/>
            <ac:spMk id="3" creationId="{7393CB60-9762-4402-1B5F-47B4AA62D1D3}"/>
          </ac:spMkLst>
        </pc:spChg>
        <pc:spChg chg="add del">
          <ac:chgData name="Megan Botes" userId="70568131-745a-489b-b4fe-9e78c579dd6d" providerId="ADAL" clId="{E3DEF142-CC7A-44CA-B5B4-48BABF1A3E75}" dt="2026-06-10T09:09:05.754" v="889" actId="22"/>
          <ac:spMkLst>
            <pc:docMk/>
            <pc:sldMk cId="153167045" sldId="283"/>
            <ac:spMk id="8" creationId="{80A5F13A-82FE-5F7A-CD6A-2BCD9E25C090}"/>
          </ac:spMkLst>
        </pc:spChg>
        <pc:spChg chg="add del">
          <ac:chgData name="Megan Botes" userId="70568131-745a-489b-b4fe-9e78c579dd6d" providerId="ADAL" clId="{E3DEF142-CC7A-44CA-B5B4-48BABF1A3E75}" dt="2026-06-10T09:09:15.585" v="892" actId="26606"/>
          <ac:spMkLst>
            <pc:docMk/>
            <pc:sldMk cId="153167045" sldId="283"/>
            <ac:spMk id="9" creationId="{BACC6370-2D7E-4714-9D71-7542949D7D5D}"/>
          </ac:spMkLst>
        </pc:spChg>
        <pc:spChg chg="add del">
          <ac:chgData name="Megan Botes" userId="70568131-745a-489b-b4fe-9e78c579dd6d" providerId="ADAL" clId="{E3DEF142-CC7A-44CA-B5B4-48BABF1A3E75}" dt="2026-06-10T09:09:15.585" v="892" actId="26606"/>
          <ac:spMkLst>
            <pc:docMk/>
            <pc:sldMk cId="153167045" sldId="283"/>
            <ac:spMk id="11" creationId="{256B2C21-A230-48C0-8DF1-C46611373C44}"/>
          </ac:spMkLst>
        </pc:spChg>
        <pc:spChg chg="add del">
          <ac:chgData name="Megan Botes" userId="70568131-745a-489b-b4fe-9e78c579dd6d" providerId="ADAL" clId="{E3DEF142-CC7A-44CA-B5B4-48BABF1A3E75}" dt="2026-06-10T09:09:15.585" v="892" actId="26606"/>
          <ac:spMkLst>
            <pc:docMk/>
            <pc:sldMk cId="153167045" sldId="283"/>
            <ac:spMk id="13" creationId="{3847E18C-932D-4C95-AABA-FEC7C9499AD7}"/>
          </ac:spMkLst>
        </pc:spChg>
        <pc:spChg chg="add del">
          <ac:chgData name="Megan Botes" userId="70568131-745a-489b-b4fe-9e78c579dd6d" providerId="ADAL" clId="{E3DEF142-CC7A-44CA-B5B4-48BABF1A3E75}" dt="2026-06-10T09:09:15.585" v="892" actId="26606"/>
          <ac:spMkLst>
            <pc:docMk/>
            <pc:sldMk cId="153167045" sldId="283"/>
            <ac:spMk id="15" creationId="{3150CB11-0C61-439E-910F-5787759E72A0}"/>
          </ac:spMkLst>
        </pc:spChg>
        <pc:spChg chg="add del">
          <ac:chgData name="Megan Botes" userId="70568131-745a-489b-b4fe-9e78c579dd6d" providerId="ADAL" clId="{E3DEF142-CC7A-44CA-B5B4-48BABF1A3E75}" dt="2026-06-10T09:09:15.585" v="892" actId="26606"/>
          <ac:spMkLst>
            <pc:docMk/>
            <pc:sldMk cId="153167045" sldId="283"/>
            <ac:spMk id="17" creationId="{43F8A58B-5155-44CE-A5FF-7647B47D0A7A}"/>
          </ac:spMkLst>
        </pc:spChg>
        <pc:spChg chg="add del">
          <ac:chgData name="Megan Botes" userId="70568131-745a-489b-b4fe-9e78c579dd6d" providerId="ADAL" clId="{E3DEF142-CC7A-44CA-B5B4-48BABF1A3E75}" dt="2026-06-10T09:09:15.585" v="892" actId="26606"/>
          <ac:spMkLst>
            <pc:docMk/>
            <pc:sldMk cId="153167045" sldId="283"/>
            <ac:spMk id="19" creationId="{443F2ACA-E6D6-4028-82DD-F03C262D5DE6}"/>
          </ac:spMkLst>
        </pc:spChg>
        <pc:spChg chg="add del">
          <ac:chgData name="Megan Botes" userId="70568131-745a-489b-b4fe-9e78c579dd6d" providerId="ADAL" clId="{E3DEF142-CC7A-44CA-B5B4-48BABF1A3E75}" dt="2026-06-10T09:09:55.088" v="893" actId="26606"/>
          <ac:spMkLst>
            <pc:docMk/>
            <pc:sldMk cId="153167045" sldId="283"/>
            <ac:spMk id="24" creationId="{04812C46-200A-4DEB-A05E-3ED6C68C2387}"/>
          </ac:spMkLst>
        </pc:spChg>
        <pc:spChg chg="add del">
          <ac:chgData name="Megan Botes" userId="70568131-745a-489b-b4fe-9e78c579dd6d" providerId="ADAL" clId="{E3DEF142-CC7A-44CA-B5B4-48BABF1A3E75}" dt="2026-06-10T09:09:55.088" v="893" actId="26606"/>
          <ac:spMkLst>
            <pc:docMk/>
            <pc:sldMk cId="153167045" sldId="283"/>
            <ac:spMk id="26" creationId="{D1EA859B-E555-4109-94F3-6700E046E008}"/>
          </ac:spMkLst>
        </pc:spChg>
        <pc:spChg chg="add del">
          <ac:chgData name="Megan Botes" userId="70568131-745a-489b-b4fe-9e78c579dd6d" providerId="ADAL" clId="{E3DEF142-CC7A-44CA-B5B4-48BABF1A3E75}" dt="2026-06-10T09:10:15.475" v="898" actId="26606"/>
          <ac:spMkLst>
            <pc:docMk/>
            <pc:sldMk cId="153167045" sldId="283"/>
            <ac:spMk id="31" creationId="{04812C46-200A-4DEB-A05E-3ED6C68C2387}"/>
          </ac:spMkLst>
        </pc:spChg>
        <pc:spChg chg="add del">
          <ac:chgData name="Megan Botes" userId="70568131-745a-489b-b4fe-9e78c579dd6d" providerId="ADAL" clId="{E3DEF142-CC7A-44CA-B5B4-48BABF1A3E75}" dt="2026-06-10T09:10:15.475" v="898" actId="26606"/>
          <ac:spMkLst>
            <pc:docMk/>
            <pc:sldMk cId="153167045" sldId="283"/>
            <ac:spMk id="33" creationId="{D1EA859B-E555-4109-94F3-6700E046E008}"/>
          </ac:spMkLst>
        </pc:spChg>
        <pc:spChg chg="add">
          <ac:chgData name="Megan Botes" userId="70568131-745a-489b-b4fe-9e78c579dd6d" providerId="ADAL" clId="{E3DEF142-CC7A-44CA-B5B4-48BABF1A3E75}" dt="2026-06-10T09:10:15.475" v="898" actId="26606"/>
          <ac:spMkLst>
            <pc:docMk/>
            <pc:sldMk cId="153167045" sldId="283"/>
            <ac:spMk id="38" creationId="{04812C46-200A-4DEB-A05E-3ED6C68C2387}"/>
          </ac:spMkLst>
        </pc:spChg>
        <pc:spChg chg="add">
          <ac:chgData name="Megan Botes" userId="70568131-745a-489b-b4fe-9e78c579dd6d" providerId="ADAL" clId="{E3DEF142-CC7A-44CA-B5B4-48BABF1A3E75}" dt="2026-06-10T09:10:15.475" v="898" actId="26606"/>
          <ac:spMkLst>
            <pc:docMk/>
            <pc:sldMk cId="153167045" sldId="283"/>
            <ac:spMk id="40" creationId="{D1EA859B-E555-4109-94F3-6700E046E008}"/>
          </ac:spMkLst>
        </pc:spChg>
        <pc:graphicFrameChg chg="add mod modGraphic">
          <ac:chgData name="Megan Botes" userId="70568131-745a-489b-b4fe-9e78c579dd6d" providerId="ADAL" clId="{E3DEF142-CC7A-44CA-B5B4-48BABF1A3E75}" dt="2026-06-10T09:10:15.475" v="898" actId="26606"/>
          <ac:graphicFrameMkLst>
            <pc:docMk/>
            <pc:sldMk cId="153167045" sldId="283"/>
            <ac:graphicFrameMk id="6" creationId="{DB997F72-444B-F429-E447-AC46E4B6EBB6}"/>
          </ac:graphicFrameMkLst>
        </pc:graphicFrameChg>
        <pc:picChg chg="add del mod ord modCrop">
          <ac:chgData name="Megan Botes" userId="70568131-745a-489b-b4fe-9e78c579dd6d" providerId="ADAL" clId="{E3DEF142-CC7A-44CA-B5B4-48BABF1A3E75}" dt="2026-06-10T09:08:31.595" v="882" actId="21"/>
          <ac:picMkLst>
            <pc:docMk/>
            <pc:sldMk cId="153167045" sldId="283"/>
            <ac:picMk id="5" creationId="{0F7D5B39-2C61-44D4-1DB5-2178BDDEDFE7}"/>
          </ac:picMkLst>
        </pc:picChg>
        <pc:picChg chg="add mod ord">
          <ac:chgData name="Megan Botes" userId="70568131-745a-489b-b4fe-9e78c579dd6d" providerId="ADAL" clId="{E3DEF142-CC7A-44CA-B5B4-48BABF1A3E75}" dt="2026-06-10T09:09:15.585" v="892" actId="26606"/>
          <ac:picMkLst>
            <pc:docMk/>
            <pc:sldMk cId="153167045" sldId="283"/>
            <ac:picMk id="12" creationId="{2D46EC9F-54DD-FCB1-13F3-4512372A1DE4}"/>
          </ac:picMkLst>
        </pc:picChg>
        <pc:picChg chg="add mod">
          <ac:chgData name="Megan Botes" userId="70568131-745a-489b-b4fe-9e78c579dd6d" providerId="ADAL" clId="{E3DEF142-CC7A-44CA-B5B4-48BABF1A3E75}" dt="2026-06-10T09:11:13.539" v="921"/>
          <ac:picMkLst>
            <pc:docMk/>
            <pc:sldMk cId="153167045" sldId="283"/>
            <ac:picMk id="14" creationId="{B819265C-3FDD-8361-36DD-C8598EA92C31}"/>
          </ac:picMkLst>
        </pc:picChg>
      </pc:sldChg>
      <pc:sldChg chg="new del">
        <pc:chgData name="Megan Botes" userId="70568131-745a-489b-b4fe-9e78c579dd6d" providerId="ADAL" clId="{E3DEF142-CC7A-44CA-B5B4-48BABF1A3E75}" dt="2026-06-10T09:06:31.683" v="837" actId="680"/>
        <pc:sldMkLst>
          <pc:docMk/>
          <pc:sldMk cId="2597376953" sldId="283"/>
        </pc:sldMkLst>
      </pc:sldChg>
      <pc:sldChg chg="addSp delSp modSp new mod setBg modNotesTx">
        <pc:chgData name="Megan Botes" userId="70568131-745a-489b-b4fe-9e78c579dd6d" providerId="ADAL" clId="{E3DEF142-CC7A-44CA-B5B4-48BABF1A3E75}" dt="2026-06-10T11:29:41.243" v="1036"/>
        <pc:sldMkLst>
          <pc:docMk/>
          <pc:sldMk cId="899680993" sldId="284"/>
        </pc:sldMkLst>
        <pc:spChg chg="mod">
          <ac:chgData name="Megan Botes" userId="70568131-745a-489b-b4fe-9e78c579dd6d" providerId="ADAL" clId="{E3DEF142-CC7A-44CA-B5B4-48BABF1A3E75}" dt="2026-06-10T11:20:38.800" v="1014" actId="1076"/>
          <ac:spMkLst>
            <pc:docMk/>
            <pc:sldMk cId="899680993" sldId="284"/>
            <ac:spMk id="2" creationId="{887ED795-8097-F427-4B5B-EE155DA6FE45}"/>
          </ac:spMkLst>
        </pc:spChg>
        <pc:spChg chg="del mod">
          <ac:chgData name="Megan Botes" userId="70568131-745a-489b-b4fe-9e78c579dd6d" providerId="ADAL" clId="{E3DEF142-CC7A-44CA-B5B4-48BABF1A3E75}" dt="2026-06-10T11:19:43.389" v="997" actId="26606"/>
          <ac:spMkLst>
            <pc:docMk/>
            <pc:sldMk cId="899680993" sldId="284"/>
            <ac:spMk id="3" creationId="{C449A021-7FFF-90C4-A454-27F44126D3CF}"/>
          </ac:spMkLst>
        </pc:spChg>
        <pc:spChg chg="add mod">
          <ac:chgData name="Megan Botes" userId="70568131-745a-489b-b4fe-9e78c579dd6d" providerId="ADAL" clId="{E3DEF142-CC7A-44CA-B5B4-48BABF1A3E75}" dt="2026-06-10T11:20:42.377" v="1015" actId="1076"/>
          <ac:spMkLst>
            <pc:docMk/>
            <pc:sldMk cId="899680993" sldId="284"/>
            <ac:spMk id="6" creationId="{7DC1E400-4960-C11F-EFA5-823C4DE0CC4E}"/>
          </ac:spMkLst>
        </pc:spChg>
        <pc:spChg chg="add">
          <ac:chgData name="Megan Botes" userId="70568131-745a-489b-b4fe-9e78c579dd6d" providerId="ADAL" clId="{E3DEF142-CC7A-44CA-B5B4-48BABF1A3E75}" dt="2026-06-10T11:19:43.389" v="997" actId="26606"/>
          <ac:spMkLst>
            <pc:docMk/>
            <pc:sldMk cId="899680993" sldId="284"/>
            <ac:spMk id="9" creationId="{BACC6370-2D7E-4714-9D71-7542949D7D5D}"/>
          </ac:spMkLst>
        </pc:spChg>
        <pc:spChg chg="add">
          <ac:chgData name="Megan Botes" userId="70568131-745a-489b-b4fe-9e78c579dd6d" providerId="ADAL" clId="{E3DEF142-CC7A-44CA-B5B4-48BABF1A3E75}" dt="2026-06-10T11:19:43.389" v="997" actId="26606"/>
          <ac:spMkLst>
            <pc:docMk/>
            <pc:sldMk cId="899680993" sldId="284"/>
            <ac:spMk id="11" creationId="{256B2C21-A230-48C0-8DF1-C46611373C44}"/>
          </ac:spMkLst>
        </pc:spChg>
        <pc:spChg chg="add">
          <ac:chgData name="Megan Botes" userId="70568131-745a-489b-b4fe-9e78c579dd6d" providerId="ADAL" clId="{E3DEF142-CC7A-44CA-B5B4-48BABF1A3E75}" dt="2026-06-10T11:19:43.389" v="997" actId="26606"/>
          <ac:spMkLst>
            <pc:docMk/>
            <pc:sldMk cId="899680993" sldId="284"/>
            <ac:spMk id="13" creationId="{3847E18C-932D-4C95-AABA-FEC7C9499AD7}"/>
          </ac:spMkLst>
        </pc:spChg>
        <pc:spChg chg="add">
          <ac:chgData name="Megan Botes" userId="70568131-745a-489b-b4fe-9e78c579dd6d" providerId="ADAL" clId="{E3DEF142-CC7A-44CA-B5B4-48BABF1A3E75}" dt="2026-06-10T11:19:43.389" v="997" actId="26606"/>
          <ac:spMkLst>
            <pc:docMk/>
            <pc:sldMk cId="899680993" sldId="284"/>
            <ac:spMk id="15" creationId="{3150CB11-0C61-439E-910F-5787759E72A0}"/>
          </ac:spMkLst>
        </pc:spChg>
        <pc:spChg chg="add">
          <ac:chgData name="Megan Botes" userId="70568131-745a-489b-b4fe-9e78c579dd6d" providerId="ADAL" clId="{E3DEF142-CC7A-44CA-B5B4-48BABF1A3E75}" dt="2026-06-10T11:19:43.389" v="997" actId="26606"/>
          <ac:spMkLst>
            <pc:docMk/>
            <pc:sldMk cId="899680993" sldId="284"/>
            <ac:spMk id="17" creationId="{43F8A58B-5155-44CE-A5FF-7647B47D0A7A}"/>
          </ac:spMkLst>
        </pc:spChg>
        <pc:spChg chg="add">
          <ac:chgData name="Megan Botes" userId="70568131-745a-489b-b4fe-9e78c579dd6d" providerId="ADAL" clId="{E3DEF142-CC7A-44CA-B5B4-48BABF1A3E75}" dt="2026-06-10T11:19:43.389" v="997" actId="26606"/>
          <ac:spMkLst>
            <pc:docMk/>
            <pc:sldMk cId="899680993" sldId="284"/>
            <ac:spMk id="19" creationId="{443F2ACA-E6D6-4028-82DD-F03C262D5DE6}"/>
          </ac:spMkLst>
        </pc:spChg>
        <pc:graphicFrameChg chg="add">
          <ac:chgData name="Megan Botes" userId="70568131-745a-489b-b4fe-9e78c579dd6d" providerId="ADAL" clId="{E3DEF142-CC7A-44CA-B5B4-48BABF1A3E75}" dt="2026-06-10T11:19:43.389" v="997" actId="26606"/>
          <ac:graphicFrameMkLst>
            <pc:docMk/>
            <pc:sldMk cId="899680993" sldId="284"/>
            <ac:graphicFrameMk id="5" creationId="{D0055B12-3BE8-7AE7-AD33-6F9AE7ABF8C6}"/>
          </ac:graphicFrameMkLst>
        </pc:graphicFrameChg>
        <pc:picChg chg="add mod">
          <ac:chgData name="Megan Botes" userId="70568131-745a-489b-b4fe-9e78c579dd6d" providerId="ADAL" clId="{E3DEF142-CC7A-44CA-B5B4-48BABF1A3E75}" dt="2026-06-10T11:28:32.400" v="1032"/>
          <ac:picMkLst>
            <pc:docMk/>
            <pc:sldMk cId="899680993" sldId="284"/>
            <ac:picMk id="7" creationId="{7C69D405-9F67-7D99-729B-54A6B76962F5}"/>
          </ac:picMkLst>
        </pc:picChg>
      </pc:sldChg>
      <pc:sldChg chg="addSp delSp modSp new mod setBg modNotesTx">
        <pc:chgData name="Megan Botes" userId="70568131-745a-489b-b4fe-9e78c579dd6d" providerId="ADAL" clId="{E3DEF142-CC7A-44CA-B5B4-48BABF1A3E75}" dt="2026-06-10T11:29:53.384" v="1037"/>
        <pc:sldMkLst>
          <pc:docMk/>
          <pc:sldMk cId="1830003370" sldId="285"/>
        </pc:sldMkLst>
        <pc:spChg chg="mod">
          <ac:chgData name="Megan Botes" userId="70568131-745a-489b-b4fe-9e78c579dd6d" providerId="ADAL" clId="{E3DEF142-CC7A-44CA-B5B4-48BABF1A3E75}" dt="2026-06-10T11:21:33.383" v="1020" actId="26606"/>
          <ac:spMkLst>
            <pc:docMk/>
            <pc:sldMk cId="1830003370" sldId="285"/>
            <ac:spMk id="2" creationId="{7B1B07A0-77AE-BA86-0F19-094904BAB526}"/>
          </ac:spMkLst>
        </pc:spChg>
        <pc:spChg chg="del mod">
          <ac:chgData name="Megan Botes" userId="70568131-745a-489b-b4fe-9e78c579dd6d" providerId="ADAL" clId="{E3DEF142-CC7A-44CA-B5B4-48BABF1A3E75}" dt="2026-06-10T11:21:33.383" v="1020" actId="26606"/>
          <ac:spMkLst>
            <pc:docMk/>
            <pc:sldMk cId="1830003370" sldId="285"/>
            <ac:spMk id="3" creationId="{34230D3C-3C8E-C36D-D48A-7317F8D75AF0}"/>
          </ac:spMkLst>
        </pc:spChg>
        <pc:spChg chg="add">
          <ac:chgData name="Megan Botes" userId="70568131-745a-489b-b4fe-9e78c579dd6d" providerId="ADAL" clId="{E3DEF142-CC7A-44CA-B5B4-48BABF1A3E75}" dt="2026-06-10T11:21:33.383" v="1020" actId="26606"/>
          <ac:spMkLst>
            <pc:docMk/>
            <pc:sldMk cId="1830003370" sldId="285"/>
            <ac:spMk id="9" creationId="{BC68A55F-7B32-44D8-AEE5-1AF40532656C}"/>
          </ac:spMkLst>
        </pc:spChg>
        <pc:spChg chg="add">
          <ac:chgData name="Megan Botes" userId="70568131-745a-489b-b4fe-9e78c579dd6d" providerId="ADAL" clId="{E3DEF142-CC7A-44CA-B5B4-48BABF1A3E75}" dt="2026-06-10T11:21:33.383" v="1020" actId="26606"/>
          <ac:spMkLst>
            <pc:docMk/>
            <pc:sldMk cId="1830003370" sldId="285"/>
            <ac:spMk id="11" creationId="{CD1AAA2C-FBBE-42AA-B869-31D524B7653F}"/>
          </ac:spMkLst>
        </pc:spChg>
        <pc:spChg chg="add">
          <ac:chgData name="Megan Botes" userId="70568131-745a-489b-b4fe-9e78c579dd6d" providerId="ADAL" clId="{E3DEF142-CC7A-44CA-B5B4-48BABF1A3E75}" dt="2026-06-10T11:21:33.383" v="1020" actId="26606"/>
          <ac:spMkLst>
            <pc:docMk/>
            <pc:sldMk cId="1830003370" sldId="285"/>
            <ac:spMk id="13" creationId="{5F937BBF-9326-4230-AB1B-F1795E350559}"/>
          </ac:spMkLst>
        </pc:spChg>
        <pc:graphicFrameChg chg="add">
          <ac:chgData name="Megan Botes" userId="70568131-745a-489b-b4fe-9e78c579dd6d" providerId="ADAL" clId="{E3DEF142-CC7A-44CA-B5B4-48BABF1A3E75}" dt="2026-06-10T11:21:33.383" v="1020" actId="26606"/>
          <ac:graphicFrameMkLst>
            <pc:docMk/>
            <pc:sldMk cId="1830003370" sldId="285"/>
            <ac:graphicFrameMk id="5" creationId="{08658EAE-03DC-213A-9351-42A04346D596}"/>
          </ac:graphicFrameMkLst>
        </pc:graphicFrameChg>
        <pc:picChg chg="add mod">
          <ac:chgData name="Megan Botes" userId="70568131-745a-489b-b4fe-9e78c579dd6d" providerId="ADAL" clId="{E3DEF142-CC7A-44CA-B5B4-48BABF1A3E75}" dt="2026-06-10T11:28:28.993" v="1031"/>
          <ac:picMkLst>
            <pc:docMk/>
            <pc:sldMk cId="1830003370" sldId="285"/>
            <ac:picMk id="4" creationId="{CFB4380C-32EC-0D16-8FAC-1E0321D4CC7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961E10-958D-419A-8963-FFE1ECC8169D}"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C5092CC7-40CB-4CC5-8F16-7F3851A403E7}">
      <dgm:prSet/>
      <dgm:spPr/>
      <dgm:t>
        <a:bodyPr/>
        <a:lstStyle/>
        <a:p>
          <a:r>
            <a:rPr lang="en-ZA">
              <a:latin typeface="Calibri" panose="020F0502020204030204" pitchFamily="34" charset="0"/>
              <a:ea typeface="Calibri" panose="020F0502020204030204" pitchFamily="34" charset="0"/>
              <a:cs typeface="Calibri" panose="020F0502020204030204" pitchFamily="34" charset="0"/>
            </a:rPr>
            <a:t>Different life roles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6F61964B-EA36-4B8A-926B-5F73E4E16C0D}" type="parTrans" cxnId="{FCA4480A-E5B9-4088-8E35-A305689164B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473FF600-7D3E-45EE-89F7-AF1F34C2FA8C}" type="sibTrans" cxnId="{FCA4480A-E5B9-4088-8E35-A305689164B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3F84329-24B2-40DF-89A4-0CFD80B012C7}">
      <dgm:prSet/>
      <dgm:spPr/>
      <dgm:t>
        <a:bodyPr/>
        <a:lstStyle/>
        <a:p>
          <a:r>
            <a:rPr lang="en-ZA">
              <a:latin typeface="Calibri" panose="020F0502020204030204" pitchFamily="34" charset="0"/>
              <a:ea typeface="Calibri" panose="020F0502020204030204" pitchFamily="34" charset="0"/>
              <a:cs typeface="Calibri" panose="020F0502020204030204" pitchFamily="34" charset="0"/>
            </a:rPr>
            <a:t>Responsibilities linked to life roles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B820E7EC-D40E-41E8-91D0-55D37D177A96}" type="parTrans" cxnId="{32FDFA81-05C0-44FF-AEB7-FD3A243315B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CB6477F-143E-4D15-A5A2-F1BEE9A0FDA3}" type="sibTrans" cxnId="{32FDFA81-05C0-44FF-AEB7-FD3A243315B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90AA424-F175-4106-A02C-03325C7FBFA8}">
      <dgm:prSet/>
      <dgm:spPr/>
      <dgm:t>
        <a:bodyPr/>
        <a:lstStyle/>
        <a:p>
          <a:r>
            <a:rPr lang="en-ZA">
              <a:latin typeface="Calibri" panose="020F0502020204030204" pitchFamily="34" charset="0"/>
              <a:ea typeface="Calibri" panose="020F0502020204030204" pitchFamily="34" charset="0"/>
              <a:cs typeface="Calibri" panose="020F0502020204030204" pitchFamily="34" charset="0"/>
            </a:rPr>
            <a:t>How life roles affect relationships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FA7AF0DB-7976-4DE2-A944-09B17AE19A5E}" type="parTrans" cxnId="{66B1876C-F48E-4987-9348-9306A340955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16B9D8C-252B-4E01-8954-A62435B42AD1}" type="sibTrans" cxnId="{66B1876C-F48E-4987-9348-9306A340955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D831E64-59D9-4B28-98A2-EBD2B79F3C06}">
      <dgm:prSet/>
      <dgm:spPr/>
      <dgm:t>
        <a:bodyPr/>
        <a:lstStyle/>
        <a:p>
          <a:r>
            <a:rPr lang="en-ZA">
              <a:latin typeface="Calibri" panose="020F0502020204030204" pitchFamily="34" charset="0"/>
              <a:ea typeface="Calibri" panose="020F0502020204030204" pitchFamily="34" charset="0"/>
              <a:cs typeface="Calibri" panose="020F0502020204030204" pitchFamily="34" charset="0"/>
            </a:rPr>
            <a:t>Changing life roles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3ADF30BE-F956-432E-9300-73FF06211BA9}" type="parTrans" cxnId="{2D1EF1DF-67D8-4A4C-A297-E64A18FE024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CFD1766-650E-4FB6-A2B5-45352920F724}" type="sibTrans" cxnId="{2D1EF1DF-67D8-4A4C-A297-E64A18FE024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3C0B1F7-7DCF-40E1-9534-C190F3F675F7}">
      <dgm:prSet/>
      <dgm:spPr/>
      <dgm:t>
        <a:bodyPr/>
        <a:lstStyle/>
        <a:p>
          <a:r>
            <a:rPr lang="en-ZA">
              <a:latin typeface="Calibri" panose="020F0502020204030204" pitchFamily="34" charset="0"/>
              <a:ea typeface="Calibri" panose="020F0502020204030204" pitchFamily="34" charset="0"/>
              <a:cs typeface="Calibri" panose="020F0502020204030204" pitchFamily="34" charset="0"/>
            </a:rPr>
            <a:t>Influence of culture and society on life roles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BCAAA00F-5059-4424-90C3-1A0760BCA508}" type="parTrans" cxnId="{0F25D3EF-8C5D-4187-857E-FA12C255498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41E54C40-368A-4D35-9380-7D0B5F151268}" type="sibTrans" cxnId="{0F25D3EF-8C5D-4187-857E-FA12C255498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0F3E7D7-CFCA-43E2-AAF8-7C70990E549F}" type="pres">
      <dgm:prSet presAssocID="{B2961E10-958D-419A-8963-FFE1ECC8169D}" presName="diagram" presStyleCnt="0">
        <dgm:presLayoutVars>
          <dgm:dir/>
          <dgm:resizeHandles val="exact"/>
        </dgm:presLayoutVars>
      </dgm:prSet>
      <dgm:spPr/>
    </dgm:pt>
    <dgm:pt modelId="{3A910558-D4FA-4DCC-A55B-AD98CDB74249}" type="pres">
      <dgm:prSet presAssocID="{C5092CC7-40CB-4CC5-8F16-7F3851A403E7}" presName="node" presStyleLbl="node1" presStyleIdx="0" presStyleCnt="5">
        <dgm:presLayoutVars>
          <dgm:bulletEnabled val="1"/>
        </dgm:presLayoutVars>
      </dgm:prSet>
      <dgm:spPr/>
    </dgm:pt>
    <dgm:pt modelId="{72F164C6-0D4D-4B16-A153-A7748794AC22}" type="pres">
      <dgm:prSet presAssocID="{473FF600-7D3E-45EE-89F7-AF1F34C2FA8C}" presName="sibTrans" presStyleCnt="0"/>
      <dgm:spPr/>
    </dgm:pt>
    <dgm:pt modelId="{9E1CB080-657A-49C7-8C3B-71F66F3512DF}" type="pres">
      <dgm:prSet presAssocID="{33F84329-24B2-40DF-89A4-0CFD80B012C7}" presName="node" presStyleLbl="node1" presStyleIdx="1" presStyleCnt="5">
        <dgm:presLayoutVars>
          <dgm:bulletEnabled val="1"/>
        </dgm:presLayoutVars>
      </dgm:prSet>
      <dgm:spPr/>
    </dgm:pt>
    <dgm:pt modelId="{202AFA54-9ACA-4F69-82E0-54528B3B1CCE}" type="pres">
      <dgm:prSet presAssocID="{2CB6477F-143E-4D15-A5A2-F1BEE9A0FDA3}" presName="sibTrans" presStyleCnt="0"/>
      <dgm:spPr/>
    </dgm:pt>
    <dgm:pt modelId="{7CAD3BF0-D8C8-4273-B56D-E5E1374FB1FA}" type="pres">
      <dgm:prSet presAssocID="{B90AA424-F175-4106-A02C-03325C7FBFA8}" presName="node" presStyleLbl="node1" presStyleIdx="2" presStyleCnt="5">
        <dgm:presLayoutVars>
          <dgm:bulletEnabled val="1"/>
        </dgm:presLayoutVars>
      </dgm:prSet>
      <dgm:spPr/>
    </dgm:pt>
    <dgm:pt modelId="{FB7332AB-BCDF-4BE6-BE8A-F769A1A610F8}" type="pres">
      <dgm:prSet presAssocID="{516B9D8C-252B-4E01-8954-A62435B42AD1}" presName="sibTrans" presStyleCnt="0"/>
      <dgm:spPr/>
    </dgm:pt>
    <dgm:pt modelId="{DFFA20CE-4F89-4C75-8670-CEB43B6C14FC}" type="pres">
      <dgm:prSet presAssocID="{8D831E64-59D9-4B28-98A2-EBD2B79F3C06}" presName="node" presStyleLbl="node1" presStyleIdx="3" presStyleCnt="5">
        <dgm:presLayoutVars>
          <dgm:bulletEnabled val="1"/>
        </dgm:presLayoutVars>
      </dgm:prSet>
      <dgm:spPr/>
    </dgm:pt>
    <dgm:pt modelId="{9B3AF174-2BB5-425F-873C-A7CEE0985EF0}" type="pres">
      <dgm:prSet presAssocID="{CCFD1766-650E-4FB6-A2B5-45352920F724}" presName="sibTrans" presStyleCnt="0"/>
      <dgm:spPr/>
    </dgm:pt>
    <dgm:pt modelId="{BB75394E-A2FE-413D-9854-BBEDF1D679DB}" type="pres">
      <dgm:prSet presAssocID="{73C0B1F7-7DCF-40E1-9534-C190F3F675F7}" presName="node" presStyleLbl="node1" presStyleIdx="4" presStyleCnt="5">
        <dgm:presLayoutVars>
          <dgm:bulletEnabled val="1"/>
        </dgm:presLayoutVars>
      </dgm:prSet>
      <dgm:spPr/>
    </dgm:pt>
  </dgm:ptLst>
  <dgm:cxnLst>
    <dgm:cxn modelId="{FCA4480A-E5B9-4088-8E35-A305689164B6}" srcId="{B2961E10-958D-419A-8963-FFE1ECC8169D}" destId="{C5092CC7-40CB-4CC5-8F16-7F3851A403E7}" srcOrd="0" destOrd="0" parTransId="{6F61964B-EA36-4B8A-926B-5F73E4E16C0D}" sibTransId="{473FF600-7D3E-45EE-89F7-AF1F34C2FA8C}"/>
    <dgm:cxn modelId="{95CABE33-882C-49BD-8080-9557F5381E18}" type="presOf" srcId="{B90AA424-F175-4106-A02C-03325C7FBFA8}" destId="{7CAD3BF0-D8C8-4273-B56D-E5E1374FB1FA}" srcOrd="0" destOrd="0" presId="urn:microsoft.com/office/officeart/2005/8/layout/default"/>
    <dgm:cxn modelId="{66B1876C-F48E-4987-9348-9306A3409557}" srcId="{B2961E10-958D-419A-8963-FFE1ECC8169D}" destId="{B90AA424-F175-4106-A02C-03325C7FBFA8}" srcOrd="2" destOrd="0" parTransId="{FA7AF0DB-7976-4DE2-A944-09B17AE19A5E}" sibTransId="{516B9D8C-252B-4E01-8954-A62435B42AD1}"/>
    <dgm:cxn modelId="{477C634F-CF1B-4645-84F9-32D0EF26BAF7}" type="presOf" srcId="{8D831E64-59D9-4B28-98A2-EBD2B79F3C06}" destId="{DFFA20CE-4F89-4C75-8670-CEB43B6C14FC}" srcOrd="0" destOrd="0" presId="urn:microsoft.com/office/officeart/2005/8/layout/default"/>
    <dgm:cxn modelId="{32FDFA81-05C0-44FF-AEB7-FD3A243315BE}" srcId="{B2961E10-958D-419A-8963-FFE1ECC8169D}" destId="{33F84329-24B2-40DF-89A4-0CFD80B012C7}" srcOrd="1" destOrd="0" parTransId="{B820E7EC-D40E-41E8-91D0-55D37D177A96}" sibTransId="{2CB6477F-143E-4D15-A5A2-F1BEE9A0FDA3}"/>
    <dgm:cxn modelId="{CEE817A1-11B0-46AA-A9A5-0A00F0F09AC4}" type="presOf" srcId="{C5092CC7-40CB-4CC5-8F16-7F3851A403E7}" destId="{3A910558-D4FA-4DCC-A55B-AD98CDB74249}" srcOrd="0" destOrd="0" presId="urn:microsoft.com/office/officeart/2005/8/layout/default"/>
    <dgm:cxn modelId="{D934AFC7-2052-4A0C-BC7C-BE731DDD3D1A}" type="presOf" srcId="{B2961E10-958D-419A-8963-FFE1ECC8169D}" destId="{E0F3E7D7-CFCA-43E2-AAF8-7C70990E549F}" srcOrd="0" destOrd="0" presId="urn:microsoft.com/office/officeart/2005/8/layout/default"/>
    <dgm:cxn modelId="{2D1EF1DF-67D8-4A4C-A297-E64A18FE0240}" srcId="{B2961E10-958D-419A-8963-FFE1ECC8169D}" destId="{8D831E64-59D9-4B28-98A2-EBD2B79F3C06}" srcOrd="3" destOrd="0" parTransId="{3ADF30BE-F956-432E-9300-73FF06211BA9}" sibTransId="{CCFD1766-650E-4FB6-A2B5-45352920F724}"/>
    <dgm:cxn modelId="{0F25D3EF-8C5D-4187-857E-FA12C255498D}" srcId="{B2961E10-958D-419A-8963-FFE1ECC8169D}" destId="{73C0B1F7-7DCF-40E1-9534-C190F3F675F7}" srcOrd="4" destOrd="0" parTransId="{BCAAA00F-5059-4424-90C3-1A0760BCA508}" sibTransId="{41E54C40-368A-4D35-9380-7D0B5F151268}"/>
    <dgm:cxn modelId="{5108C2F5-075D-4D43-973E-F798080859C1}" type="presOf" srcId="{33F84329-24B2-40DF-89A4-0CFD80B012C7}" destId="{9E1CB080-657A-49C7-8C3B-71F66F3512DF}" srcOrd="0" destOrd="0" presId="urn:microsoft.com/office/officeart/2005/8/layout/default"/>
    <dgm:cxn modelId="{7FA733FF-22AA-48E1-A3F5-CD19BE838461}" type="presOf" srcId="{73C0B1F7-7DCF-40E1-9534-C190F3F675F7}" destId="{BB75394E-A2FE-413D-9854-BBEDF1D679DB}" srcOrd="0" destOrd="0" presId="urn:microsoft.com/office/officeart/2005/8/layout/default"/>
    <dgm:cxn modelId="{21E3E884-3BD0-4048-BF84-1D3F6D2CCAE0}" type="presParOf" srcId="{E0F3E7D7-CFCA-43E2-AAF8-7C70990E549F}" destId="{3A910558-D4FA-4DCC-A55B-AD98CDB74249}" srcOrd="0" destOrd="0" presId="urn:microsoft.com/office/officeart/2005/8/layout/default"/>
    <dgm:cxn modelId="{CD76A33B-4B27-420A-A666-D2D3599A435A}" type="presParOf" srcId="{E0F3E7D7-CFCA-43E2-AAF8-7C70990E549F}" destId="{72F164C6-0D4D-4B16-A153-A7748794AC22}" srcOrd="1" destOrd="0" presId="urn:microsoft.com/office/officeart/2005/8/layout/default"/>
    <dgm:cxn modelId="{842D2C1F-4EE2-44E4-A8CF-F06DFEBB28F6}" type="presParOf" srcId="{E0F3E7D7-CFCA-43E2-AAF8-7C70990E549F}" destId="{9E1CB080-657A-49C7-8C3B-71F66F3512DF}" srcOrd="2" destOrd="0" presId="urn:microsoft.com/office/officeart/2005/8/layout/default"/>
    <dgm:cxn modelId="{5CCF561F-97C1-4793-BEBB-ABD4FEDA36DF}" type="presParOf" srcId="{E0F3E7D7-CFCA-43E2-AAF8-7C70990E549F}" destId="{202AFA54-9ACA-4F69-82E0-54528B3B1CCE}" srcOrd="3" destOrd="0" presId="urn:microsoft.com/office/officeart/2005/8/layout/default"/>
    <dgm:cxn modelId="{534305CA-B184-4B42-B386-D5007B520E19}" type="presParOf" srcId="{E0F3E7D7-CFCA-43E2-AAF8-7C70990E549F}" destId="{7CAD3BF0-D8C8-4273-B56D-E5E1374FB1FA}" srcOrd="4" destOrd="0" presId="urn:microsoft.com/office/officeart/2005/8/layout/default"/>
    <dgm:cxn modelId="{8C794BC7-5C69-416E-BFE9-00E8AD709E4C}" type="presParOf" srcId="{E0F3E7D7-CFCA-43E2-AAF8-7C70990E549F}" destId="{FB7332AB-BCDF-4BE6-BE8A-F769A1A610F8}" srcOrd="5" destOrd="0" presId="urn:microsoft.com/office/officeart/2005/8/layout/default"/>
    <dgm:cxn modelId="{703B04F1-D542-46E3-B5E9-2AA9444284A6}" type="presParOf" srcId="{E0F3E7D7-CFCA-43E2-AAF8-7C70990E549F}" destId="{DFFA20CE-4F89-4C75-8670-CEB43B6C14FC}" srcOrd="6" destOrd="0" presId="urn:microsoft.com/office/officeart/2005/8/layout/default"/>
    <dgm:cxn modelId="{7717185F-59F8-416F-9B37-32D955AE0B02}" type="presParOf" srcId="{E0F3E7D7-CFCA-43E2-AAF8-7C70990E549F}" destId="{9B3AF174-2BB5-425F-873C-A7CEE0985EF0}" srcOrd="7" destOrd="0" presId="urn:microsoft.com/office/officeart/2005/8/layout/default"/>
    <dgm:cxn modelId="{526C12DD-F29D-4526-87EB-DC9AD24213B3}" type="presParOf" srcId="{E0F3E7D7-CFCA-43E2-AAF8-7C70990E549F}" destId="{BB75394E-A2FE-413D-9854-BBEDF1D679D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9DE049-3AE7-4FBD-B9C8-04B460322382}" type="doc">
      <dgm:prSet loTypeId="urn:microsoft.com/office/officeart/2005/8/layout/process4" loCatId="process" qsTypeId="urn:microsoft.com/office/officeart/2005/8/quickstyle/simple1" qsCatId="simple" csTypeId="urn:microsoft.com/office/officeart/2005/8/colors/accent2_2" csCatId="accent2" phldr="1"/>
      <dgm:spPr/>
      <dgm:t>
        <a:bodyPr/>
        <a:lstStyle/>
        <a:p>
          <a:endParaRPr lang="en-US"/>
        </a:p>
      </dgm:t>
    </dgm:pt>
    <dgm:pt modelId="{E99EA9B4-DB72-4958-BFC7-2794E1496603}">
      <dgm:prSet/>
      <dgm:spPr/>
      <dgm:t>
        <a:bodyPr/>
        <a:lstStyle/>
        <a:p>
          <a:r>
            <a:rPr lang="af-ZA"/>
            <a:t>Puberty is the process of changing from a child into an adult. </a:t>
          </a:r>
          <a:endParaRPr lang="en-US"/>
        </a:p>
      </dgm:t>
    </dgm:pt>
    <dgm:pt modelId="{432C23FA-3367-40B0-B3AE-633AF3FC8158}" type="parTrans" cxnId="{91339A80-9737-4048-9035-554F035C7DD5}">
      <dgm:prSet/>
      <dgm:spPr/>
      <dgm:t>
        <a:bodyPr/>
        <a:lstStyle/>
        <a:p>
          <a:endParaRPr lang="en-US"/>
        </a:p>
      </dgm:t>
    </dgm:pt>
    <dgm:pt modelId="{0FCBB81C-6E2E-4945-881D-B999E1B31741}" type="sibTrans" cxnId="{91339A80-9737-4048-9035-554F035C7DD5}">
      <dgm:prSet/>
      <dgm:spPr/>
      <dgm:t>
        <a:bodyPr/>
        <a:lstStyle/>
        <a:p>
          <a:endParaRPr lang="en-US"/>
        </a:p>
      </dgm:t>
    </dgm:pt>
    <dgm:pt modelId="{A7D4DBEC-76CC-4EE1-9DED-1F2BD5110464}">
      <dgm:prSet/>
      <dgm:spPr/>
      <dgm:t>
        <a:bodyPr/>
        <a:lstStyle/>
        <a:p>
          <a:r>
            <a:rPr lang="af-ZA" b="1" dirty="0" err="1"/>
            <a:t>Hormones</a:t>
          </a:r>
          <a:r>
            <a:rPr lang="af-ZA" dirty="0"/>
            <a:t> </a:t>
          </a:r>
          <a:r>
            <a:rPr lang="af-ZA" dirty="0" err="1"/>
            <a:t>trigger</a:t>
          </a:r>
          <a:r>
            <a:rPr lang="af-ZA" dirty="0"/>
            <a:t> </a:t>
          </a:r>
          <a:r>
            <a:rPr lang="af-ZA" dirty="0" err="1"/>
            <a:t>physical</a:t>
          </a:r>
          <a:r>
            <a:rPr lang="af-ZA" dirty="0"/>
            <a:t> </a:t>
          </a:r>
          <a:r>
            <a:rPr lang="af-ZA" dirty="0" err="1"/>
            <a:t>changes</a:t>
          </a:r>
          <a:r>
            <a:rPr lang="af-ZA" dirty="0"/>
            <a:t>:</a:t>
          </a:r>
          <a:endParaRPr lang="en-US" dirty="0"/>
        </a:p>
      </dgm:t>
    </dgm:pt>
    <dgm:pt modelId="{E84AD2AA-9CDB-486F-AA25-79D76C8E7758}" type="parTrans" cxnId="{ECFDED78-6314-4C1C-AF45-A2DD962D950B}">
      <dgm:prSet/>
      <dgm:spPr/>
      <dgm:t>
        <a:bodyPr/>
        <a:lstStyle/>
        <a:p>
          <a:endParaRPr lang="en-US"/>
        </a:p>
      </dgm:t>
    </dgm:pt>
    <dgm:pt modelId="{28CC86E2-0776-4367-8450-AA2D5F09ED93}" type="sibTrans" cxnId="{ECFDED78-6314-4C1C-AF45-A2DD962D950B}">
      <dgm:prSet/>
      <dgm:spPr/>
      <dgm:t>
        <a:bodyPr/>
        <a:lstStyle/>
        <a:p>
          <a:endParaRPr lang="en-US"/>
        </a:p>
      </dgm:t>
    </dgm:pt>
    <dgm:pt modelId="{0C0A8485-2D87-46D6-A9B5-583C9CF783ED}">
      <dgm:prSet/>
      <dgm:spPr/>
      <dgm:t>
        <a:bodyPr/>
        <a:lstStyle/>
        <a:p>
          <a:r>
            <a:rPr lang="af-ZA" b="1" dirty="0" err="1"/>
            <a:t>Testosterone</a:t>
          </a:r>
          <a:r>
            <a:rPr lang="af-ZA" dirty="0"/>
            <a:t> (</a:t>
          </a:r>
          <a:r>
            <a:rPr lang="af-ZA" dirty="0" err="1"/>
            <a:t>males</a:t>
          </a:r>
          <a:r>
            <a:rPr lang="af-ZA" dirty="0"/>
            <a:t>) – causes </a:t>
          </a:r>
          <a:r>
            <a:rPr lang="en-ZA" dirty="0"/>
            <a:t>changes such as sperm production, growth of the testicles, a deeper voice and increased body hair.</a:t>
          </a:r>
          <a:endParaRPr lang="en-US" dirty="0"/>
        </a:p>
      </dgm:t>
    </dgm:pt>
    <dgm:pt modelId="{A95F3240-4114-4A09-A6C3-4B4379EDCD05}" type="parTrans" cxnId="{5BD1AEB0-71A2-471F-B79B-FA0E0504C44E}">
      <dgm:prSet/>
      <dgm:spPr/>
      <dgm:t>
        <a:bodyPr/>
        <a:lstStyle/>
        <a:p>
          <a:endParaRPr lang="en-US"/>
        </a:p>
      </dgm:t>
    </dgm:pt>
    <dgm:pt modelId="{05B7517B-891A-4384-B162-CA0AE12B8001}" type="sibTrans" cxnId="{5BD1AEB0-71A2-471F-B79B-FA0E0504C44E}">
      <dgm:prSet/>
      <dgm:spPr/>
      <dgm:t>
        <a:bodyPr/>
        <a:lstStyle/>
        <a:p>
          <a:endParaRPr lang="en-US"/>
        </a:p>
      </dgm:t>
    </dgm:pt>
    <dgm:pt modelId="{6C75A056-8B2D-495A-9097-2815FFA2D01C}">
      <dgm:prSet/>
      <dgm:spPr/>
      <dgm:t>
        <a:bodyPr/>
        <a:lstStyle/>
        <a:p>
          <a:r>
            <a:rPr lang="af-ZA" b="1" dirty="0" err="1"/>
            <a:t>Oestrogen</a:t>
          </a:r>
          <a:r>
            <a:rPr lang="af-ZA" dirty="0"/>
            <a:t> (</a:t>
          </a:r>
          <a:r>
            <a:rPr lang="af-ZA" dirty="0" err="1"/>
            <a:t>females</a:t>
          </a:r>
          <a:r>
            <a:rPr lang="af-ZA" dirty="0"/>
            <a:t>) – causes </a:t>
          </a:r>
          <a:r>
            <a:rPr lang="en-ZA" dirty="0"/>
            <a:t>changes such as breast development, widening of the hips and the start of the menstrual cycle.</a:t>
          </a:r>
          <a:endParaRPr lang="en-US" dirty="0"/>
        </a:p>
      </dgm:t>
    </dgm:pt>
    <dgm:pt modelId="{8885D630-3205-4652-B304-274DA462E335}" type="parTrans" cxnId="{ED5FB80E-1CDD-4B1F-9CA7-D049C38A3A7A}">
      <dgm:prSet/>
      <dgm:spPr/>
      <dgm:t>
        <a:bodyPr/>
        <a:lstStyle/>
        <a:p>
          <a:endParaRPr lang="en-US"/>
        </a:p>
      </dgm:t>
    </dgm:pt>
    <dgm:pt modelId="{D965AA79-CB19-4D53-9165-16C1C4EA4386}" type="sibTrans" cxnId="{ED5FB80E-1CDD-4B1F-9CA7-D049C38A3A7A}">
      <dgm:prSet/>
      <dgm:spPr/>
      <dgm:t>
        <a:bodyPr/>
        <a:lstStyle/>
        <a:p>
          <a:endParaRPr lang="en-US"/>
        </a:p>
      </dgm:t>
    </dgm:pt>
    <dgm:pt modelId="{4B25ADDF-56E7-4435-A528-89BD8C491403}" type="pres">
      <dgm:prSet presAssocID="{3E9DE049-3AE7-4FBD-B9C8-04B460322382}" presName="Name0" presStyleCnt="0">
        <dgm:presLayoutVars>
          <dgm:dir/>
          <dgm:animLvl val="lvl"/>
          <dgm:resizeHandles val="exact"/>
        </dgm:presLayoutVars>
      </dgm:prSet>
      <dgm:spPr/>
    </dgm:pt>
    <dgm:pt modelId="{DCF54662-8BCC-4195-940A-5CF83B269EE1}" type="pres">
      <dgm:prSet presAssocID="{A7D4DBEC-76CC-4EE1-9DED-1F2BD5110464}" presName="boxAndChildren" presStyleCnt="0"/>
      <dgm:spPr/>
    </dgm:pt>
    <dgm:pt modelId="{136AB8E6-41D1-482F-86B6-B8A0F110F228}" type="pres">
      <dgm:prSet presAssocID="{A7D4DBEC-76CC-4EE1-9DED-1F2BD5110464}" presName="parentTextBox" presStyleLbl="node1" presStyleIdx="0" presStyleCnt="2"/>
      <dgm:spPr/>
    </dgm:pt>
    <dgm:pt modelId="{A8CCA4C4-DC44-4465-A144-21C8CA0BF845}" type="pres">
      <dgm:prSet presAssocID="{A7D4DBEC-76CC-4EE1-9DED-1F2BD5110464}" presName="entireBox" presStyleLbl="node1" presStyleIdx="0" presStyleCnt="2"/>
      <dgm:spPr/>
    </dgm:pt>
    <dgm:pt modelId="{3A8F5352-3077-4299-9AD9-247F1623A3C1}" type="pres">
      <dgm:prSet presAssocID="{A7D4DBEC-76CC-4EE1-9DED-1F2BD5110464}" presName="descendantBox" presStyleCnt="0"/>
      <dgm:spPr/>
    </dgm:pt>
    <dgm:pt modelId="{16E020D8-7AFE-4E16-BB6D-1EF58D89C5CC}" type="pres">
      <dgm:prSet presAssocID="{0C0A8485-2D87-46D6-A9B5-583C9CF783ED}" presName="childTextBox" presStyleLbl="fgAccFollowNode1" presStyleIdx="0" presStyleCnt="2">
        <dgm:presLayoutVars>
          <dgm:bulletEnabled val="1"/>
        </dgm:presLayoutVars>
      </dgm:prSet>
      <dgm:spPr/>
    </dgm:pt>
    <dgm:pt modelId="{D5EE0098-1883-43FD-BA56-3A58F2D93229}" type="pres">
      <dgm:prSet presAssocID="{6C75A056-8B2D-495A-9097-2815FFA2D01C}" presName="childTextBox" presStyleLbl="fgAccFollowNode1" presStyleIdx="1" presStyleCnt="2">
        <dgm:presLayoutVars>
          <dgm:bulletEnabled val="1"/>
        </dgm:presLayoutVars>
      </dgm:prSet>
      <dgm:spPr/>
    </dgm:pt>
    <dgm:pt modelId="{CB941E78-BA1A-4FEE-B863-8CBB24FF6D41}" type="pres">
      <dgm:prSet presAssocID="{0FCBB81C-6E2E-4945-881D-B999E1B31741}" presName="sp" presStyleCnt="0"/>
      <dgm:spPr/>
    </dgm:pt>
    <dgm:pt modelId="{F794CEF4-558A-4862-A701-FA43291EA10E}" type="pres">
      <dgm:prSet presAssocID="{E99EA9B4-DB72-4958-BFC7-2794E1496603}" presName="arrowAndChildren" presStyleCnt="0"/>
      <dgm:spPr/>
    </dgm:pt>
    <dgm:pt modelId="{AF38D382-ED7F-4340-A1D6-D96B604392E9}" type="pres">
      <dgm:prSet presAssocID="{E99EA9B4-DB72-4958-BFC7-2794E1496603}" presName="parentTextArrow" presStyleLbl="node1" presStyleIdx="1" presStyleCnt="2"/>
      <dgm:spPr/>
    </dgm:pt>
  </dgm:ptLst>
  <dgm:cxnLst>
    <dgm:cxn modelId="{ED5FB80E-1CDD-4B1F-9CA7-D049C38A3A7A}" srcId="{A7D4DBEC-76CC-4EE1-9DED-1F2BD5110464}" destId="{6C75A056-8B2D-495A-9097-2815FFA2D01C}" srcOrd="1" destOrd="0" parTransId="{8885D630-3205-4652-B304-274DA462E335}" sibTransId="{D965AA79-CB19-4D53-9165-16C1C4EA4386}"/>
    <dgm:cxn modelId="{B2BF9B63-2206-436E-B21D-01F8D9FFB30A}" type="presOf" srcId="{A7D4DBEC-76CC-4EE1-9DED-1F2BD5110464}" destId="{136AB8E6-41D1-482F-86B6-B8A0F110F228}" srcOrd="0" destOrd="0" presId="urn:microsoft.com/office/officeart/2005/8/layout/process4"/>
    <dgm:cxn modelId="{ECFDED78-6314-4C1C-AF45-A2DD962D950B}" srcId="{3E9DE049-3AE7-4FBD-B9C8-04B460322382}" destId="{A7D4DBEC-76CC-4EE1-9DED-1F2BD5110464}" srcOrd="1" destOrd="0" parTransId="{E84AD2AA-9CDB-486F-AA25-79D76C8E7758}" sibTransId="{28CC86E2-0776-4367-8450-AA2D5F09ED93}"/>
    <dgm:cxn modelId="{6CE4A77C-631C-4187-A236-C4DC66F04134}" type="presOf" srcId="{E99EA9B4-DB72-4958-BFC7-2794E1496603}" destId="{AF38D382-ED7F-4340-A1D6-D96B604392E9}" srcOrd="0" destOrd="0" presId="urn:microsoft.com/office/officeart/2005/8/layout/process4"/>
    <dgm:cxn modelId="{91339A80-9737-4048-9035-554F035C7DD5}" srcId="{3E9DE049-3AE7-4FBD-B9C8-04B460322382}" destId="{E99EA9B4-DB72-4958-BFC7-2794E1496603}" srcOrd="0" destOrd="0" parTransId="{432C23FA-3367-40B0-B3AE-633AF3FC8158}" sibTransId="{0FCBB81C-6E2E-4945-881D-B999E1B31741}"/>
    <dgm:cxn modelId="{A82E5C84-E28F-4115-8934-43F584D7ACD2}" type="presOf" srcId="{0C0A8485-2D87-46D6-A9B5-583C9CF783ED}" destId="{16E020D8-7AFE-4E16-BB6D-1EF58D89C5CC}" srcOrd="0" destOrd="0" presId="urn:microsoft.com/office/officeart/2005/8/layout/process4"/>
    <dgm:cxn modelId="{5BD1AEB0-71A2-471F-B79B-FA0E0504C44E}" srcId="{A7D4DBEC-76CC-4EE1-9DED-1F2BD5110464}" destId="{0C0A8485-2D87-46D6-A9B5-583C9CF783ED}" srcOrd="0" destOrd="0" parTransId="{A95F3240-4114-4A09-A6C3-4B4379EDCD05}" sibTransId="{05B7517B-891A-4384-B162-CA0AE12B8001}"/>
    <dgm:cxn modelId="{9B6B4FE2-7E5B-46E8-8CEA-F49C6615A068}" type="presOf" srcId="{A7D4DBEC-76CC-4EE1-9DED-1F2BD5110464}" destId="{A8CCA4C4-DC44-4465-A144-21C8CA0BF845}" srcOrd="1" destOrd="0" presId="urn:microsoft.com/office/officeart/2005/8/layout/process4"/>
    <dgm:cxn modelId="{CFCF41E5-3545-45F1-9EAE-ADBF3B39732B}" type="presOf" srcId="{6C75A056-8B2D-495A-9097-2815FFA2D01C}" destId="{D5EE0098-1883-43FD-BA56-3A58F2D93229}" srcOrd="0" destOrd="0" presId="urn:microsoft.com/office/officeart/2005/8/layout/process4"/>
    <dgm:cxn modelId="{54D571F4-16CC-4DCF-B964-383C9229C96D}" type="presOf" srcId="{3E9DE049-3AE7-4FBD-B9C8-04B460322382}" destId="{4B25ADDF-56E7-4435-A528-89BD8C491403}" srcOrd="0" destOrd="0" presId="urn:microsoft.com/office/officeart/2005/8/layout/process4"/>
    <dgm:cxn modelId="{F68F3A20-29CE-4A80-B710-162BF70D54E2}" type="presParOf" srcId="{4B25ADDF-56E7-4435-A528-89BD8C491403}" destId="{DCF54662-8BCC-4195-940A-5CF83B269EE1}" srcOrd="0" destOrd="0" presId="urn:microsoft.com/office/officeart/2005/8/layout/process4"/>
    <dgm:cxn modelId="{EE992B03-3BDC-45DD-879C-05E6BA219E2D}" type="presParOf" srcId="{DCF54662-8BCC-4195-940A-5CF83B269EE1}" destId="{136AB8E6-41D1-482F-86B6-B8A0F110F228}" srcOrd="0" destOrd="0" presId="urn:microsoft.com/office/officeart/2005/8/layout/process4"/>
    <dgm:cxn modelId="{11A35DCA-D364-481D-AFAB-F8B93D309E4F}" type="presParOf" srcId="{DCF54662-8BCC-4195-940A-5CF83B269EE1}" destId="{A8CCA4C4-DC44-4465-A144-21C8CA0BF845}" srcOrd="1" destOrd="0" presId="urn:microsoft.com/office/officeart/2005/8/layout/process4"/>
    <dgm:cxn modelId="{2C59D397-4DF8-4E93-997C-186193913710}" type="presParOf" srcId="{DCF54662-8BCC-4195-940A-5CF83B269EE1}" destId="{3A8F5352-3077-4299-9AD9-247F1623A3C1}" srcOrd="2" destOrd="0" presId="urn:microsoft.com/office/officeart/2005/8/layout/process4"/>
    <dgm:cxn modelId="{2762D9AE-1CDB-4ECC-B381-6F327360EE7E}" type="presParOf" srcId="{3A8F5352-3077-4299-9AD9-247F1623A3C1}" destId="{16E020D8-7AFE-4E16-BB6D-1EF58D89C5CC}" srcOrd="0" destOrd="0" presId="urn:microsoft.com/office/officeart/2005/8/layout/process4"/>
    <dgm:cxn modelId="{B0B9B0B4-5640-4959-A306-92734B232ED5}" type="presParOf" srcId="{3A8F5352-3077-4299-9AD9-247F1623A3C1}" destId="{D5EE0098-1883-43FD-BA56-3A58F2D93229}" srcOrd="1" destOrd="0" presId="urn:microsoft.com/office/officeart/2005/8/layout/process4"/>
    <dgm:cxn modelId="{446649AE-D0B0-4602-94DE-D7DABCE80896}" type="presParOf" srcId="{4B25ADDF-56E7-4435-A528-89BD8C491403}" destId="{CB941E78-BA1A-4FEE-B863-8CBB24FF6D41}" srcOrd="1" destOrd="0" presId="urn:microsoft.com/office/officeart/2005/8/layout/process4"/>
    <dgm:cxn modelId="{E6DBA99F-32CB-44D9-BD8D-66C8DABEAB4D}" type="presParOf" srcId="{4B25ADDF-56E7-4435-A528-89BD8C491403}" destId="{F794CEF4-558A-4862-A701-FA43291EA10E}" srcOrd="2" destOrd="0" presId="urn:microsoft.com/office/officeart/2005/8/layout/process4"/>
    <dgm:cxn modelId="{6601A508-56B6-45EB-BC9E-BDCC911B9975}" type="presParOf" srcId="{F794CEF4-558A-4862-A701-FA43291EA10E}" destId="{AF38D382-ED7F-4340-A1D6-D96B604392E9}"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03DA8D-23AF-486F-88D9-52CA488DFE1C}"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B883A276-47C9-4C8B-B490-9A99DCDB872A}">
      <dgm:prSet/>
      <dgm:spPr/>
      <dgm:t>
        <a:bodyPr/>
        <a:lstStyle/>
        <a:p>
          <a:r>
            <a:rPr lang="en-ZA" b="1">
              <a:latin typeface="Calibri" panose="020F0502020204030204" pitchFamily="34" charset="0"/>
              <a:ea typeface="Calibri" panose="020F0502020204030204" pitchFamily="34" charset="0"/>
              <a:cs typeface="Calibri" panose="020F0502020204030204" pitchFamily="34" charset="0"/>
            </a:rPr>
            <a:t>Males only:</a:t>
          </a:r>
          <a:r>
            <a:rPr lang="en-ZA">
              <a:latin typeface="Calibri" panose="020F0502020204030204" pitchFamily="34" charset="0"/>
              <a:ea typeface="Calibri" panose="020F0502020204030204" pitchFamily="34" charset="0"/>
              <a:cs typeface="Calibri" panose="020F0502020204030204" pitchFamily="34" charset="0"/>
            </a:rPr>
            <a:t> </a:t>
          </a:r>
          <a:endParaRPr lang="en-US">
            <a:latin typeface="Calibri" panose="020F0502020204030204" pitchFamily="34" charset="0"/>
            <a:ea typeface="Calibri" panose="020F0502020204030204" pitchFamily="34" charset="0"/>
            <a:cs typeface="Calibri" panose="020F0502020204030204" pitchFamily="34" charset="0"/>
          </a:endParaRPr>
        </a:p>
      </dgm:t>
    </dgm:pt>
    <dgm:pt modelId="{65C0029E-6317-4E87-AF67-823EB0DCFE3F}" type="parTrans" cxnId="{D626053D-44CA-4D5C-B7E3-61C7BD3747F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4946C03-7DCD-44F4-BE4F-668658E40193}" type="sibTrans" cxnId="{D626053D-44CA-4D5C-B7E3-61C7BD3747F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B3979FC-D288-4A4E-B50D-78AF603FF03B}">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Voice deepens and becomes lower</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FFF184DB-15C9-473C-B372-46A4674E8C5F}" type="parTrans" cxnId="{2D46B896-BEA0-4CBB-A9A5-36567D59CB8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2E9B092-F3BD-437D-8C5D-69BB76377BC7}" type="sibTrans" cxnId="{2D46B896-BEA0-4CBB-A9A5-36567D59CB8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001926A-1848-4F72-9B27-F87399743107}">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Facial hair may grow (beard or moustache)</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7BA9426A-3384-432C-A7C7-4FEB7F512B63}" type="parTrans" cxnId="{CE8FF728-9691-49E6-B154-B8269EFE240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11D1664-0DED-4ADE-AF94-5B5CF63BDB57}" type="sibTrans" cxnId="{CE8FF728-9691-49E6-B154-B8269EFE240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E08B99F-279C-4A1A-B416-7D27A5B8661D}">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Erections may occur</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771C54B3-8271-41B4-B4C0-8869F94BAD27}" type="parTrans" cxnId="{E59DD20B-2B50-46A7-A3B2-E6F77B6C0CD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572724C-7F82-4C63-9F65-B4D50EE5977F}" type="sibTrans" cxnId="{E59DD20B-2B50-46A7-A3B2-E6F77B6C0CD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D139947-5C31-452F-957F-36A9ED5E9695}">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Wet dreams may occur</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F50896F2-E00F-4B2D-87A1-8443F5DE0071}" type="parTrans" cxnId="{5F4EB95F-A983-45A5-97B8-57594F3EB76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7266D74-E393-4C2A-AA2E-06089894F35C}" type="sibTrans" cxnId="{5F4EB95F-A983-45A5-97B8-57594F3EB76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34FFAD1-AA86-4D95-AB16-83910CB90716}">
      <dgm:prSet/>
      <dgm:spPr/>
      <dgm:t>
        <a:bodyPr/>
        <a:lstStyle/>
        <a:p>
          <a:r>
            <a:rPr lang="en-ZA" b="1">
              <a:latin typeface="Calibri" panose="020F0502020204030204" pitchFamily="34" charset="0"/>
              <a:ea typeface="Calibri" panose="020F0502020204030204" pitchFamily="34" charset="0"/>
              <a:cs typeface="Calibri" panose="020F0502020204030204" pitchFamily="34" charset="0"/>
            </a:rPr>
            <a:t>Females only:</a:t>
          </a:r>
          <a:endParaRPr lang="en-US">
            <a:latin typeface="Calibri" panose="020F0502020204030204" pitchFamily="34" charset="0"/>
            <a:ea typeface="Calibri" panose="020F0502020204030204" pitchFamily="34" charset="0"/>
            <a:cs typeface="Calibri" panose="020F0502020204030204" pitchFamily="34" charset="0"/>
          </a:endParaRPr>
        </a:p>
      </dgm:t>
    </dgm:pt>
    <dgm:pt modelId="{FCE9852B-1FD0-4505-A398-266998F6A0C5}" type="parTrans" cxnId="{AC72437F-A0B6-4018-8701-CA9C578DE02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F234E3F-89E4-4CD1-ABE0-9E2099DAD832}" type="sibTrans" cxnId="{AC72437F-A0B6-4018-8701-CA9C578DE02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CA0B3A3-9D39-4968-B091-B72FA9F46316}">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Breasts develop and hips widen</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E0443199-7311-43E9-902C-6BA16EDD9D11}" type="parTrans" cxnId="{66BED445-4A34-4668-A146-DCA71813199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FCA5611-B914-4601-8891-FD6DB2D3DFE9}" type="sibTrans" cxnId="{66BED445-4A34-4668-A146-DCA71813199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C431D6F-FA0F-4E37-9232-D83F43111798}">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Menstruation begins (monthly periods)</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A8E6FCC3-A155-42E1-A6D3-411137ADF8FC}" type="parTrans" cxnId="{3A96C583-8330-4CA9-B931-594F2FAC48D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AEC3342-094D-4247-919F-5BBF203FACE8}" type="sibTrans" cxnId="{3A96C583-8330-4CA9-B931-594F2FAC48D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B6550CB-3E0D-43CA-9D11-0BBF9ABE31BB}">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Ovulation (release of eggs) begins</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EE46E0E0-7061-42DB-B7C9-FB8C92037CDF}" type="parTrans" cxnId="{AB2CA0FA-8CC7-46DC-BEAD-CD3E07FAC62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8F85685-0FF7-4485-BC6D-2EDB2DCCBE94}" type="sibTrans" cxnId="{AB2CA0FA-8CC7-46DC-BEAD-CD3E07FAC62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B6FC96D-8806-4454-9D6F-608F99D04655}">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The body becomes able to become pregnant</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942B651E-F428-45EC-A014-70EE909FCD24}" type="parTrans" cxnId="{E89786DA-3786-4E63-9FC9-A4292AED43B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1D84374-63F7-4AFD-A529-DDA124D3C006}" type="sibTrans" cxnId="{E89786DA-3786-4E63-9FC9-A4292AED43B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03C25D2-7A86-4638-AA5E-85422B80CA1D}">
      <dgm:prSet/>
      <dgm:spPr/>
      <dgm:t>
        <a:bodyPr/>
        <a:lstStyle/>
        <a:p>
          <a:r>
            <a:rPr lang="en-ZA" b="1">
              <a:latin typeface="Calibri" panose="020F0502020204030204" pitchFamily="34" charset="0"/>
              <a:ea typeface="Calibri" panose="020F0502020204030204" pitchFamily="34" charset="0"/>
              <a:cs typeface="Calibri" panose="020F0502020204030204" pitchFamily="34" charset="0"/>
            </a:rPr>
            <a:t>Males and females: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A3E1D320-5B89-4C29-A473-8DF8345F181C}" type="parTrans" cxnId="{B9751D33-D1E3-4C4C-8378-760C7E589A7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C914CAD-804B-4962-8F8A-862BE379AE9A}" type="sibTrans" cxnId="{B9751D33-D1E3-4C4C-8378-760C7E589A7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9908A4D-AB00-490C-BD33-B06883D15A53}">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Rapid increase in height (growth spurts)</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87CD4187-621F-425E-88BF-418F310CDF36}" type="parTrans" cxnId="{51A65862-08A1-4B27-82A4-CD030BCD4C8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F0A9106F-9EB0-460E-BB2D-6EA43C3EDB51}" type="sibTrans" cxnId="{51A65862-08A1-4B27-82A4-CD030BCD4C8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238A5ED-BFE9-4D26-BDEE-ED2EEEEE50B0}">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Skin becomes oily and pimples/acne may develop</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EF029D1A-92F8-4A20-ADC1-DF7B4F4BD072}" type="parTrans" cxnId="{3BAEE43C-1D8E-49A1-98AD-CF59799B2DDA}">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90B9C32-D659-474A-AB85-D1FE5F3346E0}" type="sibTrans" cxnId="{3BAEE43C-1D8E-49A1-98AD-CF59799B2DDA}">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CF1F2DC-792A-44FA-836F-B39554A1642D}">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Body hair increases (underarms and pubic area)</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7A031CD0-84A1-411E-A6E4-37099EDC9984}" type="parTrans" cxnId="{1E4A6850-4CB5-432B-A3A3-C8C4B5D0F66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1ED10F6-D870-4D85-A557-8FCE6AB9FD34}" type="sibTrans" cxnId="{1E4A6850-4CB5-432B-A3A3-C8C4B5D0F66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5D8AAD3-E90E-4CC9-AE23-F2AB612BFA26}">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Weight may increase</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CEDA74B8-9766-4437-AA67-34F57A4BBA2B}" type="parTrans" cxnId="{622544D4-0537-48DD-BAB1-ED22FAB34E6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9BA90AE-27DB-4219-91A4-D1C2097D5342}" type="sibTrans" cxnId="{622544D4-0537-48DD-BAB1-ED22FAB34E6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AE44F20-F9B3-4FEB-86F9-2BDE95D84240}">
      <dgm:prSet/>
      <dgm:spPr/>
      <dgm:t>
        <a:bodyPr/>
        <a:lstStyle/>
        <a:p>
          <a:r>
            <a:rPr lang="en-ZA" b="0" dirty="0">
              <a:latin typeface="Calibri" panose="020F0502020204030204" pitchFamily="34" charset="0"/>
              <a:ea typeface="Calibri" panose="020F0502020204030204" pitchFamily="34" charset="0"/>
              <a:cs typeface="Calibri" panose="020F0502020204030204" pitchFamily="34" charset="0"/>
            </a:rPr>
            <a:t>Body odour and sweating may increase</a:t>
          </a:r>
          <a:endParaRPr lang="en-US" b="0" dirty="0">
            <a:latin typeface="Calibri" panose="020F0502020204030204" pitchFamily="34" charset="0"/>
            <a:ea typeface="Calibri" panose="020F0502020204030204" pitchFamily="34" charset="0"/>
            <a:cs typeface="Calibri" panose="020F0502020204030204" pitchFamily="34" charset="0"/>
          </a:endParaRPr>
        </a:p>
      </dgm:t>
    </dgm:pt>
    <dgm:pt modelId="{26F2A368-17E0-43D0-8A2C-D1B51FE4308C}" type="parTrans" cxnId="{80236E09-050E-4FCE-8822-454BB34040BF}">
      <dgm:prSet/>
      <dgm:spPr/>
      <dgm:t>
        <a:bodyPr/>
        <a:lstStyle/>
        <a:p>
          <a:endParaRPr lang="af-ZA"/>
        </a:p>
      </dgm:t>
    </dgm:pt>
    <dgm:pt modelId="{060E3619-E21E-482C-BF3F-64B8216BD69B}" type="sibTrans" cxnId="{80236E09-050E-4FCE-8822-454BB34040BF}">
      <dgm:prSet/>
      <dgm:spPr/>
      <dgm:t>
        <a:bodyPr/>
        <a:lstStyle/>
        <a:p>
          <a:endParaRPr lang="af-ZA"/>
        </a:p>
      </dgm:t>
    </dgm:pt>
    <dgm:pt modelId="{DD825016-C230-4710-8ED8-90F2E6D5066E}" type="pres">
      <dgm:prSet presAssocID="{6003DA8D-23AF-486F-88D9-52CA488DFE1C}" presName="Name0" presStyleCnt="0">
        <dgm:presLayoutVars>
          <dgm:dir/>
          <dgm:animLvl val="lvl"/>
          <dgm:resizeHandles val="exact"/>
        </dgm:presLayoutVars>
      </dgm:prSet>
      <dgm:spPr/>
    </dgm:pt>
    <dgm:pt modelId="{1572155E-85B1-46A5-AA6D-E10EBCA0A444}" type="pres">
      <dgm:prSet presAssocID="{B883A276-47C9-4C8B-B490-9A99DCDB872A}" presName="composite" presStyleCnt="0"/>
      <dgm:spPr/>
    </dgm:pt>
    <dgm:pt modelId="{A9389CED-9102-48E7-ACFC-EB020006422C}" type="pres">
      <dgm:prSet presAssocID="{B883A276-47C9-4C8B-B490-9A99DCDB872A}" presName="parTx" presStyleLbl="alignNode1" presStyleIdx="0" presStyleCnt="3">
        <dgm:presLayoutVars>
          <dgm:chMax val="0"/>
          <dgm:chPref val="0"/>
          <dgm:bulletEnabled val="1"/>
        </dgm:presLayoutVars>
      </dgm:prSet>
      <dgm:spPr/>
    </dgm:pt>
    <dgm:pt modelId="{EFF7102C-988D-4FC3-8AF1-13A2E5EFAB51}" type="pres">
      <dgm:prSet presAssocID="{B883A276-47C9-4C8B-B490-9A99DCDB872A}" presName="desTx" presStyleLbl="alignAccFollowNode1" presStyleIdx="0" presStyleCnt="3">
        <dgm:presLayoutVars>
          <dgm:bulletEnabled val="1"/>
        </dgm:presLayoutVars>
      </dgm:prSet>
      <dgm:spPr/>
    </dgm:pt>
    <dgm:pt modelId="{7E842BB9-7761-4A82-A94F-FDDDA0831F98}" type="pres">
      <dgm:prSet presAssocID="{54946C03-7DCD-44F4-BE4F-668658E40193}" presName="space" presStyleCnt="0"/>
      <dgm:spPr/>
    </dgm:pt>
    <dgm:pt modelId="{289DC727-2C85-4BE1-A5AA-8BD9810A0885}" type="pres">
      <dgm:prSet presAssocID="{E34FFAD1-AA86-4D95-AB16-83910CB90716}" presName="composite" presStyleCnt="0"/>
      <dgm:spPr/>
    </dgm:pt>
    <dgm:pt modelId="{5AF00FBC-10CA-4AC4-86AE-5366F9904C5D}" type="pres">
      <dgm:prSet presAssocID="{E34FFAD1-AA86-4D95-AB16-83910CB90716}" presName="parTx" presStyleLbl="alignNode1" presStyleIdx="1" presStyleCnt="3">
        <dgm:presLayoutVars>
          <dgm:chMax val="0"/>
          <dgm:chPref val="0"/>
          <dgm:bulletEnabled val="1"/>
        </dgm:presLayoutVars>
      </dgm:prSet>
      <dgm:spPr/>
    </dgm:pt>
    <dgm:pt modelId="{96F1F16C-04C5-4703-A71A-97A5511F363B}" type="pres">
      <dgm:prSet presAssocID="{E34FFAD1-AA86-4D95-AB16-83910CB90716}" presName="desTx" presStyleLbl="alignAccFollowNode1" presStyleIdx="1" presStyleCnt="3">
        <dgm:presLayoutVars>
          <dgm:bulletEnabled val="1"/>
        </dgm:presLayoutVars>
      </dgm:prSet>
      <dgm:spPr/>
    </dgm:pt>
    <dgm:pt modelId="{156D44BC-7139-4507-804D-6305C75D4856}" type="pres">
      <dgm:prSet presAssocID="{8F234E3F-89E4-4CD1-ABE0-9E2099DAD832}" presName="space" presStyleCnt="0"/>
      <dgm:spPr/>
    </dgm:pt>
    <dgm:pt modelId="{E548306A-9C10-4653-A2CF-3504E03C4EFF}" type="pres">
      <dgm:prSet presAssocID="{603C25D2-7A86-4638-AA5E-85422B80CA1D}" presName="composite" presStyleCnt="0"/>
      <dgm:spPr/>
    </dgm:pt>
    <dgm:pt modelId="{980596A4-324F-4EDB-928D-CA2F6C7707AE}" type="pres">
      <dgm:prSet presAssocID="{603C25D2-7A86-4638-AA5E-85422B80CA1D}" presName="parTx" presStyleLbl="alignNode1" presStyleIdx="2" presStyleCnt="3">
        <dgm:presLayoutVars>
          <dgm:chMax val="0"/>
          <dgm:chPref val="0"/>
          <dgm:bulletEnabled val="1"/>
        </dgm:presLayoutVars>
      </dgm:prSet>
      <dgm:spPr/>
    </dgm:pt>
    <dgm:pt modelId="{4567B0BA-440C-465E-B6B0-A6A4A8778492}" type="pres">
      <dgm:prSet presAssocID="{603C25D2-7A86-4638-AA5E-85422B80CA1D}" presName="desTx" presStyleLbl="alignAccFollowNode1" presStyleIdx="2" presStyleCnt="3">
        <dgm:presLayoutVars>
          <dgm:bulletEnabled val="1"/>
        </dgm:presLayoutVars>
      </dgm:prSet>
      <dgm:spPr/>
    </dgm:pt>
  </dgm:ptLst>
  <dgm:cxnLst>
    <dgm:cxn modelId="{80236E09-050E-4FCE-8822-454BB34040BF}" srcId="{603C25D2-7A86-4638-AA5E-85422B80CA1D}" destId="{EAE44F20-F9B3-4FEB-86F9-2BDE95D84240}" srcOrd="4" destOrd="0" parTransId="{26F2A368-17E0-43D0-8A2C-D1B51FE4308C}" sibTransId="{060E3619-E21E-482C-BF3F-64B8216BD69B}"/>
    <dgm:cxn modelId="{E59DD20B-2B50-46A7-A3B2-E6F77B6C0CDC}" srcId="{B883A276-47C9-4C8B-B490-9A99DCDB872A}" destId="{BE08B99F-279C-4A1A-B416-7D27A5B8661D}" srcOrd="2" destOrd="0" parTransId="{771C54B3-8271-41B4-B4C0-8869F94BAD27}" sibTransId="{6572724C-7F82-4C63-9F65-B4D50EE5977F}"/>
    <dgm:cxn modelId="{C7064312-DCC0-43D5-840C-C06F3C84E28C}" type="presOf" srcId="{603C25D2-7A86-4638-AA5E-85422B80CA1D}" destId="{980596A4-324F-4EDB-928D-CA2F6C7707AE}" srcOrd="0" destOrd="0" presId="urn:microsoft.com/office/officeart/2005/8/layout/hList1"/>
    <dgm:cxn modelId="{D86A5B13-D75F-4FDB-8435-0D50CAAA76BE}" type="presOf" srcId="{8CF1F2DC-792A-44FA-836F-B39554A1642D}" destId="{4567B0BA-440C-465E-B6B0-A6A4A8778492}" srcOrd="0" destOrd="2" presId="urn:microsoft.com/office/officeart/2005/8/layout/hList1"/>
    <dgm:cxn modelId="{CA91F820-0717-45E3-A663-2B4FDE75FCD7}" type="presOf" srcId="{EAE44F20-F9B3-4FEB-86F9-2BDE95D84240}" destId="{4567B0BA-440C-465E-B6B0-A6A4A8778492}" srcOrd="0" destOrd="4" presId="urn:microsoft.com/office/officeart/2005/8/layout/hList1"/>
    <dgm:cxn modelId="{2744F428-A1C2-4920-A694-4C41B5184994}" type="presOf" srcId="{0D139947-5C31-452F-957F-36A9ED5E9695}" destId="{EFF7102C-988D-4FC3-8AF1-13A2E5EFAB51}" srcOrd="0" destOrd="3" presId="urn:microsoft.com/office/officeart/2005/8/layout/hList1"/>
    <dgm:cxn modelId="{CE8FF728-9691-49E6-B154-B8269EFE2408}" srcId="{B883A276-47C9-4C8B-B490-9A99DCDB872A}" destId="{5001926A-1848-4F72-9B27-F87399743107}" srcOrd="1" destOrd="0" parTransId="{7BA9426A-3384-432C-A7C7-4FEB7F512B63}" sibTransId="{611D1664-0DED-4ADE-AF94-5B5CF63BDB57}"/>
    <dgm:cxn modelId="{B9751D33-D1E3-4C4C-8378-760C7E589A78}" srcId="{6003DA8D-23AF-486F-88D9-52CA488DFE1C}" destId="{603C25D2-7A86-4638-AA5E-85422B80CA1D}" srcOrd="2" destOrd="0" parTransId="{A3E1D320-5B89-4C29-A473-8DF8345F181C}" sibTransId="{3C914CAD-804B-4962-8F8A-862BE379AE9A}"/>
    <dgm:cxn modelId="{3BAEE43C-1D8E-49A1-98AD-CF59799B2DDA}" srcId="{603C25D2-7A86-4638-AA5E-85422B80CA1D}" destId="{E238A5ED-BFE9-4D26-BDEE-ED2EEEEE50B0}" srcOrd="1" destOrd="0" parTransId="{EF029D1A-92F8-4A20-ADC1-DF7B4F4BD072}" sibTransId="{090B9C32-D659-474A-AB85-D1FE5F3346E0}"/>
    <dgm:cxn modelId="{D626053D-44CA-4D5C-B7E3-61C7BD3747F2}" srcId="{6003DA8D-23AF-486F-88D9-52CA488DFE1C}" destId="{B883A276-47C9-4C8B-B490-9A99DCDB872A}" srcOrd="0" destOrd="0" parTransId="{65C0029E-6317-4E87-AF67-823EB0DCFE3F}" sibTransId="{54946C03-7DCD-44F4-BE4F-668658E40193}"/>
    <dgm:cxn modelId="{5F4EB95F-A983-45A5-97B8-57594F3EB761}" srcId="{B883A276-47C9-4C8B-B490-9A99DCDB872A}" destId="{0D139947-5C31-452F-957F-36A9ED5E9695}" srcOrd="3" destOrd="0" parTransId="{F50896F2-E00F-4B2D-87A1-8443F5DE0071}" sibTransId="{17266D74-E393-4C2A-AA2E-06089894F35C}"/>
    <dgm:cxn modelId="{194A6D62-6104-4D8B-B578-6E5CD76AAE48}" type="presOf" srcId="{A9908A4D-AB00-490C-BD33-B06883D15A53}" destId="{4567B0BA-440C-465E-B6B0-A6A4A8778492}" srcOrd="0" destOrd="0" presId="urn:microsoft.com/office/officeart/2005/8/layout/hList1"/>
    <dgm:cxn modelId="{51A65862-08A1-4B27-82A4-CD030BCD4C86}" srcId="{603C25D2-7A86-4638-AA5E-85422B80CA1D}" destId="{A9908A4D-AB00-490C-BD33-B06883D15A53}" srcOrd="0" destOrd="0" parTransId="{87CD4187-621F-425E-88BF-418F310CDF36}" sibTransId="{F0A9106F-9EB0-460E-BB2D-6EA43C3EDB51}"/>
    <dgm:cxn modelId="{DE55CE45-15CC-4DB1-ABFF-130C3DAD3117}" type="presOf" srcId="{1CA0B3A3-9D39-4968-B091-B72FA9F46316}" destId="{96F1F16C-04C5-4703-A71A-97A5511F363B}" srcOrd="0" destOrd="0" presId="urn:microsoft.com/office/officeart/2005/8/layout/hList1"/>
    <dgm:cxn modelId="{66BED445-4A34-4668-A146-DCA71813199F}" srcId="{E34FFAD1-AA86-4D95-AB16-83910CB90716}" destId="{1CA0B3A3-9D39-4968-B091-B72FA9F46316}" srcOrd="0" destOrd="0" parTransId="{E0443199-7311-43E9-902C-6BA16EDD9D11}" sibTransId="{BFCA5611-B914-4601-8891-FD6DB2D3DFE9}"/>
    <dgm:cxn modelId="{856F4047-DF87-409D-9919-89AF42A4F8BF}" type="presOf" srcId="{25D8AAD3-E90E-4CC9-AE23-F2AB612BFA26}" destId="{4567B0BA-440C-465E-B6B0-A6A4A8778492}" srcOrd="0" destOrd="3" presId="urn:microsoft.com/office/officeart/2005/8/layout/hList1"/>
    <dgm:cxn modelId="{F12BA669-641C-4B31-862F-6440E70E6344}" type="presOf" srcId="{BC431D6F-FA0F-4E37-9232-D83F43111798}" destId="{96F1F16C-04C5-4703-A71A-97A5511F363B}" srcOrd="0" destOrd="1" presId="urn:microsoft.com/office/officeart/2005/8/layout/hList1"/>
    <dgm:cxn modelId="{1E4A6850-4CB5-432B-A3A3-C8C4B5D0F665}" srcId="{603C25D2-7A86-4638-AA5E-85422B80CA1D}" destId="{8CF1F2DC-792A-44FA-836F-B39554A1642D}" srcOrd="2" destOrd="0" parTransId="{7A031CD0-84A1-411E-A6E4-37099EDC9984}" sibTransId="{81ED10F6-D870-4D85-A557-8FCE6AB9FD34}"/>
    <dgm:cxn modelId="{2D1F7350-2E4E-4173-8CA3-B87A6D7E58A7}" type="presOf" srcId="{BE08B99F-279C-4A1A-B416-7D27A5B8661D}" destId="{EFF7102C-988D-4FC3-8AF1-13A2E5EFAB51}" srcOrd="0" destOrd="2" presId="urn:microsoft.com/office/officeart/2005/8/layout/hList1"/>
    <dgm:cxn modelId="{34EC3276-E900-47E6-B0FD-F0BE0C192371}" type="presOf" srcId="{BB6550CB-3E0D-43CA-9D11-0BBF9ABE31BB}" destId="{96F1F16C-04C5-4703-A71A-97A5511F363B}" srcOrd="0" destOrd="2" presId="urn:microsoft.com/office/officeart/2005/8/layout/hList1"/>
    <dgm:cxn modelId="{CCCB7A78-D37C-4753-AC2D-F28B4F64F0C3}" type="presOf" srcId="{5001926A-1848-4F72-9B27-F87399743107}" destId="{EFF7102C-988D-4FC3-8AF1-13A2E5EFAB51}" srcOrd="0" destOrd="1" presId="urn:microsoft.com/office/officeart/2005/8/layout/hList1"/>
    <dgm:cxn modelId="{AC72437F-A0B6-4018-8701-CA9C578DE02B}" srcId="{6003DA8D-23AF-486F-88D9-52CA488DFE1C}" destId="{E34FFAD1-AA86-4D95-AB16-83910CB90716}" srcOrd="1" destOrd="0" parTransId="{FCE9852B-1FD0-4505-A398-266998F6A0C5}" sibTransId="{8F234E3F-89E4-4CD1-ABE0-9E2099DAD832}"/>
    <dgm:cxn modelId="{3A96C583-8330-4CA9-B931-594F2FAC48D5}" srcId="{E34FFAD1-AA86-4D95-AB16-83910CB90716}" destId="{BC431D6F-FA0F-4E37-9232-D83F43111798}" srcOrd="1" destOrd="0" parTransId="{A8E6FCC3-A155-42E1-A6D3-411137ADF8FC}" sibTransId="{1AEC3342-094D-4247-919F-5BBF203FACE8}"/>
    <dgm:cxn modelId="{43C51E8A-EC83-4656-9000-5D58CE0AB342}" type="presOf" srcId="{5B6FC96D-8806-4454-9D6F-608F99D04655}" destId="{96F1F16C-04C5-4703-A71A-97A5511F363B}" srcOrd="0" destOrd="3" presId="urn:microsoft.com/office/officeart/2005/8/layout/hList1"/>
    <dgm:cxn modelId="{D4F0328C-3112-4F5F-B7DE-1A41082CB60A}" type="presOf" srcId="{DB3979FC-D288-4A4E-B50D-78AF603FF03B}" destId="{EFF7102C-988D-4FC3-8AF1-13A2E5EFAB51}" srcOrd="0" destOrd="0" presId="urn:microsoft.com/office/officeart/2005/8/layout/hList1"/>
    <dgm:cxn modelId="{2D46B896-BEA0-4CBB-A9A5-36567D59CB80}" srcId="{B883A276-47C9-4C8B-B490-9A99DCDB872A}" destId="{DB3979FC-D288-4A4E-B50D-78AF603FF03B}" srcOrd="0" destOrd="0" parTransId="{FFF184DB-15C9-473C-B372-46A4674E8C5F}" sibTransId="{E2E9B092-F3BD-437D-8C5D-69BB76377BC7}"/>
    <dgm:cxn modelId="{0877BDA9-12AD-4C7F-B247-68909573BF8E}" type="presOf" srcId="{6003DA8D-23AF-486F-88D9-52CA488DFE1C}" destId="{DD825016-C230-4710-8ED8-90F2E6D5066E}" srcOrd="0" destOrd="0" presId="urn:microsoft.com/office/officeart/2005/8/layout/hList1"/>
    <dgm:cxn modelId="{622544D4-0537-48DD-BAB1-ED22FAB34E65}" srcId="{603C25D2-7A86-4638-AA5E-85422B80CA1D}" destId="{25D8AAD3-E90E-4CC9-AE23-F2AB612BFA26}" srcOrd="3" destOrd="0" parTransId="{CEDA74B8-9766-4437-AA67-34F57A4BBA2B}" sibTransId="{09BA90AE-27DB-4219-91A4-D1C2097D5342}"/>
    <dgm:cxn modelId="{5C0970DA-FBFE-4ADA-9D11-0C8165D56838}" type="presOf" srcId="{E34FFAD1-AA86-4D95-AB16-83910CB90716}" destId="{5AF00FBC-10CA-4AC4-86AE-5366F9904C5D}" srcOrd="0" destOrd="0" presId="urn:microsoft.com/office/officeart/2005/8/layout/hList1"/>
    <dgm:cxn modelId="{E89786DA-3786-4E63-9FC9-A4292AED43BD}" srcId="{E34FFAD1-AA86-4D95-AB16-83910CB90716}" destId="{5B6FC96D-8806-4454-9D6F-608F99D04655}" srcOrd="3" destOrd="0" parTransId="{942B651E-F428-45EC-A014-70EE909FCD24}" sibTransId="{51D84374-63F7-4AFD-A529-DDA124D3C006}"/>
    <dgm:cxn modelId="{2FCD0DF9-0365-4246-BA52-893A2CF879F3}" type="presOf" srcId="{E238A5ED-BFE9-4D26-BDEE-ED2EEEEE50B0}" destId="{4567B0BA-440C-465E-B6B0-A6A4A8778492}" srcOrd="0" destOrd="1" presId="urn:microsoft.com/office/officeart/2005/8/layout/hList1"/>
    <dgm:cxn modelId="{AB2CA0FA-8CC7-46DC-BEAD-CD3E07FAC62F}" srcId="{E34FFAD1-AA86-4D95-AB16-83910CB90716}" destId="{BB6550CB-3E0D-43CA-9D11-0BBF9ABE31BB}" srcOrd="2" destOrd="0" parTransId="{EE46E0E0-7061-42DB-B7C9-FB8C92037CDF}" sibTransId="{C8F85685-0FF7-4485-BC6D-2EDB2DCCBE94}"/>
    <dgm:cxn modelId="{742EC5FA-A43B-4663-BC8B-06493BE4A78C}" type="presOf" srcId="{B883A276-47C9-4C8B-B490-9A99DCDB872A}" destId="{A9389CED-9102-48E7-ACFC-EB020006422C}" srcOrd="0" destOrd="0" presId="urn:microsoft.com/office/officeart/2005/8/layout/hList1"/>
    <dgm:cxn modelId="{6F0B1010-A95F-441A-A6F4-0D2E7756F58F}" type="presParOf" srcId="{DD825016-C230-4710-8ED8-90F2E6D5066E}" destId="{1572155E-85B1-46A5-AA6D-E10EBCA0A444}" srcOrd="0" destOrd="0" presId="urn:microsoft.com/office/officeart/2005/8/layout/hList1"/>
    <dgm:cxn modelId="{0488879C-0BCD-43F2-9E8A-DFB1018B7A50}" type="presParOf" srcId="{1572155E-85B1-46A5-AA6D-E10EBCA0A444}" destId="{A9389CED-9102-48E7-ACFC-EB020006422C}" srcOrd="0" destOrd="0" presId="urn:microsoft.com/office/officeart/2005/8/layout/hList1"/>
    <dgm:cxn modelId="{257B7EB9-BEF3-4D93-ACBA-067D74C754E6}" type="presParOf" srcId="{1572155E-85B1-46A5-AA6D-E10EBCA0A444}" destId="{EFF7102C-988D-4FC3-8AF1-13A2E5EFAB51}" srcOrd="1" destOrd="0" presId="urn:microsoft.com/office/officeart/2005/8/layout/hList1"/>
    <dgm:cxn modelId="{834FA9FD-4FE5-4FDB-88CA-F7EBD6BEDE45}" type="presParOf" srcId="{DD825016-C230-4710-8ED8-90F2E6D5066E}" destId="{7E842BB9-7761-4A82-A94F-FDDDA0831F98}" srcOrd="1" destOrd="0" presId="urn:microsoft.com/office/officeart/2005/8/layout/hList1"/>
    <dgm:cxn modelId="{0CFFC2EC-2EA8-45E5-AD2F-24E20E14DC94}" type="presParOf" srcId="{DD825016-C230-4710-8ED8-90F2E6D5066E}" destId="{289DC727-2C85-4BE1-A5AA-8BD9810A0885}" srcOrd="2" destOrd="0" presId="urn:microsoft.com/office/officeart/2005/8/layout/hList1"/>
    <dgm:cxn modelId="{0A5EE2B1-B0EB-49E5-AA63-D574FD12352C}" type="presParOf" srcId="{289DC727-2C85-4BE1-A5AA-8BD9810A0885}" destId="{5AF00FBC-10CA-4AC4-86AE-5366F9904C5D}" srcOrd="0" destOrd="0" presId="urn:microsoft.com/office/officeart/2005/8/layout/hList1"/>
    <dgm:cxn modelId="{2E49108B-E15B-4832-BE03-8B46514DA69D}" type="presParOf" srcId="{289DC727-2C85-4BE1-A5AA-8BD9810A0885}" destId="{96F1F16C-04C5-4703-A71A-97A5511F363B}" srcOrd="1" destOrd="0" presId="urn:microsoft.com/office/officeart/2005/8/layout/hList1"/>
    <dgm:cxn modelId="{9337540B-3B24-47CE-B356-04C33D8ADB37}" type="presParOf" srcId="{DD825016-C230-4710-8ED8-90F2E6D5066E}" destId="{156D44BC-7139-4507-804D-6305C75D4856}" srcOrd="3" destOrd="0" presId="urn:microsoft.com/office/officeart/2005/8/layout/hList1"/>
    <dgm:cxn modelId="{658E480A-AC3F-416A-A488-84B1439CA911}" type="presParOf" srcId="{DD825016-C230-4710-8ED8-90F2E6D5066E}" destId="{E548306A-9C10-4653-A2CF-3504E03C4EFF}" srcOrd="4" destOrd="0" presId="urn:microsoft.com/office/officeart/2005/8/layout/hList1"/>
    <dgm:cxn modelId="{FB766C68-2EBB-4259-BFDB-3777EAD37112}" type="presParOf" srcId="{E548306A-9C10-4653-A2CF-3504E03C4EFF}" destId="{980596A4-324F-4EDB-928D-CA2F6C7707AE}" srcOrd="0" destOrd="0" presId="urn:microsoft.com/office/officeart/2005/8/layout/hList1"/>
    <dgm:cxn modelId="{A87ACA79-C5F9-4FD5-827E-08C447C363C2}" type="presParOf" srcId="{E548306A-9C10-4653-A2CF-3504E03C4EFF}" destId="{4567B0BA-440C-465E-B6B0-A6A4A877849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189A8F-0715-4C89-8371-D1979ACD52DC}"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D47F0597-72BE-49A3-B866-3EA18CA8E1F1}">
      <dgm:prSet/>
      <dgm:spPr/>
      <dgm:t>
        <a:bodyPr/>
        <a:lstStyle/>
        <a:p>
          <a:r>
            <a:rPr lang="af-ZA" b="1"/>
            <a:t>Females</a:t>
          </a:r>
          <a:endParaRPr lang="en-US"/>
        </a:p>
      </dgm:t>
    </dgm:pt>
    <dgm:pt modelId="{4A47C0DF-9804-4693-A0B3-DD8F2192CDA2}" type="parTrans" cxnId="{D0FA4397-839F-45E6-A168-BF66A9B93B35}">
      <dgm:prSet/>
      <dgm:spPr/>
      <dgm:t>
        <a:bodyPr/>
        <a:lstStyle/>
        <a:p>
          <a:endParaRPr lang="en-US"/>
        </a:p>
      </dgm:t>
    </dgm:pt>
    <dgm:pt modelId="{3A5EF059-40C1-4DC4-9698-A8A7584DC805}" type="sibTrans" cxnId="{D0FA4397-839F-45E6-A168-BF66A9B93B35}">
      <dgm:prSet/>
      <dgm:spPr/>
      <dgm:t>
        <a:bodyPr/>
        <a:lstStyle/>
        <a:p>
          <a:endParaRPr lang="en-US"/>
        </a:p>
      </dgm:t>
    </dgm:pt>
    <dgm:pt modelId="{D31BAF31-B556-4B06-ACDD-D64E403B7F26}">
      <dgm:prSet/>
      <dgm:spPr/>
      <dgm:t>
        <a:bodyPr/>
        <a:lstStyle/>
        <a:p>
          <a:r>
            <a:rPr lang="af-ZA"/>
            <a:t>Ovulation </a:t>
          </a:r>
          <a:endParaRPr lang="en-US"/>
        </a:p>
      </dgm:t>
    </dgm:pt>
    <dgm:pt modelId="{4F3EA600-9421-482F-81A9-365A777831B8}" type="parTrans" cxnId="{29F399B8-7AEA-480F-9A05-0AE50D7AE884}">
      <dgm:prSet/>
      <dgm:spPr/>
      <dgm:t>
        <a:bodyPr/>
        <a:lstStyle/>
        <a:p>
          <a:endParaRPr lang="en-US"/>
        </a:p>
      </dgm:t>
    </dgm:pt>
    <dgm:pt modelId="{34BD461C-D430-46F1-86B7-2DCFE73C77F2}" type="sibTrans" cxnId="{29F399B8-7AEA-480F-9A05-0AE50D7AE884}">
      <dgm:prSet/>
      <dgm:spPr/>
      <dgm:t>
        <a:bodyPr/>
        <a:lstStyle/>
        <a:p>
          <a:endParaRPr lang="en-US"/>
        </a:p>
      </dgm:t>
    </dgm:pt>
    <dgm:pt modelId="{4776CB65-7993-4A48-A160-A88606E0BFC0}">
      <dgm:prSet/>
      <dgm:spPr/>
      <dgm:t>
        <a:bodyPr/>
        <a:lstStyle/>
        <a:p>
          <a:r>
            <a:rPr lang="af-ZA"/>
            <a:t>Menstruation </a:t>
          </a:r>
          <a:endParaRPr lang="en-US"/>
        </a:p>
      </dgm:t>
    </dgm:pt>
    <dgm:pt modelId="{CF546777-72BC-4B50-B776-83C101137960}" type="parTrans" cxnId="{5598372C-7C7C-49E7-A4E6-3F2F8878756F}">
      <dgm:prSet/>
      <dgm:spPr/>
      <dgm:t>
        <a:bodyPr/>
        <a:lstStyle/>
        <a:p>
          <a:endParaRPr lang="en-US"/>
        </a:p>
      </dgm:t>
    </dgm:pt>
    <dgm:pt modelId="{8AF0BEA3-B579-4A76-98DC-19F6A3220B1F}" type="sibTrans" cxnId="{5598372C-7C7C-49E7-A4E6-3F2F8878756F}">
      <dgm:prSet/>
      <dgm:spPr/>
      <dgm:t>
        <a:bodyPr/>
        <a:lstStyle/>
        <a:p>
          <a:endParaRPr lang="en-US"/>
        </a:p>
      </dgm:t>
    </dgm:pt>
    <dgm:pt modelId="{7C901221-3DA2-467F-8910-A90C14FA4B95}">
      <dgm:prSet/>
      <dgm:spPr/>
      <dgm:t>
        <a:bodyPr/>
        <a:lstStyle/>
        <a:p>
          <a:r>
            <a:rPr lang="af-ZA" b="1"/>
            <a:t>Males</a:t>
          </a:r>
          <a:endParaRPr lang="en-US"/>
        </a:p>
      </dgm:t>
    </dgm:pt>
    <dgm:pt modelId="{B460E42C-41CA-441C-9805-DD8300ACADCD}" type="parTrans" cxnId="{5CB88F65-6A0A-4D9D-970A-9BECDD15ECE6}">
      <dgm:prSet/>
      <dgm:spPr/>
      <dgm:t>
        <a:bodyPr/>
        <a:lstStyle/>
        <a:p>
          <a:endParaRPr lang="en-US"/>
        </a:p>
      </dgm:t>
    </dgm:pt>
    <dgm:pt modelId="{C84B4E4B-4368-42EC-9301-DE56BD22818E}" type="sibTrans" cxnId="{5CB88F65-6A0A-4D9D-970A-9BECDD15ECE6}">
      <dgm:prSet/>
      <dgm:spPr/>
      <dgm:t>
        <a:bodyPr/>
        <a:lstStyle/>
        <a:p>
          <a:endParaRPr lang="en-US"/>
        </a:p>
      </dgm:t>
    </dgm:pt>
    <dgm:pt modelId="{93CB1C4D-00BC-45CE-9A8F-F715EBF516D0}">
      <dgm:prSet/>
      <dgm:spPr/>
      <dgm:t>
        <a:bodyPr/>
        <a:lstStyle/>
        <a:p>
          <a:r>
            <a:rPr lang="af-ZA"/>
            <a:t>Sperm production </a:t>
          </a:r>
          <a:endParaRPr lang="en-US"/>
        </a:p>
      </dgm:t>
    </dgm:pt>
    <dgm:pt modelId="{46C53FA7-7684-41EC-BADA-E91104E29505}" type="parTrans" cxnId="{BCE4DD17-CF7D-4D42-92F7-3D03404183B4}">
      <dgm:prSet/>
      <dgm:spPr/>
      <dgm:t>
        <a:bodyPr/>
        <a:lstStyle/>
        <a:p>
          <a:endParaRPr lang="en-US"/>
        </a:p>
      </dgm:t>
    </dgm:pt>
    <dgm:pt modelId="{C3B3FB4B-A46B-4F1D-AF26-E92F01A13FC9}" type="sibTrans" cxnId="{BCE4DD17-CF7D-4D42-92F7-3D03404183B4}">
      <dgm:prSet/>
      <dgm:spPr/>
      <dgm:t>
        <a:bodyPr/>
        <a:lstStyle/>
        <a:p>
          <a:endParaRPr lang="en-US"/>
        </a:p>
      </dgm:t>
    </dgm:pt>
    <dgm:pt modelId="{4F96095C-270B-4324-97B5-091A40CFCAC2}">
      <dgm:prSet/>
      <dgm:spPr/>
      <dgm:t>
        <a:bodyPr/>
        <a:lstStyle/>
        <a:p>
          <a:r>
            <a:rPr lang="af-ZA"/>
            <a:t>Erections </a:t>
          </a:r>
          <a:endParaRPr lang="en-US"/>
        </a:p>
      </dgm:t>
    </dgm:pt>
    <dgm:pt modelId="{25704867-27F6-459C-BFA3-CF0E5FA6BAA9}" type="parTrans" cxnId="{E239D5EA-EDE5-4C73-B40D-6DAD2003E865}">
      <dgm:prSet/>
      <dgm:spPr/>
      <dgm:t>
        <a:bodyPr/>
        <a:lstStyle/>
        <a:p>
          <a:endParaRPr lang="en-US"/>
        </a:p>
      </dgm:t>
    </dgm:pt>
    <dgm:pt modelId="{894C6E2D-7F97-4334-96A0-A951E870CA40}" type="sibTrans" cxnId="{E239D5EA-EDE5-4C73-B40D-6DAD2003E865}">
      <dgm:prSet/>
      <dgm:spPr/>
      <dgm:t>
        <a:bodyPr/>
        <a:lstStyle/>
        <a:p>
          <a:endParaRPr lang="en-US"/>
        </a:p>
      </dgm:t>
    </dgm:pt>
    <dgm:pt modelId="{FC2A2F96-3939-4E91-BAD3-AF4ABCDE966C}">
      <dgm:prSet/>
      <dgm:spPr/>
      <dgm:t>
        <a:bodyPr/>
        <a:lstStyle/>
        <a:p>
          <a:r>
            <a:rPr lang="af-ZA"/>
            <a:t>Wet dreams</a:t>
          </a:r>
          <a:endParaRPr lang="en-US"/>
        </a:p>
      </dgm:t>
    </dgm:pt>
    <dgm:pt modelId="{071B29EC-1F09-4320-98F2-51B5E5B9FC78}" type="parTrans" cxnId="{8617F065-FE4A-4193-A230-3209D12BF2EA}">
      <dgm:prSet/>
      <dgm:spPr/>
      <dgm:t>
        <a:bodyPr/>
        <a:lstStyle/>
        <a:p>
          <a:endParaRPr lang="en-US"/>
        </a:p>
      </dgm:t>
    </dgm:pt>
    <dgm:pt modelId="{AE54BC9C-B61A-4B65-86B4-36AAD2736CD8}" type="sibTrans" cxnId="{8617F065-FE4A-4193-A230-3209D12BF2EA}">
      <dgm:prSet/>
      <dgm:spPr/>
      <dgm:t>
        <a:bodyPr/>
        <a:lstStyle/>
        <a:p>
          <a:endParaRPr lang="en-US"/>
        </a:p>
      </dgm:t>
    </dgm:pt>
    <dgm:pt modelId="{37F5DF09-979B-4434-AB3E-63D4C380A1D4}" type="pres">
      <dgm:prSet presAssocID="{6F189A8F-0715-4C89-8371-D1979ACD52DC}" presName="linear" presStyleCnt="0">
        <dgm:presLayoutVars>
          <dgm:dir/>
          <dgm:animLvl val="lvl"/>
          <dgm:resizeHandles val="exact"/>
        </dgm:presLayoutVars>
      </dgm:prSet>
      <dgm:spPr/>
    </dgm:pt>
    <dgm:pt modelId="{D9A2B6E4-08DE-418A-ADE1-80087C2375E6}" type="pres">
      <dgm:prSet presAssocID="{D47F0597-72BE-49A3-B866-3EA18CA8E1F1}" presName="parentLin" presStyleCnt="0"/>
      <dgm:spPr/>
    </dgm:pt>
    <dgm:pt modelId="{A5674A85-5699-457D-A6DE-5278E79F9A99}" type="pres">
      <dgm:prSet presAssocID="{D47F0597-72BE-49A3-B866-3EA18CA8E1F1}" presName="parentLeftMargin" presStyleLbl="node1" presStyleIdx="0" presStyleCnt="2"/>
      <dgm:spPr/>
    </dgm:pt>
    <dgm:pt modelId="{59129E7F-84D3-40EF-B024-7C1D64AC9A72}" type="pres">
      <dgm:prSet presAssocID="{D47F0597-72BE-49A3-B866-3EA18CA8E1F1}" presName="parentText" presStyleLbl="node1" presStyleIdx="0" presStyleCnt="2">
        <dgm:presLayoutVars>
          <dgm:chMax val="0"/>
          <dgm:bulletEnabled val="1"/>
        </dgm:presLayoutVars>
      </dgm:prSet>
      <dgm:spPr/>
    </dgm:pt>
    <dgm:pt modelId="{1AB38397-A6A7-4397-91BC-C6FB40E79C27}" type="pres">
      <dgm:prSet presAssocID="{D47F0597-72BE-49A3-B866-3EA18CA8E1F1}" presName="negativeSpace" presStyleCnt="0"/>
      <dgm:spPr/>
    </dgm:pt>
    <dgm:pt modelId="{ABD41FF2-5AFD-40AE-BDCA-BEB9F47A7A4C}" type="pres">
      <dgm:prSet presAssocID="{D47F0597-72BE-49A3-B866-3EA18CA8E1F1}" presName="childText" presStyleLbl="conFgAcc1" presStyleIdx="0" presStyleCnt="2">
        <dgm:presLayoutVars>
          <dgm:bulletEnabled val="1"/>
        </dgm:presLayoutVars>
      </dgm:prSet>
      <dgm:spPr/>
    </dgm:pt>
    <dgm:pt modelId="{06022FAE-2C8D-487B-953A-887152E11D5C}" type="pres">
      <dgm:prSet presAssocID="{3A5EF059-40C1-4DC4-9698-A8A7584DC805}" presName="spaceBetweenRectangles" presStyleCnt="0"/>
      <dgm:spPr/>
    </dgm:pt>
    <dgm:pt modelId="{3EB37FCA-4807-472B-89AC-04AC02505E9D}" type="pres">
      <dgm:prSet presAssocID="{7C901221-3DA2-467F-8910-A90C14FA4B95}" presName="parentLin" presStyleCnt="0"/>
      <dgm:spPr/>
    </dgm:pt>
    <dgm:pt modelId="{3DD5DA5C-39C8-4E1B-B0CE-6554C86111AC}" type="pres">
      <dgm:prSet presAssocID="{7C901221-3DA2-467F-8910-A90C14FA4B95}" presName="parentLeftMargin" presStyleLbl="node1" presStyleIdx="0" presStyleCnt="2"/>
      <dgm:spPr/>
    </dgm:pt>
    <dgm:pt modelId="{90AD4894-17E1-41B7-BCC2-62DC2BB597E6}" type="pres">
      <dgm:prSet presAssocID="{7C901221-3DA2-467F-8910-A90C14FA4B95}" presName="parentText" presStyleLbl="node1" presStyleIdx="1" presStyleCnt="2">
        <dgm:presLayoutVars>
          <dgm:chMax val="0"/>
          <dgm:bulletEnabled val="1"/>
        </dgm:presLayoutVars>
      </dgm:prSet>
      <dgm:spPr/>
    </dgm:pt>
    <dgm:pt modelId="{EB984487-39B3-4C39-B54F-90DF20FE18C1}" type="pres">
      <dgm:prSet presAssocID="{7C901221-3DA2-467F-8910-A90C14FA4B95}" presName="negativeSpace" presStyleCnt="0"/>
      <dgm:spPr/>
    </dgm:pt>
    <dgm:pt modelId="{663CE7F1-6754-42E7-BB7A-BAFA78849F38}" type="pres">
      <dgm:prSet presAssocID="{7C901221-3DA2-467F-8910-A90C14FA4B95}" presName="childText" presStyleLbl="conFgAcc1" presStyleIdx="1" presStyleCnt="2">
        <dgm:presLayoutVars>
          <dgm:bulletEnabled val="1"/>
        </dgm:presLayoutVars>
      </dgm:prSet>
      <dgm:spPr/>
    </dgm:pt>
  </dgm:ptLst>
  <dgm:cxnLst>
    <dgm:cxn modelId="{FEAF880E-0D01-4B97-9610-5DB47BB4D23E}" type="presOf" srcId="{7C901221-3DA2-467F-8910-A90C14FA4B95}" destId="{3DD5DA5C-39C8-4E1B-B0CE-6554C86111AC}" srcOrd="0" destOrd="0" presId="urn:microsoft.com/office/officeart/2005/8/layout/list1"/>
    <dgm:cxn modelId="{BCE4DD17-CF7D-4D42-92F7-3D03404183B4}" srcId="{7C901221-3DA2-467F-8910-A90C14FA4B95}" destId="{93CB1C4D-00BC-45CE-9A8F-F715EBF516D0}" srcOrd="0" destOrd="0" parTransId="{46C53FA7-7684-41EC-BADA-E91104E29505}" sibTransId="{C3B3FB4B-A46B-4F1D-AF26-E92F01A13FC9}"/>
    <dgm:cxn modelId="{D76F142A-31ED-4A38-87DE-02EDC41D2A10}" type="presOf" srcId="{4776CB65-7993-4A48-A160-A88606E0BFC0}" destId="{ABD41FF2-5AFD-40AE-BDCA-BEB9F47A7A4C}" srcOrd="0" destOrd="1" presId="urn:microsoft.com/office/officeart/2005/8/layout/list1"/>
    <dgm:cxn modelId="{5598372C-7C7C-49E7-A4E6-3F2F8878756F}" srcId="{D47F0597-72BE-49A3-B866-3EA18CA8E1F1}" destId="{4776CB65-7993-4A48-A160-A88606E0BFC0}" srcOrd="1" destOrd="0" parTransId="{CF546777-72BC-4B50-B776-83C101137960}" sibTransId="{8AF0BEA3-B579-4A76-98DC-19F6A3220B1F}"/>
    <dgm:cxn modelId="{E5D74C5C-AA25-46F3-B9FF-FACEF3F71C26}" type="presOf" srcId="{D47F0597-72BE-49A3-B866-3EA18CA8E1F1}" destId="{59129E7F-84D3-40EF-B024-7C1D64AC9A72}" srcOrd="1" destOrd="0" presId="urn:microsoft.com/office/officeart/2005/8/layout/list1"/>
    <dgm:cxn modelId="{B2DB635F-CD0D-408B-9C0C-6D3D8D994ECE}" type="presOf" srcId="{D31BAF31-B556-4B06-ACDD-D64E403B7F26}" destId="{ABD41FF2-5AFD-40AE-BDCA-BEB9F47A7A4C}" srcOrd="0" destOrd="0" presId="urn:microsoft.com/office/officeart/2005/8/layout/list1"/>
    <dgm:cxn modelId="{59582561-CC64-4B65-B8D7-B20D82388D54}" type="presOf" srcId="{93CB1C4D-00BC-45CE-9A8F-F715EBF516D0}" destId="{663CE7F1-6754-42E7-BB7A-BAFA78849F38}" srcOrd="0" destOrd="0" presId="urn:microsoft.com/office/officeart/2005/8/layout/list1"/>
    <dgm:cxn modelId="{5CB88F65-6A0A-4D9D-970A-9BECDD15ECE6}" srcId="{6F189A8F-0715-4C89-8371-D1979ACD52DC}" destId="{7C901221-3DA2-467F-8910-A90C14FA4B95}" srcOrd="1" destOrd="0" parTransId="{B460E42C-41CA-441C-9805-DD8300ACADCD}" sibTransId="{C84B4E4B-4368-42EC-9301-DE56BD22818E}"/>
    <dgm:cxn modelId="{8617F065-FE4A-4193-A230-3209D12BF2EA}" srcId="{7C901221-3DA2-467F-8910-A90C14FA4B95}" destId="{FC2A2F96-3939-4E91-BAD3-AF4ABCDE966C}" srcOrd="2" destOrd="0" parTransId="{071B29EC-1F09-4320-98F2-51B5E5B9FC78}" sibTransId="{AE54BC9C-B61A-4B65-86B4-36AAD2736CD8}"/>
    <dgm:cxn modelId="{C1D56667-B467-48E5-8ED7-656C7FC65908}" type="presOf" srcId="{4F96095C-270B-4324-97B5-091A40CFCAC2}" destId="{663CE7F1-6754-42E7-BB7A-BAFA78849F38}" srcOrd="0" destOrd="1" presId="urn:microsoft.com/office/officeart/2005/8/layout/list1"/>
    <dgm:cxn modelId="{8E18986A-FC48-4DB4-94F8-CF1289A24005}" type="presOf" srcId="{D47F0597-72BE-49A3-B866-3EA18CA8E1F1}" destId="{A5674A85-5699-457D-A6DE-5278E79F9A99}" srcOrd="0" destOrd="0" presId="urn:microsoft.com/office/officeart/2005/8/layout/list1"/>
    <dgm:cxn modelId="{16A9D870-42BF-4D8B-B7DD-EE711D984C9F}" type="presOf" srcId="{7C901221-3DA2-467F-8910-A90C14FA4B95}" destId="{90AD4894-17E1-41B7-BCC2-62DC2BB597E6}" srcOrd="1" destOrd="0" presId="urn:microsoft.com/office/officeart/2005/8/layout/list1"/>
    <dgm:cxn modelId="{7537D390-B9FB-4C50-B63A-F7DB74FA2996}" type="presOf" srcId="{FC2A2F96-3939-4E91-BAD3-AF4ABCDE966C}" destId="{663CE7F1-6754-42E7-BB7A-BAFA78849F38}" srcOrd="0" destOrd="2" presId="urn:microsoft.com/office/officeart/2005/8/layout/list1"/>
    <dgm:cxn modelId="{D0FA4397-839F-45E6-A168-BF66A9B93B35}" srcId="{6F189A8F-0715-4C89-8371-D1979ACD52DC}" destId="{D47F0597-72BE-49A3-B866-3EA18CA8E1F1}" srcOrd="0" destOrd="0" parTransId="{4A47C0DF-9804-4693-A0B3-DD8F2192CDA2}" sibTransId="{3A5EF059-40C1-4DC4-9698-A8A7584DC805}"/>
    <dgm:cxn modelId="{615A3EB7-622E-4706-B7CD-147472658E80}" type="presOf" srcId="{6F189A8F-0715-4C89-8371-D1979ACD52DC}" destId="{37F5DF09-979B-4434-AB3E-63D4C380A1D4}" srcOrd="0" destOrd="0" presId="urn:microsoft.com/office/officeart/2005/8/layout/list1"/>
    <dgm:cxn modelId="{29F399B8-7AEA-480F-9A05-0AE50D7AE884}" srcId="{D47F0597-72BE-49A3-B866-3EA18CA8E1F1}" destId="{D31BAF31-B556-4B06-ACDD-D64E403B7F26}" srcOrd="0" destOrd="0" parTransId="{4F3EA600-9421-482F-81A9-365A777831B8}" sibTransId="{34BD461C-D430-46F1-86B7-2DCFE73C77F2}"/>
    <dgm:cxn modelId="{E239D5EA-EDE5-4C73-B40D-6DAD2003E865}" srcId="{7C901221-3DA2-467F-8910-A90C14FA4B95}" destId="{4F96095C-270B-4324-97B5-091A40CFCAC2}" srcOrd="1" destOrd="0" parTransId="{25704867-27F6-459C-BFA3-CF0E5FA6BAA9}" sibTransId="{894C6E2D-7F97-4334-96A0-A951E870CA40}"/>
    <dgm:cxn modelId="{CD297191-6C74-41C4-AFD7-C941C6097F50}" type="presParOf" srcId="{37F5DF09-979B-4434-AB3E-63D4C380A1D4}" destId="{D9A2B6E4-08DE-418A-ADE1-80087C2375E6}" srcOrd="0" destOrd="0" presId="urn:microsoft.com/office/officeart/2005/8/layout/list1"/>
    <dgm:cxn modelId="{FE2B1878-0BC4-4C7A-9776-7ABFDA0DBA1E}" type="presParOf" srcId="{D9A2B6E4-08DE-418A-ADE1-80087C2375E6}" destId="{A5674A85-5699-457D-A6DE-5278E79F9A99}" srcOrd="0" destOrd="0" presId="urn:microsoft.com/office/officeart/2005/8/layout/list1"/>
    <dgm:cxn modelId="{39FE1B5B-590A-4F0A-AD41-5D46F999CA41}" type="presParOf" srcId="{D9A2B6E4-08DE-418A-ADE1-80087C2375E6}" destId="{59129E7F-84D3-40EF-B024-7C1D64AC9A72}" srcOrd="1" destOrd="0" presId="urn:microsoft.com/office/officeart/2005/8/layout/list1"/>
    <dgm:cxn modelId="{45F5FB9D-23F5-4DD9-B732-54CFE1FD36CA}" type="presParOf" srcId="{37F5DF09-979B-4434-AB3E-63D4C380A1D4}" destId="{1AB38397-A6A7-4397-91BC-C6FB40E79C27}" srcOrd="1" destOrd="0" presId="urn:microsoft.com/office/officeart/2005/8/layout/list1"/>
    <dgm:cxn modelId="{EA4E5656-608D-48DA-BA6F-CDC99E8D8778}" type="presParOf" srcId="{37F5DF09-979B-4434-AB3E-63D4C380A1D4}" destId="{ABD41FF2-5AFD-40AE-BDCA-BEB9F47A7A4C}" srcOrd="2" destOrd="0" presId="urn:microsoft.com/office/officeart/2005/8/layout/list1"/>
    <dgm:cxn modelId="{ADB5F93F-3B2E-4867-9BE2-27B2DE46C00C}" type="presParOf" srcId="{37F5DF09-979B-4434-AB3E-63D4C380A1D4}" destId="{06022FAE-2C8D-487B-953A-887152E11D5C}" srcOrd="3" destOrd="0" presId="urn:microsoft.com/office/officeart/2005/8/layout/list1"/>
    <dgm:cxn modelId="{0418DA81-5D91-4D01-9EAC-B6274998B996}" type="presParOf" srcId="{37F5DF09-979B-4434-AB3E-63D4C380A1D4}" destId="{3EB37FCA-4807-472B-89AC-04AC02505E9D}" srcOrd="4" destOrd="0" presId="urn:microsoft.com/office/officeart/2005/8/layout/list1"/>
    <dgm:cxn modelId="{8BA7F70E-341C-4620-B932-D66F72F207CC}" type="presParOf" srcId="{3EB37FCA-4807-472B-89AC-04AC02505E9D}" destId="{3DD5DA5C-39C8-4E1B-B0CE-6554C86111AC}" srcOrd="0" destOrd="0" presId="urn:microsoft.com/office/officeart/2005/8/layout/list1"/>
    <dgm:cxn modelId="{2F3C342B-DF08-4033-AB00-56A67C0B6B15}" type="presParOf" srcId="{3EB37FCA-4807-472B-89AC-04AC02505E9D}" destId="{90AD4894-17E1-41B7-BCC2-62DC2BB597E6}" srcOrd="1" destOrd="0" presId="urn:microsoft.com/office/officeart/2005/8/layout/list1"/>
    <dgm:cxn modelId="{B839DD63-3463-40BC-BDE6-31BBA205308F}" type="presParOf" srcId="{37F5DF09-979B-4434-AB3E-63D4C380A1D4}" destId="{EB984487-39B3-4C39-B54F-90DF20FE18C1}" srcOrd="5" destOrd="0" presId="urn:microsoft.com/office/officeart/2005/8/layout/list1"/>
    <dgm:cxn modelId="{E004D6A1-6315-4D87-8041-B1A054FEB1BA}" type="presParOf" srcId="{37F5DF09-979B-4434-AB3E-63D4C380A1D4}" destId="{663CE7F1-6754-42E7-BB7A-BAFA78849F38}"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97BD3AA-C0AD-4EC6-970D-739CC8570BA8}"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157B2209-0784-4F5E-A538-39C654E22763}">
      <dgm:prSet/>
      <dgm:spPr/>
      <dgm:t>
        <a:bodyPr/>
        <a:lstStyle/>
        <a:p>
          <a:r>
            <a:rPr lang="af-ZA"/>
            <a:t>Many teenagers experience:</a:t>
          </a:r>
          <a:endParaRPr lang="en-US"/>
        </a:p>
      </dgm:t>
    </dgm:pt>
    <dgm:pt modelId="{7AB921BE-2327-45F6-8CC8-90796999AEED}" type="parTrans" cxnId="{4EEFD957-B46F-4A2B-AC63-87EB67BA51D8}">
      <dgm:prSet/>
      <dgm:spPr/>
      <dgm:t>
        <a:bodyPr/>
        <a:lstStyle/>
        <a:p>
          <a:endParaRPr lang="en-US"/>
        </a:p>
      </dgm:t>
    </dgm:pt>
    <dgm:pt modelId="{279C8458-AFAF-4744-ABE6-2E66D371A4B8}" type="sibTrans" cxnId="{4EEFD957-B46F-4A2B-AC63-87EB67BA51D8}">
      <dgm:prSet/>
      <dgm:spPr/>
      <dgm:t>
        <a:bodyPr/>
        <a:lstStyle/>
        <a:p>
          <a:endParaRPr lang="en-US"/>
        </a:p>
      </dgm:t>
    </dgm:pt>
    <dgm:pt modelId="{88F53AA7-D35E-4741-93FF-B519520E527E}">
      <dgm:prSet/>
      <dgm:spPr/>
      <dgm:t>
        <a:bodyPr/>
        <a:lstStyle/>
        <a:p>
          <a:r>
            <a:rPr lang="af-ZA"/>
            <a:t>Acne </a:t>
          </a:r>
          <a:endParaRPr lang="en-US"/>
        </a:p>
      </dgm:t>
    </dgm:pt>
    <dgm:pt modelId="{779A7DC8-4DA2-4DB1-AF76-53D53BB93BE2}" type="parTrans" cxnId="{1E589EF6-E094-41C2-A6A1-9E747E0AFE9A}">
      <dgm:prSet/>
      <dgm:spPr/>
      <dgm:t>
        <a:bodyPr/>
        <a:lstStyle/>
        <a:p>
          <a:endParaRPr lang="en-US"/>
        </a:p>
      </dgm:t>
    </dgm:pt>
    <dgm:pt modelId="{2D5E6B7E-0703-42BC-B137-4459BED54C38}" type="sibTrans" cxnId="{1E589EF6-E094-41C2-A6A1-9E747E0AFE9A}">
      <dgm:prSet/>
      <dgm:spPr/>
      <dgm:t>
        <a:bodyPr/>
        <a:lstStyle/>
        <a:p>
          <a:endParaRPr lang="en-US"/>
        </a:p>
      </dgm:t>
    </dgm:pt>
    <dgm:pt modelId="{6F996C49-D647-4781-BD18-CC2B61136EDA}">
      <dgm:prSet/>
      <dgm:spPr/>
      <dgm:t>
        <a:bodyPr/>
        <a:lstStyle/>
        <a:p>
          <a:r>
            <a:rPr lang="af-ZA"/>
            <a:t>Oily skin </a:t>
          </a:r>
          <a:endParaRPr lang="en-US"/>
        </a:p>
      </dgm:t>
    </dgm:pt>
    <dgm:pt modelId="{019A66E9-1F22-490E-9C1E-CCAADD489FB7}" type="parTrans" cxnId="{3CEA8B10-7726-472C-8086-689CDB0F96A8}">
      <dgm:prSet/>
      <dgm:spPr/>
      <dgm:t>
        <a:bodyPr/>
        <a:lstStyle/>
        <a:p>
          <a:endParaRPr lang="en-US"/>
        </a:p>
      </dgm:t>
    </dgm:pt>
    <dgm:pt modelId="{4EE98BCC-F12B-4C76-97D6-C039E49417A5}" type="sibTrans" cxnId="{3CEA8B10-7726-472C-8086-689CDB0F96A8}">
      <dgm:prSet/>
      <dgm:spPr/>
      <dgm:t>
        <a:bodyPr/>
        <a:lstStyle/>
        <a:p>
          <a:endParaRPr lang="en-US"/>
        </a:p>
      </dgm:t>
    </dgm:pt>
    <dgm:pt modelId="{98DB50E1-4C10-4FFF-9AF3-E3AFBE90D9FF}">
      <dgm:prSet/>
      <dgm:spPr/>
      <dgm:t>
        <a:bodyPr/>
        <a:lstStyle/>
        <a:p>
          <a:r>
            <a:rPr lang="af-ZA"/>
            <a:t>Increased sweating </a:t>
          </a:r>
          <a:endParaRPr lang="en-US"/>
        </a:p>
      </dgm:t>
    </dgm:pt>
    <dgm:pt modelId="{F09D5B35-10F8-4730-8CD7-0D116480254C}" type="parTrans" cxnId="{C73C94D1-5839-47CF-94ED-2D540170B7EC}">
      <dgm:prSet/>
      <dgm:spPr/>
      <dgm:t>
        <a:bodyPr/>
        <a:lstStyle/>
        <a:p>
          <a:endParaRPr lang="en-US"/>
        </a:p>
      </dgm:t>
    </dgm:pt>
    <dgm:pt modelId="{319FC647-DC65-4407-91F9-5F0AD597BA8B}" type="sibTrans" cxnId="{C73C94D1-5839-47CF-94ED-2D540170B7EC}">
      <dgm:prSet/>
      <dgm:spPr/>
      <dgm:t>
        <a:bodyPr/>
        <a:lstStyle/>
        <a:p>
          <a:endParaRPr lang="en-US"/>
        </a:p>
      </dgm:t>
    </dgm:pt>
    <dgm:pt modelId="{E4A0640C-E452-443E-96E0-640905E8061B}">
      <dgm:prSet/>
      <dgm:spPr/>
      <dgm:t>
        <a:bodyPr/>
        <a:lstStyle/>
        <a:p>
          <a:r>
            <a:rPr lang="af-ZA"/>
            <a:t>Body odour </a:t>
          </a:r>
          <a:endParaRPr lang="en-US"/>
        </a:p>
      </dgm:t>
    </dgm:pt>
    <dgm:pt modelId="{78AE9F7B-35FC-4FA8-B761-9068264F40AA}" type="parTrans" cxnId="{FCB6A262-8A90-4FF8-A892-171707708311}">
      <dgm:prSet/>
      <dgm:spPr/>
      <dgm:t>
        <a:bodyPr/>
        <a:lstStyle/>
        <a:p>
          <a:endParaRPr lang="en-US"/>
        </a:p>
      </dgm:t>
    </dgm:pt>
    <dgm:pt modelId="{D886FAF2-54AE-45B0-9814-AB8E4E680877}" type="sibTrans" cxnId="{FCB6A262-8A90-4FF8-A892-171707708311}">
      <dgm:prSet/>
      <dgm:spPr/>
      <dgm:t>
        <a:bodyPr/>
        <a:lstStyle/>
        <a:p>
          <a:endParaRPr lang="en-US"/>
        </a:p>
      </dgm:t>
    </dgm:pt>
    <dgm:pt modelId="{53EA657F-7E58-4F4A-840C-1F0C93C6D897}">
      <dgm:prSet/>
      <dgm:spPr/>
      <dgm:t>
        <a:bodyPr/>
        <a:lstStyle/>
        <a:p>
          <a:r>
            <a:rPr lang="af-ZA"/>
            <a:t>These changes are normal during puberty.</a:t>
          </a:r>
          <a:endParaRPr lang="en-US"/>
        </a:p>
      </dgm:t>
    </dgm:pt>
    <dgm:pt modelId="{C5646874-625A-4B21-A574-9D301556175A}" type="parTrans" cxnId="{2816A768-07D6-49B9-A88E-DC5150BB39EE}">
      <dgm:prSet/>
      <dgm:spPr/>
      <dgm:t>
        <a:bodyPr/>
        <a:lstStyle/>
        <a:p>
          <a:endParaRPr lang="en-US"/>
        </a:p>
      </dgm:t>
    </dgm:pt>
    <dgm:pt modelId="{606E9D83-04C5-48BC-A6C0-32BC08D8162B}" type="sibTrans" cxnId="{2816A768-07D6-49B9-A88E-DC5150BB39EE}">
      <dgm:prSet/>
      <dgm:spPr/>
      <dgm:t>
        <a:bodyPr/>
        <a:lstStyle/>
        <a:p>
          <a:endParaRPr lang="en-US"/>
        </a:p>
      </dgm:t>
    </dgm:pt>
    <dgm:pt modelId="{1A1E7253-CA11-491E-852B-6AD1BA6467C1}" type="pres">
      <dgm:prSet presAssocID="{597BD3AA-C0AD-4EC6-970D-739CC8570BA8}" presName="Name0" presStyleCnt="0">
        <dgm:presLayoutVars>
          <dgm:dir/>
          <dgm:animLvl val="lvl"/>
          <dgm:resizeHandles val="exact"/>
        </dgm:presLayoutVars>
      </dgm:prSet>
      <dgm:spPr/>
    </dgm:pt>
    <dgm:pt modelId="{663ED9CF-6A00-4192-B763-666571DF8D18}" type="pres">
      <dgm:prSet presAssocID="{53EA657F-7E58-4F4A-840C-1F0C93C6D897}" presName="boxAndChildren" presStyleCnt="0"/>
      <dgm:spPr/>
    </dgm:pt>
    <dgm:pt modelId="{F7DDDB21-346C-41F7-A730-4D9F18D8D536}" type="pres">
      <dgm:prSet presAssocID="{53EA657F-7E58-4F4A-840C-1F0C93C6D897}" presName="parentTextBox" presStyleLbl="node1" presStyleIdx="0" presStyleCnt="2"/>
      <dgm:spPr/>
    </dgm:pt>
    <dgm:pt modelId="{D655BDBD-A8CB-4485-90A4-F644D0912FF0}" type="pres">
      <dgm:prSet presAssocID="{279C8458-AFAF-4744-ABE6-2E66D371A4B8}" presName="sp" presStyleCnt="0"/>
      <dgm:spPr/>
    </dgm:pt>
    <dgm:pt modelId="{48183F28-3329-487C-AC0E-C8311B265A3F}" type="pres">
      <dgm:prSet presAssocID="{157B2209-0784-4F5E-A538-39C654E22763}" presName="arrowAndChildren" presStyleCnt="0"/>
      <dgm:spPr/>
    </dgm:pt>
    <dgm:pt modelId="{BA6DB223-097D-4776-9003-0FFBA0D2C455}" type="pres">
      <dgm:prSet presAssocID="{157B2209-0784-4F5E-A538-39C654E22763}" presName="parentTextArrow" presStyleLbl="node1" presStyleIdx="0" presStyleCnt="2"/>
      <dgm:spPr/>
    </dgm:pt>
    <dgm:pt modelId="{CF6B8E86-33A9-42D4-A58D-84297DEE05B9}" type="pres">
      <dgm:prSet presAssocID="{157B2209-0784-4F5E-A538-39C654E22763}" presName="arrow" presStyleLbl="node1" presStyleIdx="1" presStyleCnt="2"/>
      <dgm:spPr/>
    </dgm:pt>
    <dgm:pt modelId="{63A345D3-11F2-4DFA-A3F3-AB71F9C94D62}" type="pres">
      <dgm:prSet presAssocID="{157B2209-0784-4F5E-A538-39C654E22763}" presName="descendantArrow" presStyleCnt="0"/>
      <dgm:spPr/>
    </dgm:pt>
    <dgm:pt modelId="{736182D0-70FE-46DB-BD4B-5D49B9312FA5}" type="pres">
      <dgm:prSet presAssocID="{88F53AA7-D35E-4741-93FF-B519520E527E}" presName="childTextArrow" presStyleLbl="fgAccFollowNode1" presStyleIdx="0" presStyleCnt="4">
        <dgm:presLayoutVars>
          <dgm:bulletEnabled val="1"/>
        </dgm:presLayoutVars>
      </dgm:prSet>
      <dgm:spPr/>
    </dgm:pt>
    <dgm:pt modelId="{DC752952-2074-4770-93F3-2010193D4B9A}" type="pres">
      <dgm:prSet presAssocID="{6F996C49-D647-4781-BD18-CC2B61136EDA}" presName="childTextArrow" presStyleLbl="fgAccFollowNode1" presStyleIdx="1" presStyleCnt="4">
        <dgm:presLayoutVars>
          <dgm:bulletEnabled val="1"/>
        </dgm:presLayoutVars>
      </dgm:prSet>
      <dgm:spPr/>
    </dgm:pt>
    <dgm:pt modelId="{5B09C986-2B84-446D-9351-437BF2C458B9}" type="pres">
      <dgm:prSet presAssocID="{98DB50E1-4C10-4FFF-9AF3-E3AFBE90D9FF}" presName="childTextArrow" presStyleLbl="fgAccFollowNode1" presStyleIdx="2" presStyleCnt="4">
        <dgm:presLayoutVars>
          <dgm:bulletEnabled val="1"/>
        </dgm:presLayoutVars>
      </dgm:prSet>
      <dgm:spPr/>
    </dgm:pt>
    <dgm:pt modelId="{778514E6-B4ED-4B58-8F22-C475D53A6CF0}" type="pres">
      <dgm:prSet presAssocID="{E4A0640C-E452-443E-96E0-640905E8061B}" presName="childTextArrow" presStyleLbl="fgAccFollowNode1" presStyleIdx="3" presStyleCnt="4">
        <dgm:presLayoutVars>
          <dgm:bulletEnabled val="1"/>
        </dgm:presLayoutVars>
      </dgm:prSet>
      <dgm:spPr/>
    </dgm:pt>
  </dgm:ptLst>
  <dgm:cxnLst>
    <dgm:cxn modelId="{3CEA8B10-7726-472C-8086-689CDB0F96A8}" srcId="{157B2209-0784-4F5E-A538-39C654E22763}" destId="{6F996C49-D647-4781-BD18-CC2B61136EDA}" srcOrd="1" destOrd="0" parTransId="{019A66E9-1F22-490E-9C1E-CCAADD489FB7}" sibTransId="{4EE98BCC-F12B-4C76-97D6-C039E49417A5}"/>
    <dgm:cxn modelId="{4F7EFF34-FC5A-4B6E-B7BB-D3BFAC066FCF}" type="presOf" srcId="{6F996C49-D647-4781-BD18-CC2B61136EDA}" destId="{DC752952-2074-4770-93F3-2010193D4B9A}" srcOrd="0" destOrd="0" presId="urn:microsoft.com/office/officeart/2005/8/layout/process4"/>
    <dgm:cxn modelId="{FCB6A262-8A90-4FF8-A892-171707708311}" srcId="{157B2209-0784-4F5E-A538-39C654E22763}" destId="{E4A0640C-E452-443E-96E0-640905E8061B}" srcOrd="3" destOrd="0" parTransId="{78AE9F7B-35FC-4FA8-B761-9068264F40AA}" sibTransId="{D886FAF2-54AE-45B0-9814-AB8E4E680877}"/>
    <dgm:cxn modelId="{2816A768-07D6-49B9-A88E-DC5150BB39EE}" srcId="{597BD3AA-C0AD-4EC6-970D-739CC8570BA8}" destId="{53EA657F-7E58-4F4A-840C-1F0C93C6D897}" srcOrd="1" destOrd="0" parTransId="{C5646874-625A-4B21-A574-9D301556175A}" sibTransId="{606E9D83-04C5-48BC-A6C0-32BC08D8162B}"/>
    <dgm:cxn modelId="{FAA25150-4406-4F88-9806-185AC707FF3B}" type="presOf" srcId="{88F53AA7-D35E-4741-93FF-B519520E527E}" destId="{736182D0-70FE-46DB-BD4B-5D49B9312FA5}" srcOrd="0" destOrd="0" presId="urn:microsoft.com/office/officeart/2005/8/layout/process4"/>
    <dgm:cxn modelId="{4EEFD957-B46F-4A2B-AC63-87EB67BA51D8}" srcId="{597BD3AA-C0AD-4EC6-970D-739CC8570BA8}" destId="{157B2209-0784-4F5E-A538-39C654E22763}" srcOrd="0" destOrd="0" parTransId="{7AB921BE-2327-45F6-8CC8-90796999AEED}" sibTransId="{279C8458-AFAF-4744-ABE6-2E66D371A4B8}"/>
    <dgm:cxn modelId="{6813FE7B-4F9B-4FC9-8D1D-9539B541DAA2}" type="presOf" srcId="{597BD3AA-C0AD-4EC6-970D-739CC8570BA8}" destId="{1A1E7253-CA11-491E-852B-6AD1BA6467C1}" srcOrd="0" destOrd="0" presId="urn:microsoft.com/office/officeart/2005/8/layout/process4"/>
    <dgm:cxn modelId="{DF7B3382-F81C-429D-9383-34B59D338D95}" type="presOf" srcId="{98DB50E1-4C10-4FFF-9AF3-E3AFBE90D9FF}" destId="{5B09C986-2B84-446D-9351-437BF2C458B9}" srcOrd="0" destOrd="0" presId="urn:microsoft.com/office/officeart/2005/8/layout/process4"/>
    <dgm:cxn modelId="{BDD0FD91-E9E6-407E-9E30-44D2555FE033}" type="presOf" srcId="{53EA657F-7E58-4F4A-840C-1F0C93C6D897}" destId="{F7DDDB21-346C-41F7-A730-4D9F18D8D536}" srcOrd="0" destOrd="0" presId="urn:microsoft.com/office/officeart/2005/8/layout/process4"/>
    <dgm:cxn modelId="{56766ABF-643E-4485-817D-CE124D783A97}" type="presOf" srcId="{157B2209-0784-4F5E-A538-39C654E22763}" destId="{CF6B8E86-33A9-42D4-A58D-84297DEE05B9}" srcOrd="1" destOrd="0" presId="urn:microsoft.com/office/officeart/2005/8/layout/process4"/>
    <dgm:cxn modelId="{C73C94D1-5839-47CF-94ED-2D540170B7EC}" srcId="{157B2209-0784-4F5E-A538-39C654E22763}" destId="{98DB50E1-4C10-4FFF-9AF3-E3AFBE90D9FF}" srcOrd="2" destOrd="0" parTransId="{F09D5B35-10F8-4730-8CD7-0D116480254C}" sibTransId="{319FC647-DC65-4407-91F9-5F0AD597BA8B}"/>
    <dgm:cxn modelId="{F99F4EDA-3947-4E19-8E6E-EF0D09E29004}" type="presOf" srcId="{E4A0640C-E452-443E-96E0-640905E8061B}" destId="{778514E6-B4ED-4B58-8F22-C475D53A6CF0}" srcOrd="0" destOrd="0" presId="urn:microsoft.com/office/officeart/2005/8/layout/process4"/>
    <dgm:cxn modelId="{9C7FF2F5-CB7F-48BE-A87A-8AE884C08725}" type="presOf" srcId="{157B2209-0784-4F5E-A538-39C654E22763}" destId="{BA6DB223-097D-4776-9003-0FFBA0D2C455}" srcOrd="0" destOrd="0" presId="urn:microsoft.com/office/officeart/2005/8/layout/process4"/>
    <dgm:cxn modelId="{1E589EF6-E094-41C2-A6A1-9E747E0AFE9A}" srcId="{157B2209-0784-4F5E-A538-39C654E22763}" destId="{88F53AA7-D35E-4741-93FF-B519520E527E}" srcOrd="0" destOrd="0" parTransId="{779A7DC8-4DA2-4DB1-AF76-53D53BB93BE2}" sibTransId="{2D5E6B7E-0703-42BC-B137-4459BED54C38}"/>
    <dgm:cxn modelId="{A33A4684-128C-4DBC-B88C-3D005672B452}" type="presParOf" srcId="{1A1E7253-CA11-491E-852B-6AD1BA6467C1}" destId="{663ED9CF-6A00-4192-B763-666571DF8D18}" srcOrd="0" destOrd="0" presId="urn:microsoft.com/office/officeart/2005/8/layout/process4"/>
    <dgm:cxn modelId="{88B2E8D8-02FD-419A-B5D9-3375ECA8685A}" type="presParOf" srcId="{663ED9CF-6A00-4192-B763-666571DF8D18}" destId="{F7DDDB21-346C-41F7-A730-4D9F18D8D536}" srcOrd="0" destOrd="0" presId="urn:microsoft.com/office/officeart/2005/8/layout/process4"/>
    <dgm:cxn modelId="{AD29F432-309D-4EC4-9A81-A01C1E769DAB}" type="presParOf" srcId="{1A1E7253-CA11-491E-852B-6AD1BA6467C1}" destId="{D655BDBD-A8CB-4485-90A4-F644D0912FF0}" srcOrd="1" destOrd="0" presId="urn:microsoft.com/office/officeart/2005/8/layout/process4"/>
    <dgm:cxn modelId="{66742C89-3680-4F58-8D52-A053D8DC1F92}" type="presParOf" srcId="{1A1E7253-CA11-491E-852B-6AD1BA6467C1}" destId="{48183F28-3329-487C-AC0E-C8311B265A3F}" srcOrd="2" destOrd="0" presId="urn:microsoft.com/office/officeart/2005/8/layout/process4"/>
    <dgm:cxn modelId="{1EAB840E-49E0-4A0E-B4BE-0AB261AE50DF}" type="presParOf" srcId="{48183F28-3329-487C-AC0E-C8311B265A3F}" destId="{BA6DB223-097D-4776-9003-0FFBA0D2C455}" srcOrd="0" destOrd="0" presId="urn:microsoft.com/office/officeart/2005/8/layout/process4"/>
    <dgm:cxn modelId="{A86F4C41-1F73-4A50-B791-972D8E1F0212}" type="presParOf" srcId="{48183F28-3329-487C-AC0E-C8311B265A3F}" destId="{CF6B8E86-33A9-42D4-A58D-84297DEE05B9}" srcOrd="1" destOrd="0" presId="urn:microsoft.com/office/officeart/2005/8/layout/process4"/>
    <dgm:cxn modelId="{4E5C21F0-D6DE-457A-9250-E6BB33A1B95D}" type="presParOf" srcId="{48183F28-3329-487C-AC0E-C8311B265A3F}" destId="{63A345D3-11F2-4DFA-A3F3-AB71F9C94D62}" srcOrd="2" destOrd="0" presId="urn:microsoft.com/office/officeart/2005/8/layout/process4"/>
    <dgm:cxn modelId="{15CE4879-AF52-4968-A321-4F51ABF6C764}" type="presParOf" srcId="{63A345D3-11F2-4DFA-A3F3-AB71F9C94D62}" destId="{736182D0-70FE-46DB-BD4B-5D49B9312FA5}" srcOrd="0" destOrd="0" presId="urn:microsoft.com/office/officeart/2005/8/layout/process4"/>
    <dgm:cxn modelId="{199DF6BB-A265-48FF-8BF3-954B8A038EB7}" type="presParOf" srcId="{63A345D3-11F2-4DFA-A3F3-AB71F9C94D62}" destId="{DC752952-2074-4770-93F3-2010193D4B9A}" srcOrd="1" destOrd="0" presId="urn:microsoft.com/office/officeart/2005/8/layout/process4"/>
    <dgm:cxn modelId="{E7794BA0-23B0-4933-AE44-005694F0A142}" type="presParOf" srcId="{63A345D3-11F2-4DFA-A3F3-AB71F9C94D62}" destId="{5B09C986-2B84-446D-9351-437BF2C458B9}" srcOrd="2" destOrd="0" presId="urn:microsoft.com/office/officeart/2005/8/layout/process4"/>
    <dgm:cxn modelId="{D72EDDFD-7A02-4370-81E3-E0BF619EE733}" type="presParOf" srcId="{63A345D3-11F2-4DFA-A3F3-AB71F9C94D62}" destId="{778514E6-B4ED-4B58-8F22-C475D53A6CF0}"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596EB7-B837-4785-8962-CCE5CFBED9C4}"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9EFA8C53-D812-455A-B88C-DB9EAEFFF45A}">
      <dgm:prSet/>
      <dgm:spPr/>
      <dgm:t>
        <a:bodyPr/>
        <a:lstStyle/>
        <a:p>
          <a:r>
            <a:rPr lang="af-ZA"/>
            <a:t>Self-confidence </a:t>
          </a:r>
          <a:endParaRPr lang="en-US"/>
        </a:p>
      </dgm:t>
    </dgm:pt>
    <dgm:pt modelId="{8C13F05F-F5D5-49A1-B90F-26A846EFFD5D}" type="parTrans" cxnId="{D26F65DA-D2AF-4CFE-B235-FA85C681667B}">
      <dgm:prSet/>
      <dgm:spPr/>
      <dgm:t>
        <a:bodyPr/>
        <a:lstStyle/>
        <a:p>
          <a:endParaRPr lang="en-US"/>
        </a:p>
      </dgm:t>
    </dgm:pt>
    <dgm:pt modelId="{40BACFE6-B1B9-4C21-B212-7DE0B9814D29}" type="sibTrans" cxnId="{D26F65DA-D2AF-4CFE-B235-FA85C681667B}">
      <dgm:prSet/>
      <dgm:spPr/>
      <dgm:t>
        <a:bodyPr/>
        <a:lstStyle/>
        <a:p>
          <a:endParaRPr lang="en-US"/>
        </a:p>
      </dgm:t>
    </dgm:pt>
    <dgm:pt modelId="{DA1A2B57-B613-44F7-A377-29CF6CEA5048}">
      <dgm:prSet/>
      <dgm:spPr/>
      <dgm:t>
        <a:bodyPr/>
        <a:lstStyle/>
        <a:p>
          <a:r>
            <a:rPr lang="af-ZA"/>
            <a:t>Emotions </a:t>
          </a:r>
          <a:endParaRPr lang="en-US"/>
        </a:p>
      </dgm:t>
    </dgm:pt>
    <dgm:pt modelId="{F2B5682A-5B57-4F2B-AA36-16385AEF888A}" type="parTrans" cxnId="{15E197FE-DD9E-41CE-AAC7-ADF3BF211C4D}">
      <dgm:prSet/>
      <dgm:spPr/>
      <dgm:t>
        <a:bodyPr/>
        <a:lstStyle/>
        <a:p>
          <a:endParaRPr lang="en-US"/>
        </a:p>
      </dgm:t>
    </dgm:pt>
    <dgm:pt modelId="{8653690F-BF25-4B59-9021-519F9EC10636}" type="sibTrans" cxnId="{15E197FE-DD9E-41CE-AAC7-ADF3BF211C4D}">
      <dgm:prSet/>
      <dgm:spPr/>
      <dgm:t>
        <a:bodyPr/>
        <a:lstStyle/>
        <a:p>
          <a:endParaRPr lang="en-US"/>
        </a:p>
      </dgm:t>
    </dgm:pt>
    <dgm:pt modelId="{88CBF2FF-4138-4D08-91A7-5FBA86794FAB}">
      <dgm:prSet/>
      <dgm:spPr/>
      <dgm:t>
        <a:bodyPr/>
        <a:lstStyle/>
        <a:p>
          <a:r>
            <a:rPr lang="af-ZA"/>
            <a:t>Relationships</a:t>
          </a:r>
          <a:endParaRPr lang="en-US"/>
        </a:p>
      </dgm:t>
    </dgm:pt>
    <dgm:pt modelId="{BB6522AB-AB18-4194-A263-BED8F6BA3955}" type="parTrans" cxnId="{455F9CE8-C70B-4223-85F4-7D40FEADF4DC}">
      <dgm:prSet/>
      <dgm:spPr/>
      <dgm:t>
        <a:bodyPr/>
        <a:lstStyle/>
        <a:p>
          <a:endParaRPr lang="en-US"/>
        </a:p>
      </dgm:t>
    </dgm:pt>
    <dgm:pt modelId="{FF4D65B8-1803-4FE3-ADA9-ACFD8864FB7E}" type="sibTrans" cxnId="{455F9CE8-C70B-4223-85F4-7D40FEADF4DC}">
      <dgm:prSet/>
      <dgm:spPr/>
      <dgm:t>
        <a:bodyPr/>
        <a:lstStyle/>
        <a:p>
          <a:endParaRPr lang="en-US"/>
        </a:p>
      </dgm:t>
    </dgm:pt>
    <dgm:pt modelId="{F7A9C663-DEC4-4593-90BB-E9154DF54C71}" type="pres">
      <dgm:prSet presAssocID="{02596EB7-B837-4785-8962-CCE5CFBED9C4}" presName="linear" presStyleCnt="0">
        <dgm:presLayoutVars>
          <dgm:animLvl val="lvl"/>
          <dgm:resizeHandles val="exact"/>
        </dgm:presLayoutVars>
      </dgm:prSet>
      <dgm:spPr/>
    </dgm:pt>
    <dgm:pt modelId="{AB005ECF-042E-4605-9935-64C5C3C2D4F7}" type="pres">
      <dgm:prSet presAssocID="{9EFA8C53-D812-455A-B88C-DB9EAEFFF45A}" presName="parentText" presStyleLbl="node1" presStyleIdx="0" presStyleCnt="3">
        <dgm:presLayoutVars>
          <dgm:chMax val="0"/>
          <dgm:bulletEnabled val="1"/>
        </dgm:presLayoutVars>
      </dgm:prSet>
      <dgm:spPr/>
    </dgm:pt>
    <dgm:pt modelId="{68AE6AC9-1C72-49F1-84BC-9BA74294CBCC}" type="pres">
      <dgm:prSet presAssocID="{40BACFE6-B1B9-4C21-B212-7DE0B9814D29}" presName="spacer" presStyleCnt="0"/>
      <dgm:spPr/>
    </dgm:pt>
    <dgm:pt modelId="{B5235B5A-4250-4E9C-863A-95F6FF0F6CB6}" type="pres">
      <dgm:prSet presAssocID="{DA1A2B57-B613-44F7-A377-29CF6CEA5048}" presName="parentText" presStyleLbl="node1" presStyleIdx="1" presStyleCnt="3">
        <dgm:presLayoutVars>
          <dgm:chMax val="0"/>
          <dgm:bulletEnabled val="1"/>
        </dgm:presLayoutVars>
      </dgm:prSet>
      <dgm:spPr/>
    </dgm:pt>
    <dgm:pt modelId="{E778D8CD-4807-4D84-B0B7-A7D4786E32CB}" type="pres">
      <dgm:prSet presAssocID="{8653690F-BF25-4B59-9021-519F9EC10636}" presName="spacer" presStyleCnt="0"/>
      <dgm:spPr/>
    </dgm:pt>
    <dgm:pt modelId="{8EC8A9B9-F4A5-4727-81A6-C50A63739CF9}" type="pres">
      <dgm:prSet presAssocID="{88CBF2FF-4138-4D08-91A7-5FBA86794FAB}" presName="parentText" presStyleLbl="node1" presStyleIdx="2" presStyleCnt="3">
        <dgm:presLayoutVars>
          <dgm:chMax val="0"/>
          <dgm:bulletEnabled val="1"/>
        </dgm:presLayoutVars>
      </dgm:prSet>
      <dgm:spPr/>
    </dgm:pt>
  </dgm:ptLst>
  <dgm:cxnLst>
    <dgm:cxn modelId="{41735F9B-FF62-4310-90C8-D4E8F9D999F3}" type="presOf" srcId="{DA1A2B57-B613-44F7-A377-29CF6CEA5048}" destId="{B5235B5A-4250-4E9C-863A-95F6FF0F6CB6}" srcOrd="0" destOrd="0" presId="urn:microsoft.com/office/officeart/2005/8/layout/vList2"/>
    <dgm:cxn modelId="{ABECF0C3-5143-4070-8680-4CFC2B450D22}" type="presOf" srcId="{9EFA8C53-D812-455A-B88C-DB9EAEFFF45A}" destId="{AB005ECF-042E-4605-9935-64C5C3C2D4F7}" srcOrd="0" destOrd="0" presId="urn:microsoft.com/office/officeart/2005/8/layout/vList2"/>
    <dgm:cxn modelId="{D26F65DA-D2AF-4CFE-B235-FA85C681667B}" srcId="{02596EB7-B837-4785-8962-CCE5CFBED9C4}" destId="{9EFA8C53-D812-455A-B88C-DB9EAEFFF45A}" srcOrd="0" destOrd="0" parTransId="{8C13F05F-F5D5-49A1-B90F-26A846EFFD5D}" sibTransId="{40BACFE6-B1B9-4C21-B212-7DE0B9814D29}"/>
    <dgm:cxn modelId="{AC18E3E4-33E5-4EBD-8BB0-84831115BC99}" type="presOf" srcId="{88CBF2FF-4138-4D08-91A7-5FBA86794FAB}" destId="{8EC8A9B9-F4A5-4727-81A6-C50A63739CF9}" srcOrd="0" destOrd="0" presId="urn:microsoft.com/office/officeart/2005/8/layout/vList2"/>
    <dgm:cxn modelId="{455F9CE8-C70B-4223-85F4-7D40FEADF4DC}" srcId="{02596EB7-B837-4785-8962-CCE5CFBED9C4}" destId="{88CBF2FF-4138-4D08-91A7-5FBA86794FAB}" srcOrd="2" destOrd="0" parTransId="{BB6522AB-AB18-4194-A263-BED8F6BA3955}" sibTransId="{FF4D65B8-1803-4FE3-ADA9-ACFD8864FB7E}"/>
    <dgm:cxn modelId="{6E08D6F3-C2B2-45AF-806E-7B180EAEE06D}" type="presOf" srcId="{02596EB7-B837-4785-8962-CCE5CFBED9C4}" destId="{F7A9C663-DEC4-4593-90BB-E9154DF54C71}" srcOrd="0" destOrd="0" presId="urn:microsoft.com/office/officeart/2005/8/layout/vList2"/>
    <dgm:cxn modelId="{15E197FE-DD9E-41CE-AAC7-ADF3BF211C4D}" srcId="{02596EB7-B837-4785-8962-CCE5CFBED9C4}" destId="{DA1A2B57-B613-44F7-A377-29CF6CEA5048}" srcOrd="1" destOrd="0" parTransId="{F2B5682A-5B57-4F2B-AA36-16385AEF888A}" sibTransId="{8653690F-BF25-4B59-9021-519F9EC10636}"/>
    <dgm:cxn modelId="{25E38F24-5C96-429C-80A3-DA5FDF7AF029}" type="presParOf" srcId="{F7A9C663-DEC4-4593-90BB-E9154DF54C71}" destId="{AB005ECF-042E-4605-9935-64C5C3C2D4F7}" srcOrd="0" destOrd="0" presId="urn:microsoft.com/office/officeart/2005/8/layout/vList2"/>
    <dgm:cxn modelId="{4FC271F6-6793-48A2-960A-006116F8CF13}" type="presParOf" srcId="{F7A9C663-DEC4-4593-90BB-E9154DF54C71}" destId="{68AE6AC9-1C72-49F1-84BC-9BA74294CBCC}" srcOrd="1" destOrd="0" presId="urn:microsoft.com/office/officeart/2005/8/layout/vList2"/>
    <dgm:cxn modelId="{A9D9F829-CF51-4A0E-A43F-9190BCBF6FE5}" type="presParOf" srcId="{F7A9C663-DEC4-4593-90BB-E9154DF54C71}" destId="{B5235B5A-4250-4E9C-863A-95F6FF0F6CB6}" srcOrd="2" destOrd="0" presId="urn:microsoft.com/office/officeart/2005/8/layout/vList2"/>
    <dgm:cxn modelId="{7D7B7128-11EF-463B-B7CB-E742E6232317}" type="presParOf" srcId="{F7A9C663-DEC4-4593-90BB-E9154DF54C71}" destId="{E778D8CD-4807-4D84-B0B7-A7D4786E32CB}" srcOrd="3" destOrd="0" presId="urn:microsoft.com/office/officeart/2005/8/layout/vList2"/>
    <dgm:cxn modelId="{4F6B8175-3B4A-4967-BF03-59542E272E52}" type="presParOf" srcId="{F7A9C663-DEC4-4593-90BB-E9154DF54C71}" destId="{8EC8A9B9-F4A5-4727-81A6-C50A63739CF9}"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10558-D4FA-4DCC-A55B-AD98CDB74249}">
      <dsp:nvSpPr>
        <dsp:cNvPr id="0" name=""/>
        <dsp:cNvSpPr/>
      </dsp:nvSpPr>
      <dsp:spPr>
        <a:xfrm>
          <a:off x="307345" y="1546"/>
          <a:ext cx="3222855" cy="193371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ZA" sz="3000" kern="1200">
              <a:latin typeface="Calibri" panose="020F0502020204030204" pitchFamily="34" charset="0"/>
              <a:ea typeface="Calibri" panose="020F0502020204030204" pitchFamily="34" charset="0"/>
              <a:cs typeface="Calibri" panose="020F0502020204030204" pitchFamily="34" charset="0"/>
            </a:rPr>
            <a:t>Different life roles</a:t>
          </a:r>
          <a:endParaRPr lang="en-US" sz="3000" kern="1200">
            <a:latin typeface="Calibri" panose="020F0502020204030204" pitchFamily="34" charset="0"/>
            <a:ea typeface="Calibri" panose="020F0502020204030204" pitchFamily="34" charset="0"/>
            <a:cs typeface="Calibri" panose="020F0502020204030204" pitchFamily="34" charset="0"/>
          </a:endParaRPr>
        </a:p>
      </dsp:txBody>
      <dsp:txXfrm>
        <a:off x="307345" y="1546"/>
        <a:ext cx="3222855" cy="1933713"/>
      </dsp:txXfrm>
    </dsp:sp>
    <dsp:sp modelId="{9E1CB080-657A-49C7-8C3B-71F66F3512DF}">
      <dsp:nvSpPr>
        <dsp:cNvPr id="0" name=""/>
        <dsp:cNvSpPr/>
      </dsp:nvSpPr>
      <dsp:spPr>
        <a:xfrm>
          <a:off x="3852486" y="1546"/>
          <a:ext cx="3222855" cy="193371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ZA" sz="3000" kern="1200">
              <a:latin typeface="Calibri" panose="020F0502020204030204" pitchFamily="34" charset="0"/>
              <a:ea typeface="Calibri" panose="020F0502020204030204" pitchFamily="34" charset="0"/>
              <a:cs typeface="Calibri" panose="020F0502020204030204" pitchFamily="34" charset="0"/>
            </a:rPr>
            <a:t>Responsibilities linked to life roles</a:t>
          </a:r>
          <a:endParaRPr lang="en-US" sz="3000" kern="1200">
            <a:latin typeface="Calibri" panose="020F0502020204030204" pitchFamily="34" charset="0"/>
            <a:ea typeface="Calibri" panose="020F0502020204030204" pitchFamily="34" charset="0"/>
            <a:cs typeface="Calibri" panose="020F0502020204030204" pitchFamily="34" charset="0"/>
          </a:endParaRPr>
        </a:p>
      </dsp:txBody>
      <dsp:txXfrm>
        <a:off x="3852486" y="1546"/>
        <a:ext cx="3222855" cy="1933713"/>
      </dsp:txXfrm>
    </dsp:sp>
    <dsp:sp modelId="{7CAD3BF0-D8C8-4273-B56D-E5E1374FB1FA}">
      <dsp:nvSpPr>
        <dsp:cNvPr id="0" name=""/>
        <dsp:cNvSpPr/>
      </dsp:nvSpPr>
      <dsp:spPr>
        <a:xfrm>
          <a:off x="7397627" y="1546"/>
          <a:ext cx="3222855" cy="193371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ZA" sz="3000" kern="1200">
              <a:latin typeface="Calibri" panose="020F0502020204030204" pitchFamily="34" charset="0"/>
              <a:ea typeface="Calibri" panose="020F0502020204030204" pitchFamily="34" charset="0"/>
              <a:cs typeface="Calibri" panose="020F0502020204030204" pitchFamily="34" charset="0"/>
            </a:rPr>
            <a:t>How life roles affect relationships</a:t>
          </a:r>
          <a:endParaRPr lang="en-US" sz="3000" kern="1200">
            <a:latin typeface="Calibri" panose="020F0502020204030204" pitchFamily="34" charset="0"/>
            <a:ea typeface="Calibri" panose="020F0502020204030204" pitchFamily="34" charset="0"/>
            <a:cs typeface="Calibri" panose="020F0502020204030204" pitchFamily="34" charset="0"/>
          </a:endParaRPr>
        </a:p>
      </dsp:txBody>
      <dsp:txXfrm>
        <a:off x="7397627" y="1546"/>
        <a:ext cx="3222855" cy="1933713"/>
      </dsp:txXfrm>
    </dsp:sp>
    <dsp:sp modelId="{DFFA20CE-4F89-4C75-8670-CEB43B6C14FC}">
      <dsp:nvSpPr>
        <dsp:cNvPr id="0" name=""/>
        <dsp:cNvSpPr/>
      </dsp:nvSpPr>
      <dsp:spPr>
        <a:xfrm>
          <a:off x="2079915" y="2257545"/>
          <a:ext cx="3222855" cy="193371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ZA" sz="3000" kern="1200">
              <a:latin typeface="Calibri" panose="020F0502020204030204" pitchFamily="34" charset="0"/>
              <a:ea typeface="Calibri" panose="020F0502020204030204" pitchFamily="34" charset="0"/>
              <a:cs typeface="Calibri" panose="020F0502020204030204" pitchFamily="34" charset="0"/>
            </a:rPr>
            <a:t>Changing life roles</a:t>
          </a:r>
          <a:endParaRPr lang="en-US" sz="3000" kern="1200">
            <a:latin typeface="Calibri" panose="020F0502020204030204" pitchFamily="34" charset="0"/>
            <a:ea typeface="Calibri" panose="020F0502020204030204" pitchFamily="34" charset="0"/>
            <a:cs typeface="Calibri" panose="020F0502020204030204" pitchFamily="34" charset="0"/>
          </a:endParaRPr>
        </a:p>
      </dsp:txBody>
      <dsp:txXfrm>
        <a:off x="2079915" y="2257545"/>
        <a:ext cx="3222855" cy="1933713"/>
      </dsp:txXfrm>
    </dsp:sp>
    <dsp:sp modelId="{BB75394E-A2FE-413D-9854-BBEDF1D679DB}">
      <dsp:nvSpPr>
        <dsp:cNvPr id="0" name=""/>
        <dsp:cNvSpPr/>
      </dsp:nvSpPr>
      <dsp:spPr>
        <a:xfrm>
          <a:off x="5625057" y="2257545"/>
          <a:ext cx="3222855" cy="193371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ZA" sz="3000" kern="1200">
              <a:latin typeface="Calibri" panose="020F0502020204030204" pitchFamily="34" charset="0"/>
              <a:ea typeface="Calibri" panose="020F0502020204030204" pitchFamily="34" charset="0"/>
              <a:cs typeface="Calibri" panose="020F0502020204030204" pitchFamily="34" charset="0"/>
            </a:rPr>
            <a:t>Influence of culture and society on life roles</a:t>
          </a:r>
          <a:endParaRPr lang="en-US" sz="3000" kern="1200">
            <a:latin typeface="Calibri" panose="020F0502020204030204" pitchFamily="34" charset="0"/>
            <a:ea typeface="Calibri" panose="020F0502020204030204" pitchFamily="34" charset="0"/>
            <a:cs typeface="Calibri" panose="020F0502020204030204" pitchFamily="34" charset="0"/>
          </a:endParaRPr>
        </a:p>
      </dsp:txBody>
      <dsp:txXfrm>
        <a:off x="5625057" y="2257545"/>
        <a:ext cx="3222855" cy="19337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CA4C4-DC44-4465-A144-21C8CA0BF845}">
      <dsp:nvSpPr>
        <dsp:cNvPr id="0" name=""/>
        <dsp:cNvSpPr/>
      </dsp:nvSpPr>
      <dsp:spPr>
        <a:xfrm>
          <a:off x="0" y="2626990"/>
          <a:ext cx="10515600" cy="172359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af-ZA" sz="3200" b="1" kern="1200" dirty="0" err="1"/>
            <a:t>Hormones</a:t>
          </a:r>
          <a:r>
            <a:rPr lang="af-ZA" sz="3200" kern="1200" dirty="0"/>
            <a:t> </a:t>
          </a:r>
          <a:r>
            <a:rPr lang="af-ZA" sz="3200" kern="1200" dirty="0" err="1"/>
            <a:t>trigger</a:t>
          </a:r>
          <a:r>
            <a:rPr lang="af-ZA" sz="3200" kern="1200" dirty="0"/>
            <a:t> </a:t>
          </a:r>
          <a:r>
            <a:rPr lang="af-ZA" sz="3200" kern="1200" dirty="0" err="1"/>
            <a:t>physical</a:t>
          </a:r>
          <a:r>
            <a:rPr lang="af-ZA" sz="3200" kern="1200" dirty="0"/>
            <a:t> </a:t>
          </a:r>
          <a:r>
            <a:rPr lang="af-ZA" sz="3200" kern="1200" dirty="0" err="1"/>
            <a:t>changes</a:t>
          </a:r>
          <a:r>
            <a:rPr lang="af-ZA" sz="3200" kern="1200" dirty="0"/>
            <a:t>:</a:t>
          </a:r>
          <a:endParaRPr lang="en-US" sz="3200" kern="1200" dirty="0"/>
        </a:p>
      </dsp:txBody>
      <dsp:txXfrm>
        <a:off x="0" y="2626990"/>
        <a:ext cx="10515600" cy="930738"/>
      </dsp:txXfrm>
    </dsp:sp>
    <dsp:sp modelId="{16E020D8-7AFE-4E16-BB6D-1EF58D89C5CC}">
      <dsp:nvSpPr>
        <dsp:cNvPr id="0" name=""/>
        <dsp:cNvSpPr/>
      </dsp:nvSpPr>
      <dsp:spPr>
        <a:xfrm>
          <a:off x="0" y="3523257"/>
          <a:ext cx="5257799" cy="792851"/>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1" kern="1200" dirty="0" err="1"/>
            <a:t>Testosterone</a:t>
          </a:r>
          <a:r>
            <a:rPr lang="af-ZA" sz="1700" kern="1200" dirty="0"/>
            <a:t> (</a:t>
          </a:r>
          <a:r>
            <a:rPr lang="af-ZA" sz="1700" kern="1200" dirty="0" err="1"/>
            <a:t>males</a:t>
          </a:r>
          <a:r>
            <a:rPr lang="af-ZA" sz="1700" kern="1200" dirty="0"/>
            <a:t>) – causes </a:t>
          </a:r>
          <a:r>
            <a:rPr lang="en-ZA" sz="1700" kern="1200" dirty="0"/>
            <a:t>changes such as sperm production, growth of the testicles, a deeper voice and increased body hair.</a:t>
          </a:r>
          <a:endParaRPr lang="en-US" sz="1700" kern="1200" dirty="0"/>
        </a:p>
      </dsp:txBody>
      <dsp:txXfrm>
        <a:off x="0" y="3523257"/>
        <a:ext cx="5257799" cy="792851"/>
      </dsp:txXfrm>
    </dsp:sp>
    <dsp:sp modelId="{D5EE0098-1883-43FD-BA56-3A58F2D93229}">
      <dsp:nvSpPr>
        <dsp:cNvPr id="0" name=""/>
        <dsp:cNvSpPr/>
      </dsp:nvSpPr>
      <dsp:spPr>
        <a:xfrm>
          <a:off x="5257800" y="3523257"/>
          <a:ext cx="5257799" cy="792851"/>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b="1" kern="1200" dirty="0" err="1"/>
            <a:t>Oestrogen</a:t>
          </a:r>
          <a:r>
            <a:rPr lang="af-ZA" sz="1700" kern="1200" dirty="0"/>
            <a:t> (</a:t>
          </a:r>
          <a:r>
            <a:rPr lang="af-ZA" sz="1700" kern="1200" dirty="0" err="1"/>
            <a:t>females</a:t>
          </a:r>
          <a:r>
            <a:rPr lang="af-ZA" sz="1700" kern="1200" dirty="0"/>
            <a:t>) – causes </a:t>
          </a:r>
          <a:r>
            <a:rPr lang="en-ZA" sz="1700" kern="1200" dirty="0"/>
            <a:t>changes such as breast development, widening of the hips and the start of the menstrual cycle.</a:t>
          </a:r>
          <a:endParaRPr lang="en-US" sz="1700" kern="1200" dirty="0"/>
        </a:p>
      </dsp:txBody>
      <dsp:txXfrm>
        <a:off x="5257800" y="3523257"/>
        <a:ext cx="5257799" cy="792851"/>
      </dsp:txXfrm>
    </dsp:sp>
    <dsp:sp modelId="{AF38D382-ED7F-4340-A1D6-D96B604392E9}">
      <dsp:nvSpPr>
        <dsp:cNvPr id="0" name=""/>
        <dsp:cNvSpPr/>
      </dsp:nvSpPr>
      <dsp:spPr>
        <a:xfrm rot="10800000">
          <a:off x="0" y="1962"/>
          <a:ext cx="10515600" cy="265088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af-ZA" sz="3200" kern="1200"/>
            <a:t>Puberty is the process of changing from a child into an adult. </a:t>
          </a:r>
          <a:endParaRPr lang="en-US" sz="3200" kern="1200"/>
        </a:p>
      </dsp:txBody>
      <dsp:txXfrm rot="10800000">
        <a:off x="0" y="1962"/>
        <a:ext cx="10515600" cy="17224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89CED-9102-48E7-ACFC-EB020006422C}">
      <dsp:nvSpPr>
        <dsp:cNvPr id="0" name=""/>
        <dsp:cNvSpPr/>
      </dsp:nvSpPr>
      <dsp:spPr>
        <a:xfrm>
          <a:off x="3414" y="179577"/>
          <a:ext cx="3329572" cy="5760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ZA" sz="2000" b="1" kern="1200">
              <a:latin typeface="Calibri" panose="020F0502020204030204" pitchFamily="34" charset="0"/>
              <a:ea typeface="Calibri" panose="020F0502020204030204" pitchFamily="34" charset="0"/>
              <a:cs typeface="Calibri" panose="020F0502020204030204" pitchFamily="34" charset="0"/>
            </a:rPr>
            <a:t>Males only:</a:t>
          </a:r>
          <a:r>
            <a:rPr lang="en-ZA" sz="2000" kern="1200">
              <a:latin typeface="Calibri" panose="020F0502020204030204" pitchFamily="34" charset="0"/>
              <a:ea typeface="Calibri" panose="020F0502020204030204" pitchFamily="34" charset="0"/>
              <a:cs typeface="Calibri" panose="020F0502020204030204" pitchFamily="34" charset="0"/>
            </a:rPr>
            <a:t> </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3414" y="179577"/>
        <a:ext cx="3329572" cy="576000"/>
      </dsp:txXfrm>
    </dsp:sp>
    <dsp:sp modelId="{EFF7102C-988D-4FC3-8AF1-13A2E5EFAB51}">
      <dsp:nvSpPr>
        <dsp:cNvPr id="0" name=""/>
        <dsp:cNvSpPr/>
      </dsp:nvSpPr>
      <dsp:spPr>
        <a:xfrm>
          <a:off x="3414" y="755577"/>
          <a:ext cx="3329572" cy="325765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Voice deepens and becomes lower</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Facial hair may grow (beard or moustache)</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Erections may occur</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Wet dreams may occur</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dsp:txBody>
      <dsp:txXfrm>
        <a:off x="3414" y="755577"/>
        <a:ext cx="3329572" cy="3257650"/>
      </dsp:txXfrm>
    </dsp:sp>
    <dsp:sp modelId="{5AF00FBC-10CA-4AC4-86AE-5366F9904C5D}">
      <dsp:nvSpPr>
        <dsp:cNvPr id="0" name=""/>
        <dsp:cNvSpPr/>
      </dsp:nvSpPr>
      <dsp:spPr>
        <a:xfrm>
          <a:off x="3799128" y="179577"/>
          <a:ext cx="3329572" cy="576000"/>
        </a:xfrm>
        <a:prstGeom prst="rect">
          <a:avLst/>
        </a:prstGeom>
        <a:solidFill>
          <a:schemeClr val="accent2">
            <a:hueOff val="-729781"/>
            <a:satOff val="-6367"/>
            <a:lumOff val="-8236"/>
            <a:alphaOff val="0"/>
          </a:schemeClr>
        </a:solidFill>
        <a:ln w="25400" cap="flat" cmpd="sng" algn="ctr">
          <a:solidFill>
            <a:schemeClr val="accent2">
              <a:hueOff val="-729781"/>
              <a:satOff val="-6367"/>
              <a:lumOff val="-823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ZA" sz="2000" b="1" kern="1200">
              <a:latin typeface="Calibri" panose="020F0502020204030204" pitchFamily="34" charset="0"/>
              <a:ea typeface="Calibri" panose="020F0502020204030204" pitchFamily="34" charset="0"/>
              <a:cs typeface="Calibri" panose="020F0502020204030204" pitchFamily="34" charset="0"/>
            </a:rPr>
            <a:t>Females only:</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3799128" y="179577"/>
        <a:ext cx="3329572" cy="576000"/>
      </dsp:txXfrm>
    </dsp:sp>
    <dsp:sp modelId="{96F1F16C-04C5-4703-A71A-97A5511F363B}">
      <dsp:nvSpPr>
        <dsp:cNvPr id="0" name=""/>
        <dsp:cNvSpPr/>
      </dsp:nvSpPr>
      <dsp:spPr>
        <a:xfrm>
          <a:off x="3799128" y="755577"/>
          <a:ext cx="3329572" cy="3257650"/>
        </a:xfrm>
        <a:prstGeom prst="rect">
          <a:avLst/>
        </a:prstGeom>
        <a:solidFill>
          <a:schemeClr val="accent2">
            <a:tint val="40000"/>
            <a:alpha val="90000"/>
            <a:hueOff val="-600059"/>
            <a:satOff val="-7693"/>
            <a:lumOff val="-1937"/>
            <a:alphaOff val="0"/>
          </a:schemeClr>
        </a:solidFill>
        <a:ln w="25400" cap="flat" cmpd="sng" algn="ctr">
          <a:solidFill>
            <a:schemeClr val="accent2">
              <a:tint val="40000"/>
              <a:alpha val="90000"/>
              <a:hueOff val="-600059"/>
              <a:satOff val="-7693"/>
              <a:lumOff val="-19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Breasts develop and hips widen</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Menstruation begins (monthly periods)</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Ovulation (release of eggs) begins</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The body becomes able to become pregnant</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dsp:txBody>
      <dsp:txXfrm>
        <a:off x="3799128" y="755577"/>
        <a:ext cx="3329572" cy="3257650"/>
      </dsp:txXfrm>
    </dsp:sp>
    <dsp:sp modelId="{980596A4-324F-4EDB-928D-CA2F6C7707AE}">
      <dsp:nvSpPr>
        <dsp:cNvPr id="0" name=""/>
        <dsp:cNvSpPr/>
      </dsp:nvSpPr>
      <dsp:spPr>
        <a:xfrm>
          <a:off x="7594841" y="179577"/>
          <a:ext cx="3329572" cy="576000"/>
        </a:xfrm>
        <a:prstGeom prst="rect">
          <a:avLst/>
        </a:prstGeom>
        <a:solidFill>
          <a:schemeClr val="accent2">
            <a:hueOff val="-1459563"/>
            <a:satOff val="-12734"/>
            <a:lumOff val="-16471"/>
            <a:alphaOff val="0"/>
          </a:schemeClr>
        </a:solidFill>
        <a:ln w="25400" cap="flat" cmpd="sng" algn="ctr">
          <a:solidFill>
            <a:schemeClr val="accent2">
              <a:hueOff val="-1459563"/>
              <a:satOff val="-12734"/>
              <a:lumOff val="-1647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ZA" sz="2000" b="1" kern="1200">
              <a:latin typeface="Calibri" panose="020F0502020204030204" pitchFamily="34" charset="0"/>
              <a:ea typeface="Calibri" panose="020F0502020204030204" pitchFamily="34" charset="0"/>
              <a:cs typeface="Calibri" panose="020F0502020204030204" pitchFamily="34" charset="0"/>
            </a:rPr>
            <a:t>Males and females:</a:t>
          </a:r>
          <a:endParaRPr lang="en-US" sz="2000" kern="1200">
            <a:latin typeface="Calibri" panose="020F0502020204030204" pitchFamily="34" charset="0"/>
            <a:ea typeface="Calibri" panose="020F0502020204030204" pitchFamily="34" charset="0"/>
            <a:cs typeface="Calibri" panose="020F0502020204030204" pitchFamily="34" charset="0"/>
          </a:endParaRPr>
        </a:p>
      </dsp:txBody>
      <dsp:txXfrm>
        <a:off x="7594841" y="179577"/>
        <a:ext cx="3329572" cy="576000"/>
      </dsp:txXfrm>
    </dsp:sp>
    <dsp:sp modelId="{4567B0BA-440C-465E-B6B0-A6A4A8778492}">
      <dsp:nvSpPr>
        <dsp:cNvPr id="0" name=""/>
        <dsp:cNvSpPr/>
      </dsp:nvSpPr>
      <dsp:spPr>
        <a:xfrm>
          <a:off x="7594841" y="755577"/>
          <a:ext cx="3329572" cy="3257650"/>
        </a:xfrm>
        <a:prstGeom prst="rect">
          <a:avLst/>
        </a:prstGeom>
        <a:solidFill>
          <a:schemeClr val="accent2">
            <a:tint val="40000"/>
            <a:alpha val="90000"/>
            <a:hueOff val="-1200117"/>
            <a:satOff val="-15386"/>
            <a:lumOff val="-3874"/>
            <a:alphaOff val="0"/>
          </a:schemeClr>
        </a:solidFill>
        <a:ln w="25400" cap="flat" cmpd="sng" algn="ctr">
          <a:solidFill>
            <a:schemeClr val="accent2">
              <a:tint val="40000"/>
              <a:alpha val="90000"/>
              <a:hueOff val="-1200117"/>
              <a:satOff val="-15386"/>
              <a:lumOff val="-38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Rapid increase in height (growth spurts)</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Skin becomes oily and pimples/acne may develop</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Body hair increases (underarms and pubic area)</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Weight may increase</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889000">
            <a:lnSpc>
              <a:spcPct val="90000"/>
            </a:lnSpc>
            <a:spcBef>
              <a:spcPct val="0"/>
            </a:spcBef>
            <a:spcAft>
              <a:spcPct val="15000"/>
            </a:spcAft>
            <a:buChar char="•"/>
          </a:pPr>
          <a:r>
            <a:rPr lang="en-ZA" sz="2000" b="0" kern="1200" dirty="0">
              <a:latin typeface="Calibri" panose="020F0502020204030204" pitchFamily="34" charset="0"/>
              <a:ea typeface="Calibri" panose="020F0502020204030204" pitchFamily="34" charset="0"/>
              <a:cs typeface="Calibri" panose="020F0502020204030204" pitchFamily="34" charset="0"/>
            </a:rPr>
            <a:t>Body odour and sweating may increase</a:t>
          </a:r>
          <a:endParaRPr lang="en-US" sz="2000" b="0" kern="1200" dirty="0">
            <a:latin typeface="Calibri" panose="020F0502020204030204" pitchFamily="34" charset="0"/>
            <a:ea typeface="Calibri" panose="020F0502020204030204" pitchFamily="34" charset="0"/>
            <a:cs typeface="Calibri" panose="020F0502020204030204" pitchFamily="34" charset="0"/>
          </a:endParaRPr>
        </a:p>
      </dsp:txBody>
      <dsp:txXfrm>
        <a:off x="7594841" y="755577"/>
        <a:ext cx="3329572" cy="32576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41FF2-5AFD-40AE-BDCA-BEB9F47A7A4C}">
      <dsp:nvSpPr>
        <dsp:cNvPr id="0" name=""/>
        <dsp:cNvSpPr/>
      </dsp:nvSpPr>
      <dsp:spPr>
        <a:xfrm>
          <a:off x="0" y="506884"/>
          <a:ext cx="6666833" cy="18711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7420" tIns="687324" rIns="517420" bIns="234696" numCol="1" spcCol="1270" anchor="t" anchorCtr="0">
          <a:noAutofit/>
        </a:bodyPr>
        <a:lstStyle/>
        <a:p>
          <a:pPr marL="285750" lvl="1" indent="-285750" algn="l" defTabSz="1466850">
            <a:lnSpc>
              <a:spcPct val="90000"/>
            </a:lnSpc>
            <a:spcBef>
              <a:spcPct val="0"/>
            </a:spcBef>
            <a:spcAft>
              <a:spcPct val="15000"/>
            </a:spcAft>
            <a:buChar char="•"/>
          </a:pPr>
          <a:r>
            <a:rPr lang="af-ZA" sz="3300" kern="1200"/>
            <a:t>Ovulation </a:t>
          </a:r>
          <a:endParaRPr lang="en-US" sz="3300" kern="1200"/>
        </a:p>
        <a:p>
          <a:pPr marL="285750" lvl="1" indent="-285750" algn="l" defTabSz="1466850">
            <a:lnSpc>
              <a:spcPct val="90000"/>
            </a:lnSpc>
            <a:spcBef>
              <a:spcPct val="0"/>
            </a:spcBef>
            <a:spcAft>
              <a:spcPct val="15000"/>
            </a:spcAft>
            <a:buChar char="•"/>
          </a:pPr>
          <a:r>
            <a:rPr lang="af-ZA" sz="3300" kern="1200"/>
            <a:t>Menstruation </a:t>
          </a:r>
          <a:endParaRPr lang="en-US" sz="3300" kern="1200"/>
        </a:p>
      </dsp:txBody>
      <dsp:txXfrm>
        <a:off x="0" y="506884"/>
        <a:ext cx="6666833" cy="1871100"/>
      </dsp:txXfrm>
    </dsp:sp>
    <dsp:sp modelId="{59129E7F-84D3-40EF-B024-7C1D64AC9A72}">
      <dsp:nvSpPr>
        <dsp:cNvPr id="0" name=""/>
        <dsp:cNvSpPr/>
      </dsp:nvSpPr>
      <dsp:spPr>
        <a:xfrm>
          <a:off x="333341" y="19804"/>
          <a:ext cx="4666783" cy="974160"/>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466850">
            <a:lnSpc>
              <a:spcPct val="90000"/>
            </a:lnSpc>
            <a:spcBef>
              <a:spcPct val="0"/>
            </a:spcBef>
            <a:spcAft>
              <a:spcPct val="35000"/>
            </a:spcAft>
            <a:buNone/>
          </a:pPr>
          <a:r>
            <a:rPr lang="af-ZA" sz="3300" b="1" kern="1200"/>
            <a:t>Females</a:t>
          </a:r>
          <a:endParaRPr lang="en-US" sz="3300" kern="1200"/>
        </a:p>
      </dsp:txBody>
      <dsp:txXfrm>
        <a:off x="380896" y="67359"/>
        <a:ext cx="4571673" cy="879050"/>
      </dsp:txXfrm>
    </dsp:sp>
    <dsp:sp modelId="{663CE7F1-6754-42E7-BB7A-BAFA78849F38}">
      <dsp:nvSpPr>
        <dsp:cNvPr id="0" name=""/>
        <dsp:cNvSpPr/>
      </dsp:nvSpPr>
      <dsp:spPr>
        <a:xfrm>
          <a:off x="0" y="3043265"/>
          <a:ext cx="6666833" cy="2390850"/>
        </a:xfrm>
        <a:prstGeom prst="rect">
          <a:avLst/>
        </a:prstGeom>
        <a:solidFill>
          <a:schemeClr val="lt1">
            <a:alpha val="90000"/>
            <a:hueOff val="0"/>
            <a:satOff val="0"/>
            <a:lumOff val="0"/>
            <a:alphaOff val="0"/>
          </a:schemeClr>
        </a:solidFill>
        <a:ln w="9525" cap="flat" cmpd="sng" algn="ctr">
          <a:solidFill>
            <a:schemeClr val="accent2">
              <a:hueOff val="-1459563"/>
              <a:satOff val="-12734"/>
              <a:lumOff val="-1647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7420" tIns="687324" rIns="517420" bIns="234696" numCol="1" spcCol="1270" anchor="t" anchorCtr="0">
          <a:noAutofit/>
        </a:bodyPr>
        <a:lstStyle/>
        <a:p>
          <a:pPr marL="285750" lvl="1" indent="-285750" algn="l" defTabSz="1466850">
            <a:lnSpc>
              <a:spcPct val="90000"/>
            </a:lnSpc>
            <a:spcBef>
              <a:spcPct val="0"/>
            </a:spcBef>
            <a:spcAft>
              <a:spcPct val="15000"/>
            </a:spcAft>
            <a:buChar char="•"/>
          </a:pPr>
          <a:r>
            <a:rPr lang="af-ZA" sz="3300" kern="1200"/>
            <a:t>Sperm production </a:t>
          </a:r>
          <a:endParaRPr lang="en-US" sz="3300" kern="1200"/>
        </a:p>
        <a:p>
          <a:pPr marL="285750" lvl="1" indent="-285750" algn="l" defTabSz="1466850">
            <a:lnSpc>
              <a:spcPct val="90000"/>
            </a:lnSpc>
            <a:spcBef>
              <a:spcPct val="0"/>
            </a:spcBef>
            <a:spcAft>
              <a:spcPct val="15000"/>
            </a:spcAft>
            <a:buChar char="•"/>
          </a:pPr>
          <a:r>
            <a:rPr lang="af-ZA" sz="3300" kern="1200"/>
            <a:t>Erections </a:t>
          </a:r>
          <a:endParaRPr lang="en-US" sz="3300" kern="1200"/>
        </a:p>
        <a:p>
          <a:pPr marL="285750" lvl="1" indent="-285750" algn="l" defTabSz="1466850">
            <a:lnSpc>
              <a:spcPct val="90000"/>
            </a:lnSpc>
            <a:spcBef>
              <a:spcPct val="0"/>
            </a:spcBef>
            <a:spcAft>
              <a:spcPct val="15000"/>
            </a:spcAft>
            <a:buChar char="•"/>
          </a:pPr>
          <a:r>
            <a:rPr lang="af-ZA" sz="3300" kern="1200"/>
            <a:t>Wet dreams</a:t>
          </a:r>
          <a:endParaRPr lang="en-US" sz="3300" kern="1200"/>
        </a:p>
      </dsp:txBody>
      <dsp:txXfrm>
        <a:off x="0" y="3043265"/>
        <a:ext cx="6666833" cy="2390850"/>
      </dsp:txXfrm>
    </dsp:sp>
    <dsp:sp modelId="{90AD4894-17E1-41B7-BCC2-62DC2BB597E6}">
      <dsp:nvSpPr>
        <dsp:cNvPr id="0" name=""/>
        <dsp:cNvSpPr/>
      </dsp:nvSpPr>
      <dsp:spPr>
        <a:xfrm>
          <a:off x="333341" y="2556185"/>
          <a:ext cx="4666783" cy="974160"/>
        </a:xfrm>
        <a:prstGeom prst="roundRect">
          <a:avLst/>
        </a:prstGeom>
        <a:gradFill rotWithShape="0">
          <a:gsLst>
            <a:gs pos="0">
              <a:schemeClr val="accent2">
                <a:hueOff val="-1459563"/>
                <a:satOff val="-12734"/>
                <a:lumOff val="-16471"/>
                <a:alphaOff val="0"/>
                <a:tint val="100000"/>
                <a:shade val="100000"/>
                <a:satMod val="130000"/>
              </a:schemeClr>
            </a:gs>
            <a:gs pos="100000">
              <a:schemeClr val="accent2">
                <a:hueOff val="-1459563"/>
                <a:satOff val="-12734"/>
                <a:lumOff val="-1647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466850">
            <a:lnSpc>
              <a:spcPct val="90000"/>
            </a:lnSpc>
            <a:spcBef>
              <a:spcPct val="0"/>
            </a:spcBef>
            <a:spcAft>
              <a:spcPct val="35000"/>
            </a:spcAft>
            <a:buNone/>
          </a:pPr>
          <a:r>
            <a:rPr lang="af-ZA" sz="3300" b="1" kern="1200"/>
            <a:t>Males</a:t>
          </a:r>
          <a:endParaRPr lang="en-US" sz="3300" kern="1200"/>
        </a:p>
      </dsp:txBody>
      <dsp:txXfrm>
        <a:off x="380896" y="2603740"/>
        <a:ext cx="4571673" cy="8790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DDDB21-346C-41F7-A730-4D9F18D8D536}">
      <dsp:nvSpPr>
        <dsp:cNvPr id="0" name=""/>
        <dsp:cNvSpPr/>
      </dsp:nvSpPr>
      <dsp:spPr>
        <a:xfrm>
          <a:off x="0" y="3295221"/>
          <a:ext cx="7452360" cy="216202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af-ZA" sz="4200" kern="1200"/>
            <a:t>These changes are normal during puberty.</a:t>
          </a:r>
          <a:endParaRPr lang="en-US" sz="4200" kern="1200"/>
        </a:p>
      </dsp:txBody>
      <dsp:txXfrm>
        <a:off x="0" y="3295221"/>
        <a:ext cx="7452360" cy="2162022"/>
      </dsp:txXfrm>
    </dsp:sp>
    <dsp:sp modelId="{CF6B8E86-33A9-42D4-A58D-84297DEE05B9}">
      <dsp:nvSpPr>
        <dsp:cNvPr id="0" name=""/>
        <dsp:cNvSpPr/>
      </dsp:nvSpPr>
      <dsp:spPr>
        <a:xfrm rot="10800000">
          <a:off x="0" y="2461"/>
          <a:ext cx="7452360" cy="3325190"/>
        </a:xfrm>
        <a:prstGeom prst="upArrowCallout">
          <a:avLst/>
        </a:prstGeom>
        <a:solidFill>
          <a:schemeClr val="accent2">
            <a:hueOff val="-1459563"/>
            <a:satOff val="-12734"/>
            <a:lumOff val="-1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af-ZA" sz="4200" kern="1200"/>
            <a:t>Many teenagers experience:</a:t>
          </a:r>
          <a:endParaRPr lang="en-US" sz="4200" kern="1200"/>
        </a:p>
      </dsp:txBody>
      <dsp:txXfrm rot="-10800000">
        <a:off x="0" y="2461"/>
        <a:ext cx="7452360" cy="1167141"/>
      </dsp:txXfrm>
    </dsp:sp>
    <dsp:sp modelId="{736182D0-70FE-46DB-BD4B-5D49B9312FA5}">
      <dsp:nvSpPr>
        <dsp:cNvPr id="0" name=""/>
        <dsp:cNvSpPr/>
      </dsp:nvSpPr>
      <dsp:spPr>
        <a:xfrm>
          <a:off x="0" y="1169603"/>
          <a:ext cx="1863089" cy="994231"/>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af-ZA" sz="2600" kern="1200"/>
            <a:t>Acne </a:t>
          </a:r>
          <a:endParaRPr lang="en-US" sz="2600" kern="1200"/>
        </a:p>
      </dsp:txBody>
      <dsp:txXfrm>
        <a:off x="0" y="1169603"/>
        <a:ext cx="1863089" cy="994231"/>
      </dsp:txXfrm>
    </dsp:sp>
    <dsp:sp modelId="{DC752952-2074-4770-93F3-2010193D4B9A}">
      <dsp:nvSpPr>
        <dsp:cNvPr id="0" name=""/>
        <dsp:cNvSpPr/>
      </dsp:nvSpPr>
      <dsp:spPr>
        <a:xfrm>
          <a:off x="1863090" y="1169603"/>
          <a:ext cx="1863089" cy="994231"/>
        </a:xfrm>
        <a:prstGeom prst="rect">
          <a:avLst/>
        </a:prstGeom>
        <a:solidFill>
          <a:schemeClr val="accent2">
            <a:tint val="40000"/>
            <a:alpha val="90000"/>
            <a:hueOff val="-400039"/>
            <a:satOff val="-5129"/>
            <a:lumOff val="-1291"/>
            <a:alphaOff val="0"/>
          </a:schemeClr>
        </a:solidFill>
        <a:ln w="25400" cap="flat" cmpd="sng" algn="ctr">
          <a:solidFill>
            <a:schemeClr val="accent2">
              <a:tint val="40000"/>
              <a:alpha val="90000"/>
              <a:hueOff val="-400039"/>
              <a:satOff val="-5129"/>
              <a:lumOff val="-12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af-ZA" sz="2600" kern="1200"/>
            <a:t>Oily skin </a:t>
          </a:r>
          <a:endParaRPr lang="en-US" sz="2600" kern="1200"/>
        </a:p>
      </dsp:txBody>
      <dsp:txXfrm>
        <a:off x="1863090" y="1169603"/>
        <a:ext cx="1863089" cy="994231"/>
      </dsp:txXfrm>
    </dsp:sp>
    <dsp:sp modelId="{5B09C986-2B84-446D-9351-437BF2C458B9}">
      <dsp:nvSpPr>
        <dsp:cNvPr id="0" name=""/>
        <dsp:cNvSpPr/>
      </dsp:nvSpPr>
      <dsp:spPr>
        <a:xfrm>
          <a:off x="3726180" y="1169603"/>
          <a:ext cx="1863089" cy="994231"/>
        </a:xfrm>
        <a:prstGeom prst="rect">
          <a:avLst/>
        </a:prstGeom>
        <a:solidFill>
          <a:schemeClr val="accent2">
            <a:tint val="40000"/>
            <a:alpha val="90000"/>
            <a:hueOff val="-800078"/>
            <a:satOff val="-10257"/>
            <a:lumOff val="-2583"/>
            <a:alphaOff val="0"/>
          </a:schemeClr>
        </a:solidFill>
        <a:ln w="25400" cap="flat" cmpd="sng" algn="ctr">
          <a:solidFill>
            <a:schemeClr val="accent2">
              <a:tint val="40000"/>
              <a:alpha val="90000"/>
              <a:hueOff val="-800078"/>
              <a:satOff val="-10257"/>
              <a:lumOff val="-25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af-ZA" sz="2600" kern="1200"/>
            <a:t>Increased sweating </a:t>
          </a:r>
          <a:endParaRPr lang="en-US" sz="2600" kern="1200"/>
        </a:p>
      </dsp:txBody>
      <dsp:txXfrm>
        <a:off x="3726180" y="1169603"/>
        <a:ext cx="1863089" cy="994231"/>
      </dsp:txXfrm>
    </dsp:sp>
    <dsp:sp modelId="{778514E6-B4ED-4B58-8F22-C475D53A6CF0}">
      <dsp:nvSpPr>
        <dsp:cNvPr id="0" name=""/>
        <dsp:cNvSpPr/>
      </dsp:nvSpPr>
      <dsp:spPr>
        <a:xfrm>
          <a:off x="5589270" y="1169603"/>
          <a:ext cx="1863089" cy="994231"/>
        </a:xfrm>
        <a:prstGeom prst="rect">
          <a:avLst/>
        </a:prstGeom>
        <a:solidFill>
          <a:schemeClr val="accent2">
            <a:tint val="40000"/>
            <a:alpha val="90000"/>
            <a:hueOff val="-1200117"/>
            <a:satOff val="-15386"/>
            <a:lumOff val="-3874"/>
            <a:alphaOff val="0"/>
          </a:schemeClr>
        </a:solidFill>
        <a:ln w="25400" cap="flat" cmpd="sng" algn="ctr">
          <a:solidFill>
            <a:schemeClr val="accent2">
              <a:tint val="40000"/>
              <a:alpha val="90000"/>
              <a:hueOff val="-1200117"/>
              <a:satOff val="-15386"/>
              <a:lumOff val="-38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af-ZA" sz="2600" kern="1200"/>
            <a:t>Body odour </a:t>
          </a:r>
          <a:endParaRPr lang="en-US" sz="2600" kern="1200"/>
        </a:p>
      </dsp:txBody>
      <dsp:txXfrm>
        <a:off x="5589270" y="1169603"/>
        <a:ext cx="1863089" cy="9942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005ECF-042E-4605-9935-64C5C3C2D4F7}">
      <dsp:nvSpPr>
        <dsp:cNvPr id="0" name=""/>
        <dsp:cNvSpPr/>
      </dsp:nvSpPr>
      <dsp:spPr>
        <a:xfrm>
          <a:off x="0" y="428141"/>
          <a:ext cx="3822189" cy="88920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af-ZA" sz="3800" kern="1200"/>
            <a:t>Self-confidence </a:t>
          </a:r>
          <a:endParaRPr lang="en-US" sz="3800" kern="1200"/>
        </a:p>
      </dsp:txBody>
      <dsp:txXfrm>
        <a:off x="43407" y="471548"/>
        <a:ext cx="3735375" cy="802386"/>
      </dsp:txXfrm>
    </dsp:sp>
    <dsp:sp modelId="{B5235B5A-4250-4E9C-863A-95F6FF0F6CB6}">
      <dsp:nvSpPr>
        <dsp:cNvPr id="0" name=""/>
        <dsp:cNvSpPr/>
      </dsp:nvSpPr>
      <dsp:spPr>
        <a:xfrm>
          <a:off x="0" y="1426781"/>
          <a:ext cx="3822189" cy="889200"/>
        </a:xfrm>
        <a:prstGeom prst="roundRect">
          <a:avLst/>
        </a:prstGeom>
        <a:solidFill>
          <a:schemeClr val="accent2">
            <a:hueOff val="-729781"/>
            <a:satOff val="-6367"/>
            <a:lumOff val="-823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af-ZA" sz="3800" kern="1200"/>
            <a:t>Emotions </a:t>
          </a:r>
          <a:endParaRPr lang="en-US" sz="3800" kern="1200"/>
        </a:p>
      </dsp:txBody>
      <dsp:txXfrm>
        <a:off x="43407" y="1470188"/>
        <a:ext cx="3735375" cy="802386"/>
      </dsp:txXfrm>
    </dsp:sp>
    <dsp:sp modelId="{8EC8A9B9-F4A5-4727-81A6-C50A63739CF9}">
      <dsp:nvSpPr>
        <dsp:cNvPr id="0" name=""/>
        <dsp:cNvSpPr/>
      </dsp:nvSpPr>
      <dsp:spPr>
        <a:xfrm>
          <a:off x="0" y="2425421"/>
          <a:ext cx="3822189" cy="889200"/>
        </a:xfrm>
        <a:prstGeom prst="roundRect">
          <a:avLst/>
        </a:prstGeom>
        <a:solidFill>
          <a:schemeClr val="accent2">
            <a:hueOff val="-1459563"/>
            <a:satOff val="-12734"/>
            <a:lumOff val="-1647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af-ZA" sz="3800" kern="1200"/>
            <a:t>Relationships</a:t>
          </a:r>
          <a:endParaRPr lang="en-US" sz="3800" kern="1200"/>
        </a:p>
      </dsp:txBody>
      <dsp:txXfrm>
        <a:off x="43407" y="2468828"/>
        <a:ext cx="3735375" cy="80238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buNone/>
            </a:pPr>
            <a:r>
              <a:rPr lang="en-ZA" sz="1200" b="1" dirty="0">
                <a:solidFill>
                  <a:srgbClr val="EE0000"/>
                </a:solidFill>
                <a:effectLst/>
                <a:latin typeface="Calibri" panose="020F0502020204030204" pitchFamily="34" charset="0"/>
                <a:ea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rPr>
              <a:t>Make sure the class is divided into six groups. Each group should have about 4–6 learners.</a:t>
            </a:r>
            <a:endParaRPr lang="af-ZA" sz="1200" dirty="0">
              <a:effectLst/>
              <a:latin typeface="Times New Roman" panose="02020603050405020304" pitchFamily="18" charset="0"/>
              <a:ea typeface="Times New Roman" panose="02020603050405020304" pitchFamily="18" charset="0"/>
            </a:endParaRPr>
          </a:p>
          <a:p>
            <a:pPr>
              <a:buNone/>
            </a:pPr>
            <a:r>
              <a:rPr lang="en-ZA" sz="1200" dirty="0">
                <a:effectLst/>
                <a:latin typeface="Arial" panose="020B0604020202020204" pitchFamily="34" charset="0"/>
                <a:ea typeface="Arial" panose="020B060402020202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1:</a:t>
            </a:r>
            <a:r>
              <a:rPr lang="en-ZA" sz="1200" dirty="0">
                <a:effectLst/>
                <a:latin typeface="Calibri" panose="020F0502020204030204" pitchFamily="34" charset="0"/>
                <a:ea typeface="Calibri" panose="020F0502020204030204" pitchFamily="34" charset="0"/>
              </a:rPr>
              <a:t> Welcome back, Grade </a:t>
            </a:r>
            <a:r>
              <a:rPr lang="en-ZA" sz="1200" dirty="0" err="1">
                <a:effectLst/>
                <a:latin typeface="Calibri" panose="020F0502020204030204" pitchFamily="34" charset="0"/>
                <a:ea typeface="Calibri" panose="020F0502020204030204" pitchFamily="34" charset="0"/>
              </a:rPr>
              <a:t>10s</a:t>
            </a:r>
            <a:r>
              <a:rPr lang="en-ZA" sz="1200" dirty="0">
                <a:effectLst/>
                <a:latin typeface="Calibri" panose="020F0502020204030204" pitchFamily="34" charset="0"/>
                <a:ea typeface="Calibri" panose="020F0502020204030204" pitchFamily="34" charset="0"/>
              </a:rPr>
              <a:t>. In the previous lesson, we focused on </a:t>
            </a:r>
            <a:r>
              <a:rPr lang="en-ZA" sz="1200" b="1" dirty="0">
                <a:effectLst/>
                <a:latin typeface="Calibri" panose="020F0502020204030204" pitchFamily="34" charset="0"/>
                <a:ea typeface="Calibri" panose="020F0502020204030204" pitchFamily="34" charset="0"/>
              </a:rPr>
              <a:t>changing life roles and responsibilities </a:t>
            </a:r>
            <a:r>
              <a:rPr lang="en-ZA" sz="1200" dirty="0">
                <a:effectLst/>
                <a:latin typeface="Calibri" panose="020F0502020204030204" pitchFamily="34" charset="0"/>
                <a:ea typeface="Calibri" panose="020F0502020204030204" pitchFamily="34" charset="0"/>
              </a:rPr>
              <a:t>as adolescents move towards adulthood.</a:t>
            </a:r>
          </a:p>
          <a:p>
            <a:pPr marL="342900" marR="0" lvl="0" indent="-342900" algn="l" defTabSz="914400" rtl="0" eaLnBrk="1" fontAlgn="auto" latinLnBrk="0" hangingPunct="1">
              <a:lnSpc>
                <a:spcPct val="100000"/>
              </a:lnSpc>
              <a:spcBef>
                <a:spcPts val="0"/>
              </a:spcBef>
              <a:spcAft>
                <a:spcPts val="0"/>
              </a:spcAft>
              <a:buClr>
                <a:srgbClr val="000000"/>
              </a:buClr>
              <a:buSzPts val="1400"/>
              <a:buFont typeface="Symbol" panose="05050102010706020507" pitchFamily="18" charset="2"/>
              <a:buChar char=""/>
              <a:tabLst/>
              <a:defRPr/>
            </a:pPr>
            <a:r>
              <a:rPr lang="en-ZA" sz="1200" b="0" i="0" u="none" strike="noStrike" cap="none" dirty="0">
                <a:solidFill>
                  <a:schemeClr val="dk1"/>
                </a:solidFill>
                <a:effectLst/>
                <a:latin typeface="Calibri"/>
                <a:ea typeface="Calibri"/>
                <a:cs typeface="Calibri"/>
                <a:sym typeface="Calibri"/>
              </a:rPr>
              <a:t>Today, we will focus on the </a:t>
            </a:r>
            <a:r>
              <a:rPr lang="en-ZA" sz="1200" b="1" i="0" u="none" strike="noStrike" cap="none" dirty="0">
                <a:solidFill>
                  <a:schemeClr val="dk1"/>
                </a:solidFill>
                <a:effectLst/>
                <a:latin typeface="Calibri"/>
                <a:ea typeface="Calibri"/>
                <a:cs typeface="Calibri"/>
                <a:sym typeface="Calibri"/>
              </a:rPr>
              <a:t>physical developmental changes</a:t>
            </a:r>
            <a:r>
              <a:rPr lang="en-ZA" sz="1200" b="0" i="0" u="none" strike="noStrike" cap="none" dirty="0">
                <a:solidFill>
                  <a:schemeClr val="dk1"/>
                </a:solidFill>
                <a:effectLst/>
                <a:latin typeface="Calibri"/>
                <a:ea typeface="Calibri"/>
                <a:cs typeface="Calibri"/>
                <a:sym typeface="Calibri"/>
              </a:rPr>
              <a:t> that happen during adolescence.</a:t>
            </a:r>
            <a:endParaRPr lang="af-ZA" sz="1200" b="0" i="0" u="none" strike="noStrike" cap="none" dirty="0">
              <a:solidFill>
                <a:schemeClr val="dk1"/>
              </a:solidFill>
              <a:effectLst/>
              <a:latin typeface="Calibri"/>
              <a:ea typeface="Calibri"/>
              <a:cs typeface="Calibri"/>
              <a:sym typeface="Calibri"/>
            </a:endParaRPr>
          </a:p>
          <a:p>
            <a:pPr marL="0" lvl="0" indent="0">
              <a:buFont typeface="Symbol" panose="05050102010706020507" pitchFamily="18" charset="2"/>
              <a:buNone/>
            </a:pP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86235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10:</a:t>
            </a:r>
            <a:r>
              <a:rPr lang="en-ZA" sz="1200" dirty="0">
                <a:solidFill>
                  <a:srgbClr val="000000"/>
                </a:solidFill>
                <a:effectLst/>
                <a:latin typeface="Calibri" panose="020F0502020204030204" pitchFamily="34" charset="0"/>
                <a:ea typeface="Calibri" panose="020F0502020204030204" pitchFamily="34" charset="0"/>
              </a:rPr>
              <a:t> This may feel like a lot of information in one clip, but it is important to understand the primary and secondary changes that take place in both the male and female body during puberty.</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One way to remember these changes is to brainstorm the main points. Using the notes from the video in </a:t>
            </a:r>
            <a:r>
              <a:rPr lang="en-ZA" sz="1200" b="1" i="1" dirty="0">
                <a:solidFill>
                  <a:srgbClr val="000000"/>
                </a:solidFill>
                <a:effectLst/>
                <a:latin typeface="Calibri" panose="020F0502020204030204" pitchFamily="34" charset="0"/>
                <a:ea typeface="Calibri" panose="020F0502020204030204" pitchFamily="34" charset="0"/>
              </a:rPr>
              <a:t>Activity 2</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2 – Worksheet</a:t>
            </a:r>
            <a:r>
              <a:rPr lang="en-ZA" sz="1200" dirty="0">
                <a:solidFill>
                  <a:srgbClr val="000000"/>
                </a:solidFill>
                <a:effectLst/>
                <a:latin typeface="Calibri" panose="020F0502020204030204" pitchFamily="34" charset="0"/>
                <a:ea typeface="Calibri" panose="020F0502020204030204" pitchFamily="34" charset="0"/>
              </a:rPr>
              <a:t>), work with your group to create a poster about the physical changes that occur in males and females during adolescence. Your poster should show the difference between primary changes, secondary sex characteristics and other common changes.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Complete this on the </a:t>
            </a:r>
            <a:r>
              <a:rPr lang="en-ZA" sz="1200" b="1" i="1" u="sng" dirty="0">
                <a:solidFill>
                  <a:srgbClr val="000000"/>
                </a:solidFill>
                <a:effectLst/>
                <a:latin typeface="Calibri" panose="020F0502020204030204" pitchFamily="34" charset="0"/>
                <a:ea typeface="Calibri" panose="020F0502020204030204" pitchFamily="34" charset="0"/>
              </a:rPr>
              <a:t>Lesson 2 – Poster</a:t>
            </a:r>
            <a:r>
              <a:rPr lang="en-ZA" sz="1200" dirty="0">
                <a:solidFill>
                  <a:srgbClr val="000000"/>
                </a:solidFill>
                <a:effectLst/>
                <a:latin typeface="Calibri" panose="020F0502020204030204" pitchFamily="34" charset="0"/>
                <a:ea typeface="Calibri" panose="020F0502020204030204" pitchFamily="34" charset="0"/>
              </a:rPr>
              <a:t> template.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When your group is finished, write your names on the back and hand it to your teacher. Your teacher will choose some of the best posters to display on the classroom gallery wall.</a:t>
            </a:r>
            <a:endParaRPr lang="af-ZA" sz="1200" dirty="0">
              <a:effectLst/>
              <a:latin typeface="Times New Roman" panose="02020603050405020304" pitchFamily="18" charset="0"/>
              <a:ea typeface="Times New Roman" panose="02020603050405020304" pitchFamily="18" charset="0"/>
            </a:endParaRPr>
          </a:p>
          <a:p>
            <a:pPr>
              <a:buNone/>
            </a:pPr>
            <a:r>
              <a:rPr lang="en-ZA" sz="1200" dirty="0">
                <a:solidFill>
                  <a:srgbClr val="595959"/>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10</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27150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11:</a:t>
            </a:r>
            <a:r>
              <a:rPr lang="en-ZA" sz="1200" dirty="0">
                <a:effectLst/>
                <a:latin typeface="Calibri" panose="020F0502020204030204" pitchFamily="34" charset="0"/>
                <a:ea typeface="Calibri" panose="020F0502020204030204" pitchFamily="34" charset="0"/>
              </a:rPr>
              <a:t> These physical changes not only affect how a teenager’s body looks and feels, but can also affect how they feel about themselves and how they interact with others.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Discuss the questions in </a:t>
            </a:r>
            <a:r>
              <a:rPr lang="en-ZA" sz="1200" b="1" i="1" dirty="0">
                <a:effectLst/>
                <a:latin typeface="Calibri" panose="020F0502020204030204" pitchFamily="34" charset="0"/>
                <a:ea typeface="Calibri" panose="020F0502020204030204" pitchFamily="34" charset="0"/>
              </a:rPr>
              <a:t>Activity 3</a:t>
            </a:r>
            <a:r>
              <a:rPr lang="en-ZA" sz="1200" dirty="0">
                <a:effectLst/>
                <a:latin typeface="Calibri" panose="020F0502020204030204" pitchFamily="34" charset="0"/>
                <a:ea typeface="Calibri" panose="020F0502020204030204" pitchFamily="34" charset="0"/>
              </a:rPr>
              <a:t> (</a:t>
            </a:r>
            <a:r>
              <a:rPr lang="en-ZA" sz="1200" b="1" i="1" u="sng" dirty="0">
                <a:effectLst/>
                <a:latin typeface="Calibri" panose="020F0502020204030204" pitchFamily="34" charset="0"/>
                <a:ea typeface="Calibri" panose="020F0502020204030204" pitchFamily="34" charset="0"/>
              </a:rPr>
              <a:t>Lesson 2 – Worksheet</a:t>
            </a:r>
            <a:r>
              <a:rPr lang="en-ZA" sz="1200" dirty="0">
                <a:effectLst/>
                <a:latin typeface="Calibri" panose="020F0502020204030204" pitchFamily="34" charset="0"/>
                <a:ea typeface="Calibri" panose="020F0502020204030204" pitchFamily="34" charset="0"/>
              </a:rPr>
              <a:t>) with your peer. Complete the activity as </a:t>
            </a:r>
            <a:r>
              <a:rPr lang="en-ZA" sz="1200" b="1" dirty="0">
                <a:effectLst/>
                <a:latin typeface="Calibri" panose="020F0502020204030204" pitchFamily="34" charset="0"/>
                <a:ea typeface="Calibri" panose="020F0502020204030204" pitchFamily="34" charset="0"/>
              </a:rPr>
              <a:t>homework</a:t>
            </a: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Learners can mark their answers using </a:t>
            </a:r>
            <a:r>
              <a:rPr lang="en-ZA" sz="1200" b="1" i="1" u="sng" dirty="0">
                <a:effectLst/>
                <a:latin typeface="Calibri" panose="020F0502020204030204" pitchFamily="34" charset="0"/>
                <a:ea typeface="Calibri" panose="020F0502020204030204" pitchFamily="34" charset="0"/>
              </a:rPr>
              <a:t>Lesson 2 – Worksheet MEMO</a:t>
            </a: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9918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12:</a:t>
            </a:r>
            <a:r>
              <a:rPr lang="en-ZA" sz="1200" dirty="0">
                <a:effectLst/>
                <a:latin typeface="Calibri" panose="020F0502020204030204" pitchFamily="34" charset="0"/>
                <a:ea typeface="Calibri" panose="020F0502020204030204" pitchFamily="34" charset="0"/>
              </a:rPr>
              <a:t> Today, we looked at the physical changes that may take place during adolescence.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To see how well you understood this lesson, complete </a:t>
            </a:r>
            <a:r>
              <a:rPr lang="en-ZA" sz="1200" b="1" i="1" dirty="0">
                <a:effectLst/>
                <a:latin typeface="Calibri" panose="020F0502020204030204" pitchFamily="34" charset="0"/>
                <a:ea typeface="Calibri" panose="020F0502020204030204" pitchFamily="34" charset="0"/>
              </a:rPr>
              <a:t>Activity 4</a:t>
            </a:r>
            <a:r>
              <a:rPr lang="en-ZA" sz="1200" dirty="0">
                <a:effectLst/>
                <a:latin typeface="Calibri" panose="020F0502020204030204" pitchFamily="34" charset="0"/>
                <a:ea typeface="Calibri" panose="020F0502020204030204" pitchFamily="34" charset="0"/>
              </a:rPr>
              <a:t> (</a:t>
            </a:r>
            <a:r>
              <a:rPr lang="en-ZA" sz="1200" b="1" i="1" u="sng" dirty="0">
                <a:effectLst/>
                <a:latin typeface="Calibri" panose="020F0502020204030204" pitchFamily="34" charset="0"/>
                <a:ea typeface="Calibri" panose="020F0502020204030204" pitchFamily="34" charset="0"/>
              </a:rPr>
              <a:t>Lesson 2 – Worksheet</a:t>
            </a:r>
            <a:r>
              <a:rPr lang="en-ZA" sz="1200" dirty="0">
                <a:effectLst/>
                <a:latin typeface="Calibri" panose="020F0502020204030204" pitchFamily="34" charset="0"/>
                <a:ea typeface="Calibri" panose="020F0502020204030204" pitchFamily="34" charset="0"/>
              </a:rPr>
              <a:t>). </a:t>
            </a:r>
            <a:endParaRPr lang="af-ZA" sz="1200">
              <a:effectLst/>
              <a:latin typeface="Times New Roman" panose="02020603050405020304" pitchFamily="18" charset="0"/>
              <a:ea typeface="Times New Roman" panose="02020603050405020304" pitchFamily="18" charset="0"/>
            </a:endParaRPr>
          </a:p>
          <a:p>
            <a:pPr marL="457200" lvl="0" indent="-228600" algn="l" rtl="0">
              <a:lnSpc>
                <a:spcPct val="100000"/>
              </a:lnSpc>
              <a:spcBef>
                <a:spcPts val="0"/>
              </a:spcBef>
              <a:spcAft>
                <a:spcPts val="0"/>
              </a:spcAft>
              <a:buClr>
                <a:schemeClr val="dk1"/>
              </a:buClr>
              <a:buSzPts val="1400"/>
              <a:buFont typeface="Arial"/>
              <a:buNone/>
            </a:pPr>
            <a:endParaRPr dirty="0"/>
          </a:p>
          <a:p>
            <a:pPr marL="0" marR="0" lvl="0" indent="0" algn="l" rtl="0">
              <a:lnSpc>
                <a:spcPct val="100000"/>
              </a:lnSpc>
              <a:spcBef>
                <a:spcPts val="0"/>
              </a:spcBef>
              <a:spcAft>
                <a:spcPts val="0"/>
              </a:spcAft>
              <a:buClr>
                <a:srgbClr val="595959"/>
              </a:buClr>
              <a:buSzPts val="1800"/>
              <a:buFont typeface="Arial"/>
              <a:buNone/>
            </a:pPr>
            <a:endParaRPr dirty="0"/>
          </a:p>
        </p:txBody>
      </p:sp>
      <p:sp>
        <p:nvSpPr>
          <p:cNvPr id="106" name="Google Shape;106;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ZA"/>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2:</a:t>
            </a:r>
            <a:r>
              <a:rPr lang="en-ZA" sz="1200" dirty="0">
                <a:effectLst/>
                <a:latin typeface="Calibri" panose="020F0502020204030204" pitchFamily="34" charset="0"/>
                <a:ea typeface="Calibri" panose="020F0502020204030204" pitchFamily="34" charset="0"/>
              </a:rPr>
              <a:t> Before we move on, let’s see how much you can remember. Turn to your peer. One of you will be the "learner" and the other will be the "tutor". The tutor will have two minutes to share as much as possible from the previous lesson. The learner must think of three questions they would like to understand better from the last lesson. Focus on the following:</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Different life roles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Responsibilities linked to life roles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How life roles affect relationships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Changing life roles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Influence of culture and society on life roles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Well done, Grade </a:t>
            </a:r>
            <a:r>
              <a:rPr lang="en-ZA" sz="1200" dirty="0" err="1">
                <a:effectLst/>
                <a:latin typeface="Calibri" panose="020F0502020204030204" pitchFamily="34" charset="0"/>
                <a:ea typeface="Calibri" panose="020F0502020204030204" pitchFamily="34" charset="0"/>
              </a:rPr>
              <a:t>10s</a:t>
            </a:r>
            <a:r>
              <a:rPr lang="en-ZA" sz="1200" dirty="0">
                <a:effectLst/>
                <a:latin typeface="Calibri" panose="020F0502020204030204" pitchFamily="34" charset="0"/>
                <a:ea typeface="Calibri" panose="020F0502020204030204" pitchFamily="34" charset="0"/>
              </a:rPr>
              <a:t>. It is good to hear that most of you remember the foundation of last week’s lesson.</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4160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3:</a:t>
            </a:r>
            <a:r>
              <a:rPr lang="en-ZA" sz="1200" dirty="0">
                <a:effectLst/>
                <a:latin typeface="Calibri" panose="020F0502020204030204" pitchFamily="34" charset="0"/>
                <a:ea typeface="Calibri" panose="020F0502020204030204" pitchFamily="34" charset="0"/>
              </a:rPr>
              <a:t> By the end of the lesson, you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Explain hormonal changes during puberty.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Identify common secondary sex characteristics that may occur during adolescence.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Distinguish between primary changes, secondary sex characteristics and other common physical changes during adolescence.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Describe how physical changes during puberty can affect self-esteem, body image and interactions with others.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017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4:</a:t>
            </a:r>
            <a:r>
              <a:rPr lang="en-ZA" sz="1200" dirty="0">
                <a:effectLst/>
                <a:latin typeface="Calibri" panose="020F0502020204030204" pitchFamily="34" charset="0"/>
                <a:ea typeface="Calibri" panose="020F0502020204030204" pitchFamily="34" charset="0"/>
              </a:rPr>
              <a:t> Why do you think your body starts changing? </a:t>
            </a:r>
            <a:r>
              <a:rPr lang="en-ZA" sz="1200" i="1" dirty="0">
                <a:effectLst/>
                <a:latin typeface="Calibri" panose="020F0502020204030204" pitchFamily="34" charset="0"/>
                <a:ea typeface="Calibri" panose="020F0502020204030204" pitchFamily="34" charset="0"/>
              </a:rPr>
              <a:t>(Allow a couple of responses.)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That's right. Your body is developing from a child’s body into a more adult body. This is called puberty.</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I am sure the learners who take Life Sciences can tell us more about the physical changes and processes.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During puberty, </a:t>
            </a:r>
            <a:r>
              <a:rPr lang="en-ZA" sz="1200" b="1" dirty="0">
                <a:effectLst/>
                <a:latin typeface="Calibri" panose="020F0502020204030204" pitchFamily="34" charset="0"/>
                <a:ea typeface="Calibri" panose="020F0502020204030204" pitchFamily="34" charset="0"/>
              </a:rPr>
              <a:t>hormones</a:t>
            </a:r>
            <a:r>
              <a:rPr lang="en-ZA" sz="1200" dirty="0">
                <a:effectLst/>
                <a:latin typeface="Calibri" panose="020F0502020204030204" pitchFamily="34" charset="0"/>
                <a:ea typeface="Calibri" panose="020F0502020204030204" pitchFamily="34" charset="0"/>
              </a:rPr>
              <a:t> act as chemical messengers in the body. These hormones tell different parts of the body to grow, mature and change.</a:t>
            </a:r>
            <a:endParaRPr lang="af-ZA"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In males, </a:t>
            </a:r>
            <a:r>
              <a:rPr lang="en-ZA" sz="1200" b="1" dirty="0">
                <a:effectLst/>
                <a:latin typeface="Calibri" panose="020F0502020204030204" pitchFamily="34" charset="0"/>
                <a:ea typeface="Calibri" panose="020F0502020204030204" pitchFamily="34" charset="0"/>
                <a:cs typeface="Times New Roman" panose="02020603050405020304" pitchFamily="18" charset="0"/>
              </a:rPr>
              <a:t>testosterone</a:t>
            </a:r>
            <a:r>
              <a:rPr lang="en-ZA" sz="1200" dirty="0">
                <a:effectLst/>
                <a:latin typeface="Calibri" panose="020F0502020204030204" pitchFamily="34" charset="0"/>
                <a:ea typeface="Calibri" panose="020F0502020204030204" pitchFamily="34" charset="0"/>
                <a:cs typeface="Times New Roman" panose="02020603050405020304" pitchFamily="18" charset="0"/>
              </a:rPr>
              <a:t> plays an important role in changes such as sperm production, growth of the testicles, a deeper voice and increased body hair.</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In females, </a:t>
            </a:r>
            <a:r>
              <a:rPr lang="en-ZA" sz="1200" b="1" dirty="0">
                <a:effectLst/>
                <a:latin typeface="Calibri" panose="020F0502020204030204" pitchFamily="34" charset="0"/>
                <a:ea typeface="Calibri" panose="020F0502020204030204" pitchFamily="34" charset="0"/>
                <a:cs typeface="Times New Roman" panose="02020603050405020304" pitchFamily="18" charset="0"/>
              </a:rPr>
              <a:t>oestrogen</a:t>
            </a:r>
            <a:r>
              <a:rPr lang="en-ZA" sz="1200" dirty="0">
                <a:effectLst/>
                <a:latin typeface="Calibri" panose="020F0502020204030204" pitchFamily="34" charset="0"/>
                <a:ea typeface="Calibri" panose="020F0502020204030204" pitchFamily="34" charset="0"/>
                <a:cs typeface="Times New Roman" panose="02020603050405020304" pitchFamily="18" charset="0"/>
              </a:rPr>
              <a:t> plays an important role in changes such as breast development, widening of the hips and the start of the menstrual cycle.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These </a:t>
            </a:r>
            <a:r>
              <a:rPr lang="en-ZA" sz="1200" b="1" dirty="0">
                <a:effectLst/>
                <a:latin typeface="Calibri" panose="020F0502020204030204" pitchFamily="34" charset="0"/>
                <a:ea typeface="Calibri" panose="020F0502020204030204" pitchFamily="34" charset="0"/>
              </a:rPr>
              <a:t>hormonal changes</a:t>
            </a:r>
            <a:r>
              <a:rPr lang="en-ZA" sz="1200" dirty="0">
                <a:effectLst/>
                <a:latin typeface="Calibri" panose="020F0502020204030204" pitchFamily="34" charset="0"/>
                <a:ea typeface="Calibri" panose="020F0502020204030204" pitchFamily="34" charset="0"/>
              </a:rPr>
              <a:t> lead to two main types of physical changes: </a:t>
            </a:r>
            <a:r>
              <a:rPr lang="en-ZA" sz="1200" b="1" dirty="0">
                <a:effectLst/>
                <a:latin typeface="Calibri" panose="020F0502020204030204" pitchFamily="34" charset="0"/>
                <a:ea typeface="Calibri" panose="020F0502020204030204" pitchFamily="34" charset="0"/>
              </a:rPr>
              <a:t>secondary sex characteristics</a:t>
            </a:r>
            <a:r>
              <a:rPr lang="en-ZA" sz="1200" dirty="0">
                <a:effectLst/>
                <a:latin typeface="Calibri" panose="020F0502020204030204" pitchFamily="34" charset="0"/>
                <a:ea typeface="Calibri" panose="020F0502020204030204" pitchFamily="34" charset="0"/>
              </a:rPr>
              <a:t> and </a:t>
            </a:r>
            <a:r>
              <a:rPr lang="en-ZA" sz="1200" b="1" dirty="0">
                <a:effectLst/>
                <a:latin typeface="Calibri" panose="020F0502020204030204" pitchFamily="34" charset="0"/>
                <a:ea typeface="Calibri" panose="020F0502020204030204" pitchFamily="34" charset="0"/>
              </a:rPr>
              <a:t>primary changes</a:t>
            </a:r>
            <a:r>
              <a:rPr lang="en-ZA" sz="1200" dirty="0">
                <a:effectLst/>
                <a:latin typeface="Calibri" panose="020F0502020204030204" pitchFamily="34" charset="0"/>
                <a:ea typeface="Calibri" panose="020F0502020204030204" pitchFamily="34" charset="0"/>
              </a:rPr>
              <a:t> in the body.</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1535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5:</a:t>
            </a:r>
            <a:r>
              <a:rPr lang="en-ZA" sz="1200" dirty="0">
                <a:effectLst/>
                <a:latin typeface="Calibri" panose="020F0502020204030204" pitchFamily="34" charset="0"/>
                <a:ea typeface="Calibri" panose="020F0502020204030204" pitchFamily="34" charset="0"/>
              </a:rPr>
              <a:t> Many teenagers experience </a:t>
            </a:r>
            <a:r>
              <a:rPr lang="en-ZA" sz="1200" b="1" dirty="0">
                <a:effectLst/>
                <a:latin typeface="Calibri" panose="020F0502020204030204" pitchFamily="34" charset="0"/>
                <a:ea typeface="Calibri" panose="020F0502020204030204" pitchFamily="34" charset="0"/>
              </a:rPr>
              <a:t>rapid physical growth</a:t>
            </a:r>
            <a:r>
              <a:rPr lang="en-ZA" sz="1200" dirty="0">
                <a:effectLst/>
                <a:latin typeface="Calibri" panose="020F0502020204030204" pitchFamily="34" charset="0"/>
                <a:ea typeface="Calibri" panose="020F0502020204030204" pitchFamily="34" charset="0"/>
              </a:rPr>
              <a:t>. They may grow taller, gain weight, develop more body hair and notice changes in body shape.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These visible changes are called </a:t>
            </a:r>
            <a:r>
              <a:rPr lang="en-ZA" sz="1200" b="1" dirty="0">
                <a:effectLst/>
                <a:latin typeface="Calibri" panose="020F0502020204030204" pitchFamily="34" charset="0"/>
                <a:ea typeface="Calibri" panose="020F0502020204030204" pitchFamily="34" charset="0"/>
              </a:rPr>
              <a:t>secondary sex characteristics</a:t>
            </a:r>
            <a:r>
              <a:rPr lang="en-ZA" sz="1200" dirty="0">
                <a:effectLst/>
                <a:latin typeface="Calibri" panose="020F0502020204030204" pitchFamily="34" charset="0"/>
                <a:ea typeface="Calibri" panose="020F0502020204030204" pitchFamily="34" charset="0"/>
              </a:rPr>
              <a:t> because they show that the body is maturing, but they are not directly involved in reproduction.</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I am sure that you already know quite a bit about the physical changes that take place in both males and females during adolescence. Let’s see how well you know your "adolescence general knowledge".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Together with your peer, complete </a:t>
            </a:r>
            <a:r>
              <a:rPr lang="en-ZA" sz="1200" b="1" i="1" dirty="0">
                <a:effectLst/>
                <a:latin typeface="Calibri" panose="020F0502020204030204" pitchFamily="34" charset="0"/>
                <a:ea typeface="Calibri" panose="020F0502020204030204" pitchFamily="34" charset="0"/>
              </a:rPr>
              <a:t>Activity 1</a:t>
            </a:r>
            <a:r>
              <a:rPr lang="en-ZA" sz="1200" dirty="0">
                <a:effectLst/>
                <a:latin typeface="Calibri" panose="020F0502020204030204" pitchFamily="34" charset="0"/>
                <a:ea typeface="Calibri" panose="020F0502020204030204" pitchFamily="34" charset="0"/>
              </a:rPr>
              <a:t> (</a:t>
            </a:r>
            <a:r>
              <a:rPr lang="en-ZA" sz="1200" b="1" i="1" u="sng" dirty="0">
                <a:effectLst/>
                <a:latin typeface="Calibri" panose="020F0502020204030204" pitchFamily="34" charset="0"/>
                <a:ea typeface="Calibri" panose="020F0502020204030204" pitchFamily="34" charset="0"/>
              </a:rPr>
              <a:t>Lesson 2 – Worksheet</a:t>
            </a:r>
            <a:r>
              <a:rPr lang="en-ZA" sz="1200" dirty="0">
                <a:effectLst/>
                <a:latin typeface="Calibri" panose="020F0502020204030204" pitchFamily="34" charset="0"/>
                <a:ea typeface="Calibri" panose="020F0502020204030204" pitchFamily="34" charset="0"/>
              </a:rPr>
              <a:t>). </a:t>
            </a:r>
            <a:r>
              <a:rPr lang="en-ZA" sz="1200" i="1" dirty="0">
                <a:effectLst/>
                <a:latin typeface="Calibri" panose="020F0502020204030204" pitchFamily="34" charset="0"/>
                <a:ea typeface="Calibri" panose="020F0502020204030204" pitchFamily="34" charset="0"/>
              </a:rPr>
              <a:t>(Allow five minutes to complete.)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EE0000"/>
                </a:solidFill>
                <a:effectLst/>
                <a:latin typeface="Calibri" panose="020F0502020204030204" pitchFamily="34" charset="0"/>
                <a:ea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rPr>
              <a:t> </a:t>
            </a:r>
            <a:r>
              <a:rPr lang="en-ZA" sz="1200" dirty="0">
                <a:effectLst/>
                <a:latin typeface="Calibri" panose="020F0502020204030204" pitchFamily="34" charset="0"/>
                <a:ea typeface="Calibri" panose="020F0502020204030204" pitchFamily="34" charset="0"/>
              </a:rPr>
              <a:t>Answers are available in the </a:t>
            </a:r>
            <a:r>
              <a:rPr lang="en-ZA" sz="1200" b="1" i="1" u="sng" dirty="0">
                <a:effectLst/>
                <a:latin typeface="Calibri" panose="020F0502020204030204" pitchFamily="34" charset="0"/>
                <a:ea typeface="Calibri" panose="020F0502020204030204" pitchFamily="34" charset="0"/>
              </a:rPr>
              <a:t>Lesson 2 – Worksheet MEMO</a:t>
            </a:r>
            <a:r>
              <a:rPr lang="en-ZA" sz="1200" dirty="0">
                <a:effectLst/>
                <a:latin typeface="Calibri" panose="020F0502020204030204" pitchFamily="34" charset="0"/>
                <a:ea typeface="Calibri" panose="020F0502020204030204" pitchFamily="34" charset="0"/>
              </a:rPr>
              <a:t>, but you may also use Slide 6 to mark the answers. </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i="1"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5739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6: </a:t>
            </a:r>
            <a:r>
              <a:rPr lang="en-ZA" sz="1200" dirty="0">
                <a:effectLst/>
                <a:latin typeface="Calibri" panose="020F0502020204030204" pitchFamily="34" charset="0"/>
                <a:ea typeface="Calibri" panose="020F0502020204030204" pitchFamily="34" charset="0"/>
              </a:rPr>
              <a:t>Let’s see if you were able to group the changes into the correct list. </a:t>
            </a:r>
            <a:r>
              <a:rPr lang="en-ZA" sz="1200" i="1" dirty="0">
                <a:effectLst/>
                <a:latin typeface="Calibri" panose="020F0502020204030204" pitchFamily="34" charset="0"/>
                <a:ea typeface="Calibri" panose="020F0502020204030204" pitchFamily="34" charset="0"/>
              </a:rPr>
              <a:t>(Work through answers on the slide.)</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2405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7: </a:t>
            </a:r>
            <a:r>
              <a:rPr lang="en-ZA" sz="1200" dirty="0">
                <a:solidFill>
                  <a:srgbClr val="000000"/>
                </a:solidFill>
                <a:effectLst/>
                <a:latin typeface="Calibri" panose="020F0502020204030204" pitchFamily="34" charset="0"/>
                <a:ea typeface="Calibri" panose="020F0502020204030204" pitchFamily="34" charset="0"/>
              </a:rPr>
              <a:t>Earlier, we said that hormones cause the body to grow, mature and change. Some of these changes happen in the reproductive system. These are called </a:t>
            </a:r>
            <a:r>
              <a:rPr lang="en-ZA" sz="1200" b="1" dirty="0">
                <a:solidFill>
                  <a:srgbClr val="000000"/>
                </a:solidFill>
                <a:effectLst/>
                <a:latin typeface="Calibri" panose="020F0502020204030204" pitchFamily="34" charset="0"/>
                <a:ea typeface="Calibri" panose="020F0502020204030204" pitchFamily="34" charset="0"/>
              </a:rPr>
              <a:t>primary changes</a:t>
            </a:r>
            <a:r>
              <a:rPr lang="en-ZA" sz="1200" dirty="0">
                <a:solidFill>
                  <a:srgbClr val="000000"/>
                </a:solidFill>
                <a:effectLst/>
                <a:latin typeface="Calibri" panose="020F0502020204030204" pitchFamily="34" charset="0"/>
                <a:ea typeface="Calibri" panose="020F0502020204030204" pitchFamily="34" charset="0"/>
              </a:rPr>
              <a:t>. Primary changes include the growth and maturation of the genital organs.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In females, this includes </a:t>
            </a:r>
            <a:r>
              <a:rPr lang="en-ZA" sz="1200" b="1" dirty="0">
                <a:solidFill>
                  <a:srgbClr val="000000"/>
                </a:solidFill>
                <a:effectLst/>
                <a:latin typeface="Calibri" panose="020F0502020204030204" pitchFamily="34" charset="0"/>
                <a:ea typeface="Calibri" panose="020F0502020204030204" pitchFamily="34" charset="0"/>
              </a:rPr>
              <a:t>ovulation</a:t>
            </a:r>
            <a:r>
              <a:rPr lang="en-ZA" sz="1200" dirty="0">
                <a:solidFill>
                  <a:srgbClr val="000000"/>
                </a:solidFill>
                <a:effectLst/>
                <a:latin typeface="Calibri" panose="020F0502020204030204" pitchFamily="34" charset="0"/>
                <a:ea typeface="Calibri" panose="020F0502020204030204" pitchFamily="34" charset="0"/>
              </a:rPr>
              <a:t> and </a:t>
            </a:r>
            <a:r>
              <a:rPr lang="en-ZA" sz="1200" b="1" dirty="0">
                <a:solidFill>
                  <a:srgbClr val="000000"/>
                </a:solidFill>
                <a:effectLst/>
                <a:latin typeface="Calibri" panose="020F0502020204030204" pitchFamily="34" charset="0"/>
                <a:ea typeface="Calibri" panose="020F0502020204030204" pitchFamily="34" charset="0"/>
              </a:rPr>
              <a:t>menstruation</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In males, this includes </a:t>
            </a:r>
            <a:r>
              <a:rPr lang="en-ZA" sz="1200" b="1" dirty="0">
                <a:solidFill>
                  <a:srgbClr val="000000"/>
                </a:solidFill>
                <a:effectLst/>
                <a:latin typeface="Calibri" panose="020F0502020204030204" pitchFamily="34" charset="0"/>
                <a:ea typeface="Calibri" panose="020F0502020204030204" pitchFamily="34" charset="0"/>
              </a:rPr>
              <a:t>sperm production</a:t>
            </a:r>
            <a:r>
              <a:rPr lang="en-ZA" sz="1200" dirty="0">
                <a:solidFill>
                  <a:srgbClr val="000000"/>
                </a:solidFill>
                <a:effectLst/>
                <a:latin typeface="Calibri" panose="020F0502020204030204" pitchFamily="34" charset="0"/>
                <a:ea typeface="Calibri" panose="020F0502020204030204" pitchFamily="34" charset="0"/>
              </a:rPr>
              <a:t>, </a:t>
            </a:r>
            <a:r>
              <a:rPr lang="en-ZA" sz="1200" b="1" dirty="0">
                <a:solidFill>
                  <a:srgbClr val="000000"/>
                </a:solidFill>
                <a:effectLst/>
                <a:latin typeface="Calibri" panose="020F0502020204030204" pitchFamily="34" charset="0"/>
                <a:ea typeface="Calibri" panose="020F0502020204030204" pitchFamily="34" charset="0"/>
              </a:rPr>
              <a:t>growth of the testicles</a:t>
            </a:r>
            <a:r>
              <a:rPr lang="en-ZA" sz="1200" dirty="0">
                <a:solidFill>
                  <a:srgbClr val="000000"/>
                </a:solidFill>
                <a:effectLst/>
                <a:latin typeface="Calibri" panose="020F0502020204030204" pitchFamily="34" charset="0"/>
                <a:ea typeface="Calibri" panose="020F0502020204030204" pitchFamily="34" charset="0"/>
              </a:rPr>
              <a:t> and </a:t>
            </a:r>
            <a:r>
              <a:rPr lang="en-ZA" sz="1200" b="1" dirty="0">
                <a:solidFill>
                  <a:srgbClr val="000000"/>
                </a:solidFill>
                <a:effectLst/>
                <a:latin typeface="Calibri" panose="020F0502020204030204" pitchFamily="34" charset="0"/>
                <a:ea typeface="Calibri" panose="020F0502020204030204" pitchFamily="34" charset="0"/>
              </a:rPr>
              <a:t>wet dreams</a:t>
            </a:r>
            <a:r>
              <a:rPr lang="en-ZA" sz="1200"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217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8:</a:t>
            </a:r>
            <a:r>
              <a:rPr lang="en-ZA" sz="1200" dirty="0">
                <a:solidFill>
                  <a:srgbClr val="000000"/>
                </a:solidFill>
                <a:effectLst/>
                <a:latin typeface="Calibri" panose="020F0502020204030204" pitchFamily="34" charset="0"/>
                <a:ea typeface="Calibri" panose="020F0502020204030204" pitchFamily="34" charset="0"/>
              </a:rPr>
              <a:t> Some changes do not fit neatly into male-only or female-only categories. Many teenagers may experience </a:t>
            </a:r>
            <a:r>
              <a:rPr lang="en-ZA" sz="1200" b="1" dirty="0">
                <a:solidFill>
                  <a:srgbClr val="000000"/>
                </a:solidFill>
                <a:effectLst/>
                <a:latin typeface="Calibri" panose="020F0502020204030204" pitchFamily="34" charset="0"/>
                <a:ea typeface="Calibri" panose="020F0502020204030204" pitchFamily="34" charset="0"/>
              </a:rPr>
              <a:t>skin problems</a:t>
            </a:r>
            <a:r>
              <a:rPr lang="en-ZA" sz="1200" dirty="0">
                <a:solidFill>
                  <a:srgbClr val="000000"/>
                </a:solidFill>
                <a:effectLst/>
                <a:latin typeface="Calibri" panose="020F0502020204030204" pitchFamily="34" charset="0"/>
                <a:ea typeface="Calibri" panose="020F0502020204030204" pitchFamily="34" charset="0"/>
              </a:rPr>
              <a:t>, </a:t>
            </a:r>
            <a:r>
              <a:rPr lang="en-ZA" sz="1200" b="1" dirty="0">
                <a:solidFill>
                  <a:srgbClr val="000000"/>
                </a:solidFill>
                <a:effectLst/>
                <a:latin typeface="Calibri" panose="020F0502020204030204" pitchFamily="34" charset="0"/>
                <a:ea typeface="Calibri" panose="020F0502020204030204" pitchFamily="34" charset="0"/>
              </a:rPr>
              <a:t>acne</a:t>
            </a:r>
            <a:r>
              <a:rPr lang="en-ZA" sz="1200" dirty="0">
                <a:solidFill>
                  <a:srgbClr val="000000"/>
                </a:solidFill>
                <a:effectLst/>
                <a:latin typeface="Calibri" panose="020F0502020204030204" pitchFamily="34" charset="0"/>
                <a:ea typeface="Calibri" panose="020F0502020204030204" pitchFamily="34" charset="0"/>
              </a:rPr>
              <a:t>, </a:t>
            </a:r>
            <a:r>
              <a:rPr lang="en-ZA" sz="1200" b="1" dirty="0">
                <a:solidFill>
                  <a:srgbClr val="000000"/>
                </a:solidFill>
                <a:effectLst/>
                <a:latin typeface="Calibri" panose="020F0502020204030204" pitchFamily="34" charset="0"/>
                <a:ea typeface="Calibri" panose="020F0502020204030204" pitchFamily="34" charset="0"/>
              </a:rPr>
              <a:t>sweating</a:t>
            </a:r>
            <a:r>
              <a:rPr lang="en-ZA" sz="1200" dirty="0">
                <a:solidFill>
                  <a:srgbClr val="000000"/>
                </a:solidFill>
                <a:effectLst/>
                <a:latin typeface="Calibri" panose="020F0502020204030204" pitchFamily="34" charset="0"/>
                <a:ea typeface="Calibri" panose="020F0502020204030204" pitchFamily="34" charset="0"/>
              </a:rPr>
              <a:t> and </a:t>
            </a:r>
            <a:r>
              <a:rPr lang="en-ZA" sz="1200" b="1" dirty="0">
                <a:solidFill>
                  <a:srgbClr val="000000"/>
                </a:solidFill>
                <a:effectLst/>
                <a:latin typeface="Calibri" panose="020F0502020204030204" pitchFamily="34" charset="0"/>
                <a:ea typeface="Calibri" panose="020F0502020204030204" pitchFamily="34" charset="0"/>
              </a:rPr>
              <a:t>increased body odour</a:t>
            </a:r>
            <a:r>
              <a:rPr lang="en-ZA" sz="1200" dirty="0">
                <a:solidFill>
                  <a:srgbClr val="000000"/>
                </a:solidFill>
                <a:effectLst/>
                <a:latin typeface="Calibri" panose="020F0502020204030204" pitchFamily="34" charset="0"/>
                <a:ea typeface="Calibri" panose="020F0502020204030204" pitchFamily="34" charset="0"/>
              </a:rPr>
              <a:t>. These are common changes linked to hormones and active sweat/oil glands.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This is normal and does not mean that anything is wrong with you. Simple daily habits can help, such as washing regularly, using deodorant if available or needed, wearing clean clothes and asking a trusted adult for advice if skin problems become difficult to manage.</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6201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9:</a:t>
            </a:r>
            <a:r>
              <a:rPr lang="en-ZA" sz="1200" dirty="0">
                <a:solidFill>
                  <a:srgbClr val="000000"/>
                </a:solidFill>
                <a:effectLst/>
                <a:latin typeface="Calibri" panose="020F0502020204030204" pitchFamily="34" charset="0"/>
                <a:ea typeface="Calibri" panose="020F0502020204030204" pitchFamily="34" charset="0"/>
              </a:rPr>
              <a:t> Let's watch a video that summarises what we've covered so far. </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b="1" dirty="0">
                <a:solidFill>
                  <a:srgbClr val="000000"/>
                </a:solidFill>
                <a:effectLst/>
                <a:latin typeface="Calibri" panose="020F0502020204030204" pitchFamily="34" charset="0"/>
                <a:ea typeface="Calibri" panose="020F0502020204030204" pitchFamily="34" charset="0"/>
              </a:rPr>
              <a:t>Watch video:</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b="1" dirty="0">
                <a:solidFill>
                  <a:srgbClr val="000000"/>
                </a:solidFill>
                <a:effectLst/>
                <a:latin typeface="Calibri" panose="020F0502020204030204" pitchFamily="34" charset="0"/>
                <a:ea typeface="Calibri" panose="020F0502020204030204" pitchFamily="34" charset="0"/>
              </a:rPr>
              <a:t>Decoding Puberty</a:t>
            </a:r>
            <a:endParaRPr lang="af-ZA" sz="1200" dirty="0">
              <a:effectLst/>
              <a:latin typeface="Times New Roman" panose="02020603050405020304" pitchFamily="18" charset="0"/>
              <a:ea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rPr>
              <a:t>LINK (timestamp)</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2078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905806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350BA-D5B2-04A9-D6DB-1B09E39E3D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4F3265F1-6704-221F-C50B-872C04D50B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2A692FE3-B415-5B59-8232-5277B19DE8E6}"/>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27B4E693-0704-35BA-1C1A-6D8AC15AAD5F}"/>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1BA8236-A418-8E15-02AF-F48A6A5533B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1920093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C30EF-A948-890A-5D2B-47B03EBCB010}"/>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F11AF2A5-AC5A-22A3-41BE-1FD9ABFB5B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E9D6979-FE30-59E6-AC25-ACD18237C69A}"/>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7FED906B-BF1B-87E7-FCCE-C0CE6E0D3944}"/>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F3C2D7BA-3B06-31A6-92E3-46F2047327C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587356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15C47-3EBF-647C-3105-EFD453E585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A2D35C5F-095E-C497-2F9B-A9C020D0A3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31573B-FB7C-0429-1563-3D588E4F5A39}"/>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81DCB473-C0FE-294F-7AAA-754C3A6E5C72}"/>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DB66AF0-EC3A-070C-C0A8-016E02EB322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80617936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03FA9-D6C2-A9AA-841C-0D219FF9F9A2}"/>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9C0E0D8-59D1-5951-8DE9-C5EAFC7799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37E7563A-4456-8A52-6B56-64401EE5CF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E140373C-CB94-8CC7-EF5B-E9DC8852E224}"/>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A8CF7BD1-3804-E63D-6E39-47DD189DA575}"/>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B6F58014-44AA-529D-638A-B0B6C6922B1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808702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7444B-9631-4479-0C88-72DAD992035C}"/>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78D87F82-F2A3-75F2-D830-9068F9F597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674E1A-8D43-DE2A-933A-03F58ED1F6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BA714079-A4D7-14EB-6CFB-FB9F50C80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110C8D-81EC-33F2-09AD-485AE3E3BB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7393F71C-858F-62E7-7189-3A3421AD1849}"/>
              </a:ext>
            </a:extLst>
          </p:cNvPr>
          <p:cNvSpPr>
            <a:spLocks noGrp="1"/>
          </p:cNvSpPr>
          <p:nvPr>
            <p:ph type="dt" sz="half" idx="10"/>
          </p:nvPr>
        </p:nvSpPr>
        <p:spPr/>
        <p:txBody>
          <a:bodyPr/>
          <a:lstStyle/>
          <a:p>
            <a:endParaRPr lang="af-ZA"/>
          </a:p>
        </p:txBody>
      </p:sp>
      <p:sp>
        <p:nvSpPr>
          <p:cNvPr id="8" name="Footer Placeholder 7">
            <a:extLst>
              <a:ext uri="{FF2B5EF4-FFF2-40B4-BE49-F238E27FC236}">
                <a16:creationId xmlns:a16="http://schemas.microsoft.com/office/drawing/2014/main" id="{7DDF8513-303A-F1E5-B9DB-CE6C218BD8A3}"/>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B5E45F8D-7359-B7F3-F002-D630EED523B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372831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FC940-8EA9-CFBB-B320-76A4968AB449}"/>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48868C1B-3DE2-310D-03DD-C1F62203D993}"/>
              </a:ext>
            </a:extLst>
          </p:cNvPr>
          <p:cNvSpPr>
            <a:spLocks noGrp="1"/>
          </p:cNvSpPr>
          <p:nvPr>
            <p:ph type="dt" sz="half" idx="10"/>
          </p:nvPr>
        </p:nvSpPr>
        <p:spPr/>
        <p:txBody>
          <a:bodyPr/>
          <a:lstStyle/>
          <a:p>
            <a:endParaRPr lang="af-ZA"/>
          </a:p>
        </p:txBody>
      </p:sp>
      <p:sp>
        <p:nvSpPr>
          <p:cNvPr id="4" name="Footer Placeholder 3">
            <a:extLst>
              <a:ext uri="{FF2B5EF4-FFF2-40B4-BE49-F238E27FC236}">
                <a16:creationId xmlns:a16="http://schemas.microsoft.com/office/drawing/2014/main" id="{CF4F12E9-4133-8BC9-E50B-BB44C8D8F5F8}"/>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AB6D84D4-087E-3B25-B7FF-6B0B805ECF9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4382382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7EFB9F-9888-E7D8-F7E5-99D4BBE6C0B4}"/>
              </a:ext>
            </a:extLst>
          </p:cNvPr>
          <p:cNvSpPr>
            <a:spLocks noGrp="1"/>
          </p:cNvSpPr>
          <p:nvPr>
            <p:ph type="dt" sz="half" idx="10"/>
          </p:nvPr>
        </p:nvSpPr>
        <p:spPr/>
        <p:txBody>
          <a:bodyPr/>
          <a:lstStyle/>
          <a:p>
            <a:endParaRPr lang="af-ZA"/>
          </a:p>
        </p:txBody>
      </p:sp>
      <p:sp>
        <p:nvSpPr>
          <p:cNvPr id="3" name="Footer Placeholder 2">
            <a:extLst>
              <a:ext uri="{FF2B5EF4-FFF2-40B4-BE49-F238E27FC236}">
                <a16:creationId xmlns:a16="http://schemas.microsoft.com/office/drawing/2014/main" id="{8E09CC5B-1D21-7B6E-8294-78D3D6A0379E}"/>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2F417B82-8CD0-AA71-8E17-7784C087B2D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58449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EC07A-7430-0DEB-DC0D-DF74FFAC17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58A69411-A0AB-B141-90B7-1C08924386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FEBA4F26-4DF8-2494-DC84-6FAD72E0F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AD3768-BF98-88A2-A3D1-06D7C1951ECB}"/>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6FAF787A-4F2D-0164-AA75-D8EA6A4391A3}"/>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62942269-1A77-C9B8-F95D-3EAB5ED0C34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312159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E085-BF01-C961-7B73-F883CAEEE2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5FF8A606-D1EB-F70D-E505-314B8419B4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717FFFDE-AC0D-36C8-7D22-23A9AE3C0D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9CD555-4543-6ABF-2A09-CB4D42358758}"/>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D5968FAC-A731-79A2-C943-9EA153B89C32}"/>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59B0252A-6B94-67E1-9F14-C439638B879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4813256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69CBF-438E-EE85-8B72-F05D30710F06}"/>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E305DD84-2728-34DD-D710-6B8DEB9335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CD74F442-75B3-ED1E-8187-AFDB034D82C1}"/>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E11216C5-F4C3-3149-AE76-511E934FE59E}"/>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E70F032-497C-2379-6A5C-4A9C9BF9D1C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701449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0658871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B65BD0-A6CB-8870-D1EE-B775760CAF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0ECCD80A-75AA-6CC4-F9A9-9D4A99AA60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91AD449A-BEAE-468D-4A93-0375563FB250}"/>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63A5695A-5369-6FC9-1832-AE7C9651EBF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663E760A-9649-6DE5-8F90-B63FA80957F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219606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47875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877765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063620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674305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126354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054041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40355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217718728"/>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026597-B5E0-C645-9087-BAB73DFF53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2E9F60A0-EDB3-06E1-667C-15C00B7C00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45F98F81-2D00-2FE6-32D4-E44769FCE1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af-ZA"/>
          </a:p>
        </p:txBody>
      </p:sp>
      <p:sp>
        <p:nvSpPr>
          <p:cNvPr id="5" name="Footer Placeholder 4">
            <a:extLst>
              <a:ext uri="{FF2B5EF4-FFF2-40B4-BE49-F238E27FC236}">
                <a16:creationId xmlns:a16="http://schemas.microsoft.com/office/drawing/2014/main" id="{6897E1BE-626C-9AE2-CD8B-1C187C52EC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0C8E0656-7DB3-4956-A442-72089B6577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92564885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1.jfif"/><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3.jpeg"/><Relationship Id="rId4" Type="http://schemas.openxmlformats.org/officeDocument/2006/relationships/diagramLayout" Target="../diagrams/layout3.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3.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E448F2-A720-017F-FD61-47FBD01FB6F1}"/>
              </a:ext>
            </a:extLst>
          </p:cNvPr>
          <p:cNvPicPr>
            <a:picLocks noChangeAspect="1"/>
          </p:cNvPicPr>
          <p:nvPr/>
        </p:nvPicPr>
        <p:blipFill>
          <a:blip r:embed="rId3"/>
          <a:srcRect l="1381" r="1381"/>
          <a:stretch>
            <a:fillRect/>
          </a:stretch>
        </p:blipFill>
        <p:spPr>
          <a:xfrm>
            <a:off x="1" y="0"/>
            <a:ext cx="12192000" cy="6858000"/>
          </a:xfrm>
          <a:prstGeom prst="rect">
            <a:avLst/>
          </a:prstGeom>
        </p:spPr>
      </p:pic>
      <p:sp>
        <p:nvSpPr>
          <p:cNvPr id="5" name="Rectangle 4">
            <a:extLst>
              <a:ext uri="{FF2B5EF4-FFF2-40B4-BE49-F238E27FC236}">
                <a16:creationId xmlns:a16="http://schemas.microsoft.com/office/drawing/2014/main" id="{2EB30FC8-5B60-615F-6C06-00A72DD50C68}"/>
              </a:ext>
            </a:extLst>
          </p:cNvPr>
          <p:cNvSpPr/>
          <p:nvPr/>
        </p:nvSpPr>
        <p:spPr>
          <a:xfrm>
            <a:off x="135485" y="0"/>
            <a:ext cx="7561686" cy="186204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5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GRADE 10</a:t>
            </a:r>
          </a:p>
        </p:txBody>
      </p:sp>
      <p:sp>
        <p:nvSpPr>
          <p:cNvPr id="6" name="Rectangle 5">
            <a:extLst>
              <a:ext uri="{FF2B5EF4-FFF2-40B4-BE49-F238E27FC236}">
                <a16:creationId xmlns:a16="http://schemas.microsoft.com/office/drawing/2014/main" id="{C93973FB-C993-C563-C232-18DB52D456F9}"/>
              </a:ext>
            </a:extLst>
          </p:cNvPr>
          <p:cNvSpPr/>
          <p:nvPr/>
        </p:nvSpPr>
        <p:spPr>
          <a:xfrm>
            <a:off x="370864" y="1680742"/>
            <a:ext cx="6077305"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Development of the Self in Society</a:t>
            </a:r>
          </a:p>
        </p:txBody>
      </p:sp>
      <p:sp>
        <p:nvSpPr>
          <p:cNvPr id="7" name="Rectangle 6">
            <a:extLst>
              <a:ext uri="{FF2B5EF4-FFF2-40B4-BE49-F238E27FC236}">
                <a16:creationId xmlns:a16="http://schemas.microsoft.com/office/drawing/2014/main" id="{0E64EF24-B538-DD41-9C20-BB808CF3C20A}"/>
              </a:ext>
            </a:extLst>
          </p:cNvPr>
          <p:cNvSpPr/>
          <p:nvPr/>
        </p:nvSpPr>
        <p:spPr>
          <a:xfrm>
            <a:off x="370864" y="5811560"/>
            <a:ext cx="136287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Term 3</a:t>
            </a:r>
          </a:p>
        </p:txBody>
      </p:sp>
      <p:sp>
        <p:nvSpPr>
          <p:cNvPr id="8" name="Rectangle 7">
            <a:extLst>
              <a:ext uri="{FF2B5EF4-FFF2-40B4-BE49-F238E27FC236}">
                <a16:creationId xmlns:a16="http://schemas.microsoft.com/office/drawing/2014/main" id="{C393FED2-2740-AE4E-29BF-32EBB88A88A8}"/>
              </a:ext>
            </a:extLst>
          </p:cNvPr>
          <p:cNvSpPr/>
          <p:nvPr/>
        </p:nvSpPr>
        <p:spPr>
          <a:xfrm>
            <a:off x="370864" y="6244127"/>
            <a:ext cx="8459368"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Lesson 2: Physical changes during adolescence</a:t>
            </a:r>
          </a:p>
        </p:txBody>
      </p:sp>
      <p:pic>
        <p:nvPicPr>
          <p:cNvPr id="9" name="Picture 8">
            <a:extLst>
              <a:ext uri="{FF2B5EF4-FFF2-40B4-BE49-F238E27FC236}">
                <a16:creationId xmlns:a16="http://schemas.microsoft.com/office/drawing/2014/main" id="{0F034C65-D63C-F892-F4C6-259805C24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8723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white"/>
              </a:solidFill>
              <a:effectLst/>
              <a:uLnTx/>
              <a:uFillTx/>
              <a:latin typeface="Arial"/>
              <a:ea typeface="+mn-ea"/>
              <a:cs typeface="+mn-cs"/>
              <a:sym typeface="Arial"/>
            </a:endParaRPr>
          </a:p>
        </p:txBody>
      </p:sp>
      <p:sp>
        <p:nvSpPr>
          <p:cNvPr id="2" name="Title 1">
            <a:extLst>
              <a:ext uri="{FF2B5EF4-FFF2-40B4-BE49-F238E27FC236}">
                <a16:creationId xmlns:a16="http://schemas.microsoft.com/office/drawing/2014/main" id="{5D62E830-61C8-5927-1B91-478EE86E6FEB}"/>
              </a:ext>
            </a:extLst>
          </p:cNvPr>
          <p:cNvSpPr>
            <a:spLocks noGrp="1"/>
          </p:cNvSpPr>
          <p:nvPr>
            <p:ph type="title"/>
          </p:nvPr>
        </p:nvSpPr>
        <p:spPr>
          <a:xfrm>
            <a:off x="6657715" y="467271"/>
            <a:ext cx="4195674" cy="2052522"/>
          </a:xfrm>
        </p:spPr>
        <p:txBody>
          <a:bodyPr anchor="b">
            <a:normAutofit/>
          </a:bodyPr>
          <a:lstStyle/>
          <a:p>
            <a:r>
              <a:rPr lang="af-ZA" sz="5600" dirty="0" err="1"/>
              <a:t>Group</a:t>
            </a:r>
            <a:r>
              <a:rPr lang="af-ZA" sz="5600" dirty="0"/>
              <a:t> </a:t>
            </a:r>
            <a:r>
              <a:rPr lang="af-ZA" sz="5600" dirty="0" err="1"/>
              <a:t>Activity</a:t>
            </a:r>
            <a:endParaRPr lang="af-ZA" sz="5600" dirty="0"/>
          </a:p>
        </p:txBody>
      </p:sp>
      <p:sp>
        <p:nvSpPr>
          <p:cNvPr id="24" name="Oval 23">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
              <a:ea typeface="+mn-ea"/>
              <a:cs typeface="+mn-cs"/>
              <a:sym typeface="Arial"/>
            </a:endParaRPr>
          </a:p>
        </p:txBody>
      </p:sp>
      <p:pic>
        <p:nvPicPr>
          <p:cNvPr id="12" name="Picture 11">
            <a:extLst>
              <a:ext uri="{FF2B5EF4-FFF2-40B4-BE49-F238E27FC236}">
                <a16:creationId xmlns:a16="http://schemas.microsoft.com/office/drawing/2014/main" id="{90334BDC-7748-FD33-112C-72C55E66069E}"/>
              </a:ext>
            </a:extLst>
          </p:cNvPr>
          <p:cNvPicPr>
            <a:picLocks noChangeAspect="1"/>
          </p:cNvPicPr>
          <p:nvPr/>
        </p:nvPicPr>
        <p:blipFill>
          <a:blip r:embed="rId3"/>
          <a:srcRect l="16914" r="28336"/>
          <a:stretch>
            <a:fillRect/>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21"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Text Placeholder 2">
            <a:extLst>
              <a:ext uri="{FF2B5EF4-FFF2-40B4-BE49-F238E27FC236}">
                <a16:creationId xmlns:a16="http://schemas.microsoft.com/office/drawing/2014/main" id="{83674330-93F9-4902-782E-4D2AE05A7873}"/>
              </a:ext>
            </a:extLst>
          </p:cNvPr>
          <p:cNvSpPr>
            <a:spLocks noGrp="1"/>
          </p:cNvSpPr>
          <p:nvPr>
            <p:ph type="body" idx="1"/>
          </p:nvPr>
        </p:nvSpPr>
        <p:spPr>
          <a:xfrm>
            <a:off x="6657715" y="2990818"/>
            <a:ext cx="4195673" cy="2913872"/>
          </a:xfrm>
        </p:spPr>
        <p:txBody>
          <a:bodyPr anchor="t">
            <a:normAutofit/>
          </a:bodyPr>
          <a:lstStyle/>
          <a:p>
            <a:pPr marL="114300" indent="0">
              <a:buNone/>
            </a:pPr>
            <a:r>
              <a:rPr lang="af-ZA" dirty="0" err="1"/>
              <a:t>Create</a:t>
            </a:r>
            <a:r>
              <a:rPr lang="af-ZA" dirty="0"/>
              <a:t> a poster </a:t>
            </a:r>
            <a:r>
              <a:rPr lang="af-ZA" dirty="0" err="1"/>
              <a:t>showing</a:t>
            </a:r>
            <a:r>
              <a:rPr lang="af-ZA" dirty="0"/>
              <a:t>:</a:t>
            </a:r>
          </a:p>
          <a:p>
            <a:pPr marL="541338" lvl="1"/>
            <a:r>
              <a:rPr lang="af-ZA" sz="2800" dirty="0" err="1"/>
              <a:t>Primary</a:t>
            </a:r>
            <a:r>
              <a:rPr lang="af-ZA" sz="2800" dirty="0"/>
              <a:t> </a:t>
            </a:r>
            <a:r>
              <a:rPr lang="af-ZA" sz="2800" dirty="0" err="1"/>
              <a:t>changes</a:t>
            </a:r>
            <a:r>
              <a:rPr lang="af-ZA" sz="2800" dirty="0"/>
              <a:t> </a:t>
            </a:r>
          </a:p>
          <a:p>
            <a:pPr marL="541338" lvl="1"/>
            <a:r>
              <a:rPr lang="af-ZA" sz="2800" dirty="0" err="1"/>
              <a:t>Secondary</a:t>
            </a:r>
            <a:r>
              <a:rPr lang="af-ZA" sz="2800" dirty="0"/>
              <a:t> </a:t>
            </a:r>
            <a:r>
              <a:rPr lang="af-ZA" sz="2800" dirty="0" err="1"/>
              <a:t>sex</a:t>
            </a:r>
            <a:r>
              <a:rPr lang="af-ZA" sz="2800" dirty="0"/>
              <a:t> </a:t>
            </a:r>
            <a:r>
              <a:rPr lang="af-ZA" sz="2800" dirty="0" err="1"/>
              <a:t>characteristics</a:t>
            </a:r>
            <a:r>
              <a:rPr lang="af-ZA" sz="2800" dirty="0"/>
              <a:t> </a:t>
            </a:r>
          </a:p>
          <a:p>
            <a:pPr marL="541338" lvl="1"/>
            <a:r>
              <a:rPr lang="af-ZA" sz="2800" dirty="0" err="1"/>
              <a:t>Other</a:t>
            </a:r>
            <a:r>
              <a:rPr lang="af-ZA" sz="2800" dirty="0"/>
              <a:t> </a:t>
            </a:r>
            <a:r>
              <a:rPr lang="af-ZA" sz="2800" dirty="0" err="1"/>
              <a:t>common</a:t>
            </a:r>
            <a:r>
              <a:rPr lang="af-ZA" sz="2800" dirty="0"/>
              <a:t> </a:t>
            </a:r>
            <a:r>
              <a:rPr lang="af-ZA" sz="2800" dirty="0" err="1"/>
              <a:t>changes</a:t>
            </a:r>
            <a:endParaRPr lang="af-ZA" sz="2000" dirty="0">
              <a:solidFill>
                <a:schemeClr val="tx1">
                  <a:alpha val="80000"/>
                </a:schemeClr>
              </a:solidFill>
            </a:endParaRPr>
          </a:p>
        </p:txBody>
      </p:sp>
      <p:sp>
        <p:nvSpPr>
          <p:cNvPr id="25"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27"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97831F2-E264-1696-B2F9-8269C5988E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856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D46EC9F-54DD-FCB1-13F3-4512372A1DE4}"/>
              </a:ext>
            </a:extLst>
          </p:cNvPr>
          <p:cNvPicPr>
            <a:picLocks noChangeAspect="1"/>
          </p:cNvPicPr>
          <p:nvPr/>
        </p:nvPicPr>
        <p:blipFill>
          <a:blip r:embed="rId3"/>
          <a:srcRect l="5884" r="-1" b="-1"/>
          <a:stretch>
            <a:fillRect/>
          </a:stretch>
        </p:blipFill>
        <p:spPr>
          <a:xfrm>
            <a:off x="1" y="10"/>
            <a:ext cx="9669642" cy="6857990"/>
          </a:xfrm>
          <a:prstGeom prst="rect">
            <a:avLst/>
          </a:prstGeom>
        </p:spPr>
      </p:pic>
      <p:sp>
        <p:nvSpPr>
          <p:cNvPr id="40" name="Rectangle 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82488E-1E37-7611-0E83-76793C7F55D6}"/>
              </a:ext>
            </a:extLst>
          </p:cNvPr>
          <p:cNvSpPr>
            <a:spLocks noGrp="1"/>
          </p:cNvSpPr>
          <p:nvPr>
            <p:ph type="title"/>
          </p:nvPr>
        </p:nvSpPr>
        <p:spPr>
          <a:xfrm>
            <a:off x="7528564" y="929005"/>
            <a:ext cx="3822189" cy="1899912"/>
          </a:xfrm>
        </p:spPr>
        <p:txBody>
          <a:bodyPr>
            <a:normAutofit/>
          </a:bodyPr>
          <a:lstStyle/>
          <a:p>
            <a:r>
              <a:rPr lang="af-ZA" sz="4000" dirty="0" err="1"/>
              <a:t>Physical</a:t>
            </a:r>
            <a:r>
              <a:rPr lang="af-ZA" sz="4000" dirty="0"/>
              <a:t> </a:t>
            </a:r>
            <a:r>
              <a:rPr lang="af-ZA" sz="4000" dirty="0" err="1"/>
              <a:t>changes</a:t>
            </a:r>
            <a:r>
              <a:rPr lang="af-ZA" sz="4000" dirty="0"/>
              <a:t> </a:t>
            </a:r>
            <a:r>
              <a:rPr lang="af-ZA" sz="4000" dirty="0" err="1"/>
              <a:t>can</a:t>
            </a:r>
            <a:r>
              <a:rPr lang="af-ZA" sz="4000" dirty="0"/>
              <a:t> </a:t>
            </a:r>
            <a:r>
              <a:rPr lang="af-ZA" sz="4000" dirty="0" err="1"/>
              <a:t>affect</a:t>
            </a:r>
            <a:r>
              <a:rPr lang="af-ZA" sz="4000" dirty="0"/>
              <a:t>:</a:t>
            </a:r>
          </a:p>
        </p:txBody>
      </p:sp>
      <p:graphicFrame>
        <p:nvGraphicFramePr>
          <p:cNvPr id="6" name="Text Placeholder 2">
            <a:extLst>
              <a:ext uri="{FF2B5EF4-FFF2-40B4-BE49-F238E27FC236}">
                <a16:creationId xmlns:a16="http://schemas.microsoft.com/office/drawing/2014/main" id="{DB997F72-444B-F429-E447-AC46E4B6EBB6}"/>
              </a:ext>
            </a:extLst>
          </p:cNvPr>
          <p:cNvGraphicFramePr/>
          <p:nvPr>
            <p:extLst>
              <p:ext uri="{D42A27DB-BD31-4B8C-83A1-F6EECF244321}">
                <p14:modId xmlns:p14="http://schemas.microsoft.com/office/powerpoint/2010/main" val="664334596"/>
              </p:ext>
            </p:extLst>
          </p:nvPr>
        </p:nvGraphicFramePr>
        <p:xfrm>
          <a:off x="7531610" y="2434201"/>
          <a:ext cx="3822189" cy="37427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4" name="Picture 13">
            <a:extLst>
              <a:ext uri="{FF2B5EF4-FFF2-40B4-BE49-F238E27FC236}">
                <a16:creationId xmlns:a16="http://schemas.microsoft.com/office/drawing/2014/main" id="{B819265C-3FDD-8361-36DD-C8598EA92C3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67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108" name="Google Shape;108;p30"/>
          <p:cNvSpPr/>
          <p:nvPr/>
        </p:nvSpPr>
        <p:spPr>
          <a:xfrm>
            <a:off x="5189992" y="2967355"/>
            <a:ext cx="5932201" cy="923289"/>
          </a:xfrm>
          <a:prstGeom prst="rect">
            <a:avLst/>
          </a:prstGeom>
          <a:solidFill>
            <a:srgbClr val="833C0B">
              <a:alpha val="20392"/>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5400" b="1" i="0" u="none" strike="noStrike" cap="none" dirty="0">
                <a:solidFill>
                  <a:srgbClr val="FFFFFF"/>
                </a:solidFill>
                <a:latin typeface="Arial"/>
                <a:ea typeface="Arial"/>
                <a:cs typeface="Arial"/>
                <a:sym typeface="Arial"/>
              </a:rPr>
              <a:t>Reflection</a:t>
            </a:r>
            <a:endParaRPr dirty="0"/>
          </a:p>
        </p:txBody>
      </p:sp>
      <p:pic>
        <p:nvPicPr>
          <p:cNvPr id="2" name="Picture 1">
            <a:extLst>
              <a:ext uri="{FF2B5EF4-FFF2-40B4-BE49-F238E27FC236}">
                <a16:creationId xmlns:a16="http://schemas.microsoft.com/office/drawing/2014/main" id="{F4609914-5C97-F9AC-ECB6-5B805212EB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D6B3AB8-10E8-77F4-9003-5F0172D38948}"/>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Quick Recap</a:t>
            </a:r>
            <a:endParaRPr lang="af-ZA" sz="4000">
              <a:solidFill>
                <a:srgbClr val="FFFFFF"/>
              </a:solidFill>
            </a:endParaRPr>
          </a:p>
        </p:txBody>
      </p:sp>
      <p:graphicFrame>
        <p:nvGraphicFramePr>
          <p:cNvPr id="5" name="Text Placeholder 2">
            <a:extLst>
              <a:ext uri="{FF2B5EF4-FFF2-40B4-BE49-F238E27FC236}">
                <a16:creationId xmlns:a16="http://schemas.microsoft.com/office/drawing/2014/main" id="{8E045D29-7489-8F00-760A-2C02EC81F899}"/>
              </a:ext>
            </a:extLst>
          </p:cNvPr>
          <p:cNvGraphicFramePr/>
          <p:nvPr>
            <p:extLst>
              <p:ext uri="{D42A27DB-BD31-4B8C-83A1-F6EECF244321}">
                <p14:modId xmlns:p14="http://schemas.microsoft.com/office/powerpoint/2010/main" val="183874934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DB3B7234-6BDC-159E-FC41-8BEECFFBC9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7726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DBC-0C2F-9A3E-9B9A-CB4CBF011357}"/>
              </a:ext>
            </a:extLst>
          </p:cNvPr>
          <p:cNvSpPr>
            <a:spLocks noGrp="1"/>
          </p:cNvSpPr>
          <p:nvPr>
            <p:ph type="title"/>
          </p:nvPr>
        </p:nvSpPr>
        <p:spPr>
          <a:xfrm>
            <a:off x="6534318" y="236862"/>
            <a:ext cx="4491821" cy="1616203"/>
          </a:xfrm>
        </p:spPr>
        <p:txBody>
          <a:bodyPr anchor="b">
            <a:normAutofit/>
          </a:bodyPr>
          <a:lstStyle/>
          <a:p>
            <a:r>
              <a:rPr lang="en-ZA" sz="3200" dirty="0"/>
              <a:t>By the end of the lesson, you should be able to:</a:t>
            </a:r>
            <a:endParaRPr lang="af-ZA" sz="3200" dirty="0"/>
          </a:p>
        </p:txBody>
      </p:sp>
      <p:pic>
        <p:nvPicPr>
          <p:cNvPr id="4" name="Picture 3">
            <a:extLst>
              <a:ext uri="{FF2B5EF4-FFF2-40B4-BE49-F238E27FC236}">
                <a16:creationId xmlns:a16="http://schemas.microsoft.com/office/drawing/2014/main" id="{D3BEE4BA-38CC-8967-74AC-74E01CA2B45C}"/>
              </a:ext>
            </a:extLst>
          </p:cNvPr>
          <p:cNvPicPr>
            <a:picLocks noChangeAspect="1"/>
          </p:cNvPicPr>
          <p:nvPr/>
        </p:nvPicPr>
        <p:blipFill>
          <a:blip r:embed="rId3"/>
          <a:srcRect l="21858" r="18808" b="-1"/>
          <a:stretch>
            <a:fillRect/>
          </a:stretch>
        </p:blipFill>
        <p:spPr>
          <a:xfrm>
            <a:off x="20" y="10"/>
            <a:ext cx="6095980" cy="6857990"/>
          </a:xfrm>
          <a:prstGeom prst="rect">
            <a:avLst/>
          </a:prstGeom>
        </p:spPr>
      </p:pic>
      <p:grpSp>
        <p:nvGrpSpPr>
          <p:cNvPr id="23" name="Group 22">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24" name="Rectangle 23">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D1C46CFB-A889-7DDC-899E-E74CFCE5BAF0}"/>
              </a:ext>
            </a:extLst>
          </p:cNvPr>
          <p:cNvSpPr>
            <a:spLocks noGrp="1"/>
          </p:cNvSpPr>
          <p:nvPr>
            <p:ph type="body" idx="1"/>
          </p:nvPr>
        </p:nvSpPr>
        <p:spPr>
          <a:xfrm>
            <a:off x="6534318" y="2089927"/>
            <a:ext cx="4910922" cy="4531211"/>
          </a:xfrm>
        </p:spPr>
        <p:txBody>
          <a:bodyPr anchor="t">
            <a:normAutofit/>
          </a:bodyPr>
          <a:lstStyle/>
          <a:p>
            <a:pPr lvl="0"/>
            <a:r>
              <a:rPr lang="en-GB" sz="2000" dirty="0">
                <a:latin typeface="Calibri" panose="020F0502020204030204" pitchFamily="34" charset="0"/>
                <a:ea typeface="Calibri" panose="020F0502020204030204" pitchFamily="34" charset="0"/>
                <a:cs typeface="Calibri" panose="020F0502020204030204" pitchFamily="34" charset="0"/>
              </a:rPr>
              <a:t>Explain hormonal changes during puberty.</a:t>
            </a:r>
          </a:p>
          <a:p>
            <a:pPr lvl="0"/>
            <a:r>
              <a:rPr lang="en-GB" sz="2000" dirty="0">
                <a:latin typeface="Calibri" panose="020F0502020204030204" pitchFamily="34" charset="0"/>
                <a:ea typeface="Calibri" panose="020F0502020204030204" pitchFamily="34" charset="0"/>
                <a:cs typeface="Calibri" panose="020F0502020204030204" pitchFamily="34" charset="0"/>
              </a:rPr>
              <a:t>Identify common secondary sex characteristics that may occur during adolescence.</a:t>
            </a:r>
          </a:p>
          <a:p>
            <a:pPr lvl="0"/>
            <a:r>
              <a:rPr lang="en-GB" sz="2000" dirty="0">
                <a:latin typeface="Calibri" panose="020F0502020204030204" pitchFamily="34" charset="0"/>
                <a:ea typeface="Calibri" panose="020F0502020204030204" pitchFamily="34" charset="0"/>
                <a:cs typeface="Calibri" panose="020F0502020204030204" pitchFamily="34" charset="0"/>
              </a:rPr>
              <a:t>Distinguish between primary changes, secondary sex characteristics and other common physical changes during adolescence.</a:t>
            </a:r>
          </a:p>
          <a:p>
            <a:pPr lvl="0"/>
            <a:r>
              <a:rPr lang="en-GB" sz="2000" dirty="0">
                <a:latin typeface="Calibri" panose="020F0502020204030204" pitchFamily="34" charset="0"/>
                <a:ea typeface="Calibri" panose="020F0502020204030204" pitchFamily="34" charset="0"/>
                <a:cs typeface="Calibri" panose="020F0502020204030204" pitchFamily="34" charset="0"/>
              </a:rPr>
              <a:t>Describe how physical changes during puberty can affect self-esteem, body image and interactions with others.</a:t>
            </a:r>
          </a:p>
          <a:p>
            <a:pPr lvl="0"/>
            <a:endParaRPr lang="af-ZA" sz="2000" dirty="0">
              <a:latin typeface="Calibri" panose="020F0502020204030204" pitchFamily="34" charset="0"/>
              <a:ea typeface="Calibri" panose="020F0502020204030204" pitchFamily="34" charset="0"/>
              <a:cs typeface="Calibri" panose="020F0502020204030204" pitchFamily="34" charset="0"/>
            </a:endParaRPr>
          </a:p>
          <a:p>
            <a:pPr marL="114300" indent="0">
              <a:buNone/>
            </a:pPr>
            <a:endParaRPr lang="af-ZA" sz="2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48E0929-BBE4-0CDB-5A7A-35313DC7E7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9976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CD6D53-DFB9-D9DB-8CD9-473DF2FA889B}"/>
              </a:ext>
            </a:extLst>
          </p:cNvPr>
          <p:cNvSpPr>
            <a:spLocks noGrp="1"/>
          </p:cNvSpPr>
          <p:nvPr>
            <p:ph type="title"/>
          </p:nvPr>
        </p:nvSpPr>
        <p:spPr>
          <a:xfrm>
            <a:off x="838200" y="557188"/>
            <a:ext cx="10515600" cy="1133499"/>
          </a:xfrm>
        </p:spPr>
        <p:txBody>
          <a:bodyPr>
            <a:normAutofit/>
          </a:bodyPr>
          <a:lstStyle/>
          <a:p>
            <a:pPr algn="ctr"/>
            <a:r>
              <a:rPr lang="af-ZA" sz="5200"/>
              <a:t>What is puberty?</a:t>
            </a:r>
          </a:p>
        </p:txBody>
      </p:sp>
      <p:pic>
        <p:nvPicPr>
          <p:cNvPr id="4" name="Picture 3">
            <a:extLst>
              <a:ext uri="{FF2B5EF4-FFF2-40B4-BE49-F238E27FC236}">
                <a16:creationId xmlns:a16="http://schemas.microsoft.com/office/drawing/2014/main" id="{CC175237-B898-ADE5-5C41-65CAFE7F42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Text Placeholder 2">
            <a:extLst>
              <a:ext uri="{FF2B5EF4-FFF2-40B4-BE49-F238E27FC236}">
                <a16:creationId xmlns:a16="http://schemas.microsoft.com/office/drawing/2014/main" id="{4A71197E-77DF-DB93-0AF5-C3E0E72E5454}"/>
              </a:ext>
            </a:extLst>
          </p:cNvPr>
          <p:cNvGraphicFramePr/>
          <p:nvPr>
            <p:extLst>
              <p:ext uri="{D42A27DB-BD31-4B8C-83A1-F6EECF244321}">
                <p14:modId xmlns:p14="http://schemas.microsoft.com/office/powerpoint/2010/main" val="39249725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09665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F710D4-F65F-F8DC-BDF7-9A98C21EFBA0}"/>
              </a:ext>
            </a:extLst>
          </p:cNvPr>
          <p:cNvSpPr>
            <a:spLocks noGrp="1"/>
          </p:cNvSpPr>
          <p:nvPr>
            <p:ph type="title"/>
          </p:nvPr>
        </p:nvSpPr>
        <p:spPr>
          <a:xfrm>
            <a:off x="638882" y="639193"/>
            <a:ext cx="3571810" cy="3573516"/>
          </a:xfrm>
        </p:spPr>
        <p:txBody>
          <a:bodyPr vert="horz" lIns="91440" tIns="45720" rIns="91440" bIns="45720" rtlCol="0" anchor="b">
            <a:normAutofit/>
          </a:bodyPr>
          <a:lstStyle/>
          <a:p>
            <a:pPr>
              <a:spcBef>
                <a:spcPct val="0"/>
              </a:spcBef>
            </a:pPr>
            <a:r>
              <a:rPr lang="en-US" sz="3600" kern="1200" dirty="0">
                <a:solidFill>
                  <a:schemeClr val="tx1"/>
                </a:solidFill>
                <a:latin typeface="+mj-lt"/>
                <a:ea typeface="+mj-ea"/>
                <a:cs typeface="+mj-cs"/>
              </a:rPr>
              <a:t>Secondary Sex Characteristics</a:t>
            </a:r>
          </a:p>
        </p:txBody>
      </p:sp>
      <p:sp>
        <p:nvSpPr>
          <p:cNvPr id="3" name="Text Placeholder 2">
            <a:extLst>
              <a:ext uri="{FF2B5EF4-FFF2-40B4-BE49-F238E27FC236}">
                <a16:creationId xmlns:a16="http://schemas.microsoft.com/office/drawing/2014/main" id="{5865DD15-1283-C9BE-571E-516D2A4FA925}"/>
              </a:ext>
            </a:extLst>
          </p:cNvPr>
          <p:cNvSpPr>
            <a:spLocks noGrp="1"/>
          </p:cNvSpPr>
          <p:nvPr>
            <p:ph type="body" idx="1"/>
          </p:nvPr>
        </p:nvSpPr>
        <p:spPr>
          <a:xfrm>
            <a:off x="638882" y="4631161"/>
            <a:ext cx="3571810" cy="1559327"/>
          </a:xfrm>
        </p:spPr>
        <p:txBody>
          <a:bodyPr vert="horz" lIns="91440" tIns="45720" rIns="91440" bIns="45720" rtlCol="0">
            <a:normAutofit/>
          </a:bodyPr>
          <a:lstStyle/>
          <a:p>
            <a:pPr marL="0" lvl="0" indent="0">
              <a:buNone/>
            </a:pPr>
            <a:r>
              <a:rPr lang="en-US" sz="2400" b="1" kern="1200">
                <a:solidFill>
                  <a:schemeClr val="tx1"/>
                </a:solidFill>
                <a:latin typeface="+mn-lt"/>
                <a:ea typeface="+mn-ea"/>
                <a:cs typeface="+mn-cs"/>
              </a:rPr>
              <a:t>Physical signs</a:t>
            </a:r>
            <a:r>
              <a:rPr lang="en-US" sz="2400" kern="1200">
                <a:solidFill>
                  <a:schemeClr val="tx1"/>
                </a:solidFill>
                <a:latin typeface="+mn-lt"/>
                <a:ea typeface="+mn-ea"/>
                <a:cs typeface="+mn-cs"/>
              </a:rPr>
              <a:t> that the body is maturing – not directly involved in reproduction.</a:t>
            </a:r>
          </a:p>
        </p:txBody>
      </p:sp>
      <p:sp>
        <p:nvSpPr>
          <p:cNvPr id="3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BF2C148-B0CF-CAAD-5577-C20320D17764}"/>
              </a:ext>
            </a:extLst>
          </p:cNvPr>
          <p:cNvPicPr>
            <a:picLocks noChangeAspect="1"/>
          </p:cNvPicPr>
          <p:nvPr/>
        </p:nvPicPr>
        <p:blipFill>
          <a:blip r:embed="rId3"/>
          <a:stretch>
            <a:fillRect/>
          </a:stretch>
        </p:blipFill>
        <p:spPr>
          <a:xfrm>
            <a:off x="4686321" y="1090803"/>
            <a:ext cx="7214616" cy="5410962"/>
          </a:xfrm>
          <a:prstGeom prst="rect">
            <a:avLst/>
          </a:prstGeom>
        </p:spPr>
      </p:pic>
      <p:sp>
        <p:nvSpPr>
          <p:cNvPr id="7" name="TextBox 6">
            <a:extLst>
              <a:ext uri="{FF2B5EF4-FFF2-40B4-BE49-F238E27FC236}">
                <a16:creationId xmlns:a16="http://schemas.microsoft.com/office/drawing/2014/main" id="{DAF78558-B84B-51DF-D2C6-58CC98BDFB63}"/>
              </a:ext>
            </a:extLst>
          </p:cNvPr>
          <p:cNvSpPr txBox="1"/>
          <p:nvPr/>
        </p:nvSpPr>
        <p:spPr>
          <a:xfrm>
            <a:off x="4699020" y="755791"/>
            <a:ext cx="7122333" cy="338554"/>
          </a:xfrm>
          <a:prstGeom prst="rect">
            <a:avLst/>
          </a:prstGeom>
          <a:solidFill>
            <a:schemeClr val="accent1">
              <a:lumMod val="40000"/>
              <a:lumOff val="60000"/>
            </a:schemeClr>
          </a:solidFill>
        </p:spPr>
        <p:txBody>
          <a:bodyPr wrap="square" rtlCol="0">
            <a:spAutoFit/>
          </a:bodyPr>
          <a:lstStyle/>
          <a:p>
            <a:pPr algn="ctr"/>
            <a:r>
              <a:rPr lang="en-GB" sz="1600" b="1" dirty="0"/>
              <a:t>The physical journey from birth to adulthood in males and females</a:t>
            </a:r>
            <a:endParaRPr lang="af-ZA" sz="1600" b="1" dirty="0"/>
          </a:p>
        </p:txBody>
      </p:sp>
      <p:pic>
        <p:nvPicPr>
          <p:cNvPr id="11" name="Picture 10">
            <a:extLst>
              <a:ext uri="{FF2B5EF4-FFF2-40B4-BE49-F238E27FC236}">
                <a16:creationId xmlns:a16="http://schemas.microsoft.com/office/drawing/2014/main" id="{3F809F76-3080-2D89-90BE-AA5BC69ED3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9437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314ECBF-FB4D-1743-E8ED-E30822ED92EB}"/>
              </a:ext>
            </a:extLst>
          </p:cNvPr>
          <p:cNvSpPr>
            <a:spLocks noGrp="1"/>
          </p:cNvSpPr>
          <p:nvPr>
            <p:ph type="title"/>
          </p:nvPr>
        </p:nvSpPr>
        <p:spPr>
          <a:xfrm>
            <a:off x="1371597" y="348865"/>
            <a:ext cx="10044023" cy="877729"/>
          </a:xfrm>
        </p:spPr>
        <p:txBody>
          <a:bodyPr anchor="ctr">
            <a:normAutofit/>
          </a:bodyPr>
          <a:lstStyle/>
          <a:p>
            <a:r>
              <a:rPr lang="af-ZA" sz="4000">
                <a:solidFill>
                  <a:srgbClr val="FFFFFF"/>
                </a:solidFill>
              </a:rPr>
              <a:t>Activity Feedback</a:t>
            </a:r>
          </a:p>
        </p:txBody>
      </p:sp>
      <p:graphicFrame>
        <p:nvGraphicFramePr>
          <p:cNvPr id="5" name="Text Placeholder 2">
            <a:extLst>
              <a:ext uri="{FF2B5EF4-FFF2-40B4-BE49-F238E27FC236}">
                <a16:creationId xmlns:a16="http://schemas.microsoft.com/office/drawing/2014/main" id="{BC581AF9-4AA0-1161-B9F2-66B2E4F50F2E}"/>
              </a:ext>
            </a:extLst>
          </p:cNvPr>
          <p:cNvGraphicFramePr/>
          <p:nvPr>
            <p:extLst>
              <p:ext uri="{D42A27DB-BD31-4B8C-83A1-F6EECF244321}">
                <p14:modId xmlns:p14="http://schemas.microsoft.com/office/powerpoint/2010/main" val="331560521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A56E3315-72E5-8B4E-0ACA-24B5E4828947}"/>
              </a:ext>
            </a:extLst>
          </p:cNvPr>
          <p:cNvPicPr>
            <a:picLocks noChangeAspect="1"/>
          </p:cNvPicPr>
          <p:nvPr/>
        </p:nvPicPr>
        <p:blipFill>
          <a:blip r:embed="rId8"/>
          <a:stretch/>
        </p:blipFill>
        <p:spPr>
          <a:xfrm>
            <a:off x="6800042" y="4982043"/>
            <a:ext cx="1367092" cy="2050638"/>
          </a:xfrm>
          <a:prstGeom prst="rect">
            <a:avLst/>
          </a:prstGeom>
        </p:spPr>
      </p:pic>
      <p:pic>
        <p:nvPicPr>
          <p:cNvPr id="8" name="Picture 7">
            <a:extLst>
              <a:ext uri="{FF2B5EF4-FFF2-40B4-BE49-F238E27FC236}">
                <a16:creationId xmlns:a16="http://schemas.microsoft.com/office/drawing/2014/main" id="{E90B4E5C-E2A9-98D8-F1F2-8F0B9BA89FF1}"/>
              </a:ext>
            </a:extLst>
          </p:cNvPr>
          <p:cNvPicPr>
            <a:picLocks noChangeAspect="1"/>
          </p:cNvPicPr>
          <p:nvPr/>
        </p:nvPicPr>
        <p:blipFill>
          <a:blip r:embed="rId9"/>
          <a:stretch/>
        </p:blipFill>
        <p:spPr>
          <a:xfrm>
            <a:off x="3038503" y="4790879"/>
            <a:ext cx="1367092" cy="2050638"/>
          </a:xfrm>
          <a:prstGeom prst="rect">
            <a:avLst/>
          </a:prstGeom>
        </p:spPr>
      </p:pic>
      <p:pic>
        <p:nvPicPr>
          <p:cNvPr id="9" name="Picture 8">
            <a:extLst>
              <a:ext uri="{FF2B5EF4-FFF2-40B4-BE49-F238E27FC236}">
                <a16:creationId xmlns:a16="http://schemas.microsoft.com/office/drawing/2014/main" id="{6A3EC20A-190E-5EE5-013E-5680FBA1718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3173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ED795-8097-F427-4B5B-EE155DA6FE45}"/>
              </a:ext>
            </a:extLst>
          </p:cNvPr>
          <p:cNvSpPr>
            <a:spLocks noGrp="1"/>
          </p:cNvSpPr>
          <p:nvPr>
            <p:ph type="title"/>
          </p:nvPr>
        </p:nvSpPr>
        <p:spPr>
          <a:xfrm>
            <a:off x="461273" y="756406"/>
            <a:ext cx="3115265" cy="2396359"/>
          </a:xfrm>
        </p:spPr>
        <p:txBody>
          <a:bodyPr anchor="b">
            <a:normAutofit/>
          </a:bodyPr>
          <a:lstStyle/>
          <a:p>
            <a:r>
              <a:rPr lang="af-ZA" sz="3200" dirty="0" err="1">
                <a:solidFill>
                  <a:srgbClr val="FFFFFF"/>
                </a:solidFill>
              </a:rPr>
              <a:t>Primary</a:t>
            </a:r>
            <a:r>
              <a:rPr lang="af-ZA" sz="3200" dirty="0">
                <a:solidFill>
                  <a:srgbClr val="FFFFFF"/>
                </a:solidFill>
              </a:rPr>
              <a:t> </a:t>
            </a:r>
            <a:r>
              <a:rPr lang="af-ZA" sz="3200" dirty="0" err="1">
                <a:solidFill>
                  <a:srgbClr val="FFFFFF"/>
                </a:solidFill>
              </a:rPr>
              <a:t>Changes</a:t>
            </a:r>
            <a:endParaRPr lang="af-ZA" sz="3200" dirty="0">
              <a:solidFill>
                <a:srgbClr val="FFFFFF"/>
              </a:solidFill>
            </a:endParaRPr>
          </a:p>
        </p:txBody>
      </p:sp>
      <p:graphicFrame>
        <p:nvGraphicFramePr>
          <p:cNvPr id="5" name="Text Placeholder 2">
            <a:extLst>
              <a:ext uri="{FF2B5EF4-FFF2-40B4-BE49-F238E27FC236}">
                <a16:creationId xmlns:a16="http://schemas.microsoft.com/office/drawing/2014/main" id="{D0055B12-3BE8-7AE7-AD33-6F9AE7ABF8C6}"/>
              </a:ext>
            </a:extLst>
          </p:cNvPr>
          <p:cNvGraphicFramePr/>
          <p:nvPr>
            <p:extLst>
              <p:ext uri="{D42A27DB-BD31-4B8C-83A1-F6EECF244321}">
                <p14:modId xmlns:p14="http://schemas.microsoft.com/office/powerpoint/2010/main" val="362743997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DC1E400-4960-C11F-EFA5-823C4DE0CC4E}"/>
              </a:ext>
            </a:extLst>
          </p:cNvPr>
          <p:cNvSpPr txBox="1"/>
          <p:nvPr/>
        </p:nvSpPr>
        <p:spPr>
          <a:xfrm>
            <a:off x="-21" y="3340987"/>
            <a:ext cx="4037824" cy="646331"/>
          </a:xfrm>
          <a:prstGeom prst="rect">
            <a:avLst/>
          </a:prstGeom>
          <a:solidFill>
            <a:schemeClr val="accent5">
              <a:lumMod val="20000"/>
              <a:lumOff val="80000"/>
            </a:schemeClr>
          </a:solidFill>
        </p:spPr>
        <p:txBody>
          <a:bodyPr wrap="square">
            <a:spAutoFit/>
          </a:bodyPr>
          <a:lstStyle/>
          <a:p>
            <a:pPr algn="ctr"/>
            <a:r>
              <a:rPr lang="af-ZA" sz="1800" b="1" dirty="0" err="1"/>
              <a:t>Changes</a:t>
            </a:r>
            <a:r>
              <a:rPr lang="af-ZA" sz="1800" b="1" dirty="0"/>
              <a:t> </a:t>
            </a:r>
            <a:r>
              <a:rPr lang="af-ZA" sz="1800" b="1" dirty="0" err="1"/>
              <a:t>involving</a:t>
            </a:r>
            <a:r>
              <a:rPr lang="af-ZA" sz="1800" b="1" dirty="0"/>
              <a:t> </a:t>
            </a:r>
            <a:r>
              <a:rPr lang="af-ZA" sz="1800" b="1" dirty="0" err="1"/>
              <a:t>the</a:t>
            </a:r>
            <a:r>
              <a:rPr lang="af-ZA" sz="1800" b="1" dirty="0"/>
              <a:t> </a:t>
            </a:r>
            <a:r>
              <a:rPr lang="af-ZA" sz="1800" b="1" dirty="0" err="1"/>
              <a:t>reproductive</a:t>
            </a:r>
            <a:r>
              <a:rPr lang="af-ZA" sz="1800" b="1" dirty="0"/>
              <a:t> </a:t>
            </a:r>
            <a:r>
              <a:rPr lang="af-ZA" sz="1800" b="1" dirty="0" err="1"/>
              <a:t>system</a:t>
            </a:r>
            <a:r>
              <a:rPr lang="af-ZA" sz="1800" b="1" dirty="0"/>
              <a:t>.</a:t>
            </a:r>
          </a:p>
        </p:txBody>
      </p:sp>
      <p:pic>
        <p:nvPicPr>
          <p:cNvPr id="7" name="Picture 6">
            <a:extLst>
              <a:ext uri="{FF2B5EF4-FFF2-40B4-BE49-F238E27FC236}">
                <a16:creationId xmlns:a16="http://schemas.microsoft.com/office/drawing/2014/main" id="{7C69D405-9F67-7D99-729B-54A6B76962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9680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68A55F-7B32-44D8-AEE5-1AF405326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1B07A0-77AE-BA86-0F19-094904BAB526}"/>
              </a:ext>
            </a:extLst>
          </p:cNvPr>
          <p:cNvSpPr>
            <a:spLocks noGrp="1"/>
          </p:cNvSpPr>
          <p:nvPr>
            <p:ph type="title"/>
          </p:nvPr>
        </p:nvSpPr>
        <p:spPr>
          <a:xfrm>
            <a:off x="655320" y="429030"/>
            <a:ext cx="2834640" cy="5457589"/>
          </a:xfrm>
        </p:spPr>
        <p:txBody>
          <a:bodyPr anchor="ctr">
            <a:normAutofit/>
          </a:bodyPr>
          <a:lstStyle/>
          <a:p>
            <a:r>
              <a:rPr lang="af-ZA" sz="4000"/>
              <a:t>Other Common Changes</a:t>
            </a:r>
          </a:p>
        </p:txBody>
      </p:sp>
      <p:sp>
        <p:nvSpPr>
          <p:cNvPr id="11" name="Rectangle 10">
            <a:extLst>
              <a:ext uri="{FF2B5EF4-FFF2-40B4-BE49-F238E27FC236}">
                <a16:creationId xmlns:a16="http://schemas.microsoft.com/office/drawing/2014/main" id="{CD1AAA2C-FBBE-42AA-B869-31D524B76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320" y="6112341"/>
            <a:ext cx="10835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5F937BBF-9326-4230-AB1B-F1795E350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045208" y="4686084"/>
            <a:ext cx="54864" cy="2834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Text Placeholder 2">
            <a:extLst>
              <a:ext uri="{FF2B5EF4-FFF2-40B4-BE49-F238E27FC236}">
                <a16:creationId xmlns:a16="http://schemas.microsoft.com/office/drawing/2014/main" id="{08658EAE-03DC-213A-9351-42A04346D596}"/>
              </a:ext>
            </a:extLst>
          </p:cNvPr>
          <p:cNvGraphicFramePr/>
          <p:nvPr>
            <p:extLst>
              <p:ext uri="{D42A27DB-BD31-4B8C-83A1-F6EECF244321}">
                <p14:modId xmlns:p14="http://schemas.microsoft.com/office/powerpoint/2010/main" val="561385893"/>
              </p:ext>
            </p:extLst>
          </p:nvPr>
        </p:nvGraphicFramePr>
        <p:xfrm>
          <a:off x="4041648" y="429030"/>
          <a:ext cx="7452360" cy="5459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FB4380C-32EC-0D16-8FAC-1E0321D4CC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0003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532781-706E-7BBA-4170-3311DE8046DE}"/>
              </a:ext>
            </a:extLst>
          </p:cNvPr>
          <p:cNvSpPr>
            <a:spLocks noGrp="1"/>
          </p:cNvSpPr>
          <p:nvPr>
            <p:ph type="title"/>
          </p:nvPr>
        </p:nvSpPr>
        <p:spPr>
          <a:xfrm>
            <a:off x="2145686" y="5498115"/>
            <a:ext cx="6962072"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Watch: </a:t>
            </a:r>
            <a:r>
              <a:rPr lang="en-US" sz="3700" b="1" kern="1200" dirty="0">
                <a:solidFill>
                  <a:srgbClr val="FFFFFF"/>
                </a:solidFill>
                <a:latin typeface="+mj-lt"/>
                <a:ea typeface="+mj-ea"/>
                <a:cs typeface="+mj-cs"/>
              </a:rPr>
              <a:t>Decoding Puberty</a:t>
            </a:r>
            <a:br>
              <a:rPr lang="en-US" sz="3700" kern="1200" dirty="0">
                <a:solidFill>
                  <a:srgbClr val="FFFFFF"/>
                </a:solidFill>
                <a:latin typeface="+mj-lt"/>
                <a:ea typeface="+mj-ea"/>
                <a:cs typeface="+mj-cs"/>
              </a:rPr>
            </a:br>
            <a:r>
              <a:rPr lang="en-US" sz="3700" kern="1200" dirty="0">
                <a:solidFill>
                  <a:srgbClr val="FFFFFF"/>
                </a:solidFill>
                <a:latin typeface="+mj-lt"/>
                <a:ea typeface="+mj-ea"/>
                <a:cs typeface="+mj-cs"/>
              </a:rPr>
              <a:t>LINK (timestamp)</a:t>
            </a:r>
          </a:p>
        </p:txBody>
      </p:sp>
      <p:pic>
        <p:nvPicPr>
          <p:cNvPr id="5" name="Picture 4">
            <a:extLst>
              <a:ext uri="{FF2B5EF4-FFF2-40B4-BE49-F238E27FC236}">
                <a16:creationId xmlns:a16="http://schemas.microsoft.com/office/drawing/2014/main" id="{0EB69AAB-BFD1-5AD8-1EC9-98D68F6B06E6}"/>
              </a:ext>
            </a:extLst>
          </p:cNvPr>
          <p:cNvPicPr>
            <a:picLocks noChangeAspect="1"/>
          </p:cNvPicPr>
          <p:nvPr/>
        </p:nvPicPr>
        <p:blipFill>
          <a:blip r:embed="rId3"/>
          <a:stretch>
            <a:fillRect/>
          </a:stretch>
        </p:blipFill>
        <p:spPr>
          <a:xfrm>
            <a:off x="664596" y="390832"/>
            <a:ext cx="10955427" cy="4519114"/>
          </a:xfrm>
          <a:prstGeom prst="rect">
            <a:avLst/>
          </a:prstGeom>
        </p:spPr>
      </p:pic>
      <p:pic>
        <p:nvPicPr>
          <p:cNvPr id="6" name="Google Shape;97;p28">
            <a:extLst>
              <a:ext uri="{FF2B5EF4-FFF2-40B4-BE49-F238E27FC236}">
                <a16:creationId xmlns:a16="http://schemas.microsoft.com/office/drawing/2014/main" id="{6491CC90-6F7C-9649-67E4-80EE84571E3A}"/>
              </a:ext>
            </a:extLst>
          </p:cNvPr>
          <p:cNvPicPr preferRelativeResize="0"/>
          <p:nvPr/>
        </p:nvPicPr>
        <p:blipFill rotWithShape="1">
          <a:blip r:embed="rId4">
            <a:alphaModFix/>
          </a:blip>
          <a:srcRect/>
          <a:stretch/>
        </p:blipFill>
        <p:spPr>
          <a:xfrm>
            <a:off x="-116169" y="4309103"/>
            <a:ext cx="2378023" cy="2378023"/>
          </a:xfrm>
          <a:prstGeom prst="rect">
            <a:avLst/>
          </a:prstGeom>
          <a:noFill/>
          <a:ln>
            <a:noFill/>
          </a:ln>
        </p:spPr>
      </p:pic>
      <p:pic>
        <p:nvPicPr>
          <p:cNvPr id="7" name="Picture 6">
            <a:extLst>
              <a:ext uri="{FF2B5EF4-FFF2-40B4-BE49-F238E27FC236}">
                <a16:creationId xmlns:a16="http://schemas.microsoft.com/office/drawing/2014/main" id="{F219D461-AA37-EF33-37F1-408510A446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0849035"/>
      </p:ext>
    </p:extLst>
  </p:cSld>
  <p:clrMapOvr>
    <a:masterClrMapping/>
  </p:clrMapOvr>
</p:sld>
</file>

<file path=ppt/theme/theme1.xml><?xml version="1.0" encoding="utf-8"?>
<a:theme xmlns:a="http://schemas.openxmlformats.org/drawingml/2006/main" name="1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C05E029-4ECC-498A-B12A-102006E185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B57AF5-413E-4D14-8533-B489A6B5707D}">
  <ds:schemaRefs>
    <ds:schemaRef ds:uri="http://schemas.microsoft.com/sharepoint/v3/contenttype/forms"/>
  </ds:schemaRefs>
</ds:datastoreItem>
</file>

<file path=customXml/itemProps3.xml><?xml version="1.0" encoding="utf-8"?>
<ds:datastoreItem xmlns:ds="http://schemas.openxmlformats.org/officeDocument/2006/customXml" ds:itemID="{88FF62DC-BF41-4BCC-8976-04DFA40BF4C2}">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0</TotalTime>
  <Words>1418</Words>
  <Application>Microsoft Office PowerPoint</Application>
  <PresentationFormat>Widescreen</PresentationFormat>
  <Paragraphs>130</Paragraphs>
  <Slides>12</Slides>
  <Notes>12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Aptos</vt:lpstr>
      <vt:lpstr>Aptos Display</vt:lpstr>
      <vt:lpstr>Arial</vt:lpstr>
      <vt:lpstr>Calibri</vt:lpstr>
      <vt:lpstr>Courier New</vt:lpstr>
      <vt:lpstr>Symbol</vt:lpstr>
      <vt:lpstr>Times New Roman</vt:lpstr>
      <vt:lpstr>1_Office Theme</vt:lpstr>
      <vt:lpstr>Office Theme</vt:lpstr>
      <vt:lpstr>PowerPoint Presentation</vt:lpstr>
      <vt:lpstr>Quick Recap</vt:lpstr>
      <vt:lpstr>By the end of the lesson, you should be able to:</vt:lpstr>
      <vt:lpstr>What is puberty?</vt:lpstr>
      <vt:lpstr>Secondary Sex Characteristics</vt:lpstr>
      <vt:lpstr>Activity Feedback</vt:lpstr>
      <vt:lpstr>Primary Changes</vt:lpstr>
      <vt:lpstr>Other Common Changes</vt:lpstr>
      <vt:lpstr>Watch: Decoding Puberty LINK (timestamp)</vt:lpstr>
      <vt:lpstr>Group Activity</vt:lpstr>
      <vt:lpstr>Physical changes can affect: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1</cp:revision>
  <dcterms:created xsi:type="dcterms:W3CDTF">2021-02-27T11:19:06Z</dcterms:created>
  <dcterms:modified xsi:type="dcterms:W3CDTF">2026-06-11T09:22:11Z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