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8" r:id="rId4"/>
    <p:sldMasterId id="2147483668" r:id="rId5"/>
  </p:sldMasterIdLst>
  <p:notesMasterIdLst>
    <p:notesMasterId r:id="rId18"/>
  </p:notesMasterIdLst>
  <p:sldIdLst>
    <p:sldId id="275" r:id="rId6"/>
    <p:sldId id="276" r:id="rId7"/>
    <p:sldId id="277" r:id="rId8"/>
    <p:sldId id="280" r:id="rId9"/>
    <p:sldId id="278" r:id="rId10"/>
    <p:sldId id="279" r:id="rId11"/>
    <p:sldId id="284" r:id="rId12"/>
    <p:sldId id="285" r:id="rId13"/>
    <p:sldId id="281" r:id="rId14"/>
    <p:sldId id="282" r:id="rId15"/>
    <p:sldId id="283" r:id="rId16"/>
    <p:sldId id="261" r:id="rId1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9" roundtripDataSignature="AMtx7mghNf8T9O3vWU30CcSDyw1yaiCb3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325532-7585-4501-9704-5BC0A871391E}" v="2" dt="2026-07-13T13:37:10.1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732" autoAdjust="0"/>
  </p:normalViewPr>
  <p:slideViewPr>
    <p:cSldViewPr snapToGrid="0">
      <p:cViewPr varScale="1">
        <p:scale>
          <a:sx n="60" d="100"/>
          <a:sy n="60" d="100"/>
        </p:scale>
        <p:origin x="1450" y="3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customschemas.google.com/relationships/presentationmetadata" Target="meta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gan Botes" userId="70568131-745a-489b-b4fe-9e78c579dd6d" providerId="ADAL" clId="{E3DEF142-CC7A-44CA-B5B4-48BABF1A3E75}"/>
    <pc:docChg chg="undo custSel addSld delSld modSld sldOrd">
      <pc:chgData name="Megan Botes" userId="70568131-745a-489b-b4fe-9e78c579dd6d" providerId="ADAL" clId="{E3DEF142-CC7A-44CA-B5B4-48BABF1A3E75}" dt="2026-07-13T13:37:26.020" v="1082" actId="171"/>
      <pc:docMkLst>
        <pc:docMk/>
      </pc:docMkLst>
      <pc:sldChg chg="addSp delSp modSp add del mod modNotesTx">
        <pc:chgData name="Megan Botes" userId="70568131-745a-489b-b4fe-9e78c579dd6d" providerId="ADAL" clId="{E3DEF142-CC7A-44CA-B5B4-48BABF1A3E75}" dt="2026-07-13T13:37:26.020" v="1082" actId="171"/>
        <pc:sldMkLst>
          <pc:docMk/>
          <pc:sldMk cId="1948723174" sldId="275"/>
        </pc:sldMkLst>
        <pc:picChg chg="add del mod ord">
          <ac:chgData name="Megan Botes" userId="70568131-745a-489b-b4fe-9e78c579dd6d" providerId="ADAL" clId="{E3DEF142-CC7A-44CA-B5B4-48BABF1A3E75}" dt="2026-07-13T13:37:09.606" v="1076" actId="478"/>
          <ac:picMkLst>
            <pc:docMk/>
            <pc:sldMk cId="1948723174" sldId="275"/>
            <ac:picMk id="2" creationId="{85D3EB7B-E821-A0D6-1DFD-042196EB2F50}"/>
          </ac:picMkLst>
        </pc:picChg>
        <pc:picChg chg="add mod ord">
          <ac:chgData name="Megan Botes" userId="70568131-745a-489b-b4fe-9e78c579dd6d" providerId="ADAL" clId="{E3DEF142-CC7A-44CA-B5B4-48BABF1A3E75}" dt="2026-07-13T13:37:26.020" v="1082" actId="171"/>
          <ac:picMkLst>
            <pc:docMk/>
            <pc:sldMk cId="1948723174" sldId="275"/>
            <ac:picMk id="3" creationId="{85D3EB7B-E821-A0D6-1DFD-042196EB2F50}"/>
          </ac:picMkLst>
        </pc:picChg>
        <pc:picChg chg="del">
          <ac:chgData name="Megan Botes" userId="70568131-745a-489b-b4fe-9e78c579dd6d" providerId="ADAL" clId="{E3DEF142-CC7A-44CA-B5B4-48BABF1A3E75}" dt="2026-07-13T13:34:23.366" v="1063" actId="478"/>
          <ac:picMkLst>
            <pc:docMk/>
            <pc:sldMk cId="1948723174" sldId="275"/>
            <ac:picMk id="4" creationId="{33E448F2-A720-017F-FD61-47FBD01FB6F1}"/>
          </ac:picMkLst>
        </pc:picChg>
      </pc:sldChg>
      <pc:sldChg chg="addSp delSp modSp mod">
        <pc:chgData name="Megan Botes" userId="70568131-745a-489b-b4fe-9e78c579dd6d" providerId="ADAL" clId="{E3DEF142-CC7A-44CA-B5B4-48BABF1A3E75}" dt="2026-07-13T13:36:19.455" v="1075" actId="14100"/>
        <pc:sldMkLst>
          <pc:docMk/>
          <pc:sldMk cId="2449437811" sldId="278"/>
        </pc:sldMkLst>
        <pc:picChg chg="add mod">
          <ac:chgData name="Megan Botes" userId="70568131-745a-489b-b4fe-9e78c579dd6d" providerId="ADAL" clId="{E3DEF142-CC7A-44CA-B5B4-48BABF1A3E75}" dt="2026-07-13T13:36:19.455" v="1075" actId="14100"/>
          <ac:picMkLst>
            <pc:docMk/>
            <pc:sldMk cId="2449437811" sldId="278"/>
            <ac:picMk id="5" creationId="{DE5E0BC4-78BA-5D4B-A5A6-19EC9A7CB607}"/>
          </ac:picMkLst>
        </pc:picChg>
        <pc:picChg chg="del">
          <ac:chgData name="Megan Botes" userId="70568131-745a-489b-b4fe-9e78c579dd6d" providerId="ADAL" clId="{E3DEF142-CC7A-44CA-B5B4-48BABF1A3E75}" dt="2026-07-13T13:36:08.097" v="1070" actId="478"/>
          <ac:picMkLst>
            <pc:docMk/>
            <pc:sldMk cId="2449437811" sldId="278"/>
            <ac:picMk id="6" creationId="{3D3E31B1-45A1-AACB-EA2E-CF288C1012C6}"/>
          </ac:picMkLst>
        </pc:picChg>
      </pc:sldChg>
      <pc:sldChg chg="addSp delSp modSp new mod setBg modNotesTx">
        <pc:chgData name="Megan Botes" userId="70568131-745a-489b-b4fe-9e78c579dd6d" providerId="ADAL" clId="{E3DEF142-CC7A-44CA-B5B4-48BABF1A3E75}" dt="2026-07-01T07:16:55.339" v="1062" actId="20577"/>
        <pc:sldMkLst>
          <pc:docMk/>
          <pc:sldMk cId="2923173953" sldId="279"/>
        </pc:sldMkLst>
        <pc:graphicFrameChg chg="add mod modGraphic">
          <ac:chgData name="Megan Botes" userId="70568131-745a-489b-b4fe-9e78c579dd6d" providerId="ADAL" clId="{E3DEF142-CC7A-44CA-B5B4-48BABF1A3E75}" dt="2026-07-01T07:16:55.339" v="1062" actId="20577"/>
          <ac:graphicFrameMkLst>
            <pc:docMk/>
            <pc:sldMk cId="2923173953" sldId="279"/>
            <ac:graphicFrameMk id="5" creationId="{BC581AF9-4AA0-1161-B9F2-66B2E4F50F2E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961E10-958D-419A-8963-FFE1ECC8169D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5092CC7-40CB-4CC5-8F16-7F3851A403E7}">
      <dgm:prSet/>
      <dgm:spPr/>
      <dgm:t>
        <a:bodyPr/>
        <a:lstStyle/>
        <a:p>
          <a:r>
            <a:rPr lang="en-ZA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Verskillende</a:t>
          </a:r>
          <a:r>
            <a:rPr lang="en-ZA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ZA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lewensrolle</a:t>
          </a: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6F61964B-EA36-4B8A-926B-5F73E4E16C0D}" type="parTrans" cxnId="{FCA4480A-E5B9-4088-8E35-A305689164B6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473FF600-7D3E-45EE-89F7-AF1F34C2FA8C}" type="sibTrans" cxnId="{FCA4480A-E5B9-4088-8E35-A305689164B6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3F84329-24B2-40DF-89A4-0CFD80B012C7}">
      <dgm:prSet/>
      <dgm:spPr/>
      <dgm:t>
        <a:bodyPr/>
        <a:lstStyle/>
        <a:p>
          <a:r>
            <a:rPr lang="en-ZA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Verantwoordelikhede</a:t>
          </a:r>
          <a:r>
            <a:rPr lang="en-ZA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ZA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gekoppel</a:t>
          </a:r>
          <a:r>
            <a:rPr lang="en-ZA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ZA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aan</a:t>
          </a:r>
          <a:r>
            <a:rPr lang="en-ZA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ZA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lewensrolle</a:t>
          </a: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B820E7EC-D40E-41E8-91D0-55D37D177A96}" type="parTrans" cxnId="{32FDFA81-05C0-44FF-AEB7-FD3A243315BE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CB6477F-143E-4D15-A5A2-F1BEE9A0FDA3}" type="sibTrans" cxnId="{32FDFA81-05C0-44FF-AEB7-FD3A243315BE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B90AA424-F175-4106-A02C-03325C7FBFA8}">
      <dgm:prSet/>
      <dgm:spPr/>
      <dgm:t>
        <a:bodyPr/>
        <a:lstStyle/>
        <a:p>
          <a:r>
            <a:rPr lang="en-ZA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Hoe </a:t>
          </a:r>
          <a:r>
            <a:rPr lang="en-ZA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lewensrolle</a:t>
          </a:r>
          <a:r>
            <a:rPr lang="en-ZA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ZA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verhoudings</a:t>
          </a:r>
          <a:r>
            <a:rPr lang="en-ZA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ZA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beïnvloed</a:t>
          </a: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A7AF0DB-7976-4DE2-A944-09B17AE19A5E}" type="parTrans" cxnId="{66B1876C-F48E-4987-9348-9306A3409557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516B9D8C-252B-4E01-8954-A62435B42AD1}" type="sibTrans" cxnId="{66B1876C-F48E-4987-9348-9306A3409557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8D831E64-59D9-4B28-98A2-EBD2B79F3C06}">
      <dgm:prSet/>
      <dgm:spPr/>
      <dgm:t>
        <a:bodyPr/>
        <a:lstStyle/>
        <a:p>
          <a:r>
            <a:rPr lang="en-ZA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Veranderende</a:t>
          </a:r>
          <a:r>
            <a:rPr lang="en-ZA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ZA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lewensrolle</a:t>
          </a: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ADF30BE-F956-432E-9300-73FF06211BA9}" type="parTrans" cxnId="{2D1EF1DF-67D8-4A4C-A297-E64A18FE0240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CCFD1766-650E-4FB6-A2B5-45352920F724}" type="sibTrans" cxnId="{2D1EF1DF-67D8-4A4C-A297-E64A18FE0240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3C0B1F7-7DCF-40E1-9534-C190F3F675F7}">
      <dgm:prSet/>
      <dgm:spPr/>
      <dgm:t>
        <a:bodyPr/>
        <a:lstStyle/>
        <a:p>
          <a:r>
            <a: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Invloed van kultuur en samelewing op lewensrolle</a:t>
          </a: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BCAAA00F-5059-4424-90C3-1A0760BCA508}" type="parTrans" cxnId="{0F25D3EF-8C5D-4187-857E-FA12C255498D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41E54C40-368A-4D35-9380-7D0B5F151268}" type="sibTrans" cxnId="{0F25D3EF-8C5D-4187-857E-FA12C255498D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E0F3E7D7-CFCA-43E2-AAF8-7C70990E549F}" type="pres">
      <dgm:prSet presAssocID="{B2961E10-958D-419A-8963-FFE1ECC8169D}" presName="diagram" presStyleCnt="0">
        <dgm:presLayoutVars>
          <dgm:dir/>
          <dgm:resizeHandles val="exact"/>
        </dgm:presLayoutVars>
      </dgm:prSet>
      <dgm:spPr/>
    </dgm:pt>
    <dgm:pt modelId="{3A910558-D4FA-4DCC-A55B-AD98CDB74249}" type="pres">
      <dgm:prSet presAssocID="{C5092CC7-40CB-4CC5-8F16-7F3851A403E7}" presName="node" presStyleLbl="node1" presStyleIdx="0" presStyleCnt="5">
        <dgm:presLayoutVars>
          <dgm:bulletEnabled val="1"/>
        </dgm:presLayoutVars>
      </dgm:prSet>
      <dgm:spPr/>
    </dgm:pt>
    <dgm:pt modelId="{72F164C6-0D4D-4B16-A153-A7748794AC22}" type="pres">
      <dgm:prSet presAssocID="{473FF600-7D3E-45EE-89F7-AF1F34C2FA8C}" presName="sibTrans" presStyleCnt="0"/>
      <dgm:spPr/>
    </dgm:pt>
    <dgm:pt modelId="{9E1CB080-657A-49C7-8C3B-71F66F3512DF}" type="pres">
      <dgm:prSet presAssocID="{33F84329-24B2-40DF-89A4-0CFD80B012C7}" presName="node" presStyleLbl="node1" presStyleIdx="1" presStyleCnt="5">
        <dgm:presLayoutVars>
          <dgm:bulletEnabled val="1"/>
        </dgm:presLayoutVars>
      </dgm:prSet>
      <dgm:spPr/>
    </dgm:pt>
    <dgm:pt modelId="{202AFA54-9ACA-4F69-82E0-54528B3B1CCE}" type="pres">
      <dgm:prSet presAssocID="{2CB6477F-143E-4D15-A5A2-F1BEE9A0FDA3}" presName="sibTrans" presStyleCnt="0"/>
      <dgm:spPr/>
    </dgm:pt>
    <dgm:pt modelId="{7CAD3BF0-D8C8-4273-B56D-E5E1374FB1FA}" type="pres">
      <dgm:prSet presAssocID="{B90AA424-F175-4106-A02C-03325C7FBFA8}" presName="node" presStyleLbl="node1" presStyleIdx="2" presStyleCnt="5">
        <dgm:presLayoutVars>
          <dgm:bulletEnabled val="1"/>
        </dgm:presLayoutVars>
      </dgm:prSet>
      <dgm:spPr/>
    </dgm:pt>
    <dgm:pt modelId="{FB7332AB-BCDF-4BE6-BE8A-F769A1A610F8}" type="pres">
      <dgm:prSet presAssocID="{516B9D8C-252B-4E01-8954-A62435B42AD1}" presName="sibTrans" presStyleCnt="0"/>
      <dgm:spPr/>
    </dgm:pt>
    <dgm:pt modelId="{DFFA20CE-4F89-4C75-8670-CEB43B6C14FC}" type="pres">
      <dgm:prSet presAssocID="{8D831E64-59D9-4B28-98A2-EBD2B79F3C06}" presName="node" presStyleLbl="node1" presStyleIdx="3" presStyleCnt="5">
        <dgm:presLayoutVars>
          <dgm:bulletEnabled val="1"/>
        </dgm:presLayoutVars>
      </dgm:prSet>
      <dgm:spPr/>
    </dgm:pt>
    <dgm:pt modelId="{9B3AF174-2BB5-425F-873C-A7CEE0985EF0}" type="pres">
      <dgm:prSet presAssocID="{CCFD1766-650E-4FB6-A2B5-45352920F724}" presName="sibTrans" presStyleCnt="0"/>
      <dgm:spPr/>
    </dgm:pt>
    <dgm:pt modelId="{BB75394E-A2FE-413D-9854-BBEDF1D679DB}" type="pres">
      <dgm:prSet presAssocID="{73C0B1F7-7DCF-40E1-9534-C190F3F675F7}" presName="node" presStyleLbl="node1" presStyleIdx="4" presStyleCnt="5">
        <dgm:presLayoutVars>
          <dgm:bulletEnabled val="1"/>
        </dgm:presLayoutVars>
      </dgm:prSet>
      <dgm:spPr/>
    </dgm:pt>
  </dgm:ptLst>
  <dgm:cxnLst>
    <dgm:cxn modelId="{FCA4480A-E5B9-4088-8E35-A305689164B6}" srcId="{B2961E10-958D-419A-8963-FFE1ECC8169D}" destId="{C5092CC7-40CB-4CC5-8F16-7F3851A403E7}" srcOrd="0" destOrd="0" parTransId="{6F61964B-EA36-4B8A-926B-5F73E4E16C0D}" sibTransId="{473FF600-7D3E-45EE-89F7-AF1F34C2FA8C}"/>
    <dgm:cxn modelId="{95CABE33-882C-49BD-8080-9557F5381E18}" type="presOf" srcId="{B90AA424-F175-4106-A02C-03325C7FBFA8}" destId="{7CAD3BF0-D8C8-4273-B56D-E5E1374FB1FA}" srcOrd="0" destOrd="0" presId="urn:microsoft.com/office/officeart/2005/8/layout/default"/>
    <dgm:cxn modelId="{66B1876C-F48E-4987-9348-9306A3409557}" srcId="{B2961E10-958D-419A-8963-FFE1ECC8169D}" destId="{B90AA424-F175-4106-A02C-03325C7FBFA8}" srcOrd="2" destOrd="0" parTransId="{FA7AF0DB-7976-4DE2-A944-09B17AE19A5E}" sibTransId="{516B9D8C-252B-4E01-8954-A62435B42AD1}"/>
    <dgm:cxn modelId="{477C634F-CF1B-4645-84F9-32D0EF26BAF7}" type="presOf" srcId="{8D831E64-59D9-4B28-98A2-EBD2B79F3C06}" destId="{DFFA20CE-4F89-4C75-8670-CEB43B6C14FC}" srcOrd="0" destOrd="0" presId="urn:microsoft.com/office/officeart/2005/8/layout/default"/>
    <dgm:cxn modelId="{32FDFA81-05C0-44FF-AEB7-FD3A243315BE}" srcId="{B2961E10-958D-419A-8963-FFE1ECC8169D}" destId="{33F84329-24B2-40DF-89A4-0CFD80B012C7}" srcOrd="1" destOrd="0" parTransId="{B820E7EC-D40E-41E8-91D0-55D37D177A96}" sibTransId="{2CB6477F-143E-4D15-A5A2-F1BEE9A0FDA3}"/>
    <dgm:cxn modelId="{CEE817A1-11B0-46AA-A9A5-0A00F0F09AC4}" type="presOf" srcId="{C5092CC7-40CB-4CC5-8F16-7F3851A403E7}" destId="{3A910558-D4FA-4DCC-A55B-AD98CDB74249}" srcOrd="0" destOrd="0" presId="urn:microsoft.com/office/officeart/2005/8/layout/default"/>
    <dgm:cxn modelId="{D934AFC7-2052-4A0C-BC7C-BE731DDD3D1A}" type="presOf" srcId="{B2961E10-958D-419A-8963-FFE1ECC8169D}" destId="{E0F3E7D7-CFCA-43E2-AAF8-7C70990E549F}" srcOrd="0" destOrd="0" presId="urn:microsoft.com/office/officeart/2005/8/layout/default"/>
    <dgm:cxn modelId="{2D1EF1DF-67D8-4A4C-A297-E64A18FE0240}" srcId="{B2961E10-958D-419A-8963-FFE1ECC8169D}" destId="{8D831E64-59D9-4B28-98A2-EBD2B79F3C06}" srcOrd="3" destOrd="0" parTransId="{3ADF30BE-F956-432E-9300-73FF06211BA9}" sibTransId="{CCFD1766-650E-4FB6-A2B5-45352920F724}"/>
    <dgm:cxn modelId="{0F25D3EF-8C5D-4187-857E-FA12C255498D}" srcId="{B2961E10-958D-419A-8963-FFE1ECC8169D}" destId="{73C0B1F7-7DCF-40E1-9534-C190F3F675F7}" srcOrd="4" destOrd="0" parTransId="{BCAAA00F-5059-4424-90C3-1A0760BCA508}" sibTransId="{41E54C40-368A-4D35-9380-7D0B5F151268}"/>
    <dgm:cxn modelId="{5108C2F5-075D-4D43-973E-F798080859C1}" type="presOf" srcId="{33F84329-24B2-40DF-89A4-0CFD80B012C7}" destId="{9E1CB080-657A-49C7-8C3B-71F66F3512DF}" srcOrd="0" destOrd="0" presId="urn:microsoft.com/office/officeart/2005/8/layout/default"/>
    <dgm:cxn modelId="{7FA733FF-22AA-48E1-A3F5-CD19BE838461}" type="presOf" srcId="{73C0B1F7-7DCF-40E1-9534-C190F3F675F7}" destId="{BB75394E-A2FE-413D-9854-BBEDF1D679DB}" srcOrd="0" destOrd="0" presId="urn:microsoft.com/office/officeart/2005/8/layout/default"/>
    <dgm:cxn modelId="{21E3E884-3BD0-4048-BF84-1D3F6D2CCAE0}" type="presParOf" srcId="{E0F3E7D7-CFCA-43E2-AAF8-7C70990E549F}" destId="{3A910558-D4FA-4DCC-A55B-AD98CDB74249}" srcOrd="0" destOrd="0" presId="urn:microsoft.com/office/officeart/2005/8/layout/default"/>
    <dgm:cxn modelId="{CD76A33B-4B27-420A-A666-D2D3599A435A}" type="presParOf" srcId="{E0F3E7D7-CFCA-43E2-AAF8-7C70990E549F}" destId="{72F164C6-0D4D-4B16-A153-A7748794AC22}" srcOrd="1" destOrd="0" presId="urn:microsoft.com/office/officeart/2005/8/layout/default"/>
    <dgm:cxn modelId="{842D2C1F-4EE2-44E4-A8CF-F06DFEBB28F6}" type="presParOf" srcId="{E0F3E7D7-CFCA-43E2-AAF8-7C70990E549F}" destId="{9E1CB080-657A-49C7-8C3B-71F66F3512DF}" srcOrd="2" destOrd="0" presId="urn:microsoft.com/office/officeart/2005/8/layout/default"/>
    <dgm:cxn modelId="{5CCF561F-97C1-4793-BEBB-ABD4FEDA36DF}" type="presParOf" srcId="{E0F3E7D7-CFCA-43E2-AAF8-7C70990E549F}" destId="{202AFA54-9ACA-4F69-82E0-54528B3B1CCE}" srcOrd="3" destOrd="0" presId="urn:microsoft.com/office/officeart/2005/8/layout/default"/>
    <dgm:cxn modelId="{534305CA-B184-4B42-B386-D5007B520E19}" type="presParOf" srcId="{E0F3E7D7-CFCA-43E2-AAF8-7C70990E549F}" destId="{7CAD3BF0-D8C8-4273-B56D-E5E1374FB1FA}" srcOrd="4" destOrd="0" presId="urn:microsoft.com/office/officeart/2005/8/layout/default"/>
    <dgm:cxn modelId="{8C794BC7-5C69-416E-BFE9-00E8AD709E4C}" type="presParOf" srcId="{E0F3E7D7-CFCA-43E2-AAF8-7C70990E549F}" destId="{FB7332AB-BCDF-4BE6-BE8A-F769A1A610F8}" srcOrd="5" destOrd="0" presId="urn:microsoft.com/office/officeart/2005/8/layout/default"/>
    <dgm:cxn modelId="{703B04F1-D542-46E3-B5E9-2AA9444284A6}" type="presParOf" srcId="{E0F3E7D7-CFCA-43E2-AAF8-7C70990E549F}" destId="{DFFA20CE-4F89-4C75-8670-CEB43B6C14FC}" srcOrd="6" destOrd="0" presId="urn:microsoft.com/office/officeart/2005/8/layout/default"/>
    <dgm:cxn modelId="{7717185F-59F8-416F-9B37-32D955AE0B02}" type="presParOf" srcId="{E0F3E7D7-CFCA-43E2-AAF8-7C70990E549F}" destId="{9B3AF174-2BB5-425F-873C-A7CEE0985EF0}" srcOrd="7" destOrd="0" presId="urn:microsoft.com/office/officeart/2005/8/layout/default"/>
    <dgm:cxn modelId="{526C12DD-F29D-4526-87EB-DC9AD24213B3}" type="presParOf" srcId="{E0F3E7D7-CFCA-43E2-AAF8-7C70990E549F}" destId="{BB75394E-A2FE-413D-9854-BBEDF1D679DB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9DE049-3AE7-4FBD-B9C8-04B460322382}" type="doc">
      <dgm:prSet loTypeId="urn:microsoft.com/office/officeart/2005/8/layout/process4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99EA9B4-DB72-4958-BFC7-2794E1496603}">
      <dgm:prSet/>
      <dgm:spPr/>
      <dgm:t>
        <a:bodyPr/>
        <a:lstStyle/>
        <a:p>
          <a:r>
            <a:rPr lang="nl-NL" dirty="0"/>
            <a:t>Puberteit is die proses om van 'n kind na 'n volwassene te verander.</a:t>
          </a:r>
          <a:endParaRPr lang="en-US" dirty="0"/>
        </a:p>
      </dgm:t>
    </dgm:pt>
    <dgm:pt modelId="{432C23FA-3367-40B0-B3AE-633AF3FC8158}" type="parTrans" cxnId="{91339A80-9737-4048-9035-554F035C7DD5}">
      <dgm:prSet/>
      <dgm:spPr/>
      <dgm:t>
        <a:bodyPr/>
        <a:lstStyle/>
        <a:p>
          <a:endParaRPr lang="en-US"/>
        </a:p>
      </dgm:t>
    </dgm:pt>
    <dgm:pt modelId="{0FCBB81C-6E2E-4945-881D-B999E1B31741}" type="sibTrans" cxnId="{91339A80-9737-4048-9035-554F035C7DD5}">
      <dgm:prSet/>
      <dgm:spPr/>
      <dgm:t>
        <a:bodyPr/>
        <a:lstStyle/>
        <a:p>
          <a:endParaRPr lang="en-US"/>
        </a:p>
      </dgm:t>
    </dgm:pt>
    <dgm:pt modelId="{A7D4DBEC-76CC-4EE1-9DED-1F2BD5110464}">
      <dgm:prSet/>
      <dgm:spPr/>
      <dgm:t>
        <a:bodyPr/>
        <a:lstStyle/>
        <a:p>
          <a:r>
            <a:rPr lang="af-ZA" b="1" dirty="0"/>
            <a:t>Hormone </a:t>
          </a:r>
          <a:r>
            <a:rPr lang="af-ZA" b="0" dirty="0"/>
            <a:t>veroorsaak fisiese veranderinge:</a:t>
          </a:r>
          <a:endParaRPr lang="en-US" b="0" dirty="0"/>
        </a:p>
      </dgm:t>
    </dgm:pt>
    <dgm:pt modelId="{E84AD2AA-9CDB-486F-AA25-79D76C8E7758}" type="parTrans" cxnId="{ECFDED78-6314-4C1C-AF45-A2DD962D950B}">
      <dgm:prSet/>
      <dgm:spPr/>
      <dgm:t>
        <a:bodyPr/>
        <a:lstStyle/>
        <a:p>
          <a:endParaRPr lang="en-US"/>
        </a:p>
      </dgm:t>
    </dgm:pt>
    <dgm:pt modelId="{28CC86E2-0776-4367-8450-AA2D5F09ED93}" type="sibTrans" cxnId="{ECFDED78-6314-4C1C-AF45-A2DD962D950B}">
      <dgm:prSet/>
      <dgm:spPr/>
      <dgm:t>
        <a:bodyPr/>
        <a:lstStyle/>
        <a:p>
          <a:endParaRPr lang="en-US"/>
        </a:p>
      </dgm:t>
    </dgm:pt>
    <dgm:pt modelId="{0C0A8485-2D87-46D6-A9B5-583C9CF783ED}">
      <dgm:prSet/>
      <dgm:spPr/>
      <dgm:t>
        <a:bodyPr/>
        <a:lstStyle/>
        <a:p>
          <a:r>
            <a:rPr lang="nl-NL" b="1" dirty="0"/>
            <a:t>Testosteroon </a:t>
          </a:r>
          <a:r>
            <a:rPr lang="nl-NL" b="0" dirty="0"/>
            <a:t>(mans) – veroorsaak veranderinge soos spermproduksie, groei van testikels, 'n dieper stem en meer liggaamshare.</a:t>
          </a:r>
          <a:endParaRPr lang="en-US" b="0" dirty="0"/>
        </a:p>
      </dgm:t>
    </dgm:pt>
    <dgm:pt modelId="{A95F3240-4114-4A09-A6C3-4B4379EDCD05}" type="parTrans" cxnId="{5BD1AEB0-71A2-471F-B79B-FA0E0504C44E}">
      <dgm:prSet/>
      <dgm:spPr/>
      <dgm:t>
        <a:bodyPr/>
        <a:lstStyle/>
        <a:p>
          <a:endParaRPr lang="en-US"/>
        </a:p>
      </dgm:t>
    </dgm:pt>
    <dgm:pt modelId="{05B7517B-891A-4384-B162-CA0AE12B8001}" type="sibTrans" cxnId="{5BD1AEB0-71A2-471F-B79B-FA0E0504C44E}">
      <dgm:prSet/>
      <dgm:spPr/>
      <dgm:t>
        <a:bodyPr/>
        <a:lstStyle/>
        <a:p>
          <a:endParaRPr lang="en-US"/>
        </a:p>
      </dgm:t>
    </dgm:pt>
    <dgm:pt modelId="{6C75A056-8B2D-495A-9097-2815FFA2D01C}">
      <dgm:prSet/>
      <dgm:spPr/>
      <dgm:t>
        <a:bodyPr/>
        <a:lstStyle/>
        <a:p>
          <a:r>
            <a:rPr lang="nl-NL" b="1" dirty="0"/>
            <a:t>Estrogeen </a:t>
          </a:r>
          <a:r>
            <a:rPr lang="nl-NL" b="0" dirty="0"/>
            <a:t>(vroue) – veroorsaak veranderinge soos borsontwikkeling, verbreding van die heupe en die begin van die menstruele siklus.</a:t>
          </a:r>
          <a:endParaRPr lang="en-US" b="0" dirty="0"/>
        </a:p>
      </dgm:t>
    </dgm:pt>
    <dgm:pt modelId="{8885D630-3205-4652-B304-274DA462E335}" type="parTrans" cxnId="{ED5FB80E-1CDD-4B1F-9CA7-D049C38A3A7A}">
      <dgm:prSet/>
      <dgm:spPr/>
      <dgm:t>
        <a:bodyPr/>
        <a:lstStyle/>
        <a:p>
          <a:endParaRPr lang="en-US"/>
        </a:p>
      </dgm:t>
    </dgm:pt>
    <dgm:pt modelId="{D965AA79-CB19-4D53-9165-16C1C4EA4386}" type="sibTrans" cxnId="{ED5FB80E-1CDD-4B1F-9CA7-D049C38A3A7A}">
      <dgm:prSet/>
      <dgm:spPr/>
      <dgm:t>
        <a:bodyPr/>
        <a:lstStyle/>
        <a:p>
          <a:endParaRPr lang="en-US"/>
        </a:p>
      </dgm:t>
    </dgm:pt>
    <dgm:pt modelId="{4B25ADDF-56E7-4435-A528-89BD8C491403}" type="pres">
      <dgm:prSet presAssocID="{3E9DE049-3AE7-4FBD-B9C8-04B460322382}" presName="Name0" presStyleCnt="0">
        <dgm:presLayoutVars>
          <dgm:dir/>
          <dgm:animLvl val="lvl"/>
          <dgm:resizeHandles val="exact"/>
        </dgm:presLayoutVars>
      </dgm:prSet>
      <dgm:spPr/>
    </dgm:pt>
    <dgm:pt modelId="{DCF54662-8BCC-4195-940A-5CF83B269EE1}" type="pres">
      <dgm:prSet presAssocID="{A7D4DBEC-76CC-4EE1-9DED-1F2BD5110464}" presName="boxAndChildren" presStyleCnt="0"/>
      <dgm:spPr/>
    </dgm:pt>
    <dgm:pt modelId="{136AB8E6-41D1-482F-86B6-B8A0F110F228}" type="pres">
      <dgm:prSet presAssocID="{A7D4DBEC-76CC-4EE1-9DED-1F2BD5110464}" presName="parentTextBox" presStyleLbl="node1" presStyleIdx="0" presStyleCnt="2"/>
      <dgm:spPr/>
    </dgm:pt>
    <dgm:pt modelId="{A8CCA4C4-DC44-4465-A144-21C8CA0BF845}" type="pres">
      <dgm:prSet presAssocID="{A7D4DBEC-76CC-4EE1-9DED-1F2BD5110464}" presName="entireBox" presStyleLbl="node1" presStyleIdx="0" presStyleCnt="2"/>
      <dgm:spPr/>
    </dgm:pt>
    <dgm:pt modelId="{3A8F5352-3077-4299-9AD9-247F1623A3C1}" type="pres">
      <dgm:prSet presAssocID="{A7D4DBEC-76CC-4EE1-9DED-1F2BD5110464}" presName="descendantBox" presStyleCnt="0"/>
      <dgm:spPr/>
    </dgm:pt>
    <dgm:pt modelId="{16E020D8-7AFE-4E16-BB6D-1EF58D89C5CC}" type="pres">
      <dgm:prSet presAssocID="{0C0A8485-2D87-46D6-A9B5-583C9CF783ED}" presName="childTextBox" presStyleLbl="fgAccFollowNode1" presStyleIdx="0" presStyleCnt="2">
        <dgm:presLayoutVars>
          <dgm:bulletEnabled val="1"/>
        </dgm:presLayoutVars>
      </dgm:prSet>
      <dgm:spPr/>
    </dgm:pt>
    <dgm:pt modelId="{D5EE0098-1883-43FD-BA56-3A58F2D93229}" type="pres">
      <dgm:prSet presAssocID="{6C75A056-8B2D-495A-9097-2815FFA2D01C}" presName="childTextBox" presStyleLbl="fgAccFollowNode1" presStyleIdx="1" presStyleCnt="2">
        <dgm:presLayoutVars>
          <dgm:bulletEnabled val="1"/>
        </dgm:presLayoutVars>
      </dgm:prSet>
      <dgm:spPr/>
    </dgm:pt>
    <dgm:pt modelId="{CB941E78-BA1A-4FEE-B863-8CBB24FF6D41}" type="pres">
      <dgm:prSet presAssocID="{0FCBB81C-6E2E-4945-881D-B999E1B31741}" presName="sp" presStyleCnt="0"/>
      <dgm:spPr/>
    </dgm:pt>
    <dgm:pt modelId="{F794CEF4-558A-4862-A701-FA43291EA10E}" type="pres">
      <dgm:prSet presAssocID="{E99EA9B4-DB72-4958-BFC7-2794E1496603}" presName="arrowAndChildren" presStyleCnt="0"/>
      <dgm:spPr/>
    </dgm:pt>
    <dgm:pt modelId="{AF38D382-ED7F-4340-A1D6-D96B604392E9}" type="pres">
      <dgm:prSet presAssocID="{E99EA9B4-DB72-4958-BFC7-2794E1496603}" presName="parentTextArrow" presStyleLbl="node1" presStyleIdx="1" presStyleCnt="2"/>
      <dgm:spPr/>
    </dgm:pt>
  </dgm:ptLst>
  <dgm:cxnLst>
    <dgm:cxn modelId="{ED5FB80E-1CDD-4B1F-9CA7-D049C38A3A7A}" srcId="{A7D4DBEC-76CC-4EE1-9DED-1F2BD5110464}" destId="{6C75A056-8B2D-495A-9097-2815FFA2D01C}" srcOrd="1" destOrd="0" parTransId="{8885D630-3205-4652-B304-274DA462E335}" sibTransId="{D965AA79-CB19-4D53-9165-16C1C4EA4386}"/>
    <dgm:cxn modelId="{B2BF9B63-2206-436E-B21D-01F8D9FFB30A}" type="presOf" srcId="{A7D4DBEC-76CC-4EE1-9DED-1F2BD5110464}" destId="{136AB8E6-41D1-482F-86B6-B8A0F110F228}" srcOrd="0" destOrd="0" presId="urn:microsoft.com/office/officeart/2005/8/layout/process4"/>
    <dgm:cxn modelId="{ECFDED78-6314-4C1C-AF45-A2DD962D950B}" srcId="{3E9DE049-3AE7-4FBD-B9C8-04B460322382}" destId="{A7D4DBEC-76CC-4EE1-9DED-1F2BD5110464}" srcOrd="1" destOrd="0" parTransId="{E84AD2AA-9CDB-486F-AA25-79D76C8E7758}" sibTransId="{28CC86E2-0776-4367-8450-AA2D5F09ED93}"/>
    <dgm:cxn modelId="{6CE4A77C-631C-4187-A236-C4DC66F04134}" type="presOf" srcId="{E99EA9B4-DB72-4958-BFC7-2794E1496603}" destId="{AF38D382-ED7F-4340-A1D6-D96B604392E9}" srcOrd="0" destOrd="0" presId="urn:microsoft.com/office/officeart/2005/8/layout/process4"/>
    <dgm:cxn modelId="{91339A80-9737-4048-9035-554F035C7DD5}" srcId="{3E9DE049-3AE7-4FBD-B9C8-04B460322382}" destId="{E99EA9B4-DB72-4958-BFC7-2794E1496603}" srcOrd="0" destOrd="0" parTransId="{432C23FA-3367-40B0-B3AE-633AF3FC8158}" sibTransId="{0FCBB81C-6E2E-4945-881D-B999E1B31741}"/>
    <dgm:cxn modelId="{A82E5C84-E28F-4115-8934-43F584D7ACD2}" type="presOf" srcId="{0C0A8485-2D87-46D6-A9B5-583C9CF783ED}" destId="{16E020D8-7AFE-4E16-BB6D-1EF58D89C5CC}" srcOrd="0" destOrd="0" presId="urn:microsoft.com/office/officeart/2005/8/layout/process4"/>
    <dgm:cxn modelId="{5BD1AEB0-71A2-471F-B79B-FA0E0504C44E}" srcId="{A7D4DBEC-76CC-4EE1-9DED-1F2BD5110464}" destId="{0C0A8485-2D87-46D6-A9B5-583C9CF783ED}" srcOrd="0" destOrd="0" parTransId="{A95F3240-4114-4A09-A6C3-4B4379EDCD05}" sibTransId="{05B7517B-891A-4384-B162-CA0AE12B8001}"/>
    <dgm:cxn modelId="{9B6B4FE2-7E5B-46E8-8CEA-F49C6615A068}" type="presOf" srcId="{A7D4DBEC-76CC-4EE1-9DED-1F2BD5110464}" destId="{A8CCA4C4-DC44-4465-A144-21C8CA0BF845}" srcOrd="1" destOrd="0" presId="urn:microsoft.com/office/officeart/2005/8/layout/process4"/>
    <dgm:cxn modelId="{CFCF41E5-3545-45F1-9EAE-ADBF3B39732B}" type="presOf" srcId="{6C75A056-8B2D-495A-9097-2815FFA2D01C}" destId="{D5EE0098-1883-43FD-BA56-3A58F2D93229}" srcOrd="0" destOrd="0" presId="urn:microsoft.com/office/officeart/2005/8/layout/process4"/>
    <dgm:cxn modelId="{54D571F4-16CC-4DCF-B964-383C9229C96D}" type="presOf" srcId="{3E9DE049-3AE7-4FBD-B9C8-04B460322382}" destId="{4B25ADDF-56E7-4435-A528-89BD8C491403}" srcOrd="0" destOrd="0" presId="urn:microsoft.com/office/officeart/2005/8/layout/process4"/>
    <dgm:cxn modelId="{F68F3A20-29CE-4A80-B710-162BF70D54E2}" type="presParOf" srcId="{4B25ADDF-56E7-4435-A528-89BD8C491403}" destId="{DCF54662-8BCC-4195-940A-5CF83B269EE1}" srcOrd="0" destOrd="0" presId="urn:microsoft.com/office/officeart/2005/8/layout/process4"/>
    <dgm:cxn modelId="{EE992B03-3BDC-45DD-879C-05E6BA219E2D}" type="presParOf" srcId="{DCF54662-8BCC-4195-940A-5CF83B269EE1}" destId="{136AB8E6-41D1-482F-86B6-B8A0F110F228}" srcOrd="0" destOrd="0" presId="urn:microsoft.com/office/officeart/2005/8/layout/process4"/>
    <dgm:cxn modelId="{11A35DCA-D364-481D-AFAB-F8B93D309E4F}" type="presParOf" srcId="{DCF54662-8BCC-4195-940A-5CF83B269EE1}" destId="{A8CCA4C4-DC44-4465-A144-21C8CA0BF845}" srcOrd="1" destOrd="0" presId="urn:microsoft.com/office/officeart/2005/8/layout/process4"/>
    <dgm:cxn modelId="{2C59D397-4DF8-4E93-997C-186193913710}" type="presParOf" srcId="{DCF54662-8BCC-4195-940A-5CF83B269EE1}" destId="{3A8F5352-3077-4299-9AD9-247F1623A3C1}" srcOrd="2" destOrd="0" presId="urn:microsoft.com/office/officeart/2005/8/layout/process4"/>
    <dgm:cxn modelId="{2762D9AE-1CDB-4ECC-B381-6F327360EE7E}" type="presParOf" srcId="{3A8F5352-3077-4299-9AD9-247F1623A3C1}" destId="{16E020D8-7AFE-4E16-BB6D-1EF58D89C5CC}" srcOrd="0" destOrd="0" presId="urn:microsoft.com/office/officeart/2005/8/layout/process4"/>
    <dgm:cxn modelId="{B0B9B0B4-5640-4959-A306-92734B232ED5}" type="presParOf" srcId="{3A8F5352-3077-4299-9AD9-247F1623A3C1}" destId="{D5EE0098-1883-43FD-BA56-3A58F2D93229}" srcOrd="1" destOrd="0" presId="urn:microsoft.com/office/officeart/2005/8/layout/process4"/>
    <dgm:cxn modelId="{446649AE-D0B0-4602-94DE-D7DABCE80896}" type="presParOf" srcId="{4B25ADDF-56E7-4435-A528-89BD8C491403}" destId="{CB941E78-BA1A-4FEE-B863-8CBB24FF6D41}" srcOrd="1" destOrd="0" presId="urn:microsoft.com/office/officeart/2005/8/layout/process4"/>
    <dgm:cxn modelId="{E6DBA99F-32CB-44D9-BD8D-66C8DABEAB4D}" type="presParOf" srcId="{4B25ADDF-56E7-4435-A528-89BD8C491403}" destId="{F794CEF4-558A-4862-A701-FA43291EA10E}" srcOrd="2" destOrd="0" presId="urn:microsoft.com/office/officeart/2005/8/layout/process4"/>
    <dgm:cxn modelId="{6601A508-56B6-45EB-BC9E-BDCC911B9975}" type="presParOf" srcId="{F794CEF4-558A-4862-A701-FA43291EA10E}" destId="{AF38D382-ED7F-4340-A1D6-D96B604392E9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003DA8D-23AF-486F-88D9-52CA488DFE1C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883A276-47C9-4C8B-B490-9A99DCDB872A}">
      <dgm:prSet/>
      <dgm:spPr/>
      <dgm:t>
        <a:bodyPr/>
        <a:lstStyle/>
        <a:p>
          <a:r>
            <a:rPr lang="en-ZA" b="1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Slegs</a:t>
          </a:r>
          <a:r>
            <a:rPr lang="en-ZA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mans:</a:t>
          </a: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65C0029E-6317-4E87-AF67-823EB0DCFE3F}" type="parTrans" cxnId="{D626053D-44CA-4D5C-B7E3-61C7BD3747F2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54946C03-7DCD-44F4-BE4F-668658E40193}" type="sibTrans" cxnId="{D626053D-44CA-4D5C-B7E3-61C7BD3747F2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DB3979FC-D288-4A4E-B50D-78AF603FF03B}">
      <dgm:prSet/>
      <dgm:spPr/>
      <dgm:t>
        <a:bodyPr/>
        <a:lstStyle/>
        <a:p>
          <a:r>
            <a:rPr lang="nl-NL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Stem word dieper en laer
Gesighare kan groei (baard of snor)
Ereksies kan voorkom
Nagtelike ejakulasie kan voorkom</a:t>
          </a:r>
          <a:endParaRPr lang="en-US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FF184DB-15C9-473C-B372-46A4674E8C5F}" type="parTrans" cxnId="{2D46B896-BEA0-4CBB-A9A5-36567D59CB80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E2E9B092-F3BD-437D-8C5D-69BB76377BC7}" type="sibTrans" cxnId="{2D46B896-BEA0-4CBB-A9A5-36567D59CB80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E34FFAD1-AA86-4D95-AB16-83910CB90716}">
      <dgm:prSet/>
      <dgm:spPr/>
      <dgm:t>
        <a:bodyPr/>
        <a:lstStyle/>
        <a:p>
          <a:r>
            <a:rPr lang="en-ZA" b="1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Slegs</a:t>
          </a:r>
          <a:r>
            <a:rPr lang="en-ZA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ZA" b="1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vroue</a:t>
          </a:r>
          <a:r>
            <a:rPr lang="en-ZA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</a:t>
          </a: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CE9852B-1FD0-4505-A398-266998F6A0C5}" type="parTrans" cxnId="{AC72437F-A0B6-4018-8701-CA9C578DE02B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8F234E3F-89E4-4CD1-ABE0-9E2099DAD832}" type="sibTrans" cxnId="{AC72437F-A0B6-4018-8701-CA9C578DE02B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CA0B3A3-9D39-4968-B091-B72FA9F46316}">
      <dgm:prSet/>
      <dgm:spPr/>
      <dgm:t>
        <a:bodyPr/>
        <a:lstStyle/>
        <a:p>
          <a:r>
            <a:rPr lang="nl-NL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Borste ontwikkel en heupe verbreed
Menstruasie begin (maandelikse siklus)
Ovulasie (vrystelling van eiers) begin</a:t>
          </a:r>
          <a:r>
            <a:rPr lang="nl-NL" b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
Kan swanger raak</a:t>
          </a:r>
          <a:endParaRPr lang="en-US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E0443199-7311-43E9-902C-6BA16EDD9D11}" type="parTrans" cxnId="{66BED445-4A34-4668-A146-DCA71813199F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BFCA5611-B914-4601-8891-FD6DB2D3DFE9}" type="sibTrans" cxnId="{66BED445-4A34-4668-A146-DCA71813199F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603C25D2-7A86-4638-AA5E-85422B80CA1D}">
      <dgm:prSet/>
      <dgm:spPr/>
      <dgm:t>
        <a:bodyPr/>
        <a:lstStyle/>
        <a:p>
          <a:r>
            <a:rPr lang="en-ZA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Mans </a:t>
          </a:r>
          <a:r>
            <a:rPr lang="en-ZA" b="1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en</a:t>
          </a:r>
          <a:r>
            <a:rPr lang="en-ZA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ZA" b="1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vroue</a:t>
          </a:r>
          <a:r>
            <a:rPr lang="en-ZA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</a:t>
          </a: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A3E1D320-5B89-4C29-A473-8DF8345F181C}" type="parTrans" cxnId="{B9751D33-D1E3-4C4C-8378-760C7E589A78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C914CAD-804B-4962-8F8A-862BE379AE9A}" type="sibTrans" cxnId="{B9751D33-D1E3-4C4C-8378-760C7E589A78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A9908A4D-AB00-490C-BD33-B06883D15A53}">
      <dgm:prSet/>
      <dgm:spPr/>
      <dgm:t>
        <a:bodyPr/>
        <a:lstStyle/>
        <a:p>
          <a:r>
            <a:rPr lang="nl-NL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Vinnige toename in lengte (groeispurte)
Olierige vel en puisies/aknee kan ontwikkel
Liggaamshare neem toe (onder die arms en skaamstreek)
Gewig kan toeneem
Liggaamsreuk en sweet kan toeneem</a:t>
          </a:r>
          <a:endParaRPr lang="en-US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87CD4187-621F-425E-88BF-418F310CDF36}" type="parTrans" cxnId="{51A65862-08A1-4B27-82A4-CD030BCD4C86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0A9106F-9EB0-460E-BB2D-6EA43C3EDB51}" type="sibTrans" cxnId="{51A65862-08A1-4B27-82A4-CD030BCD4C86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DD825016-C230-4710-8ED8-90F2E6D5066E}" type="pres">
      <dgm:prSet presAssocID="{6003DA8D-23AF-486F-88D9-52CA488DFE1C}" presName="Name0" presStyleCnt="0">
        <dgm:presLayoutVars>
          <dgm:dir/>
          <dgm:animLvl val="lvl"/>
          <dgm:resizeHandles val="exact"/>
        </dgm:presLayoutVars>
      </dgm:prSet>
      <dgm:spPr/>
    </dgm:pt>
    <dgm:pt modelId="{1572155E-85B1-46A5-AA6D-E10EBCA0A444}" type="pres">
      <dgm:prSet presAssocID="{B883A276-47C9-4C8B-B490-9A99DCDB872A}" presName="composite" presStyleCnt="0"/>
      <dgm:spPr/>
    </dgm:pt>
    <dgm:pt modelId="{A9389CED-9102-48E7-ACFC-EB020006422C}" type="pres">
      <dgm:prSet presAssocID="{B883A276-47C9-4C8B-B490-9A99DCDB872A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EFF7102C-988D-4FC3-8AF1-13A2E5EFAB51}" type="pres">
      <dgm:prSet presAssocID="{B883A276-47C9-4C8B-B490-9A99DCDB872A}" presName="desTx" presStyleLbl="alignAccFollowNode1" presStyleIdx="0" presStyleCnt="3">
        <dgm:presLayoutVars>
          <dgm:bulletEnabled val="1"/>
        </dgm:presLayoutVars>
      </dgm:prSet>
      <dgm:spPr/>
    </dgm:pt>
    <dgm:pt modelId="{7E842BB9-7761-4A82-A94F-FDDDA0831F98}" type="pres">
      <dgm:prSet presAssocID="{54946C03-7DCD-44F4-BE4F-668658E40193}" presName="space" presStyleCnt="0"/>
      <dgm:spPr/>
    </dgm:pt>
    <dgm:pt modelId="{289DC727-2C85-4BE1-A5AA-8BD9810A0885}" type="pres">
      <dgm:prSet presAssocID="{E34FFAD1-AA86-4D95-AB16-83910CB90716}" presName="composite" presStyleCnt="0"/>
      <dgm:spPr/>
    </dgm:pt>
    <dgm:pt modelId="{5AF00FBC-10CA-4AC4-86AE-5366F9904C5D}" type="pres">
      <dgm:prSet presAssocID="{E34FFAD1-AA86-4D95-AB16-83910CB90716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96F1F16C-04C5-4703-A71A-97A5511F363B}" type="pres">
      <dgm:prSet presAssocID="{E34FFAD1-AA86-4D95-AB16-83910CB90716}" presName="desTx" presStyleLbl="alignAccFollowNode1" presStyleIdx="1" presStyleCnt="3">
        <dgm:presLayoutVars>
          <dgm:bulletEnabled val="1"/>
        </dgm:presLayoutVars>
      </dgm:prSet>
      <dgm:spPr/>
    </dgm:pt>
    <dgm:pt modelId="{156D44BC-7139-4507-804D-6305C75D4856}" type="pres">
      <dgm:prSet presAssocID="{8F234E3F-89E4-4CD1-ABE0-9E2099DAD832}" presName="space" presStyleCnt="0"/>
      <dgm:spPr/>
    </dgm:pt>
    <dgm:pt modelId="{E548306A-9C10-4653-A2CF-3504E03C4EFF}" type="pres">
      <dgm:prSet presAssocID="{603C25D2-7A86-4638-AA5E-85422B80CA1D}" presName="composite" presStyleCnt="0"/>
      <dgm:spPr/>
    </dgm:pt>
    <dgm:pt modelId="{980596A4-324F-4EDB-928D-CA2F6C7707AE}" type="pres">
      <dgm:prSet presAssocID="{603C25D2-7A86-4638-AA5E-85422B80CA1D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4567B0BA-440C-465E-B6B0-A6A4A8778492}" type="pres">
      <dgm:prSet presAssocID="{603C25D2-7A86-4638-AA5E-85422B80CA1D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C7064312-DCC0-43D5-840C-C06F3C84E28C}" type="presOf" srcId="{603C25D2-7A86-4638-AA5E-85422B80CA1D}" destId="{980596A4-324F-4EDB-928D-CA2F6C7707AE}" srcOrd="0" destOrd="0" presId="urn:microsoft.com/office/officeart/2005/8/layout/hList1"/>
    <dgm:cxn modelId="{B9751D33-D1E3-4C4C-8378-760C7E589A78}" srcId="{6003DA8D-23AF-486F-88D9-52CA488DFE1C}" destId="{603C25D2-7A86-4638-AA5E-85422B80CA1D}" srcOrd="2" destOrd="0" parTransId="{A3E1D320-5B89-4C29-A473-8DF8345F181C}" sibTransId="{3C914CAD-804B-4962-8F8A-862BE379AE9A}"/>
    <dgm:cxn modelId="{D626053D-44CA-4D5C-B7E3-61C7BD3747F2}" srcId="{6003DA8D-23AF-486F-88D9-52CA488DFE1C}" destId="{B883A276-47C9-4C8B-B490-9A99DCDB872A}" srcOrd="0" destOrd="0" parTransId="{65C0029E-6317-4E87-AF67-823EB0DCFE3F}" sibTransId="{54946C03-7DCD-44F4-BE4F-668658E40193}"/>
    <dgm:cxn modelId="{194A6D62-6104-4D8B-B578-6E5CD76AAE48}" type="presOf" srcId="{A9908A4D-AB00-490C-BD33-B06883D15A53}" destId="{4567B0BA-440C-465E-B6B0-A6A4A8778492}" srcOrd="0" destOrd="0" presId="urn:microsoft.com/office/officeart/2005/8/layout/hList1"/>
    <dgm:cxn modelId="{51A65862-08A1-4B27-82A4-CD030BCD4C86}" srcId="{603C25D2-7A86-4638-AA5E-85422B80CA1D}" destId="{A9908A4D-AB00-490C-BD33-B06883D15A53}" srcOrd="0" destOrd="0" parTransId="{87CD4187-621F-425E-88BF-418F310CDF36}" sibTransId="{F0A9106F-9EB0-460E-BB2D-6EA43C3EDB51}"/>
    <dgm:cxn modelId="{DE55CE45-15CC-4DB1-ABFF-130C3DAD3117}" type="presOf" srcId="{1CA0B3A3-9D39-4968-B091-B72FA9F46316}" destId="{96F1F16C-04C5-4703-A71A-97A5511F363B}" srcOrd="0" destOrd="0" presId="urn:microsoft.com/office/officeart/2005/8/layout/hList1"/>
    <dgm:cxn modelId="{66BED445-4A34-4668-A146-DCA71813199F}" srcId="{E34FFAD1-AA86-4D95-AB16-83910CB90716}" destId="{1CA0B3A3-9D39-4968-B091-B72FA9F46316}" srcOrd="0" destOrd="0" parTransId="{E0443199-7311-43E9-902C-6BA16EDD9D11}" sibTransId="{BFCA5611-B914-4601-8891-FD6DB2D3DFE9}"/>
    <dgm:cxn modelId="{AC72437F-A0B6-4018-8701-CA9C578DE02B}" srcId="{6003DA8D-23AF-486F-88D9-52CA488DFE1C}" destId="{E34FFAD1-AA86-4D95-AB16-83910CB90716}" srcOrd="1" destOrd="0" parTransId="{FCE9852B-1FD0-4505-A398-266998F6A0C5}" sibTransId="{8F234E3F-89E4-4CD1-ABE0-9E2099DAD832}"/>
    <dgm:cxn modelId="{D4F0328C-3112-4F5F-B7DE-1A41082CB60A}" type="presOf" srcId="{DB3979FC-D288-4A4E-B50D-78AF603FF03B}" destId="{EFF7102C-988D-4FC3-8AF1-13A2E5EFAB51}" srcOrd="0" destOrd="0" presId="urn:microsoft.com/office/officeart/2005/8/layout/hList1"/>
    <dgm:cxn modelId="{2D46B896-BEA0-4CBB-A9A5-36567D59CB80}" srcId="{B883A276-47C9-4C8B-B490-9A99DCDB872A}" destId="{DB3979FC-D288-4A4E-B50D-78AF603FF03B}" srcOrd="0" destOrd="0" parTransId="{FFF184DB-15C9-473C-B372-46A4674E8C5F}" sibTransId="{E2E9B092-F3BD-437D-8C5D-69BB76377BC7}"/>
    <dgm:cxn modelId="{0877BDA9-12AD-4C7F-B247-68909573BF8E}" type="presOf" srcId="{6003DA8D-23AF-486F-88D9-52CA488DFE1C}" destId="{DD825016-C230-4710-8ED8-90F2E6D5066E}" srcOrd="0" destOrd="0" presId="urn:microsoft.com/office/officeart/2005/8/layout/hList1"/>
    <dgm:cxn modelId="{5C0970DA-FBFE-4ADA-9D11-0C8165D56838}" type="presOf" srcId="{E34FFAD1-AA86-4D95-AB16-83910CB90716}" destId="{5AF00FBC-10CA-4AC4-86AE-5366F9904C5D}" srcOrd="0" destOrd="0" presId="urn:microsoft.com/office/officeart/2005/8/layout/hList1"/>
    <dgm:cxn modelId="{742EC5FA-A43B-4663-BC8B-06493BE4A78C}" type="presOf" srcId="{B883A276-47C9-4C8B-B490-9A99DCDB872A}" destId="{A9389CED-9102-48E7-ACFC-EB020006422C}" srcOrd="0" destOrd="0" presId="urn:microsoft.com/office/officeart/2005/8/layout/hList1"/>
    <dgm:cxn modelId="{6F0B1010-A95F-441A-A6F4-0D2E7756F58F}" type="presParOf" srcId="{DD825016-C230-4710-8ED8-90F2E6D5066E}" destId="{1572155E-85B1-46A5-AA6D-E10EBCA0A444}" srcOrd="0" destOrd="0" presId="urn:microsoft.com/office/officeart/2005/8/layout/hList1"/>
    <dgm:cxn modelId="{0488879C-0BCD-43F2-9E8A-DFB1018B7A50}" type="presParOf" srcId="{1572155E-85B1-46A5-AA6D-E10EBCA0A444}" destId="{A9389CED-9102-48E7-ACFC-EB020006422C}" srcOrd="0" destOrd="0" presId="urn:microsoft.com/office/officeart/2005/8/layout/hList1"/>
    <dgm:cxn modelId="{257B7EB9-BEF3-4D93-ACBA-067D74C754E6}" type="presParOf" srcId="{1572155E-85B1-46A5-AA6D-E10EBCA0A444}" destId="{EFF7102C-988D-4FC3-8AF1-13A2E5EFAB51}" srcOrd="1" destOrd="0" presId="urn:microsoft.com/office/officeart/2005/8/layout/hList1"/>
    <dgm:cxn modelId="{834FA9FD-4FE5-4FDB-88CA-F7EBD6BEDE45}" type="presParOf" srcId="{DD825016-C230-4710-8ED8-90F2E6D5066E}" destId="{7E842BB9-7761-4A82-A94F-FDDDA0831F98}" srcOrd="1" destOrd="0" presId="urn:microsoft.com/office/officeart/2005/8/layout/hList1"/>
    <dgm:cxn modelId="{0CFFC2EC-2EA8-45E5-AD2F-24E20E14DC94}" type="presParOf" srcId="{DD825016-C230-4710-8ED8-90F2E6D5066E}" destId="{289DC727-2C85-4BE1-A5AA-8BD9810A0885}" srcOrd="2" destOrd="0" presId="urn:microsoft.com/office/officeart/2005/8/layout/hList1"/>
    <dgm:cxn modelId="{0A5EE2B1-B0EB-49E5-AA63-D574FD12352C}" type="presParOf" srcId="{289DC727-2C85-4BE1-A5AA-8BD9810A0885}" destId="{5AF00FBC-10CA-4AC4-86AE-5366F9904C5D}" srcOrd="0" destOrd="0" presId="urn:microsoft.com/office/officeart/2005/8/layout/hList1"/>
    <dgm:cxn modelId="{2E49108B-E15B-4832-BE03-8B46514DA69D}" type="presParOf" srcId="{289DC727-2C85-4BE1-A5AA-8BD9810A0885}" destId="{96F1F16C-04C5-4703-A71A-97A5511F363B}" srcOrd="1" destOrd="0" presId="urn:microsoft.com/office/officeart/2005/8/layout/hList1"/>
    <dgm:cxn modelId="{9337540B-3B24-47CE-B356-04C33D8ADB37}" type="presParOf" srcId="{DD825016-C230-4710-8ED8-90F2E6D5066E}" destId="{156D44BC-7139-4507-804D-6305C75D4856}" srcOrd="3" destOrd="0" presId="urn:microsoft.com/office/officeart/2005/8/layout/hList1"/>
    <dgm:cxn modelId="{658E480A-AC3F-416A-A488-84B1439CA911}" type="presParOf" srcId="{DD825016-C230-4710-8ED8-90F2E6D5066E}" destId="{E548306A-9C10-4653-A2CF-3504E03C4EFF}" srcOrd="4" destOrd="0" presId="urn:microsoft.com/office/officeart/2005/8/layout/hList1"/>
    <dgm:cxn modelId="{FB766C68-2EBB-4259-BFDB-3777EAD37112}" type="presParOf" srcId="{E548306A-9C10-4653-A2CF-3504E03C4EFF}" destId="{980596A4-324F-4EDB-928D-CA2F6C7707AE}" srcOrd="0" destOrd="0" presId="urn:microsoft.com/office/officeart/2005/8/layout/hList1"/>
    <dgm:cxn modelId="{A87ACA79-C5F9-4FD5-827E-08C447C363C2}" type="presParOf" srcId="{E548306A-9C10-4653-A2CF-3504E03C4EFF}" destId="{4567B0BA-440C-465E-B6B0-A6A4A877849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F189A8F-0715-4C89-8371-D1979ACD52DC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47F0597-72BE-49A3-B866-3EA18CA8E1F1}">
      <dgm:prSet/>
      <dgm:spPr/>
      <dgm:t>
        <a:bodyPr/>
        <a:lstStyle/>
        <a:p>
          <a:r>
            <a:rPr lang="af-ZA" b="1" dirty="0"/>
            <a:t>Vroue</a:t>
          </a:r>
          <a:endParaRPr lang="en-US" dirty="0"/>
        </a:p>
      </dgm:t>
    </dgm:pt>
    <dgm:pt modelId="{4A47C0DF-9804-4693-A0B3-DD8F2192CDA2}" type="parTrans" cxnId="{D0FA4397-839F-45E6-A168-BF66A9B93B35}">
      <dgm:prSet/>
      <dgm:spPr/>
      <dgm:t>
        <a:bodyPr/>
        <a:lstStyle/>
        <a:p>
          <a:endParaRPr lang="en-US"/>
        </a:p>
      </dgm:t>
    </dgm:pt>
    <dgm:pt modelId="{3A5EF059-40C1-4DC4-9698-A8A7584DC805}" type="sibTrans" cxnId="{D0FA4397-839F-45E6-A168-BF66A9B93B35}">
      <dgm:prSet/>
      <dgm:spPr/>
      <dgm:t>
        <a:bodyPr/>
        <a:lstStyle/>
        <a:p>
          <a:endParaRPr lang="en-US"/>
        </a:p>
      </dgm:t>
    </dgm:pt>
    <dgm:pt modelId="{D31BAF31-B556-4B06-ACDD-D64E403B7F26}">
      <dgm:prSet/>
      <dgm:spPr/>
      <dgm:t>
        <a:bodyPr/>
        <a:lstStyle/>
        <a:p>
          <a:r>
            <a:rPr lang="af-ZA" dirty="0"/>
            <a:t>Ovulasie </a:t>
          </a:r>
          <a:endParaRPr lang="en-US" dirty="0"/>
        </a:p>
      </dgm:t>
    </dgm:pt>
    <dgm:pt modelId="{4F3EA600-9421-482F-81A9-365A777831B8}" type="parTrans" cxnId="{29F399B8-7AEA-480F-9A05-0AE50D7AE884}">
      <dgm:prSet/>
      <dgm:spPr/>
      <dgm:t>
        <a:bodyPr/>
        <a:lstStyle/>
        <a:p>
          <a:endParaRPr lang="en-US"/>
        </a:p>
      </dgm:t>
    </dgm:pt>
    <dgm:pt modelId="{34BD461C-D430-46F1-86B7-2DCFE73C77F2}" type="sibTrans" cxnId="{29F399B8-7AEA-480F-9A05-0AE50D7AE884}">
      <dgm:prSet/>
      <dgm:spPr/>
      <dgm:t>
        <a:bodyPr/>
        <a:lstStyle/>
        <a:p>
          <a:endParaRPr lang="en-US"/>
        </a:p>
      </dgm:t>
    </dgm:pt>
    <dgm:pt modelId="{4776CB65-7993-4A48-A160-A88606E0BFC0}">
      <dgm:prSet/>
      <dgm:spPr/>
      <dgm:t>
        <a:bodyPr/>
        <a:lstStyle/>
        <a:p>
          <a:r>
            <a:rPr lang="af-ZA" dirty="0"/>
            <a:t>Menstruasie </a:t>
          </a:r>
          <a:endParaRPr lang="en-US" dirty="0"/>
        </a:p>
      </dgm:t>
    </dgm:pt>
    <dgm:pt modelId="{CF546777-72BC-4B50-B776-83C101137960}" type="parTrans" cxnId="{5598372C-7C7C-49E7-A4E6-3F2F8878756F}">
      <dgm:prSet/>
      <dgm:spPr/>
      <dgm:t>
        <a:bodyPr/>
        <a:lstStyle/>
        <a:p>
          <a:endParaRPr lang="en-US"/>
        </a:p>
      </dgm:t>
    </dgm:pt>
    <dgm:pt modelId="{8AF0BEA3-B579-4A76-98DC-19F6A3220B1F}" type="sibTrans" cxnId="{5598372C-7C7C-49E7-A4E6-3F2F8878756F}">
      <dgm:prSet/>
      <dgm:spPr/>
      <dgm:t>
        <a:bodyPr/>
        <a:lstStyle/>
        <a:p>
          <a:endParaRPr lang="en-US"/>
        </a:p>
      </dgm:t>
    </dgm:pt>
    <dgm:pt modelId="{7C901221-3DA2-467F-8910-A90C14FA4B95}">
      <dgm:prSet/>
      <dgm:spPr/>
      <dgm:t>
        <a:bodyPr/>
        <a:lstStyle/>
        <a:p>
          <a:r>
            <a:rPr lang="af-ZA" b="1" dirty="0"/>
            <a:t>Mans</a:t>
          </a:r>
          <a:endParaRPr lang="en-US" dirty="0"/>
        </a:p>
      </dgm:t>
    </dgm:pt>
    <dgm:pt modelId="{B460E42C-41CA-441C-9805-DD8300ACADCD}" type="parTrans" cxnId="{5CB88F65-6A0A-4D9D-970A-9BECDD15ECE6}">
      <dgm:prSet/>
      <dgm:spPr/>
      <dgm:t>
        <a:bodyPr/>
        <a:lstStyle/>
        <a:p>
          <a:endParaRPr lang="en-US"/>
        </a:p>
      </dgm:t>
    </dgm:pt>
    <dgm:pt modelId="{C84B4E4B-4368-42EC-9301-DE56BD22818E}" type="sibTrans" cxnId="{5CB88F65-6A0A-4D9D-970A-9BECDD15ECE6}">
      <dgm:prSet/>
      <dgm:spPr/>
      <dgm:t>
        <a:bodyPr/>
        <a:lstStyle/>
        <a:p>
          <a:endParaRPr lang="en-US"/>
        </a:p>
      </dgm:t>
    </dgm:pt>
    <dgm:pt modelId="{93CB1C4D-00BC-45CE-9A8F-F715EBF516D0}">
      <dgm:prSet/>
      <dgm:spPr/>
      <dgm:t>
        <a:bodyPr/>
        <a:lstStyle/>
        <a:p>
          <a:r>
            <a:rPr lang="af-ZA" dirty="0"/>
            <a:t>Spermproduksie 
Ereksies</a:t>
          </a:r>
          <a:endParaRPr lang="en-US" dirty="0"/>
        </a:p>
      </dgm:t>
    </dgm:pt>
    <dgm:pt modelId="{46C53FA7-7684-41EC-BADA-E91104E29505}" type="parTrans" cxnId="{BCE4DD17-CF7D-4D42-92F7-3D03404183B4}">
      <dgm:prSet/>
      <dgm:spPr/>
      <dgm:t>
        <a:bodyPr/>
        <a:lstStyle/>
        <a:p>
          <a:endParaRPr lang="en-US"/>
        </a:p>
      </dgm:t>
    </dgm:pt>
    <dgm:pt modelId="{C3B3FB4B-A46B-4F1D-AF26-E92F01A13FC9}" type="sibTrans" cxnId="{BCE4DD17-CF7D-4D42-92F7-3D03404183B4}">
      <dgm:prSet/>
      <dgm:spPr/>
      <dgm:t>
        <a:bodyPr/>
        <a:lstStyle/>
        <a:p>
          <a:endParaRPr lang="en-US"/>
        </a:p>
      </dgm:t>
    </dgm:pt>
    <dgm:pt modelId="{FC2A2F96-3939-4E91-BAD3-AF4ABCDE966C}">
      <dgm:prSet/>
      <dgm:spPr/>
      <dgm:t>
        <a:bodyPr/>
        <a:lstStyle/>
        <a:p>
          <a:r>
            <a:rPr lang="en-US" dirty="0" err="1"/>
            <a:t>Nagtelike</a:t>
          </a:r>
          <a:r>
            <a:rPr lang="en-US" dirty="0"/>
            <a:t> </a:t>
          </a:r>
          <a:r>
            <a:rPr lang="en-US" dirty="0" err="1"/>
            <a:t>ejakulasie</a:t>
          </a:r>
          <a:endParaRPr lang="en-US" dirty="0"/>
        </a:p>
      </dgm:t>
    </dgm:pt>
    <dgm:pt modelId="{071B29EC-1F09-4320-98F2-51B5E5B9FC78}" type="parTrans" cxnId="{8617F065-FE4A-4193-A230-3209D12BF2EA}">
      <dgm:prSet/>
      <dgm:spPr/>
      <dgm:t>
        <a:bodyPr/>
        <a:lstStyle/>
        <a:p>
          <a:endParaRPr lang="en-US"/>
        </a:p>
      </dgm:t>
    </dgm:pt>
    <dgm:pt modelId="{AE54BC9C-B61A-4B65-86B4-36AAD2736CD8}" type="sibTrans" cxnId="{8617F065-FE4A-4193-A230-3209D12BF2EA}">
      <dgm:prSet/>
      <dgm:spPr/>
      <dgm:t>
        <a:bodyPr/>
        <a:lstStyle/>
        <a:p>
          <a:endParaRPr lang="en-US"/>
        </a:p>
      </dgm:t>
    </dgm:pt>
    <dgm:pt modelId="{37F5DF09-979B-4434-AB3E-63D4C380A1D4}" type="pres">
      <dgm:prSet presAssocID="{6F189A8F-0715-4C89-8371-D1979ACD52DC}" presName="linear" presStyleCnt="0">
        <dgm:presLayoutVars>
          <dgm:dir/>
          <dgm:animLvl val="lvl"/>
          <dgm:resizeHandles val="exact"/>
        </dgm:presLayoutVars>
      </dgm:prSet>
      <dgm:spPr/>
    </dgm:pt>
    <dgm:pt modelId="{D9A2B6E4-08DE-418A-ADE1-80087C2375E6}" type="pres">
      <dgm:prSet presAssocID="{D47F0597-72BE-49A3-B866-3EA18CA8E1F1}" presName="parentLin" presStyleCnt="0"/>
      <dgm:spPr/>
    </dgm:pt>
    <dgm:pt modelId="{A5674A85-5699-457D-A6DE-5278E79F9A99}" type="pres">
      <dgm:prSet presAssocID="{D47F0597-72BE-49A3-B866-3EA18CA8E1F1}" presName="parentLeftMargin" presStyleLbl="node1" presStyleIdx="0" presStyleCnt="2"/>
      <dgm:spPr/>
    </dgm:pt>
    <dgm:pt modelId="{59129E7F-84D3-40EF-B024-7C1D64AC9A72}" type="pres">
      <dgm:prSet presAssocID="{D47F0597-72BE-49A3-B866-3EA18CA8E1F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AB38397-A6A7-4397-91BC-C6FB40E79C27}" type="pres">
      <dgm:prSet presAssocID="{D47F0597-72BE-49A3-B866-3EA18CA8E1F1}" presName="negativeSpace" presStyleCnt="0"/>
      <dgm:spPr/>
    </dgm:pt>
    <dgm:pt modelId="{ABD41FF2-5AFD-40AE-BDCA-BEB9F47A7A4C}" type="pres">
      <dgm:prSet presAssocID="{D47F0597-72BE-49A3-B866-3EA18CA8E1F1}" presName="childText" presStyleLbl="conFgAcc1" presStyleIdx="0" presStyleCnt="2">
        <dgm:presLayoutVars>
          <dgm:bulletEnabled val="1"/>
        </dgm:presLayoutVars>
      </dgm:prSet>
      <dgm:spPr/>
    </dgm:pt>
    <dgm:pt modelId="{06022FAE-2C8D-487B-953A-887152E11D5C}" type="pres">
      <dgm:prSet presAssocID="{3A5EF059-40C1-4DC4-9698-A8A7584DC805}" presName="spaceBetweenRectangles" presStyleCnt="0"/>
      <dgm:spPr/>
    </dgm:pt>
    <dgm:pt modelId="{3EB37FCA-4807-472B-89AC-04AC02505E9D}" type="pres">
      <dgm:prSet presAssocID="{7C901221-3DA2-467F-8910-A90C14FA4B95}" presName="parentLin" presStyleCnt="0"/>
      <dgm:spPr/>
    </dgm:pt>
    <dgm:pt modelId="{3DD5DA5C-39C8-4E1B-B0CE-6554C86111AC}" type="pres">
      <dgm:prSet presAssocID="{7C901221-3DA2-467F-8910-A90C14FA4B95}" presName="parentLeftMargin" presStyleLbl="node1" presStyleIdx="0" presStyleCnt="2"/>
      <dgm:spPr/>
    </dgm:pt>
    <dgm:pt modelId="{90AD4894-17E1-41B7-BCC2-62DC2BB597E6}" type="pres">
      <dgm:prSet presAssocID="{7C901221-3DA2-467F-8910-A90C14FA4B9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EB984487-39B3-4C39-B54F-90DF20FE18C1}" type="pres">
      <dgm:prSet presAssocID="{7C901221-3DA2-467F-8910-A90C14FA4B95}" presName="negativeSpace" presStyleCnt="0"/>
      <dgm:spPr/>
    </dgm:pt>
    <dgm:pt modelId="{663CE7F1-6754-42E7-BB7A-BAFA78849F38}" type="pres">
      <dgm:prSet presAssocID="{7C901221-3DA2-467F-8910-A90C14FA4B95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FEAF880E-0D01-4B97-9610-5DB47BB4D23E}" type="presOf" srcId="{7C901221-3DA2-467F-8910-A90C14FA4B95}" destId="{3DD5DA5C-39C8-4E1B-B0CE-6554C86111AC}" srcOrd="0" destOrd="0" presId="urn:microsoft.com/office/officeart/2005/8/layout/list1"/>
    <dgm:cxn modelId="{BCE4DD17-CF7D-4D42-92F7-3D03404183B4}" srcId="{7C901221-3DA2-467F-8910-A90C14FA4B95}" destId="{93CB1C4D-00BC-45CE-9A8F-F715EBF516D0}" srcOrd="0" destOrd="0" parTransId="{46C53FA7-7684-41EC-BADA-E91104E29505}" sibTransId="{C3B3FB4B-A46B-4F1D-AF26-E92F01A13FC9}"/>
    <dgm:cxn modelId="{D76F142A-31ED-4A38-87DE-02EDC41D2A10}" type="presOf" srcId="{4776CB65-7993-4A48-A160-A88606E0BFC0}" destId="{ABD41FF2-5AFD-40AE-BDCA-BEB9F47A7A4C}" srcOrd="0" destOrd="1" presId="urn:microsoft.com/office/officeart/2005/8/layout/list1"/>
    <dgm:cxn modelId="{5598372C-7C7C-49E7-A4E6-3F2F8878756F}" srcId="{D47F0597-72BE-49A3-B866-3EA18CA8E1F1}" destId="{4776CB65-7993-4A48-A160-A88606E0BFC0}" srcOrd="1" destOrd="0" parTransId="{CF546777-72BC-4B50-B776-83C101137960}" sibTransId="{8AF0BEA3-B579-4A76-98DC-19F6A3220B1F}"/>
    <dgm:cxn modelId="{E5D74C5C-AA25-46F3-B9FF-FACEF3F71C26}" type="presOf" srcId="{D47F0597-72BE-49A3-B866-3EA18CA8E1F1}" destId="{59129E7F-84D3-40EF-B024-7C1D64AC9A72}" srcOrd="1" destOrd="0" presId="urn:microsoft.com/office/officeart/2005/8/layout/list1"/>
    <dgm:cxn modelId="{B2DB635F-CD0D-408B-9C0C-6D3D8D994ECE}" type="presOf" srcId="{D31BAF31-B556-4B06-ACDD-D64E403B7F26}" destId="{ABD41FF2-5AFD-40AE-BDCA-BEB9F47A7A4C}" srcOrd="0" destOrd="0" presId="urn:microsoft.com/office/officeart/2005/8/layout/list1"/>
    <dgm:cxn modelId="{59582561-CC64-4B65-B8D7-B20D82388D54}" type="presOf" srcId="{93CB1C4D-00BC-45CE-9A8F-F715EBF516D0}" destId="{663CE7F1-6754-42E7-BB7A-BAFA78849F38}" srcOrd="0" destOrd="0" presId="urn:microsoft.com/office/officeart/2005/8/layout/list1"/>
    <dgm:cxn modelId="{5CB88F65-6A0A-4D9D-970A-9BECDD15ECE6}" srcId="{6F189A8F-0715-4C89-8371-D1979ACD52DC}" destId="{7C901221-3DA2-467F-8910-A90C14FA4B95}" srcOrd="1" destOrd="0" parTransId="{B460E42C-41CA-441C-9805-DD8300ACADCD}" sibTransId="{C84B4E4B-4368-42EC-9301-DE56BD22818E}"/>
    <dgm:cxn modelId="{8617F065-FE4A-4193-A230-3209D12BF2EA}" srcId="{7C901221-3DA2-467F-8910-A90C14FA4B95}" destId="{FC2A2F96-3939-4E91-BAD3-AF4ABCDE966C}" srcOrd="1" destOrd="0" parTransId="{071B29EC-1F09-4320-98F2-51B5E5B9FC78}" sibTransId="{AE54BC9C-B61A-4B65-86B4-36AAD2736CD8}"/>
    <dgm:cxn modelId="{8E18986A-FC48-4DB4-94F8-CF1289A24005}" type="presOf" srcId="{D47F0597-72BE-49A3-B866-3EA18CA8E1F1}" destId="{A5674A85-5699-457D-A6DE-5278E79F9A99}" srcOrd="0" destOrd="0" presId="urn:microsoft.com/office/officeart/2005/8/layout/list1"/>
    <dgm:cxn modelId="{16A9D870-42BF-4D8B-B7DD-EE711D984C9F}" type="presOf" srcId="{7C901221-3DA2-467F-8910-A90C14FA4B95}" destId="{90AD4894-17E1-41B7-BCC2-62DC2BB597E6}" srcOrd="1" destOrd="0" presId="urn:microsoft.com/office/officeart/2005/8/layout/list1"/>
    <dgm:cxn modelId="{7537D390-B9FB-4C50-B63A-F7DB74FA2996}" type="presOf" srcId="{FC2A2F96-3939-4E91-BAD3-AF4ABCDE966C}" destId="{663CE7F1-6754-42E7-BB7A-BAFA78849F38}" srcOrd="0" destOrd="1" presId="urn:microsoft.com/office/officeart/2005/8/layout/list1"/>
    <dgm:cxn modelId="{D0FA4397-839F-45E6-A168-BF66A9B93B35}" srcId="{6F189A8F-0715-4C89-8371-D1979ACD52DC}" destId="{D47F0597-72BE-49A3-B866-3EA18CA8E1F1}" srcOrd="0" destOrd="0" parTransId="{4A47C0DF-9804-4693-A0B3-DD8F2192CDA2}" sibTransId="{3A5EF059-40C1-4DC4-9698-A8A7584DC805}"/>
    <dgm:cxn modelId="{615A3EB7-622E-4706-B7CD-147472658E80}" type="presOf" srcId="{6F189A8F-0715-4C89-8371-D1979ACD52DC}" destId="{37F5DF09-979B-4434-AB3E-63D4C380A1D4}" srcOrd="0" destOrd="0" presId="urn:microsoft.com/office/officeart/2005/8/layout/list1"/>
    <dgm:cxn modelId="{29F399B8-7AEA-480F-9A05-0AE50D7AE884}" srcId="{D47F0597-72BE-49A3-B866-3EA18CA8E1F1}" destId="{D31BAF31-B556-4B06-ACDD-D64E403B7F26}" srcOrd="0" destOrd="0" parTransId="{4F3EA600-9421-482F-81A9-365A777831B8}" sibTransId="{34BD461C-D430-46F1-86B7-2DCFE73C77F2}"/>
    <dgm:cxn modelId="{CD297191-6C74-41C4-AFD7-C941C6097F50}" type="presParOf" srcId="{37F5DF09-979B-4434-AB3E-63D4C380A1D4}" destId="{D9A2B6E4-08DE-418A-ADE1-80087C2375E6}" srcOrd="0" destOrd="0" presId="urn:microsoft.com/office/officeart/2005/8/layout/list1"/>
    <dgm:cxn modelId="{FE2B1878-0BC4-4C7A-9776-7ABFDA0DBA1E}" type="presParOf" srcId="{D9A2B6E4-08DE-418A-ADE1-80087C2375E6}" destId="{A5674A85-5699-457D-A6DE-5278E79F9A99}" srcOrd="0" destOrd="0" presId="urn:microsoft.com/office/officeart/2005/8/layout/list1"/>
    <dgm:cxn modelId="{39FE1B5B-590A-4F0A-AD41-5D46F999CA41}" type="presParOf" srcId="{D9A2B6E4-08DE-418A-ADE1-80087C2375E6}" destId="{59129E7F-84D3-40EF-B024-7C1D64AC9A72}" srcOrd="1" destOrd="0" presId="urn:microsoft.com/office/officeart/2005/8/layout/list1"/>
    <dgm:cxn modelId="{45F5FB9D-23F5-4DD9-B732-54CFE1FD36CA}" type="presParOf" srcId="{37F5DF09-979B-4434-AB3E-63D4C380A1D4}" destId="{1AB38397-A6A7-4397-91BC-C6FB40E79C27}" srcOrd="1" destOrd="0" presId="urn:microsoft.com/office/officeart/2005/8/layout/list1"/>
    <dgm:cxn modelId="{EA4E5656-608D-48DA-BA6F-CDC99E8D8778}" type="presParOf" srcId="{37F5DF09-979B-4434-AB3E-63D4C380A1D4}" destId="{ABD41FF2-5AFD-40AE-BDCA-BEB9F47A7A4C}" srcOrd="2" destOrd="0" presId="urn:microsoft.com/office/officeart/2005/8/layout/list1"/>
    <dgm:cxn modelId="{ADB5F93F-3B2E-4867-9BE2-27B2DE46C00C}" type="presParOf" srcId="{37F5DF09-979B-4434-AB3E-63D4C380A1D4}" destId="{06022FAE-2C8D-487B-953A-887152E11D5C}" srcOrd="3" destOrd="0" presId="urn:microsoft.com/office/officeart/2005/8/layout/list1"/>
    <dgm:cxn modelId="{0418DA81-5D91-4D01-9EAC-B6274998B996}" type="presParOf" srcId="{37F5DF09-979B-4434-AB3E-63D4C380A1D4}" destId="{3EB37FCA-4807-472B-89AC-04AC02505E9D}" srcOrd="4" destOrd="0" presId="urn:microsoft.com/office/officeart/2005/8/layout/list1"/>
    <dgm:cxn modelId="{8BA7F70E-341C-4620-B932-D66F72F207CC}" type="presParOf" srcId="{3EB37FCA-4807-472B-89AC-04AC02505E9D}" destId="{3DD5DA5C-39C8-4E1B-B0CE-6554C86111AC}" srcOrd="0" destOrd="0" presId="urn:microsoft.com/office/officeart/2005/8/layout/list1"/>
    <dgm:cxn modelId="{2F3C342B-DF08-4033-AB00-56A67C0B6B15}" type="presParOf" srcId="{3EB37FCA-4807-472B-89AC-04AC02505E9D}" destId="{90AD4894-17E1-41B7-BCC2-62DC2BB597E6}" srcOrd="1" destOrd="0" presId="urn:microsoft.com/office/officeart/2005/8/layout/list1"/>
    <dgm:cxn modelId="{B839DD63-3463-40BC-BDE6-31BBA205308F}" type="presParOf" srcId="{37F5DF09-979B-4434-AB3E-63D4C380A1D4}" destId="{EB984487-39B3-4C39-B54F-90DF20FE18C1}" srcOrd="5" destOrd="0" presId="urn:microsoft.com/office/officeart/2005/8/layout/list1"/>
    <dgm:cxn modelId="{E004D6A1-6315-4D87-8041-B1A054FEB1BA}" type="presParOf" srcId="{37F5DF09-979B-4434-AB3E-63D4C380A1D4}" destId="{663CE7F1-6754-42E7-BB7A-BAFA78849F38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97BD3AA-C0AD-4EC6-970D-739CC8570BA8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57B2209-0784-4F5E-A538-39C654E22763}">
      <dgm:prSet/>
      <dgm:spPr/>
      <dgm:t>
        <a:bodyPr/>
        <a:lstStyle/>
        <a:p>
          <a:r>
            <a:rPr lang="af-ZA" dirty="0"/>
            <a:t>Baie tieners ervaar:</a:t>
          </a:r>
          <a:endParaRPr lang="en-US" dirty="0"/>
        </a:p>
      </dgm:t>
    </dgm:pt>
    <dgm:pt modelId="{7AB921BE-2327-45F6-8CC8-90796999AEED}" type="parTrans" cxnId="{4EEFD957-B46F-4A2B-AC63-87EB67BA51D8}">
      <dgm:prSet/>
      <dgm:spPr/>
      <dgm:t>
        <a:bodyPr/>
        <a:lstStyle/>
        <a:p>
          <a:endParaRPr lang="en-US"/>
        </a:p>
      </dgm:t>
    </dgm:pt>
    <dgm:pt modelId="{279C8458-AFAF-4744-ABE6-2E66D371A4B8}" type="sibTrans" cxnId="{4EEFD957-B46F-4A2B-AC63-87EB67BA51D8}">
      <dgm:prSet/>
      <dgm:spPr/>
      <dgm:t>
        <a:bodyPr/>
        <a:lstStyle/>
        <a:p>
          <a:endParaRPr lang="en-US"/>
        </a:p>
      </dgm:t>
    </dgm:pt>
    <dgm:pt modelId="{88F53AA7-D35E-4741-93FF-B519520E527E}">
      <dgm:prSet/>
      <dgm:spPr/>
      <dgm:t>
        <a:bodyPr/>
        <a:lstStyle/>
        <a:p>
          <a:r>
            <a:rPr lang="af-ZA" dirty="0"/>
            <a:t>Aknee </a:t>
          </a:r>
          <a:endParaRPr lang="en-US" dirty="0"/>
        </a:p>
      </dgm:t>
    </dgm:pt>
    <dgm:pt modelId="{779A7DC8-4DA2-4DB1-AF76-53D53BB93BE2}" type="parTrans" cxnId="{1E589EF6-E094-41C2-A6A1-9E747E0AFE9A}">
      <dgm:prSet/>
      <dgm:spPr/>
      <dgm:t>
        <a:bodyPr/>
        <a:lstStyle/>
        <a:p>
          <a:endParaRPr lang="en-US"/>
        </a:p>
      </dgm:t>
    </dgm:pt>
    <dgm:pt modelId="{2D5E6B7E-0703-42BC-B137-4459BED54C38}" type="sibTrans" cxnId="{1E589EF6-E094-41C2-A6A1-9E747E0AFE9A}">
      <dgm:prSet/>
      <dgm:spPr/>
      <dgm:t>
        <a:bodyPr/>
        <a:lstStyle/>
        <a:p>
          <a:endParaRPr lang="en-US"/>
        </a:p>
      </dgm:t>
    </dgm:pt>
    <dgm:pt modelId="{6F996C49-D647-4781-BD18-CC2B61136EDA}">
      <dgm:prSet/>
      <dgm:spPr/>
      <dgm:t>
        <a:bodyPr/>
        <a:lstStyle/>
        <a:p>
          <a:r>
            <a:rPr lang="af-ZA" dirty="0"/>
            <a:t>Olierige vel</a:t>
          </a:r>
          <a:endParaRPr lang="en-US" dirty="0"/>
        </a:p>
      </dgm:t>
    </dgm:pt>
    <dgm:pt modelId="{019A66E9-1F22-490E-9C1E-CCAADD489FB7}" type="parTrans" cxnId="{3CEA8B10-7726-472C-8086-689CDB0F96A8}">
      <dgm:prSet/>
      <dgm:spPr/>
      <dgm:t>
        <a:bodyPr/>
        <a:lstStyle/>
        <a:p>
          <a:endParaRPr lang="en-US"/>
        </a:p>
      </dgm:t>
    </dgm:pt>
    <dgm:pt modelId="{4EE98BCC-F12B-4C76-97D6-C039E49417A5}" type="sibTrans" cxnId="{3CEA8B10-7726-472C-8086-689CDB0F96A8}">
      <dgm:prSet/>
      <dgm:spPr/>
      <dgm:t>
        <a:bodyPr/>
        <a:lstStyle/>
        <a:p>
          <a:endParaRPr lang="en-US"/>
        </a:p>
      </dgm:t>
    </dgm:pt>
    <dgm:pt modelId="{98DB50E1-4C10-4FFF-9AF3-E3AFBE90D9FF}">
      <dgm:prSet/>
      <dgm:spPr/>
      <dgm:t>
        <a:bodyPr/>
        <a:lstStyle/>
        <a:p>
          <a:r>
            <a:rPr lang="af-ZA" dirty="0"/>
            <a:t>Oormatige sweet</a:t>
          </a:r>
          <a:endParaRPr lang="en-US" dirty="0"/>
        </a:p>
      </dgm:t>
    </dgm:pt>
    <dgm:pt modelId="{F09D5B35-10F8-4730-8CD7-0D116480254C}" type="parTrans" cxnId="{C73C94D1-5839-47CF-94ED-2D540170B7EC}">
      <dgm:prSet/>
      <dgm:spPr/>
      <dgm:t>
        <a:bodyPr/>
        <a:lstStyle/>
        <a:p>
          <a:endParaRPr lang="en-US"/>
        </a:p>
      </dgm:t>
    </dgm:pt>
    <dgm:pt modelId="{319FC647-DC65-4407-91F9-5F0AD597BA8B}" type="sibTrans" cxnId="{C73C94D1-5839-47CF-94ED-2D540170B7EC}">
      <dgm:prSet/>
      <dgm:spPr/>
      <dgm:t>
        <a:bodyPr/>
        <a:lstStyle/>
        <a:p>
          <a:endParaRPr lang="en-US"/>
        </a:p>
      </dgm:t>
    </dgm:pt>
    <dgm:pt modelId="{E4A0640C-E452-443E-96E0-640905E8061B}">
      <dgm:prSet/>
      <dgm:spPr/>
      <dgm:t>
        <a:bodyPr/>
        <a:lstStyle/>
        <a:p>
          <a:r>
            <a:rPr lang="af-ZA" dirty="0"/>
            <a:t>Verskerpte Liggaams-reuk</a:t>
          </a:r>
          <a:endParaRPr lang="en-US" dirty="0"/>
        </a:p>
      </dgm:t>
    </dgm:pt>
    <dgm:pt modelId="{78AE9F7B-35FC-4FA8-B761-9068264F40AA}" type="parTrans" cxnId="{FCB6A262-8A90-4FF8-A892-171707708311}">
      <dgm:prSet/>
      <dgm:spPr/>
      <dgm:t>
        <a:bodyPr/>
        <a:lstStyle/>
        <a:p>
          <a:endParaRPr lang="en-US"/>
        </a:p>
      </dgm:t>
    </dgm:pt>
    <dgm:pt modelId="{D886FAF2-54AE-45B0-9814-AB8E4E680877}" type="sibTrans" cxnId="{FCB6A262-8A90-4FF8-A892-171707708311}">
      <dgm:prSet/>
      <dgm:spPr/>
      <dgm:t>
        <a:bodyPr/>
        <a:lstStyle/>
        <a:p>
          <a:endParaRPr lang="en-US"/>
        </a:p>
      </dgm:t>
    </dgm:pt>
    <dgm:pt modelId="{53EA657F-7E58-4F4A-840C-1F0C93C6D897}">
      <dgm:prSet/>
      <dgm:spPr/>
      <dgm:t>
        <a:bodyPr/>
        <a:lstStyle/>
        <a:p>
          <a:r>
            <a:rPr lang="nl-NL" dirty="0"/>
            <a:t>Hierdie veranderinge is normaal tydens puberteit.</a:t>
          </a:r>
          <a:endParaRPr lang="en-US" dirty="0"/>
        </a:p>
      </dgm:t>
    </dgm:pt>
    <dgm:pt modelId="{C5646874-625A-4B21-A574-9D301556175A}" type="parTrans" cxnId="{2816A768-07D6-49B9-A88E-DC5150BB39EE}">
      <dgm:prSet/>
      <dgm:spPr/>
      <dgm:t>
        <a:bodyPr/>
        <a:lstStyle/>
        <a:p>
          <a:endParaRPr lang="en-US"/>
        </a:p>
      </dgm:t>
    </dgm:pt>
    <dgm:pt modelId="{606E9D83-04C5-48BC-A6C0-32BC08D8162B}" type="sibTrans" cxnId="{2816A768-07D6-49B9-A88E-DC5150BB39EE}">
      <dgm:prSet/>
      <dgm:spPr/>
      <dgm:t>
        <a:bodyPr/>
        <a:lstStyle/>
        <a:p>
          <a:endParaRPr lang="en-US"/>
        </a:p>
      </dgm:t>
    </dgm:pt>
    <dgm:pt modelId="{1A1E7253-CA11-491E-852B-6AD1BA6467C1}" type="pres">
      <dgm:prSet presAssocID="{597BD3AA-C0AD-4EC6-970D-739CC8570BA8}" presName="Name0" presStyleCnt="0">
        <dgm:presLayoutVars>
          <dgm:dir/>
          <dgm:animLvl val="lvl"/>
          <dgm:resizeHandles val="exact"/>
        </dgm:presLayoutVars>
      </dgm:prSet>
      <dgm:spPr/>
    </dgm:pt>
    <dgm:pt modelId="{663ED9CF-6A00-4192-B763-666571DF8D18}" type="pres">
      <dgm:prSet presAssocID="{53EA657F-7E58-4F4A-840C-1F0C93C6D897}" presName="boxAndChildren" presStyleCnt="0"/>
      <dgm:spPr/>
    </dgm:pt>
    <dgm:pt modelId="{F7DDDB21-346C-41F7-A730-4D9F18D8D536}" type="pres">
      <dgm:prSet presAssocID="{53EA657F-7E58-4F4A-840C-1F0C93C6D897}" presName="parentTextBox" presStyleLbl="node1" presStyleIdx="0" presStyleCnt="2"/>
      <dgm:spPr/>
    </dgm:pt>
    <dgm:pt modelId="{D655BDBD-A8CB-4485-90A4-F644D0912FF0}" type="pres">
      <dgm:prSet presAssocID="{279C8458-AFAF-4744-ABE6-2E66D371A4B8}" presName="sp" presStyleCnt="0"/>
      <dgm:spPr/>
    </dgm:pt>
    <dgm:pt modelId="{48183F28-3329-487C-AC0E-C8311B265A3F}" type="pres">
      <dgm:prSet presAssocID="{157B2209-0784-4F5E-A538-39C654E22763}" presName="arrowAndChildren" presStyleCnt="0"/>
      <dgm:spPr/>
    </dgm:pt>
    <dgm:pt modelId="{BA6DB223-097D-4776-9003-0FFBA0D2C455}" type="pres">
      <dgm:prSet presAssocID="{157B2209-0784-4F5E-A538-39C654E22763}" presName="parentTextArrow" presStyleLbl="node1" presStyleIdx="0" presStyleCnt="2"/>
      <dgm:spPr/>
    </dgm:pt>
    <dgm:pt modelId="{CF6B8E86-33A9-42D4-A58D-84297DEE05B9}" type="pres">
      <dgm:prSet presAssocID="{157B2209-0784-4F5E-A538-39C654E22763}" presName="arrow" presStyleLbl="node1" presStyleIdx="1" presStyleCnt="2"/>
      <dgm:spPr/>
    </dgm:pt>
    <dgm:pt modelId="{63A345D3-11F2-4DFA-A3F3-AB71F9C94D62}" type="pres">
      <dgm:prSet presAssocID="{157B2209-0784-4F5E-A538-39C654E22763}" presName="descendantArrow" presStyleCnt="0"/>
      <dgm:spPr/>
    </dgm:pt>
    <dgm:pt modelId="{736182D0-70FE-46DB-BD4B-5D49B9312FA5}" type="pres">
      <dgm:prSet presAssocID="{88F53AA7-D35E-4741-93FF-B519520E527E}" presName="childTextArrow" presStyleLbl="fgAccFollowNode1" presStyleIdx="0" presStyleCnt="4">
        <dgm:presLayoutVars>
          <dgm:bulletEnabled val="1"/>
        </dgm:presLayoutVars>
      </dgm:prSet>
      <dgm:spPr/>
    </dgm:pt>
    <dgm:pt modelId="{DC752952-2074-4770-93F3-2010193D4B9A}" type="pres">
      <dgm:prSet presAssocID="{6F996C49-D647-4781-BD18-CC2B61136EDA}" presName="childTextArrow" presStyleLbl="fgAccFollowNode1" presStyleIdx="1" presStyleCnt="4">
        <dgm:presLayoutVars>
          <dgm:bulletEnabled val="1"/>
        </dgm:presLayoutVars>
      </dgm:prSet>
      <dgm:spPr/>
    </dgm:pt>
    <dgm:pt modelId="{5B09C986-2B84-446D-9351-437BF2C458B9}" type="pres">
      <dgm:prSet presAssocID="{98DB50E1-4C10-4FFF-9AF3-E3AFBE90D9FF}" presName="childTextArrow" presStyleLbl="fgAccFollowNode1" presStyleIdx="2" presStyleCnt="4">
        <dgm:presLayoutVars>
          <dgm:bulletEnabled val="1"/>
        </dgm:presLayoutVars>
      </dgm:prSet>
      <dgm:spPr/>
    </dgm:pt>
    <dgm:pt modelId="{778514E6-B4ED-4B58-8F22-C475D53A6CF0}" type="pres">
      <dgm:prSet presAssocID="{E4A0640C-E452-443E-96E0-640905E8061B}" presName="childTextArrow" presStyleLbl="fgAccFollowNode1" presStyleIdx="3" presStyleCnt="4">
        <dgm:presLayoutVars>
          <dgm:bulletEnabled val="1"/>
        </dgm:presLayoutVars>
      </dgm:prSet>
      <dgm:spPr/>
    </dgm:pt>
  </dgm:ptLst>
  <dgm:cxnLst>
    <dgm:cxn modelId="{3CEA8B10-7726-472C-8086-689CDB0F96A8}" srcId="{157B2209-0784-4F5E-A538-39C654E22763}" destId="{6F996C49-D647-4781-BD18-CC2B61136EDA}" srcOrd="1" destOrd="0" parTransId="{019A66E9-1F22-490E-9C1E-CCAADD489FB7}" sibTransId="{4EE98BCC-F12B-4C76-97D6-C039E49417A5}"/>
    <dgm:cxn modelId="{4F7EFF34-FC5A-4B6E-B7BB-D3BFAC066FCF}" type="presOf" srcId="{6F996C49-D647-4781-BD18-CC2B61136EDA}" destId="{DC752952-2074-4770-93F3-2010193D4B9A}" srcOrd="0" destOrd="0" presId="urn:microsoft.com/office/officeart/2005/8/layout/process4"/>
    <dgm:cxn modelId="{FCB6A262-8A90-4FF8-A892-171707708311}" srcId="{157B2209-0784-4F5E-A538-39C654E22763}" destId="{E4A0640C-E452-443E-96E0-640905E8061B}" srcOrd="3" destOrd="0" parTransId="{78AE9F7B-35FC-4FA8-B761-9068264F40AA}" sibTransId="{D886FAF2-54AE-45B0-9814-AB8E4E680877}"/>
    <dgm:cxn modelId="{2816A768-07D6-49B9-A88E-DC5150BB39EE}" srcId="{597BD3AA-C0AD-4EC6-970D-739CC8570BA8}" destId="{53EA657F-7E58-4F4A-840C-1F0C93C6D897}" srcOrd="1" destOrd="0" parTransId="{C5646874-625A-4B21-A574-9D301556175A}" sibTransId="{606E9D83-04C5-48BC-A6C0-32BC08D8162B}"/>
    <dgm:cxn modelId="{FAA25150-4406-4F88-9806-185AC707FF3B}" type="presOf" srcId="{88F53AA7-D35E-4741-93FF-B519520E527E}" destId="{736182D0-70FE-46DB-BD4B-5D49B9312FA5}" srcOrd="0" destOrd="0" presId="urn:microsoft.com/office/officeart/2005/8/layout/process4"/>
    <dgm:cxn modelId="{4EEFD957-B46F-4A2B-AC63-87EB67BA51D8}" srcId="{597BD3AA-C0AD-4EC6-970D-739CC8570BA8}" destId="{157B2209-0784-4F5E-A538-39C654E22763}" srcOrd="0" destOrd="0" parTransId="{7AB921BE-2327-45F6-8CC8-90796999AEED}" sibTransId="{279C8458-AFAF-4744-ABE6-2E66D371A4B8}"/>
    <dgm:cxn modelId="{6813FE7B-4F9B-4FC9-8D1D-9539B541DAA2}" type="presOf" srcId="{597BD3AA-C0AD-4EC6-970D-739CC8570BA8}" destId="{1A1E7253-CA11-491E-852B-6AD1BA6467C1}" srcOrd="0" destOrd="0" presId="urn:microsoft.com/office/officeart/2005/8/layout/process4"/>
    <dgm:cxn modelId="{DF7B3382-F81C-429D-9383-34B59D338D95}" type="presOf" srcId="{98DB50E1-4C10-4FFF-9AF3-E3AFBE90D9FF}" destId="{5B09C986-2B84-446D-9351-437BF2C458B9}" srcOrd="0" destOrd="0" presId="urn:microsoft.com/office/officeart/2005/8/layout/process4"/>
    <dgm:cxn modelId="{BDD0FD91-E9E6-407E-9E30-44D2555FE033}" type="presOf" srcId="{53EA657F-7E58-4F4A-840C-1F0C93C6D897}" destId="{F7DDDB21-346C-41F7-A730-4D9F18D8D536}" srcOrd="0" destOrd="0" presId="urn:microsoft.com/office/officeart/2005/8/layout/process4"/>
    <dgm:cxn modelId="{56766ABF-643E-4485-817D-CE124D783A97}" type="presOf" srcId="{157B2209-0784-4F5E-A538-39C654E22763}" destId="{CF6B8E86-33A9-42D4-A58D-84297DEE05B9}" srcOrd="1" destOrd="0" presId="urn:microsoft.com/office/officeart/2005/8/layout/process4"/>
    <dgm:cxn modelId="{C73C94D1-5839-47CF-94ED-2D540170B7EC}" srcId="{157B2209-0784-4F5E-A538-39C654E22763}" destId="{98DB50E1-4C10-4FFF-9AF3-E3AFBE90D9FF}" srcOrd="2" destOrd="0" parTransId="{F09D5B35-10F8-4730-8CD7-0D116480254C}" sibTransId="{319FC647-DC65-4407-91F9-5F0AD597BA8B}"/>
    <dgm:cxn modelId="{F99F4EDA-3947-4E19-8E6E-EF0D09E29004}" type="presOf" srcId="{E4A0640C-E452-443E-96E0-640905E8061B}" destId="{778514E6-B4ED-4B58-8F22-C475D53A6CF0}" srcOrd="0" destOrd="0" presId="urn:microsoft.com/office/officeart/2005/8/layout/process4"/>
    <dgm:cxn modelId="{9C7FF2F5-CB7F-48BE-A87A-8AE884C08725}" type="presOf" srcId="{157B2209-0784-4F5E-A538-39C654E22763}" destId="{BA6DB223-097D-4776-9003-0FFBA0D2C455}" srcOrd="0" destOrd="0" presId="urn:microsoft.com/office/officeart/2005/8/layout/process4"/>
    <dgm:cxn modelId="{1E589EF6-E094-41C2-A6A1-9E747E0AFE9A}" srcId="{157B2209-0784-4F5E-A538-39C654E22763}" destId="{88F53AA7-D35E-4741-93FF-B519520E527E}" srcOrd="0" destOrd="0" parTransId="{779A7DC8-4DA2-4DB1-AF76-53D53BB93BE2}" sibTransId="{2D5E6B7E-0703-42BC-B137-4459BED54C38}"/>
    <dgm:cxn modelId="{A33A4684-128C-4DBC-B88C-3D005672B452}" type="presParOf" srcId="{1A1E7253-CA11-491E-852B-6AD1BA6467C1}" destId="{663ED9CF-6A00-4192-B763-666571DF8D18}" srcOrd="0" destOrd="0" presId="urn:microsoft.com/office/officeart/2005/8/layout/process4"/>
    <dgm:cxn modelId="{88B2E8D8-02FD-419A-B5D9-3375ECA8685A}" type="presParOf" srcId="{663ED9CF-6A00-4192-B763-666571DF8D18}" destId="{F7DDDB21-346C-41F7-A730-4D9F18D8D536}" srcOrd="0" destOrd="0" presId="urn:microsoft.com/office/officeart/2005/8/layout/process4"/>
    <dgm:cxn modelId="{AD29F432-309D-4EC4-9A81-A01C1E769DAB}" type="presParOf" srcId="{1A1E7253-CA11-491E-852B-6AD1BA6467C1}" destId="{D655BDBD-A8CB-4485-90A4-F644D0912FF0}" srcOrd="1" destOrd="0" presId="urn:microsoft.com/office/officeart/2005/8/layout/process4"/>
    <dgm:cxn modelId="{66742C89-3680-4F58-8D52-A053D8DC1F92}" type="presParOf" srcId="{1A1E7253-CA11-491E-852B-6AD1BA6467C1}" destId="{48183F28-3329-487C-AC0E-C8311B265A3F}" srcOrd="2" destOrd="0" presId="urn:microsoft.com/office/officeart/2005/8/layout/process4"/>
    <dgm:cxn modelId="{1EAB840E-49E0-4A0E-B4BE-0AB261AE50DF}" type="presParOf" srcId="{48183F28-3329-487C-AC0E-C8311B265A3F}" destId="{BA6DB223-097D-4776-9003-0FFBA0D2C455}" srcOrd="0" destOrd="0" presId="urn:microsoft.com/office/officeart/2005/8/layout/process4"/>
    <dgm:cxn modelId="{A86F4C41-1F73-4A50-B791-972D8E1F0212}" type="presParOf" srcId="{48183F28-3329-487C-AC0E-C8311B265A3F}" destId="{CF6B8E86-33A9-42D4-A58D-84297DEE05B9}" srcOrd="1" destOrd="0" presId="urn:microsoft.com/office/officeart/2005/8/layout/process4"/>
    <dgm:cxn modelId="{4E5C21F0-D6DE-457A-9250-E6BB33A1B95D}" type="presParOf" srcId="{48183F28-3329-487C-AC0E-C8311B265A3F}" destId="{63A345D3-11F2-4DFA-A3F3-AB71F9C94D62}" srcOrd="2" destOrd="0" presId="urn:microsoft.com/office/officeart/2005/8/layout/process4"/>
    <dgm:cxn modelId="{15CE4879-AF52-4968-A321-4F51ABF6C764}" type="presParOf" srcId="{63A345D3-11F2-4DFA-A3F3-AB71F9C94D62}" destId="{736182D0-70FE-46DB-BD4B-5D49B9312FA5}" srcOrd="0" destOrd="0" presId="urn:microsoft.com/office/officeart/2005/8/layout/process4"/>
    <dgm:cxn modelId="{199DF6BB-A265-48FF-8BF3-954B8A038EB7}" type="presParOf" srcId="{63A345D3-11F2-4DFA-A3F3-AB71F9C94D62}" destId="{DC752952-2074-4770-93F3-2010193D4B9A}" srcOrd="1" destOrd="0" presId="urn:microsoft.com/office/officeart/2005/8/layout/process4"/>
    <dgm:cxn modelId="{E7794BA0-23B0-4933-AE44-005694F0A142}" type="presParOf" srcId="{63A345D3-11F2-4DFA-A3F3-AB71F9C94D62}" destId="{5B09C986-2B84-446D-9351-437BF2C458B9}" srcOrd="2" destOrd="0" presId="urn:microsoft.com/office/officeart/2005/8/layout/process4"/>
    <dgm:cxn modelId="{D72EDDFD-7A02-4370-81E3-E0BF619EE733}" type="presParOf" srcId="{63A345D3-11F2-4DFA-A3F3-AB71F9C94D62}" destId="{778514E6-B4ED-4B58-8F22-C475D53A6CF0}" srcOrd="3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2596EB7-B837-4785-8962-CCE5CFBED9C4}" type="doc">
      <dgm:prSet loTypeId="urn:microsoft.com/office/officeart/2005/8/layout/vList2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EFA8C53-D812-455A-B88C-DB9EAEFFF45A}">
      <dgm:prSet custT="1"/>
      <dgm:spPr/>
      <dgm:t>
        <a:bodyPr/>
        <a:lstStyle/>
        <a:p>
          <a:r>
            <a:rPr lang="af-ZA" sz="4000" dirty="0"/>
            <a:t>Selfvertroue </a:t>
          </a:r>
          <a:endParaRPr lang="en-US" sz="4000" dirty="0"/>
        </a:p>
      </dgm:t>
    </dgm:pt>
    <dgm:pt modelId="{8C13F05F-F5D5-49A1-B90F-26A846EFFD5D}" type="parTrans" cxnId="{D26F65DA-D2AF-4CFE-B235-FA85C681667B}">
      <dgm:prSet/>
      <dgm:spPr/>
      <dgm:t>
        <a:bodyPr/>
        <a:lstStyle/>
        <a:p>
          <a:endParaRPr lang="en-US"/>
        </a:p>
      </dgm:t>
    </dgm:pt>
    <dgm:pt modelId="{40BACFE6-B1B9-4C21-B212-7DE0B9814D29}" type="sibTrans" cxnId="{D26F65DA-D2AF-4CFE-B235-FA85C681667B}">
      <dgm:prSet/>
      <dgm:spPr/>
      <dgm:t>
        <a:bodyPr/>
        <a:lstStyle/>
        <a:p>
          <a:endParaRPr lang="en-US"/>
        </a:p>
      </dgm:t>
    </dgm:pt>
    <dgm:pt modelId="{DA1A2B57-B613-44F7-A377-29CF6CEA5048}">
      <dgm:prSet custT="1"/>
      <dgm:spPr/>
      <dgm:t>
        <a:bodyPr/>
        <a:lstStyle/>
        <a:p>
          <a:r>
            <a:rPr lang="af-ZA" sz="4000" dirty="0"/>
            <a:t>Emosies</a:t>
          </a:r>
          <a:endParaRPr lang="en-US" sz="4800" dirty="0"/>
        </a:p>
      </dgm:t>
    </dgm:pt>
    <dgm:pt modelId="{F2B5682A-5B57-4F2B-AA36-16385AEF888A}" type="parTrans" cxnId="{15E197FE-DD9E-41CE-AAC7-ADF3BF211C4D}">
      <dgm:prSet/>
      <dgm:spPr/>
      <dgm:t>
        <a:bodyPr/>
        <a:lstStyle/>
        <a:p>
          <a:endParaRPr lang="en-US"/>
        </a:p>
      </dgm:t>
    </dgm:pt>
    <dgm:pt modelId="{8653690F-BF25-4B59-9021-519F9EC10636}" type="sibTrans" cxnId="{15E197FE-DD9E-41CE-AAC7-ADF3BF211C4D}">
      <dgm:prSet/>
      <dgm:spPr/>
      <dgm:t>
        <a:bodyPr/>
        <a:lstStyle/>
        <a:p>
          <a:endParaRPr lang="en-US"/>
        </a:p>
      </dgm:t>
    </dgm:pt>
    <dgm:pt modelId="{88CBF2FF-4138-4D08-91A7-5FBA86794FAB}">
      <dgm:prSet custT="1"/>
      <dgm:spPr/>
      <dgm:t>
        <a:bodyPr/>
        <a:lstStyle/>
        <a:p>
          <a:r>
            <a:rPr lang="af-ZA" sz="4000" dirty="0"/>
            <a:t>Verhoudings</a:t>
          </a:r>
          <a:endParaRPr lang="en-US" sz="4700" dirty="0"/>
        </a:p>
      </dgm:t>
    </dgm:pt>
    <dgm:pt modelId="{BB6522AB-AB18-4194-A263-BED8F6BA3955}" type="parTrans" cxnId="{455F9CE8-C70B-4223-85F4-7D40FEADF4DC}">
      <dgm:prSet/>
      <dgm:spPr/>
      <dgm:t>
        <a:bodyPr/>
        <a:lstStyle/>
        <a:p>
          <a:endParaRPr lang="en-US"/>
        </a:p>
      </dgm:t>
    </dgm:pt>
    <dgm:pt modelId="{FF4D65B8-1803-4FE3-ADA9-ACFD8864FB7E}" type="sibTrans" cxnId="{455F9CE8-C70B-4223-85F4-7D40FEADF4DC}">
      <dgm:prSet/>
      <dgm:spPr/>
      <dgm:t>
        <a:bodyPr/>
        <a:lstStyle/>
        <a:p>
          <a:endParaRPr lang="en-US"/>
        </a:p>
      </dgm:t>
    </dgm:pt>
    <dgm:pt modelId="{F7A9C663-DEC4-4593-90BB-E9154DF54C71}" type="pres">
      <dgm:prSet presAssocID="{02596EB7-B837-4785-8962-CCE5CFBED9C4}" presName="linear" presStyleCnt="0">
        <dgm:presLayoutVars>
          <dgm:animLvl val="lvl"/>
          <dgm:resizeHandles val="exact"/>
        </dgm:presLayoutVars>
      </dgm:prSet>
      <dgm:spPr/>
    </dgm:pt>
    <dgm:pt modelId="{AB005ECF-042E-4605-9935-64C5C3C2D4F7}" type="pres">
      <dgm:prSet presAssocID="{9EFA8C53-D812-455A-B88C-DB9EAEFFF45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8AE6AC9-1C72-49F1-84BC-9BA74294CBCC}" type="pres">
      <dgm:prSet presAssocID="{40BACFE6-B1B9-4C21-B212-7DE0B9814D29}" presName="spacer" presStyleCnt="0"/>
      <dgm:spPr/>
    </dgm:pt>
    <dgm:pt modelId="{B5235B5A-4250-4E9C-863A-95F6FF0F6CB6}" type="pres">
      <dgm:prSet presAssocID="{DA1A2B57-B613-44F7-A377-29CF6CEA504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778D8CD-4807-4D84-B0B7-A7D4786E32CB}" type="pres">
      <dgm:prSet presAssocID="{8653690F-BF25-4B59-9021-519F9EC10636}" presName="spacer" presStyleCnt="0"/>
      <dgm:spPr/>
    </dgm:pt>
    <dgm:pt modelId="{8EC8A9B9-F4A5-4727-81A6-C50A63739CF9}" type="pres">
      <dgm:prSet presAssocID="{88CBF2FF-4138-4D08-91A7-5FBA86794FA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41735F9B-FF62-4310-90C8-D4E8F9D999F3}" type="presOf" srcId="{DA1A2B57-B613-44F7-A377-29CF6CEA5048}" destId="{B5235B5A-4250-4E9C-863A-95F6FF0F6CB6}" srcOrd="0" destOrd="0" presId="urn:microsoft.com/office/officeart/2005/8/layout/vList2"/>
    <dgm:cxn modelId="{ABECF0C3-5143-4070-8680-4CFC2B450D22}" type="presOf" srcId="{9EFA8C53-D812-455A-B88C-DB9EAEFFF45A}" destId="{AB005ECF-042E-4605-9935-64C5C3C2D4F7}" srcOrd="0" destOrd="0" presId="urn:microsoft.com/office/officeart/2005/8/layout/vList2"/>
    <dgm:cxn modelId="{D26F65DA-D2AF-4CFE-B235-FA85C681667B}" srcId="{02596EB7-B837-4785-8962-CCE5CFBED9C4}" destId="{9EFA8C53-D812-455A-B88C-DB9EAEFFF45A}" srcOrd="0" destOrd="0" parTransId="{8C13F05F-F5D5-49A1-B90F-26A846EFFD5D}" sibTransId="{40BACFE6-B1B9-4C21-B212-7DE0B9814D29}"/>
    <dgm:cxn modelId="{AC18E3E4-33E5-4EBD-8BB0-84831115BC99}" type="presOf" srcId="{88CBF2FF-4138-4D08-91A7-5FBA86794FAB}" destId="{8EC8A9B9-F4A5-4727-81A6-C50A63739CF9}" srcOrd="0" destOrd="0" presId="urn:microsoft.com/office/officeart/2005/8/layout/vList2"/>
    <dgm:cxn modelId="{455F9CE8-C70B-4223-85F4-7D40FEADF4DC}" srcId="{02596EB7-B837-4785-8962-CCE5CFBED9C4}" destId="{88CBF2FF-4138-4D08-91A7-5FBA86794FAB}" srcOrd="2" destOrd="0" parTransId="{BB6522AB-AB18-4194-A263-BED8F6BA3955}" sibTransId="{FF4D65B8-1803-4FE3-ADA9-ACFD8864FB7E}"/>
    <dgm:cxn modelId="{6E08D6F3-C2B2-45AF-806E-7B180EAEE06D}" type="presOf" srcId="{02596EB7-B837-4785-8962-CCE5CFBED9C4}" destId="{F7A9C663-DEC4-4593-90BB-E9154DF54C71}" srcOrd="0" destOrd="0" presId="urn:microsoft.com/office/officeart/2005/8/layout/vList2"/>
    <dgm:cxn modelId="{15E197FE-DD9E-41CE-AAC7-ADF3BF211C4D}" srcId="{02596EB7-B837-4785-8962-CCE5CFBED9C4}" destId="{DA1A2B57-B613-44F7-A377-29CF6CEA5048}" srcOrd="1" destOrd="0" parTransId="{F2B5682A-5B57-4F2B-AA36-16385AEF888A}" sibTransId="{8653690F-BF25-4B59-9021-519F9EC10636}"/>
    <dgm:cxn modelId="{25E38F24-5C96-429C-80A3-DA5FDF7AF029}" type="presParOf" srcId="{F7A9C663-DEC4-4593-90BB-E9154DF54C71}" destId="{AB005ECF-042E-4605-9935-64C5C3C2D4F7}" srcOrd="0" destOrd="0" presId="urn:microsoft.com/office/officeart/2005/8/layout/vList2"/>
    <dgm:cxn modelId="{4FC271F6-6793-48A2-960A-006116F8CF13}" type="presParOf" srcId="{F7A9C663-DEC4-4593-90BB-E9154DF54C71}" destId="{68AE6AC9-1C72-49F1-84BC-9BA74294CBCC}" srcOrd="1" destOrd="0" presId="urn:microsoft.com/office/officeart/2005/8/layout/vList2"/>
    <dgm:cxn modelId="{A9D9F829-CF51-4A0E-A43F-9190BCBF6FE5}" type="presParOf" srcId="{F7A9C663-DEC4-4593-90BB-E9154DF54C71}" destId="{B5235B5A-4250-4E9C-863A-95F6FF0F6CB6}" srcOrd="2" destOrd="0" presId="urn:microsoft.com/office/officeart/2005/8/layout/vList2"/>
    <dgm:cxn modelId="{7D7B7128-11EF-463B-B7CB-E742E6232317}" type="presParOf" srcId="{F7A9C663-DEC4-4593-90BB-E9154DF54C71}" destId="{E778D8CD-4807-4D84-B0B7-A7D4786E32CB}" srcOrd="3" destOrd="0" presId="urn:microsoft.com/office/officeart/2005/8/layout/vList2"/>
    <dgm:cxn modelId="{4F6B8175-3B4A-4967-BF03-59542E272E52}" type="presParOf" srcId="{F7A9C663-DEC4-4593-90BB-E9154DF54C71}" destId="{8EC8A9B9-F4A5-4727-81A6-C50A63739CF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910558-D4FA-4DCC-A55B-AD98CDB74249}">
      <dsp:nvSpPr>
        <dsp:cNvPr id="0" name=""/>
        <dsp:cNvSpPr/>
      </dsp:nvSpPr>
      <dsp:spPr>
        <a:xfrm>
          <a:off x="307345" y="1546"/>
          <a:ext cx="3222855" cy="193371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7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Verskillende</a:t>
          </a:r>
          <a:r>
            <a:rPr lang="en-ZA" sz="27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ZA" sz="27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lewensrolle</a:t>
          </a:r>
          <a:endParaRPr lang="en-US" sz="27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07345" y="1546"/>
        <a:ext cx="3222855" cy="1933713"/>
      </dsp:txXfrm>
    </dsp:sp>
    <dsp:sp modelId="{9E1CB080-657A-49C7-8C3B-71F66F3512DF}">
      <dsp:nvSpPr>
        <dsp:cNvPr id="0" name=""/>
        <dsp:cNvSpPr/>
      </dsp:nvSpPr>
      <dsp:spPr>
        <a:xfrm>
          <a:off x="3852486" y="1546"/>
          <a:ext cx="3222855" cy="193371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7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Verantwoordelikhede</a:t>
          </a:r>
          <a:r>
            <a:rPr lang="en-ZA" sz="27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ZA" sz="27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gekoppel</a:t>
          </a:r>
          <a:r>
            <a:rPr lang="en-ZA" sz="27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ZA" sz="27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aan</a:t>
          </a:r>
          <a:r>
            <a:rPr lang="en-ZA" sz="27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ZA" sz="27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lewensrolle</a:t>
          </a:r>
          <a:endParaRPr lang="en-US" sz="27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852486" y="1546"/>
        <a:ext cx="3222855" cy="1933713"/>
      </dsp:txXfrm>
    </dsp:sp>
    <dsp:sp modelId="{7CAD3BF0-D8C8-4273-B56D-E5E1374FB1FA}">
      <dsp:nvSpPr>
        <dsp:cNvPr id="0" name=""/>
        <dsp:cNvSpPr/>
      </dsp:nvSpPr>
      <dsp:spPr>
        <a:xfrm>
          <a:off x="7397627" y="1546"/>
          <a:ext cx="3222855" cy="193371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7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Hoe </a:t>
          </a:r>
          <a:r>
            <a:rPr lang="en-ZA" sz="27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lewensrolle</a:t>
          </a:r>
          <a:r>
            <a:rPr lang="en-ZA" sz="27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ZA" sz="27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verhoudings</a:t>
          </a:r>
          <a:r>
            <a:rPr lang="en-ZA" sz="27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ZA" sz="27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beïnvloed</a:t>
          </a:r>
          <a:endParaRPr lang="en-US" sz="27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7397627" y="1546"/>
        <a:ext cx="3222855" cy="1933713"/>
      </dsp:txXfrm>
    </dsp:sp>
    <dsp:sp modelId="{DFFA20CE-4F89-4C75-8670-CEB43B6C14FC}">
      <dsp:nvSpPr>
        <dsp:cNvPr id="0" name=""/>
        <dsp:cNvSpPr/>
      </dsp:nvSpPr>
      <dsp:spPr>
        <a:xfrm>
          <a:off x="2079915" y="2257545"/>
          <a:ext cx="3222855" cy="193371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7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Veranderende</a:t>
          </a:r>
          <a:r>
            <a:rPr lang="en-ZA" sz="27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ZA" sz="27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lewensrolle</a:t>
          </a:r>
          <a:endParaRPr lang="en-US" sz="27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079915" y="2257545"/>
        <a:ext cx="3222855" cy="1933713"/>
      </dsp:txXfrm>
    </dsp:sp>
    <dsp:sp modelId="{BB75394E-A2FE-413D-9854-BBEDF1D679DB}">
      <dsp:nvSpPr>
        <dsp:cNvPr id="0" name=""/>
        <dsp:cNvSpPr/>
      </dsp:nvSpPr>
      <dsp:spPr>
        <a:xfrm>
          <a:off x="5625057" y="2257545"/>
          <a:ext cx="3222855" cy="193371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7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Invloed van kultuur en samelewing op lewensrolle</a:t>
          </a:r>
          <a:endParaRPr lang="en-US" sz="27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5625057" y="2257545"/>
        <a:ext cx="3222855" cy="19337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CCA4C4-DC44-4465-A144-21C8CA0BF845}">
      <dsp:nvSpPr>
        <dsp:cNvPr id="0" name=""/>
        <dsp:cNvSpPr/>
      </dsp:nvSpPr>
      <dsp:spPr>
        <a:xfrm>
          <a:off x="0" y="2626990"/>
          <a:ext cx="10515600" cy="172359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f-ZA" sz="3200" b="1" kern="1200" dirty="0"/>
            <a:t>Hormone </a:t>
          </a:r>
          <a:r>
            <a:rPr lang="af-ZA" sz="3200" b="0" kern="1200" dirty="0"/>
            <a:t>veroorsaak fisiese veranderinge:</a:t>
          </a:r>
          <a:endParaRPr lang="en-US" sz="3200" b="0" kern="1200" dirty="0"/>
        </a:p>
      </dsp:txBody>
      <dsp:txXfrm>
        <a:off x="0" y="2626990"/>
        <a:ext cx="10515600" cy="930738"/>
      </dsp:txXfrm>
    </dsp:sp>
    <dsp:sp modelId="{16E020D8-7AFE-4E16-BB6D-1EF58D89C5CC}">
      <dsp:nvSpPr>
        <dsp:cNvPr id="0" name=""/>
        <dsp:cNvSpPr/>
      </dsp:nvSpPr>
      <dsp:spPr>
        <a:xfrm>
          <a:off x="0" y="3523257"/>
          <a:ext cx="5257799" cy="792851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b="1" kern="1200" dirty="0"/>
            <a:t>Testosteroon </a:t>
          </a:r>
          <a:r>
            <a:rPr lang="nl-NL" sz="1700" b="0" kern="1200" dirty="0"/>
            <a:t>(mans) – veroorsaak veranderinge soos spermproduksie, groei van testikels, 'n dieper stem en meer liggaamshare.</a:t>
          </a:r>
          <a:endParaRPr lang="en-US" sz="1700" b="0" kern="1200" dirty="0"/>
        </a:p>
      </dsp:txBody>
      <dsp:txXfrm>
        <a:off x="0" y="3523257"/>
        <a:ext cx="5257799" cy="792851"/>
      </dsp:txXfrm>
    </dsp:sp>
    <dsp:sp modelId="{D5EE0098-1883-43FD-BA56-3A58F2D93229}">
      <dsp:nvSpPr>
        <dsp:cNvPr id="0" name=""/>
        <dsp:cNvSpPr/>
      </dsp:nvSpPr>
      <dsp:spPr>
        <a:xfrm>
          <a:off x="5257800" y="3523257"/>
          <a:ext cx="5257799" cy="792851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b="1" kern="1200" dirty="0"/>
            <a:t>Estrogeen </a:t>
          </a:r>
          <a:r>
            <a:rPr lang="nl-NL" sz="1700" b="0" kern="1200" dirty="0"/>
            <a:t>(vroue) – veroorsaak veranderinge soos borsontwikkeling, verbreding van die heupe en die begin van die menstruele siklus.</a:t>
          </a:r>
          <a:endParaRPr lang="en-US" sz="1700" b="0" kern="1200" dirty="0"/>
        </a:p>
      </dsp:txBody>
      <dsp:txXfrm>
        <a:off x="5257800" y="3523257"/>
        <a:ext cx="5257799" cy="792851"/>
      </dsp:txXfrm>
    </dsp:sp>
    <dsp:sp modelId="{AF38D382-ED7F-4340-A1D6-D96B604392E9}">
      <dsp:nvSpPr>
        <dsp:cNvPr id="0" name=""/>
        <dsp:cNvSpPr/>
      </dsp:nvSpPr>
      <dsp:spPr>
        <a:xfrm rot="10800000">
          <a:off x="0" y="1962"/>
          <a:ext cx="10515600" cy="2650882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200" kern="1200" dirty="0"/>
            <a:t>Puberteit is die proses om van 'n kind na 'n volwassene te verander.</a:t>
          </a:r>
          <a:endParaRPr lang="en-US" sz="3200" kern="1200" dirty="0"/>
        </a:p>
      </dsp:txBody>
      <dsp:txXfrm rot="10800000">
        <a:off x="0" y="1962"/>
        <a:ext cx="10515600" cy="17224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389CED-9102-48E7-ACFC-EB020006422C}">
      <dsp:nvSpPr>
        <dsp:cNvPr id="0" name=""/>
        <dsp:cNvSpPr/>
      </dsp:nvSpPr>
      <dsp:spPr>
        <a:xfrm>
          <a:off x="3414" y="36966"/>
          <a:ext cx="3329572" cy="5760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000" b="1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Slegs</a:t>
          </a:r>
          <a:r>
            <a:rPr lang="en-ZA" sz="20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mans:</a:t>
          </a:r>
          <a:endParaRPr lang="en-US" sz="20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414" y="36966"/>
        <a:ext cx="3329572" cy="576000"/>
      </dsp:txXfrm>
    </dsp:sp>
    <dsp:sp modelId="{EFF7102C-988D-4FC3-8AF1-13A2E5EFAB51}">
      <dsp:nvSpPr>
        <dsp:cNvPr id="0" name=""/>
        <dsp:cNvSpPr/>
      </dsp:nvSpPr>
      <dsp:spPr>
        <a:xfrm>
          <a:off x="3414" y="612966"/>
          <a:ext cx="3329572" cy="354287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0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Stem word dieper en laer
Gesighare kan groei (baard of snor)
Ereksies kan voorkom
Nagtelike ejakulasie kan voorkom</a:t>
          </a:r>
          <a:endParaRPr lang="en-US" sz="20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414" y="612966"/>
        <a:ext cx="3329572" cy="3542872"/>
      </dsp:txXfrm>
    </dsp:sp>
    <dsp:sp modelId="{5AF00FBC-10CA-4AC4-86AE-5366F9904C5D}">
      <dsp:nvSpPr>
        <dsp:cNvPr id="0" name=""/>
        <dsp:cNvSpPr/>
      </dsp:nvSpPr>
      <dsp:spPr>
        <a:xfrm>
          <a:off x="3799128" y="36966"/>
          <a:ext cx="3329572" cy="576000"/>
        </a:xfrm>
        <a:prstGeom prst="rect">
          <a:avLst/>
        </a:prstGeom>
        <a:solidFill>
          <a:schemeClr val="accent2">
            <a:hueOff val="-729781"/>
            <a:satOff val="-6367"/>
            <a:lumOff val="-8236"/>
            <a:alphaOff val="0"/>
          </a:schemeClr>
        </a:solidFill>
        <a:ln w="25400" cap="flat" cmpd="sng" algn="ctr">
          <a:solidFill>
            <a:schemeClr val="accent2">
              <a:hueOff val="-729781"/>
              <a:satOff val="-6367"/>
              <a:lumOff val="-823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000" b="1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Slegs</a:t>
          </a:r>
          <a:r>
            <a:rPr lang="en-ZA" sz="20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ZA" sz="2000" b="1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vroue</a:t>
          </a:r>
          <a:r>
            <a:rPr lang="en-ZA" sz="20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</a:t>
          </a:r>
          <a:endParaRPr lang="en-US" sz="20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799128" y="36966"/>
        <a:ext cx="3329572" cy="576000"/>
      </dsp:txXfrm>
    </dsp:sp>
    <dsp:sp modelId="{96F1F16C-04C5-4703-A71A-97A5511F363B}">
      <dsp:nvSpPr>
        <dsp:cNvPr id="0" name=""/>
        <dsp:cNvSpPr/>
      </dsp:nvSpPr>
      <dsp:spPr>
        <a:xfrm>
          <a:off x="3799128" y="612966"/>
          <a:ext cx="3329572" cy="3542872"/>
        </a:xfrm>
        <a:prstGeom prst="rect">
          <a:avLst/>
        </a:prstGeom>
        <a:solidFill>
          <a:schemeClr val="accent2">
            <a:tint val="40000"/>
            <a:alpha val="90000"/>
            <a:hueOff val="-600059"/>
            <a:satOff val="-7693"/>
            <a:lumOff val="-1937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-600059"/>
              <a:satOff val="-7693"/>
              <a:lumOff val="-19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0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Borste ontwikkel en heupe verbreed
Menstruasie begin (maandelikse siklus)
Ovulasie (vrystelling van eiers) begin</a:t>
          </a:r>
          <a:r>
            <a:rPr lang="nl-NL" sz="2000" b="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
Kan swanger raak</a:t>
          </a:r>
          <a:endParaRPr lang="en-US" sz="20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799128" y="612966"/>
        <a:ext cx="3329572" cy="3542872"/>
      </dsp:txXfrm>
    </dsp:sp>
    <dsp:sp modelId="{980596A4-324F-4EDB-928D-CA2F6C7707AE}">
      <dsp:nvSpPr>
        <dsp:cNvPr id="0" name=""/>
        <dsp:cNvSpPr/>
      </dsp:nvSpPr>
      <dsp:spPr>
        <a:xfrm>
          <a:off x="7594841" y="36966"/>
          <a:ext cx="3329572" cy="576000"/>
        </a:xfrm>
        <a:prstGeom prst="rect">
          <a:avLst/>
        </a:prstGeom>
        <a:solidFill>
          <a:schemeClr val="accent2">
            <a:hueOff val="-1459563"/>
            <a:satOff val="-12734"/>
            <a:lumOff val="-16471"/>
            <a:alphaOff val="0"/>
          </a:schemeClr>
        </a:solidFill>
        <a:ln w="25400" cap="flat" cmpd="sng" algn="ctr">
          <a:solidFill>
            <a:schemeClr val="accent2">
              <a:hueOff val="-1459563"/>
              <a:satOff val="-12734"/>
              <a:lumOff val="-164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0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Mans </a:t>
          </a:r>
          <a:r>
            <a:rPr lang="en-ZA" sz="2000" b="1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en</a:t>
          </a:r>
          <a:r>
            <a:rPr lang="en-ZA" sz="20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ZA" sz="2000" b="1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vroue</a:t>
          </a:r>
          <a:r>
            <a:rPr lang="en-ZA" sz="20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</a:t>
          </a:r>
          <a:endParaRPr lang="en-US" sz="20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7594841" y="36966"/>
        <a:ext cx="3329572" cy="576000"/>
      </dsp:txXfrm>
    </dsp:sp>
    <dsp:sp modelId="{4567B0BA-440C-465E-B6B0-A6A4A8778492}">
      <dsp:nvSpPr>
        <dsp:cNvPr id="0" name=""/>
        <dsp:cNvSpPr/>
      </dsp:nvSpPr>
      <dsp:spPr>
        <a:xfrm>
          <a:off x="7594841" y="612966"/>
          <a:ext cx="3329572" cy="3542872"/>
        </a:xfrm>
        <a:prstGeom prst="rect">
          <a:avLst/>
        </a:prstGeom>
        <a:solidFill>
          <a:schemeClr val="accent2">
            <a:tint val="40000"/>
            <a:alpha val="90000"/>
            <a:hueOff val="-1200117"/>
            <a:satOff val="-15386"/>
            <a:lumOff val="-3874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-1200117"/>
              <a:satOff val="-15386"/>
              <a:lumOff val="-38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0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Vinnige toename in lengte (groeispurte)
Olierige vel en puisies/aknee kan ontwikkel
Liggaamshare neem toe (onder die arms en skaamstreek)
Gewig kan toeneem
Liggaamsreuk en sweet kan toeneem</a:t>
          </a:r>
          <a:endParaRPr lang="en-US" sz="20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7594841" y="612966"/>
        <a:ext cx="3329572" cy="35428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D41FF2-5AFD-40AE-BDCA-BEB9F47A7A4C}">
      <dsp:nvSpPr>
        <dsp:cNvPr id="0" name=""/>
        <dsp:cNvSpPr/>
      </dsp:nvSpPr>
      <dsp:spPr>
        <a:xfrm>
          <a:off x="0" y="506884"/>
          <a:ext cx="6666833" cy="1871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687324" rIns="517420" bIns="234696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f-ZA" sz="3300" kern="1200" dirty="0"/>
            <a:t>Ovulasie </a:t>
          </a:r>
          <a:endParaRPr lang="en-US"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f-ZA" sz="3300" kern="1200" dirty="0"/>
            <a:t>Menstruasie </a:t>
          </a:r>
          <a:endParaRPr lang="en-US" sz="3300" kern="1200" dirty="0"/>
        </a:p>
      </dsp:txBody>
      <dsp:txXfrm>
        <a:off x="0" y="506884"/>
        <a:ext cx="6666833" cy="1871100"/>
      </dsp:txXfrm>
    </dsp:sp>
    <dsp:sp modelId="{59129E7F-84D3-40EF-B024-7C1D64AC9A72}">
      <dsp:nvSpPr>
        <dsp:cNvPr id="0" name=""/>
        <dsp:cNvSpPr/>
      </dsp:nvSpPr>
      <dsp:spPr>
        <a:xfrm>
          <a:off x="333341" y="19804"/>
          <a:ext cx="4666783" cy="9741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f-ZA" sz="3300" b="1" kern="1200" dirty="0"/>
            <a:t>Vroue</a:t>
          </a:r>
          <a:endParaRPr lang="en-US" sz="3300" kern="1200" dirty="0"/>
        </a:p>
      </dsp:txBody>
      <dsp:txXfrm>
        <a:off x="380896" y="67359"/>
        <a:ext cx="4571673" cy="879050"/>
      </dsp:txXfrm>
    </dsp:sp>
    <dsp:sp modelId="{663CE7F1-6754-42E7-BB7A-BAFA78849F38}">
      <dsp:nvSpPr>
        <dsp:cNvPr id="0" name=""/>
        <dsp:cNvSpPr/>
      </dsp:nvSpPr>
      <dsp:spPr>
        <a:xfrm>
          <a:off x="0" y="3043265"/>
          <a:ext cx="6666833" cy="2390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1459563"/>
              <a:satOff val="-12734"/>
              <a:lumOff val="-1647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687324" rIns="517420" bIns="234696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f-ZA" sz="3300" kern="1200" dirty="0"/>
            <a:t>Spermproduksie 
Ereksies</a:t>
          </a:r>
          <a:endParaRPr lang="en-US"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300" kern="1200" dirty="0" err="1"/>
            <a:t>Nagtelike</a:t>
          </a:r>
          <a:r>
            <a:rPr lang="en-US" sz="3300" kern="1200" dirty="0"/>
            <a:t> </a:t>
          </a:r>
          <a:r>
            <a:rPr lang="en-US" sz="3300" kern="1200" dirty="0" err="1"/>
            <a:t>ejakulasie</a:t>
          </a:r>
          <a:endParaRPr lang="en-US" sz="3300" kern="1200" dirty="0"/>
        </a:p>
      </dsp:txBody>
      <dsp:txXfrm>
        <a:off x="0" y="3043265"/>
        <a:ext cx="6666833" cy="2390850"/>
      </dsp:txXfrm>
    </dsp:sp>
    <dsp:sp modelId="{90AD4894-17E1-41B7-BCC2-62DC2BB597E6}">
      <dsp:nvSpPr>
        <dsp:cNvPr id="0" name=""/>
        <dsp:cNvSpPr/>
      </dsp:nvSpPr>
      <dsp:spPr>
        <a:xfrm>
          <a:off x="333341" y="2556185"/>
          <a:ext cx="4666783" cy="974160"/>
        </a:xfrm>
        <a:prstGeom prst="roundRect">
          <a:avLst/>
        </a:prstGeom>
        <a:gradFill rotWithShape="0">
          <a:gsLst>
            <a:gs pos="0">
              <a:schemeClr val="accent2">
                <a:hueOff val="-1459563"/>
                <a:satOff val="-12734"/>
                <a:lumOff val="-16471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-1459563"/>
                <a:satOff val="-12734"/>
                <a:lumOff val="-16471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f-ZA" sz="3300" b="1" kern="1200" dirty="0"/>
            <a:t>Mans</a:t>
          </a:r>
          <a:endParaRPr lang="en-US" sz="3300" kern="1200" dirty="0"/>
        </a:p>
      </dsp:txBody>
      <dsp:txXfrm>
        <a:off x="380896" y="2603740"/>
        <a:ext cx="4571673" cy="8790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DDDB21-346C-41F7-A730-4D9F18D8D536}">
      <dsp:nvSpPr>
        <dsp:cNvPr id="0" name=""/>
        <dsp:cNvSpPr/>
      </dsp:nvSpPr>
      <dsp:spPr>
        <a:xfrm>
          <a:off x="0" y="3295221"/>
          <a:ext cx="7452360" cy="216202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704" tIns="298704" rIns="298704" bIns="298704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200" kern="1200" dirty="0"/>
            <a:t>Hierdie veranderinge is normaal tydens puberteit.</a:t>
          </a:r>
          <a:endParaRPr lang="en-US" sz="4200" kern="1200" dirty="0"/>
        </a:p>
      </dsp:txBody>
      <dsp:txXfrm>
        <a:off x="0" y="3295221"/>
        <a:ext cx="7452360" cy="2162022"/>
      </dsp:txXfrm>
    </dsp:sp>
    <dsp:sp modelId="{CF6B8E86-33A9-42D4-A58D-84297DEE05B9}">
      <dsp:nvSpPr>
        <dsp:cNvPr id="0" name=""/>
        <dsp:cNvSpPr/>
      </dsp:nvSpPr>
      <dsp:spPr>
        <a:xfrm rot="10800000">
          <a:off x="0" y="2461"/>
          <a:ext cx="7452360" cy="3325190"/>
        </a:xfrm>
        <a:prstGeom prst="upArrowCallout">
          <a:avLst/>
        </a:prstGeom>
        <a:solidFill>
          <a:schemeClr val="accent2">
            <a:hueOff val="-1459563"/>
            <a:satOff val="-12734"/>
            <a:lumOff val="-1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704" tIns="298704" rIns="298704" bIns="298704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f-ZA" sz="4200" kern="1200" dirty="0"/>
            <a:t>Baie tieners ervaar:</a:t>
          </a:r>
          <a:endParaRPr lang="en-US" sz="4200" kern="1200" dirty="0"/>
        </a:p>
      </dsp:txBody>
      <dsp:txXfrm rot="-10800000">
        <a:off x="0" y="2461"/>
        <a:ext cx="7452360" cy="1167141"/>
      </dsp:txXfrm>
    </dsp:sp>
    <dsp:sp modelId="{736182D0-70FE-46DB-BD4B-5D49B9312FA5}">
      <dsp:nvSpPr>
        <dsp:cNvPr id="0" name=""/>
        <dsp:cNvSpPr/>
      </dsp:nvSpPr>
      <dsp:spPr>
        <a:xfrm>
          <a:off x="0" y="1169603"/>
          <a:ext cx="1863089" cy="99423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163576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f-ZA" sz="2300" kern="1200" dirty="0"/>
            <a:t>Aknee </a:t>
          </a:r>
          <a:endParaRPr lang="en-US" sz="2300" kern="1200" dirty="0"/>
        </a:p>
      </dsp:txBody>
      <dsp:txXfrm>
        <a:off x="0" y="1169603"/>
        <a:ext cx="1863089" cy="994231"/>
      </dsp:txXfrm>
    </dsp:sp>
    <dsp:sp modelId="{DC752952-2074-4770-93F3-2010193D4B9A}">
      <dsp:nvSpPr>
        <dsp:cNvPr id="0" name=""/>
        <dsp:cNvSpPr/>
      </dsp:nvSpPr>
      <dsp:spPr>
        <a:xfrm>
          <a:off x="1863090" y="1169603"/>
          <a:ext cx="1863089" cy="994231"/>
        </a:xfrm>
        <a:prstGeom prst="rect">
          <a:avLst/>
        </a:prstGeom>
        <a:solidFill>
          <a:schemeClr val="accent2">
            <a:tint val="40000"/>
            <a:alpha val="90000"/>
            <a:hueOff val="-400039"/>
            <a:satOff val="-5129"/>
            <a:lumOff val="-1291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-400039"/>
              <a:satOff val="-5129"/>
              <a:lumOff val="-129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163576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f-ZA" sz="2300" kern="1200" dirty="0"/>
            <a:t>Olierige vel</a:t>
          </a:r>
          <a:endParaRPr lang="en-US" sz="2300" kern="1200" dirty="0"/>
        </a:p>
      </dsp:txBody>
      <dsp:txXfrm>
        <a:off x="1863090" y="1169603"/>
        <a:ext cx="1863089" cy="994231"/>
      </dsp:txXfrm>
    </dsp:sp>
    <dsp:sp modelId="{5B09C986-2B84-446D-9351-437BF2C458B9}">
      <dsp:nvSpPr>
        <dsp:cNvPr id="0" name=""/>
        <dsp:cNvSpPr/>
      </dsp:nvSpPr>
      <dsp:spPr>
        <a:xfrm>
          <a:off x="3726180" y="1169603"/>
          <a:ext cx="1863089" cy="994231"/>
        </a:xfrm>
        <a:prstGeom prst="rect">
          <a:avLst/>
        </a:prstGeom>
        <a:solidFill>
          <a:schemeClr val="accent2">
            <a:tint val="40000"/>
            <a:alpha val="90000"/>
            <a:hueOff val="-800078"/>
            <a:satOff val="-10257"/>
            <a:lumOff val="-2583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-800078"/>
              <a:satOff val="-10257"/>
              <a:lumOff val="-25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163576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f-ZA" sz="2300" kern="1200" dirty="0"/>
            <a:t>Oormatige sweet</a:t>
          </a:r>
          <a:endParaRPr lang="en-US" sz="2300" kern="1200" dirty="0"/>
        </a:p>
      </dsp:txBody>
      <dsp:txXfrm>
        <a:off x="3726180" y="1169603"/>
        <a:ext cx="1863089" cy="994231"/>
      </dsp:txXfrm>
    </dsp:sp>
    <dsp:sp modelId="{778514E6-B4ED-4B58-8F22-C475D53A6CF0}">
      <dsp:nvSpPr>
        <dsp:cNvPr id="0" name=""/>
        <dsp:cNvSpPr/>
      </dsp:nvSpPr>
      <dsp:spPr>
        <a:xfrm>
          <a:off x="5589270" y="1169603"/>
          <a:ext cx="1863089" cy="994231"/>
        </a:xfrm>
        <a:prstGeom prst="rect">
          <a:avLst/>
        </a:prstGeom>
        <a:solidFill>
          <a:schemeClr val="accent2">
            <a:tint val="40000"/>
            <a:alpha val="90000"/>
            <a:hueOff val="-1200117"/>
            <a:satOff val="-15386"/>
            <a:lumOff val="-3874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-1200117"/>
              <a:satOff val="-15386"/>
              <a:lumOff val="-38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163576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f-ZA" sz="2300" kern="1200" dirty="0"/>
            <a:t>Verskerpte Liggaams-reuk</a:t>
          </a:r>
          <a:endParaRPr lang="en-US" sz="2300" kern="1200" dirty="0"/>
        </a:p>
      </dsp:txBody>
      <dsp:txXfrm>
        <a:off x="5589270" y="1169603"/>
        <a:ext cx="1863089" cy="99423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005ECF-042E-4605-9935-64C5C3C2D4F7}">
      <dsp:nvSpPr>
        <dsp:cNvPr id="0" name=""/>
        <dsp:cNvSpPr/>
      </dsp:nvSpPr>
      <dsp:spPr>
        <a:xfrm>
          <a:off x="0" y="13781"/>
          <a:ext cx="3822189" cy="1123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f-ZA" sz="4000" kern="1200" dirty="0"/>
            <a:t>Selfvertroue </a:t>
          </a:r>
          <a:endParaRPr lang="en-US" sz="4000" kern="1200" dirty="0"/>
        </a:p>
      </dsp:txBody>
      <dsp:txXfrm>
        <a:off x="54830" y="68611"/>
        <a:ext cx="3712529" cy="1013540"/>
      </dsp:txXfrm>
    </dsp:sp>
    <dsp:sp modelId="{B5235B5A-4250-4E9C-863A-95F6FF0F6CB6}">
      <dsp:nvSpPr>
        <dsp:cNvPr id="0" name=""/>
        <dsp:cNvSpPr/>
      </dsp:nvSpPr>
      <dsp:spPr>
        <a:xfrm>
          <a:off x="0" y="1309781"/>
          <a:ext cx="3822189" cy="1123200"/>
        </a:xfrm>
        <a:prstGeom prst="roundRect">
          <a:avLst/>
        </a:prstGeom>
        <a:solidFill>
          <a:schemeClr val="accent2">
            <a:hueOff val="-729781"/>
            <a:satOff val="-6367"/>
            <a:lumOff val="-823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f-ZA" sz="4000" kern="1200" dirty="0"/>
            <a:t>Emosies</a:t>
          </a:r>
          <a:endParaRPr lang="en-US" sz="4800" kern="1200" dirty="0"/>
        </a:p>
      </dsp:txBody>
      <dsp:txXfrm>
        <a:off x="54830" y="1364611"/>
        <a:ext cx="3712529" cy="1013540"/>
      </dsp:txXfrm>
    </dsp:sp>
    <dsp:sp modelId="{8EC8A9B9-F4A5-4727-81A6-C50A63739CF9}">
      <dsp:nvSpPr>
        <dsp:cNvPr id="0" name=""/>
        <dsp:cNvSpPr/>
      </dsp:nvSpPr>
      <dsp:spPr>
        <a:xfrm>
          <a:off x="0" y="2605781"/>
          <a:ext cx="3822189" cy="1123200"/>
        </a:xfrm>
        <a:prstGeom prst="roundRect">
          <a:avLst/>
        </a:prstGeom>
        <a:solidFill>
          <a:schemeClr val="accent2">
            <a:hueOff val="-1459563"/>
            <a:satOff val="-12734"/>
            <a:lumOff val="-16471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f-ZA" sz="4000" kern="1200" dirty="0"/>
            <a:t>Verhoudings</a:t>
          </a:r>
          <a:endParaRPr lang="en-US" sz="4700" kern="1200" dirty="0"/>
        </a:p>
      </dsp:txBody>
      <dsp:txXfrm>
        <a:off x="54830" y="2660611"/>
        <a:ext cx="3712529" cy="10135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Z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Nota </a:t>
            </a:r>
            <a:r>
              <a:rPr lang="en-ZA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aan</a:t>
            </a:r>
            <a:r>
              <a:rPr lang="en-ZA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onderwyser</a:t>
            </a:r>
            <a:r>
              <a:rPr lang="en-ZA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Maak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seker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dat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die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klas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ses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groepe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verdeel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is. Elke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groep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moet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ongeveer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4–6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leerders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hê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>
              <a:buNone/>
            </a:pPr>
            <a:r>
              <a:rPr lang="en-ZA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af-Z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ZA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Skyfie</a:t>
            </a:r>
            <a:r>
              <a:rPr lang="en-ZA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1: 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Welkom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terug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Graad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10’s. In die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vorige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les het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op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veranderende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lewensrolle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verantwoordelikhede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gefokus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soos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adolessente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volwassenheid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oorgaan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Vandag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gaan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fokus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op die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fisiese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ontwikkelingsveranderinge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wat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tydens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adolessensie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plaasvind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lvl="0" indent="0">
              <a:buFont typeface="Symbol" panose="05050102010706020507" pitchFamily="18" charset="2"/>
              <a:buNone/>
            </a:pPr>
            <a:endParaRPr lang="af-Z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af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ZA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</a:t>
            </a:fld>
            <a:endParaRPr kumimoji="0" lang="en-ZA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62355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ZA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Skyfie</a:t>
            </a:r>
            <a:r>
              <a:rPr lang="en-ZA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10: 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Dit mag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soos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baie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inligting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videogreep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voel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maar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dit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is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belangrik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om die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primêre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sekondêre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veranderinge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wat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tydens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puberteit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in die manlike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vroulike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liggaam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plaasvind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verstaan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Een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manier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om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hierdie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veranderinge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onthou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is om die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hoofpunte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breinstorm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Gebruik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die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notas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van die video in </a:t>
            </a:r>
            <a:r>
              <a:rPr lang="en-US" sz="1200" b="1" i="1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Aktiwiteit</a:t>
            </a:r>
            <a:r>
              <a:rPr lang="en-US" sz="1200" b="1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2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van </a:t>
            </a:r>
            <a:r>
              <a:rPr lang="en-US" sz="1200" b="1" i="1" u="sng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Les 2 – </a:t>
            </a:r>
            <a:r>
              <a:rPr lang="en-US" sz="1200" b="1" i="1" u="sng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Werkkaart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werk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saam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met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jou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groep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om ’n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plakkaat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skep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oor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die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fisiese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veranderinge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wat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tydens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adolessensie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by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tienerdogters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-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seuns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plaasvind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Jou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plakkaat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moet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die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verskil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tussen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primêre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veranderinge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sekondêre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geslagskenmerke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ander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algemene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veranderinge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wys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Voltooi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dit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op die </a:t>
            </a:r>
            <a:r>
              <a:rPr lang="en-US" sz="1200" b="1" i="1" u="sng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Les 2 – </a:t>
            </a:r>
            <a:r>
              <a:rPr lang="en-US" sz="1200" b="1" i="1" u="sng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Plakkaat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-templaat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Wanneer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jou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groep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klaar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is,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skryf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julle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name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agterop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gee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dit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vir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julle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onderwyser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Jou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onderwyser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sal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van die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beste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plakkate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kies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om op die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klaskamer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se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galerymuur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vertoon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>
              <a:buNone/>
            </a:pPr>
            <a:r>
              <a:rPr lang="en-ZA" sz="1200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af-Z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af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ZA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10</a:t>
            </a:fld>
            <a:endParaRPr kumimoji="0" lang="en-ZA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71506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ZA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Skyfie</a:t>
            </a:r>
            <a:r>
              <a:rPr lang="en-ZA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11: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Hierdie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fisiese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veranderinge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beïnvloed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nie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net hoe ’n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tiener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se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liggaam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lyk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voel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nie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maar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kan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ook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beïnvloed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hoe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hulle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oor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hulself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voel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hoe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hulle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met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ander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omgaan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Bespreek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die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vrae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en-US" sz="1200" b="1" i="1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Aktiwiteit</a:t>
            </a:r>
            <a:r>
              <a:rPr lang="en-US" sz="1200" b="1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3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van </a:t>
            </a:r>
            <a:r>
              <a:rPr lang="en-US" sz="1200" b="1" i="1" u="sng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Les 2 – </a:t>
            </a:r>
            <a:r>
              <a:rPr lang="en-US" sz="1200" b="1" i="1" u="sng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Werkkaart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met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jou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maat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Voltooi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die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aktiwiteit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as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huiswerk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Leerders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kan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hul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antwoorde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met </a:t>
            </a:r>
            <a:r>
              <a:rPr lang="en-US" sz="1200" b="1" i="1" u="sng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Les 2 – </a:t>
            </a:r>
            <a:r>
              <a:rPr lang="en-US" sz="1200" b="1" i="1" u="sng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Werkkaart</a:t>
            </a:r>
            <a:r>
              <a:rPr lang="en-US" sz="1200" b="1" i="1" u="sng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MEMO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merk.</a:t>
            </a:r>
          </a:p>
          <a:p>
            <a:pPr>
              <a:buNone/>
            </a:pPr>
            <a:r>
              <a:rPr lang="en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af-Z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af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Z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Z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99180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ZA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Skyfie</a:t>
            </a:r>
            <a:r>
              <a:rPr lang="en-ZA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12: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Vandag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het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gekyk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die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fisiese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veranderinge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wat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tydens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adolessensie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kan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plaasvind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Om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sien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hoe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goed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jy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hierdie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les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verstaan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het,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voltooi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1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Aktiwiteit</a:t>
            </a:r>
            <a:r>
              <a:rPr lang="en-US" sz="1200" b="1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4 (</a:t>
            </a:r>
            <a:r>
              <a:rPr lang="en-US" sz="1200" b="1" i="1" u="sng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Les 2 – </a:t>
            </a:r>
            <a:r>
              <a:rPr lang="en-US" sz="1200" b="1" i="1" u="sng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Werkkaart</a:t>
            </a:r>
            <a:r>
              <a:rPr lang="en-US" sz="1200" b="1" i="1" u="sng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</a:pPr>
            <a:endParaRPr dirty="0"/>
          </a:p>
        </p:txBody>
      </p:sp>
      <p:sp>
        <p:nvSpPr>
          <p:cNvPr id="106" name="Google Shape;106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ZA"/>
              <a:t>12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ZA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Skyfie</a:t>
            </a:r>
            <a:r>
              <a:rPr lang="en-ZA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2:</a:t>
            </a:r>
            <a:r>
              <a:rPr lang="en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Voordat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ons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aangaan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kom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ons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kyk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hoe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goed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jy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kan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onthou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Draai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jou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maat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Een van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julle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sal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die “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leerder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” wees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die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ander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die “tutor”. Die tutor het twee minute om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soveel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as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moontlik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van die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vorige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les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deel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Die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leerder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moet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aan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drie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vrae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dink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oor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iets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uit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die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vorige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les wat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hulle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graag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beter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wil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verstaan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Fokus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op die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volgende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:</a:t>
            </a:r>
            <a:endParaRPr lang="en-Z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Courier New" panose="02070309020205020404" pitchFamily="49" charset="0"/>
              <a:buChar char="-"/>
            </a:pP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Verskillende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lewensrolle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Font typeface="Courier New" panose="02070309020205020404" pitchFamily="49" charset="0"/>
              <a:buChar char="-"/>
            </a:pP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Verantwoordelikhede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wat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aan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lewensrolle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gekoppel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is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Font typeface="Courier New" panose="02070309020205020404" pitchFamily="49" charset="0"/>
              <a:buChar char="-"/>
            </a:pP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Hoe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lewensrolle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verhoudings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beïnvloed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Font typeface="Courier New" panose="02070309020205020404" pitchFamily="49" charset="0"/>
              <a:buChar char="-"/>
            </a:pP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Veranderende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lewensrolle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Font typeface="Courier New" panose="02070309020205020404" pitchFamily="49" charset="0"/>
              <a:buChar char="-"/>
            </a:pP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Die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invloed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van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kultuur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die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samelewing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op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lewensrolle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Welgedaan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Graad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10's. Dit is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goed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om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hoor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dat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die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meeste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van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julle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die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grondslag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van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verlede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week se les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onthou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endParaRPr lang="af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Z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Z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4160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ZA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Skyfie</a:t>
            </a:r>
            <a:r>
              <a:rPr lang="en-ZA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3: </a:t>
            </a:r>
            <a:r>
              <a:rPr lang="nl-N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Teen die einde van hierdie les behoort leerders in staat te wees om die volgende te kan doen: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Font typeface="Courier New" panose="02070309020205020404" pitchFamily="49" charset="0"/>
              <a:buChar char="-"/>
            </a:pP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Verduidelik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hormonale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veranderinge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tydens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puberteit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Font typeface="Courier New" panose="02070309020205020404" pitchFamily="49" charset="0"/>
              <a:buChar char="-"/>
            </a:pP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Identifiseer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algemene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sekondêre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geslagskenmerke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wat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tydens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adolessensie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kan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voorkom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Font typeface="Courier New" panose="02070309020205020404" pitchFamily="49" charset="0"/>
              <a:buChar char="-"/>
            </a:pP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Onderskei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tussen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primêre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veranderinge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sekondêre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geslagskenmerke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ander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algemene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fisiese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veranderinge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tydens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adolessensie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Font typeface="Courier New" panose="02070309020205020404" pitchFamily="49" charset="0"/>
              <a:buChar char="-"/>
            </a:pP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Beskryf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hoe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fisiese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veranderinge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tydens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puberteit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selfbeeld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liggaamsbeeld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interaksies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met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ander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kan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beïnvloed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endParaRPr lang="af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Z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Z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017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ZA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Skyfie</a:t>
            </a:r>
            <a:r>
              <a:rPr lang="en-ZA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4: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Waarom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dink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jy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begin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jou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liggaam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verander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? </a:t>
            </a:r>
            <a:r>
              <a:rPr lang="en-ZA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(Laat ’n </a:t>
            </a:r>
            <a:r>
              <a:rPr lang="en-ZA" sz="1200" b="0" i="1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paar</a:t>
            </a:r>
            <a:r>
              <a:rPr lang="en-ZA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1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antwoorde</a:t>
            </a:r>
            <a:r>
              <a:rPr lang="en-ZA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toe.)</a:t>
            </a:r>
            <a:endParaRPr lang="en-US" sz="1200" b="0" i="1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Korrek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Jou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liggaam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ontwikkel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van ’n kind se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liggaam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’n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meer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volwasse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liggaam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Dit word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puberteit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genoem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Ek is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seker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die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leerders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wat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Lewenswetenskappe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neem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kan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vir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ons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meer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vertel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oor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die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fisiese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veranderinge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prosesse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Tydens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puberteit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tree</a:t>
            </a:r>
            <a:r>
              <a:rPr lang="en-ZA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hormone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as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chemiese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boodskappers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in die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liggaam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op.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Hierdie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hormone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stuur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boodskappe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verskillende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liggaamsdele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ten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opsigte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van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groei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rypwording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verandering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85750">
              <a:buFont typeface="Courier New" panose="02070309020205020404" pitchFamily="49" charset="0"/>
              <a:buChar char="-"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By mans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speel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testosteroon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’n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belangrike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rol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veranderinge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soos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spermproduksie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die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groei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van die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testikels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’n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dieper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stem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meer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liggaamshare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742950" lvl="1" indent="-285750">
              <a:buFont typeface="Courier New" panose="02070309020205020404" pitchFamily="49" charset="0"/>
              <a:buChar char="-"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By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vroue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speel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estrogeen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’n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belangrike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rol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veranderinge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soos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borsontwikkeling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die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breër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raak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van die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heupe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die begin van die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menstruele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siklus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Hierdie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hormonale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veranderinge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lei tot twee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hoofsoorte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fisiese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veranderinge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sekondêre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geslagskenmerke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primêre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liggaamsveranderinge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endParaRPr lang="af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Z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Z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1535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ZA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Skyfie</a:t>
            </a:r>
            <a:r>
              <a:rPr lang="en-ZA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5: 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Baie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tieners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ervaar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vinnige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fisiese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groei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Hulle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kan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langer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word,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gewig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optel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meer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liggaamshare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ontwikkel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veranderinge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liggaamsvorm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opmerk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Hierdie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sigbare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veranderinge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word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sekondêre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geslagskenmerke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genoem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omdat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dit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wys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dat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die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liggaam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volwasse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word, maar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nie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direk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by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voortplanting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betrokke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is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nie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Ek is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seker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jy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weet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reeds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heelwat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van die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fisiese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veranderinge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wat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tydens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adolessensie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by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seuns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meisies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plaasvind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Kom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kyk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hoe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goed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jy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jou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algemene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kennis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oor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adolessensie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ken.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Voltooi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Aktiwiteit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1 in </a:t>
            </a:r>
            <a:r>
              <a:rPr lang="en-US" sz="1200" b="1" i="1" u="sng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Les 2 – </a:t>
            </a:r>
            <a:r>
              <a:rPr lang="en-US" sz="1200" b="1" i="1" u="sng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Werkkaart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saam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met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jou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maat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(Laat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vyf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minute toe om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dit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voltooi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.)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ZA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Nota </a:t>
            </a:r>
            <a:r>
              <a:rPr lang="en-ZA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aan</a:t>
            </a:r>
            <a:r>
              <a:rPr lang="en-ZA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onderwyser</a:t>
            </a:r>
            <a:r>
              <a:rPr lang="en-ZA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Antwoorde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is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beskikbaar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en-ZA" sz="1200" b="1" i="1" u="sng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Les 2 – </a:t>
            </a:r>
            <a:r>
              <a:rPr lang="en-ZA" sz="1200" b="1" i="1" u="sng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Werkkaart</a:t>
            </a:r>
            <a:r>
              <a:rPr lang="en-ZA" sz="1200" b="1" i="1" u="sng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MEMO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maar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jy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kan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ook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Skyfie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6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gebruik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om die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antwoorde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merk.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457200">
              <a:buNone/>
            </a:pPr>
            <a:r>
              <a:rPr lang="en-ZA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af-Z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af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Z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Z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5739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ZA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Skyfie</a:t>
            </a:r>
            <a:r>
              <a:rPr lang="en-ZA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6: 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Kom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ons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kyk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jy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die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veranderinge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in die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korrekte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kategorie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kan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groepeer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ZA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(Werk </a:t>
            </a:r>
            <a:r>
              <a:rPr lang="en-ZA" sz="1200" b="0" i="1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deur</a:t>
            </a:r>
            <a:r>
              <a:rPr lang="en-ZA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die </a:t>
            </a:r>
            <a:r>
              <a:rPr lang="en-ZA" sz="1200" b="0" i="1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antwoorde</a:t>
            </a:r>
            <a:r>
              <a:rPr lang="en-ZA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op die </a:t>
            </a:r>
            <a:r>
              <a:rPr lang="en-ZA" sz="1200" b="0" i="1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skyfie</a:t>
            </a:r>
            <a:r>
              <a:rPr lang="en-ZA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.)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endParaRPr lang="af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Z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Z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2405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ZA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Skyfie</a:t>
            </a:r>
            <a:r>
              <a:rPr lang="en-ZA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7: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Vroeër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het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ons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gesê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dat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hormone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veroorsaak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dat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die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liggaam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groei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volwasse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word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verander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Sommige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van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hierdie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veranderinge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vind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in die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voortplantingstelsel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plaas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Dit word </a:t>
            </a:r>
            <a:r>
              <a:rPr lang="en-ZA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primêre</a:t>
            </a:r>
            <a:r>
              <a:rPr lang="en-ZA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veranderinge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genoem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Primêre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veranderinge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sluit die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groei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rypwording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van die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geslagsorgane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in.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By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vroue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sluit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dit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ovulasie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menstruasie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in.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By mans sluit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dit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spermproduksie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die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groei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van die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testikels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nagtelike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ejakulasie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in.</a:t>
            </a:r>
          </a:p>
          <a:p>
            <a:endParaRPr lang="af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Z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Z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217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ZA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Skyfie</a:t>
            </a:r>
            <a:r>
              <a:rPr lang="en-ZA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8: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Sommige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veranderinge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pas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nie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slegs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in manlike of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vroulike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kategorieë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nie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Baie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tieners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kan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velprobleme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aknee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sweet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verskerpte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liggaamsreuk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ervaar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Dit is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algemene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veranderinge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wat met hormone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aktiewe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sweet-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oliekliere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verband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hou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Dit is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normaal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beteken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nie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dat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daar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iets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fout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is met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jou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nie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Eenvoudige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daaglikse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gewoontes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kan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help,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soos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om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gereeld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bad/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stort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deodorant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gebruik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indien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dit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beskikbaar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nodig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is),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skoon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klere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dra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’n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betroubare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volwassene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om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raad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vra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as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velprobleme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moeilik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hanteerbaar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raak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endParaRPr lang="af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Z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Z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6201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ZA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Skyfie</a:t>
            </a:r>
            <a:r>
              <a:rPr lang="en-ZA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9: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Kom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ons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kyk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'n video wat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opsom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wat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ons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tot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dusver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behandel</a:t>
            </a:r>
            <a:r>
              <a:rPr lang="en-Z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het. 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457200">
              <a:buNone/>
            </a:pPr>
            <a:r>
              <a:rPr lang="en-ZA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Kyk video:</a:t>
            </a:r>
            <a:endParaRPr lang="af-Z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buNone/>
            </a:pPr>
            <a:r>
              <a:rPr lang="en-ZA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Decoding Puberty</a:t>
            </a:r>
            <a:endParaRPr lang="af-Z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buNone/>
            </a:pPr>
            <a:r>
              <a:rPr lang="en-ZA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SKAKEL (</a:t>
            </a:r>
            <a:r>
              <a:rPr lang="en-ZA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tydstempel</a:t>
            </a:r>
            <a:r>
              <a:rPr lang="en-ZA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  <a:endParaRPr lang="af-Z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af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Z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Z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2078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5806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350BA-D5B2-04A9-D6DB-1B09E39E3D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f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3265F1-6704-221F-C50B-872C04D50B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f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92FE3-B415-5B59-8232-5277B19DE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f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4E693-0704-35BA-1C1A-6D8AC15AA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f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BA8236-A418-8E15-02AF-F48A6A553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920093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C30EF-A948-890A-5D2B-47B03EBCB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f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AF2A5-AC5A-22A3-41BE-1FD9ABFB5B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f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9D6979-FE30-59E6-AC25-ACD18237C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f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ED906B-BF1B-87E7-FCCE-C0CE6E0D3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f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C2D7BA-3B06-31A6-92E3-46F204732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87356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15C47-3EBF-647C-3105-EFD453E58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f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D35C5F-095E-C497-2F9B-A9C020D0A3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1573B-FB7C-0429-1563-3D588E4F5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f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CB473-C0FE-294F-7AAA-754C3A6E5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f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66AF0-EC3A-070C-C0A8-016E02EB3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0617936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03FA9-D6C2-A9AA-841C-0D219FF9F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f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0E0D8-59D1-5951-8DE9-C5EAFC7799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f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E7563A-4456-8A52-6B56-64401EE5C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f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40373C-CB94-8CC7-EF5B-E9DC8852E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f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CF7BD1-3804-E63D-6E39-47DD189DA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f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F58014-44AA-529D-638A-B0B6C6922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087021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7444B-9631-4479-0C88-72DAD9920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f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D87F82-F2A3-75F2-D830-9068F9F59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674E1A-8D43-DE2A-933A-03F58ED1F6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f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714079-A4D7-14EB-6CFB-FB9F50C80A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110C8D-81EC-33F2-09AD-485AE3E3BB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f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93F71C-858F-62E7-7189-3A3421AD1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f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DF8513-303A-F1E5-B9DB-CE6C218BD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f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E45F8D-7359-B7F3-F002-D630EED52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728316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FC940-8EA9-CFBB-B320-76A4968AB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f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868C1B-3DE2-310D-03DD-C1F62203D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f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4F12E9-4133-8BC9-E50B-BB44C8D8F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f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6D84D4-087E-3B25-B7FF-6B0B805EC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382382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7EFB9F-9888-E7D8-F7E5-99D4BBE6C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f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09CC5B-1D21-7B6E-8294-78D3D6A03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f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17B82-8CD0-AA71-8E17-7784C087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8449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EC07A-7430-0DEB-DC0D-DF74FFAC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f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69411-A0AB-B141-90B7-1C0892438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f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BA4F26-4DF8-2494-DC84-6FAD72E0F1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AD3768-BF98-88A2-A3D1-06D7C1951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f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AF787A-4F2D-0164-AA75-D8EA6A439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f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942269-1A77-C9B8-F95D-3EAB5ED0C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12159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5E085-BF01-C961-7B73-F883CAEEE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f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F8A606-D1EB-F70D-E505-314B8419B4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f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7FFFDE-AC0D-36C8-7D22-23A9AE3C0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9CD555-4543-6ABF-2A09-CB4D42358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f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968FAC-A731-79A2-C943-9EA153B89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f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B0252A-6B94-67E1-9F14-C439638B8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8132569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69CBF-438E-EE85-8B72-F05D30710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f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05DD84-2728-34DD-D710-6B8DEB933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f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4F442-75B3-ED1E-8187-AFDB034D8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f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216C5-F4C3-3149-AE76-511E934FE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f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70F032-497C-2379-6A5C-4A9C9BF9D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01449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58871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B65BD0-A6CB-8870-D1EE-B775760CAF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f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CCD80A-75AA-6CC4-F9A9-9D4A99AA60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f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AD449A-BEAE-468D-4A93-0375563F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f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A5695A-5369-6FC9-1832-AE7C9651E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f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E760A-9649-6DE5-8F90-B63FA8095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19606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3" name="Google Shape;33;p1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8756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7765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3620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9" name="Google Shape;49;p2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0" name="Google Shape;50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4305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6" name="Google Shape;56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6354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4041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3554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77187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026597-B5E0-C645-9087-BAB73DFF5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f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9F60A0-EDB3-06E1-667C-15C00B7C0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f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98F81-2D00-2FE6-32D4-E44769FCE1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af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97E1BE-626C-9AE2-CD8B-1C187C52EC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af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8E0656-7DB3-4956-A442-72089B6577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25648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f-Z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1.jfif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3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jpe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D3EB7B-E821-A0D6-1DFD-042196EB2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EB30FC8-5B60-615F-6C06-00A72DD50C68}"/>
              </a:ext>
            </a:extLst>
          </p:cNvPr>
          <p:cNvSpPr/>
          <p:nvPr/>
        </p:nvSpPr>
        <p:spPr>
          <a:xfrm>
            <a:off x="95411" y="0"/>
            <a:ext cx="764183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500" b="1" i="0" u="none" strike="noStrike" kern="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84ACB6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GRAAD</a:t>
            </a:r>
            <a:r>
              <a:rPr kumimoji="0" lang="en-US" sz="11500" b="1" i="0" u="none" strike="noStrike" kern="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84ACB6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 10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3973FB-C993-C563-C232-18DB52D456F9}"/>
              </a:ext>
            </a:extLst>
          </p:cNvPr>
          <p:cNvSpPr/>
          <p:nvPr/>
        </p:nvSpPr>
        <p:spPr>
          <a:xfrm>
            <a:off x="312361" y="1680742"/>
            <a:ext cx="619432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84ACB6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Selfontwikkeling</a:t>
            </a:r>
            <a:r>
              <a:rPr kumimoji="0" lang="en-US" sz="2800" b="1" i="0" u="none" strike="noStrike" kern="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84ACB6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 in die </a:t>
            </a:r>
            <a:r>
              <a:rPr kumimoji="0" lang="en-US" sz="2800" b="1" i="0" u="none" strike="noStrike" kern="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84ACB6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samelewing</a:t>
            </a:r>
            <a:endParaRPr kumimoji="0" lang="en-US" sz="2800" b="1" i="0" u="none" strike="noStrike" kern="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84ACB6"/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64EF24-B538-DD41-9C20-BB808CF3C20A}"/>
              </a:ext>
            </a:extLst>
          </p:cNvPr>
          <p:cNvSpPr/>
          <p:nvPr/>
        </p:nvSpPr>
        <p:spPr>
          <a:xfrm>
            <a:off x="60684" y="5811560"/>
            <a:ext cx="198323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84ACB6"/>
                  </a:outerShdw>
                </a:effectLst>
              </a:rPr>
              <a:t>Kwartaal</a:t>
            </a:r>
            <a:r>
              <a:rPr kumimoji="0" lang="en-US" sz="2800" b="1" i="0" u="none" strike="noStrike" kern="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84ACB6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 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93FED2-2740-AE4E-29BF-32EBB88A88A8}"/>
              </a:ext>
            </a:extLst>
          </p:cNvPr>
          <p:cNvSpPr/>
          <p:nvPr/>
        </p:nvSpPr>
        <p:spPr>
          <a:xfrm>
            <a:off x="-1760" y="6244127"/>
            <a:ext cx="852188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84ACB6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Les 2: </a:t>
            </a:r>
            <a:r>
              <a:rPr kumimoji="0" lang="en-US" sz="2800" b="1" i="0" u="none" strike="noStrike" kern="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84ACB6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Fisiese</a:t>
            </a:r>
            <a:r>
              <a:rPr kumimoji="0" lang="en-US" sz="2800" b="1" i="0" u="none" strike="noStrike" kern="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84ACB6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84ACB6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veranderinge</a:t>
            </a:r>
            <a:r>
              <a:rPr kumimoji="0" lang="en-US" sz="2800" b="1" i="0" u="none" strike="noStrike" kern="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84ACB6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84ACB6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tydens</a:t>
            </a:r>
            <a:r>
              <a:rPr kumimoji="0" lang="en-US" sz="2800" b="1" i="0" u="none" strike="noStrike" kern="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84ACB6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84ACB6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adolessensie</a:t>
            </a:r>
            <a:endParaRPr kumimoji="0" lang="en-US" sz="2800" b="1" i="0" u="none" strike="noStrike" kern="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84ACB6"/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034C65-D63C-F892-F4C6-259805C24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912" y="0"/>
            <a:ext cx="1366087" cy="47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723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62E830-61C8-5927-1B91-478EE86E6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4" y="467271"/>
            <a:ext cx="4748495" cy="2052522"/>
          </a:xfrm>
        </p:spPr>
        <p:txBody>
          <a:bodyPr anchor="b">
            <a:normAutofit/>
          </a:bodyPr>
          <a:lstStyle/>
          <a:p>
            <a:r>
              <a:rPr lang="af-ZA" sz="5600" dirty="0"/>
              <a:t>Groepaktiwiteit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334BDC-7748-FD33-112C-72C55E6606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914" r="28336"/>
          <a:stretch>
            <a:fillRect/>
          </a:stretch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21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674330-93F9-4902-782E-4D2AE05A78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7715" y="2990818"/>
            <a:ext cx="4195673" cy="2913872"/>
          </a:xfrm>
        </p:spPr>
        <p:txBody>
          <a:bodyPr anchor="t">
            <a:normAutofit lnSpcReduction="10000"/>
          </a:bodyPr>
          <a:lstStyle/>
          <a:p>
            <a:pPr marL="114300" indent="0">
              <a:buNone/>
            </a:pPr>
            <a:r>
              <a:rPr lang="nl-NL" dirty="0"/>
              <a:t>Skep 'n plakkaat wat die volgende insluit</a:t>
            </a:r>
            <a:r>
              <a:rPr lang="af-ZA" dirty="0"/>
              <a:t>:</a:t>
            </a:r>
          </a:p>
          <a:p>
            <a:pPr marL="541338" lvl="1"/>
            <a:r>
              <a:rPr lang="af-ZA" sz="2800" dirty="0"/>
              <a:t>Primêre veranderinge 
Sekondêre geslagskenmerke 
Ander algemene veranderinge</a:t>
            </a:r>
            <a:endParaRPr lang="af-ZA" sz="20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25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27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A97831F2-E264-1696-B2F9-8269C5988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912" y="0"/>
            <a:ext cx="1366087" cy="47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3856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D46EC9F-54DD-FCB1-13F3-4512372A1D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84" r="-1" b="-1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82488E-1E37-7611-0E83-76793C7F5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534289"/>
            <a:ext cx="4553708" cy="1899912"/>
          </a:xfrm>
        </p:spPr>
        <p:txBody>
          <a:bodyPr>
            <a:normAutofit/>
          </a:bodyPr>
          <a:lstStyle/>
          <a:p>
            <a:r>
              <a:rPr lang="nl-NL" sz="4000" dirty="0"/>
              <a:t>Fisiese veranderinge kan die volgende beïnvloed:</a:t>
            </a:r>
            <a:endParaRPr lang="af-ZA" sz="4000" dirty="0"/>
          </a:p>
        </p:txBody>
      </p:sp>
      <p:graphicFrame>
        <p:nvGraphicFramePr>
          <p:cNvPr id="6" name="Text Placeholder 2">
            <a:extLst>
              <a:ext uri="{FF2B5EF4-FFF2-40B4-BE49-F238E27FC236}">
                <a16:creationId xmlns:a16="http://schemas.microsoft.com/office/drawing/2014/main" id="{DB997F72-444B-F429-E447-AC46E4B6EB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6439349"/>
              </p:ext>
            </p:extLst>
          </p:nvPr>
        </p:nvGraphicFramePr>
        <p:xfrm>
          <a:off x="7531610" y="2434201"/>
          <a:ext cx="3822189" cy="3742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B819265C-3FDD-8361-36DD-C8598EA92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912" y="0"/>
            <a:ext cx="1366087" cy="47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167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0"/>
          <p:cNvSpPr/>
          <p:nvPr/>
        </p:nvSpPr>
        <p:spPr>
          <a:xfrm>
            <a:off x="5189992" y="2967355"/>
            <a:ext cx="5932201" cy="923289"/>
          </a:xfrm>
          <a:prstGeom prst="rect">
            <a:avLst/>
          </a:prstGeom>
          <a:solidFill>
            <a:srgbClr val="833C0B">
              <a:alpha val="20392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GB" sz="5400" b="1" dirty="0" err="1">
                <a:solidFill>
                  <a:srgbClr val="FFFFFF"/>
                </a:solidFill>
              </a:rPr>
              <a:t>Refleksie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609914-5C97-F9AC-ECB6-5B805212E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912" y="0"/>
            <a:ext cx="1366087" cy="47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6B3AB8-10E8-77F4-9003-5F0172D38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GB" sz="4000" dirty="0" err="1">
                <a:solidFill>
                  <a:srgbClr val="FFFFFF"/>
                </a:solidFill>
              </a:rPr>
              <a:t>Vinnige</a:t>
            </a:r>
            <a:r>
              <a:rPr lang="en-GB" sz="4000" dirty="0">
                <a:solidFill>
                  <a:srgbClr val="FFFFFF"/>
                </a:solidFill>
              </a:rPr>
              <a:t> </a:t>
            </a:r>
            <a:r>
              <a:rPr lang="en-GB" sz="4000" dirty="0" err="1">
                <a:solidFill>
                  <a:srgbClr val="FFFFFF"/>
                </a:solidFill>
              </a:rPr>
              <a:t>Opsomming</a:t>
            </a:r>
            <a:endParaRPr lang="af-ZA" sz="4000" dirty="0">
              <a:solidFill>
                <a:srgbClr val="FFFFFF"/>
              </a:solidFill>
            </a:endParaRPr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8E045D29-7489-8F00-760A-2C02EC81F8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8749347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B3B7234-6BDC-159E-FC41-8BEECFFBC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912" y="0"/>
            <a:ext cx="1366087" cy="47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7726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CDDBC-0C2F-9A3E-9B9A-CB4CBF011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4318" y="236862"/>
            <a:ext cx="4491821" cy="1616203"/>
          </a:xfrm>
        </p:spPr>
        <p:txBody>
          <a:bodyPr anchor="b">
            <a:normAutofit fontScale="90000"/>
          </a:bodyPr>
          <a:lstStyle/>
          <a:p>
            <a:r>
              <a:rPr lang="nl-NL" sz="3200" dirty="0"/>
              <a:t>Teen die einde van hierdie les behoort jy in staat te wees om die volgende te kan doen:</a:t>
            </a:r>
            <a:endParaRPr lang="af-ZA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BEE4BA-38CC-8967-74AC-74E01CA2B4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858" r="18808" b="-1"/>
          <a:stretch>
            <a:fillRect/>
          </a:stretch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EFBDE31-BB3E-6CFC-23CD-B5976DA38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80A60EC-72BB-121F-556A-E2837FD99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91A2FAE-D41C-FF5D-B0A0-7808248ED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4139706"/>
              <a:ext cx="123362" cy="2718294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C46CFB-A889-7DDC-899E-E74CFCE5BA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34318" y="2089927"/>
            <a:ext cx="4910922" cy="4531211"/>
          </a:xfrm>
        </p:spPr>
        <p:txBody>
          <a:bodyPr anchor="t">
            <a:normAutofit/>
          </a:bodyPr>
          <a:lstStyle/>
          <a:p>
            <a:pPr marL="342900" lvl="0">
              <a:buFont typeface="Arial" panose="020B0604020202020204" pitchFamily="34" charset="0"/>
              <a:buChar char="•"/>
            </a:pPr>
            <a:r>
              <a:rPr lang="en-ZA" sz="2000" dirty="0" err="1"/>
              <a:t>Verduidelik</a:t>
            </a:r>
            <a:r>
              <a:rPr lang="en-ZA" sz="2000" dirty="0"/>
              <a:t> </a:t>
            </a:r>
            <a:r>
              <a:rPr lang="en-ZA" sz="2000" dirty="0" err="1"/>
              <a:t>hormonale</a:t>
            </a:r>
            <a:r>
              <a:rPr lang="en-ZA" sz="2000" dirty="0"/>
              <a:t> </a:t>
            </a:r>
            <a:r>
              <a:rPr lang="en-ZA" sz="2000" dirty="0" err="1"/>
              <a:t>veranderinge</a:t>
            </a:r>
            <a:r>
              <a:rPr lang="en-ZA" sz="2000" dirty="0"/>
              <a:t> </a:t>
            </a:r>
            <a:r>
              <a:rPr lang="en-ZA" sz="2000" dirty="0" err="1"/>
              <a:t>tydens</a:t>
            </a:r>
            <a:r>
              <a:rPr lang="en-ZA" sz="2000" dirty="0"/>
              <a:t> </a:t>
            </a:r>
            <a:r>
              <a:rPr lang="en-ZA" sz="2000" dirty="0" err="1"/>
              <a:t>puberteit</a:t>
            </a:r>
            <a:r>
              <a:rPr lang="en-ZA" sz="2000" dirty="0"/>
              <a:t>.</a:t>
            </a:r>
            <a:endParaRPr lang="en-US" sz="2000" dirty="0"/>
          </a:p>
          <a:p>
            <a:pPr marL="342900" lvl="0">
              <a:buFont typeface="Arial" panose="020B0604020202020204" pitchFamily="34" charset="0"/>
              <a:buChar char="•"/>
            </a:pPr>
            <a:r>
              <a:rPr lang="en-ZA" sz="2000" dirty="0" err="1"/>
              <a:t>Identifiseer</a:t>
            </a:r>
            <a:r>
              <a:rPr lang="en-ZA" sz="2000" dirty="0"/>
              <a:t> </a:t>
            </a:r>
            <a:r>
              <a:rPr lang="en-ZA" sz="2000" dirty="0" err="1"/>
              <a:t>algemene</a:t>
            </a:r>
            <a:r>
              <a:rPr lang="en-ZA" sz="2000" dirty="0"/>
              <a:t> </a:t>
            </a:r>
            <a:r>
              <a:rPr lang="en-ZA" sz="2000" dirty="0" err="1"/>
              <a:t>sekondêre</a:t>
            </a:r>
            <a:r>
              <a:rPr lang="en-ZA" sz="2000" dirty="0"/>
              <a:t> </a:t>
            </a:r>
            <a:r>
              <a:rPr lang="en-ZA" sz="2000" dirty="0" err="1"/>
              <a:t>geslagskenmerke</a:t>
            </a:r>
            <a:r>
              <a:rPr lang="en-ZA" sz="2000" dirty="0"/>
              <a:t> wat </a:t>
            </a:r>
            <a:r>
              <a:rPr lang="en-ZA" sz="2000" dirty="0" err="1"/>
              <a:t>tydens</a:t>
            </a:r>
            <a:r>
              <a:rPr lang="en-ZA" sz="2000" dirty="0"/>
              <a:t> </a:t>
            </a:r>
            <a:r>
              <a:rPr lang="en-ZA" sz="2000" dirty="0" err="1"/>
              <a:t>adolessensie</a:t>
            </a:r>
            <a:r>
              <a:rPr lang="en-ZA" sz="2000" dirty="0"/>
              <a:t> </a:t>
            </a:r>
            <a:r>
              <a:rPr lang="en-ZA" sz="2000" dirty="0" err="1"/>
              <a:t>kan</a:t>
            </a:r>
            <a:r>
              <a:rPr lang="en-ZA" sz="2000" dirty="0"/>
              <a:t> </a:t>
            </a:r>
            <a:r>
              <a:rPr lang="en-ZA" sz="2000" dirty="0" err="1"/>
              <a:t>voorkom</a:t>
            </a:r>
            <a:r>
              <a:rPr lang="en-ZA" sz="2000" dirty="0"/>
              <a:t>.</a:t>
            </a:r>
            <a:endParaRPr lang="en-US" sz="2000" dirty="0"/>
          </a:p>
          <a:p>
            <a:pPr marL="342900" lvl="0">
              <a:buFont typeface="Arial" panose="020B0604020202020204" pitchFamily="34" charset="0"/>
              <a:buChar char="•"/>
            </a:pPr>
            <a:r>
              <a:rPr lang="en-ZA" sz="2000" dirty="0" err="1"/>
              <a:t>Onderskei</a:t>
            </a:r>
            <a:r>
              <a:rPr lang="en-ZA" sz="2000" dirty="0"/>
              <a:t> </a:t>
            </a:r>
            <a:r>
              <a:rPr lang="en-ZA" sz="2000" dirty="0" err="1"/>
              <a:t>tussen</a:t>
            </a:r>
            <a:r>
              <a:rPr lang="en-ZA" sz="2000" dirty="0"/>
              <a:t> </a:t>
            </a:r>
            <a:r>
              <a:rPr lang="en-ZA" sz="2000" dirty="0" err="1"/>
              <a:t>primêre</a:t>
            </a:r>
            <a:r>
              <a:rPr lang="en-ZA" sz="2000" dirty="0"/>
              <a:t> </a:t>
            </a:r>
            <a:r>
              <a:rPr lang="en-ZA" sz="2000" dirty="0" err="1"/>
              <a:t>veranderinge</a:t>
            </a:r>
            <a:r>
              <a:rPr lang="en-ZA" sz="2000" dirty="0"/>
              <a:t>, </a:t>
            </a:r>
            <a:r>
              <a:rPr lang="en-ZA" sz="2000" dirty="0" err="1"/>
              <a:t>sekondêre</a:t>
            </a:r>
            <a:r>
              <a:rPr lang="en-ZA" sz="2000" dirty="0"/>
              <a:t> </a:t>
            </a:r>
            <a:r>
              <a:rPr lang="en-ZA" sz="2000" dirty="0" err="1"/>
              <a:t>geslagskenmerke</a:t>
            </a:r>
            <a:r>
              <a:rPr lang="en-ZA" sz="2000" dirty="0"/>
              <a:t> </a:t>
            </a:r>
            <a:r>
              <a:rPr lang="en-ZA" sz="2000" dirty="0" err="1"/>
              <a:t>en</a:t>
            </a:r>
            <a:r>
              <a:rPr lang="en-ZA" sz="2000" dirty="0"/>
              <a:t> </a:t>
            </a:r>
            <a:r>
              <a:rPr lang="en-ZA" sz="2000" dirty="0" err="1"/>
              <a:t>ander</a:t>
            </a:r>
            <a:r>
              <a:rPr lang="en-ZA" sz="2000" dirty="0"/>
              <a:t> </a:t>
            </a:r>
            <a:r>
              <a:rPr lang="en-ZA" sz="2000" dirty="0" err="1"/>
              <a:t>algemene</a:t>
            </a:r>
            <a:r>
              <a:rPr lang="en-ZA" sz="2000" dirty="0"/>
              <a:t> </a:t>
            </a:r>
            <a:r>
              <a:rPr lang="en-ZA" sz="2000" dirty="0" err="1"/>
              <a:t>fisiese</a:t>
            </a:r>
            <a:r>
              <a:rPr lang="en-ZA" sz="2000" dirty="0"/>
              <a:t> </a:t>
            </a:r>
            <a:r>
              <a:rPr lang="en-ZA" sz="2000" dirty="0" err="1"/>
              <a:t>veranderinge</a:t>
            </a:r>
            <a:r>
              <a:rPr lang="en-ZA" sz="2000" dirty="0"/>
              <a:t> </a:t>
            </a:r>
            <a:r>
              <a:rPr lang="en-ZA" sz="2000" dirty="0" err="1"/>
              <a:t>tydens</a:t>
            </a:r>
            <a:r>
              <a:rPr lang="en-ZA" sz="2000" dirty="0"/>
              <a:t> </a:t>
            </a:r>
            <a:r>
              <a:rPr lang="en-ZA" sz="2000" dirty="0" err="1"/>
              <a:t>adolessensie</a:t>
            </a:r>
            <a:r>
              <a:rPr lang="en-ZA" sz="2000" dirty="0"/>
              <a:t>.</a:t>
            </a:r>
            <a:endParaRPr lang="en-US" sz="2000" dirty="0"/>
          </a:p>
          <a:p>
            <a:pPr marL="342900" lvl="0">
              <a:buFont typeface="Arial" panose="020B0604020202020204" pitchFamily="34" charset="0"/>
              <a:buChar char="•"/>
            </a:pPr>
            <a:r>
              <a:rPr lang="en-ZA" sz="2000" dirty="0" err="1"/>
              <a:t>Beskryf</a:t>
            </a:r>
            <a:r>
              <a:rPr lang="en-ZA" sz="2000" dirty="0"/>
              <a:t> hoe </a:t>
            </a:r>
            <a:r>
              <a:rPr lang="en-ZA" sz="2000" dirty="0" err="1"/>
              <a:t>fisiese</a:t>
            </a:r>
            <a:r>
              <a:rPr lang="en-ZA" sz="2000" dirty="0"/>
              <a:t> </a:t>
            </a:r>
            <a:r>
              <a:rPr lang="en-ZA" sz="2000" dirty="0" err="1"/>
              <a:t>veranderinge</a:t>
            </a:r>
            <a:r>
              <a:rPr lang="en-ZA" sz="2000" dirty="0"/>
              <a:t> </a:t>
            </a:r>
            <a:r>
              <a:rPr lang="en-ZA" sz="2000" dirty="0" err="1"/>
              <a:t>tydens</a:t>
            </a:r>
            <a:r>
              <a:rPr lang="en-ZA" sz="2000" dirty="0"/>
              <a:t> </a:t>
            </a:r>
            <a:r>
              <a:rPr lang="en-ZA" sz="2000" dirty="0" err="1"/>
              <a:t>puberteit</a:t>
            </a:r>
            <a:r>
              <a:rPr lang="en-ZA" sz="2000" dirty="0"/>
              <a:t> </a:t>
            </a:r>
            <a:r>
              <a:rPr lang="en-ZA" sz="2000" dirty="0" err="1"/>
              <a:t>selfbeeld</a:t>
            </a:r>
            <a:r>
              <a:rPr lang="en-ZA" sz="2000" dirty="0"/>
              <a:t>, </a:t>
            </a:r>
            <a:r>
              <a:rPr lang="en-ZA" sz="2000" dirty="0" err="1"/>
              <a:t>liggaamsbeeld</a:t>
            </a:r>
            <a:r>
              <a:rPr lang="en-ZA" sz="2000" dirty="0"/>
              <a:t> </a:t>
            </a:r>
            <a:r>
              <a:rPr lang="en-ZA" sz="2000" dirty="0" err="1"/>
              <a:t>en</a:t>
            </a:r>
            <a:r>
              <a:rPr lang="en-ZA" sz="2000" dirty="0"/>
              <a:t> </a:t>
            </a:r>
            <a:r>
              <a:rPr lang="en-ZA" sz="2000" dirty="0" err="1"/>
              <a:t>interaksies</a:t>
            </a:r>
            <a:r>
              <a:rPr lang="en-ZA" sz="2000" dirty="0"/>
              <a:t> met </a:t>
            </a:r>
            <a:r>
              <a:rPr lang="en-ZA" sz="2000" dirty="0" err="1"/>
              <a:t>ander</a:t>
            </a:r>
            <a:r>
              <a:rPr lang="en-ZA" sz="2000" dirty="0"/>
              <a:t> </a:t>
            </a:r>
            <a:r>
              <a:rPr lang="en-ZA" sz="2000" dirty="0" err="1"/>
              <a:t>kan</a:t>
            </a:r>
            <a:r>
              <a:rPr lang="en-ZA" sz="2000" dirty="0"/>
              <a:t> </a:t>
            </a:r>
            <a:r>
              <a:rPr lang="en-ZA" sz="2000" dirty="0" err="1"/>
              <a:t>beïnvloed</a:t>
            </a:r>
            <a:r>
              <a:rPr lang="en-ZA" sz="2000" dirty="0"/>
              <a:t>.</a:t>
            </a:r>
            <a:endParaRPr lang="en-US" sz="2000" dirty="0"/>
          </a:p>
          <a:p>
            <a:pPr lvl="0"/>
            <a:endParaRPr lang="af-ZA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buNone/>
            </a:pPr>
            <a:endParaRPr lang="af-ZA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8E0929-BBE4-0CDB-5A7A-35313DC7E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912" y="0"/>
            <a:ext cx="1366087" cy="47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9976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CD6D53-DFB9-D9DB-8CD9-473DF2FA8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af-ZA" sz="5200" dirty="0"/>
              <a:t>Wat is puberteit?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175237-B898-ADE5-5C41-65CAFE7F4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912" y="0"/>
            <a:ext cx="1366087" cy="47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Text Placeholder 2">
            <a:extLst>
              <a:ext uri="{FF2B5EF4-FFF2-40B4-BE49-F238E27FC236}">
                <a16:creationId xmlns:a16="http://schemas.microsoft.com/office/drawing/2014/main" id="{4A71197E-77DF-DB93-0AF5-C3E0E72E54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459333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09665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F710D4-F65F-F8DC-BDF7-9A98C21EF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Sekondêre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geslagskenmerke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65DD15-1283-C9BE-571E-516D2A4FA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881" y="4631161"/>
            <a:ext cx="3680917" cy="1559327"/>
          </a:xfrm>
        </p:spPr>
        <p:txBody>
          <a:bodyPr vert="horz" lIns="91440" tIns="45720" rIns="91440" bIns="45720" rtlCol="0">
            <a:normAutofit/>
          </a:bodyPr>
          <a:lstStyle/>
          <a:p>
            <a:pPr marL="0" lvl="0" indent="0">
              <a:buNone/>
            </a:pPr>
            <a:r>
              <a:rPr lang="nl-NL" sz="2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Fisiese tekens </a:t>
            </a:r>
            <a:r>
              <a:rPr lang="nl-NL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 die liggaam volwasse word – nie direk betrokke by voortplanting nie.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F78558-B84B-51DF-D2C6-58CC98BDFB63}"/>
              </a:ext>
            </a:extLst>
          </p:cNvPr>
          <p:cNvSpPr txBox="1"/>
          <p:nvPr/>
        </p:nvSpPr>
        <p:spPr>
          <a:xfrm>
            <a:off x="4699020" y="755791"/>
            <a:ext cx="7122333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/>
              <a:t>Die fisiese reis van geboorte tot volwassenheid by mans en vroue</a:t>
            </a:r>
            <a:endParaRPr lang="af-ZA" sz="16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809F76-3080-2D89-90BE-AA5BC69ED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912" y="0"/>
            <a:ext cx="1366087" cy="47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5E0BC4-78BA-5D4B-A5A6-19EC9A7CB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768" y="1147512"/>
            <a:ext cx="7070585" cy="530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437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14ECBF-FB4D-1743-E8ED-E30822ED9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af-ZA" sz="4000" dirty="0">
                <a:solidFill>
                  <a:srgbClr val="FFFFFF"/>
                </a:solidFill>
              </a:rPr>
              <a:t>Terugvoer op aktiwiteit</a:t>
            </a:r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BC581AF9-4AA0-1161-B9F2-66B2E4F50F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4555907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A56E3315-72E5-8B4E-0ACA-24B5E48289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>
          <a:xfrm>
            <a:off x="6800042" y="4982043"/>
            <a:ext cx="1367092" cy="2050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0B4E5C-E2A9-98D8-F1F2-8F0B9BA89F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/>
        </p:blipFill>
        <p:spPr>
          <a:xfrm>
            <a:off x="3038503" y="4790879"/>
            <a:ext cx="1367092" cy="20506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3EC20A-190E-5EE5-013E-5680FBA17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912" y="0"/>
            <a:ext cx="1366087" cy="47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3173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7ED795-8097-F427-4B5B-EE155DA6F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871" y="756406"/>
            <a:ext cx="3401101" cy="2396359"/>
          </a:xfrm>
        </p:spPr>
        <p:txBody>
          <a:bodyPr anchor="b">
            <a:normAutofit/>
          </a:bodyPr>
          <a:lstStyle/>
          <a:p>
            <a:r>
              <a:rPr lang="af-ZA" sz="3200" dirty="0">
                <a:solidFill>
                  <a:srgbClr val="FFFFFF"/>
                </a:solidFill>
              </a:rPr>
              <a:t>Primêre Veranderinge</a:t>
            </a:r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D0055B12-3BE8-7AE7-AD33-6F9AE7ABF8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3344190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DC1E400-4960-C11F-EFA5-823C4DE0CC4E}"/>
              </a:ext>
            </a:extLst>
          </p:cNvPr>
          <p:cNvSpPr txBox="1"/>
          <p:nvPr/>
        </p:nvSpPr>
        <p:spPr>
          <a:xfrm>
            <a:off x="-21" y="3340987"/>
            <a:ext cx="4037824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nl-NL" sz="1800" b="1" dirty="0"/>
              <a:t>Veranderinge wat die voortplantingstelsel betrek</a:t>
            </a:r>
            <a:endParaRPr lang="af-ZA" sz="18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69D405-9F67-7D99-729B-54A6B7696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912" y="0"/>
            <a:ext cx="1366087" cy="47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9680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C68A55F-7B32-44D8-AEE5-1AF405326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1B07A0-77AE-BA86-0F19-094904BAB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429030"/>
            <a:ext cx="3026664" cy="5457589"/>
          </a:xfrm>
        </p:spPr>
        <p:txBody>
          <a:bodyPr anchor="ctr">
            <a:normAutofit/>
          </a:bodyPr>
          <a:lstStyle/>
          <a:p>
            <a:r>
              <a:rPr lang="af-ZA" sz="4000" dirty="0"/>
              <a:t>Ander Algemene Veranderinge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1AAA2C-FBBE-42AA-B869-31D524B76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320" y="6112341"/>
            <a:ext cx="10835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937BBF-9326-4230-AB1B-F1795E350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045208" y="4686084"/>
            <a:ext cx="54864" cy="2834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08658EAE-03DC-213A-9351-42A04346D5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9476844"/>
              </p:ext>
            </p:extLst>
          </p:nvPr>
        </p:nvGraphicFramePr>
        <p:xfrm>
          <a:off x="4041648" y="429030"/>
          <a:ext cx="7452360" cy="5459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CFB4380C-32EC-0D16-8FAC-1E0321D4C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912" y="0"/>
            <a:ext cx="1366087" cy="47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003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532781-706E-7BBA-4170-3311DE804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5686" y="5498115"/>
            <a:ext cx="6962072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>
                <a:solidFill>
                  <a:srgbClr val="FFFFFF"/>
                </a:solidFill>
              </a:rPr>
              <a:t>Kyk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 </a:t>
            </a:r>
            <a:r>
              <a:rPr lang="en-US" sz="37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Decoding Puberty</a:t>
            </a:r>
            <a:b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700" dirty="0">
                <a:solidFill>
                  <a:srgbClr val="FFFFFF"/>
                </a:solidFill>
              </a:rPr>
              <a:t>SKAKEL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(</a:t>
            </a:r>
            <a:r>
              <a:rPr lang="en-US" sz="3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</a:t>
            </a:r>
            <a:r>
              <a:rPr lang="en-US" sz="3700" dirty="0" err="1">
                <a:solidFill>
                  <a:srgbClr val="FFFFFF"/>
                </a:solidFill>
              </a:rPr>
              <a:t>ydstempel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B69AAB-BFD1-5AD8-1EC9-98D68F6B0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596" y="390832"/>
            <a:ext cx="10955427" cy="4519114"/>
          </a:xfrm>
          <a:prstGeom prst="rect">
            <a:avLst/>
          </a:prstGeom>
        </p:spPr>
      </p:pic>
      <p:pic>
        <p:nvPicPr>
          <p:cNvPr id="6" name="Google Shape;97;p28">
            <a:extLst>
              <a:ext uri="{FF2B5EF4-FFF2-40B4-BE49-F238E27FC236}">
                <a16:creationId xmlns:a16="http://schemas.microsoft.com/office/drawing/2014/main" id="{6491CC90-6F7C-9649-67E4-80EE84571E3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16169" y="4309103"/>
            <a:ext cx="2378023" cy="2378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19D461-AA37-EF33-37F1-408510A44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912" y="0"/>
            <a:ext cx="1366087" cy="47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084903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3AB23201A38C4A8F7AAD9F2A325F0A" ma:contentTypeVersion="13" ma:contentTypeDescription="Create a new document." ma:contentTypeScope="" ma:versionID="1b4a5c7ad01952bf554aac7d29462f2c">
  <xsd:schema xmlns:xsd="http://www.w3.org/2001/XMLSchema" xmlns:xs="http://www.w3.org/2001/XMLSchema" xmlns:p="http://schemas.microsoft.com/office/2006/metadata/properties" xmlns:ns2="3caab635-9527-4657-a12f-8c668acf6cb5" xmlns:ns3="b9f929ee-2ccc-426b-9fd2-932361bc865d" targetNamespace="http://schemas.microsoft.com/office/2006/metadata/properties" ma:root="true" ma:fieldsID="96d95dd2b43fbe1d86e6d1c8b302f4fa" ns2:_="" ns3:_="">
    <xsd:import namespace="3caab635-9527-4657-a12f-8c668acf6cb5"/>
    <xsd:import namespace="b9f929ee-2ccc-426b-9fd2-932361bc86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ServiceLocatio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aab635-9527-4657-a12f-8c668acf6c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2f9b47f4-9a27-4745-b6d6-fd1148aa39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f929ee-2ccc-426b-9fd2-932361bc865d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2b1a63e0-24cb-4c15-a6aa-5e8a397866bf}" ma:internalName="TaxCatchAll" ma:showField="CatchAllData" ma:web="b9f929ee-2ccc-426b-9fd2-932361bc86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9f929ee-2ccc-426b-9fd2-932361bc865d" xsi:nil="true"/>
    <lcf76f155ced4ddcb4097134ff3c332f xmlns="3caab635-9527-4657-a12f-8c668acf6cb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C05E029-4ECC-498A-B12A-102006E185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aab635-9527-4657-a12f-8c668acf6cb5"/>
    <ds:schemaRef ds:uri="b9f929ee-2ccc-426b-9fd2-932361bc86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8B57AF5-413E-4D14-8533-B489A6B5707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8FF62DC-BF41-4BCC-8976-04DFA40BF4C2}">
  <ds:schemaRefs>
    <ds:schemaRef ds:uri="http://schemas.microsoft.com/office/2006/metadata/properties"/>
    <ds:schemaRef ds:uri="http://schemas.microsoft.com/office/infopath/2007/PartnerControls"/>
    <ds:schemaRef ds:uri="b9f929ee-2ccc-426b-9fd2-932361bc865d"/>
    <ds:schemaRef ds:uri="3caab635-9527-4657-a12f-8c668acf6cb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1415</Words>
  <Application>Microsoft Office PowerPoint</Application>
  <PresentationFormat>Widescreen</PresentationFormat>
  <Paragraphs>117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Courier New</vt:lpstr>
      <vt:lpstr>Symbol</vt:lpstr>
      <vt:lpstr>Times New Roman</vt:lpstr>
      <vt:lpstr>1_Office Theme</vt:lpstr>
      <vt:lpstr>Office Theme</vt:lpstr>
      <vt:lpstr>PowerPoint Presentation</vt:lpstr>
      <vt:lpstr>Vinnige Opsomming</vt:lpstr>
      <vt:lpstr>Teen die einde van hierdie les behoort jy in staat te wees om die volgende te kan doen:</vt:lpstr>
      <vt:lpstr>Wat is puberteit?</vt:lpstr>
      <vt:lpstr>Sekondêre geslagskenmerke</vt:lpstr>
      <vt:lpstr>Terugvoer op aktiwiteit</vt:lpstr>
      <vt:lpstr>Primêre Veranderinge</vt:lpstr>
      <vt:lpstr>Ander Algemene Veranderinge</vt:lpstr>
      <vt:lpstr>Kyk: Decoding Puberty SKAKEL (tydstempel)</vt:lpstr>
      <vt:lpstr>Groepaktiwiteit</vt:lpstr>
      <vt:lpstr>Fisiese veranderinge kan die volgende beïnvloed: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LEIGH-ANN PRINGLE</dc:creator>
  <cp:lastModifiedBy>Megan Botes</cp:lastModifiedBy>
  <cp:revision>5</cp:revision>
  <dcterms:created xsi:type="dcterms:W3CDTF">2021-02-27T11:19:06Z</dcterms:created>
  <dcterms:modified xsi:type="dcterms:W3CDTF">2026-07-13T13:37:27Z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0x0101004F3AB23201A38C4A8F7AAD9F2A325F0A</vt:lpwstr>
  </property>
  <property fmtid="{D5CDD505-2E9C-101B-9397-08002B2CF9AE}" pid="3" name="MediaServiceImageTags">
    <vt:lpwstr/>
  </property>
</Properties>
</file>