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8" r:id="rId5"/>
    <p:sldMasterId id="2147483667" r:id="rId6"/>
    <p:sldMasterId id="2147483677" r:id="rId7"/>
  </p:sldMasterIdLst>
  <p:notesMasterIdLst>
    <p:notesMasterId r:id="rId19"/>
  </p:notesMasterIdLst>
  <p:sldIdLst>
    <p:sldId id="279" r:id="rId8"/>
    <p:sldId id="277" r:id="rId9"/>
    <p:sldId id="280" r:id="rId10"/>
    <p:sldId id="281" r:id="rId11"/>
    <p:sldId id="282" r:id="rId12"/>
    <p:sldId id="286" r:id="rId13"/>
    <p:sldId id="287" r:id="rId14"/>
    <p:sldId id="283" r:id="rId15"/>
    <p:sldId id="284" r:id="rId16"/>
    <p:sldId id="285" r:id="rId17"/>
    <p:sldId id="263"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hbRvyGs+AZvn/Vr1xA92j1YgiC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5E0F4-9141-43EB-8C39-7B9B11EA9068}" v="1" dt="2026-07-13T13:42:01.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50" autoAdjust="0"/>
  </p:normalViewPr>
  <p:slideViewPr>
    <p:cSldViewPr snapToGrid="0">
      <p:cViewPr varScale="1">
        <p:scale>
          <a:sx n="53" d="100"/>
          <a:sy n="53" d="100"/>
        </p:scale>
        <p:origin x="17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customschemas.google.com/relationships/presentationmetadata" Target="meta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custSel modSld">
      <pc:chgData name="Megan Botes" userId="70568131-745a-489b-b4fe-9e78c579dd6d" providerId="ADAL" clId="{E3DEF142-CC7A-44CA-B5B4-48BABF1A3E75}" dt="2026-07-13T13:42:20.041" v="82" actId="171"/>
      <pc:docMkLst>
        <pc:docMk/>
      </pc:docMkLst>
      <pc:sldChg chg="modSp mod">
        <pc:chgData name="Megan Botes" userId="70568131-745a-489b-b4fe-9e78c579dd6d" providerId="ADAL" clId="{E3DEF142-CC7A-44CA-B5B4-48BABF1A3E75}" dt="2026-07-13T06:08:13.538" v="9" actId="20577"/>
        <pc:sldMkLst>
          <pc:docMk/>
          <pc:sldMk cId="1699976686" sldId="277"/>
        </pc:sldMkLst>
        <pc:spChg chg="mod">
          <ac:chgData name="Megan Botes" userId="70568131-745a-489b-b4fe-9e78c579dd6d" providerId="ADAL" clId="{E3DEF142-CC7A-44CA-B5B4-48BABF1A3E75}" dt="2026-07-13T06:08:13.538" v="9" actId="20577"/>
          <ac:spMkLst>
            <pc:docMk/>
            <pc:sldMk cId="1699976686" sldId="277"/>
            <ac:spMk id="2" creationId="{5CFCDDBC-0C2F-9A3E-9B9A-CB4CBF011357}"/>
          </ac:spMkLst>
        </pc:spChg>
      </pc:sldChg>
      <pc:sldChg chg="addSp delSp modSp mod modNotesTx">
        <pc:chgData name="Megan Botes" userId="70568131-745a-489b-b4fe-9e78c579dd6d" providerId="ADAL" clId="{E3DEF142-CC7A-44CA-B5B4-48BABF1A3E75}" dt="2026-07-13T13:42:20.041" v="82" actId="171"/>
        <pc:sldMkLst>
          <pc:docMk/>
          <pc:sldMk cId="1948723174" sldId="279"/>
        </pc:sldMkLst>
        <pc:picChg chg="add mod ord">
          <ac:chgData name="Megan Botes" userId="70568131-745a-489b-b4fe-9e78c579dd6d" providerId="ADAL" clId="{E3DEF142-CC7A-44CA-B5B4-48BABF1A3E75}" dt="2026-07-13T13:42:20.041" v="82" actId="171"/>
          <ac:picMkLst>
            <pc:docMk/>
            <pc:sldMk cId="1948723174" sldId="279"/>
            <ac:picMk id="2" creationId="{85D3EB7B-E821-A0D6-1DFD-042196EB2F50}"/>
          </ac:picMkLst>
        </pc:picChg>
        <pc:picChg chg="del">
          <ac:chgData name="Megan Botes" userId="70568131-745a-489b-b4fe-9e78c579dd6d" providerId="ADAL" clId="{E3DEF142-CC7A-44CA-B5B4-48BABF1A3E75}" dt="2026-07-13T13:42:00.769" v="76" actId="478"/>
          <ac:picMkLst>
            <pc:docMk/>
            <pc:sldMk cId="1948723174" sldId="279"/>
            <ac:picMk id="4" creationId="{33E448F2-A720-017F-FD61-47FBD01FB6F1}"/>
          </ac:picMkLst>
        </pc:picChg>
      </pc:sldChg>
      <pc:sldChg chg="modSp mod modNotesTx">
        <pc:chgData name="Megan Botes" userId="70568131-745a-489b-b4fe-9e78c579dd6d" providerId="ADAL" clId="{E3DEF142-CC7A-44CA-B5B4-48BABF1A3E75}" dt="2026-07-13T06:13:18.515" v="75" actId="20577"/>
        <pc:sldMkLst>
          <pc:docMk/>
          <pc:sldMk cId="2738420502" sldId="283"/>
        </pc:sldMkLst>
        <pc:spChg chg="mod">
          <ac:chgData name="Megan Botes" userId="70568131-745a-489b-b4fe-9e78c579dd6d" providerId="ADAL" clId="{E3DEF142-CC7A-44CA-B5B4-48BABF1A3E75}" dt="2026-07-13T06:10:35.585" v="30" actId="20577"/>
          <ac:spMkLst>
            <pc:docMk/>
            <pc:sldMk cId="2738420502" sldId="283"/>
            <ac:spMk id="3" creationId="{DA58DC34-1A89-1757-0F1A-707A58207D1D}"/>
          </ac:spMkLst>
        </pc:spChg>
      </pc:sldChg>
      <pc:sldChg chg="modSp mod">
        <pc:chgData name="Megan Botes" userId="70568131-745a-489b-b4fe-9e78c579dd6d" providerId="ADAL" clId="{E3DEF142-CC7A-44CA-B5B4-48BABF1A3E75}" dt="2026-07-13T06:09:03.962" v="11" actId="6549"/>
        <pc:sldMkLst>
          <pc:docMk/>
          <pc:sldMk cId="891769139" sldId="286"/>
        </pc:sldMkLst>
        <pc:spChg chg="mod">
          <ac:chgData name="Megan Botes" userId="70568131-745a-489b-b4fe-9e78c579dd6d" providerId="ADAL" clId="{E3DEF142-CC7A-44CA-B5B4-48BABF1A3E75}" dt="2026-07-13T06:09:03.962" v="11" actId="6549"/>
          <ac:spMkLst>
            <pc:docMk/>
            <pc:sldMk cId="891769139" sldId="286"/>
            <ac:spMk id="9" creationId="{F8B5617B-5896-40A3-4C18-E2FE4451407E}"/>
          </ac:spMkLst>
        </pc:spChg>
        <pc:spChg chg="mod">
          <ac:chgData name="Megan Botes" userId="70568131-745a-489b-b4fe-9e78c579dd6d" providerId="ADAL" clId="{E3DEF142-CC7A-44CA-B5B4-48BABF1A3E75}" dt="2026-07-13T06:08:59.671" v="10" actId="20577"/>
          <ac:spMkLst>
            <pc:docMk/>
            <pc:sldMk cId="891769139" sldId="286"/>
            <ac:spMk id="11" creationId="{14C05E72-27E0-E107-C2CA-64C8CA1EAA94}"/>
          </ac:spMkLst>
        </pc:spChg>
      </pc:sldChg>
      <pc:sldChg chg="modSp mod">
        <pc:chgData name="Megan Botes" userId="70568131-745a-489b-b4fe-9e78c579dd6d" providerId="ADAL" clId="{E3DEF142-CC7A-44CA-B5B4-48BABF1A3E75}" dt="2026-07-13T06:09:52.515" v="20" actId="20577"/>
        <pc:sldMkLst>
          <pc:docMk/>
          <pc:sldMk cId="2312736837" sldId="287"/>
        </pc:sldMkLst>
        <pc:spChg chg="mod">
          <ac:chgData name="Megan Botes" userId="70568131-745a-489b-b4fe-9e78c579dd6d" providerId="ADAL" clId="{E3DEF142-CC7A-44CA-B5B4-48BABF1A3E75}" dt="2026-07-13T06:09:19.326" v="14" actId="14100"/>
          <ac:spMkLst>
            <pc:docMk/>
            <pc:sldMk cId="2312736837" sldId="287"/>
            <ac:spMk id="9" creationId="{A1F2BE20-3727-474C-C913-660ECC583A1F}"/>
          </ac:spMkLst>
        </pc:spChg>
        <pc:spChg chg="mod">
          <ac:chgData name="Megan Botes" userId="70568131-745a-489b-b4fe-9e78c579dd6d" providerId="ADAL" clId="{E3DEF142-CC7A-44CA-B5B4-48BABF1A3E75}" dt="2026-07-13T06:09:25.072" v="15" actId="20577"/>
          <ac:spMkLst>
            <pc:docMk/>
            <pc:sldMk cId="2312736837" sldId="287"/>
            <ac:spMk id="10" creationId="{95188992-8E49-9F21-AC24-742970232955}"/>
          </ac:spMkLst>
        </pc:spChg>
        <pc:spChg chg="mod">
          <ac:chgData name="Megan Botes" userId="70568131-745a-489b-b4fe-9e78c579dd6d" providerId="ADAL" clId="{E3DEF142-CC7A-44CA-B5B4-48BABF1A3E75}" dt="2026-07-13T06:09:33.147" v="17" actId="20577"/>
          <ac:spMkLst>
            <pc:docMk/>
            <pc:sldMk cId="2312736837" sldId="287"/>
            <ac:spMk id="12" creationId="{E5D315A4-7455-F0C0-089F-3F38F529770B}"/>
          </ac:spMkLst>
        </pc:spChg>
        <pc:spChg chg="mod">
          <ac:chgData name="Megan Botes" userId="70568131-745a-489b-b4fe-9e78c579dd6d" providerId="ADAL" clId="{E3DEF142-CC7A-44CA-B5B4-48BABF1A3E75}" dt="2026-07-13T06:09:42.703" v="18" actId="20577"/>
          <ac:spMkLst>
            <pc:docMk/>
            <pc:sldMk cId="2312736837" sldId="287"/>
            <ac:spMk id="13" creationId="{16A9CC58-561C-FDEC-FCEB-CF40306C30A2}"/>
          </ac:spMkLst>
        </pc:spChg>
        <pc:spChg chg="mod">
          <ac:chgData name="Megan Botes" userId="70568131-745a-489b-b4fe-9e78c579dd6d" providerId="ADAL" clId="{E3DEF142-CC7A-44CA-B5B4-48BABF1A3E75}" dt="2026-07-13T06:09:47.916" v="19" actId="20577"/>
          <ac:spMkLst>
            <pc:docMk/>
            <pc:sldMk cId="2312736837" sldId="287"/>
            <ac:spMk id="14" creationId="{45D93B6F-ED94-95A2-A16E-83A5A60F7F16}"/>
          </ac:spMkLst>
        </pc:spChg>
        <pc:spChg chg="mod">
          <ac:chgData name="Megan Botes" userId="70568131-745a-489b-b4fe-9e78c579dd6d" providerId="ADAL" clId="{E3DEF142-CC7A-44CA-B5B4-48BABF1A3E75}" dt="2026-07-13T06:09:52.515" v="20" actId="20577"/>
          <ac:spMkLst>
            <pc:docMk/>
            <pc:sldMk cId="2312736837" sldId="287"/>
            <ac:spMk id="15" creationId="{BB14F6F6-0C64-D768-2BEC-5139C7AB2DB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B4B2C8-F95B-44A8-A7CD-28F32BAE6D6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BF6EB1A-953F-44D7-A54D-985CFBC56DDC}">
      <dgm:prSet/>
      <dgm:spPr/>
      <dgm:t>
        <a:bodyPr/>
        <a:lstStyle/>
        <a:p>
          <a:r>
            <a:rPr lang="nl-NL" noProof="0" dirty="0"/>
            <a:t>SA ervaar baie gevalle van </a:t>
          </a:r>
          <a:r>
            <a:rPr lang="nl-NL" b="1" noProof="0" dirty="0"/>
            <a:t>GGG</a:t>
          </a:r>
          <a:r>
            <a:rPr lang="nl-NL" noProof="0" dirty="0"/>
            <a:t> (insluitend </a:t>
          </a:r>
          <a:r>
            <a:rPr lang="nl-NL" b="1" noProof="0" dirty="0"/>
            <a:t>regstellende verkragting</a:t>
          </a:r>
          <a:r>
            <a:rPr lang="nl-NL" noProof="0" dirty="0"/>
            <a:t>).</a:t>
          </a:r>
          <a:endParaRPr lang="en-ZA" noProof="0" dirty="0"/>
        </a:p>
      </dgm:t>
    </dgm:pt>
    <dgm:pt modelId="{FBC0FC6A-8E50-416D-B0BE-626AE18BF824}" type="parTrans" cxnId="{2CCC7FA1-D4B4-437B-B6E1-D7FE26BD1521}">
      <dgm:prSet/>
      <dgm:spPr/>
      <dgm:t>
        <a:bodyPr/>
        <a:lstStyle/>
        <a:p>
          <a:endParaRPr lang="en-US"/>
        </a:p>
      </dgm:t>
    </dgm:pt>
    <dgm:pt modelId="{D3D7FC47-EF15-44E3-9552-D7B5E287A1B1}" type="sibTrans" cxnId="{2CCC7FA1-D4B4-437B-B6E1-D7FE26BD1521}">
      <dgm:prSet/>
      <dgm:spPr/>
      <dgm:t>
        <a:bodyPr/>
        <a:lstStyle/>
        <a:p>
          <a:endParaRPr lang="en-US"/>
        </a:p>
      </dgm:t>
    </dgm:pt>
    <dgm:pt modelId="{F87FBDD5-F76A-41FA-8E35-361800D78AB9}">
      <dgm:prSet/>
      <dgm:spPr/>
      <dgm:t>
        <a:bodyPr/>
        <a:lstStyle/>
        <a:p>
          <a:r>
            <a:rPr lang="nl-NL" noProof="0" dirty="0"/>
            <a:t>Baie mense sukkel met die gevolge van geweld as gevolg van hul </a:t>
          </a:r>
          <a:r>
            <a:rPr lang="nl-NL" b="1" noProof="0" dirty="0"/>
            <a:t>geslagsidentiteit of seksuele oriëntasie</a:t>
          </a:r>
          <a:r>
            <a:rPr lang="nl-NL" noProof="0" dirty="0"/>
            <a:t>.</a:t>
          </a:r>
          <a:endParaRPr lang="en-ZA" noProof="0" dirty="0"/>
        </a:p>
      </dgm:t>
    </dgm:pt>
    <dgm:pt modelId="{EDBE7A14-840A-4A86-86DB-8DDF78DA4EF6}" type="parTrans" cxnId="{30B45646-0BB4-4BF6-B823-1758E652DE2D}">
      <dgm:prSet/>
      <dgm:spPr/>
      <dgm:t>
        <a:bodyPr/>
        <a:lstStyle/>
        <a:p>
          <a:endParaRPr lang="en-US"/>
        </a:p>
      </dgm:t>
    </dgm:pt>
    <dgm:pt modelId="{09DF0E63-D63D-4747-9302-9573B2873433}" type="sibTrans" cxnId="{30B45646-0BB4-4BF6-B823-1758E652DE2D}">
      <dgm:prSet/>
      <dgm:spPr/>
      <dgm:t>
        <a:bodyPr/>
        <a:lstStyle/>
        <a:p>
          <a:endParaRPr lang="en-US"/>
        </a:p>
      </dgm:t>
    </dgm:pt>
    <dgm:pt modelId="{9BB02F6F-5C10-4659-97C2-546C12747EC8}">
      <dgm:prSet/>
      <dgm:spPr/>
      <dgm:t>
        <a:bodyPr/>
        <a:lstStyle/>
        <a:p>
          <a:r>
            <a:rPr lang="nl-NL" noProof="0" dirty="0"/>
            <a:t>Suid-Afrika is 'n </a:t>
          </a:r>
          <a:r>
            <a:rPr lang="nl-NL" b="1" noProof="0" dirty="0"/>
            <a:t>diverse</a:t>
          </a:r>
          <a:r>
            <a:rPr lang="nl-NL" noProof="0" dirty="0"/>
            <a:t> land.</a:t>
          </a:r>
          <a:endParaRPr lang="en-ZA" noProof="0" dirty="0"/>
        </a:p>
      </dgm:t>
    </dgm:pt>
    <dgm:pt modelId="{B4EBE084-19A5-436A-BDB0-A03C2D9084FA}" type="parTrans" cxnId="{585642B0-087D-4DB0-8905-3CD4F71BC2D9}">
      <dgm:prSet/>
      <dgm:spPr/>
      <dgm:t>
        <a:bodyPr/>
        <a:lstStyle/>
        <a:p>
          <a:endParaRPr lang="en-US"/>
        </a:p>
      </dgm:t>
    </dgm:pt>
    <dgm:pt modelId="{67CB9202-E2A9-4FBE-9CAA-56EBF3BF3649}" type="sibTrans" cxnId="{585642B0-087D-4DB0-8905-3CD4F71BC2D9}">
      <dgm:prSet/>
      <dgm:spPr/>
      <dgm:t>
        <a:bodyPr/>
        <a:lstStyle/>
        <a:p>
          <a:endParaRPr lang="en-US"/>
        </a:p>
      </dgm:t>
    </dgm:pt>
    <dgm:pt modelId="{66E1C9AF-DE88-440B-9FA4-A8CCCDEDD593}">
      <dgm:prSet/>
      <dgm:spPr/>
      <dgm:t>
        <a:bodyPr/>
        <a:lstStyle/>
        <a:p>
          <a:r>
            <a:rPr lang="nl-NL" b="1" noProof="0" dirty="0"/>
            <a:t>Alle mense </a:t>
          </a:r>
          <a:r>
            <a:rPr lang="nl-NL" b="0" noProof="0" dirty="0"/>
            <a:t>verdien waardigheid en respek.</a:t>
          </a:r>
          <a:endParaRPr lang="en-ZA" b="0" noProof="0" dirty="0"/>
        </a:p>
      </dgm:t>
    </dgm:pt>
    <dgm:pt modelId="{52183E26-E716-4A34-9624-FE62AB5BF6AF}" type="parTrans" cxnId="{DCFF3640-796C-421A-8C76-AEDEFAE4AE84}">
      <dgm:prSet/>
      <dgm:spPr/>
      <dgm:t>
        <a:bodyPr/>
        <a:lstStyle/>
        <a:p>
          <a:endParaRPr lang="en-US"/>
        </a:p>
      </dgm:t>
    </dgm:pt>
    <dgm:pt modelId="{994FB9AC-7CCB-439C-9448-856ABB659D60}" type="sibTrans" cxnId="{DCFF3640-796C-421A-8C76-AEDEFAE4AE84}">
      <dgm:prSet/>
      <dgm:spPr/>
      <dgm:t>
        <a:bodyPr/>
        <a:lstStyle/>
        <a:p>
          <a:endParaRPr lang="en-US"/>
        </a:p>
      </dgm:t>
    </dgm:pt>
    <dgm:pt modelId="{DE469FB7-ABBD-42C4-B333-EF065F24F2C4}">
      <dgm:prSet custT="1"/>
      <dgm:spPr/>
      <dgm:t>
        <a:bodyPr/>
        <a:lstStyle/>
        <a:p>
          <a:r>
            <a:rPr lang="nl-NL" sz="3200" b="1" noProof="0" dirty="0"/>
            <a:t>Niemand behoort diskriminasie of geweld te ervaar oor wie hulle is nie.</a:t>
          </a:r>
          <a:endParaRPr lang="en-ZA" sz="3200" b="1" noProof="0" dirty="0"/>
        </a:p>
      </dgm:t>
    </dgm:pt>
    <dgm:pt modelId="{3A3DE407-C6ED-4F30-A378-833DF636C750}" type="parTrans" cxnId="{2B2F62A4-CEFD-40DD-B854-CC05B732E938}">
      <dgm:prSet/>
      <dgm:spPr/>
      <dgm:t>
        <a:bodyPr/>
        <a:lstStyle/>
        <a:p>
          <a:endParaRPr lang="en-US"/>
        </a:p>
      </dgm:t>
    </dgm:pt>
    <dgm:pt modelId="{84F11494-32E4-47E7-83D7-8FBCC4873D11}" type="sibTrans" cxnId="{2B2F62A4-CEFD-40DD-B854-CC05B732E938}">
      <dgm:prSet/>
      <dgm:spPr/>
      <dgm:t>
        <a:bodyPr/>
        <a:lstStyle/>
        <a:p>
          <a:endParaRPr lang="en-US"/>
        </a:p>
      </dgm:t>
    </dgm:pt>
    <dgm:pt modelId="{6BDA9E08-63A7-43E5-BD7B-0D2A687665B0}" type="pres">
      <dgm:prSet presAssocID="{82B4B2C8-F95B-44A8-A7CD-28F32BAE6D69}" presName="diagram" presStyleCnt="0">
        <dgm:presLayoutVars>
          <dgm:chPref val="1"/>
          <dgm:dir/>
          <dgm:animOne val="branch"/>
          <dgm:animLvl val="lvl"/>
          <dgm:resizeHandles/>
        </dgm:presLayoutVars>
      </dgm:prSet>
      <dgm:spPr/>
    </dgm:pt>
    <dgm:pt modelId="{6BF111F5-DEBD-45B1-BC91-38188D7DB2C5}" type="pres">
      <dgm:prSet presAssocID="{9BF6EB1A-953F-44D7-A54D-985CFBC56DDC}" presName="root" presStyleCnt="0"/>
      <dgm:spPr/>
    </dgm:pt>
    <dgm:pt modelId="{0ACF4D1C-5EED-4DAF-85F1-10F8C632BCF1}" type="pres">
      <dgm:prSet presAssocID="{9BF6EB1A-953F-44D7-A54D-985CFBC56DDC}" presName="rootComposite" presStyleCnt="0"/>
      <dgm:spPr/>
    </dgm:pt>
    <dgm:pt modelId="{7780A2B3-6C1B-4A06-94E2-6C12BB70672D}" type="pres">
      <dgm:prSet presAssocID="{9BF6EB1A-953F-44D7-A54D-985CFBC56DDC}" presName="rootText" presStyleLbl="node1" presStyleIdx="0" presStyleCnt="3"/>
      <dgm:spPr/>
    </dgm:pt>
    <dgm:pt modelId="{81945B46-0CEA-4B49-B91D-E29B16AE7F69}" type="pres">
      <dgm:prSet presAssocID="{9BF6EB1A-953F-44D7-A54D-985CFBC56DDC}" presName="rootConnector" presStyleLbl="node1" presStyleIdx="0" presStyleCnt="3"/>
      <dgm:spPr/>
    </dgm:pt>
    <dgm:pt modelId="{123BC6AD-CF40-477B-AB26-E598DDEE092F}" type="pres">
      <dgm:prSet presAssocID="{9BF6EB1A-953F-44D7-A54D-985CFBC56DDC}" presName="childShape" presStyleCnt="0"/>
      <dgm:spPr/>
    </dgm:pt>
    <dgm:pt modelId="{01F72F84-3777-4289-9B8F-251045FBF7DB}" type="pres">
      <dgm:prSet presAssocID="{EDBE7A14-840A-4A86-86DB-8DDF78DA4EF6}" presName="Name13" presStyleLbl="parChTrans1D2" presStyleIdx="0" presStyleCnt="2"/>
      <dgm:spPr/>
    </dgm:pt>
    <dgm:pt modelId="{1CD7DC06-3F86-4852-97AC-626B5E2F1F2C}" type="pres">
      <dgm:prSet presAssocID="{F87FBDD5-F76A-41FA-8E35-361800D78AB9}" presName="childText" presStyleLbl="bgAcc1" presStyleIdx="0" presStyleCnt="2">
        <dgm:presLayoutVars>
          <dgm:bulletEnabled val="1"/>
        </dgm:presLayoutVars>
      </dgm:prSet>
      <dgm:spPr/>
    </dgm:pt>
    <dgm:pt modelId="{08A8197F-5DA3-4D2F-A1E4-786D67B536ED}" type="pres">
      <dgm:prSet presAssocID="{9BB02F6F-5C10-4659-97C2-546C12747EC8}" presName="root" presStyleCnt="0"/>
      <dgm:spPr/>
    </dgm:pt>
    <dgm:pt modelId="{C705818A-77D1-46DE-BE88-E8DCD4F71AD9}" type="pres">
      <dgm:prSet presAssocID="{9BB02F6F-5C10-4659-97C2-546C12747EC8}" presName="rootComposite" presStyleCnt="0"/>
      <dgm:spPr/>
    </dgm:pt>
    <dgm:pt modelId="{447407A2-3E08-48EB-929D-2238401F8413}" type="pres">
      <dgm:prSet presAssocID="{9BB02F6F-5C10-4659-97C2-546C12747EC8}" presName="rootText" presStyleLbl="node1" presStyleIdx="1" presStyleCnt="3"/>
      <dgm:spPr/>
    </dgm:pt>
    <dgm:pt modelId="{76010ABD-718F-4145-A262-AA3E51017A3D}" type="pres">
      <dgm:prSet presAssocID="{9BB02F6F-5C10-4659-97C2-546C12747EC8}" presName="rootConnector" presStyleLbl="node1" presStyleIdx="1" presStyleCnt="3"/>
      <dgm:spPr/>
    </dgm:pt>
    <dgm:pt modelId="{F07785D5-795B-47E4-932E-78D4C08696F3}" type="pres">
      <dgm:prSet presAssocID="{9BB02F6F-5C10-4659-97C2-546C12747EC8}" presName="childShape" presStyleCnt="0"/>
      <dgm:spPr/>
    </dgm:pt>
    <dgm:pt modelId="{91E31423-58A6-4ED0-BEB0-169623A486CA}" type="pres">
      <dgm:prSet presAssocID="{52183E26-E716-4A34-9624-FE62AB5BF6AF}" presName="Name13" presStyleLbl="parChTrans1D2" presStyleIdx="1" presStyleCnt="2"/>
      <dgm:spPr/>
    </dgm:pt>
    <dgm:pt modelId="{27A8645F-ED16-482B-85C2-4A3598FAD186}" type="pres">
      <dgm:prSet presAssocID="{66E1C9AF-DE88-440B-9FA4-A8CCCDEDD593}" presName="childText" presStyleLbl="bgAcc1" presStyleIdx="1" presStyleCnt="2">
        <dgm:presLayoutVars>
          <dgm:bulletEnabled val="1"/>
        </dgm:presLayoutVars>
      </dgm:prSet>
      <dgm:spPr/>
    </dgm:pt>
    <dgm:pt modelId="{73881CF2-5760-48AA-9B59-C185CEEB29B2}" type="pres">
      <dgm:prSet presAssocID="{DE469FB7-ABBD-42C4-B333-EF065F24F2C4}" presName="root" presStyleCnt="0"/>
      <dgm:spPr/>
    </dgm:pt>
    <dgm:pt modelId="{61A8BB51-207D-44D7-92EB-BBCF250CD898}" type="pres">
      <dgm:prSet presAssocID="{DE469FB7-ABBD-42C4-B333-EF065F24F2C4}" presName="rootComposite" presStyleCnt="0"/>
      <dgm:spPr/>
    </dgm:pt>
    <dgm:pt modelId="{5C5EF2A6-D6AA-4969-A1F0-17F824D227F3}" type="pres">
      <dgm:prSet presAssocID="{DE469FB7-ABBD-42C4-B333-EF065F24F2C4}" presName="rootText" presStyleLbl="node1" presStyleIdx="2" presStyleCnt="3" custScaleY="222668"/>
      <dgm:spPr/>
    </dgm:pt>
    <dgm:pt modelId="{D9258360-CEE8-45D0-B392-D4C9574E918F}" type="pres">
      <dgm:prSet presAssocID="{DE469FB7-ABBD-42C4-B333-EF065F24F2C4}" presName="rootConnector" presStyleLbl="node1" presStyleIdx="2" presStyleCnt="3"/>
      <dgm:spPr/>
    </dgm:pt>
    <dgm:pt modelId="{99AC8C4B-B5FB-4E36-9852-1D2A6451FBB3}" type="pres">
      <dgm:prSet presAssocID="{DE469FB7-ABBD-42C4-B333-EF065F24F2C4}" presName="childShape" presStyleCnt="0"/>
      <dgm:spPr/>
    </dgm:pt>
  </dgm:ptLst>
  <dgm:cxnLst>
    <dgm:cxn modelId="{D145B513-41FB-4A89-9F14-0219D1EE6766}" type="presOf" srcId="{EDBE7A14-840A-4A86-86DB-8DDF78DA4EF6}" destId="{01F72F84-3777-4289-9B8F-251045FBF7DB}" srcOrd="0" destOrd="0" presId="urn:microsoft.com/office/officeart/2005/8/layout/hierarchy3"/>
    <dgm:cxn modelId="{49E0CC3C-BFE7-4A10-A4DF-952F2CC4E295}" type="presOf" srcId="{9BF6EB1A-953F-44D7-A54D-985CFBC56DDC}" destId="{7780A2B3-6C1B-4A06-94E2-6C12BB70672D}" srcOrd="0" destOrd="0" presId="urn:microsoft.com/office/officeart/2005/8/layout/hierarchy3"/>
    <dgm:cxn modelId="{DCFF3640-796C-421A-8C76-AEDEFAE4AE84}" srcId="{9BB02F6F-5C10-4659-97C2-546C12747EC8}" destId="{66E1C9AF-DE88-440B-9FA4-A8CCCDEDD593}" srcOrd="0" destOrd="0" parTransId="{52183E26-E716-4A34-9624-FE62AB5BF6AF}" sibTransId="{994FB9AC-7CCB-439C-9448-856ABB659D60}"/>
    <dgm:cxn modelId="{30B45646-0BB4-4BF6-B823-1758E652DE2D}" srcId="{9BF6EB1A-953F-44D7-A54D-985CFBC56DDC}" destId="{F87FBDD5-F76A-41FA-8E35-361800D78AB9}" srcOrd="0" destOrd="0" parTransId="{EDBE7A14-840A-4A86-86DB-8DDF78DA4EF6}" sibTransId="{09DF0E63-D63D-4747-9302-9573B2873433}"/>
    <dgm:cxn modelId="{E940359B-C9FF-42BE-88E8-203F690068F6}" type="presOf" srcId="{66E1C9AF-DE88-440B-9FA4-A8CCCDEDD593}" destId="{27A8645F-ED16-482B-85C2-4A3598FAD186}" srcOrd="0" destOrd="0" presId="urn:microsoft.com/office/officeart/2005/8/layout/hierarchy3"/>
    <dgm:cxn modelId="{2CCC7FA1-D4B4-437B-B6E1-D7FE26BD1521}" srcId="{82B4B2C8-F95B-44A8-A7CD-28F32BAE6D69}" destId="{9BF6EB1A-953F-44D7-A54D-985CFBC56DDC}" srcOrd="0" destOrd="0" parTransId="{FBC0FC6A-8E50-416D-B0BE-626AE18BF824}" sibTransId="{D3D7FC47-EF15-44E3-9552-D7B5E287A1B1}"/>
    <dgm:cxn modelId="{2B2F62A4-CEFD-40DD-B854-CC05B732E938}" srcId="{82B4B2C8-F95B-44A8-A7CD-28F32BAE6D69}" destId="{DE469FB7-ABBD-42C4-B333-EF065F24F2C4}" srcOrd="2" destOrd="0" parTransId="{3A3DE407-C6ED-4F30-A378-833DF636C750}" sibTransId="{84F11494-32E4-47E7-83D7-8FBCC4873D11}"/>
    <dgm:cxn modelId="{A9426DA4-3D61-4D7F-88ED-AA50C8B78C56}" type="presOf" srcId="{52183E26-E716-4A34-9624-FE62AB5BF6AF}" destId="{91E31423-58A6-4ED0-BEB0-169623A486CA}" srcOrd="0" destOrd="0" presId="urn:microsoft.com/office/officeart/2005/8/layout/hierarchy3"/>
    <dgm:cxn modelId="{E499FCAE-1461-4163-AC55-F3438690F4E4}" type="presOf" srcId="{F87FBDD5-F76A-41FA-8E35-361800D78AB9}" destId="{1CD7DC06-3F86-4852-97AC-626B5E2F1F2C}" srcOrd="0" destOrd="0" presId="urn:microsoft.com/office/officeart/2005/8/layout/hierarchy3"/>
    <dgm:cxn modelId="{585642B0-087D-4DB0-8905-3CD4F71BC2D9}" srcId="{82B4B2C8-F95B-44A8-A7CD-28F32BAE6D69}" destId="{9BB02F6F-5C10-4659-97C2-546C12747EC8}" srcOrd="1" destOrd="0" parTransId="{B4EBE084-19A5-436A-BDB0-A03C2D9084FA}" sibTransId="{67CB9202-E2A9-4FBE-9CAA-56EBF3BF3649}"/>
    <dgm:cxn modelId="{AB8EC9B3-4698-4C48-A3E9-F8CA71E4A634}" type="presOf" srcId="{9BB02F6F-5C10-4659-97C2-546C12747EC8}" destId="{76010ABD-718F-4145-A262-AA3E51017A3D}" srcOrd="1" destOrd="0" presId="urn:microsoft.com/office/officeart/2005/8/layout/hierarchy3"/>
    <dgm:cxn modelId="{B31BE7C8-86B2-4423-828F-57DAC2E3CC97}" type="presOf" srcId="{DE469FB7-ABBD-42C4-B333-EF065F24F2C4}" destId="{D9258360-CEE8-45D0-B392-D4C9574E918F}" srcOrd="1" destOrd="0" presId="urn:microsoft.com/office/officeart/2005/8/layout/hierarchy3"/>
    <dgm:cxn modelId="{2FD362DF-684E-4D49-BBDB-BC37DFCF1812}" type="presOf" srcId="{82B4B2C8-F95B-44A8-A7CD-28F32BAE6D69}" destId="{6BDA9E08-63A7-43E5-BD7B-0D2A687665B0}" srcOrd="0" destOrd="0" presId="urn:microsoft.com/office/officeart/2005/8/layout/hierarchy3"/>
    <dgm:cxn modelId="{0E9AF2EC-2D56-4DA6-AAE8-A9036BA523EA}" type="presOf" srcId="{9BF6EB1A-953F-44D7-A54D-985CFBC56DDC}" destId="{81945B46-0CEA-4B49-B91D-E29B16AE7F69}" srcOrd="1" destOrd="0" presId="urn:microsoft.com/office/officeart/2005/8/layout/hierarchy3"/>
    <dgm:cxn modelId="{5713BAEF-6FE3-4002-B61D-84A5F38C7536}" type="presOf" srcId="{9BB02F6F-5C10-4659-97C2-546C12747EC8}" destId="{447407A2-3E08-48EB-929D-2238401F8413}" srcOrd="0" destOrd="0" presId="urn:microsoft.com/office/officeart/2005/8/layout/hierarchy3"/>
    <dgm:cxn modelId="{BED2E5FB-DC86-48F4-9EC8-E01A47260755}" type="presOf" srcId="{DE469FB7-ABBD-42C4-B333-EF065F24F2C4}" destId="{5C5EF2A6-D6AA-4969-A1F0-17F824D227F3}" srcOrd="0" destOrd="0" presId="urn:microsoft.com/office/officeart/2005/8/layout/hierarchy3"/>
    <dgm:cxn modelId="{B0844D1B-B6FC-4953-B994-0D235A472533}" type="presParOf" srcId="{6BDA9E08-63A7-43E5-BD7B-0D2A687665B0}" destId="{6BF111F5-DEBD-45B1-BC91-38188D7DB2C5}" srcOrd="0" destOrd="0" presId="urn:microsoft.com/office/officeart/2005/8/layout/hierarchy3"/>
    <dgm:cxn modelId="{49D28DC3-56B4-4CBB-82A2-25AE56E38B16}" type="presParOf" srcId="{6BF111F5-DEBD-45B1-BC91-38188D7DB2C5}" destId="{0ACF4D1C-5EED-4DAF-85F1-10F8C632BCF1}" srcOrd="0" destOrd="0" presId="urn:microsoft.com/office/officeart/2005/8/layout/hierarchy3"/>
    <dgm:cxn modelId="{6D20EC77-7A4D-462A-9586-5B5A8B5F8B76}" type="presParOf" srcId="{0ACF4D1C-5EED-4DAF-85F1-10F8C632BCF1}" destId="{7780A2B3-6C1B-4A06-94E2-6C12BB70672D}" srcOrd="0" destOrd="0" presId="urn:microsoft.com/office/officeart/2005/8/layout/hierarchy3"/>
    <dgm:cxn modelId="{2F8C9C55-4FA9-4C31-96EE-530CEBF73FE0}" type="presParOf" srcId="{0ACF4D1C-5EED-4DAF-85F1-10F8C632BCF1}" destId="{81945B46-0CEA-4B49-B91D-E29B16AE7F69}" srcOrd="1" destOrd="0" presId="urn:microsoft.com/office/officeart/2005/8/layout/hierarchy3"/>
    <dgm:cxn modelId="{AE16C2C4-8500-4E66-B158-200C49EFB0D2}" type="presParOf" srcId="{6BF111F5-DEBD-45B1-BC91-38188D7DB2C5}" destId="{123BC6AD-CF40-477B-AB26-E598DDEE092F}" srcOrd="1" destOrd="0" presId="urn:microsoft.com/office/officeart/2005/8/layout/hierarchy3"/>
    <dgm:cxn modelId="{831E79A5-5836-4990-A5C9-906AB8DCE11A}" type="presParOf" srcId="{123BC6AD-CF40-477B-AB26-E598DDEE092F}" destId="{01F72F84-3777-4289-9B8F-251045FBF7DB}" srcOrd="0" destOrd="0" presId="urn:microsoft.com/office/officeart/2005/8/layout/hierarchy3"/>
    <dgm:cxn modelId="{297A8862-CC3B-44A3-8AF2-4F5C0AD2E9D5}" type="presParOf" srcId="{123BC6AD-CF40-477B-AB26-E598DDEE092F}" destId="{1CD7DC06-3F86-4852-97AC-626B5E2F1F2C}" srcOrd="1" destOrd="0" presId="urn:microsoft.com/office/officeart/2005/8/layout/hierarchy3"/>
    <dgm:cxn modelId="{1D4E5F67-BF83-4049-8C79-7D1576E89ABB}" type="presParOf" srcId="{6BDA9E08-63A7-43E5-BD7B-0D2A687665B0}" destId="{08A8197F-5DA3-4D2F-A1E4-786D67B536ED}" srcOrd="1" destOrd="0" presId="urn:microsoft.com/office/officeart/2005/8/layout/hierarchy3"/>
    <dgm:cxn modelId="{1A08815A-AB38-460B-8BF8-B13F42AB3681}" type="presParOf" srcId="{08A8197F-5DA3-4D2F-A1E4-786D67B536ED}" destId="{C705818A-77D1-46DE-BE88-E8DCD4F71AD9}" srcOrd="0" destOrd="0" presId="urn:microsoft.com/office/officeart/2005/8/layout/hierarchy3"/>
    <dgm:cxn modelId="{7DAEC49B-24AC-4BCB-9FBE-9ACF69F60B2F}" type="presParOf" srcId="{C705818A-77D1-46DE-BE88-E8DCD4F71AD9}" destId="{447407A2-3E08-48EB-929D-2238401F8413}" srcOrd="0" destOrd="0" presId="urn:microsoft.com/office/officeart/2005/8/layout/hierarchy3"/>
    <dgm:cxn modelId="{427FF7CA-FCA4-423A-BF9B-7C246BB8D265}" type="presParOf" srcId="{C705818A-77D1-46DE-BE88-E8DCD4F71AD9}" destId="{76010ABD-718F-4145-A262-AA3E51017A3D}" srcOrd="1" destOrd="0" presId="urn:microsoft.com/office/officeart/2005/8/layout/hierarchy3"/>
    <dgm:cxn modelId="{D564441E-E79C-45FD-9920-806B9CBED3FC}" type="presParOf" srcId="{08A8197F-5DA3-4D2F-A1E4-786D67B536ED}" destId="{F07785D5-795B-47E4-932E-78D4C08696F3}" srcOrd="1" destOrd="0" presId="urn:microsoft.com/office/officeart/2005/8/layout/hierarchy3"/>
    <dgm:cxn modelId="{630AC3C7-B882-4A32-B62F-17A3958543FC}" type="presParOf" srcId="{F07785D5-795B-47E4-932E-78D4C08696F3}" destId="{91E31423-58A6-4ED0-BEB0-169623A486CA}" srcOrd="0" destOrd="0" presId="urn:microsoft.com/office/officeart/2005/8/layout/hierarchy3"/>
    <dgm:cxn modelId="{8EC0AC67-222B-4B98-947F-CDC4746A4AB5}" type="presParOf" srcId="{F07785D5-795B-47E4-932E-78D4C08696F3}" destId="{27A8645F-ED16-482B-85C2-4A3598FAD186}" srcOrd="1" destOrd="0" presId="urn:microsoft.com/office/officeart/2005/8/layout/hierarchy3"/>
    <dgm:cxn modelId="{DEAD55CB-63AB-41F5-BA62-A978E93FCD09}" type="presParOf" srcId="{6BDA9E08-63A7-43E5-BD7B-0D2A687665B0}" destId="{73881CF2-5760-48AA-9B59-C185CEEB29B2}" srcOrd="2" destOrd="0" presId="urn:microsoft.com/office/officeart/2005/8/layout/hierarchy3"/>
    <dgm:cxn modelId="{E4BBDCBB-600B-4A13-BECD-03DEB2D9B95B}" type="presParOf" srcId="{73881CF2-5760-48AA-9B59-C185CEEB29B2}" destId="{61A8BB51-207D-44D7-92EB-BBCF250CD898}" srcOrd="0" destOrd="0" presId="urn:microsoft.com/office/officeart/2005/8/layout/hierarchy3"/>
    <dgm:cxn modelId="{975CA8C7-E564-4D89-98BE-AA22E99349B9}" type="presParOf" srcId="{61A8BB51-207D-44D7-92EB-BBCF250CD898}" destId="{5C5EF2A6-D6AA-4969-A1F0-17F824D227F3}" srcOrd="0" destOrd="0" presId="urn:microsoft.com/office/officeart/2005/8/layout/hierarchy3"/>
    <dgm:cxn modelId="{A02984F7-A7D2-433F-8ADE-DEF58085E7D0}" type="presParOf" srcId="{61A8BB51-207D-44D7-92EB-BBCF250CD898}" destId="{D9258360-CEE8-45D0-B392-D4C9574E918F}" srcOrd="1" destOrd="0" presId="urn:microsoft.com/office/officeart/2005/8/layout/hierarchy3"/>
    <dgm:cxn modelId="{BA1CDD63-35A1-44B8-9F4C-9E6DFE27EAF8}" type="presParOf" srcId="{73881CF2-5760-48AA-9B59-C185CEEB29B2}" destId="{99AC8C4B-B5FB-4E36-9852-1D2A6451FBB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344BDF-9EB8-464D-8509-E9FEA7855DB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A2FCBF6-5487-43A6-912C-2CC5AC71E988}">
      <dgm:prSet/>
      <dgm:spPr/>
      <dgm:t>
        <a:bodyPr/>
        <a:lstStyle/>
        <a:p>
          <a:r>
            <a:rPr lang="en-ZA" noProof="0" dirty="0" err="1"/>
            <a:t>Identiteit</a:t>
          </a:r>
          <a:r>
            <a:rPr lang="en-ZA" noProof="0" dirty="0"/>
            <a:t> </a:t>
          </a:r>
          <a:r>
            <a:rPr lang="en-ZA" noProof="0" dirty="0" err="1"/>
            <a:t>kan</a:t>
          </a:r>
          <a:r>
            <a:rPr lang="en-ZA" noProof="0" dirty="0"/>
            <a:t> </a:t>
          </a:r>
          <a:r>
            <a:rPr lang="en-ZA" noProof="0" dirty="0" err="1"/>
            <a:t>kompleks</a:t>
          </a:r>
          <a:r>
            <a:rPr lang="en-ZA" noProof="0" dirty="0"/>
            <a:t> wees.</a:t>
          </a:r>
        </a:p>
      </dgm:t>
    </dgm:pt>
    <dgm:pt modelId="{23F76283-4F72-42B7-905F-AFB8FE4DC4EA}" type="parTrans" cxnId="{99765A06-A04E-4AA7-ABA3-9D24E5E8071F}">
      <dgm:prSet/>
      <dgm:spPr/>
      <dgm:t>
        <a:bodyPr/>
        <a:lstStyle/>
        <a:p>
          <a:endParaRPr lang="en-US"/>
        </a:p>
      </dgm:t>
    </dgm:pt>
    <dgm:pt modelId="{3144C42C-2381-4465-91FD-2E0F942DCFFB}" type="sibTrans" cxnId="{99765A06-A04E-4AA7-ABA3-9D24E5E8071F}">
      <dgm:prSet/>
      <dgm:spPr/>
      <dgm:t>
        <a:bodyPr/>
        <a:lstStyle/>
        <a:p>
          <a:endParaRPr lang="en-US"/>
        </a:p>
      </dgm:t>
    </dgm:pt>
    <dgm:pt modelId="{07E48ECB-86AA-4B46-B399-5367BC0013C0}">
      <dgm:prSet/>
      <dgm:spPr/>
      <dgm:t>
        <a:bodyPr/>
        <a:lstStyle/>
        <a:p>
          <a:r>
            <a:rPr lang="nl-NL" noProof="0" dirty="0"/>
            <a:t>Elkeen se ervarings is uniek.</a:t>
          </a:r>
          <a:endParaRPr lang="en-ZA" noProof="0" dirty="0"/>
        </a:p>
      </dgm:t>
    </dgm:pt>
    <dgm:pt modelId="{D2B46D30-3630-4509-8F05-36F584D6E788}" type="parTrans" cxnId="{EA6C8571-0DA0-468D-9AAC-1184A450E3C6}">
      <dgm:prSet/>
      <dgm:spPr/>
      <dgm:t>
        <a:bodyPr/>
        <a:lstStyle/>
        <a:p>
          <a:endParaRPr lang="en-US"/>
        </a:p>
      </dgm:t>
    </dgm:pt>
    <dgm:pt modelId="{2D751F66-1FB7-4B36-ABC6-9EEAB3803FF2}" type="sibTrans" cxnId="{EA6C8571-0DA0-468D-9AAC-1184A450E3C6}">
      <dgm:prSet/>
      <dgm:spPr/>
      <dgm:t>
        <a:bodyPr/>
        <a:lstStyle/>
        <a:p>
          <a:endParaRPr lang="en-US"/>
        </a:p>
      </dgm:t>
    </dgm:pt>
    <dgm:pt modelId="{4A91283A-9CDF-4406-A340-2B50DC4E95A1}">
      <dgm:prSet/>
      <dgm:spPr/>
      <dgm:t>
        <a:bodyPr/>
        <a:lstStyle/>
        <a:p>
          <a:r>
            <a:rPr lang="nl-NL" noProof="0" dirty="0"/>
            <a:t>Om diversiteit te respekteer beteken om alle mense met waardigheid te behandel.</a:t>
          </a:r>
          <a:endParaRPr lang="en-ZA" noProof="0" dirty="0"/>
        </a:p>
      </dgm:t>
    </dgm:pt>
    <dgm:pt modelId="{7391A382-0240-42C0-891C-E9048DEEDCA4}" type="parTrans" cxnId="{AF0F27AC-2F2C-4402-BE74-59ABDECC1BF8}">
      <dgm:prSet/>
      <dgm:spPr/>
      <dgm:t>
        <a:bodyPr/>
        <a:lstStyle/>
        <a:p>
          <a:endParaRPr lang="en-US"/>
        </a:p>
      </dgm:t>
    </dgm:pt>
    <dgm:pt modelId="{CBF32D48-8109-48BE-9B7B-8352DDBBD0BB}" type="sibTrans" cxnId="{AF0F27AC-2F2C-4402-BE74-59ABDECC1BF8}">
      <dgm:prSet/>
      <dgm:spPr/>
      <dgm:t>
        <a:bodyPr/>
        <a:lstStyle/>
        <a:p>
          <a:endParaRPr lang="en-US"/>
        </a:p>
      </dgm:t>
    </dgm:pt>
    <dgm:pt modelId="{19EDABC0-0E5F-4D22-B5B1-DE2EC69B8DA4}" type="pres">
      <dgm:prSet presAssocID="{63344BDF-9EB8-464D-8509-E9FEA7855DB5}" presName="linear" presStyleCnt="0">
        <dgm:presLayoutVars>
          <dgm:animLvl val="lvl"/>
          <dgm:resizeHandles val="exact"/>
        </dgm:presLayoutVars>
      </dgm:prSet>
      <dgm:spPr/>
    </dgm:pt>
    <dgm:pt modelId="{64F9523B-E74C-4B28-A63A-91A3329B2441}" type="pres">
      <dgm:prSet presAssocID="{1A2FCBF6-5487-43A6-912C-2CC5AC71E988}" presName="parentText" presStyleLbl="node1" presStyleIdx="0" presStyleCnt="3">
        <dgm:presLayoutVars>
          <dgm:chMax val="0"/>
          <dgm:bulletEnabled val="1"/>
        </dgm:presLayoutVars>
      </dgm:prSet>
      <dgm:spPr/>
    </dgm:pt>
    <dgm:pt modelId="{433F1BFA-B492-46B1-B456-9180B7C2164B}" type="pres">
      <dgm:prSet presAssocID="{3144C42C-2381-4465-91FD-2E0F942DCFFB}" presName="spacer" presStyleCnt="0"/>
      <dgm:spPr/>
    </dgm:pt>
    <dgm:pt modelId="{7C149DFB-67B0-42CE-B8E3-CDF7A4E1A368}" type="pres">
      <dgm:prSet presAssocID="{07E48ECB-86AA-4B46-B399-5367BC0013C0}" presName="parentText" presStyleLbl="node1" presStyleIdx="1" presStyleCnt="3">
        <dgm:presLayoutVars>
          <dgm:chMax val="0"/>
          <dgm:bulletEnabled val="1"/>
        </dgm:presLayoutVars>
      </dgm:prSet>
      <dgm:spPr/>
    </dgm:pt>
    <dgm:pt modelId="{972A470A-C9BB-4F13-92DA-F51650C3BFFC}" type="pres">
      <dgm:prSet presAssocID="{2D751F66-1FB7-4B36-ABC6-9EEAB3803FF2}" presName="spacer" presStyleCnt="0"/>
      <dgm:spPr/>
    </dgm:pt>
    <dgm:pt modelId="{EB7867F2-1C43-479F-B584-2F276C134366}" type="pres">
      <dgm:prSet presAssocID="{4A91283A-9CDF-4406-A340-2B50DC4E95A1}" presName="parentText" presStyleLbl="node1" presStyleIdx="2" presStyleCnt="3">
        <dgm:presLayoutVars>
          <dgm:chMax val="0"/>
          <dgm:bulletEnabled val="1"/>
        </dgm:presLayoutVars>
      </dgm:prSet>
      <dgm:spPr/>
    </dgm:pt>
  </dgm:ptLst>
  <dgm:cxnLst>
    <dgm:cxn modelId="{99765A06-A04E-4AA7-ABA3-9D24E5E8071F}" srcId="{63344BDF-9EB8-464D-8509-E9FEA7855DB5}" destId="{1A2FCBF6-5487-43A6-912C-2CC5AC71E988}" srcOrd="0" destOrd="0" parTransId="{23F76283-4F72-42B7-905F-AFB8FE4DC4EA}" sibTransId="{3144C42C-2381-4465-91FD-2E0F942DCFFB}"/>
    <dgm:cxn modelId="{520DB017-76F5-4D4F-AC70-B307E647BE4A}" type="presOf" srcId="{1A2FCBF6-5487-43A6-912C-2CC5AC71E988}" destId="{64F9523B-E74C-4B28-A63A-91A3329B2441}" srcOrd="0" destOrd="0" presId="urn:microsoft.com/office/officeart/2005/8/layout/vList2"/>
    <dgm:cxn modelId="{96DD4A36-C124-4547-ADAF-F883FD167880}" type="presOf" srcId="{63344BDF-9EB8-464D-8509-E9FEA7855DB5}" destId="{19EDABC0-0E5F-4D22-B5B1-DE2EC69B8DA4}" srcOrd="0" destOrd="0" presId="urn:microsoft.com/office/officeart/2005/8/layout/vList2"/>
    <dgm:cxn modelId="{EA6C8571-0DA0-468D-9AAC-1184A450E3C6}" srcId="{63344BDF-9EB8-464D-8509-E9FEA7855DB5}" destId="{07E48ECB-86AA-4B46-B399-5367BC0013C0}" srcOrd="1" destOrd="0" parTransId="{D2B46D30-3630-4509-8F05-36F584D6E788}" sibTransId="{2D751F66-1FB7-4B36-ABC6-9EEAB3803FF2}"/>
    <dgm:cxn modelId="{AF0F27AC-2F2C-4402-BE74-59ABDECC1BF8}" srcId="{63344BDF-9EB8-464D-8509-E9FEA7855DB5}" destId="{4A91283A-9CDF-4406-A340-2B50DC4E95A1}" srcOrd="2" destOrd="0" parTransId="{7391A382-0240-42C0-891C-E9048DEEDCA4}" sibTransId="{CBF32D48-8109-48BE-9B7B-8352DDBBD0BB}"/>
    <dgm:cxn modelId="{F41C8FB9-1065-4109-98D1-7669C51D6A98}" type="presOf" srcId="{07E48ECB-86AA-4B46-B399-5367BC0013C0}" destId="{7C149DFB-67B0-42CE-B8E3-CDF7A4E1A368}" srcOrd="0" destOrd="0" presId="urn:microsoft.com/office/officeart/2005/8/layout/vList2"/>
    <dgm:cxn modelId="{DBC928FB-4291-4F57-B6B2-EBA2177356D3}" type="presOf" srcId="{4A91283A-9CDF-4406-A340-2B50DC4E95A1}" destId="{EB7867F2-1C43-479F-B584-2F276C134366}" srcOrd="0" destOrd="0" presId="urn:microsoft.com/office/officeart/2005/8/layout/vList2"/>
    <dgm:cxn modelId="{9745B3F6-5F6F-4044-8DB7-A19BE3D8A12E}" type="presParOf" srcId="{19EDABC0-0E5F-4D22-B5B1-DE2EC69B8DA4}" destId="{64F9523B-E74C-4B28-A63A-91A3329B2441}" srcOrd="0" destOrd="0" presId="urn:microsoft.com/office/officeart/2005/8/layout/vList2"/>
    <dgm:cxn modelId="{DB193CBF-722E-4C18-AEAD-F9E8C2AA2376}" type="presParOf" srcId="{19EDABC0-0E5F-4D22-B5B1-DE2EC69B8DA4}" destId="{433F1BFA-B492-46B1-B456-9180B7C2164B}" srcOrd="1" destOrd="0" presId="urn:microsoft.com/office/officeart/2005/8/layout/vList2"/>
    <dgm:cxn modelId="{79D5AE59-591D-481A-AFFC-72B86B460743}" type="presParOf" srcId="{19EDABC0-0E5F-4D22-B5B1-DE2EC69B8DA4}" destId="{7C149DFB-67B0-42CE-B8E3-CDF7A4E1A368}" srcOrd="2" destOrd="0" presId="urn:microsoft.com/office/officeart/2005/8/layout/vList2"/>
    <dgm:cxn modelId="{13C6C6E7-6EA2-4B28-A0E6-2121E820DABB}" type="presParOf" srcId="{19EDABC0-0E5F-4D22-B5B1-DE2EC69B8DA4}" destId="{972A470A-C9BB-4F13-92DA-F51650C3BFFC}" srcOrd="3" destOrd="0" presId="urn:microsoft.com/office/officeart/2005/8/layout/vList2"/>
    <dgm:cxn modelId="{F3BD05F2-EEF9-47FF-A8B9-C62E72D7D2A6}" type="presParOf" srcId="{19EDABC0-0E5F-4D22-B5B1-DE2EC69B8DA4}" destId="{EB7867F2-1C43-479F-B584-2F276C13436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E4B55-7C39-40BF-8DA1-54950C5F31DC}"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36107E5C-54E0-4E42-8461-D92BE2FFD722}">
      <dgm:prSet/>
      <dgm:spPr/>
      <dgm:t>
        <a:bodyPr/>
        <a:lstStyle/>
        <a:p>
          <a:r>
            <a:rPr lang="en-ZA" noProof="0" dirty="0" err="1"/>
            <a:t>Betroubare</a:t>
          </a:r>
          <a:r>
            <a:rPr lang="en-ZA" noProof="0" dirty="0"/>
            <a:t> </a:t>
          </a:r>
          <a:r>
            <a:rPr lang="en-ZA" noProof="0" dirty="0" err="1"/>
            <a:t>bronne</a:t>
          </a:r>
          <a:r>
            <a:rPr lang="en-ZA" noProof="0" dirty="0"/>
            <a:t> sluit in:</a:t>
          </a:r>
        </a:p>
      </dgm:t>
    </dgm:pt>
    <dgm:pt modelId="{5A5ABE01-52FD-4FA7-82D9-95DC78DF0EC1}" type="parTrans" cxnId="{A9EC101C-8DEE-4FB9-8D84-5EDD3FFE1634}">
      <dgm:prSet/>
      <dgm:spPr/>
      <dgm:t>
        <a:bodyPr/>
        <a:lstStyle/>
        <a:p>
          <a:endParaRPr lang="en-US"/>
        </a:p>
      </dgm:t>
    </dgm:pt>
    <dgm:pt modelId="{B612C783-4E24-4E2B-9931-DEC60EB49537}" type="sibTrans" cxnId="{A9EC101C-8DEE-4FB9-8D84-5EDD3FFE1634}">
      <dgm:prSet/>
      <dgm:spPr/>
      <dgm:t>
        <a:bodyPr/>
        <a:lstStyle/>
        <a:p>
          <a:endParaRPr lang="en-US"/>
        </a:p>
      </dgm:t>
    </dgm:pt>
    <dgm:pt modelId="{0D983825-B0ED-408D-9B7D-B8CC593A3DF8}">
      <dgm:prSet/>
      <dgm:spPr/>
      <dgm:t>
        <a:bodyPr/>
        <a:lstStyle/>
        <a:p>
          <a:r>
            <a:rPr lang="en-ZA" noProof="0" dirty="0" err="1"/>
            <a:t>Ouers</a:t>
          </a:r>
          <a:r>
            <a:rPr lang="en-ZA" noProof="0" dirty="0"/>
            <a:t> </a:t>
          </a:r>
          <a:r>
            <a:rPr lang="en-ZA" noProof="0" dirty="0" err="1"/>
            <a:t>en</a:t>
          </a:r>
          <a:r>
            <a:rPr lang="en-ZA" noProof="0" dirty="0"/>
            <a:t> </a:t>
          </a:r>
          <a:r>
            <a:rPr lang="en-ZA" noProof="0" dirty="0" err="1"/>
            <a:t>versorgers</a:t>
          </a:r>
          <a:endParaRPr lang="en-ZA" noProof="0" dirty="0"/>
        </a:p>
      </dgm:t>
    </dgm:pt>
    <dgm:pt modelId="{75272A85-452A-48B4-8483-C4DC8B2EC115}" type="parTrans" cxnId="{C83DAED6-6BDA-436F-81F0-651D1B88FB4F}">
      <dgm:prSet/>
      <dgm:spPr/>
      <dgm:t>
        <a:bodyPr/>
        <a:lstStyle/>
        <a:p>
          <a:endParaRPr lang="en-US"/>
        </a:p>
      </dgm:t>
    </dgm:pt>
    <dgm:pt modelId="{07743B80-C195-4D9B-9D30-C49C4E05EE0C}" type="sibTrans" cxnId="{C83DAED6-6BDA-436F-81F0-651D1B88FB4F}">
      <dgm:prSet/>
      <dgm:spPr/>
      <dgm:t>
        <a:bodyPr/>
        <a:lstStyle/>
        <a:p>
          <a:endParaRPr lang="en-US"/>
        </a:p>
      </dgm:t>
    </dgm:pt>
    <dgm:pt modelId="{CF9CEFCE-CF3A-47E5-A91B-ED51072B5466}">
      <dgm:prSet/>
      <dgm:spPr/>
      <dgm:t>
        <a:bodyPr/>
        <a:lstStyle/>
        <a:p>
          <a:r>
            <a:rPr lang="en-ZA" noProof="0" dirty="0" err="1"/>
            <a:t>Onderwysers</a:t>
          </a:r>
          <a:r>
            <a:rPr lang="en-ZA" noProof="0" dirty="0"/>
            <a:t> </a:t>
          </a:r>
          <a:r>
            <a:rPr lang="en-ZA" noProof="0" dirty="0" err="1"/>
            <a:t>en</a:t>
          </a:r>
          <a:r>
            <a:rPr lang="en-ZA" noProof="0" dirty="0"/>
            <a:t> </a:t>
          </a:r>
          <a:r>
            <a:rPr lang="en-ZA" noProof="0" dirty="0" err="1"/>
            <a:t>skoolberaders</a:t>
          </a:r>
          <a:endParaRPr lang="en-ZA" noProof="0" dirty="0"/>
        </a:p>
      </dgm:t>
    </dgm:pt>
    <dgm:pt modelId="{C1EB9B1F-1449-419E-B9E4-43378680B7DC}" type="parTrans" cxnId="{A7310CB5-E607-4E19-80A1-57F78F68CCEA}">
      <dgm:prSet/>
      <dgm:spPr/>
      <dgm:t>
        <a:bodyPr/>
        <a:lstStyle/>
        <a:p>
          <a:endParaRPr lang="en-US"/>
        </a:p>
      </dgm:t>
    </dgm:pt>
    <dgm:pt modelId="{1371D7CF-F0E8-4CCC-B710-3456E929789A}" type="sibTrans" cxnId="{A7310CB5-E607-4E19-80A1-57F78F68CCEA}">
      <dgm:prSet/>
      <dgm:spPr/>
      <dgm:t>
        <a:bodyPr/>
        <a:lstStyle/>
        <a:p>
          <a:endParaRPr lang="en-US"/>
        </a:p>
      </dgm:t>
    </dgm:pt>
    <dgm:pt modelId="{ED01FB51-639E-4354-976E-08DD255A275E}">
      <dgm:prSet/>
      <dgm:spPr/>
      <dgm:t>
        <a:bodyPr/>
        <a:lstStyle/>
        <a:p>
          <a:r>
            <a:rPr lang="en-ZA" noProof="0" dirty="0"/>
            <a:t>Dokters </a:t>
          </a:r>
          <a:r>
            <a:rPr lang="en-ZA" noProof="0" dirty="0" err="1"/>
            <a:t>en</a:t>
          </a:r>
          <a:r>
            <a:rPr lang="en-ZA" noProof="0" dirty="0"/>
            <a:t> </a:t>
          </a:r>
          <a:r>
            <a:rPr lang="en-ZA" noProof="0" dirty="0" err="1"/>
            <a:t>klinieke</a:t>
          </a:r>
          <a:endParaRPr lang="en-ZA" noProof="0" dirty="0"/>
        </a:p>
      </dgm:t>
    </dgm:pt>
    <dgm:pt modelId="{3656B109-8CB9-4552-A881-79C1F147402A}" type="parTrans" cxnId="{D2CE2439-5009-4CB7-99F2-7D49A1956A93}">
      <dgm:prSet/>
      <dgm:spPr/>
      <dgm:t>
        <a:bodyPr/>
        <a:lstStyle/>
        <a:p>
          <a:endParaRPr lang="en-US"/>
        </a:p>
      </dgm:t>
    </dgm:pt>
    <dgm:pt modelId="{26EA4F72-3728-4F53-A9CF-AF0AAB005F85}" type="sibTrans" cxnId="{D2CE2439-5009-4CB7-99F2-7D49A1956A93}">
      <dgm:prSet/>
      <dgm:spPr/>
      <dgm:t>
        <a:bodyPr/>
        <a:lstStyle/>
        <a:p>
          <a:endParaRPr lang="en-US"/>
        </a:p>
      </dgm:t>
    </dgm:pt>
    <dgm:pt modelId="{DBB39715-D4A0-46D8-AD08-75B8FD2CFEC9}">
      <dgm:prSet/>
      <dgm:spPr/>
      <dgm:t>
        <a:bodyPr/>
        <a:lstStyle/>
        <a:p>
          <a:r>
            <a:rPr lang="en-ZA" noProof="0" dirty="0" err="1"/>
            <a:t>Maatskaplike</a:t>
          </a:r>
          <a:r>
            <a:rPr lang="en-ZA" noProof="0" dirty="0"/>
            <a:t> </a:t>
          </a:r>
          <a:r>
            <a:rPr lang="en-ZA" noProof="0" dirty="0" err="1"/>
            <a:t>werkers</a:t>
          </a:r>
          <a:r>
            <a:rPr lang="en-ZA" noProof="0" dirty="0"/>
            <a:t> </a:t>
          </a:r>
          <a:r>
            <a:rPr lang="en-ZA" noProof="0" dirty="0" err="1"/>
            <a:t>en</a:t>
          </a:r>
          <a:r>
            <a:rPr lang="en-ZA" noProof="0" dirty="0"/>
            <a:t> </a:t>
          </a:r>
          <a:r>
            <a:rPr lang="en-ZA" noProof="0" dirty="0" err="1"/>
            <a:t>sielkundiges</a:t>
          </a:r>
          <a:endParaRPr lang="en-ZA" noProof="0" dirty="0"/>
        </a:p>
      </dgm:t>
    </dgm:pt>
    <dgm:pt modelId="{4A1B3B76-E70D-42BA-A972-51C4C282D59E}" type="parTrans" cxnId="{6E854369-6315-4288-8E97-B35854703087}">
      <dgm:prSet/>
      <dgm:spPr/>
      <dgm:t>
        <a:bodyPr/>
        <a:lstStyle/>
        <a:p>
          <a:endParaRPr lang="en-US"/>
        </a:p>
      </dgm:t>
    </dgm:pt>
    <dgm:pt modelId="{0ECF2F65-53D3-4016-BCCB-17ED9D4CB317}" type="sibTrans" cxnId="{6E854369-6315-4288-8E97-B35854703087}">
      <dgm:prSet/>
      <dgm:spPr/>
      <dgm:t>
        <a:bodyPr/>
        <a:lstStyle/>
        <a:p>
          <a:endParaRPr lang="en-US"/>
        </a:p>
      </dgm:t>
    </dgm:pt>
    <dgm:pt modelId="{221FC6F0-4CD9-4D6A-B924-CE05740E0463}">
      <dgm:prSet/>
      <dgm:spPr/>
      <dgm:t>
        <a:bodyPr/>
        <a:lstStyle/>
        <a:p>
          <a:r>
            <a:rPr lang="en-ZA" noProof="0" dirty="0" err="1"/>
            <a:t>Gemeenskaps-organisasies</a:t>
          </a:r>
          <a:endParaRPr lang="en-ZA" noProof="0" dirty="0"/>
        </a:p>
      </dgm:t>
    </dgm:pt>
    <dgm:pt modelId="{82269726-1C59-431A-BBC8-1E42ECFCA8A6}" type="parTrans" cxnId="{30B50384-FB66-4CAB-BB85-A79A805F269E}">
      <dgm:prSet/>
      <dgm:spPr/>
      <dgm:t>
        <a:bodyPr/>
        <a:lstStyle/>
        <a:p>
          <a:endParaRPr lang="en-US"/>
        </a:p>
      </dgm:t>
    </dgm:pt>
    <dgm:pt modelId="{640038DD-84D1-4F63-B7E6-A2EA21C4F024}" type="sibTrans" cxnId="{30B50384-FB66-4CAB-BB85-A79A805F269E}">
      <dgm:prSet/>
      <dgm:spPr/>
      <dgm:t>
        <a:bodyPr/>
        <a:lstStyle/>
        <a:p>
          <a:endParaRPr lang="en-US"/>
        </a:p>
      </dgm:t>
    </dgm:pt>
    <dgm:pt modelId="{F1059C0D-1960-49A3-93EB-C44EB3FFAD2A}">
      <dgm:prSet/>
      <dgm:spPr/>
      <dgm:t>
        <a:bodyPr/>
        <a:lstStyle/>
        <a:p>
          <a:r>
            <a:rPr lang="en-ZA" b="1" noProof="0" dirty="0" err="1"/>
            <a:t>Soek</a:t>
          </a:r>
          <a:r>
            <a:rPr lang="en-ZA" b="1" noProof="0" dirty="0"/>
            <a:t> </a:t>
          </a:r>
          <a:r>
            <a:rPr lang="en-ZA" b="1" noProof="0" dirty="0" err="1"/>
            <a:t>hulp</a:t>
          </a:r>
          <a:r>
            <a:rPr lang="en-ZA" b="1" noProof="0" dirty="0"/>
            <a:t> by </a:t>
          </a:r>
          <a:r>
            <a:rPr lang="en-ZA" b="1" noProof="0" dirty="0" err="1"/>
            <a:t>betroubare</a:t>
          </a:r>
          <a:r>
            <a:rPr lang="en-ZA" b="1" noProof="0" dirty="0"/>
            <a:t> </a:t>
          </a:r>
          <a:r>
            <a:rPr lang="en-ZA" b="1" noProof="0" dirty="0" err="1"/>
            <a:t>bronne</a:t>
          </a:r>
          <a:r>
            <a:rPr lang="en-ZA" b="1" noProof="0" dirty="0"/>
            <a:t>.</a:t>
          </a:r>
          <a:endParaRPr lang="en-ZA" noProof="0" dirty="0"/>
        </a:p>
      </dgm:t>
    </dgm:pt>
    <dgm:pt modelId="{E8C6AB41-BED4-4F85-93AF-D5E0C867D752}" type="parTrans" cxnId="{B159BFCD-B658-467B-92D2-48A234CA9230}">
      <dgm:prSet/>
      <dgm:spPr/>
      <dgm:t>
        <a:bodyPr/>
        <a:lstStyle/>
        <a:p>
          <a:endParaRPr lang="en-US"/>
        </a:p>
      </dgm:t>
    </dgm:pt>
    <dgm:pt modelId="{9F456D77-1864-425B-8A5F-2040B5F22A86}" type="sibTrans" cxnId="{B159BFCD-B658-467B-92D2-48A234CA9230}">
      <dgm:prSet/>
      <dgm:spPr/>
      <dgm:t>
        <a:bodyPr/>
        <a:lstStyle/>
        <a:p>
          <a:endParaRPr lang="en-US"/>
        </a:p>
      </dgm:t>
    </dgm:pt>
    <dgm:pt modelId="{B7F4A649-CD7D-42DD-999F-EB3576000A56}" type="pres">
      <dgm:prSet presAssocID="{A97E4B55-7C39-40BF-8DA1-54950C5F31DC}" presName="Name0" presStyleCnt="0">
        <dgm:presLayoutVars>
          <dgm:dir/>
          <dgm:animLvl val="lvl"/>
          <dgm:resizeHandles val="exact"/>
        </dgm:presLayoutVars>
      </dgm:prSet>
      <dgm:spPr/>
    </dgm:pt>
    <dgm:pt modelId="{030A407F-CBA8-4C93-BE51-79A619634163}" type="pres">
      <dgm:prSet presAssocID="{F1059C0D-1960-49A3-93EB-C44EB3FFAD2A}" presName="boxAndChildren" presStyleCnt="0"/>
      <dgm:spPr/>
    </dgm:pt>
    <dgm:pt modelId="{65AAF518-5F8E-4F59-9728-5A01CFB379F5}" type="pres">
      <dgm:prSet presAssocID="{F1059C0D-1960-49A3-93EB-C44EB3FFAD2A}" presName="parentTextBox" presStyleLbl="node1" presStyleIdx="0" presStyleCnt="2"/>
      <dgm:spPr/>
    </dgm:pt>
    <dgm:pt modelId="{D24FD1E6-6564-4F80-A8DC-4E2FB523C633}" type="pres">
      <dgm:prSet presAssocID="{B612C783-4E24-4E2B-9931-DEC60EB49537}" presName="sp" presStyleCnt="0"/>
      <dgm:spPr/>
    </dgm:pt>
    <dgm:pt modelId="{D2F7BB84-0F3F-4F73-B07E-E63418F38C7E}" type="pres">
      <dgm:prSet presAssocID="{36107E5C-54E0-4E42-8461-D92BE2FFD722}" presName="arrowAndChildren" presStyleCnt="0"/>
      <dgm:spPr/>
    </dgm:pt>
    <dgm:pt modelId="{07A9E6D3-E48D-46C1-8A50-78BF69DA0296}" type="pres">
      <dgm:prSet presAssocID="{36107E5C-54E0-4E42-8461-D92BE2FFD722}" presName="parentTextArrow" presStyleLbl="node1" presStyleIdx="0" presStyleCnt="2"/>
      <dgm:spPr/>
    </dgm:pt>
    <dgm:pt modelId="{577D76B8-A4B3-47A2-BC43-1C5E7A820412}" type="pres">
      <dgm:prSet presAssocID="{36107E5C-54E0-4E42-8461-D92BE2FFD722}" presName="arrow" presStyleLbl="node1" presStyleIdx="1" presStyleCnt="2"/>
      <dgm:spPr/>
    </dgm:pt>
    <dgm:pt modelId="{CD30D08A-C51E-4939-84FC-0B37D9C8370B}" type="pres">
      <dgm:prSet presAssocID="{36107E5C-54E0-4E42-8461-D92BE2FFD722}" presName="descendantArrow" presStyleCnt="0"/>
      <dgm:spPr/>
    </dgm:pt>
    <dgm:pt modelId="{4EC3830E-4C2A-4180-8F2C-0F65CD2C4577}" type="pres">
      <dgm:prSet presAssocID="{0D983825-B0ED-408D-9B7D-B8CC593A3DF8}" presName="childTextArrow" presStyleLbl="fgAccFollowNode1" presStyleIdx="0" presStyleCnt="5">
        <dgm:presLayoutVars>
          <dgm:bulletEnabled val="1"/>
        </dgm:presLayoutVars>
      </dgm:prSet>
      <dgm:spPr/>
    </dgm:pt>
    <dgm:pt modelId="{49098586-D042-40B9-8A84-509603FF90F0}" type="pres">
      <dgm:prSet presAssocID="{CF9CEFCE-CF3A-47E5-A91B-ED51072B5466}" presName="childTextArrow" presStyleLbl="fgAccFollowNode1" presStyleIdx="1" presStyleCnt="5">
        <dgm:presLayoutVars>
          <dgm:bulletEnabled val="1"/>
        </dgm:presLayoutVars>
      </dgm:prSet>
      <dgm:spPr/>
    </dgm:pt>
    <dgm:pt modelId="{8893EE7B-A929-49BB-83F7-4B23EA613781}" type="pres">
      <dgm:prSet presAssocID="{ED01FB51-639E-4354-976E-08DD255A275E}" presName="childTextArrow" presStyleLbl="fgAccFollowNode1" presStyleIdx="2" presStyleCnt="5">
        <dgm:presLayoutVars>
          <dgm:bulletEnabled val="1"/>
        </dgm:presLayoutVars>
      </dgm:prSet>
      <dgm:spPr/>
    </dgm:pt>
    <dgm:pt modelId="{539575D9-3387-4ED8-937A-2591E5041301}" type="pres">
      <dgm:prSet presAssocID="{DBB39715-D4A0-46D8-AD08-75B8FD2CFEC9}" presName="childTextArrow" presStyleLbl="fgAccFollowNode1" presStyleIdx="3" presStyleCnt="5">
        <dgm:presLayoutVars>
          <dgm:bulletEnabled val="1"/>
        </dgm:presLayoutVars>
      </dgm:prSet>
      <dgm:spPr/>
    </dgm:pt>
    <dgm:pt modelId="{216D3108-A9B4-4333-B62E-1E6530163998}" type="pres">
      <dgm:prSet presAssocID="{221FC6F0-4CD9-4D6A-B924-CE05740E0463}" presName="childTextArrow" presStyleLbl="fgAccFollowNode1" presStyleIdx="4" presStyleCnt="5">
        <dgm:presLayoutVars>
          <dgm:bulletEnabled val="1"/>
        </dgm:presLayoutVars>
      </dgm:prSet>
      <dgm:spPr/>
    </dgm:pt>
  </dgm:ptLst>
  <dgm:cxnLst>
    <dgm:cxn modelId="{5A791314-DF06-4AB8-A240-B02347D1C9C4}" type="presOf" srcId="{CF9CEFCE-CF3A-47E5-A91B-ED51072B5466}" destId="{49098586-D042-40B9-8A84-509603FF90F0}" srcOrd="0" destOrd="0" presId="urn:microsoft.com/office/officeart/2005/8/layout/process4"/>
    <dgm:cxn modelId="{A9EC101C-8DEE-4FB9-8D84-5EDD3FFE1634}" srcId="{A97E4B55-7C39-40BF-8DA1-54950C5F31DC}" destId="{36107E5C-54E0-4E42-8461-D92BE2FFD722}" srcOrd="0" destOrd="0" parTransId="{5A5ABE01-52FD-4FA7-82D9-95DC78DF0EC1}" sibTransId="{B612C783-4E24-4E2B-9931-DEC60EB49537}"/>
    <dgm:cxn modelId="{D2CE2439-5009-4CB7-99F2-7D49A1956A93}" srcId="{36107E5C-54E0-4E42-8461-D92BE2FFD722}" destId="{ED01FB51-639E-4354-976E-08DD255A275E}" srcOrd="2" destOrd="0" parTransId="{3656B109-8CB9-4552-A881-79C1F147402A}" sibTransId="{26EA4F72-3728-4F53-A9CF-AF0AAB005F85}"/>
    <dgm:cxn modelId="{B5D7475E-3399-401B-9BB5-C1EE64ECFA97}" type="presOf" srcId="{A97E4B55-7C39-40BF-8DA1-54950C5F31DC}" destId="{B7F4A649-CD7D-42DD-999F-EB3576000A56}" srcOrd="0" destOrd="0" presId="urn:microsoft.com/office/officeart/2005/8/layout/process4"/>
    <dgm:cxn modelId="{686EA661-D01D-4665-A7A7-CFE09521C7B9}" type="presOf" srcId="{36107E5C-54E0-4E42-8461-D92BE2FFD722}" destId="{577D76B8-A4B3-47A2-BC43-1C5E7A820412}" srcOrd="1" destOrd="0" presId="urn:microsoft.com/office/officeart/2005/8/layout/process4"/>
    <dgm:cxn modelId="{183BDB66-ABE7-4F0F-93AA-5872DF5EC7BA}" type="presOf" srcId="{F1059C0D-1960-49A3-93EB-C44EB3FFAD2A}" destId="{65AAF518-5F8E-4F59-9728-5A01CFB379F5}" srcOrd="0" destOrd="0" presId="urn:microsoft.com/office/officeart/2005/8/layout/process4"/>
    <dgm:cxn modelId="{6E854369-6315-4288-8E97-B35854703087}" srcId="{36107E5C-54E0-4E42-8461-D92BE2FFD722}" destId="{DBB39715-D4A0-46D8-AD08-75B8FD2CFEC9}" srcOrd="3" destOrd="0" parTransId="{4A1B3B76-E70D-42BA-A972-51C4C282D59E}" sibTransId="{0ECF2F65-53D3-4016-BCCB-17ED9D4CB317}"/>
    <dgm:cxn modelId="{5724B84B-3CBD-40A8-B8CE-732C246F2DB9}" type="presOf" srcId="{ED01FB51-639E-4354-976E-08DD255A275E}" destId="{8893EE7B-A929-49BB-83F7-4B23EA613781}" srcOrd="0" destOrd="0" presId="urn:microsoft.com/office/officeart/2005/8/layout/process4"/>
    <dgm:cxn modelId="{30B50384-FB66-4CAB-BB85-A79A805F269E}" srcId="{36107E5C-54E0-4E42-8461-D92BE2FFD722}" destId="{221FC6F0-4CD9-4D6A-B924-CE05740E0463}" srcOrd="4" destOrd="0" parTransId="{82269726-1C59-431A-BBC8-1E42ECFCA8A6}" sibTransId="{640038DD-84D1-4F63-B7E6-A2EA21C4F024}"/>
    <dgm:cxn modelId="{4628409E-1C24-4739-870A-D8EE8DF577A8}" type="presOf" srcId="{36107E5C-54E0-4E42-8461-D92BE2FFD722}" destId="{07A9E6D3-E48D-46C1-8A50-78BF69DA0296}" srcOrd="0" destOrd="0" presId="urn:microsoft.com/office/officeart/2005/8/layout/process4"/>
    <dgm:cxn modelId="{028249AB-EA7E-4F8B-B309-3196F59E3A46}" type="presOf" srcId="{DBB39715-D4A0-46D8-AD08-75B8FD2CFEC9}" destId="{539575D9-3387-4ED8-937A-2591E5041301}" srcOrd="0" destOrd="0" presId="urn:microsoft.com/office/officeart/2005/8/layout/process4"/>
    <dgm:cxn modelId="{7887DCAB-5922-44CE-B85E-F2623C0843FD}" type="presOf" srcId="{0D983825-B0ED-408D-9B7D-B8CC593A3DF8}" destId="{4EC3830E-4C2A-4180-8F2C-0F65CD2C4577}" srcOrd="0" destOrd="0" presId="urn:microsoft.com/office/officeart/2005/8/layout/process4"/>
    <dgm:cxn modelId="{A7310CB5-E607-4E19-80A1-57F78F68CCEA}" srcId="{36107E5C-54E0-4E42-8461-D92BE2FFD722}" destId="{CF9CEFCE-CF3A-47E5-A91B-ED51072B5466}" srcOrd="1" destOrd="0" parTransId="{C1EB9B1F-1449-419E-B9E4-43378680B7DC}" sibTransId="{1371D7CF-F0E8-4CCC-B710-3456E929789A}"/>
    <dgm:cxn modelId="{B159BFCD-B658-467B-92D2-48A234CA9230}" srcId="{A97E4B55-7C39-40BF-8DA1-54950C5F31DC}" destId="{F1059C0D-1960-49A3-93EB-C44EB3FFAD2A}" srcOrd="1" destOrd="0" parTransId="{E8C6AB41-BED4-4F85-93AF-D5E0C867D752}" sibTransId="{9F456D77-1864-425B-8A5F-2040B5F22A86}"/>
    <dgm:cxn modelId="{C83DAED6-6BDA-436F-81F0-651D1B88FB4F}" srcId="{36107E5C-54E0-4E42-8461-D92BE2FFD722}" destId="{0D983825-B0ED-408D-9B7D-B8CC593A3DF8}" srcOrd="0" destOrd="0" parTransId="{75272A85-452A-48B4-8483-C4DC8B2EC115}" sibTransId="{07743B80-C195-4D9B-9D30-C49C4E05EE0C}"/>
    <dgm:cxn modelId="{17A99ADF-0604-4856-9C7F-23561E2EB7DA}" type="presOf" srcId="{221FC6F0-4CD9-4D6A-B924-CE05740E0463}" destId="{216D3108-A9B4-4333-B62E-1E6530163998}" srcOrd="0" destOrd="0" presId="urn:microsoft.com/office/officeart/2005/8/layout/process4"/>
    <dgm:cxn modelId="{10F44A9B-7428-4839-B67F-D444011B650F}" type="presParOf" srcId="{B7F4A649-CD7D-42DD-999F-EB3576000A56}" destId="{030A407F-CBA8-4C93-BE51-79A619634163}" srcOrd="0" destOrd="0" presId="urn:microsoft.com/office/officeart/2005/8/layout/process4"/>
    <dgm:cxn modelId="{B2841EBD-7924-4352-BDAD-35EA2D253C1E}" type="presParOf" srcId="{030A407F-CBA8-4C93-BE51-79A619634163}" destId="{65AAF518-5F8E-4F59-9728-5A01CFB379F5}" srcOrd="0" destOrd="0" presId="urn:microsoft.com/office/officeart/2005/8/layout/process4"/>
    <dgm:cxn modelId="{98453515-C057-48C7-9392-C7EDA21A95D4}" type="presParOf" srcId="{B7F4A649-CD7D-42DD-999F-EB3576000A56}" destId="{D24FD1E6-6564-4F80-A8DC-4E2FB523C633}" srcOrd="1" destOrd="0" presId="urn:microsoft.com/office/officeart/2005/8/layout/process4"/>
    <dgm:cxn modelId="{ADD4CAF5-0D29-470D-B637-88334B7231A3}" type="presParOf" srcId="{B7F4A649-CD7D-42DD-999F-EB3576000A56}" destId="{D2F7BB84-0F3F-4F73-B07E-E63418F38C7E}" srcOrd="2" destOrd="0" presId="urn:microsoft.com/office/officeart/2005/8/layout/process4"/>
    <dgm:cxn modelId="{9EC86093-BD95-4E6D-96D9-F07EE6E7348D}" type="presParOf" srcId="{D2F7BB84-0F3F-4F73-B07E-E63418F38C7E}" destId="{07A9E6D3-E48D-46C1-8A50-78BF69DA0296}" srcOrd="0" destOrd="0" presId="urn:microsoft.com/office/officeart/2005/8/layout/process4"/>
    <dgm:cxn modelId="{4FEA8D1F-65D8-4ED1-B647-2F3ECD69699F}" type="presParOf" srcId="{D2F7BB84-0F3F-4F73-B07E-E63418F38C7E}" destId="{577D76B8-A4B3-47A2-BC43-1C5E7A820412}" srcOrd="1" destOrd="0" presId="urn:microsoft.com/office/officeart/2005/8/layout/process4"/>
    <dgm:cxn modelId="{B39EE00F-E8D7-4F62-B084-CB9C7670FDFE}" type="presParOf" srcId="{D2F7BB84-0F3F-4F73-B07E-E63418F38C7E}" destId="{CD30D08A-C51E-4939-84FC-0B37D9C8370B}" srcOrd="2" destOrd="0" presId="urn:microsoft.com/office/officeart/2005/8/layout/process4"/>
    <dgm:cxn modelId="{92700284-C7AD-4F91-8027-17A8D021C6BB}" type="presParOf" srcId="{CD30D08A-C51E-4939-84FC-0B37D9C8370B}" destId="{4EC3830E-4C2A-4180-8F2C-0F65CD2C4577}" srcOrd="0" destOrd="0" presId="urn:microsoft.com/office/officeart/2005/8/layout/process4"/>
    <dgm:cxn modelId="{63E8B808-029C-4F45-964F-F3E3A31800A6}" type="presParOf" srcId="{CD30D08A-C51E-4939-84FC-0B37D9C8370B}" destId="{49098586-D042-40B9-8A84-509603FF90F0}" srcOrd="1" destOrd="0" presId="urn:microsoft.com/office/officeart/2005/8/layout/process4"/>
    <dgm:cxn modelId="{5A3F6A0F-0699-4177-9CE2-B4AC598B3F7F}" type="presParOf" srcId="{CD30D08A-C51E-4939-84FC-0B37D9C8370B}" destId="{8893EE7B-A929-49BB-83F7-4B23EA613781}" srcOrd="2" destOrd="0" presId="urn:microsoft.com/office/officeart/2005/8/layout/process4"/>
    <dgm:cxn modelId="{E06EF080-8F45-478E-9C32-096A66B86906}" type="presParOf" srcId="{CD30D08A-C51E-4939-84FC-0B37D9C8370B}" destId="{539575D9-3387-4ED8-937A-2591E5041301}" srcOrd="3" destOrd="0" presId="urn:microsoft.com/office/officeart/2005/8/layout/process4"/>
    <dgm:cxn modelId="{FD51E2A2-A919-4770-9949-39A9C676D7D9}" type="presParOf" srcId="{CD30D08A-C51E-4939-84FC-0B37D9C8370B}" destId="{216D3108-A9B4-4333-B62E-1E6530163998}" srcOrd="4"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215AD8-66EC-4FB6-BCA4-1DE112F55F02}"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75D3889F-E826-4DF0-B205-31ADCB399828}">
      <dgm:prSet custT="1"/>
      <dgm:spPr/>
      <dgm:t>
        <a:bodyPr/>
        <a:lstStyle/>
        <a:p>
          <a:r>
            <a:rPr lang="en-ZA" sz="2400" b="1" noProof="0" dirty="0" err="1"/>
            <a:t>Voeding</a:t>
          </a:r>
          <a:endParaRPr lang="en-ZA" sz="2400" noProof="0" dirty="0"/>
        </a:p>
      </dgm:t>
    </dgm:pt>
    <dgm:pt modelId="{3BFABA42-73F2-43DC-8095-88C7A26DC3AE}" type="parTrans" cxnId="{8729E150-B82F-48B6-8E62-7A7E38FE1CAD}">
      <dgm:prSet/>
      <dgm:spPr/>
      <dgm:t>
        <a:bodyPr/>
        <a:lstStyle/>
        <a:p>
          <a:endParaRPr lang="en-US"/>
        </a:p>
      </dgm:t>
    </dgm:pt>
    <dgm:pt modelId="{83084DBB-2ABE-4418-BC32-DDE906BFB47F}" type="sibTrans" cxnId="{8729E150-B82F-48B6-8E62-7A7E38FE1CAD}">
      <dgm:prSet/>
      <dgm:spPr/>
      <dgm:t>
        <a:bodyPr/>
        <a:lstStyle/>
        <a:p>
          <a:endParaRPr lang="en-US"/>
        </a:p>
      </dgm:t>
    </dgm:pt>
    <dgm:pt modelId="{A501BBDF-A3FC-468A-801A-6AF3F596B799}">
      <dgm:prSet/>
      <dgm:spPr/>
      <dgm:t>
        <a:bodyPr/>
        <a:lstStyle/>
        <a:p>
          <a:r>
            <a:rPr lang="en-ZA" noProof="0" dirty="0" err="1"/>
            <a:t>Eet</a:t>
          </a:r>
          <a:r>
            <a:rPr lang="en-ZA" noProof="0" dirty="0"/>
            <a:t> 'n </a:t>
          </a:r>
          <a:r>
            <a:rPr lang="en-ZA" noProof="0" dirty="0" err="1"/>
            <a:t>gebalanseerde</a:t>
          </a:r>
          <a:r>
            <a:rPr lang="en-ZA" noProof="0" dirty="0"/>
            <a:t> </a:t>
          </a:r>
          <a:r>
            <a:rPr lang="en-ZA" noProof="0" dirty="0" err="1"/>
            <a:t>dieet</a:t>
          </a:r>
          <a:r>
            <a:rPr lang="en-ZA" noProof="0" dirty="0"/>
            <a:t>.</a:t>
          </a:r>
        </a:p>
      </dgm:t>
    </dgm:pt>
    <dgm:pt modelId="{36BEBA28-43EA-40AE-8651-DB43F18FCA7F}" type="parTrans" cxnId="{B0041E24-158E-4B1D-A9C5-2A426FB5AEBC}">
      <dgm:prSet/>
      <dgm:spPr/>
      <dgm:t>
        <a:bodyPr/>
        <a:lstStyle/>
        <a:p>
          <a:endParaRPr lang="en-US"/>
        </a:p>
      </dgm:t>
    </dgm:pt>
    <dgm:pt modelId="{A3BB6A35-0519-4B9E-B2D9-B131EF3C0028}" type="sibTrans" cxnId="{B0041E24-158E-4B1D-A9C5-2A426FB5AEBC}">
      <dgm:prSet/>
      <dgm:spPr/>
      <dgm:t>
        <a:bodyPr/>
        <a:lstStyle/>
        <a:p>
          <a:endParaRPr lang="en-US"/>
        </a:p>
      </dgm:t>
    </dgm:pt>
    <dgm:pt modelId="{10E144F3-8B17-496B-9989-856D00E34ED1}">
      <dgm:prSet/>
      <dgm:spPr/>
      <dgm:t>
        <a:bodyPr/>
        <a:lstStyle/>
        <a:p>
          <a:r>
            <a:rPr lang="en-ZA" noProof="0" dirty="0"/>
            <a:t>Drink </a:t>
          </a:r>
          <a:r>
            <a:rPr lang="en-ZA" noProof="0" dirty="0" err="1"/>
            <a:t>genoeg</a:t>
          </a:r>
          <a:r>
            <a:rPr lang="en-ZA" noProof="0" dirty="0"/>
            <a:t> water.</a:t>
          </a:r>
        </a:p>
      </dgm:t>
    </dgm:pt>
    <dgm:pt modelId="{65474960-458C-49BC-82E7-535BF08C49E9}" type="parTrans" cxnId="{4209D883-109F-4F39-9777-369BF82DA3EC}">
      <dgm:prSet/>
      <dgm:spPr/>
      <dgm:t>
        <a:bodyPr/>
        <a:lstStyle/>
        <a:p>
          <a:endParaRPr lang="en-US"/>
        </a:p>
      </dgm:t>
    </dgm:pt>
    <dgm:pt modelId="{26A7CBD1-F5C6-4C97-953F-EAC7C91517B3}" type="sibTrans" cxnId="{4209D883-109F-4F39-9777-369BF82DA3EC}">
      <dgm:prSet/>
      <dgm:spPr/>
      <dgm:t>
        <a:bodyPr/>
        <a:lstStyle/>
        <a:p>
          <a:endParaRPr lang="en-US"/>
        </a:p>
      </dgm:t>
    </dgm:pt>
    <dgm:pt modelId="{428FB636-5040-4974-BD0A-E0D630E80B3C}">
      <dgm:prSet custT="1"/>
      <dgm:spPr/>
      <dgm:t>
        <a:bodyPr/>
        <a:lstStyle/>
        <a:p>
          <a:r>
            <a:rPr lang="en-ZA" sz="2400" b="1" noProof="0" dirty="0" err="1"/>
            <a:t>Oefening</a:t>
          </a:r>
          <a:endParaRPr lang="en-ZA" sz="2400" noProof="0" dirty="0"/>
        </a:p>
      </dgm:t>
    </dgm:pt>
    <dgm:pt modelId="{07C12BC2-5821-4D07-80AE-9535B66E52ED}" type="parTrans" cxnId="{03B6A29A-476C-497C-89CE-3719A40CAE4A}">
      <dgm:prSet/>
      <dgm:spPr/>
      <dgm:t>
        <a:bodyPr/>
        <a:lstStyle/>
        <a:p>
          <a:endParaRPr lang="en-US"/>
        </a:p>
      </dgm:t>
    </dgm:pt>
    <dgm:pt modelId="{AA2B54EB-8481-40D0-A114-9A132401B7D2}" type="sibTrans" cxnId="{03B6A29A-476C-497C-89CE-3719A40CAE4A}">
      <dgm:prSet/>
      <dgm:spPr/>
      <dgm:t>
        <a:bodyPr/>
        <a:lstStyle/>
        <a:p>
          <a:endParaRPr lang="en-US"/>
        </a:p>
      </dgm:t>
    </dgm:pt>
    <dgm:pt modelId="{B022D7E3-2B94-4669-A34B-F6D52EFB738E}">
      <dgm:prSet/>
      <dgm:spPr/>
      <dgm:t>
        <a:bodyPr/>
        <a:lstStyle/>
        <a:p>
          <a:r>
            <a:rPr lang="en-ZA" noProof="0" dirty="0" err="1"/>
            <a:t>Kardio</a:t>
          </a:r>
          <a:r>
            <a:rPr lang="en-ZA" noProof="0" dirty="0"/>
            <a:t> </a:t>
          </a:r>
        </a:p>
      </dgm:t>
    </dgm:pt>
    <dgm:pt modelId="{A46FC4F9-C69D-45B8-A706-3249CEBBE670}" type="parTrans" cxnId="{8F891892-0337-4200-AA0C-026145DE0659}">
      <dgm:prSet/>
      <dgm:spPr/>
      <dgm:t>
        <a:bodyPr/>
        <a:lstStyle/>
        <a:p>
          <a:endParaRPr lang="en-US"/>
        </a:p>
      </dgm:t>
    </dgm:pt>
    <dgm:pt modelId="{91DC34B4-0BC0-4679-8B38-F25069DAA6E9}" type="sibTrans" cxnId="{8F891892-0337-4200-AA0C-026145DE0659}">
      <dgm:prSet/>
      <dgm:spPr/>
      <dgm:t>
        <a:bodyPr/>
        <a:lstStyle/>
        <a:p>
          <a:endParaRPr lang="en-US"/>
        </a:p>
      </dgm:t>
    </dgm:pt>
    <dgm:pt modelId="{6265BA37-DF7F-471C-A71B-5A45F0F752CB}">
      <dgm:prSet/>
      <dgm:spPr/>
      <dgm:t>
        <a:bodyPr/>
        <a:lstStyle/>
        <a:p>
          <a:r>
            <a:rPr lang="en-ZA" noProof="0" dirty="0"/>
            <a:t>Krag</a:t>
          </a:r>
        </a:p>
      </dgm:t>
    </dgm:pt>
    <dgm:pt modelId="{159A2CF6-0907-40F4-BF06-AFC3EEAA1139}" type="parTrans" cxnId="{F0D87BE5-D0F3-44F4-99B1-C7AECE1E2D3C}">
      <dgm:prSet/>
      <dgm:spPr/>
      <dgm:t>
        <a:bodyPr/>
        <a:lstStyle/>
        <a:p>
          <a:endParaRPr lang="en-US"/>
        </a:p>
      </dgm:t>
    </dgm:pt>
    <dgm:pt modelId="{62455EC6-BE89-459F-B4D4-8DE078CB0B9A}" type="sibTrans" cxnId="{F0D87BE5-D0F3-44F4-99B1-C7AECE1E2D3C}">
      <dgm:prSet/>
      <dgm:spPr/>
      <dgm:t>
        <a:bodyPr/>
        <a:lstStyle/>
        <a:p>
          <a:endParaRPr lang="en-US"/>
        </a:p>
      </dgm:t>
    </dgm:pt>
    <dgm:pt modelId="{51E6EB77-F468-4CD1-A7AA-292F4A7904DD}">
      <dgm:prSet/>
      <dgm:spPr/>
      <dgm:t>
        <a:bodyPr/>
        <a:lstStyle/>
        <a:p>
          <a:r>
            <a:rPr lang="en-ZA" noProof="0" dirty="0" err="1"/>
            <a:t>Balans</a:t>
          </a:r>
          <a:endParaRPr lang="en-ZA" noProof="0" dirty="0"/>
        </a:p>
      </dgm:t>
    </dgm:pt>
    <dgm:pt modelId="{FBB035FC-A3FC-40B5-8166-31F327F88141}" type="parTrans" cxnId="{BCD1A996-A72F-47AC-B806-86EA25D9DB2C}">
      <dgm:prSet/>
      <dgm:spPr/>
      <dgm:t>
        <a:bodyPr/>
        <a:lstStyle/>
        <a:p>
          <a:endParaRPr lang="en-US"/>
        </a:p>
      </dgm:t>
    </dgm:pt>
    <dgm:pt modelId="{1778B442-CA1A-48EC-AEBB-A593894B7FC2}" type="sibTrans" cxnId="{BCD1A996-A72F-47AC-B806-86EA25D9DB2C}">
      <dgm:prSet/>
      <dgm:spPr/>
      <dgm:t>
        <a:bodyPr/>
        <a:lstStyle/>
        <a:p>
          <a:endParaRPr lang="en-US"/>
        </a:p>
      </dgm:t>
    </dgm:pt>
    <dgm:pt modelId="{925871DD-34C0-48C6-9B13-E7C378542BA6}">
      <dgm:prSet/>
      <dgm:spPr/>
      <dgm:t>
        <a:bodyPr/>
        <a:lstStyle/>
        <a:p>
          <a:r>
            <a:rPr lang="en-ZA" noProof="0" dirty="0"/>
            <a:t>Strek</a:t>
          </a:r>
        </a:p>
      </dgm:t>
    </dgm:pt>
    <dgm:pt modelId="{8867FBCB-7A19-4E6D-BA8C-CE4E5CBDD5CB}" type="parTrans" cxnId="{0887001E-34C1-478A-8840-1901B2BDE834}">
      <dgm:prSet/>
      <dgm:spPr/>
      <dgm:t>
        <a:bodyPr/>
        <a:lstStyle/>
        <a:p>
          <a:endParaRPr lang="en-US"/>
        </a:p>
      </dgm:t>
    </dgm:pt>
    <dgm:pt modelId="{25265A33-1F9A-4964-9A22-04B574340993}" type="sibTrans" cxnId="{0887001E-34C1-478A-8840-1901B2BDE834}">
      <dgm:prSet/>
      <dgm:spPr/>
      <dgm:t>
        <a:bodyPr/>
        <a:lstStyle/>
        <a:p>
          <a:endParaRPr lang="en-US"/>
        </a:p>
      </dgm:t>
    </dgm:pt>
    <dgm:pt modelId="{CB1B0330-07B1-49A1-8C95-B0422DE51196}">
      <dgm:prSet custT="1"/>
      <dgm:spPr/>
      <dgm:t>
        <a:bodyPr/>
        <a:lstStyle/>
        <a:p>
          <a:r>
            <a:rPr lang="nl-NL" sz="3600" noProof="0" dirty="0"/>
            <a:t>‘n Gesonde liggaam huisves ‘n gesonde gees.</a:t>
          </a:r>
          <a:endParaRPr lang="en-ZA" sz="3600" noProof="0" dirty="0"/>
        </a:p>
      </dgm:t>
    </dgm:pt>
    <dgm:pt modelId="{B23E8F0B-EC44-4E2B-9F1F-D25891C545EA}" type="parTrans" cxnId="{E581A29E-8D3A-44BB-B2D6-D04B3DCF46C2}">
      <dgm:prSet/>
      <dgm:spPr/>
      <dgm:t>
        <a:bodyPr/>
        <a:lstStyle/>
        <a:p>
          <a:endParaRPr lang="en-US"/>
        </a:p>
      </dgm:t>
    </dgm:pt>
    <dgm:pt modelId="{EC7C2A37-F8BE-483A-9D68-C5867E6D74C3}" type="sibTrans" cxnId="{E581A29E-8D3A-44BB-B2D6-D04B3DCF46C2}">
      <dgm:prSet/>
      <dgm:spPr/>
      <dgm:t>
        <a:bodyPr/>
        <a:lstStyle/>
        <a:p>
          <a:endParaRPr lang="en-US"/>
        </a:p>
      </dgm:t>
    </dgm:pt>
    <dgm:pt modelId="{895E2C42-83B3-4717-A3AD-035B2F1E91F8}" type="pres">
      <dgm:prSet presAssocID="{08215AD8-66EC-4FB6-BCA4-1DE112F55F02}" presName="Name0" presStyleCnt="0">
        <dgm:presLayoutVars>
          <dgm:dir/>
          <dgm:animLvl val="lvl"/>
          <dgm:resizeHandles val="exact"/>
        </dgm:presLayoutVars>
      </dgm:prSet>
      <dgm:spPr/>
    </dgm:pt>
    <dgm:pt modelId="{61A4B729-A2D9-4C72-9B04-2A67408DF3AA}" type="pres">
      <dgm:prSet presAssocID="{CB1B0330-07B1-49A1-8C95-B0422DE51196}" presName="boxAndChildren" presStyleCnt="0"/>
      <dgm:spPr/>
    </dgm:pt>
    <dgm:pt modelId="{7381F051-BE37-4D4A-93F2-E5188874BA1F}" type="pres">
      <dgm:prSet presAssocID="{CB1B0330-07B1-49A1-8C95-B0422DE51196}" presName="parentTextBox" presStyleLbl="node1" presStyleIdx="0" presStyleCnt="3"/>
      <dgm:spPr/>
    </dgm:pt>
    <dgm:pt modelId="{985043C0-9879-4762-B28B-3CE49E2E0757}" type="pres">
      <dgm:prSet presAssocID="{AA2B54EB-8481-40D0-A114-9A132401B7D2}" presName="sp" presStyleCnt="0"/>
      <dgm:spPr/>
    </dgm:pt>
    <dgm:pt modelId="{84394B8D-AFA8-4FEE-8C9D-0D79230CAACA}" type="pres">
      <dgm:prSet presAssocID="{428FB636-5040-4974-BD0A-E0D630E80B3C}" presName="arrowAndChildren" presStyleCnt="0"/>
      <dgm:spPr/>
    </dgm:pt>
    <dgm:pt modelId="{9AFB6350-2305-40B5-9C71-9A480C79287B}" type="pres">
      <dgm:prSet presAssocID="{428FB636-5040-4974-BD0A-E0D630E80B3C}" presName="parentTextArrow" presStyleLbl="node1" presStyleIdx="0" presStyleCnt="3"/>
      <dgm:spPr/>
    </dgm:pt>
    <dgm:pt modelId="{EEAF0397-2DC8-4341-9FC1-3F2604C2E91B}" type="pres">
      <dgm:prSet presAssocID="{428FB636-5040-4974-BD0A-E0D630E80B3C}" presName="arrow" presStyleLbl="node1" presStyleIdx="1" presStyleCnt="3"/>
      <dgm:spPr/>
    </dgm:pt>
    <dgm:pt modelId="{CEF10BA0-7392-480C-8F24-4D25A5267E44}" type="pres">
      <dgm:prSet presAssocID="{428FB636-5040-4974-BD0A-E0D630E80B3C}" presName="descendantArrow" presStyleCnt="0"/>
      <dgm:spPr/>
    </dgm:pt>
    <dgm:pt modelId="{D423FA49-13FF-4D36-BC14-D24CC55AF0DB}" type="pres">
      <dgm:prSet presAssocID="{B022D7E3-2B94-4669-A34B-F6D52EFB738E}" presName="childTextArrow" presStyleLbl="fgAccFollowNode1" presStyleIdx="0" presStyleCnt="6">
        <dgm:presLayoutVars>
          <dgm:bulletEnabled val="1"/>
        </dgm:presLayoutVars>
      </dgm:prSet>
      <dgm:spPr/>
    </dgm:pt>
    <dgm:pt modelId="{B5F6D756-CFEC-48E6-B792-70CF35D4B48B}" type="pres">
      <dgm:prSet presAssocID="{6265BA37-DF7F-471C-A71B-5A45F0F752CB}" presName="childTextArrow" presStyleLbl="fgAccFollowNode1" presStyleIdx="1" presStyleCnt="6">
        <dgm:presLayoutVars>
          <dgm:bulletEnabled val="1"/>
        </dgm:presLayoutVars>
      </dgm:prSet>
      <dgm:spPr/>
    </dgm:pt>
    <dgm:pt modelId="{80195E1C-6C8E-4330-9BC3-D323A434A4CF}" type="pres">
      <dgm:prSet presAssocID="{51E6EB77-F468-4CD1-A7AA-292F4A7904DD}" presName="childTextArrow" presStyleLbl="fgAccFollowNode1" presStyleIdx="2" presStyleCnt="6">
        <dgm:presLayoutVars>
          <dgm:bulletEnabled val="1"/>
        </dgm:presLayoutVars>
      </dgm:prSet>
      <dgm:spPr/>
    </dgm:pt>
    <dgm:pt modelId="{FEC90225-610E-4F1E-9776-6C4E5C4B9A51}" type="pres">
      <dgm:prSet presAssocID="{925871DD-34C0-48C6-9B13-E7C378542BA6}" presName="childTextArrow" presStyleLbl="fgAccFollowNode1" presStyleIdx="3" presStyleCnt="6">
        <dgm:presLayoutVars>
          <dgm:bulletEnabled val="1"/>
        </dgm:presLayoutVars>
      </dgm:prSet>
      <dgm:spPr/>
    </dgm:pt>
    <dgm:pt modelId="{2CA4A06F-F0F5-4AC5-97D7-41804161C988}" type="pres">
      <dgm:prSet presAssocID="{83084DBB-2ABE-4418-BC32-DDE906BFB47F}" presName="sp" presStyleCnt="0"/>
      <dgm:spPr/>
    </dgm:pt>
    <dgm:pt modelId="{6A7AF624-8983-4ABB-B39B-2946B3B8F2E1}" type="pres">
      <dgm:prSet presAssocID="{75D3889F-E826-4DF0-B205-31ADCB399828}" presName="arrowAndChildren" presStyleCnt="0"/>
      <dgm:spPr/>
    </dgm:pt>
    <dgm:pt modelId="{258798B2-E633-48F6-8EE8-E8C6C9C5C5B0}" type="pres">
      <dgm:prSet presAssocID="{75D3889F-E826-4DF0-B205-31ADCB399828}" presName="parentTextArrow" presStyleLbl="node1" presStyleIdx="1" presStyleCnt="3"/>
      <dgm:spPr/>
    </dgm:pt>
    <dgm:pt modelId="{2FA9ADEA-237F-4052-8129-D4655DEF7B67}" type="pres">
      <dgm:prSet presAssocID="{75D3889F-E826-4DF0-B205-31ADCB399828}" presName="arrow" presStyleLbl="node1" presStyleIdx="2" presStyleCnt="3"/>
      <dgm:spPr/>
    </dgm:pt>
    <dgm:pt modelId="{0F5BCDFA-17D2-443C-92BE-DD3F803A2192}" type="pres">
      <dgm:prSet presAssocID="{75D3889F-E826-4DF0-B205-31ADCB399828}" presName="descendantArrow" presStyleCnt="0"/>
      <dgm:spPr/>
    </dgm:pt>
    <dgm:pt modelId="{DB5045AB-03FD-4201-AA5A-3929D8C2DD54}" type="pres">
      <dgm:prSet presAssocID="{A501BBDF-A3FC-468A-801A-6AF3F596B799}" presName="childTextArrow" presStyleLbl="fgAccFollowNode1" presStyleIdx="4" presStyleCnt="6">
        <dgm:presLayoutVars>
          <dgm:bulletEnabled val="1"/>
        </dgm:presLayoutVars>
      </dgm:prSet>
      <dgm:spPr/>
    </dgm:pt>
    <dgm:pt modelId="{E02E02B3-3051-49BB-BB92-9BE8B4428265}" type="pres">
      <dgm:prSet presAssocID="{10E144F3-8B17-496B-9989-856D00E34ED1}" presName="childTextArrow" presStyleLbl="fgAccFollowNode1" presStyleIdx="5" presStyleCnt="6">
        <dgm:presLayoutVars>
          <dgm:bulletEnabled val="1"/>
        </dgm:presLayoutVars>
      </dgm:prSet>
      <dgm:spPr/>
    </dgm:pt>
  </dgm:ptLst>
  <dgm:cxnLst>
    <dgm:cxn modelId="{E934BA0B-7DD3-473E-A64C-CFA1210F3098}" type="presOf" srcId="{925871DD-34C0-48C6-9B13-E7C378542BA6}" destId="{FEC90225-610E-4F1E-9776-6C4E5C4B9A51}" srcOrd="0" destOrd="0" presId="urn:microsoft.com/office/officeart/2005/8/layout/process4"/>
    <dgm:cxn modelId="{0887001E-34C1-478A-8840-1901B2BDE834}" srcId="{428FB636-5040-4974-BD0A-E0D630E80B3C}" destId="{925871DD-34C0-48C6-9B13-E7C378542BA6}" srcOrd="3" destOrd="0" parTransId="{8867FBCB-7A19-4E6D-BA8C-CE4E5CBDD5CB}" sibTransId="{25265A33-1F9A-4964-9A22-04B574340993}"/>
    <dgm:cxn modelId="{B0041E24-158E-4B1D-A9C5-2A426FB5AEBC}" srcId="{75D3889F-E826-4DF0-B205-31ADCB399828}" destId="{A501BBDF-A3FC-468A-801A-6AF3F596B799}" srcOrd="0" destOrd="0" parTransId="{36BEBA28-43EA-40AE-8651-DB43F18FCA7F}" sibTransId="{A3BB6A35-0519-4B9E-B2D9-B131EF3C0028}"/>
    <dgm:cxn modelId="{423EFE42-471F-41CC-BDA2-0981B02B553B}" type="presOf" srcId="{75D3889F-E826-4DF0-B205-31ADCB399828}" destId="{258798B2-E633-48F6-8EE8-E8C6C9C5C5B0}" srcOrd="0" destOrd="0" presId="urn:microsoft.com/office/officeart/2005/8/layout/process4"/>
    <dgm:cxn modelId="{80B6E44F-9388-4B5B-B88B-5CC5D87F5716}" type="presOf" srcId="{08215AD8-66EC-4FB6-BCA4-1DE112F55F02}" destId="{895E2C42-83B3-4717-A3AD-035B2F1E91F8}" srcOrd="0" destOrd="0" presId="urn:microsoft.com/office/officeart/2005/8/layout/process4"/>
    <dgm:cxn modelId="{8729E150-B82F-48B6-8E62-7A7E38FE1CAD}" srcId="{08215AD8-66EC-4FB6-BCA4-1DE112F55F02}" destId="{75D3889F-E826-4DF0-B205-31ADCB399828}" srcOrd="0" destOrd="0" parTransId="{3BFABA42-73F2-43DC-8095-88C7A26DC3AE}" sibTransId="{83084DBB-2ABE-4418-BC32-DDE906BFB47F}"/>
    <dgm:cxn modelId="{A5149E7D-AEB0-482D-B2A1-60ABFB83082F}" type="presOf" srcId="{428FB636-5040-4974-BD0A-E0D630E80B3C}" destId="{EEAF0397-2DC8-4341-9FC1-3F2604C2E91B}" srcOrd="1" destOrd="0" presId="urn:microsoft.com/office/officeart/2005/8/layout/process4"/>
    <dgm:cxn modelId="{4209D883-109F-4F39-9777-369BF82DA3EC}" srcId="{75D3889F-E826-4DF0-B205-31ADCB399828}" destId="{10E144F3-8B17-496B-9989-856D00E34ED1}" srcOrd="1" destOrd="0" parTransId="{65474960-458C-49BC-82E7-535BF08C49E9}" sibTransId="{26A7CBD1-F5C6-4C97-953F-EAC7C91517B3}"/>
    <dgm:cxn modelId="{8F891892-0337-4200-AA0C-026145DE0659}" srcId="{428FB636-5040-4974-BD0A-E0D630E80B3C}" destId="{B022D7E3-2B94-4669-A34B-F6D52EFB738E}" srcOrd="0" destOrd="0" parTransId="{A46FC4F9-C69D-45B8-A706-3249CEBBE670}" sibTransId="{91DC34B4-0BC0-4679-8B38-F25069DAA6E9}"/>
    <dgm:cxn modelId="{DDDEF593-BDF8-4308-BC4C-33336347857E}" type="presOf" srcId="{75D3889F-E826-4DF0-B205-31ADCB399828}" destId="{2FA9ADEA-237F-4052-8129-D4655DEF7B67}" srcOrd="1" destOrd="0" presId="urn:microsoft.com/office/officeart/2005/8/layout/process4"/>
    <dgm:cxn modelId="{BCD1A996-A72F-47AC-B806-86EA25D9DB2C}" srcId="{428FB636-5040-4974-BD0A-E0D630E80B3C}" destId="{51E6EB77-F468-4CD1-A7AA-292F4A7904DD}" srcOrd="2" destOrd="0" parTransId="{FBB035FC-A3FC-40B5-8166-31F327F88141}" sibTransId="{1778B442-CA1A-48EC-AEBB-A593894B7FC2}"/>
    <dgm:cxn modelId="{03B6A29A-476C-497C-89CE-3719A40CAE4A}" srcId="{08215AD8-66EC-4FB6-BCA4-1DE112F55F02}" destId="{428FB636-5040-4974-BD0A-E0D630E80B3C}" srcOrd="1" destOrd="0" parTransId="{07C12BC2-5821-4D07-80AE-9535B66E52ED}" sibTransId="{AA2B54EB-8481-40D0-A114-9A132401B7D2}"/>
    <dgm:cxn modelId="{E581A29E-8D3A-44BB-B2D6-D04B3DCF46C2}" srcId="{08215AD8-66EC-4FB6-BCA4-1DE112F55F02}" destId="{CB1B0330-07B1-49A1-8C95-B0422DE51196}" srcOrd="2" destOrd="0" parTransId="{B23E8F0B-EC44-4E2B-9F1F-D25891C545EA}" sibTransId="{EC7C2A37-F8BE-483A-9D68-C5867E6D74C3}"/>
    <dgm:cxn modelId="{D7D0E4AB-CBB9-4D57-AA2B-374F694EA07D}" type="presOf" srcId="{B022D7E3-2B94-4669-A34B-F6D52EFB738E}" destId="{D423FA49-13FF-4D36-BC14-D24CC55AF0DB}" srcOrd="0" destOrd="0" presId="urn:microsoft.com/office/officeart/2005/8/layout/process4"/>
    <dgm:cxn modelId="{14FABDB2-3EE9-4A82-BE93-1C0F28154B4C}" type="presOf" srcId="{51E6EB77-F468-4CD1-A7AA-292F4A7904DD}" destId="{80195E1C-6C8E-4330-9BC3-D323A434A4CF}" srcOrd="0" destOrd="0" presId="urn:microsoft.com/office/officeart/2005/8/layout/process4"/>
    <dgm:cxn modelId="{68F03BB3-417D-4FEB-9CF1-A61C71BF1B85}" type="presOf" srcId="{428FB636-5040-4974-BD0A-E0D630E80B3C}" destId="{9AFB6350-2305-40B5-9C71-9A480C79287B}" srcOrd="0" destOrd="0" presId="urn:microsoft.com/office/officeart/2005/8/layout/process4"/>
    <dgm:cxn modelId="{19EC34B7-C2BC-445C-99BE-6D6D668770B0}" type="presOf" srcId="{A501BBDF-A3FC-468A-801A-6AF3F596B799}" destId="{DB5045AB-03FD-4201-AA5A-3929D8C2DD54}" srcOrd="0" destOrd="0" presId="urn:microsoft.com/office/officeart/2005/8/layout/process4"/>
    <dgm:cxn modelId="{F0D87BE5-D0F3-44F4-99B1-C7AECE1E2D3C}" srcId="{428FB636-5040-4974-BD0A-E0D630E80B3C}" destId="{6265BA37-DF7F-471C-A71B-5A45F0F752CB}" srcOrd="1" destOrd="0" parTransId="{159A2CF6-0907-40F4-BF06-AFC3EEAA1139}" sibTransId="{62455EC6-BE89-459F-B4D4-8DE078CB0B9A}"/>
    <dgm:cxn modelId="{BFA39FE7-BBE1-4864-A0B4-77D1DC50CC9D}" type="presOf" srcId="{10E144F3-8B17-496B-9989-856D00E34ED1}" destId="{E02E02B3-3051-49BB-BB92-9BE8B4428265}" srcOrd="0" destOrd="0" presId="urn:microsoft.com/office/officeart/2005/8/layout/process4"/>
    <dgm:cxn modelId="{73A933ED-24A3-4108-AC92-729127B6D29C}" type="presOf" srcId="{6265BA37-DF7F-471C-A71B-5A45F0F752CB}" destId="{B5F6D756-CFEC-48E6-B792-70CF35D4B48B}" srcOrd="0" destOrd="0" presId="urn:microsoft.com/office/officeart/2005/8/layout/process4"/>
    <dgm:cxn modelId="{748D9CFA-E5F5-47A7-8FA2-6EC03E059536}" type="presOf" srcId="{CB1B0330-07B1-49A1-8C95-B0422DE51196}" destId="{7381F051-BE37-4D4A-93F2-E5188874BA1F}" srcOrd="0" destOrd="0" presId="urn:microsoft.com/office/officeart/2005/8/layout/process4"/>
    <dgm:cxn modelId="{46FAA8E6-A0A5-4B73-B52E-151490911B0C}" type="presParOf" srcId="{895E2C42-83B3-4717-A3AD-035B2F1E91F8}" destId="{61A4B729-A2D9-4C72-9B04-2A67408DF3AA}" srcOrd="0" destOrd="0" presId="urn:microsoft.com/office/officeart/2005/8/layout/process4"/>
    <dgm:cxn modelId="{4EAD7C69-F415-4115-B306-F3DF22F58961}" type="presParOf" srcId="{61A4B729-A2D9-4C72-9B04-2A67408DF3AA}" destId="{7381F051-BE37-4D4A-93F2-E5188874BA1F}" srcOrd="0" destOrd="0" presId="urn:microsoft.com/office/officeart/2005/8/layout/process4"/>
    <dgm:cxn modelId="{507A01F1-4A49-4A92-8F24-E67B1954EBDE}" type="presParOf" srcId="{895E2C42-83B3-4717-A3AD-035B2F1E91F8}" destId="{985043C0-9879-4762-B28B-3CE49E2E0757}" srcOrd="1" destOrd="0" presId="urn:microsoft.com/office/officeart/2005/8/layout/process4"/>
    <dgm:cxn modelId="{EFBED16B-73DD-485E-A6DD-C4FE1608D3FB}" type="presParOf" srcId="{895E2C42-83B3-4717-A3AD-035B2F1E91F8}" destId="{84394B8D-AFA8-4FEE-8C9D-0D79230CAACA}" srcOrd="2" destOrd="0" presId="urn:microsoft.com/office/officeart/2005/8/layout/process4"/>
    <dgm:cxn modelId="{8A709AEC-B881-479A-99ED-C649EB6FD287}" type="presParOf" srcId="{84394B8D-AFA8-4FEE-8C9D-0D79230CAACA}" destId="{9AFB6350-2305-40B5-9C71-9A480C79287B}" srcOrd="0" destOrd="0" presId="urn:microsoft.com/office/officeart/2005/8/layout/process4"/>
    <dgm:cxn modelId="{3638F32E-AF9C-4146-86D3-B82FF3E57E52}" type="presParOf" srcId="{84394B8D-AFA8-4FEE-8C9D-0D79230CAACA}" destId="{EEAF0397-2DC8-4341-9FC1-3F2604C2E91B}" srcOrd="1" destOrd="0" presId="urn:microsoft.com/office/officeart/2005/8/layout/process4"/>
    <dgm:cxn modelId="{F119C4EA-0D09-4354-988D-03CDF0F24DCD}" type="presParOf" srcId="{84394B8D-AFA8-4FEE-8C9D-0D79230CAACA}" destId="{CEF10BA0-7392-480C-8F24-4D25A5267E44}" srcOrd="2" destOrd="0" presId="urn:microsoft.com/office/officeart/2005/8/layout/process4"/>
    <dgm:cxn modelId="{DC5FC98B-E970-4F3C-A196-76F61F496A64}" type="presParOf" srcId="{CEF10BA0-7392-480C-8F24-4D25A5267E44}" destId="{D423FA49-13FF-4D36-BC14-D24CC55AF0DB}" srcOrd="0" destOrd="0" presId="urn:microsoft.com/office/officeart/2005/8/layout/process4"/>
    <dgm:cxn modelId="{8A801DBA-9592-42F1-861B-77262976ABAD}" type="presParOf" srcId="{CEF10BA0-7392-480C-8F24-4D25A5267E44}" destId="{B5F6D756-CFEC-48E6-B792-70CF35D4B48B}" srcOrd="1" destOrd="0" presId="urn:microsoft.com/office/officeart/2005/8/layout/process4"/>
    <dgm:cxn modelId="{97F9AC40-3B2F-4201-8694-8A6D2070F8C4}" type="presParOf" srcId="{CEF10BA0-7392-480C-8F24-4D25A5267E44}" destId="{80195E1C-6C8E-4330-9BC3-D323A434A4CF}" srcOrd="2" destOrd="0" presId="urn:microsoft.com/office/officeart/2005/8/layout/process4"/>
    <dgm:cxn modelId="{54A7D2A2-A780-4D8C-814B-2392B910B67E}" type="presParOf" srcId="{CEF10BA0-7392-480C-8F24-4D25A5267E44}" destId="{FEC90225-610E-4F1E-9776-6C4E5C4B9A51}" srcOrd="3" destOrd="0" presId="urn:microsoft.com/office/officeart/2005/8/layout/process4"/>
    <dgm:cxn modelId="{88C93263-55AE-4CCA-B0A4-E4A4CB0E06B1}" type="presParOf" srcId="{895E2C42-83B3-4717-A3AD-035B2F1E91F8}" destId="{2CA4A06F-F0F5-4AC5-97D7-41804161C988}" srcOrd="3" destOrd="0" presId="urn:microsoft.com/office/officeart/2005/8/layout/process4"/>
    <dgm:cxn modelId="{A93FCDC5-42C6-4F48-BF60-8CAF373B7DEE}" type="presParOf" srcId="{895E2C42-83B3-4717-A3AD-035B2F1E91F8}" destId="{6A7AF624-8983-4ABB-B39B-2946B3B8F2E1}" srcOrd="4" destOrd="0" presId="urn:microsoft.com/office/officeart/2005/8/layout/process4"/>
    <dgm:cxn modelId="{120F08C3-C33C-4474-AA56-E329D093C719}" type="presParOf" srcId="{6A7AF624-8983-4ABB-B39B-2946B3B8F2E1}" destId="{258798B2-E633-48F6-8EE8-E8C6C9C5C5B0}" srcOrd="0" destOrd="0" presId="urn:microsoft.com/office/officeart/2005/8/layout/process4"/>
    <dgm:cxn modelId="{59825470-2461-4AE5-B1B5-294EED434955}" type="presParOf" srcId="{6A7AF624-8983-4ABB-B39B-2946B3B8F2E1}" destId="{2FA9ADEA-237F-4052-8129-D4655DEF7B67}" srcOrd="1" destOrd="0" presId="urn:microsoft.com/office/officeart/2005/8/layout/process4"/>
    <dgm:cxn modelId="{6BC55655-DFAA-4302-B355-9AF1A3BA8B2B}" type="presParOf" srcId="{6A7AF624-8983-4ABB-B39B-2946B3B8F2E1}" destId="{0F5BCDFA-17D2-443C-92BE-DD3F803A2192}" srcOrd="2" destOrd="0" presId="urn:microsoft.com/office/officeart/2005/8/layout/process4"/>
    <dgm:cxn modelId="{68DAD7C8-99AC-4F1B-9FC8-C1D8D6B56462}" type="presParOf" srcId="{0F5BCDFA-17D2-443C-92BE-DD3F803A2192}" destId="{DB5045AB-03FD-4201-AA5A-3929D8C2DD54}" srcOrd="0" destOrd="0" presId="urn:microsoft.com/office/officeart/2005/8/layout/process4"/>
    <dgm:cxn modelId="{BA00B7AC-7467-422F-A843-DE44E840856E}" type="presParOf" srcId="{0F5BCDFA-17D2-443C-92BE-DD3F803A2192}" destId="{E02E02B3-3051-49BB-BB92-9BE8B4428265}"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0A2B3-6C1B-4A06-94E2-6C12BB70672D}">
      <dsp:nvSpPr>
        <dsp:cNvPr id="0" name=""/>
        <dsp:cNvSpPr/>
      </dsp:nvSpPr>
      <dsp:spPr>
        <a:xfrm>
          <a:off x="1333" y="34057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NL" sz="2400" kern="1200" noProof="0" dirty="0"/>
            <a:t>SA ervaar baie gevalle van </a:t>
          </a:r>
          <a:r>
            <a:rPr lang="nl-NL" sz="2400" b="1" kern="1200" noProof="0" dirty="0"/>
            <a:t>GGG</a:t>
          </a:r>
          <a:r>
            <a:rPr lang="nl-NL" sz="2400" kern="1200" noProof="0" dirty="0"/>
            <a:t> (insluitend </a:t>
          </a:r>
          <a:r>
            <a:rPr lang="nl-NL" sz="2400" b="1" kern="1200" noProof="0" dirty="0"/>
            <a:t>regstellende verkragting</a:t>
          </a:r>
          <a:r>
            <a:rPr lang="nl-NL" sz="2400" kern="1200" noProof="0" dirty="0"/>
            <a:t>).</a:t>
          </a:r>
          <a:endParaRPr lang="en-ZA" sz="2400" kern="1200" noProof="0" dirty="0"/>
        </a:p>
      </dsp:txBody>
      <dsp:txXfrm>
        <a:off x="47045" y="386285"/>
        <a:ext cx="3030050" cy="1469313"/>
      </dsp:txXfrm>
    </dsp:sp>
    <dsp:sp modelId="{01F72F84-3777-4289-9B8F-251045FBF7DB}">
      <dsp:nvSpPr>
        <dsp:cNvPr id="0" name=""/>
        <dsp:cNvSpPr/>
      </dsp:nvSpPr>
      <dsp:spPr>
        <a:xfrm>
          <a:off x="313481" y="1901310"/>
          <a:ext cx="312147" cy="1170552"/>
        </a:xfrm>
        <a:custGeom>
          <a:avLst/>
          <a:gdLst/>
          <a:ahLst/>
          <a:cxnLst/>
          <a:rect l="0" t="0" r="0" b="0"/>
          <a:pathLst>
            <a:path>
              <a:moveTo>
                <a:pt x="0" y="0"/>
              </a:moveTo>
              <a:lnTo>
                <a:pt x="0" y="1170552"/>
              </a:lnTo>
              <a:lnTo>
                <a:pt x="312147" y="11705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D7DC06-3F86-4852-97AC-626B5E2F1F2C}">
      <dsp:nvSpPr>
        <dsp:cNvPr id="0" name=""/>
        <dsp:cNvSpPr/>
      </dsp:nvSpPr>
      <dsp:spPr>
        <a:xfrm>
          <a:off x="625628" y="2291494"/>
          <a:ext cx="2497179" cy="15607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kern="1200" noProof="0" dirty="0"/>
            <a:t>Baie mense sukkel met die gevolge van geweld as gevolg van hul </a:t>
          </a:r>
          <a:r>
            <a:rPr lang="nl-NL" sz="1800" b="1" kern="1200" noProof="0" dirty="0"/>
            <a:t>geslagsidentiteit of seksuele oriëntasie</a:t>
          </a:r>
          <a:r>
            <a:rPr lang="nl-NL" sz="1800" kern="1200" noProof="0" dirty="0"/>
            <a:t>.</a:t>
          </a:r>
          <a:endParaRPr lang="en-ZA" sz="1800" kern="1200" noProof="0" dirty="0"/>
        </a:p>
      </dsp:txBody>
      <dsp:txXfrm>
        <a:off x="671340" y="2337206"/>
        <a:ext cx="2405755" cy="1469313"/>
      </dsp:txXfrm>
    </dsp:sp>
    <dsp:sp modelId="{447407A2-3E08-48EB-929D-2238401F8413}">
      <dsp:nvSpPr>
        <dsp:cNvPr id="0" name=""/>
        <dsp:cNvSpPr/>
      </dsp:nvSpPr>
      <dsp:spPr>
        <a:xfrm>
          <a:off x="3903177" y="34057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nl-NL" sz="2400" kern="1200" noProof="0" dirty="0"/>
            <a:t>Suid-Afrika is 'n </a:t>
          </a:r>
          <a:r>
            <a:rPr lang="nl-NL" sz="2400" b="1" kern="1200" noProof="0" dirty="0"/>
            <a:t>diverse</a:t>
          </a:r>
          <a:r>
            <a:rPr lang="nl-NL" sz="2400" kern="1200" noProof="0" dirty="0"/>
            <a:t> land.</a:t>
          </a:r>
          <a:endParaRPr lang="en-ZA" sz="2400" kern="1200" noProof="0" dirty="0"/>
        </a:p>
      </dsp:txBody>
      <dsp:txXfrm>
        <a:off x="3948889" y="386285"/>
        <a:ext cx="3030050" cy="1469313"/>
      </dsp:txXfrm>
    </dsp:sp>
    <dsp:sp modelId="{91E31423-58A6-4ED0-BEB0-169623A486CA}">
      <dsp:nvSpPr>
        <dsp:cNvPr id="0" name=""/>
        <dsp:cNvSpPr/>
      </dsp:nvSpPr>
      <dsp:spPr>
        <a:xfrm>
          <a:off x="4215324" y="1901310"/>
          <a:ext cx="312147" cy="1170552"/>
        </a:xfrm>
        <a:custGeom>
          <a:avLst/>
          <a:gdLst/>
          <a:ahLst/>
          <a:cxnLst/>
          <a:rect l="0" t="0" r="0" b="0"/>
          <a:pathLst>
            <a:path>
              <a:moveTo>
                <a:pt x="0" y="0"/>
              </a:moveTo>
              <a:lnTo>
                <a:pt x="0" y="1170552"/>
              </a:lnTo>
              <a:lnTo>
                <a:pt x="312147" y="11705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8645F-ED16-482B-85C2-4A3598FAD186}">
      <dsp:nvSpPr>
        <dsp:cNvPr id="0" name=""/>
        <dsp:cNvSpPr/>
      </dsp:nvSpPr>
      <dsp:spPr>
        <a:xfrm>
          <a:off x="4527472" y="2291494"/>
          <a:ext cx="2497179" cy="15607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b="1" kern="1200" noProof="0" dirty="0"/>
            <a:t>Alle mense </a:t>
          </a:r>
          <a:r>
            <a:rPr lang="nl-NL" sz="1800" b="0" kern="1200" noProof="0" dirty="0"/>
            <a:t>verdien waardigheid en respek.</a:t>
          </a:r>
          <a:endParaRPr lang="en-ZA" sz="1800" b="0" kern="1200" noProof="0" dirty="0"/>
        </a:p>
      </dsp:txBody>
      <dsp:txXfrm>
        <a:off x="4573184" y="2337206"/>
        <a:ext cx="2405755" cy="1469313"/>
      </dsp:txXfrm>
    </dsp:sp>
    <dsp:sp modelId="{5C5EF2A6-D6AA-4969-A1F0-17F824D227F3}">
      <dsp:nvSpPr>
        <dsp:cNvPr id="0" name=""/>
        <dsp:cNvSpPr/>
      </dsp:nvSpPr>
      <dsp:spPr>
        <a:xfrm>
          <a:off x="7805020" y="340573"/>
          <a:ext cx="3121474" cy="34752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nl-NL" sz="3200" b="1" kern="1200" noProof="0" dirty="0"/>
            <a:t>Niemand behoort diskriminasie of geweld te ervaar oor wie hulle is nie.</a:t>
          </a:r>
          <a:endParaRPr lang="en-ZA" sz="3200" b="1" kern="1200" noProof="0" dirty="0"/>
        </a:p>
      </dsp:txBody>
      <dsp:txXfrm>
        <a:off x="7896445" y="431998"/>
        <a:ext cx="2938624" cy="329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9523B-E74C-4B28-A63A-91A3329B2441}">
      <dsp:nvSpPr>
        <dsp:cNvPr id="0" name=""/>
        <dsp:cNvSpPr/>
      </dsp:nvSpPr>
      <dsp:spPr>
        <a:xfrm>
          <a:off x="0" y="41510"/>
          <a:ext cx="10515600" cy="135749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kern="1200" noProof="0" dirty="0" err="1"/>
            <a:t>Identiteit</a:t>
          </a:r>
          <a:r>
            <a:rPr lang="en-ZA" sz="3400" kern="1200" noProof="0" dirty="0"/>
            <a:t> </a:t>
          </a:r>
          <a:r>
            <a:rPr lang="en-ZA" sz="3400" kern="1200" noProof="0" dirty="0" err="1"/>
            <a:t>kan</a:t>
          </a:r>
          <a:r>
            <a:rPr lang="en-ZA" sz="3400" kern="1200" noProof="0" dirty="0"/>
            <a:t> </a:t>
          </a:r>
          <a:r>
            <a:rPr lang="en-ZA" sz="3400" kern="1200" noProof="0" dirty="0" err="1"/>
            <a:t>kompleks</a:t>
          </a:r>
          <a:r>
            <a:rPr lang="en-ZA" sz="3400" kern="1200" noProof="0" dirty="0"/>
            <a:t> wees.</a:t>
          </a:r>
        </a:p>
      </dsp:txBody>
      <dsp:txXfrm>
        <a:off x="66267" y="107777"/>
        <a:ext cx="10383066" cy="1224958"/>
      </dsp:txXfrm>
    </dsp:sp>
    <dsp:sp modelId="{7C149DFB-67B0-42CE-B8E3-CDF7A4E1A368}">
      <dsp:nvSpPr>
        <dsp:cNvPr id="0" name=""/>
        <dsp:cNvSpPr/>
      </dsp:nvSpPr>
      <dsp:spPr>
        <a:xfrm>
          <a:off x="0" y="1496922"/>
          <a:ext cx="10515600" cy="135749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NL" sz="3400" kern="1200" noProof="0" dirty="0"/>
            <a:t>Elkeen se ervarings is uniek.</a:t>
          </a:r>
          <a:endParaRPr lang="en-ZA" sz="3400" kern="1200" noProof="0" dirty="0"/>
        </a:p>
      </dsp:txBody>
      <dsp:txXfrm>
        <a:off x="66267" y="1563189"/>
        <a:ext cx="10383066" cy="1224958"/>
      </dsp:txXfrm>
    </dsp:sp>
    <dsp:sp modelId="{EB7867F2-1C43-479F-B584-2F276C134366}">
      <dsp:nvSpPr>
        <dsp:cNvPr id="0" name=""/>
        <dsp:cNvSpPr/>
      </dsp:nvSpPr>
      <dsp:spPr>
        <a:xfrm>
          <a:off x="0" y="2952335"/>
          <a:ext cx="10515600" cy="135749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NL" sz="3400" kern="1200" noProof="0" dirty="0"/>
            <a:t>Om diversiteit te respekteer beteken om alle mense met waardigheid te behandel.</a:t>
          </a:r>
          <a:endParaRPr lang="en-ZA" sz="3400" kern="1200" noProof="0" dirty="0"/>
        </a:p>
      </dsp:txBody>
      <dsp:txXfrm>
        <a:off x="66267" y="3018602"/>
        <a:ext cx="10383066" cy="1224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AF518-5F8E-4F59-9728-5A01CFB379F5}">
      <dsp:nvSpPr>
        <dsp:cNvPr id="0" name=""/>
        <dsp:cNvSpPr/>
      </dsp:nvSpPr>
      <dsp:spPr>
        <a:xfrm>
          <a:off x="0" y="2530579"/>
          <a:ext cx="10927829" cy="166033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ZA" sz="3100" b="1" kern="1200" noProof="0" dirty="0" err="1"/>
            <a:t>Soek</a:t>
          </a:r>
          <a:r>
            <a:rPr lang="en-ZA" sz="3100" b="1" kern="1200" noProof="0" dirty="0"/>
            <a:t> </a:t>
          </a:r>
          <a:r>
            <a:rPr lang="en-ZA" sz="3100" b="1" kern="1200" noProof="0" dirty="0" err="1"/>
            <a:t>hulp</a:t>
          </a:r>
          <a:r>
            <a:rPr lang="en-ZA" sz="3100" b="1" kern="1200" noProof="0" dirty="0"/>
            <a:t> by </a:t>
          </a:r>
          <a:r>
            <a:rPr lang="en-ZA" sz="3100" b="1" kern="1200" noProof="0" dirty="0" err="1"/>
            <a:t>betroubare</a:t>
          </a:r>
          <a:r>
            <a:rPr lang="en-ZA" sz="3100" b="1" kern="1200" noProof="0" dirty="0"/>
            <a:t> </a:t>
          </a:r>
          <a:r>
            <a:rPr lang="en-ZA" sz="3100" b="1" kern="1200" noProof="0" dirty="0" err="1"/>
            <a:t>bronne</a:t>
          </a:r>
          <a:r>
            <a:rPr lang="en-ZA" sz="3100" b="1" kern="1200" noProof="0" dirty="0"/>
            <a:t>.</a:t>
          </a:r>
          <a:endParaRPr lang="en-ZA" sz="3100" kern="1200" noProof="0" dirty="0"/>
        </a:p>
      </dsp:txBody>
      <dsp:txXfrm>
        <a:off x="0" y="2530579"/>
        <a:ext cx="10927829" cy="1660334"/>
      </dsp:txXfrm>
    </dsp:sp>
    <dsp:sp modelId="{577D76B8-A4B3-47A2-BC43-1C5E7A820412}">
      <dsp:nvSpPr>
        <dsp:cNvPr id="0" name=""/>
        <dsp:cNvSpPr/>
      </dsp:nvSpPr>
      <dsp:spPr>
        <a:xfrm rot="10800000">
          <a:off x="0" y="1890"/>
          <a:ext cx="10927829" cy="2553594"/>
        </a:xfrm>
        <a:prstGeom prst="upArrowCallout">
          <a:avLst/>
        </a:prstGeom>
        <a:solidFill>
          <a:schemeClr val="accent5">
            <a:hueOff val="-360011"/>
            <a:satOff val="-17245"/>
            <a:lumOff val="-141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ZA" sz="3100" kern="1200" noProof="0" dirty="0" err="1"/>
            <a:t>Betroubare</a:t>
          </a:r>
          <a:r>
            <a:rPr lang="en-ZA" sz="3100" kern="1200" noProof="0" dirty="0"/>
            <a:t> </a:t>
          </a:r>
          <a:r>
            <a:rPr lang="en-ZA" sz="3100" kern="1200" noProof="0" dirty="0" err="1"/>
            <a:t>bronne</a:t>
          </a:r>
          <a:r>
            <a:rPr lang="en-ZA" sz="3100" kern="1200" noProof="0" dirty="0"/>
            <a:t> sluit in:</a:t>
          </a:r>
        </a:p>
      </dsp:txBody>
      <dsp:txXfrm rot="-10800000">
        <a:off x="0" y="1890"/>
        <a:ext cx="10927829" cy="896311"/>
      </dsp:txXfrm>
    </dsp:sp>
    <dsp:sp modelId="{4EC3830E-4C2A-4180-8F2C-0F65CD2C4577}">
      <dsp:nvSpPr>
        <dsp:cNvPr id="0" name=""/>
        <dsp:cNvSpPr/>
      </dsp:nvSpPr>
      <dsp:spPr>
        <a:xfrm>
          <a:off x="1333" y="898202"/>
          <a:ext cx="2185032" cy="763524"/>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ZA" sz="1700" kern="1200" noProof="0" dirty="0" err="1"/>
            <a:t>Ouers</a:t>
          </a:r>
          <a:r>
            <a:rPr lang="en-ZA" sz="1700" kern="1200" noProof="0" dirty="0"/>
            <a:t> </a:t>
          </a:r>
          <a:r>
            <a:rPr lang="en-ZA" sz="1700" kern="1200" noProof="0" dirty="0" err="1"/>
            <a:t>en</a:t>
          </a:r>
          <a:r>
            <a:rPr lang="en-ZA" sz="1700" kern="1200" noProof="0" dirty="0"/>
            <a:t> </a:t>
          </a:r>
          <a:r>
            <a:rPr lang="en-ZA" sz="1700" kern="1200" noProof="0" dirty="0" err="1"/>
            <a:t>versorgers</a:t>
          </a:r>
          <a:endParaRPr lang="en-ZA" sz="1700" kern="1200" noProof="0" dirty="0"/>
        </a:p>
      </dsp:txBody>
      <dsp:txXfrm>
        <a:off x="1333" y="898202"/>
        <a:ext cx="2185032" cy="763524"/>
      </dsp:txXfrm>
    </dsp:sp>
    <dsp:sp modelId="{49098586-D042-40B9-8A84-509603FF90F0}">
      <dsp:nvSpPr>
        <dsp:cNvPr id="0" name=""/>
        <dsp:cNvSpPr/>
      </dsp:nvSpPr>
      <dsp:spPr>
        <a:xfrm>
          <a:off x="2186366" y="898202"/>
          <a:ext cx="2185032" cy="763524"/>
        </a:xfrm>
        <a:prstGeom prst="rect">
          <a:avLst/>
        </a:prstGeom>
        <a:solidFill>
          <a:schemeClr val="accent5">
            <a:tint val="40000"/>
            <a:alpha val="90000"/>
            <a:hueOff val="-106238"/>
            <a:satOff val="-3785"/>
            <a:lumOff val="-83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ZA" sz="1700" kern="1200" noProof="0" dirty="0" err="1"/>
            <a:t>Onderwysers</a:t>
          </a:r>
          <a:r>
            <a:rPr lang="en-ZA" sz="1700" kern="1200" noProof="0" dirty="0"/>
            <a:t> </a:t>
          </a:r>
          <a:r>
            <a:rPr lang="en-ZA" sz="1700" kern="1200" noProof="0" dirty="0" err="1"/>
            <a:t>en</a:t>
          </a:r>
          <a:r>
            <a:rPr lang="en-ZA" sz="1700" kern="1200" noProof="0" dirty="0"/>
            <a:t> </a:t>
          </a:r>
          <a:r>
            <a:rPr lang="en-ZA" sz="1700" kern="1200" noProof="0" dirty="0" err="1"/>
            <a:t>skoolberaders</a:t>
          </a:r>
          <a:endParaRPr lang="en-ZA" sz="1700" kern="1200" noProof="0" dirty="0"/>
        </a:p>
      </dsp:txBody>
      <dsp:txXfrm>
        <a:off x="2186366" y="898202"/>
        <a:ext cx="2185032" cy="763524"/>
      </dsp:txXfrm>
    </dsp:sp>
    <dsp:sp modelId="{8893EE7B-A929-49BB-83F7-4B23EA613781}">
      <dsp:nvSpPr>
        <dsp:cNvPr id="0" name=""/>
        <dsp:cNvSpPr/>
      </dsp:nvSpPr>
      <dsp:spPr>
        <a:xfrm>
          <a:off x="4371398" y="898202"/>
          <a:ext cx="2185032" cy="763524"/>
        </a:xfrm>
        <a:prstGeom prst="rect">
          <a:avLst/>
        </a:prstGeom>
        <a:solidFill>
          <a:schemeClr val="accent5">
            <a:tint val="40000"/>
            <a:alpha val="90000"/>
            <a:hueOff val="-212476"/>
            <a:satOff val="-7570"/>
            <a:lumOff val="-166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ZA" sz="1700" kern="1200" noProof="0" dirty="0"/>
            <a:t>Dokters </a:t>
          </a:r>
          <a:r>
            <a:rPr lang="en-ZA" sz="1700" kern="1200" noProof="0" dirty="0" err="1"/>
            <a:t>en</a:t>
          </a:r>
          <a:r>
            <a:rPr lang="en-ZA" sz="1700" kern="1200" noProof="0" dirty="0"/>
            <a:t> </a:t>
          </a:r>
          <a:r>
            <a:rPr lang="en-ZA" sz="1700" kern="1200" noProof="0" dirty="0" err="1"/>
            <a:t>klinieke</a:t>
          </a:r>
          <a:endParaRPr lang="en-ZA" sz="1700" kern="1200" noProof="0" dirty="0"/>
        </a:p>
      </dsp:txBody>
      <dsp:txXfrm>
        <a:off x="4371398" y="898202"/>
        <a:ext cx="2185032" cy="763524"/>
      </dsp:txXfrm>
    </dsp:sp>
    <dsp:sp modelId="{539575D9-3387-4ED8-937A-2591E5041301}">
      <dsp:nvSpPr>
        <dsp:cNvPr id="0" name=""/>
        <dsp:cNvSpPr/>
      </dsp:nvSpPr>
      <dsp:spPr>
        <a:xfrm>
          <a:off x="6556430" y="898202"/>
          <a:ext cx="2185032" cy="763524"/>
        </a:xfrm>
        <a:prstGeom prst="rect">
          <a:avLst/>
        </a:prstGeom>
        <a:solidFill>
          <a:schemeClr val="accent5">
            <a:tint val="40000"/>
            <a:alpha val="90000"/>
            <a:hueOff val="-318714"/>
            <a:satOff val="-11356"/>
            <a:lumOff val="-249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ZA" sz="1700" kern="1200" noProof="0" dirty="0" err="1"/>
            <a:t>Maatskaplike</a:t>
          </a:r>
          <a:r>
            <a:rPr lang="en-ZA" sz="1700" kern="1200" noProof="0" dirty="0"/>
            <a:t> </a:t>
          </a:r>
          <a:r>
            <a:rPr lang="en-ZA" sz="1700" kern="1200" noProof="0" dirty="0" err="1"/>
            <a:t>werkers</a:t>
          </a:r>
          <a:r>
            <a:rPr lang="en-ZA" sz="1700" kern="1200" noProof="0" dirty="0"/>
            <a:t> </a:t>
          </a:r>
          <a:r>
            <a:rPr lang="en-ZA" sz="1700" kern="1200" noProof="0" dirty="0" err="1"/>
            <a:t>en</a:t>
          </a:r>
          <a:r>
            <a:rPr lang="en-ZA" sz="1700" kern="1200" noProof="0" dirty="0"/>
            <a:t> </a:t>
          </a:r>
          <a:r>
            <a:rPr lang="en-ZA" sz="1700" kern="1200" noProof="0" dirty="0" err="1"/>
            <a:t>sielkundiges</a:t>
          </a:r>
          <a:endParaRPr lang="en-ZA" sz="1700" kern="1200" noProof="0" dirty="0"/>
        </a:p>
      </dsp:txBody>
      <dsp:txXfrm>
        <a:off x="6556430" y="898202"/>
        <a:ext cx="2185032" cy="763524"/>
      </dsp:txXfrm>
    </dsp:sp>
    <dsp:sp modelId="{216D3108-A9B4-4333-B62E-1E6530163998}">
      <dsp:nvSpPr>
        <dsp:cNvPr id="0" name=""/>
        <dsp:cNvSpPr/>
      </dsp:nvSpPr>
      <dsp:spPr>
        <a:xfrm>
          <a:off x="8741462" y="898202"/>
          <a:ext cx="2185032" cy="763524"/>
        </a:xfrm>
        <a:prstGeom prst="rect">
          <a:avLst/>
        </a:prstGeom>
        <a:solidFill>
          <a:schemeClr val="accent5">
            <a:tint val="40000"/>
            <a:alpha val="90000"/>
            <a:hueOff val="-424952"/>
            <a:satOff val="-15141"/>
            <a:lumOff val="-332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ZA" sz="1700" kern="1200" noProof="0" dirty="0" err="1"/>
            <a:t>Gemeenskaps-organisasies</a:t>
          </a:r>
          <a:endParaRPr lang="en-ZA" sz="1700" kern="1200" noProof="0" dirty="0"/>
        </a:p>
      </dsp:txBody>
      <dsp:txXfrm>
        <a:off x="8741462" y="898202"/>
        <a:ext cx="2185032" cy="763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1F051-BE37-4D4A-93F2-E5188874BA1F}">
      <dsp:nvSpPr>
        <dsp:cNvPr id="0" name=""/>
        <dsp:cNvSpPr/>
      </dsp:nvSpPr>
      <dsp:spPr>
        <a:xfrm>
          <a:off x="0" y="3156146"/>
          <a:ext cx="10927829" cy="103591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nl-NL" sz="3600" kern="1200" noProof="0" dirty="0"/>
            <a:t>‘n Gesonde liggaam huisves ‘n gesonde gees.</a:t>
          </a:r>
          <a:endParaRPr lang="en-ZA" sz="3600" kern="1200" noProof="0" dirty="0"/>
        </a:p>
      </dsp:txBody>
      <dsp:txXfrm>
        <a:off x="0" y="3156146"/>
        <a:ext cx="10927829" cy="1035917"/>
      </dsp:txXfrm>
    </dsp:sp>
    <dsp:sp modelId="{EEAF0397-2DC8-4341-9FC1-3F2604C2E91B}">
      <dsp:nvSpPr>
        <dsp:cNvPr id="0" name=""/>
        <dsp:cNvSpPr/>
      </dsp:nvSpPr>
      <dsp:spPr>
        <a:xfrm rot="10800000">
          <a:off x="0" y="1578443"/>
          <a:ext cx="10927829" cy="1593241"/>
        </a:xfrm>
        <a:prstGeom prst="upArrowCallout">
          <a:avLst/>
        </a:prstGeom>
        <a:solidFill>
          <a:schemeClr val="accent2">
            <a:hueOff val="-729781"/>
            <a:satOff val="-6367"/>
            <a:lumOff val="-82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ZA" sz="2400" b="1" kern="1200" noProof="0" dirty="0" err="1"/>
            <a:t>Oefening</a:t>
          </a:r>
          <a:endParaRPr lang="en-ZA" sz="2400" kern="1200" noProof="0" dirty="0"/>
        </a:p>
      </dsp:txBody>
      <dsp:txXfrm rot="-10800000">
        <a:off x="0" y="1578443"/>
        <a:ext cx="10927829" cy="559227"/>
      </dsp:txXfrm>
    </dsp:sp>
    <dsp:sp modelId="{D423FA49-13FF-4D36-BC14-D24CC55AF0DB}">
      <dsp:nvSpPr>
        <dsp:cNvPr id="0" name=""/>
        <dsp:cNvSpPr/>
      </dsp:nvSpPr>
      <dsp:spPr>
        <a:xfrm>
          <a:off x="0" y="2137671"/>
          <a:ext cx="2731957" cy="47637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err="1"/>
            <a:t>Kardio</a:t>
          </a:r>
          <a:r>
            <a:rPr lang="en-ZA" sz="2800" kern="1200" noProof="0" dirty="0"/>
            <a:t> </a:t>
          </a:r>
        </a:p>
      </dsp:txBody>
      <dsp:txXfrm>
        <a:off x="0" y="2137671"/>
        <a:ext cx="2731957" cy="476379"/>
      </dsp:txXfrm>
    </dsp:sp>
    <dsp:sp modelId="{B5F6D756-CFEC-48E6-B792-70CF35D4B48B}">
      <dsp:nvSpPr>
        <dsp:cNvPr id="0" name=""/>
        <dsp:cNvSpPr/>
      </dsp:nvSpPr>
      <dsp:spPr>
        <a:xfrm>
          <a:off x="2731957" y="2137671"/>
          <a:ext cx="2731957" cy="476379"/>
        </a:xfrm>
        <a:prstGeom prst="rect">
          <a:avLst/>
        </a:prstGeom>
        <a:solidFill>
          <a:schemeClr val="accent2">
            <a:tint val="40000"/>
            <a:alpha val="90000"/>
            <a:hueOff val="-240023"/>
            <a:satOff val="-3077"/>
            <a:lumOff val="-775"/>
            <a:alphaOff val="0"/>
          </a:schemeClr>
        </a:solidFill>
        <a:ln w="19050" cap="flat" cmpd="sng" algn="ctr">
          <a:solidFill>
            <a:schemeClr val="accent2">
              <a:tint val="40000"/>
              <a:alpha val="90000"/>
              <a:hueOff val="-240023"/>
              <a:satOff val="-3077"/>
              <a:lumOff val="-7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a:t>Krag</a:t>
          </a:r>
        </a:p>
      </dsp:txBody>
      <dsp:txXfrm>
        <a:off x="2731957" y="2137671"/>
        <a:ext cx="2731957" cy="476379"/>
      </dsp:txXfrm>
    </dsp:sp>
    <dsp:sp modelId="{80195E1C-6C8E-4330-9BC3-D323A434A4CF}">
      <dsp:nvSpPr>
        <dsp:cNvPr id="0" name=""/>
        <dsp:cNvSpPr/>
      </dsp:nvSpPr>
      <dsp:spPr>
        <a:xfrm>
          <a:off x="5463914" y="2137671"/>
          <a:ext cx="2731957" cy="476379"/>
        </a:xfrm>
        <a:prstGeom prst="rect">
          <a:avLst/>
        </a:prstGeom>
        <a:solidFill>
          <a:schemeClr val="accent2">
            <a:tint val="40000"/>
            <a:alpha val="90000"/>
            <a:hueOff val="-480047"/>
            <a:satOff val="-6154"/>
            <a:lumOff val="-1550"/>
            <a:alphaOff val="0"/>
          </a:schemeClr>
        </a:solidFill>
        <a:ln w="19050" cap="flat" cmpd="sng" algn="ctr">
          <a:solidFill>
            <a:schemeClr val="accent2">
              <a:tint val="40000"/>
              <a:alpha val="90000"/>
              <a:hueOff val="-480047"/>
              <a:satOff val="-6154"/>
              <a:lumOff val="-15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err="1"/>
            <a:t>Balans</a:t>
          </a:r>
          <a:endParaRPr lang="en-ZA" sz="2800" kern="1200" noProof="0" dirty="0"/>
        </a:p>
      </dsp:txBody>
      <dsp:txXfrm>
        <a:off x="5463914" y="2137671"/>
        <a:ext cx="2731957" cy="476379"/>
      </dsp:txXfrm>
    </dsp:sp>
    <dsp:sp modelId="{FEC90225-610E-4F1E-9776-6C4E5C4B9A51}">
      <dsp:nvSpPr>
        <dsp:cNvPr id="0" name=""/>
        <dsp:cNvSpPr/>
      </dsp:nvSpPr>
      <dsp:spPr>
        <a:xfrm>
          <a:off x="8195871" y="2137671"/>
          <a:ext cx="2731957" cy="476379"/>
        </a:xfrm>
        <a:prstGeom prst="rect">
          <a:avLst/>
        </a:prstGeom>
        <a:solidFill>
          <a:schemeClr val="accent2">
            <a:tint val="40000"/>
            <a:alpha val="90000"/>
            <a:hueOff val="-720070"/>
            <a:satOff val="-9232"/>
            <a:lumOff val="-2324"/>
            <a:alphaOff val="0"/>
          </a:schemeClr>
        </a:solidFill>
        <a:ln w="19050" cap="flat" cmpd="sng" algn="ctr">
          <a:solidFill>
            <a:schemeClr val="accent2">
              <a:tint val="40000"/>
              <a:alpha val="90000"/>
              <a:hueOff val="-720070"/>
              <a:satOff val="-9232"/>
              <a:lumOff val="-23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a:t>Strek</a:t>
          </a:r>
        </a:p>
      </dsp:txBody>
      <dsp:txXfrm>
        <a:off x="8195871" y="2137671"/>
        <a:ext cx="2731957" cy="476379"/>
      </dsp:txXfrm>
    </dsp:sp>
    <dsp:sp modelId="{2FA9ADEA-237F-4052-8129-D4655DEF7B67}">
      <dsp:nvSpPr>
        <dsp:cNvPr id="0" name=""/>
        <dsp:cNvSpPr/>
      </dsp:nvSpPr>
      <dsp:spPr>
        <a:xfrm rot="10800000">
          <a:off x="0" y="741"/>
          <a:ext cx="10927829" cy="1593241"/>
        </a:xfrm>
        <a:prstGeom prst="upArrowCallout">
          <a:avLst/>
        </a:prstGeom>
        <a:solidFill>
          <a:schemeClr val="accent2">
            <a:hueOff val="-1459563"/>
            <a:satOff val="-12734"/>
            <a:lumOff val="-1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ZA" sz="2400" b="1" kern="1200" noProof="0" dirty="0" err="1"/>
            <a:t>Voeding</a:t>
          </a:r>
          <a:endParaRPr lang="en-ZA" sz="2400" kern="1200" noProof="0" dirty="0"/>
        </a:p>
      </dsp:txBody>
      <dsp:txXfrm rot="-10800000">
        <a:off x="0" y="741"/>
        <a:ext cx="10927829" cy="559227"/>
      </dsp:txXfrm>
    </dsp:sp>
    <dsp:sp modelId="{DB5045AB-03FD-4201-AA5A-3929D8C2DD54}">
      <dsp:nvSpPr>
        <dsp:cNvPr id="0" name=""/>
        <dsp:cNvSpPr/>
      </dsp:nvSpPr>
      <dsp:spPr>
        <a:xfrm>
          <a:off x="0" y="559968"/>
          <a:ext cx="5463914" cy="476379"/>
        </a:xfrm>
        <a:prstGeom prst="rect">
          <a:avLst/>
        </a:prstGeom>
        <a:solidFill>
          <a:schemeClr val="accent2">
            <a:tint val="40000"/>
            <a:alpha val="90000"/>
            <a:hueOff val="-960094"/>
            <a:satOff val="-12309"/>
            <a:lumOff val="-3099"/>
            <a:alphaOff val="0"/>
          </a:schemeClr>
        </a:solidFill>
        <a:ln w="19050" cap="flat" cmpd="sng" algn="ctr">
          <a:solidFill>
            <a:schemeClr val="accent2">
              <a:tint val="40000"/>
              <a:alpha val="90000"/>
              <a:hueOff val="-960094"/>
              <a:satOff val="-12309"/>
              <a:lumOff val="-30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err="1"/>
            <a:t>Eet</a:t>
          </a:r>
          <a:r>
            <a:rPr lang="en-ZA" sz="2800" kern="1200" noProof="0" dirty="0"/>
            <a:t> 'n </a:t>
          </a:r>
          <a:r>
            <a:rPr lang="en-ZA" sz="2800" kern="1200" noProof="0" dirty="0" err="1"/>
            <a:t>gebalanseerde</a:t>
          </a:r>
          <a:r>
            <a:rPr lang="en-ZA" sz="2800" kern="1200" noProof="0" dirty="0"/>
            <a:t> </a:t>
          </a:r>
          <a:r>
            <a:rPr lang="en-ZA" sz="2800" kern="1200" noProof="0" dirty="0" err="1"/>
            <a:t>dieet</a:t>
          </a:r>
          <a:r>
            <a:rPr lang="en-ZA" sz="2800" kern="1200" noProof="0" dirty="0"/>
            <a:t>.</a:t>
          </a:r>
        </a:p>
      </dsp:txBody>
      <dsp:txXfrm>
        <a:off x="0" y="559968"/>
        <a:ext cx="5463914" cy="476379"/>
      </dsp:txXfrm>
    </dsp:sp>
    <dsp:sp modelId="{E02E02B3-3051-49BB-BB92-9BE8B4428265}">
      <dsp:nvSpPr>
        <dsp:cNvPr id="0" name=""/>
        <dsp:cNvSpPr/>
      </dsp:nvSpPr>
      <dsp:spPr>
        <a:xfrm>
          <a:off x="5463914" y="559968"/>
          <a:ext cx="5463914" cy="476379"/>
        </a:xfrm>
        <a:prstGeom prst="rect">
          <a:avLst/>
        </a:prstGeom>
        <a:solidFill>
          <a:schemeClr val="accent2">
            <a:tint val="40000"/>
            <a:alpha val="90000"/>
            <a:hueOff val="-1200117"/>
            <a:satOff val="-15386"/>
            <a:lumOff val="-3874"/>
            <a:alphaOff val="0"/>
          </a:schemeClr>
        </a:solidFill>
        <a:ln w="19050" cap="flat" cmpd="sng" algn="ctr">
          <a:solidFill>
            <a:schemeClr val="accent2">
              <a:tint val="40000"/>
              <a:alpha val="90000"/>
              <a:hueOff val="-1200117"/>
              <a:satOff val="-15386"/>
              <a:lumOff val="-38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ZA" sz="2800" kern="1200" noProof="0" dirty="0"/>
            <a:t>Drink </a:t>
          </a:r>
          <a:r>
            <a:rPr lang="en-ZA" sz="2800" kern="1200" noProof="0" dirty="0" err="1"/>
            <a:t>genoeg</a:t>
          </a:r>
          <a:r>
            <a:rPr lang="en-ZA" sz="2800" kern="1200" noProof="0" dirty="0"/>
            <a:t> water.</a:t>
          </a:r>
        </a:p>
      </dsp:txBody>
      <dsp:txXfrm>
        <a:off x="5463914" y="559968"/>
        <a:ext cx="5463914" cy="476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die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Verdeel</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van vier vir die </a:t>
            </a:r>
            <a:r>
              <a:rPr lang="en-US" sz="1200" b="0" i="0" u="none" strike="noStrike" cap="none" dirty="0" err="1">
                <a:solidFill>
                  <a:schemeClr val="dk1"/>
                </a:solidFill>
                <a:effectLst/>
                <a:latin typeface="Calibri"/>
                <a:ea typeface="Calibri"/>
                <a:cs typeface="Calibri"/>
                <a:sym typeface="Calibri"/>
              </a:rPr>
              <a:t>rolspelaktiwiteit</a:t>
            </a:r>
            <a:r>
              <a:rPr lang="en-US" sz="1200" b="0" i="0" u="none" strike="noStrike" cap="none" dirty="0">
                <a:solidFill>
                  <a:schemeClr val="dk1"/>
                </a:solidFill>
                <a:effectLst/>
                <a:latin typeface="Calibri"/>
                <a:ea typeface="Calibri"/>
                <a:cs typeface="Calibri"/>
                <a:sym typeface="Calibri"/>
              </a:rPr>
              <a:t>. Ter </a:t>
            </a:r>
            <a:r>
              <a:rPr lang="en-US" sz="1200" b="0" i="0" u="none" strike="noStrike" cap="none" dirty="0" err="1">
                <a:solidFill>
                  <a:schemeClr val="dk1"/>
                </a:solidFill>
                <a:effectLst/>
                <a:latin typeface="Calibri"/>
                <a:ea typeface="Calibri"/>
                <a:cs typeface="Calibri"/>
                <a:sym typeface="Calibri"/>
              </a:rPr>
              <a:t>voorbereiding</a:t>
            </a:r>
            <a:r>
              <a:rPr lang="en-US" sz="1200" b="0" i="0" u="none" strike="noStrike" cap="none" dirty="0">
                <a:solidFill>
                  <a:schemeClr val="dk1"/>
                </a:solidFill>
                <a:effectLst/>
                <a:latin typeface="Calibri"/>
                <a:ea typeface="Calibri"/>
                <a:cs typeface="Calibri"/>
                <a:sym typeface="Calibri"/>
              </a:rPr>
              <a:t> vir die </a:t>
            </a:r>
            <a:r>
              <a:rPr lang="en-US" sz="1200" b="0" i="0" u="none" strike="noStrike" cap="none" dirty="0" err="1">
                <a:solidFill>
                  <a:schemeClr val="dk1"/>
                </a:solidFill>
                <a:effectLst/>
                <a:latin typeface="Calibri"/>
                <a:ea typeface="Calibri"/>
                <a:cs typeface="Calibri"/>
                <a:sym typeface="Calibri"/>
              </a:rPr>
              <a:t>inleidingsaktiwiteit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kleefnotas</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Galerymuur</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toeganklik</a:t>
            </a:r>
            <a:r>
              <a:rPr lang="en-US" sz="1200" b="0" i="0" u="none" strike="noStrike" cap="none" dirty="0">
                <a:solidFill>
                  <a:schemeClr val="dk1"/>
                </a:solidFill>
                <a:effectLst/>
                <a:latin typeface="Calibri"/>
                <a:ea typeface="Calibri"/>
                <a:cs typeface="Calibri"/>
                <a:sym typeface="Calibri"/>
              </a:rPr>
              <a:t> is.</a:t>
            </a:r>
          </a:p>
          <a:p>
            <a:r>
              <a:rPr lang="en-US" sz="1200" b="0" i="0" u="none" strike="noStrike" cap="none" dirty="0">
                <a:solidFill>
                  <a:schemeClr val="dk1"/>
                </a:solidFill>
                <a:effectLst/>
                <a:latin typeface="Calibri"/>
                <a:ea typeface="Calibri"/>
                <a:cs typeface="Calibri"/>
                <a:sym typeface="Calibri"/>
              </a:rPr>
              <a:t> </a:t>
            </a:r>
          </a:p>
          <a:p>
            <a:r>
              <a:rPr lang="en-US" sz="1200" b="1" i="0" u="none" strike="noStrike" cap="none" dirty="0" err="1">
                <a:solidFill>
                  <a:schemeClr val="dk1"/>
                </a:solidFill>
                <a:effectLst/>
                <a:latin typeface="Calibri"/>
                <a:ea typeface="Calibri"/>
                <a:cs typeface="Calibri"/>
                <a:sym typeface="Calibri"/>
              </a:rPr>
              <a:t>Vandag</a:t>
            </a:r>
            <a:r>
              <a:rPr lang="en-US" sz="1200" b="1" i="0" u="none" strike="noStrike" cap="none" dirty="0">
                <a:solidFill>
                  <a:schemeClr val="dk1"/>
                </a:solidFill>
                <a:effectLst/>
                <a:latin typeface="Calibri"/>
                <a:ea typeface="Calibri"/>
                <a:cs typeface="Calibri"/>
                <a:sym typeface="Calibri"/>
              </a:rPr>
              <a:t> se les </a:t>
            </a:r>
            <a:r>
              <a:rPr lang="en-US" sz="1200" b="1" i="0" u="none" strike="noStrike" cap="none" dirty="0" err="1">
                <a:solidFill>
                  <a:schemeClr val="dk1"/>
                </a:solidFill>
                <a:effectLst/>
                <a:latin typeface="Calibri"/>
                <a:ea typeface="Calibri"/>
                <a:cs typeface="Calibri"/>
                <a:sym typeface="Calibri"/>
              </a:rPr>
              <a:t>kan</a:t>
            </a:r>
            <a:r>
              <a:rPr lang="en-US" sz="1200" b="1" i="0" u="none" strike="noStrike" cap="none" dirty="0">
                <a:solidFill>
                  <a:schemeClr val="dk1"/>
                </a:solidFill>
                <a:effectLst/>
                <a:latin typeface="Calibri"/>
                <a:ea typeface="Calibri"/>
                <a:cs typeface="Calibri"/>
                <a:sym typeface="Calibri"/>
              </a:rPr>
              <a:t> vir </a:t>
            </a:r>
            <a:r>
              <a:rPr lang="en-US" sz="1200" b="1" i="0" u="none" strike="noStrike" cap="none" dirty="0" err="1">
                <a:solidFill>
                  <a:schemeClr val="dk1"/>
                </a:solidFill>
                <a:effectLst/>
                <a:latin typeface="Calibri"/>
                <a:ea typeface="Calibri"/>
                <a:cs typeface="Calibri"/>
                <a:sym typeface="Calibri"/>
              </a:rPr>
              <a:t>sommige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leerders</a:t>
            </a:r>
            <a:r>
              <a:rPr lang="en-US" sz="1200" b="1" i="0" u="none" strike="noStrike" cap="none" dirty="0">
                <a:solidFill>
                  <a:schemeClr val="dk1"/>
                </a:solidFill>
                <a:effectLst/>
                <a:latin typeface="Calibri"/>
                <a:ea typeface="Calibri"/>
                <a:cs typeface="Calibri"/>
                <a:sym typeface="Calibri"/>
              </a:rPr>
              <a:t> ‘n </a:t>
            </a:r>
            <a:r>
              <a:rPr lang="en-US" sz="1200" b="1" i="0" u="none" strike="noStrike" cap="none" dirty="0" err="1">
                <a:solidFill>
                  <a:schemeClr val="dk1"/>
                </a:solidFill>
                <a:effectLst/>
                <a:latin typeface="Calibri"/>
                <a:ea typeface="Calibri"/>
                <a:cs typeface="Calibri"/>
                <a:sym typeface="Calibri"/>
              </a:rPr>
              <a:t>sensitiewe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saak</a:t>
            </a:r>
            <a:r>
              <a:rPr lang="en-US" sz="1200" b="1" i="0" u="none" strike="noStrike" cap="none" dirty="0">
                <a:solidFill>
                  <a:schemeClr val="dk1"/>
                </a:solidFill>
                <a:effectLst/>
                <a:latin typeface="Calibri"/>
                <a:ea typeface="Calibri"/>
                <a:cs typeface="Calibri"/>
                <a:sym typeface="Calibri"/>
              </a:rPr>
              <a:t> wees</a:t>
            </a:r>
            <a:r>
              <a:rPr lang="en-US" sz="1200" b="0" i="0" u="none" strike="noStrike" cap="none" dirty="0">
                <a:solidFill>
                  <a:schemeClr val="dk1"/>
                </a:solidFill>
                <a:effectLst/>
                <a:latin typeface="Calibri"/>
                <a:ea typeface="Calibri"/>
                <a:cs typeface="Calibri"/>
                <a:sym typeface="Calibri"/>
              </a:rPr>
              <a:t>. Wees </a:t>
            </a:r>
            <a:r>
              <a:rPr lang="en-US" sz="1200" b="0" i="0" u="none" strike="noStrike" cap="none" dirty="0" err="1">
                <a:solidFill>
                  <a:schemeClr val="dk1"/>
                </a:solidFill>
                <a:effectLst/>
                <a:latin typeface="Calibri"/>
                <a:ea typeface="Calibri"/>
                <a:cs typeface="Calibri"/>
                <a:sym typeface="Calibri"/>
              </a:rPr>
              <a:t>bewus</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se </a:t>
            </a:r>
            <a:r>
              <a:rPr lang="en-US" sz="1200" b="0" i="0" u="none" strike="noStrike" cap="none" dirty="0" err="1">
                <a:solidFill>
                  <a:schemeClr val="dk1"/>
                </a:solidFill>
                <a:effectLst/>
                <a:latin typeface="Calibri"/>
                <a:ea typeface="Calibri"/>
                <a:cs typeface="Calibri"/>
                <a:sym typeface="Calibri"/>
              </a:rPr>
              <a:t>lyftaal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reaksies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Herinner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deurgaans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daaraan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fokus</a:t>
            </a:r>
            <a:r>
              <a:rPr lang="en-US" sz="1200" b="0" i="0" u="none" strike="noStrike" cap="none" dirty="0">
                <a:solidFill>
                  <a:schemeClr val="dk1"/>
                </a:solidFill>
                <a:effectLst/>
                <a:latin typeface="Calibri"/>
                <a:ea typeface="Calibri"/>
                <a:cs typeface="Calibri"/>
                <a:sym typeface="Calibri"/>
              </a:rPr>
              <a:t> is om </a:t>
            </a:r>
            <a:r>
              <a:rPr lang="en-US" sz="1200" b="0" i="0" u="none" strike="noStrike" cap="none" dirty="0" err="1">
                <a:solidFill>
                  <a:schemeClr val="dk1"/>
                </a:solidFill>
                <a:effectLst/>
                <a:latin typeface="Calibri"/>
                <a:ea typeface="Calibri"/>
                <a:cs typeface="Calibri"/>
                <a:sym typeface="Calibri"/>
              </a:rPr>
              <a:t>mekaar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aanvaar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respekteer</a:t>
            </a:r>
            <a:r>
              <a:rPr lang="en-US" sz="1200" b="0" i="0" u="none" strike="noStrike" cap="none" dirty="0">
                <a:solidFill>
                  <a:schemeClr val="dk1"/>
                </a:solidFill>
                <a:effectLst/>
                <a:latin typeface="Calibri"/>
                <a:ea typeface="Calibri"/>
                <a:cs typeface="Calibri"/>
                <a:sym typeface="Calibri"/>
              </a:rPr>
              <a:t>, al </a:t>
            </a:r>
            <a:r>
              <a:rPr lang="en-US" sz="1200" b="0" i="0" u="none" strike="noStrike" cap="none" dirty="0" err="1">
                <a:solidFill>
                  <a:schemeClr val="dk1"/>
                </a:solidFill>
                <a:effectLst/>
                <a:latin typeface="Calibri"/>
                <a:ea typeface="Calibri"/>
                <a:cs typeface="Calibri"/>
                <a:sym typeface="Calibri"/>
              </a:rPr>
              <a:t>verskil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mekaar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les </a:t>
            </a:r>
            <a:r>
              <a:rPr lang="en-US" sz="1200" b="0" i="0" u="none" strike="noStrike" cap="none" dirty="0" err="1">
                <a:solidFill>
                  <a:schemeClr val="dk1"/>
                </a:solidFill>
                <a:effectLst/>
                <a:latin typeface="Calibri"/>
                <a:ea typeface="Calibri"/>
                <a:cs typeface="Calibri"/>
                <a:sym typeface="Calibri"/>
              </a:rPr>
              <a:t>beoog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godsdienstige</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kulturele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oortuigings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debatteer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Dit </a:t>
            </a:r>
            <a:r>
              <a:rPr lang="en-US" sz="1200" b="0" i="0" u="none" strike="noStrike" cap="none" dirty="0" err="1">
                <a:solidFill>
                  <a:schemeClr val="dk1"/>
                </a:solidFill>
                <a:effectLst/>
                <a:latin typeface="Calibri"/>
                <a:ea typeface="Calibri"/>
                <a:cs typeface="Calibri"/>
                <a:sym typeface="Calibri"/>
              </a:rPr>
              <a:t>handel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waardigheid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a:t>
            </a:r>
            <a:r>
              <a:rPr lang="en-US" sz="1200" b="0" i="0" u="none" strike="noStrike" cap="none" dirty="0">
                <a:solidFill>
                  <a:schemeClr val="dk1"/>
                </a:solidFill>
                <a:effectLst/>
                <a:latin typeface="Calibri"/>
                <a:ea typeface="Calibri"/>
                <a:cs typeface="Calibri"/>
                <a:sym typeface="Calibri"/>
              </a:rPr>
              <a:t>.</a:t>
            </a:r>
            <a:r>
              <a:rPr lang="en-ZA" sz="1200" b="1" dirty="0">
                <a:solidFill>
                  <a:srgbClr val="000000"/>
                </a:solidFill>
                <a:effectLst/>
                <a:latin typeface="Calibri" panose="020F0502020204030204" pitchFamily="34" charset="0"/>
                <a:ea typeface="Calibri" panose="020F0502020204030204" pitchFamily="34" charset="0"/>
              </a:rPr>
              <a:t> </a:t>
            </a:r>
          </a:p>
          <a:p>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 </a:t>
            </a:r>
            <a:r>
              <a:rPr lang="en-US" sz="1200" b="0" i="0" u="none" strike="noStrike" cap="none" dirty="0" err="1">
                <a:solidFill>
                  <a:schemeClr val="dk1"/>
                </a:solidFill>
                <a:effectLst/>
                <a:latin typeface="Calibri"/>
                <a:ea typeface="Calibri"/>
                <a:cs typeface="Calibri"/>
                <a:sym typeface="Calibri"/>
              </a:rPr>
              <a:t>Goeiedag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Graad</a:t>
            </a:r>
            <a:r>
              <a:rPr lang="en-US" sz="1200" b="0" i="0" u="none" strike="noStrike" cap="none" dirty="0">
                <a:solidFill>
                  <a:schemeClr val="dk1"/>
                </a:solidFill>
                <a:effectLst/>
                <a:latin typeface="Calibri"/>
                <a:ea typeface="Calibri"/>
                <a:cs typeface="Calibri"/>
                <a:sym typeface="Calibri"/>
              </a:rPr>
              <a:t> 10’s. Kan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glo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by die </a:t>
            </a:r>
            <a:r>
              <a:rPr lang="en-US" sz="1200" b="0" i="0" u="none" strike="noStrike" cap="none" dirty="0" err="1">
                <a:solidFill>
                  <a:schemeClr val="dk1"/>
                </a:solidFill>
                <a:effectLst/>
                <a:latin typeface="Calibri"/>
                <a:ea typeface="Calibri"/>
                <a:cs typeface="Calibri"/>
                <a:sym typeface="Calibri"/>
              </a:rPr>
              <a:t>laaste</a:t>
            </a:r>
            <a:r>
              <a:rPr lang="en-US" sz="1200" b="0" i="0" u="none" strike="noStrike" cap="none" dirty="0">
                <a:solidFill>
                  <a:schemeClr val="dk1"/>
                </a:solidFill>
                <a:effectLst/>
                <a:latin typeface="Calibri"/>
                <a:ea typeface="Calibri"/>
                <a:cs typeface="Calibri"/>
                <a:sym typeface="Calibri"/>
              </a:rPr>
              <a:t> les in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reeks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die reis van </a:t>
            </a:r>
            <a:r>
              <a:rPr lang="en-US" sz="1200" b="0" i="0" u="none" strike="noStrike" cap="none" dirty="0" err="1">
                <a:solidFill>
                  <a:schemeClr val="dk1"/>
                </a:solidFill>
                <a:effectLst/>
                <a:latin typeface="Calibri"/>
                <a:ea typeface="Calibri"/>
                <a:cs typeface="Calibri"/>
                <a:sym typeface="Calibri"/>
              </a:rPr>
              <a:t>adolessensie</a:t>
            </a:r>
            <a:r>
              <a:rPr lang="en-US" sz="1200" b="0" i="0" u="none" strike="noStrike" cap="none" dirty="0">
                <a:solidFill>
                  <a:schemeClr val="dk1"/>
                </a:solidFill>
                <a:effectLst/>
                <a:latin typeface="Calibri"/>
                <a:ea typeface="Calibri"/>
                <a:cs typeface="Calibri"/>
                <a:sym typeface="Calibri"/>
              </a:rPr>
              <a:t> tot </a:t>
            </a:r>
            <a:r>
              <a:rPr lang="en-US" sz="1200" b="0" i="0" u="none" strike="noStrike" cap="none" dirty="0" err="1">
                <a:solidFill>
                  <a:schemeClr val="dk1"/>
                </a:solidFill>
                <a:effectLst/>
                <a:latin typeface="Calibri"/>
                <a:ea typeface="Calibri"/>
                <a:cs typeface="Calibri"/>
                <a:sym typeface="Calibri"/>
              </a:rPr>
              <a:t>volwassenheid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aangekom</a:t>
            </a:r>
            <a:r>
              <a:rPr lang="en-US" sz="1200" b="0" i="0" u="none" strike="noStrike" cap="none" dirty="0">
                <a:solidFill>
                  <a:schemeClr val="dk1"/>
                </a:solidFill>
                <a:effectLst/>
                <a:latin typeface="Calibri"/>
                <a:ea typeface="Calibri"/>
                <a:cs typeface="Calibri"/>
                <a:sym typeface="Calibri"/>
              </a:rPr>
              <a:t> het? Ons het die </a:t>
            </a:r>
            <a:r>
              <a:rPr lang="en-US" sz="1200" b="0" i="0" u="none" strike="noStrike" cap="none" dirty="0" err="1">
                <a:solidFill>
                  <a:schemeClr val="dk1"/>
                </a:solidFill>
                <a:effectLst/>
                <a:latin typeface="Calibri"/>
                <a:ea typeface="Calibri"/>
                <a:cs typeface="Calibri"/>
                <a:sym typeface="Calibri"/>
              </a:rPr>
              <a:t>afgelope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inhoud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behandel</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Stap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Galerymuur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aktiwiteite</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klasmaats</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afgelope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het.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Lewer op ’n </a:t>
            </a:r>
            <a:r>
              <a:rPr lang="en-US" sz="1200" b="0" i="0" u="none" strike="noStrike" cap="none" dirty="0" err="1">
                <a:solidFill>
                  <a:schemeClr val="dk1"/>
                </a:solidFill>
                <a:effectLst/>
                <a:latin typeface="Calibri"/>
                <a:ea typeface="Calibri"/>
                <a:cs typeface="Calibri"/>
                <a:sym typeface="Calibri"/>
              </a:rPr>
              <a:t>kleefnota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kommentaar</a:t>
            </a:r>
            <a:r>
              <a:rPr lang="en-US" sz="1200" b="0" i="0" u="none" strike="noStrike" cap="none" dirty="0">
                <a:solidFill>
                  <a:schemeClr val="dk1"/>
                </a:solidFill>
                <a:effectLst/>
                <a:latin typeface="Calibri"/>
                <a:ea typeface="Calibri"/>
                <a:cs typeface="Calibri"/>
                <a:sym typeface="Calibri"/>
              </a:rPr>
              <a:t> op DRIE </a:t>
            </a:r>
            <a:r>
              <a:rPr lang="en-US" sz="1200" b="0" i="0" u="none" strike="noStrike" cap="none" dirty="0" err="1">
                <a:solidFill>
                  <a:schemeClr val="dk1"/>
                </a:solidFill>
                <a:effectLst/>
                <a:latin typeface="Calibri"/>
                <a:ea typeface="Calibri"/>
                <a:cs typeface="Calibri"/>
                <a:sym typeface="Calibri"/>
              </a:rPr>
              <a:t>aktiwiteite</a:t>
            </a:r>
            <a:r>
              <a:rPr lang="en-US" sz="1200" b="0" i="0" u="none" strike="noStrike" cap="none" dirty="0">
                <a:solidFill>
                  <a:schemeClr val="dk1"/>
                </a:solidFill>
                <a:effectLst/>
                <a:latin typeface="Calibri"/>
                <a:ea typeface="Calibri"/>
                <a:cs typeface="Calibri"/>
                <a:sym typeface="Calibri"/>
              </a:rPr>
              <a:t>. Jou </a:t>
            </a:r>
            <a:r>
              <a:rPr lang="en-US" sz="1200" b="0" i="0" u="none" strike="noStrike" cap="none" dirty="0" err="1">
                <a:solidFill>
                  <a:schemeClr val="dk1"/>
                </a:solidFill>
                <a:effectLst/>
                <a:latin typeface="Calibri"/>
                <a:ea typeface="Calibri"/>
                <a:cs typeface="Calibri"/>
                <a:sym typeface="Calibri"/>
              </a:rPr>
              <a:t>kommentaar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persoonlike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reaksie</a:t>
            </a:r>
            <a:r>
              <a:rPr lang="en-US" sz="1200" b="0" i="0" u="none" strike="noStrike" cap="none" dirty="0">
                <a:solidFill>
                  <a:schemeClr val="dk1"/>
                </a:solidFill>
                <a:effectLst/>
                <a:latin typeface="Calibri"/>
                <a:ea typeface="Calibri"/>
                <a:cs typeface="Calibri"/>
                <a:sym typeface="Calibri"/>
              </a:rPr>
              <a:t> op die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of idees wat </a:t>
            </a:r>
            <a:r>
              <a:rPr lang="en-US" sz="1200" b="0" i="0" u="none" strike="noStrike" cap="none" dirty="0" err="1">
                <a:solidFill>
                  <a:schemeClr val="dk1"/>
                </a:solidFill>
                <a:effectLst/>
                <a:latin typeface="Calibri"/>
                <a:ea typeface="Calibri"/>
                <a:cs typeface="Calibri"/>
                <a:sym typeface="Calibri"/>
              </a:rPr>
              <a:t>gewys</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insluit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positief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selfreflekterend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wees. </a:t>
            </a:r>
            <a:r>
              <a:rPr lang="en-US" sz="1200" b="0" i="1" u="none" strike="noStrike" cap="none" dirty="0">
                <a:solidFill>
                  <a:schemeClr val="dk1"/>
                </a:solidFill>
                <a:effectLst/>
                <a:latin typeface="Calibri"/>
                <a:ea typeface="Calibri"/>
                <a:cs typeface="Calibri"/>
                <a:sym typeface="Calibri"/>
              </a:rPr>
              <a:t>(Laat 3 minute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Bespreek</a:t>
            </a:r>
            <a:r>
              <a:rPr lang="en-US" sz="1200" b="0" i="0" u="none" strike="noStrike" cap="none" dirty="0">
                <a:solidFill>
                  <a:schemeClr val="dk1"/>
                </a:solidFill>
                <a:effectLst/>
                <a:latin typeface="Calibri"/>
                <a:ea typeface="Calibri"/>
                <a:cs typeface="Calibri"/>
                <a:sym typeface="Calibri"/>
              </a:rPr>
              <a:t> nou EEN </a:t>
            </a:r>
            <a:r>
              <a:rPr lang="en-US" sz="1200" b="0" i="0" u="none" strike="noStrike" cap="none" dirty="0" err="1">
                <a:solidFill>
                  <a:schemeClr val="dk1"/>
                </a:solidFill>
                <a:effectLst/>
                <a:latin typeface="Calibri"/>
                <a:ea typeface="Calibri"/>
                <a:cs typeface="Calibri"/>
                <a:sym typeface="Calibri"/>
              </a:rPr>
              <a:t>hanteringstrategie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vorige</a:t>
            </a:r>
            <a:r>
              <a:rPr lang="en-US" sz="1200" b="0" i="0" u="none" strike="noStrike" cap="none" dirty="0">
                <a:solidFill>
                  <a:schemeClr val="dk1"/>
                </a:solidFill>
                <a:effectLst/>
                <a:latin typeface="Calibri"/>
                <a:ea typeface="Calibri"/>
                <a:cs typeface="Calibri"/>
                <a:sym typeface="Calibri"/>
              </a:rPr>
              <a:t> les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1 </a:t>
            </a:r>
            <a:r>
              <a:rPr lang="en-US" sz="1200" b="0" i="1" u="none" strike="noStrike" cap="none" dirty="0" err="1">
                <a:solidFill>
                  <a:schemeClr val="dk1"/>
                </a:solidFill>
                <a:effectLst/>
                <a:latin typeface="Calibri"/>
                <a:ea typeface="Calibri"/>
                <a:cs typeface="Calibri"/>
                <a:sym typeface="Calibri"/>
              </a:rPr>
              <a:t>minuut</a:t>
            </a:r>
            <a:r>
              <a:rPr lang="en-US" sz="1200" b="0" i="1" u="none" strike="noStrike" cap="none" dirty="0">
                <a:solidFill>
                  <a:schemeClr val="dk1"/>
                </a:solidFill>
                <a:effectLst/>
                <a:latin typeface="Calibri"/>
                <a:ea typeface="Calibri"/>
                <a:cs typeface="Calibri"/>
                <a:sym typeface="Calibri"/>
              </a:rPr>
              <a:t>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Vandag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fokus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daarop</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om alle </a:t>
            </a:r>
            <a:r>
              <a:rPr lang="en-US" sz="1200" b="1" i="0" u="none" strike="noStrike" cap="none" dirty="0" err="1">
                <a:solidFill>
                  <a:schemeClr val="dk1"/>
                </a:solidFill>
                <a:effectLst/>
                <a:latin typeface="Calibri"/>
                <a:ea typeface="Calibri"/>
                <a:cs typeface="Calibri"/>
                <a:sym typeface="Calibri"/>
              </a:rPr>
              <a:t>mense</a:t>
            </a:r>
            <a:r>
              <a:rPr lang="en-US" sz="1200" b="1" i="0" u="none" strike="noStrike" cap="none" dirty="0">
                <a:solidFill>
                  <a:schemeClr val="dk1"/>
                </a:solidFill>
                <a:effectLst/>
                <a:latin typeface="Calibri"/>
                <a:ea typeface="Calibri"/>
                <a:cs typeface="Calibri"/>
                <a:sym typeface="Calibri"/>
              </a:rPr>
              <a:t> met </a:t>
            </a:r>
            <a:r>
              <a:rPr lang="en-US" sz="1200" b="1" i="0" u="none" strike="noStrike" cap="none" dirty="0" err="1">
                <a:solidFill>
                  <a:schemeClr val="dk1"/>
                </a:solidFill>
                <a:effectLst/>
                <a:latin typeface="Calibri"/>
                <a:ea typeface="Calibri"/>
                <a:cs typeface="Calibri"/>
                <a:sym typeface="Calibri"/>
              </a:rPr>
              <a:t>respek</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te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behandel</a:t>
            </a:r>
            <a:r>
              <a:rPr lang="en-US" sz="1200" b="0" i="0" u="none" strike="noStrike" cap="none" dirty="0">
                <a:solidFill>
                  <a:schemeClr val="dk1"/>
                </a:solidFill>
                <a:effectLst/>
                <a:latin typeface="Calibri"/>
                <a:ea typeface="Calibri"/>
                <a:cs typeface="Calibri"/>
                <a:sym typeface="Calibri"/>
              </a:rPr>
              <a:t>. Ons begin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sommige</a:t>
            </a:r>
            <a:r>
              <a:rPr lang="en-US" sz="1200" b="0" i="0" u="none" strike="noStrike" cap="none" dirty="0">
                <a:solidFill>
                  <a:schemeClr val="dk1"/>
                </a:solidFill>
                <a:effectLst/>
                <a:latin typeface="Calibri"/>
                <a:ea typeface="Calibri"/>
                <a:cs typeface="Calibri"/>
                <a:sym typeface="Calibri"/>
              </a:rPr>
              <a:t> van die </a:t>
            </a:r>
            <a:r>
              <a:rPr lang="en-US" sz="1200" b="0" i="0" u="none" strike="noStrike" cap="none" dirty="0" err="1">
                <a:solidFill>
                  <a:schemeClr val="dk1"/>
                </a:solidFill>
                <a:effectLst/>
                <a:latin typeface="Calibri"/>
                <a:ea typeface="Calibri"/>
                <a:cs typeface="Calibri"/>
                <a:sym typeface="Calibri"/>
              </a:rPr>
              <a:t>uitdagings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ondersoek</a:t>
            </a:r>
            <a:r>
              <a:rPr lang="en-US" sz="1200" b="0" i="0" u="none" strike="noStrike" cap="none" dirty="0">
                <a:solidFill>
                  <a:schemeClr val="dk1"/>
                </a:solidFill>
                <a:effectLst/>
                <a:latin typeface="Calibri"/>
                <a:ea typeface="Calibri"/>
                <a:cs typeface="Calibri"/>
                <a:sym typeface="Calibri"/>
              </a:rPr>
              <a:t> wat die LGBTQIA+-</a:t>
            </a:r>
            <a:r>
              <a:rPr lang="en-US" sz="1200" b="0" i="0" u="none" strike="noStrike" cap="none" dirty="0" err="1">
                <a:solidFill>
                  <a:schemeClr val="dk1"/>
                </a:solidFill>
                <a:effectLst/>
                <a:latin typeface="Calibri"/>
                <a:ea typeface="Calibri"/>
                <a:cs typeface="Calibri"/>
                <a:sym typeface="Calibri"/>
              </a:rPr>
              <a:t>gemeenskap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vandag</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Suid</a:t>
            </a:r>
            <a:r>
              <a:rPr lang="en-US" sz="1200" b="0" i="0" u="none" strike="noStrike" cap="none" dirty="0">
                <a:solidFill>
                  <a:schemeClr val="dk1"/>
                </a:solidFill>
                <a:effectLst/>
                <a:latin typeface="Calibri"/>
                <a:ea typeface="Calibri"/>
                <a:cs typeface="Calibri"/>
                <a:sym typeface="Calibri"/>
              </a:rPr>
              <a:t>-Afrika </a:t>
            </a:r>
            <a:r>
              <a:rPr lang="en-US" sz="1200" b="0" i="0" u="none" strike="noStrike" cap="none" dirty="0" err="1">
                <a:solidFill>
                  <a:schemeClr val="dk1"/>
                </a:solidFill>
                <a:effectLst/>
                <a:latin typeface="Calibri"/>
                <a:ea typeface="Calibri"/>
                <a:cs typeface="Calibri"/>
                <a:sym typeface="Calibri"/>
              </a:rPr>
              <a:t>moontlik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ervaar</a:t>
            </a:r>
            <a:r>
              <a:rPr lang="en-US" sz="1200" b="0" i="0"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623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10: </a:t>
            </a:r>
            <a:r>
              <a:rPr lang="af-ZA" sz="1200" b="0" i="0" u="none" strike="noStrike" cap="none" dirty="0">
                <a:solidFill>
                  <a:schemeClr val="dk1"/>
                </a:solidFill>
                <a:effectLst/>
                <a:latin typeface="Calibri"/>
                <a:ea typeface="Calibri"/>
                <a:cs typeface="Calibri"/>
                <a:sym typeface="Calibri"/>
              </a:rPr>
              <a:t>Om gesonde leefstylkeuses te maak, gaan nie net oor verantwoordelike besluite oor seksualiteit en emosies nie. Ons moet ook na ons liggame omsien deur gereeld te oefen en gebalanseerd te eet.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Voeding</a:t>
            </a:r>
            <a:r>
              <a:rPr lang="en-ZA" sz="1200" b="1"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is die proses waardeur die liggaam die kos en voedingstowwe kry wat dit nodig het om te groei, gesond te bly, energie te hê en behoorlik te funksioneer. ’n </a:t>
            </a:r>
            <a:r>
              <a:rPr lang="af-ZA" sz="1200" b="1" i="0" u="none" strike="noStrike" cap="none" dirty="0">
                <a:solidFill>
                  <a:schemeClr val="dk1"/>
                </a:solidFill>
                <a:effectLst/>
                <a:latin typeface="Calibri"/>
                <a:ea typeface="Calibri"/>
                <a:cs typeface="Calibri"/>
                <a:sym typeface="Calibri"/>
              </a:rPr>
              <a:t>Gebalanseerde dieet</a:t>
            </a:r>
            <a:r>
              <a:rPr lang="af-ZA" sz="1200" b="0" i="0" u="none" strike="noStrike" cap="none" dirty="0">
                <a:solidFill>
                  <a:schemeClr val="dk1"/>
                </a:solidFill>
                <a:effectLst/>
                <a:latin typeface="Calibri"/>
                <a:ea typeface="Calibri"/>
                <a:cs typeface="Calibri"/>
                <a:sym typeface="Calibri"/>
              </a:rPr>
              <a:t> moet koolhidrate, proteïene, gesonde vette, vrugte, groente en genoeg water insluit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'n </a:t>
            </a:r>
            <a:r>
              <a:rPr lang="en-ZA" sz="1200" b="0" i="0" u="none" strike="noStrike" cap="none" dirty="0" err="1">
                <a:solidFill>
                  <a:schemeClr val="dk1"/>
                </a:solidFill>
                <a:effectLst/>
                <a:latin typeface="Calibri"/>
                <a:ea typeface="Calibri"/>
                <a:cs typeface="Calibri"/>
                <a:sym typeface="Calibri"/>
              </a:rPr>
              <a:t>Gebalanseerde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oefenprogram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verskillende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soorte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bewegingsaktiwiteite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gedurende</a:t>
            </a:r>
            <a:r>
              <a:rPr lang="en-ZA" sz="1200" b="0" i="0" u="none" strike="noStrike" cap="none" dirty="0">
                <a:solidFill>
                  <a:schemeClr val="dk1"/>
                </a:solidFill>
                <a:effectLst/>
                <a:latin typeface="Calibri"/>
                <a:ea typeface="Calibri"/>
                <a:cs typeface="Calibri"/>
                <a:sym typeface="Calibri"/>
              </a:rPr>
              <a:t> die week </a:t>
            </a:r>
            <a:r>
              <a:rPr lang="en-ZA" sz="1200" b="0" i="0" u="none" strike="noStrike" cap="none" dirty="0" err="1">
                <a:solidFill>
                  <a:schemeClr val="dk1"/>
                </a:solidFill>
                <a:effectLst/>
                <a:latin typeface="Calibri"/>
                <a:ea typeface="Calibri"/>
                <a:cs typeface="Calibri"/>
                <a:sym typeface="Calibri"/>
              </a:rPr>
              <a:t>insluit</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Kardiovaskulêre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oefening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Oefening wat jou hartklop verhoog en bloedvloei verbeter, soos hardloop, fietsry of dans.</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1" i="0" u="none" strike="noStrike" cap="none" dirty="0">
                <a:solidFill>
                  <a:schemeClr val="dk1"/>
                </a:solidFill>
                <a:effectLst/>
                <a:latin typeface="Calibri"/>
                <a:ea typeface="Calibri"/>
                <a:cs typeface="Calibri"/>
                <a:sym typeface="Calibri"/>
              </a:rPr>
              <a:t>Kragoefening: </a:t>
            </a:r>
            <a:r>
              <a:rPr lang="af-ZA" sz="1200" b="0" i="0" u="none" strike="noStrike" cap="none" dirty="0">
                <a:solidFill>
                  <a:schemeClr val="dk1"/>
                </a:solidFill>
                <a:effectLst/>
                <a:latin typeface="Calibri"/>
                <a:ea typeface="Calibri"/>
                <a:cs typeface="Calibri"/>
                <a:sym typeface="Calibri"/>
              </a:rPr>
              <a:t>Oefening wat spierkrag ontwikkel en help om beserings te voorkom, soos liggaamsgewigoefeninge of oefeninge met gewigte</a:t>
            </a:r>
            <a:r>
              <a:rPr lang="af-ZA"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1" i="0" u="none" strike="noStrike" cap="none" dirty="0">
                <a:solidFill>
                  <a:schemeClr val="dk1"/>
                </a:solidFill>
                <a:effectLst/>
                <a:latin typeface="Calibri"/>
                <a:ea typeface="Calibri"/>
                <a:cs typeface="Calibri"/>
                <a:sym typeface="Calibri"/>
              </a:rPr>
              <a:t>Balansoefeninge: </a:t>
            </a:r>
            <a:r>
              <a:rPr lang="af-ZA" sz="1200" b="0" i="0" u="none" strike="noStrike" cap="none" dirty="0">
                <a:solidFill>
                  <a:schemeClr val="dk1"/>
                </a:solidFill>
                <a:effectLst/>
                <a:latin typeface="Calibri"/>
                <a:ea typeface="Calibri"/>
                <a:cs typeface="Calibri"/>
                <a:sym typeface="Calibri"/>
              </a:rPr>
              <a:t>Oefening wat jou kernspiere versterk en help om spiergroepe te stabiliseer, soos joga of balansoefeninge.</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1" i="0" u="none" strike="noStrike" cap="none" dirty="0">
                <a:solidFill>
                  <a:schemeClr val="dk1"/>
                </a:solidFill>
                <a:effectLst/>
                <a:latin typeface="Calibri"/>
                <a:ea typeface="Calibri"/>
                <a:cs typeface="Calibri"/>
                <a:sym typeface="Calibri"/>
              </a:rPr>
              <a:t>Strek: </a:t>
            </a:r>
            <a:r>
              <a:rPr lang="af-ZA" sz="1200" b="0" i="0" u="none" strike="noStrike" cap="none" dirty="0">
                <a:solidFill>
                  <a:schemeClr val="dk1"/>
                </a:solidFill>
                <a:effectLst/>
                <a:latin typeface="Calibri"/>
                <a:ea typeface="Calibri"/>
                <a:cs typeface="Calibri"/>
                <a:sym typeface="Calibri"/>
              </a:rPr>
              <a:t>Sagte strekoefening kan jou spiere help herstel, buigsaamheid verbeter en styfheid verminder.</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5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Clr>
                <a:srgbClr val="000000"/>
              </a:buClr>
              <a:buFont typeface="Symbol" panose="05050102010706020507" pitchFamily="18" charset="2"/>
              <a:buChar char=""/>
              <a:tabLst>
                <a:tab pos="5654040" algn="l"/>
              </a:tabLst>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11: </a:t>
            </a:r>
            <a:r>
              <a:rPr lang="en-US" sz="1200" b="0" i="0" u="none" strike="noStrike" cap="none" dirty="0">
                <a:solidFill>
                  <a:schemeClr val="dk1"/>
                </a:solidFill>
                <a:effectLst/>
                <a:latin typeface="Calibri"/>
                <a:ea typeface="Calibri"/>
                <a:cs typeface="Calibri"/>
                <a:sym typeface="Calibri"/>
              </a:rPr>
              <a:t>Ons het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einde</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lesreeks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gekom</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tabLst>
                <a:tab pos="5654040" algn="l"/>
              </a:tabLst>
            </a:pP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kort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refleksie</a:t>
            </a:r>
            <a:r>
              <a:rPr lang="en-US" sz="1200" b="0" i="0" u="none" strike="noStrike" cap="none" dirty="0">
                <a:solidFill>
                  <a:schemeClr val="dk1"/>
                </a:solidFill>
                <a:effectLst/>
                <a:latin typeface="Calibri"/>
                <a:ea typeface="Calibri"/>
                <a:cs typeface="Calibri"/>
                <a:sym typeface="Calibri"/>
              </a:rPr>
              <a:t> 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3 (</a:t>
            </a:r>
            <a:r>
              <a:rPr lang="en-US" sz="1200" b="1" i="1" u="sng" strike="noStrike" cap="none" dirty="0">
                <a:solidFill>
                  <a:schemeClr val="dk1"/>
                </a:solidFill>
                <a:effectLst/>
                <a:latin typeface="Calibri"/>
                <a:ea typeface="Calibri"/>
                <a:cs typeface="Calibri"/>
                <a:sym typeface="Calibri"/>
              </a:rPr>
              <a:t>Les 7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tabLst>
                <a:tab pos="5654040" algn="l"/>
              </a:tabLst>
            </a:pPr>
            <a:r>
              <a:rPr lang="en-US" sz="1200" b="0" i="0" u="none" strike="noStrike" cap="none" dirty="0">
                <a:solidFill>
                  <a:schemeClr val="dk1"/>
                </a:solidFill>
                <a:effectLst/>
                <a:latin typeface="Calibri"/>
                <a:ea typeface="Calibri"/>
                <a:cs typeface="Calibri"/>
                <a:sym typeface="Calibri"/>
              </a:rPr>
              <a:t>Deel die </a:t>
            </a:r>
            <a:r>
              <a:rPr lang="en-US" sz="1200" b="1" i="1" u="sng" strike="noStrike" cap="none" dirty="0" err="1">
                <a:solidFill>
                  <a:schemeClr val="dk1"/>
                </a:solidFill>
                <a:effectLst/>
                <a:latin typeface="Calibri"/>
                <a:ea typeface="Calibri"/>
                <a:cs typeface="Calibri"/>
                <a:sym typeface="Calibri"/>
              </a:rPr>
              <a:t>Inhoudsopsomming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a:t>
            </a:r>
          </a:p>
          <a:p>
            <a:pPr marL="457200">
              <a:spcAft>
                <a:spcPts val="800"/>
              </a:spcAft>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rgbClr val="595959"/>
              </a:solidFill>
              <a:latin typeface="Arial"/>
              <a:ea typeface="Arial"/>
              <a:cs typeface="Arial"/>
              <a:sym typeface="Arial"/>
            </a:endParaRPr>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ZA"/>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2:</a:t>
            </a:r>
            <a:r>
              <a:rPr lang="en-ZA" sz="1200" b="0" i="0" u="none" strike="noStrike" cap="none" dirty="0">
                <a:solidFill>
                  <a:schemeClr val="dk1"/>
                </a:solidFill>
                <a:effectLst/>
                <a:latin typeface="Calibri"/>
                <a:ea typeface="Calibri"/>
                <a:cs typeface="Calibri"/>
                <a:sym typeface="Calibri"/>
              </a:rPr>
              <a:t> Teen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staat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om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waarom</a:t>
            </a:r>
            <a:r>
              <a:rPr lang="en-ZA" sz="1200" b="0" i="0" u="none" strike="noStrike" cap="none" dirty="0">
                <a:solidFill>
                  <a:schemeClr val="dk1"/>
                </a:solidFill>
                <a:effectLst/>
                <a:latin typeface="Calibri"/>
                <a:ea typeface="Calibri"/>
                <a:cs typeface="Calibri"/>
                <a:sym typeface="Calibri"/>
              </a:rPr>
              <a:t> alle </a:t>
            </a:r>
            <a:r>
              <a:rPr lang="en-ZA" sz="1200" b="0" i="0" u="none" strike="noStrike" cap="none" dirty="0" err="1">
                <a:solidFill>
                  <a:schemeClr val="dk1"/>
                </a:solidFill>
                <a:effectLst/>
                <a:latin typeface="Calibri"/>
                <a:ea typeface="Calibri"/>
                <a:cs typeface="Calibri"/>
                <a:sym typeface="Calibri"/>
              </a:rPr>
              <a:t>mense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respek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verdien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ongeag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oriëntasie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geslagsidentiteit</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Definieer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sleutelterme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biologiese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geslag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geslagsidentiteit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oriëntasie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LGBTQIA+-</a:t>
            </a:r>
            <a:r>
              <a:rPr lang="en-ZA" sz="1200" b="0" i="0" u="none" strike="noStrike" cap="none" dirty="0" err="1">
                <a:solidFill>
                  <a:schemeClr val="dk1"/>
                </a:solidFill>
                <a:effectLst/>
                <a:latin typeface="Calibri"/>
                <a:ea typeface="Calibri"/>
                <a:cs typeface="Calibri"/>
                <a:sym typeface="Calibri"/>
              </a:rPr>
              <a:t>identiteit</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respekvolle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inklusiewe</a:t>
            </a:r>
            <a:r>
              <a:rPr lang="en-ZA" sz="1200" b="0" i="0" u="none" strike="noStrike" cap="none" dirty="0">
                <a:solidFill>
                  <a:schemeClr val="dk1"/>
                </a:solidFill>
                <a:effectLst/>
                <a:latin typeface="Calibri"/>
                <a:ea typeface="Calibri"/>
                <a:cs typeface="Calibri"/>
                <a:sym typeface="Calibri"/>
              </a:rPr>
              <a:t> taal in </a:t>
            </a:r>
            <a:r>
              <a:rPr lang="en-ZA" sz="1200" b="0" i="0" u="none" strike="noStrike" cap="none" dirty="0" err="1">
                <a:solidFill>
                  <a:schemeClr val="dk1"/>
                </a:solidFill>
                <a:effectLst/>
                <a:latin typeface="Calibri"/>
                <a:ea typeface="Calibri"/>
                <a:cs typeface="Calibri"/>
                <a:sym typeface="Calibri"/>
              </a:rPr>
              <a:t>situasies</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identiteit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diversiteit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behels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Identifiseer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betroubare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bronne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ondersteuning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voeding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oefening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welstand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ondersteun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01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3: </a:t>
            </a:r>
            <a:r>
              <a:rPr lang="en-US" sz="1200" b="0" i="0" u="none" strike="noStrike" cap="none" dirty="0">
                <a:solidFill>
                  <a:schemeClr val="dk1"/>
                </a:solidFill>
                <a:effectLst/>
                <a:latin typeface="Calibri"/>
                <a:ea typeface="Calibri"/>
                <a:cs typeface="Calibri"/>
                <a:sym typeface="Calibri"/>
              </a:rPr>
              <a:t>In die </a:t>
            </a:r>
            <a:r>
              <a:rPr lang="en-US" sz="1200" b="0" i="0" u="none" strike="noStrike" cap="none" dirty="0" err="1">
                <a:solidFill>
                  <a:schemeClr val="dk1"/>
                </a:solidFill>
                <a:effectLst/>
                <a:latin typeface="Calibri"/>
                <a:ea typeface="Calibri"/>
                <a:cs typeface="Calibri"/>
                <a:sym typeface="Calibri"/>
              </a:rPr>
              <a:t>afgelope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jaar</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Suid</a:t>
            </a:r>
            <a:r>
              <a:rPr lang="en-US" sz="1200" b="0" i="0" u="none" strike="noStrike" cap="none" dirty="0">
                <a:solidFill>
                  <a:schemeClr val="dk1"/>
                </a:solidFill>
                <a:effectLst/>
                <a:latin typeface="Calibri"/>
                <a:ea typeface="Calibri"/>
                <a:cs typeface="Calibri"/>
                <a:sym typeface="Calibri"/>
              </a:rPr>
              <a:t>-Afrika steeds </a:t>
            </a:r>
            <a:r>
              <a:rPr lang="en-US" sz="1200" b="0" i="0" u="none" strike="noStrike" cap="none" dirty="0" err="1">
                <a:solidFill>
                  <a:schemeClr val="dk1"/>
                </a:solidFill>
                <a:effectLst/>
                <a:latin typeface="Calibri"/>
                <a:ea typeface="Calibri"/>
                <a:cs typeface="Calibri"/>
                <a:sym typeface="Calibri"/>
              </a:rPr>
              <a:t>ernstige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uitdagings</a:t>
            </a:r>
            <a:r>
              <a:rPr lang="en-US" sz="1200" b="0" i="0" u="none" strike="noStrike" cap="none" dirty="0">
                <a:solidFill>
                  <a:schemeClr val="dk1"/>
                </a:solidFill>
                <a:effectLst/>
                <a:latin typeface="Calibri"/>
                <a:ea typeface="Calibri"/>
                <a:cs typeface="Calibri"/>
                <a:sym typeface="Calibri"/>
              </a:rPr>
              <a:t> in die </a:t>
            </a:r>
            <a:r>
              <a:rPr lang="en-US" sz="1200" b="0" i="0" u="none" strike="noStrike" cap="none" dirty="0" err="1">
                <a:solidFill>
                  <a:schemeClr val="dk1"/>
                </a:solidFill>
                <a:effectLst/>
                <a:latin typeface="Calibri"/>
                <a:ea typeface="Calibri"/>
                <a:cs typeface="Calibri"/>
                <a:sym typeface="Calibri"/>
              </a:rPr>
              <a:t>gesig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gestaar</a:t>
            </a:r>
            <a:r>
              <a:rPr lang="en-US" sz="1200" b="0" i="0" u="none" strike="noStrike" cap="none" dirty="0">
                <a:solidFill>
                  <a:schemeClr val="dk1"/>
                </a:solidFill>
                <a:effectLst/>
                <a:latin typeface="Calibri"/>
                <a:ea typeface="Calibri"/>
                <a:cs typeface="Calibri"/>
                <a:sym typeface="Calibri"/>
              </a:rPr>
              <a:t> wat met </a:t>
            </a:r>
            <a:r>
              <a:rPr lang="en-US" sz="1200" b="1" i="0" u="none" strike="noStrike" cap="none" dirty="0" err="1">
                <a:solidFill>
                  <a:schemeClr val="dk1"/>
                </a:solidFill>
                <a:effectLst/>
                <a:latin typeface="Calibri"/>
                <a:ea typeface="Calibri"/>
                <a:cs typeface="Calibri"/>
                <a:sym typeface="Calibri"/>
              </a:rPr>
              <a:t>geslagsgebaseerde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geweld</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GGG</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verband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vorm</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geweld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raak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aanranding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misbruik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verkragting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insluit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Een </a:t>
            </a:r>
            <a:r>
              <a:rPr lang="en-US" sz="1200" b="0" i="0" u="none" strike="noStrike" cap="none" dirty="0" err="1">
                <a:solidFill>
                  <a:schemeClr val="dk1"/>
                </a:solidFill>
                <a:effectLst/>
                <a:latin typeface="Calibri"/>
                <a:ea typeface="Calibri"/>
                <a:cs typeface="Calibri"/>
                <a:sym typeface="Calibri"/>
              </a:rPr>
              <a:t>skadelike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vorm</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geweld</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soms</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a:t>
            </a:r>
            <a:r>
              <a:rPr lang="en-US" sz="1200" b="1" i="0" u="none" strike="noStrike" cap="none" dirty="0" err="1">
                <a:solidFill>
                  <a:schemeClr val="dk1"/>
                </a:solidFill>
                <a:effectLst/>
                <a:latin typeface="Calibri"/>
                <a:ea typeface="Calibri"/>
                <a:cs typeface="Calibri"/>
                <a:sym typeface="Calibri"/>
              </a:rPr>
              <a:t>regstellende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verkragting</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genoem</a:t>
            </a:r>
            <a:r>
              <a:rPr lang="en-US" sz="1200" b="0" i="0" u="none" strike="noStrike" cap="none" dirty="0">
                <a:solidFill>
                  <a:schemeClr val="dk1"/>
                </a:solidFill>
                <a:effectLst/>
                <a:latin typeface="Calibri"/>
                <a:ea typeface="Calibri"/>
                <a:cs typeface="Calibri"/>
                <a:sym typeface="Calibri"/>
              </a:rPr>
              <a:t>. Dit </a:t>
            </a:r>
            <a:r>
              <a:rPr lang="en-US" sz="1200" b="0" i="0" u="none" strike="noStrike" cap="none" dirty="0" err="1">
                <a:solidFill>
                  <a:schemeClr val="dk1"/>
                </a:solidFill>
                <a:effectLst/>
                <a:latin typeface="Calibri"/>
                <a:ea typeface="Calibri"/>
                <a:cs typeface="Calibri"/>
                <a:sym typeface="Calibri"/>
              </a:rPr>
              <a:t>verwys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verkragting</a:t>
            </a:r>
            <a:r>
              <a:rPr lang="en-US" sz="1200" b="0" i="0" u="none" strike="noStrike" cap="none" dirty="0">
                <a:solidFill>
                  <a:schemeClr val="dk1"/>
                </a:solidFill>
                <a:effectLst/>
                <a:latin typeface="Calibri"/>
                <a:ea typeface="Calibri"/>
                <a:cs typeface="Calibri"/>
                <a:sym typeface="Calibri"/>
              </a:rPr>
              <a:t> van ’n </a:t>
            </a:r>
            <a:r>
              <a:rPr lang="en-US" sz="1200" b="0" i="0" u="none" strike="noStrike" cap="none" dirty="0" err="1">
                <a:solidFill>
                  <a:schemeClr val="dk1"/>
                </a:solidFill>
                <a:effectLst/>
                <a:latin typeface="Calibri"/>
                <a:ea typeface="Calibri"/>
                <a:cs typeface="Calibri"/>
                <a:sym typeface="Calibri"/>
              </a:rPr>
              <a:t>persoon</a:t>
            </a:r>
            <a:r>
              <a:rPr lang="en-US" sz="1200" b="0" i="0" u="none" strike="noStrike" cap="none" dirty="0">
                <a:solidFill>
                  <a:schemeClr val="dk1"/>
                </a:solidFill>
                <a:effectLst/>
                <a:latin typeface="Calibri"/>
                <a:ea typeface="Calibri"/>
                <a:cs typeface="Calibri"/>
                <a:sym typeface="Calibri"/>
              </a:rPr>
              <a:t> weens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oriëntasie</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geslagsidentiteit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dikwels</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grond</a:t>
            </a:r>
            <a:r>
              <a:rPr lang="en-US" sz="1200" b="0" i="0" u="none" strike="noStrike" cap="none" dirty="0">
                <a:solidFill>
                  <a:schemeClr val="dk1"/>
                </a:solidFill>
                <a:effectLst/>
                <a:latin typeface="Calibri"/>
                <a:ea typeface="Calibri"/>
                <a:cs typeface="Calibri"/>
                <a:sym typeface="Calibri"/>
              </a:rPr>
              <a:t> van die valse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skadelike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oortuiging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regstel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is. Baie </a:t>
            </a:r>
            <a:r>
              <a:rPr lang="en-US" sz="1200" b="0" i="0" u="none" strike="noStrike" cap="none" dirty="0" err="1">
                <a:solidFill>
                  <a:schemeClr val="dk1"/>
                </a:solidFill>
                <a:effectLst/>
                <a:latin typeface="Calibri"/>
                <a:ea typeface="Calibri"/>
                <a:cs typeface="Calibri"/>
                <a:sym typeface="Calibri"/>
              </a:rPr>
              <a:t>adolessente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met die </a:t>
            </a:r>
            <a:r>
              <a:rPr lang="en-US" sz="1200" b="0" i="0" u="none" strike="noStrike" cap="none" dirty="0" err="1">
                <a:solidFill>
                  <a:schemeClr val="dk1"/>
                </a:solidFill>
                <a:effectLst/>
                <a:latin typeface="Calibri"/>
                <a:ea typeface="Calibri"/>
                <a:cs typeface="Calibri"/>
                <a:sym typeface="Calibri"/>
              </a:rPr>
              <a:t>gevolge</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soort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geweld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sukkel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vriende</a:t>
            </a:r>
            <a:r>
              <a:rPr lang="en-US" sz="1200" b="0" i="0" u="none" strike="noStrike" cap="none" dirty="0">
                <a:solidFill>
                  <a:schemeClr val="dk1"/>
                </a:solidFill>
                <a:effectLst/>
                <a:latin typeface="Calibri"/>
                <a:ea typeface="Calibri"/>
                <a:cs typeface="Calibri"/>
                <a:sym typeface="Calibri"/>
              </a:rPr>
              <a:t>, families of </a:t>
            </a:r>
            <a:r>
              <a:rPr lang="en-US" sz="1200" b="0" i="0" u="none" strike="noStrike" cap="none" dirty="0" err="1">
                <a:solidFill>
                  <a:schemeClr val="dk1"/>
                </a:solidFill>
                <a:effectLst/>
                <a:latin typeface="Calibri"/>
                <a:ea typeface="Calibri"/>
                <a:cs typeface="Calibri"/>
                <a:sym typeface="Calibri"/>
              </a:rPr>
              <a:t>gemeenskappe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aanvaar</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doel</a:t>
            </a:r>
            <a:r>
              <a:rPr lang="en-US" sz="1200" b="0" i="0" u="none" strike="noStrike" cap="none" dirty="0">
                <a:solidFill>
                  <a:schemeClr val="dk1"/>
                </a:solidFill>
                <a:effectLst/>
                <a:latin typeface="Calibri"/>
                <a:ea typeface="Calibri"/>
                <a:cs typeface="Calibri"/>
                <a:sym typeface="Calibri"/>
              </a:rPr>
              <a:t> is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in ’n diverse land </a:t>
            </a:r>
            <a:r>
              <a:rPr lang="en-US" sz="1200" b="0" i="0" u="none" strike="noStrike" cap="none" dirty="0" err="1">
                <a:solidFill>
                  <a:schemeClr val="dk1"/>
                </a:solidFill>
                <a:effectLst/>
                <a:latin typeface="Calibri"/>
                <a:ea typeface="Calibri"/>
                <a:cs typeface="Calibri"/>
                <a:sym typeface="Calibri"/>
              </a:rPr>
              <a:t>woon</a:t>
            </a:r>
            <a:r>
              <a:rPr lang="en-US" sz="1200" b="0" i="0" u="none" strike="noStrike" cap="none" dirty="0">
                <a:solidFill>
                  <a:schemeClr val="dk1"/>
                </a:solidFill>
                <a:effectLst/>
                <a:latin typeface="Calibri"/>
                <a:ea typeface="Calibri"/>
                <a:cs typeface="Calibri"/>
                <a:sym typeface="Calibri"/>
              </a:rPr>
              <a:t>. Ons </a:t>
            </a:r>
            <a:r>
              <a:rPr lang="en-US" sz="1200" b="0" i="0" u="none" strike="noStrike" cap="none" dirty="0" err="1">
                <a:solidFill>
                  <a:schemeClr val="dk1"/>
                </a:solidFill>
                <a:effectLst/>
                <a:latin typeface="Calibri"/>
                <a:ea typeface="Calibri"/>
                <a:cs typeface="Calibri"/>
                <a:sym typeface="Calibri"/>
              </a:rPr>
              <a:t>verskil</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mekaar</a:t>
            </a:r>
            <a:r>
              <a:rPr lang="en-US" sz="1200" b="0" i="0" u="none" strike="noStrike" cap="none" dirty="0">
                <a:solidFill>
                  <a:schemeClr val="dk1"/>
                </a:solidFill>
                <a:effectLst/>
                <a:latin typeface="Calibri"/>
                <a:ea typeface="Calibri"/>
                <a:cs typeface="Calibri"/>
                <a:sym typeface="Calibri"/>
              </a:rPr>
              <a:t>, maar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almal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Almal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verdien</a:t>
            </a:r>
            <a:r>
              <a:rPr lang="en-US" sz="1200" b="0" i="0" u="none" strike="noStrike" cap="none" dirty="0">
                <a:solidFill>
                  <a:schemeClr val="dk1"/>
                </a:solidFill>
                <a:effectLst/>
                <a:latin typeface="Calibri"/>
                <a:ea typeface="Calibri"/>
                <a:cs typeface="Calibri"/>
                <a:sym typeface="Calibri"/>
              </a:rPr>
              <a:t> om met </a:t>
            </a:r>
            <a:r>
              <a:rPr lang="en-US" sz="1200" b="0" i="0" u="none" strike="noStrike" cap="none" dirty="0" err="1">
                <a:solidFill>
                  <a:schemeClr val="dk1"/>
                </a:solidFill>
                <a:effectLst/>
                <a:latin typeface="Calibri"/>
                <a:ea typeface="Calibri"/>
                <a:cs typeface="Calibri"/>
                <a:sym typeface="Calibri"/>
              </a:rPr>
              <a:t>waardigheid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behandel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word.</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120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4: </a:t>
            </a:r>
            <a:r>
              <a:rPr lang="en-US" sz="1200" b="0" i="0" u="none" strike="noStrike" cap="none" dirty="0">
                <a:solidFill>
                  <a:schemeClr val="dk1"/>
                </a:solidFill>
                <a:effectLst/>
                <a:latin typeface="Calibri"/>
                <a:ea typeface="Calibri"/>
                <a:cs typeface="Calibri"/>
                <a:sym typeface="Calibri"/>
              </a:rPr>
              <a:t>Baie </a:t>
            </a:r>
            <a:r>
              <a:rPr lang="en-US" sz="1200" b="0" i="0" u="none" strike="noStrike" cap="none" dirty="0" err="1">
                <a:solidFill>
                  <a:schemeClr val="dk1"/>
                </a:solidFill>
                <a:effectLst/>
                <a:latin typeface="Calibri"/>
                <a:ea typeface="Calibri"/>
                <a:cs typeface="Calibri"/>
                <a:sym typeface="Calibri"/>
              </a:rPr>
              <a:t>eienskappe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vorm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identiteit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Miskien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daarvan</a:t>
            </a:r>
            <a:r>
              <a:rPr lang="en-US" sz="1200" b="0" i="0" u="none" strike="noStrike" cap="none" dirty="0">
                <a:solidFill>
                  <a:schemeClr val="dk1"/>
                </a:solidFill>
                <a:effectLst/>
                <a:latin typeface="Calibri"/>
                <a:ea typeface="Calibri"/>
                <a:cs typeface="Calibri"/>
                <a:sym typeface="Calibri"/>
              </a:rPr>
              <a:t> om sport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beoefen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goed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daarmee</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iemand</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daarvan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hou</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koeke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vriende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Jou </a:t>
            </a:r>
            <a:r>
              <a:rPr lang="en-US" sz="1200" b="0" i="0" u="none" strike="noStrike" cap="none" dirty="0" err="1">
                <a:solidFill>
                  <a:schemeClr val="dk1"/>
                </a:solidFill>
                <a:effectLst/>
                <a:latin typeface="Calibri"/>
                <a:ea typeface="Calibri"/>
                <a:cs typeface="Calibri"/>
                <a:sym typeface="Calibri"/>
              </a:rPr>
              <a:t>vriende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as </a:t>
            </a:r>
            <a:r>
              <a:rPr lang="en-US" sz="1200" b="0" i="0" u="none" strike="noStrike" cap="none" dirty="0" err="1">
                <a:solidFill>
                  <a:schemeClr val="dk1"/>
                </a:solidFill>
                <a:effectLst/>
                <a:latin typeface="Calibri"/>
                <a:ea typeface="Calibri"/>
                <a:cs typeface="Calibri"/>
                <a:sym typeface="Calibri"/>
              </a:rPr>
              <a:t>vriendelik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snaaks</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stil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beskryf</a:t>
            </a:r>
            <a:r>
              <a:rPr lang="en-US" sz="1200" b="0" i="0" u="none" strike="noStrike" cap="none" dirty="0">
                <a:solidFill>
                  <a:schemeClr val="dk1"/>
                </a:solidFill>
                <a:effectLst/>
                <a:latin typeface="Calibri"/>
                <a:ea typeface="Calibri"/>
                <a:cs typeface="Calibri"/>
                <a:sym typeface="Calibri"/>
              </a:rPr>
              <a:t>. Net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woorde</a:t>
            </a:r>
            <a:r>
              <a:rPr lang="en-US" sz="1200" b="0" i="0" u="none" strike="noStrike" cap="none" dirty="0">
                <a:solidFill>
                  <a:schemeClr val="dk1"/>
                </a:solidFill>
                <a:effectLst/>
                <a:latin typeface="Calibri"/>
                <a:ea typeface="Calibri"/>
                <a:cs typeface="Calibri"/>
                <a:sym typeface="Calibri"/>
              </a:rPr>
              <a:t> dele van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identiteit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beskryf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oriëntasie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van ’n </a:t>
            </a:r>
            <a:r>
              <a:rPr lang="en-US" sz="1200" b="0" i="0" u="none" strike="noStrike" cap="none" dirty="0" err="1">
                <a:solidFill>
                  <a:schemeClr val="dk1"/>
                </a:solidFill>
                <a:effectLst/>
                <a:latin typeface="Calibri"/>
                <a:ea typeface="Calibri"/>
                <a:cs typeface="Calibri"/>
                <a:sym typeface="Calibri"/>
              </a:rPr>
              <a:t>persoon</a:t>
            </a:r>
            <a:r>
              <a:rPr lang="en-US" sz="1200" b="0" i="0" u="none" strike="noStrike" cap="none" dirty="0">
                <a:solidFill>
                  <a:schemeClr val="dk1"/>
                </a:solidFill>
                <a:effectLst/>
                <a:latin typeface="Calibri"/>
                <a:ea typeface="Calibri"/>
                <a:cs typeface="Calibri"/>
                <a:sym typeface="Calibri"/>
              </a:rPr>
              <a:t> se </a:t>
            </a:r>
            <a:r>
              <a:rPr lang="en-US" sz="1200" b="0" i="0" u="none" strike="noStrike" cap="none" dirty="0" err="1">
                <a:solidFill>
                  <a:schemeClr val="dk1"/>
                </a:solidFill>
                <a:effectLst/>
                <a:latin typeface="Calibri"/>
                <a:ea typeface="Calibri"/>
                <a:cs typeface="Calibri"/>
                <a:sym typeface="Calibri"/>
              </a:rPr>
              <a:t>identiteit</a:t>
            </a:r>
            <a:r>
              <a:rPr lang="en-US" sz="1200" b="0" i="0" u="none" strike="noStrike" cap="none" dirty="0">
                <a:solidFill>
                  <a:schemeClr val="dk1"/>
                </a:solidFill>
                <a:effectLst/>
                <a:latin typeface="Calibri"/>
                <a:ea typeface="Calibri"/>
                <a:cs typeface="Calibri"/>
                <a:sym typeface="Calibri"/>
              </a:rPr>
              <a:t> wees.</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Kyk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terme</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Skyfie</a:t>
            </a:r>
            <a:r>
              <a:rPr lang="en-US" sz="1200" b="0" i="0" u="none" strike="noStrike" cap="none" dirty="0">
                <a:solidFill>
                  <a:schemeClr val="dk1"/>
                </a:solidFill>
                <a:effectLst/>
                <a:latin typeface="Calibri"/>
                <a:ea typeface="Calibri"/>
                <a:cs typeface="Calibri"/>
                <a:sym typeface="Calibri"/>
              </a:rPr>
              <a:t> 4. Kyk </a:t>
            </a:r>
            <a:r>
              <a:rPr lang="en-US" sz="1200" b="0" i="0" u="none" strike="noStrike" cap="none" dirty="0" err="1">
                <a:solidFill>
                  <a:schemeClr val="dk1"/>
                </a:solidFill>
                <a:effectLst/>
                <a:latin typeface="Calibri"/>
                <a:ea typeface="Calibri"/>
                <a:cs typeface="Calibri"/>
                <a:sym typeface="Calibri"/>
              </a:rPr>
              <a:t>hoeveel</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terme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definieer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Skryf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ooreengekome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definisie</a:t>
            </a:r>
            <a:r>
              <a:rPr lang="en-US" sz="1200" b="0" i="0" u="none" strike="noStrike" cap="none" dirty="0">
                <a:solidFill>
                  <a:schemeClr val="dk1"/>
                </a:solidFill>
                <a:effectLst/>
                <a:latin typeface="Calibri"/>
                <a:ea typeface="Calibri"/>
                <a:cs typeface="Calibri"/>
                <a:sym typeface="Calibri"/>
              </a:rPr>
              <a:t> 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1 (</a:t>
            </a:r>
            <a:r>
              <a:rPr lang="en-US" sz="1200" b="1" i="1" u="sng" strike="noStrike" cap="none" dirty="0">
                <a:solidFill>
                  <a:schemeClr val="dk1"/>
                </a:solidFill>
                <a:effectLst/>
                <a:latin typeface="Calibri"/>
                <a:ea typeface="Calibri"/>
                <a:cs typeface="Calibri"/>
                <a:sym typeface="Calibri"/>
              </a:rPr>
              <a:t>Les 7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neer</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3 minute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1" i="0" u="none" strike="noStrike" cap="none" dirty="0">
                <a:solidFill>
                  <a:schemeClr val="dk1"/>
                </a:solidFill>
                <a:effectLst/>
                <a:latin typeface="Calibri"/>
                <a:ea typeface="Calibri"/>
                <a:cs typeface="Calibri"/>
                <a:sym typeface="Calibri"/>
              </a:rPr>
              <a:t>Nota </a:t>
            </a:r>
            <a:r>
              <a:rPr lang="en-US" sz="1200" b="1" i="0" u="none" strike="noStrike" cap="none" dirty="0" err="1">
                <a:solidFill>
                  <a:schemeClr val="dk1"/>
                </a:solidFill>
                <a:effectLst/>
                <a:latin typeface="Calibri"/>
                <a:ea typeface="Calibri"/>
                <a:cs typeface="Calibri"/>
                <a:sym typeface="Calibri"/>
              </a:rPr>
              <a:t>aan</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onderwyser</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beskikbaar</a:t>
            </a:r>
            <a:r>
              <a:rPr lang="en-US" sz="1200" b="0" i="0" u="none" strike="noStrike" cap="none" dirty="0">
                <a:solidFill>
                  <a:schemeClr val="dk1"/>
                </a:solidFill>
                <a:effectLst/>
                <a:latin typeface="Calibri"/>
                <a:ea typeface="Calibri"/>
                <a:cs typeface="Calibri"/>
                <a:sym typeface="Calibri"/>
              </a:rPr>
              <a:t> in die </a:t>
            </a:r>
            <a:r>
              <a:rPr lang="en-US" sz="1200" b="1" i="1" u="sng" strike="noStrike" cap="none" dirty="0">
                <a:solidFill>
                  <a:schemeClr val="dk1"/>
                </a:solidFill>
                <a:effectLst/>
                <a:latin typeface="Calibri"/>
                <a:ea typeface="Calibri"/>
                <a:cs typeface="Calibri"/>
                <a:sym typeface="Calibri"/>
              </a:rPr>
              <a:t>Les 7 – </a:t>
            </a:r>
            <a:r>
              <a:rPr lang="en-US" sz="1200" b="1" i="1" u="sng" strike="noStrike" cap="none" dirty="0" err="1">
                <a:solidFill>
                  <a:schemeClr val="dk1"/>
                </a:solidFill>
                <a:effectLst/>
                <a:latin typeface="Calibri"/>
                <a:ea typeface="Calibri"/>
                <a:cs typeface="Calibri"/>
                <a:sym typeface="Calibri"/>
              </a:rPr>
              <a:t>Werkkaart</a:t>
            </a:r>
            <a:r>
              <a:rPr lang="en-US" sz="1200" b="1" i="1" u="sng" strike="noStrike" cap="none" dirty="0">
                <a:solidFill>
                  <a:schemeClr val="dk1"/>
                </a:solidFill>
                <a:effectLst/>
                <a:latin typeface="Calibri"/>
                <a:ea typeface="Calibri"/>
                <a:cs typeface="Calibri"/>
                <a:sym typeface="Calibri"/>
              </a:rPr>
              <a:t> MEMO</a:t>
            </a:r>
            <a:r>
              <a:rPr lang="en-US" sz="1200" b="0" i="0" u="none" strike="noStrike" cap="none" dirty="0">
                <a:solidFill>
                  <a:schemeClr val="dk1"/>
                </a:solidFill>
                <a:effectLst/>
                <a:latin typeface="Calibri"/>
                <a:ea typeface="Calibri"/>
                <a:cs typeface="Calibri"/>
                <a:sym typeface="Calibri"/>
              </a:rPr>
              <a:t>, maar die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op die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 twee </a:t>
            </a:r>
            <a:r>
              <a:rPr lang="en-US" sz="1200" b="0" i="0" u="none" strike="noStrike" cap="none" dirty="0" err="1">
                <a:solidFill>
                  <a:schemeClr val="dk1"/>
                </a:solidFill>
                <a:effectLst/>
                <a:latin typeface="Calibri"/>
                <a:ea typeface="Calibri"/>
                <a:cs typeface="Calibri"/>
                <a:sym typeface="Calibri"/>
              </a:rPr>
              <a:t>skyfies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bespreek</a:t>
            </a:r>
            <a:r>
              <a:rPr lang="en-US" sz="1200" b="0" i="0" u="none" strike="noStrike" cap="none" dirty="0">
                <a:solidFill>
                  <a:schemeClr val="dk1"/>
                </a:solidFill>
                <a:effectLst/>
                <a:latin typeface="Calibri"/>
                <a:ea typeface="Calibri"/>
                <a:cs typeface="Calibri"/>
                <a:sym typeface="Calibri"/>
              </a:rPr>
              <a:t> word.</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41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5: </a:t>
            </a:r>
            <a:r>
              <a:rPr lang="en-ZA" sz="1200" b="0" i="0" u="none" strike="noStrike" cap="none" dirty="0" err="1">
                <a:solidFill>
                  <a:schemeClr val="dk1"/>
                </a:solidFill>
                <a:effectLst/>
                <a:latin typeface="Calibri"/>
                <a:ea typeface="Calibri"/>
                <a:cs typeface="Calibri"/>
                <a:sym typeface="Calibri"/>
              </a:rPr>
              <a:t>Onthou</a:t>
            </a:r>
            <a:r>
              <a:rPr lang="en-ZA" sz="1200" b="0"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baie eienskappe vorm ons identiteit. Die oorgang van adolessensie na volwassenheid behels dat ons wegbeweeg van denke wat slegs na “reg” of “verkeerd”  verwys en begin verstaan dat identiteit kompleks kan wees. </a:t>
            </a:r>
            <a:r>
              <a:rPr lang="af-ZA" sz="1200" b="1" i="0" u="none" strike="noStrike" cap="none" dirty="0">
                <a:solidFill>
                  <a:schemeClr val="dk1"/>
                </a:solidFill>
                <a:effectLst/>
                <a:latin typeface="Calibri"/>
                <a:ea typeface="Calibri"/>
                <a:cs typeface="Calibri"/>
                <a:sym typeface="Calibri"/>
              </a:rPr>
              <a:t>Om diversiteit te respekteer, beteken om te erken dat elke persoon se verhouding met hul liggaam en identiteit individueel is en met respek behandel moet word.</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Kom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begin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terme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kyk</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definieer</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195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6: </a:t>
            </a:r>
            <a:r>
              <a:rPr lang="en-ZA" sz="1200" b="1" i="0" u="none" strike="noStrike" cap="none" dirty="0" err="1">
                <a:solidFill>
                  <a:schemeClr val="dk1"/>
                </a:solidFill>
                <a:effectLst/>
                <a:latin typeface="Calibri"/>
                <a:ea typeface="Calibri"/>
                <a:cs typeface="Calibri"/>
                <a:sym typeface="Calibri"/>
              </a:rPr>
              <a:t>Biologiese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geslag</a:t>
            </a:r>
            <a:r>
              <a:rPr lang="en-ZA" sz="1200" b="1"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Verwys na die biologiese eienskappe waarmee ’n persoon gebore word, soos chromosome, hormone en anatomie. Hierdie eienskappe word dikwels gebruik om ’n persoon by geboorte as manlik of vroulik te klassifiseer.</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Geslagsidentiteit: </a:t>
            </a:r>
            <a:r>
              <a:rPr lang="af-ZA" sz="1200" b="0" i="0" u="none" strike="noStrike" cap="none" dirty="0">
                <a:solidFill>
                  <a:schemeClr val="dk1"/>
                </a:solidFill>
                <a:effectLst/>
                <a:latin typeface="Calibri"/>
                <a:ea typeface="Calibri"/>
                <a:cs typeface="Calibri"/>
                <a:sym typeface="Calibri"/>
              </a:rPr>
              <a:t>Verwys na hoe ’n persoon hulself ervaar en uitdruk as manlik, vroulik, beide of nie een van die twee nie. Dit sluit ook die rolle, gedrag en verwagtinge in wat die samelewing met manlikheid of vroulikheid kan assosieer.</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Seksuele oriëntasie: </a:t>
            </a:r>
            <a:r>
              <a:rPr lang="af-ZA" sz="1200" b="0" i="0" u="none" strike="noStrike" cap="none" dirty="0">
                <a:solidFill>
                  <a:schemeClr val="dk1"/>
                </a:solidFill>
                <a:effectLst/>
                <a:latin typeface="Calibri"/>
                <a:ea typeface="Calibri"/>
                <a:cs typeface="Calibri"/>
                <a:sym typeface="Calibri"/>
              </a:rPr>
              <a:t>Verwys na ’n persoon se fisiese, romantiese of emosionele aangetrokkenheid tot ‘n ander persoon.</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884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7: </a:t>
            </a:r>
            <a:r>
              <a:rPr lang="en-ZA" sz="1200" b="0" i="0" u="none" strike="noStrike" cap="none" dirty="0">
                <a:solidFill>
                  <a:schemeClr val="dk1"/>
                </a:solidFill>
                <a:effectLst/>
                <a:latin typeface="Calibri"/>
                <a:ea typeface="Calibri"/>
                <a:cs typeface="Calibri"/>
                <a:sym typeface="Calibri"/>
              </a:rPr>
              <a:t>Die term </a:t>
            </a:r>
            <a:r>
              <a:rPr lang="en-ZA" sz="1200" b="1" i="0" u="none" strike="noStrike" cap="none" dirty="0">
                <a:solidFill>
                  <a:schemeClr val="dk1"/>
                </a:solidFill>
                <a:effectLst/>
                <a:latin typeface="Calibri"/>
                <a:ea typeface="Calibri"/>
                <a:cs typeface="Calibri"/>
                <a:sym typeface="Calibri"/>
              </a:rPr>
              <a:t>LGBTQIA+</a:t>
            </a:r>
            <a:r>
              <a:rPr lang="en-ZA" sz="1200" b="0" i="0" u="none" strike="noStrike" cap="none" dirty="0">
                <a:solidFill>
                  <a:schemeClr val="dk1"/>
                </a:solidFill>
                <a:effectLst/>
                <a:latin typeface="Calibri"/>
                <a:ea typeface="Calibri"/>
                <a:cs typeface="Calibri"/>
                <a:sym typeface="Calibri"/>
              </a:rPr>
              <a:t> is ’n </a:t>
            </a:r>
            <a:r>
              <a:rPr lang="en-ZA" sz="1200" b="0" i="0" u="none" strike="noStrike" cap="none" dirty="0" err="1">
                <a:solidFill>
                  <a:schemeClr val="dk1"/>
                </a:solidFill>
                <a:effectLst/>
                <a:latin typeface="Calibri"/>
                <a:ea typeface="Calibri"/>
                <a:cs typeface="Calibri"/>
                <a:sym typeface="Calibri"/>
              </a:rPr>
              <a:t>sambreelterm</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verskillende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seksuele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oriëntasies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geslagsidentiteite</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afkorting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staan</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lesbies</a:t>
            </a:r>
            <a:r>
              <a:rPr lang="en-ZA" sz="1200" b="0" i="0" u="none" strike="noStrike" cap="none" dirty="0">
                <a:solidFill>
                  <a:schemeClr val="dk1"/>
                </a:solidFill>
                <a:effectLst/>
                <a:latin typeface="Calibri"/>
                <a:ea typeface="Calibri"/>
                <a:cs typeface="Calibri"/>
                <a:sym typeface="Calibri"/>
              </a:rPr>
              <a:t>, gay, </a:t>
            </a:r>
            <a:r>
              <a:rPr lang="en-ZA" sz="1200" b="0" i="0" u="none" strike="noStrike" cap="none" dirty="0" err="1">
                <a:solidFill>
                  <a:schemeClr val="dk1"/>
                </a:solidFill>
                <a:effectLst/>
                <a:latin typeface="Calibri"/>
                <a:ea typeface="Calibri"/>
                <a:cs typeface="Calibri"/>
                <a:sym typeface="Calibri"/>
              </a:rPr>
              <a:t>biseksueel</a:t>
            </a:r>
            <a:r>
              <a:rPr lang="en-ZA" sz="1200" b="0" i="0" u="none" strike="noStrike" cap="none" dirty="0">
                <a:solidFill>
                  <a:schemeClr val="dk1"/>
                </a:solidFill>
                <a:effectLst/>
                <a:latin typeface="Calibri"/>
                <a:ea typeface="Calibri"/>
                <a:cs typeface="Calibri"/>
                <a:sym typeface="Calibri"/>
              </a:rPr>
              <a:t>, transgender, queer, </a:t>
            </a:r>
            <a:r>
              <a:rPr lang="en-ZA" sz="1200" b="0" i="0" u="none" strike="noStrike" cap="none" dirty="0" err="1">
                <a:solidFill>
                  <a:schemeClr val="dk1"/>
                </a:solidFill>
                <a:effectLst/>
                <a:latin typeface="Calibri"/>
                <a:ea typeface="Calibri"/>
                <a:cs typeface="Calibri"/>
                <a:sym typeface="Calibri"/>
              </a:rPr>
              <a:t>interseksueel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aseksueel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die letters </a:t>
            </a:r>
            <a:r>
              <a:rPr lang="en-ZA" sz="1200" b="0" i="0" u="none" strike="noStrike" cap="none" dirty="0" err="1">
                <a:solidFill>
                  <a:schemeClr val="dk1"/>
                </a:solidFill>
                <a:effectLst/>
                <a:latin typeface="Calibri"/>
                <a:ea typeface="Calibri"/>
                <a:cs typeface="Calibri"/>
                <a:sym typeface="Calibri"/>
              </a:rPr>
              <a:t>onthou</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makliker</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verstaan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deel</a:t>
            </a:r>
            <a:r>
              <a:rPr lang="en-ZA" sz="1200" b="0" i="0" u="none" strike="noStrike" cap="none" dirty="0">
                <a:solidFill>
                  <a:schemeClr val="dk1"/>
                </a:solidFill>
                <a:effectLst/>
                <a:latin typeface="Calibri"/>
                <a:ea typeface="Calibri"/>
                <a:cs typeface="Calibri"/>
                <a:sym typeface="Calibri"/>
              </a:rPr>
              <a:t> van die term </a:t>
            </a:r>
            <a:r>
              <a:rPr lang="en-ZA" sz="1200" b="0" i="0" u="none" strike="noStrike" cap="none" dirty="0" err="1">
                <a:solidFill>
                  <a:schemeClr val="dk1"/>
                </a:solidFill>
                <a:effectLst/>
                <a:latin typeface="Calibri"/>
                <a:ea typeface="Calibri"/>
                <a:cs typeface="Calibri"/>
                <a:sym typeface="Calibri"/>
              </a:rPr>
              <a:t>verwys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Lesbies</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a:solidFill>
                  <a:schemeClr val="dk1"/>
                </a:solidFill>
                <a:effectLst/>
                <a:latin typeface="Calibri"/>
                <a:ea typeface="Calibri"/>
                <a:cs typeface="Calibri"/>
                <a:sym typeface="Calibri"/>
              </a:rPr>
              <a:t>Verwys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vroue</a:t>
            </a:r>
            <a:r>
              <a:rPr lang="en-ZA" sz="1200" b="0" i="0" u="none" strike="noStrike" cap="none" dirty="0">
                <a:solidFill>
                  <a:schemeClr val="dk1"/>
                </a:solidFill>
                <a:effectLst/>
                <a:latin typeface="Calibri"/>
                <a:ea typeface="Calibri"/>
                <a:cs typeface="Calibri"/>
                <a:sym typeface="Calibri"/>
              </a:rPr>
              <a:t> wat tot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vroue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aangetrokke</a:t>
            </a:r>
            <a:r>
              <a:rPr lang="en-ZA" sz="1200" b="0" i="0" u="none" strike="noStrike" cap="none" dirty="0">
                <a:solidFill>
                  <a:schemeClr val="dk1"/>
                </a:solidFill>
                <a:effectLst/>
                <a:latin typeface="Calibri"/>
                <a:ea typeface="Calibri"/>
                <a:cs typeface="Calibri"/>
                <a:sym typeface="Calibri"/>
              </a:rPr>
              <a:t> is.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a:solidFill>
                  <a:schemeClr val="dk1"/>
                </a:solidFill>
                <a:effectLst/>
                <a:latin typeface="Calibri"/>
                <a:ea typeface="Calibri"/>
                <a:cs typeface="Calibri"/>
                <a:sym typeface="Calibri"/>
              </a:rPr>
              <a:t>Gay: </a:t>
            </a:r>
            <a:r>
              <a:rPr lang="en-ZA" sz="1200" b="0" i="0" u="none" strike="noStrike" cap="none" dirty="0">
                <a:solidFill>
                  <a:schemeClr val="dk1"/>
                </a:solidFill>
                <a:effectLst/>
                <a:latin typeface="Calibri"/>
                <a:ea typeface="Calibri"/>
                <a:cs typeface="Calibri"/>
                <a:sym typeface="Calibri"/>
              </a:rPr>
              <a:t>Verwys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mans wat tot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mans </a:t>
            </a:r>
            <a:r>
              <a:rPr lang="en-ZA" sz="1200" b="0" i="0" u="none" strike="noStrike" cap="none" dirty="0" err="1">
                <a:solidFill>
                  <a:schemeClr val="dk1"/>
                </a:solidFill>
                <a:effectLst/>
                <a:latin typeface="Calibri"/>
                <a:ea typeface="Calibri"/>
                <a:cs typeface="Calibri"/>
                <a:sym typeface="Calibri"/>
              </a:rPr>
              <a:t>aangetrokke</a:t>
            </a:r>
            <a:r>
              <a:rPr lang="en-ZA" sz="1200" b="0" i="0" u="none" strike="noStrike" cap="none" dirty="0">
                <a:solidFill>
                  <a:schemeClr val="dk1"/>
                </a:solidFill>
                <a:effectLst/>
                <a:latin typeface="Calibri"/>
                <a:ea typeface="Calibri"/>
                <a:cs typeface="Calibri"/>
                <a:sym typeface="Calibri"/>
              </a:rPr>
              <a:t> is.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Biseksueel</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a:solidFill>
                  <a:schemeClr val="dk1"/>
                </a:solidFill>
                <a:effectLst/>
                <a:latin typeface="Calibri"/>
                <a:ea typeface="Calibri"/>
                <a:cs typeface="Calibri"/>
                <a:sym typeface="Calibri"/>
              </a:rPr>
              <a:t>Verwys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persone</a:t>
            </a:r>
            <a:r>
              <a:rPr lang="en-ZA" sz="1200" b="0" i="0" u="none" strike="noStrike" cap="none" dirty="0">
                <a:solidFill>
                  <a:schemeClr val="dk1"/>
                </a:solidFill>
                <a:effectLst/>
                <a:latin typeface="Calibri"/>
                <a:ea typeface="Calibri"/>
                <a:cs typeface="Calibri"/>
                <a:sym typeface="Calibri"/>
              </a:rPr>
              <a:t> wat tot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een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geslag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aangetrokke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wees.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a:solidFill>
                  <a:schemeClr val="dk1"/>
                </a:solidFill>
                <a:effectLst/>
                <a:latin typeface="Calibri"/>
                <a:ea typeface="Calibri"/>
                <a:cs typeface="Calibri"/>
                <a:sym typeface="Calibri"/>
              </a:rPr>
              <a:t>Queer: </a:t>
            </a:r>
            <a:r>
              <a:rPr lang="af-ZA" sz="1200" b="0" i="0" u="none" strike="noStrike" cap="none" dirty="0">
                <a:solidFill>
                  <a:schemeClr val="dk1"/>
                </a:solidFill>
                <a:effectLst/>
                <a:latin typeface="Calibri"/>
                <a:ea typeface="Calibri"/>
                <a:cs typeface="Calibri"/>
                <a:sym typeface="Calibri"/>
              </a:rPr>
              <a:t>’n Breë term vir seksuele oriëntasies of geslagsidentiteite wat nie noodwendig by tradisionele idees oor seksualiteit of geslag pas nie. Dit word dikwels gebruik deur mense wat nie ’n spesifieke etiket wil gebruik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a:solidFill>
                  <a:schemeClr val="dk1"/>
                </a:solidFill>
                <a:effectLst/>
                <a:latin typeface="Calibri"/>
                <a:ea typeface="Calibri"/>
                <a:cs typeface="Calibri"/>
                <a:sym typeface="Calibri"/>
              </a:rPr>
              <a:t>Transgender: </a:t>
            </a:r>
            <a:r>
              <a:rPr lang="af-ZA" sz="1200" b="0" i="0" u="none" strike="noStrike" cap="none" dirty="0">
                <a:solidFill>
                  <a:schemeClr val="dk1"/>
                </a:solidFill>
                <a:effectLst/>
                <a:latin typeface="Calibri"/>
                <a:ea typeface="Calibri"/>
                <a:cs typeface="Calibri"/>
                <a:sym typeface="Calibri"/>
              </a:rPr>
              <a:t>’n Persoon wie se geslagsidentiteit nie dieselfde is as die geslag wat by geboorte aan hulle toegeken is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Interseksueel</a:t>
            </a:r>
            <a:r>
              <a:rPr lang="en-ZA" sz="1200" b="1"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’n Persoon wat gebore is met biologiese geslagskenmerke wat nie binne tipiese manlike of vroulike kategorieë pas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Aseksueel</a:t>
            </a:r>
            <a:r>
              <a:rPr lang="en-ZA" sz="1200" b="1" i="0" u="none" strike="noStrike" cap="none" dirty="0">
                <a:solidFill>
                  <a:schemeClr val="dk1"/>
                </a:solidFill>
                <a:effectLst/>
                <a:latin typeface="Calibri"/>
                <a:ea typeface="Calibri"/>
                <a:cs typeface="Calibri"/>
                <a:sym typeface="Calibri"/>
              </a:rPr>
              <a:t>: </a:t>
            </a:r>
            <a:r>
              <a:rPr lang="af-ZA" sz="1200" b="0" i="0" u="none" strike="noStrike" cap="none" dirty="0">
                <a:solidFill>
                  <a:schemeClr val="dk1"/>
                </a:solidFill>
                <a:effectLst/>
                <a:latin typeface="Calibri"/>
                <a:ea typeface="Calibri"/>
                <a:cs typeface="Calibri"/>
                <a:sym typeface="Calibri"/>
              </a:rPr>
              <a:t>Verwys na persone wat min of geen seksuele aantrekking tot ander ervaar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a:solidFill>
                  <a:schemeClr val="dk1"/>
                </a:solidFill>
                <a:effectLst/>
                <a:latin typeface="Calibri"/>
                <a:ea typeface="Calibri"/>
                <a:cs typeface="Calibri"/>
                <a:sym typeface="Calibri"/>
              </a:rPr>
              <a:t>+ Plus: </a:t>
            </a:r>
            <a:r>
              <a:rPr lang="af-ZA" sz="1200" b="0" i="0" u="none" strike="noStrike" cap="none" dirty="0">
                <a:solidFill>
                  <a:schemeClr val="dk1"/>
                </a:solidFill>
                <a:effectLst/>
                <a:latin typeface="Calibri"/>
                <a:ea typeface="Calibri"/>
                <a:cs typeface="Calibri"/>
                <a:sym typeface="Calibri"/>
              </a:rPr>
              <a:t>Verwys na ander geslagsidentiteite en seksuele oriëntasies wat nie spesifiek in die afkorting genoem word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saam</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maat</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2 (</a:t>
            </a:r>
            <a:r>
              <a:rPr lang="en-ZA" sz="1200" b="1" i="1" u="sng" strike="noStrike" cap="none" dirty="0">
                <a:solidFill>
                  <a:schemeClr val="dk1"/>
                </a:solidFill>
                <a:effectLst/>
                <a:latin typeface="Calibri"/>
                <a:ea typeface="Calibri"/>
                <a:cs typeface="Calibri"/>
                <a:sym typeface="Calibri"/>
              </a:rPr>
              <a:t>Les 7 – </a:t>
            </a:r>
            <a:r>
              <a:rPr lang="en-ZA" sz="1200" b="1" i="1" u="sng" strike="noStrike" cap="none" dirty="0" err="1">
                <a:solidFill>
                  <a:schemeClr val="dk1"/>
                </a:solidFill>
                <a:effectLst/>
                <a:latin typeface="Calibri"/>
                <a:ea typeface="Calibri"/>
                <a:cs typeface="Calibri"/>
                <a:sym typeface="Calibri"/>
              </a:rPr>
              <a:t>Werkkaart</a:t>
            </a:r>
            <a:r>
              <a:rPr lang="en-ZA" sz="1200" b="1" i="1"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Bespreek</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voorbeelde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sorgvuldig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koppel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slegs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voorbeeld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term. </a:t>
            </a:r>
            <a:r>
              <a:rPr lang="en-ZA" sz="1200" b="0" i="1" u="none" strike="noStrike" cap="none" dirty="0">
                <a:solidFill>
                  <a:schemeClr val="dk1"/>
                </a:solidFill>
                <a:effectLst/>
                <a:latin typeface="Calibri"/>
                <a:ea typeface="Calibri"/>
                <a:cs typeface="Calibri"/>
                <a:sym typeface="Calibri"/>
              </a:rPr>
              <a:t>(Laat 4 minute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Antwoorde</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 in </a:t>
            </a:r>
            <a:r>
              <a:rPr lang="en-ZA" sz="1200" b="1" i="1" u="sng" strike="noStrike" cap="none" dirty="0">
                <a:solidFill>
                  <a:schemeClr val="dk1"/>
                </a:solidFill>
                <a:effectLst/>
                <a:latin typeface="Calibri"/>
                <a:ea typeface="Calibri"/>
                <a:cs typeface="Calibri"/>
                <a:sym typeface="Calibri"/>
              </a:rPr>
              <a:t>Les 7 – </a:t>
            </a:r>
            <a:r>
              <a:rPr lang="en-ZA" sz="1200" b="1" i="1" u="sng" strike="noStrike" cap="none" dirty="0" err="1">
                <a:solidFill>
                  <a:schemeClr val="dk1"/>
                </a:solidFill>
                <a:effectLst/>
                <a:latin typeface="Calibri"/>
                <a:ea typeface="Calibri"/>
                <a:cs typeface="Calibri"/>
                <a:sym typeface="Calibri"/>
              </a:rPr>
              <a:t>Werkkaart</a:t>
            </a:r>
            <a:r>
              <a:rPr lang="en-ZA" sz="1200" b="1" i="1" u="sng" strike="noStrike" cap="none" dirty="0">
                <a:solidFill>
                  <a:schemeClr val="dk1"/>
                </a:solidFill>
                <a:effectLst/>
                <a:latin typeface="Calibri"/>
                <a:ea typeface="Calibri"/>
                <a:cs typeface="Calibri"/>
                <a:sym typeface="Calibri"/>
              </a:rPr>
              <a:t> MEMO</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15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eenvoudig</a:t>
            </a:r>
            <a:r>
              <a:rPr lang="en-US" sz="1200" b="0" i="0" u="none" strike="noStrike" cap="none" dirty="0">
                <a:solidFill>
                  <a:schemeClr val="dk1"/>
                </a:solidFill>
                <a:effectLst/>
                <a:latin typeface="Calibri"/>
                <a:ea typeface="Calibri"/>
                <a:cs typeface="Calibri"/>
                <a:sym typeface="Calibri"/>
              </a:rPr>
              <a:t>, maar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doelbewus</a:t>
            </a:r>
            <a:r>
              <a:rPr lang="en-US" sz="1200" b="0" i="0" u="none" strike="noStrike" cap="none" dirty="0">
                <a:solidFill>
                  <a:schemeClr val="dk1"/>
                </a:solidFill>
                <a:effectLst/>
                <a:latin typeface="Calibri"/>
                <a:ea typeface="Calibri"/>
                <a:cs typeface="Calibri"/>
                <a:sym typeface="Calibri"/>
              </a:rPr>
              <a:t> so </a:t>
            </a:r>
            <a:r>
              <a:rPr lang="en-US" sz="1200" b="0" i="0" u="none" strike="noStrike" cap="none" dirty="0" err="1">
                <a:solidFill>
                  <a:schemeClr val="dk1"/>
                </a:solidFill>
                <a:effectLst/>
                <a:latin typeface="Calibri"/>
                <a:ea typeface="Calibri"/>
                <a:cs typeface="Calibri"/>
                <a:sym typeface="Calibri"/>
              </a:rPr>
              <a:t>ontwerp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omdat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dikwels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deeglik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nadink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in die </a:t>
            </a:r>
            <a:r>
              <a:rPr lang="en-US" sz="1200" b="0" i="0" u="none" strike="noStrike" cap="none" dirty="0" err="1">
                <a:solidFill>
                  <a:schemeClr val="dk1"/>
                </a:solidFill>
                <a:effectLst/>
                <a:latin typeface="Calibri"/>
                <a:ea typeface="Calibri"/>
                <a:cs typeface="Calibri"/>
                <a:sym typeface="Calibri"/>
              </a:rPr>
              <a:t>oomblik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sê</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sommige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frases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seermaak</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err="1">
                <a:solidFill>
                  <a:schemeClr val="dk1"/>
                </a:solidFill>
                <a:effectLst/>
                <a:latin typeface="Calibri"/>
                <a:ea typeface="Calibri"/>
                <a:cs typeface="Calibri"/>
                <a:sym typeface="Calibri"/>
              </a:rPr>
              <a:t>Verdeel</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van vier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elk. </a:t>
            </a:r>
            <a:r>
              <a:rPr lang="en-US" sz="1200" b="0" i="0" u="none" strike="noStrike" cap="none" dirty="0" err="1">
                <a:solidFill>
                  <a:schemeClr val="dk1"/>
                </a:solidFill>
                <a:effectLst/>
                <a:latin typeface="Calibri"/>
                <a:ea typeface="Calibri"/>
                <a:cs typeface="Calibri"/>
                <a:sym typeface="Calibri"/>
              </a:rPr>
              <a:t>Rangskik</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sodat</a:t>
            </a:r>
            <a:r>
              <a:rPr lang="en-US" sz="1200" b="0" i="0" u="none" strike="noStrike" cap="none" dirty="0">
                <a:solidFill>
                  <a:schemeClr val="dk1"/>
                </a:solidFill>
                <a:effectLst/>
                <a:latin typeface="Calibri"/>
                <a:ea typeface="Calibri"/>
                <a:cs typeface="Calibri"/>
                <a:sym typeface="Calibri"/>
              </a:rPr>
              <a:t> Groep 1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Groep 2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mekaar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aanbied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tydens</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tweede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van die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Ken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rolspel</a:t>
            </a:r>
            <a:r>
              <a:rPr lang="en-US" sz="1200" b="0" i="0" u="none" strike="noStrike" cap="none" dirty="0">
                <a:solidFill>
                  <a:schemeClr val="dk1"/>
                </a:solidFill>
                <a:effectLst/>
                <a:latin typeface="Calibri"/>
                <a:ea typeface="Calibri"/>
                <a:cs typeface="Calibri"/>
                <a:sym typeface="Calibri"/>
              </a:rPr>
              <a:t>-scenario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die </a:t>
            </a:r>
            <a:r>
              <a:rPr lang="en-US" sz="1200" b="1" i="1" u="sng" strike="noStrike" cap="none" dirty="0">
                <a:solidFill>
                  <a:schemeClr val="dk1"/>
                </a:solidFill>
                <a:effectLst/>
                <a:latin typeface="Calibri"/>
                <a:ea typeface="Calibri"/>
                <a:cs typeface="Calibri"/>
                <a:sym typeface="Calibri"/>
              </a:rPr>
              <a:t>Les 7 – </a:t>
            </a:r>
            <a:r>
              <a:rPr lang="en-US" sz="1200" b="1" i="1" u="sng" strike="noStrike" cap="none" dirty="0" err="1">
                <a:solidFill>
                  <a:schemeClr val="dk1"/>
                </a:solidFill>
                <a:effectLst/>
                <a:latin typeface="Calibri"/>
                <a:ea typeface="Calibri"/>
                <a:cs typeface="Calibri"/>
                <a:sym typeface="Calibri"/>
              </a:rPr>
              <a:t>Groepaktiwiteit</a:t>
            </a:r>
            <a:r>
              <a:rPr lang="en-US" sz="1200" b="0" i="0" u="none" strike="noStrike" cap="none" dirty="0" err="1">
                <a:solidFill>
                  <a:schemeClr val="dk1"/>
                </a:solidFill>
                <a:effectLst/>
                <a:latin typeface="Calibri"/>
                <a:ea typeface="Calibri"/>
                <a:cs typeface="Calibri"/>
                <a:sym typeface="Calibri"/>
              </a:rPr>
              <a:t>-dokument</a:t>
            </a:r>
            <a:r>
              <a:rPr lang="en-US" sz="1200" b="0" i="0" u="none" strike="noStrike" cap="none" dirty="0">
                <a:solidFill>
                  <a:schemeClr val="dk1"/>
                </a:solidFill>
                <a:effectLst/>
                <a:latin typeface="Calibri"/>
                <a:ea typeface="Calibri"/>
                <a:cs typeface="Calibri"/>
                <a:sym typeface="Calibri"/>
              </a:rPr>
              <a:t> toe.</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err="1">
                <a:solidFill>
                  <a:schemeClr val="dk1"/>
                </a:solidFill>
                <a:effectLst/>
                <a:latin typeface="Calibri"/>
                <a:ea typeface="Calibri"/>
                <a:cs typeface="Calibri"/>
                <a:sym typeface="Calibri"/>
              </a:rPr>
              <a:t>Verduidelik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eers</a:t>
            </a:r>
            <a:r>
              <a:rPr lang="en-US" sz="1200" b="0" i="0" u="none" strike="noStrike" cap="none" dirty="0">
                <a:solidFill>
                  <a:schemeClr val="dk1"/>
                </a:solidFill>
                <a:effectLst/>
                <a:latin typeface="Calibri"/>
                <a:ea typeface="Calibri"/>
                <a:cs typeface="Calibri"/>
                <a:sym typeface="Calibri"/>
              </a:rPr>
              <a:t> die scenario </a:t>
            </a:r>
            <a:r>
              <a:rPr lang="en-US" sz="1200" b="0" i="0" u="none" strike="noStrike" cap="none" dirty="0" err="1">
                <a:solidFill>
                  <a:schemeClr val="dk1"/>
                </a:solidFill>
                <a:effectLst/>
                <a:latin typeface="Calibri"/>
                <a:ea typeface="Calibri"/>
                <a:cs typeface="Calibri"/>
                <a:sym typeface="Calibri"/>
              </a:rPr>
              <a:t>presies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geskryf</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lees. </a:t>
            </a:r>
            <a:r>
              <a:rPr lang="en-US" sz="1200" b="0" i="0" u="none" strike="noStrike" cap="none" dirty="0" err="1">
                <a:solidFill>
                  <a:schemeClr val="dk1"/>
                </a:solidFill>
                <a:effectLst/>
                <a:latin typeface="Calibri"/>
                <a:ea typeface="Calibri"/>
                <a:cs typeface="Calibri"/>
                <a:sym typeface="Calibri"/>
              </a:rPr>
              <a:t>Daarna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bespreek</a:t>
            </a:r>
            <a:r>
              <a:rPr lang="en-US" sz="1200" b="0" i="0" u="none" strike="noStrike" cap="none" dirty="0">
                <a:solidFill>
                  <a:schemeClr val="dk1"/>
                </a:solidFill>
                <a:effectLst/>
                <a:latin typeface="Calibri"/>
                <a:ea typeface="Calibri"/>
                <a:cs typeface="Calibri"/>
                <a:sym typeface="Calibri"/>
              </a:rPr>
              <a:t> hoe die </a:t>
            </a:r>
            <a:r>
              <a:rPr lang="en-US" sz="1200" b="0" i="0" u="none" strike="noStrike" cap="none" dirty="0" err="1">
                <a:solidFill>
                  <a:schemeClr val="dk1"/>
                </a:solidFill>
                <a:effectLst/>
                <a:latin typeface="Calibri"/>
                <a:ea typeface="Calibri"/>
                <a:cs typeface="Calibri"/>
                <a:sym typeface="Calibri"/>
              </a:rPr>
              <a:t>karakter</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gerespekteer</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waarom</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gedrag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skadelik</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Vervolgens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saamwerk</a:t>
            </a:r>
            <a:r>
              <a:rPr lang="en-US" sz="1200" b="0" i="0" u="none" strike="noStrike" cap="none" dirty="0">
                <a:solidFill>
                  <a:schemeClr val="dk1"/>
                </a:solidFill>
                <a:effectLst/>
                <a:latin typeface="Calibri"/>
                <a:ea typeface="Calibri"/>
                <a:cs typeface="Calibri"/>
                <a:sym typeface="Calibri"/>
              </a:rPr>
              <a:t> om die </a:t>
            </a:r>
            <a:r>
              <a:rPr lang="en-US" sz="1200" b="0" i="0" u="none" strike="noStrike" cap="none" dirty="0" err="1">
                <a:solidFill>
                  <a:schemeClr val="dk1"/>
                </a:solidFill>
                <a:effectLst/>
                <a:latin typeface="Calibri"/>
                <a:ea typeface="Calibri"/>
                <a:cs typeface="Calibri"/>
                <a:sym typeface="Calibri"/>
              </a:rPr>
              <a:t>dialoog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herskryf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respekvolle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inklusiewe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gedrag</a:t>
            </a:r>
            <a:r>
              <a:rPr lang="en-US" sz="1200" b="0" i="0" u="none" strike="noStrike" cap="none" dirty="0">
                <a:solidFill>
                  <a:schemeClr val="dk1"/>
                </a:solidFill>
                <a:effectLst/>
                <a:latin typeface="Calibri"/>
                <a:ea typeface="Calibri"/>
                <a:cs typeface="Calibri"/>
                <a:sym typeface="Calibri"/>
              </a:rPr>
              <a:t> toon. </a:t>
            </a:r>
            <a:r>
              <a:rPr lang="en-US" sz="1200" b="0" i="0" u="none" strike="noStrike" cap="none" dirty="0" err="1">
                <a:solidFill>
                  <a:schemeClr val="dk1"/>
                </a:solidFill>
                <a:effectLst/>
                <a:latin typeface="Calibri"/>
                <a:ea typeface="Calibri"/>
                <a:cs typeface="Calibri"/>
                <a:sym typeface="Calibri"/>
              </a:rPr>
              <a:t>Laastens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verbeterde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respekvolle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weergawe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uitbeeld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gevolg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kort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terugvoer</a:t>
            </a:r>
            <a:r>
              <a:rPr lang="en-US" sz="1200" b="0" i="0" u="none" strike="noStrike" cap="none" dirty="0">
                <a:solidFill>
                  <a:schemeClr val="dk1"/>
                </a:solidFill>
                <a:effectLst/>
                <a:latin typeface="Calibri"/>
                <a:ea typeface="Calibri"/>
                <a:cs typeface="Calibri"/>
                <a:sym typeface="Calibri"/>
              </a:rPr>
              <a:t>.</a:t>
            </a:r>
            <a:r>
              <a:rPr lang="en-ZA" sz="1200" dirty="0">
                <a:solidFill>
                  <a:srgbClr val="EE0000"/>
                </a:solidFill>
                <a:effectLst/>
                <a:latin typeface="Calibri" panose="020F0502020204030204" pitchFamily="34" charset="0"/>
                <a:ea typeface="Calibri" panose="020F0502020204030204" pitchFamily="34" charset="0"/>
              </a:rPr>
              <a:t> </a:t>
            </a:r>
          </a:p>
          <a:p>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8:</a:t>
            </a:r>
            <a:r>
              <a:rPr lang="en-ZA"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Jy dink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tipe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persoon</a:t>
            </a:r>
            <a:r>
              <a:rPr lang="en-US" sz="1200" b="0" i="0" u="none" strike="noStrike" cap="none" dirty="0">
                <a:solidFill>
                  <a:schemeClr val="dk1"/>
                </a:solidFill>
                <a:effectLst/>
                <a:latin typeface="Calibri"/>
                <a:ea typeface="Calibri"/>
                <a:cs typeface="Calibri"/>
                <a:sym typeface="Calibri"/>
              </a:rPr>
              <a:t> is wat </a:t>
            </a:r>
            <a:r>
              <a:rPr lang="en-US" sz="1200" b="0" i="0" u="none" strike="noStrike" cap="none" dirty="0" err="1">
                <a:solidFill>
                  <a:schemeClr val="dk1"/>
                </a:solidFill>
                <a:effectLst/>
                <a:latin typeface="Calibri"/>
                <a:ea typeface="Calibri"/>
                <a:cs typeface="Calibri"/>
                <a:sym typeface="Calibri"/>
              </a:rPr>
              <a:t>oneerbiedig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teenoor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verskillende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seksuele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oriëntasies</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identiteite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optree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Soms </a:t>
            </a:r>
            <a:r>
              <a:rPr lang="en-US" sz="1200" b="0" i="0" u="none" strike="noStrike" cap="none" dirty="0" err="1">
                <a:solidFill>
                  <a:schemeClr val="dk1"/>
                </a:solidFill>
                <a:effectLst/>
                <a:latin typeface="Calibri"/>
                <a:ea typeface="Calibri"/>
                <a:cs typeface="Calibri"/>
                <a:sym typeface="Calibri"/>
              </a:rPr>
              <a:t>besef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egter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sê</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rondom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seermaak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Elke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het ’n </a:t>
            </a:r>
            <a:r>
              <a:rPr lang="en-US" sz="1200" b="0" i="0" u="none" strike="noStrike" cap="none" dirty="0" err="1">
                <a:solidFill>
                  <a:schemeClr val="dk1"/>
                </a:solidFill>
                <a:effectLst/>
                <a:latin typeface="Calibri"/>
                <a:ea typeface="Calibri"/>
                <a:cs typeface="Calibri"/>
                <a:sym typeface="Calibri"/>
              </a:rPr>
              <a:t>toneelteks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ontvang</a:t>
            </a:r>
            <a:r>
              <a:rPr lang="en-US" sz="1200" b="0" i="0" u="none" strike="noStrike" cap="none" dirty="0">
                <a:solidFill>
                  <a:schemeClr val="dk1"/>
                </a:solidFill>
                <a:effectLst/>
                <a:latin typeface="Calibri"/>
                <a:ea typeface="Calibri"/>
                <a:cs typeface="Calibri"/>
                <a:sym typeface="Calibri"/>
              </a:rPr>
              <a:t> </a:t>
            </a:r>
            <a:r>
              <a:rPr lang="en-US" sz="1200" b="1" i="1" u="sng" strike="noStrike" cap="none" dirty="0">
                <a:solidFill>
                  <a:schemeClr val="dk1"/>
                </a:solidFill>
                <a:effectLst/>
                <a:latin typeface="Calibri"/>
                <a:ea typeface="Calibri"/>
                <a:cs typeface="Calibri"/>
                <a:sym typeface="Calibri"/>
              </a:rPr>
              <a:t>(Les 7 – </a:t>
            </a:r>
            <a:r>
              <a:rPr lang="en-US" sz="1200" b="1" i="1" u="sng" strike="noStrike" cap="none" dirty="0" err="1">
                <a:solidFill>
                  <a:schemeClr val="dk1"/>
                </a:solidFill>
                <a:effectLst/>
                <a:latin typeface="Calibri"/>
                <a:ea typeface="Calibri"/>
                <a:cs typeface="Calibri"/>
                <a:sym typeface="Calibri"/>
              </a:rPr>
              <a:t>Groepaktiwiteit</a:t>
            </a:r>
            <a:r>
              <a:rPr lang="en-US" sz="1200" b="1" i="1" u="sng"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Volg</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instruksies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sorgvuldig</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Jy het 10 minute om Deel 1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Daarna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aangepaste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toneelteks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voorlê</a:t>
            </a:r>
            <a:r>
              <a:rPr lang="en-US" sz="1200" b="0" i="0" u="none" strike="noStrike" cap="none" dirty="0">
                <a:solidFill>
                  <a:schemeClr val="dk1"/>
                </a:solidFill>
                <a:effectLst/>
                <a:latin typeface="Calibri"/>
                <a:ea typeface="Calibri"/>
                <a:cs typeface="Calibri"/>
                <a:sym typeface="Calibri"/>
              </a:rPr>
              <a:t>. Elke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minuut</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bied</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Welgedaan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almal</a:t>
            </a:r>
            <a:r>
              <a:rPr lang="en-US" sz="1200" b="0" i="0" u="none" strike="noStrike" cap="none" dirty="0">
                <a:solidFill>
                  <a:schemeClr val="dk1"/>
                </a:solidFill>
                <a:effectLst/>
                <a:latin typeface="Calibri"/>
                <a:ea typeface="Calibri"/>
                <a:cs typeface="Calibri"/>
                <a:sym typeface="Calibri"/>
              </a:rPr>
              <a:t>. Ek het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geniet</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hoor hoe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dialoog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aangepas</a:t>
            </a:r>
            <a:r>
              <a:rPr lang="en-US" sz="1200" b="0" i="0" u="none" strike="noStrike" cap="none" dirty="0">
                <a:solidFill>
                  <a:schemeClr val="dk1"/>
                </a:solidFill>
                <a:effectLst/>
                <a:latin typeface="Calibri"/>
                <a:ea typeface="Calibri"/>
                <a:cs typeface="Calibri"/>
                <a:sym typeface="Calibri"/>
              </a:rPr>
              <a:t> het. Dit was </a:t>
            </a:r>
            <a:r>
              <a:rPr lang="en-US" sz="1200" b="0" i="0" u="none" strike="noStrike" cap="none" dirty="0" err="1">
                <a:solidFill>
                  <a:schemeClr val="dk1"/>
                </a:solidFill>
                <a:effectLst/>
                <a:latin typeface="Calibri"/>
                <a:ea typeface="Calibri"/>
                <a:cs typeface="Calibri"/>
                <a:sym typeface="Calibri"/>
              </a:rPr>
              <a:t>goed</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sulke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respekvolle</a:t>
            </a:r>
            <a:r>
              <a:rPr lang="en-US" sz="1200" b="0" i="0" u="none" strike="noStrike" cap="none" dirty="0">
                <a:solidFill>
                  <a:schemeClr val="dk1"/>
                </a:solidFill>
                <a:effectLst/>
                <a:latin typeface="Calibri"/>
                <a:ea typeface="Calibri"/>
                <a:cs typeface="Calibri"/>
                <a:sym typeface="Calibri"/>
              </a:rPr>
              <a:t> taal van </a:t>
            </a:r>
            <a:r>
              <a:rPr lang="en-US" sz="1200" b="0" i="0" u="none" strike="noStrike" cap="none" dirty="0" err="1">
                <a:solidFill>
                  <a:schemeClr val="dk1"/>
                </a:solidFill>
                <a:effectLst/>
                <a:latin typeface="Calibri"/>
                <a:ea typeface="Calibri"/>
                <a:cs typeface="Calibri"/>
                <a:sym typeface="Calibri"/>
              </a:rPr>
              <a:t>elkeen</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hoor.</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679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9: </a:t>
            </a:r>
            <a:r>
              <a:rPr lang="af-ZA" sz="1200" b="0" i="0" u="none" strike="noStrike" cap="none" dirty="0">
                <a:solidFill>
                  <a:schemeClr val="dk1"/>
                </a:solidFill>
                <a:effectLst/>
                <a:latin typeface="Calibri"/>
                <a:ea typeface="Calibri"/>
                <a:cs typeface="Calibri"/>
                <a:sym typeface="Calibri"/>
              </a:rPr>
              <a:t>As tiener kan jy soms verward, gespanne of bekommerd voel oor seksualiteit, verhoudings, identiteit of leefstylkeuses.</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Bronne</a:t>
            </a:r>
            <a:r>
              <a:rPr lang="en-ZA" sz="1200" b="1" i="0" u="none" strike="noStrike" cap="none" dirty="0">
                <a:solidFill>
                  <a:schemeClr val="dk1"/>
                </a:solidFill>
                <a:effectLst/>
                <a:latin typeface="Calibri"/>
                <a:ea typeface="Calibri"/>
                <a:cs typeface="Calibri"/>
                <a:sym typeface="Calibri"/>
              </a:rPr>
              <a:t> van </a:t>
            </a:r>
            <a:r>
              <a:rPr lang="en-ZA" sz="1200" b="1" i="0" u="none" strike="noStrike" cap="none" dirty="0" err="1">
                <a:solidFill>
                  <a:schemeClr val="dk1"/>
                </a:solidFill>
                <a:effectLst/>
                <a:latin typeface="Calibri"/>
                <a:ea typeface="Calibri"/>
                <a:cs typeface="Calibri"/>
                <a:sym typeface="Calibri"/>
              </a:rPr>
              <a:t>ondersteuning</a:t>
            </a:r>
            <a:r>
              <a:rPr lang="en-ZA" sz="1200" b="0" i="0" u="none" strike="noStrike" cap="none" dirty="0">
                <a:solidFill>
                  <a:schemeClr val="dk1"/>
                </a:solidFill>
                <a:effectLst/>
                <a:latin typeface="Calibri"/>
                <a:ea typeface="Calibri"/>
                <a:cs typeface="Calibri"/>
                <a:sym typeface="Calibri"/>
              </a:rPr>
              <a:t> sluit in:</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Betroubare ouers, versorgers of familielede</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Onderwysers, skoolberaders en Lewensoriëntering-onderwysers</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Dokters, verpleegkundiges en plaaslike klinieke</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Maatskaplike werkers en sielkundiges</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Gemeenskapsorganisasies en jeuggroepe</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Jy moet dit vermy om slegs op sosiale media staat te maak vir raad. Inligting oor seksualiteit en leefstylkeuses moet van betroubare en geloofwaardige bronne kom.</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099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39024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197215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3896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601428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409777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37488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930552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888748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502756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60615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357533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698835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12391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66373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418297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219032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C405-BF83-EE25-5B3D-5EA31904AA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f-ZA"/>
          </a:p>
        </p:txBody>
      </p:sp>
      <p:sp>
        <p:nvSpPr>
          <p:cNvPr id="3" name="Subtitle 2">
            <a:extLst>
              <a:ext uri="{FF2B5EF4-FFF2-40B4-BE49-F238E27FC236}">
                <a16:creationId xmlns:a16="http://schemas.microsoft.com/office/drawing/2014/main" id="{C10F8A36-126B-47C2-EBF3-1053FDCE5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10E300CF-2FC6-4197-5AED-575BEF6CD551}"/>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7305D3B9-CE72-FFCC-755E-13933F177DEE}"/>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3585EA6A-BD3C-DA46-E6A1-BB894C5EEEB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43999402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7B1A-D565-AA0B-663B-F5E823543917}"/>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813B8089-33F3-EBF7-C6AF-F2C2D8A86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02B6AEAD-BC48-FC72-CEBB-0BBBFA29FE31}"/>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F457971F-30CE-645F-D58D-C9A551C146FC}"/>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32BC0300-AC75-87C6-3299-0B2E5F5F3E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261824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2309-BA43-0348-FA58-4564D68E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9F6D63CB-0840-EA4E-09AB-07727595A2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04228-7E78-BDEB-1C4C-CB3C6E6B7AAD}"/>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0E920DAC-255B-E1F5-7DCA-7A68D641A00A}"/>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58DA836C-F862-6FEA-4BE4-332AC8D8981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69137289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91BD-8E22-A94B-72E4-1314FB4E603E}"/>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7E3B85B7-41FB-EB1D-E836-F87F099C2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20EC58FB-6276-E255-D7B8-10A554584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84A97E8D-FADB-E6DA-3DC9-BA975E774C89}"/>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C7BEE18B-D569-FFC7-4B1E-FB343B110D74}"/>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397D0991-74A9-2A4F-F3ED-5DCDA0667E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171363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4453-F814-3542-5B59-8C81D6F93DB8}"/>
              </a:ext>
            </a:extLst>
          </p:cNvPr>
          <p:cNvSpPr>
            <a:spLocks noGrp="1"/>
          </p:cNvSpPr>
          <p:nvPr>
            <p:ph type="title"/>
          </p:nvPr>
        </p:nvSpPr>
        <p:spPr>
          <a:xfrm>
            <a:off x="839788" y="365125"/>
            <a:ext cx="10515600" cy="1325563"/>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261585C6-B268-CAC1-6B43-5890462A7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8895D-25B3-0ACC-5272-8002CD03F2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69908BC5-0216-C44B-FF99-3CBF268BA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98CD65-FD2D-A561-3E7C-2C9527813E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E3C2B32A-9D81-A5DF-D7B7-6CF6780007BC}"/>
              </a:ext>
            </a:extLst>
          </p:cNvPr>
          <p:cNvSpPr>
            <a:spLocks noGrp="1"/>
          </p:cNvSpPr>
          <p:nvPr>
            <p:ph type="dt" sz="half" idx="10"/>
          </p:nvPr>
        </p:nvSpPr>
        <p:spPr/>
        <p:txBody>
          <a:bodyPr/>
          <a:lstStyle/>
          <a:p>
            <a:endParaRPr lang="af-ZA"/>
          </a:p>
        </p:txBody>
      </p:sp>
      <p:sp>
        <p:nvSpPr>
          <p:cNvPr id="8" name="Footer Placeholder 7">
            <a:extLst>
              <a:ext uri="{FF2B5EF4-FFF2-40B4-BE49-F238E27FC236}">
                <a16:creationId xmlns:a16="http://schemas.microsoft.com/office/drawing/2014/main" id="{187AF9A7-65B8-F65A-FE58-BF66FD36BF45}"/>
              </a:ext>
            </a:extLst>
          </p:cNvPr>
          <p:cNvSpPr>
            <a:spLocks noGrp="1"/>
          </p:cNvSpPr>
          <p:nvPr>
            <p:ph type="ftr" sz="quarter" idx="11"/>
          </p:nvPr>
        </p:nvSpPr>
        <p:spPr/>
        <p:txBody>
          <a:bodyPr/>
          <a:lstStyle/>
          <a:p>
            <a:endParaRPr lang="af-ZA"/>
          </a:p>
        </p:txBody>
      </p:sp>
      <p:sp>
        <p:nvSpPr>
          <p:cNvPr id="9" name="Slide Number Placeholder 8">
            <a:extLst>
              <a:ext uri="{FF2B5EF4-FFF2-40B4-BE49-F238E27FC236}">
                <a16:creationId xmlns:a16="http://schemas.microsoft.com/office/drawing/2014/main" id="{F48901AC-3737-57A8-29E1-3A540E9A5C3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284423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A7FA-F160-8F45-5E6C-CBAEFDF64957}"/>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BB67EDCE-EFD6-6B72-8F38-CBF49DB091F0}"/>
              </a:ext>
            </a:extLst>
          </p:cNvPr>
          <p:cNvSpPr>
            <a:spLocks noGrp="1"/>
          </p:cNvSpPr>
          <p:nvPr>
            <p:ph type="dt" sz="half" idx="10"/>
          </p:nvPr>
        </p:nvSpPr>
        <p:spPr/>
        <p:txBody>
          <a:bodyPr/>
          <a:lstStyle/>
          <a:p>
            <a:endParaRPr lang="af-ZA"/>
          </a:p>
        </p:txBody>
      </p:sp>
      <p:sp>
        <p:nvSpPr>
          <p:cNvPr id="4" name="Footer Placeholder 3">
            <a:extLst>
              <a:ext uri="{FF2B5EF4-FFF2-40B4-BE49-F238E27FC236}">
                <a16:creationId xmlns:a16="http://schemas.microsoft.com/office/drawing/2014/main" id="{E6822FA0-BCAB-376E-E6BC-EF30A57E716A}"/>
              </a:ext>
            </a:extLst>
          </p:cNvPr>
          <p:cNvSpPr>
            <a:spLocks noGrp="1"/>
          </p:cNvSpPr>
          <p:nvPr>
            <p:ph type="ftr" sz="quarter" idx="11"/>
          </p:nvPr>
        </p:nvSpPr>
        <p:spPr/>
        <p:txBody>
          <a:bodyPr/>
          <a:lstStyle/>
          <a:p>
            <a:endParaRPr lang="af-ZA"/>
          </a:p>
        </p:txBody>
      </p:sp>
      <p:sp>
        <p:nvSpPr>
          <p:cNvPr id="5" name="Slide Number Placeholder 4">
            <a:extLst>
              <a:ext uri="{FF2B5EF4-FFF2-40B4-BE49-F238E27FC236}">
                <a16:creationId xmlns:a16="http://schemas.microsoft.com/office/drawing/2014/main" id="{8005DA4C-714A-2A8D-7CBA-1571E2C214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064130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66A2FE-ACAD-D764-9D50-7881900447D4}"/>
              </a:ext>
            </a:extLst>
          </p:cNvPr>
          <p:cNvSpPr>
            <a:spLocks noGrp="1"/>
          </p:cNvSpPr>
          <p:nvPr>
            <p:ph type="dt" sz="half" idx="10"/>
          </p:nvPr>
        </p:nvSpPr>
        <p:spPr/>
        <p:txBody>
          <a:bodyPr/>
          <a:lstStyle/>
          <a:p>
            <a:endParaRPr lang="af-ZA"/>
          </a:p>
        </p:txBody>
      </p:sp>
      <p:sp>
        <p:nvSpPr>
          <p:cNvPr id="3" name="Footer Placeholder 2">
            <a:extLst>
              <a:ext uri="{FF2B5EF4-FFF2-40B4-BE49-F238E27FC236}">
                <a16:creationId xmlns:a16="http://schemas.microsoft.com/office/drawing/2014/main" id="{60D0193D-CFD0-0FDE-4F02-BF98C153F8B5}"/>
              </a:ext>
            </a:extLst>
          </p:cNvPr>
          <p:cNvSpPr>
            <a:spLocks noGrp="1"/>
          </p:cNvSpPr>
          <p:nvPr>
            <p:ph type="ftr" sz="quarter" idx="11"/>
          </p:nvPr>
        </p:nvSpPr>
        <p:spPr/>
        <p:txBody>
          <a:bodyPr/>
          <a:lstStyle/>
          <a:p>
            <a:endParaRPr lang="af-ZA"/>
          </a:p>
        </p:txBody>
      </p:sp>
      <p:sp>
        <p:nvSpPr>
          <p:cNvPr id="4" name="Slide Number Placeholder 3">
            <a:extLst>
              <a:ext uri="{FF2B5EF4-FFF2-40B4-BE49-F238E27FC236}">
                <a16:creationId xmlns:a16="http://schemas.microsoft.com/office/drawing/2014/main" id="{45DA61EC-928B-6771-33DE-A89A4DB02B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4009688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31EC-1C11-B41D-3FB1-B7D1A8917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81B01E0C-961D-6FF1-3984-CDC5CDC46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2CA60E7F-DA57-FFA7-8B13-F196E08BA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91DB2-1172-6E5B-33B8-EE1024549109}"/>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543472DD-3463-28DF-1377-D3A13626E2B5}"/>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101AEF42-0E44-F3D5-5583-39DF9D336A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748880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A3BD-9FCE-8327-186D-91AADC23B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41F7EED7-57DB-44C6-3F7C-955FAE88A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f-ZA"/>
          </a:p>
        </p:txBody>
      </p:sp>
      <p:sp>
        <p:nvSpPr>
          <p:cNvPr id="4" name="Text Placeholder 3">
            <a:extLst>
              <a:ext uri="{FF2B5EF4-FFF2-40B4-BE49-F238E27FC236}">
                <a16:creationId xmlns:a16="http://schemas.microsoft.com/office/drawing/2014/main" id="{D14FB6DE-6A5B-6502-CE7B-14CED2CB2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53DDA-CD47-9A2D-3650-B125FCC2E457}"/>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01DAF5E3-EFA7-F11A-2424-B5C7137EA641}"/>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29B1BAC9-0817-238D-343C-3B9EE88FFA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25323600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E975-17D3-4A26-3C24-47F39E418ED0}"/>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55BC84C6-B923-A629-3F79-81FD1D6522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02A58F72-E588-62A9-8172-9F247FDB337D}"/>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3BE6F612-3372-1EDC-4BD6-891550B9DD68}"/>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DC0B5BED-BFB0-19D2-C209-BC666C65438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084236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9B528-063E-D116-D4E4-4848562599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70C4D479-5527-D0A4-1B64-DADCDFBC2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E21FBF01-4F62-6619-E2CB-266DE792A8CB}"/>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5C66BD37-F063-600A-A797-702AA6269947}"/>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4BDFAB0B-AFD4-16CF-94E8-0C78ABC0DD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08469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74335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810967018"/>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11768458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70E32-A604-70E5-EBD8-E9FE468AA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C78E6AFF-6550-A3A1-CB55-7BE8EC4F5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D16A3619-2668-4FBE-48F9-198CD98AD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af-ZA"/>
          </a:p>
        </p:txBody>
      </p:sp>
      <p:sp>
        <p:nvSpPr>
          <p:cNvPr id="5" name="Footer Placeholder 4">
            <a:extLst>
              <a:ext uri="{FF2B5EF4-FFF2-40B4-BE49-F238E27FC236}">
                <a16:creationId xmlns:a16="http://schemas.microsoft.com/office/drawing/2014/main" id="{B6120FAD-1FDE-D064-E4BE-9427187CD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f-ZA"/>
          </a:p>
        </p:txBody>
      </p:sp>
      <p:sp>
        <p:nvSpPr>
          <p:cNvPr id="6" name="Slide Number Placeholder 5">
            <a:extLst>
              <a:ext uri="{FF2B5EF4-FFF2-40B4-BE49-F238E27FC236}">
                <a16:creationId xmlns:a16="http://schemas.microsoft.com/office/drawing/2014/main" id="{F7907698-71A8-52BF-9D10-5DECDBAB6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7297146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5.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jfif"/><Relationship Id="rId7" Type="http://schemas.openxmlformats.org/officeDocument/2006/relationships/image" Target="../media/image14.jfif"/><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3.jfif"/><Relationship Id="rId5" Type="http://schemas.openxmlformats.org/officeDocument/2006/relationships/image" Target="../media/image12.jfif"/><Relationship Id="rId4" Type="http://schemas.openxmlformats.org/officeDocument/2006/relationships/image" Target="../media/image11.jfif"/></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3EB7B-E821-A0D6-1DFD-042196EB2F50}"/>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B30FC8-5B60-615F-6C06-00A72DD50C68}"/>
              </a:ext>
            </a:extLst>
          </p:cNvPr>
          <p:cNvSpPr/>
          <p:nvPr/>
        </p:nvSpPr>
        <p:spPr>
          <a:xfrm>
            <a:off x="95410" y="0"/>
            <a:ext cx="7641836" cy="1862048"/>
          </a:xfrm>
          <a:prstGeom prst="rect">
            <a:avLst/>
          </a:prstGeom>
          <a:noFill/>
        </p:spPr>
        <p:txBody>
          <a:bodyPr wrap="none" lIns="91440" tIns="45720" rIns="91440" bIns="45720">
            <a:spAutoFit/>
          </a:bodyPr>
          <a:lstStyle/>
          <a:p>
            <a:pPr lvl="0" algn="ctr">
              <a:defRPr/>
            </a:pPr>
            <a:r>
              <a:rPr lang="en-US" sz="115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GRAAD</a:t>
            </a:r>
            <a:r>
              <a:rPr lang="en-US" sz="115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10</a:t>
            </a:r>
          </a:p>
        </p:txBody>
      </p:sp>
      <p:sp>
        <p:nvSpPr>
          <p:cNvPr id="6" name="Rectangle 5">
            <a:extLst>
              <a:ext uri="{FF2B5EF4-FFF2-40B4-BE49-F238E27FC236}">
                <a16:creationId xmlns:a16="http://schemas.microsoft.com/office/drawing/2014/main" id="{C93973FB-C993-C563-C232-18DB52D456F9}"/>
              </a:ext>
            </a:extLst>
          </p:cNvPr>
          <p:cNvSpPr/>
          <p:nvPr/>
        </p:nvSpPr>
        <p:spPr>
          <a:xfrm>
            <a:off x="312355" y="1680742"/>
            <a:ext cx="6194324"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Selfontwikkeling</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in die </a:t>
            </a: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samelewing</a:t>
            </a:r>
            <a:endPar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endParaRPr>
          </a:p>
        </p:txBody>
      </p:sp>
      <p:sp>
        <p:nvSpPr>
          <p:cNvPr id="7" name="Rectangle 6">
            <a:extLst>
              <a:ext uri="{FF2B5EF4-FFF2-40B4-BE49-F238E27FC236}">
                <a16:creationId xmlns:a16="http://schemas.microsoft.com/office/drawing/2014/main" id="{0E64EF24-B538-DD41-9C20-BB808CF3C20A}"/>
              </a:ext>
            </a:extLst>
          </p:cNvPr>
          <p:cNvSpPr/>
          <p:nvPr/>
        </p:nvSpPr>
        <p:spPr>
          <a:xfrm>
            <a:off x="312355" y="5825007"/>
            <a:ext cx="1983236"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Kwartaal</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3</a:t>
            </a:r>
          </a:p>
        </p:txBody>
      </p:sp>
      <p:sp>
        <p:nvSpPr>
          <p:cNvPr id="8" name="Rectangle 7">
            <a:extLst>
              <a:ext uri="{FF2B5EF4-FFF2-40B4-BE49-F238E27FC236}">
                <a16:creationId xmlns:a16="http://schemas.microsoft.com/office/drawing/2014/main" id="{C393FED2-2740-AE4E-29BF-32EBB88A88A8}"/>
              </a:ext>
            </a:extLst>
          </p:cNvPr>
          <p:cNvSpPr/>
          <p:nvPr/>
        </p:nvSpPr>
        <p:spPr>
          <a:xfrm>
            <a:off x="285461" y="6301163"/>
            <a:ext cx="49423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Les 7: </a:t>
            </a:r>
            <a:r>
              <a:rPr kumimoji="0" lang="en-ZA" sz="28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Respek</a:t>
            </a:r>
            <a:r>
              <a:rPr kumimoji="0" lang="en-ZA"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vir </a:t>
            </a:r>
            <a:r>
              <a:rPr kumimoji="0" lang="en-ZA" sz="28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diversiteit</a:t>
            </a:r>
            <a:endParaRPr kumimoji="0" lang="en-ZA"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endParaRPr>
          </a:p>
        </p:txBody>
      </p:sp>
      <p:pic>
        <p:nvPicPr>
          <p:cNvPr id="9" name="Picture 8">
            <a:extLst>
              <a:ext uri="{FF2B5EF4-FFF2-40B4-BE49-F238E27FC236}">
                <a16:creationId xmlns:a16="http://schemas.microsoft.com/office/drawing/2014/main" id="{0F034C65-D63C-F892-F4C6-259805C24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7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42" name="Rectangle 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44"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46"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 name="Title 1">
            <a:extLst>
              <a:ext uri="{FF2B5EF4-FFF2-40B4-BE49-F238E27FC236}">
                <a16:creationId xmlns:a16="http://schemas.microsoft.com/office/drawing/2014/main" id="{BF0B6854-39E4-6903-6599-8B01FA43D428}"/>
              </a:ext>
            </a:extLst>
          </p:cNvPr>
          <p:cNvSpPr>
            <a:spLocks noGrp="1"/>
          </p:cNvSpPr>
          <p:nvPr>
            <p:ph type="title"/>
          </p:nvPr>
        </p:nvSpPr>
        <p:spPr>
          <a:xfrm>
            <a:off x="1371597" y="348865"/>
            <a:ext cx="10044023" cy="877729"/>
          </a:xfrm>
        </p:spPr>
        <p:txBody>
          <a:bodyPr anchor="ctr">
            <a:normAutofit/>
          </a:bodyPr>
          <a:lstStyle/>
          <a:p>
            <a:r>
              <a:rPr lang="en-ZA" sz="4000" dirty="0">
                <a:solidFill>
                  <a:srgbClr val="FFFFFF"/>
                </a:solidFill>
              </a:rPr>
              <a:t>Sien om </a:t>
            </a:r>
            <a:r>
              <a:rPr lang="en-ZA" sz="4000" dirty="0" err="1">
                <a:solidFill>
                  <a:srgbClr val="FFFFFF"/>
                </a:solidFill>
              </a:rPr>
              <a:t>na</a:t>
            </a:r>
            <a:r>
              <a:rPr lang="en-ZA" sz="4000" dirty="0">
                <a:solidFill>
                  <a:srgbClr val="FFFFFF"/>
                </a:solidFill>
              </a:rPr>
              <a:t> </a:t>
            </a:r>
            <a:r>
              <a:rPr lang="en-ZA" sz="4000" dirty="0" err="1">
                <a:solidFill>
                  <a:srgbClr val="FFFFFF"/>
                </a:solidFill>
              </a:rPr>
              <a:t>jou</a:t>
            </a:r>
            <a:r>
              <a:rPr lang="en-ZA" sz="4000" dirty="0">
                <a:solidFill>
                  <a:srgbClr val="FFFFFF"/>
                </a:solidFill>
              </a:rPr>
              <a:t> </a:t>
            </a:r>
            <a:r>
              <a:rPr lang="en-ZA" sz="4000" dirty="0" err="1">
                <a:solidFill>
                  <a:srgbClr val="FFFFFF"/>
                </a:solidFill>
              </a:rPr>
              <a:t>welstand</a:t>
            </a:r>
            <a:endParaRPr lang="en-ZA" sz="4000" noProof="0" dirty="0">
              <a:solidFill>
                <a:srgbClr val="FFFFFF"/>
              </a:solidFill>
            </a:endParaRPr>
          </a:p>
        </p:txBody>
      </p:sp>
      <p:graphicFrame>
        <p:nvGraphicFramePr>
          <p:cNvPr id="24" name="Content Placeholder 2">
            <a:extLst>
              <a:ext uri="{FF2B5EF4-FFF2-40B4-BE49-F238E27FC236}">
                <a16:creationId xmlns:a16="http://schemas.microsoft.com/office/drawing/2014/main" id="{99DFE610-95BF-972E-54AC-FD291040BD03}"/>
              </a:ext>
            </a:extLst>
          </p:cNvPr>
          <p:cNvGraphicFramePr>
            <a:graphicFrameLocks noGrp="1"/>
          </p:cNvGraphicFramePr>
          <p:nvPr>
            <p:ph idx="1"/>
            <p:extLst>
              <p:ext uri="{D42A27DB-BD31-4B8C-83A1-F6EECF244321}">
                <p14:modId xmlns:p14="http://schemas.microsoft.com/office/powerpoint/2010/main" val="128205831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B8DFBCFF-DFE9-49C0-AD0E-59419B0E5C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97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2" name="Google Shape;108;p30">
            <a:extLst>
              <a:ext uri="{FF2B5EF4-FFF2-40B4-BE49-F238E27FC236}">
                <a16:creationId xmlns:a16="http://schemas.microsoft.com/office/drawing/2014/main" id="{825504EF-996C-3CC0-70A3-347D9A41DF84}"/>
              </a:ext>
            </a:extLst>
          </p:cNvPr>
          <p:cNvSpPr/>
          <p:nvPr/>
        </p:nvSpPr>
        <p:spPr>
          <a:xfrm>
            <a:off x="342230" y="2981834"/>
            <a:ext cx="5932201" cy="1323399"/>
          </a:xfrm>
          <a:prstGeom prst="rect">
            <a:avLst/>
          </a:prstGeom>
          <a:solidFill>
            <a:srgbClr val="833C0B">
              <a:alpha val="20392"/>
            </a:srgbClr>
          </a:solidFill>
          <a:ln>
            <a:noFill/>
          </a:ln>
        </p:spPr>
        <p:txBody>
          <a:bodyPr spcFirstLastPara="1" wrap="square" lIns="91425" tIns="45700" rIns="91425" bIns="45700" anchor="t" anchorCtr="0">
            <a:spAutoFit/>
          </a:bodyPr>
          <a:lstStyle/>
          <a:p>
            <a:pPr lvl="0" algn="ctr"/>
            <a:r>
              <a:rPr lang="en-ZA" sz="8000" b="1" dirty="0" err="1">
                <a:solidFill>
                  <a:srgbClr val="FFFFFF"/>
                </a:solidFill>
              </a:rPr>
              <a:t>Refleksie</a:t>
            </a:r>
            <a:endParaRPr lang="en-ZA" sz="8000" b="1" i="0" u="none" strike="noStrike" cap="none" noProof="0" dirty="0">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502BA7AB-20EF-2246-E325-550AF5C9D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DDBC-0C2F-9A3E-9B9A-CB4CBF011357}"/>
              </a:ext>
            </a:extLst>
          </p:cNvPr>
          <p:cNvSpPr>
            <a:spLocks noGrp="1"/>
          </p:cNvSpPr>
          <p:nvPr>
            <p:ph type="title"/>
          </p:nvPr>
        </p:nvSpPr>
        <p:spPr>
          <a:xfrm>
            <a:off x="6534318" y="473724"/>
            <a:ext cx="5285647" cy="1616203"/>
          </a:xfrm>
        </p:spPr>
        <p:txBody>
          <a:bodyPr anchor="b">
            <a:noAutofit/>
          </a:bodyPr>
          <a:lstStyle/>
          <a:p>
            <a:pPr lvl="0"/>
            <a:r>
              <a:rPr lang="en-ZA" sz="2800" dirty="0"/>
              <a:t>Teen die </a:t>
            </a:r>
            <a:r>
              <a:rPr lang="en-ZA" sz="2800" dirty="0" err="1"/>
              <a:t>einde</a:t>
            </a:r>
            <a:r>
              <a:rPr lang="en-ZA" sz="2800" dirty="0"/>
              <a:t> van </a:t>
            </a:r>
            <a:r>
              <a:rPr lang="en-ZA" sz="2800" dirty="0" err="1"/>
              <a:t>hierdie</a:t>
            </a:r>
            <a:r>
              <a:rPr lang="en-ZA" sz="2800" dirty="0"/>
              <a:t> les </a:t>
            </a:r>
            <a:r>
              <a:rPr lang="en-ZA" sz="2800" dirty="0" err="1"/>
              <a:t>behoort</a:t>
            </a:r>
            <a:r>
              <a:rPr lang="en-ZA" sz="2800" dirty="0"/>
              <a:t> </a:t>
            </a:r>
            <a:r>
              <a:rPr lang="en-ZA" sz="2800" dirty="0" err="1"/>
              <a:t>jy</a:t>
            </a:r>
            <a:r>
              <a:rPr lang="en-ZA" sz="2800" dirty="0"/>
              <a:t> in </a:t>
            </a:r>
            <a:r>
              <a:rPr lang="en-ZA" sz="2800" dirty="0" err="1"/>
              <a:t>staat</a:t>
            </a:r>
            <a:r>
              <a:rPr lang="en-ZA" sz="2800" dirty="0"/>
              <a:t> </a:t>
            </a:r>
            <a:r>
              <a:rPr lang="en-ZA" sz="2800" dirty="0" err="1"/>
              <a:t>te</a:t>
            </a:r>
            <a:r>
              <a:rPr lang="en-ZA" sz="2800" dirty="0"/>
              <a:t> wees om die </a:t>
            </a:r>
            <a:r>
              <a:rPr lang="en-ZA" sz="2800" dirty="0" err="1"/>
              <a:t>volgende</a:t>
            </a:r>
            <a:r>
              <a:rPr lang="en-ZA" sz="2800" dirty="0"/>
              <a:t> </a:t>
            </a:r>
            <a:r>
              <a:rPr lang="en-ZA" sz="2800" dirty="0" err="1"/>
              <a:t>te</a:t>
            </a:r>
            <a:r>
              <a:rPr lang="en-ZA" sz="2800" dirty="0"/>
              <a:t> </a:t>
            </a:r>
            <a:r>
              <a:rPr lang="en-ZA" sz="2800" dirty="0" err="1"/>
              <a:t>kan</a:t>
            </a:r>
            <a:r>
              <a:rPr lang="en-ZA" sz="2800" dirty="0"/>
              <a:t> </a:t>
            </a:r>
            <a:r>
              <a:rPr lang="en-ZA" sz="2800" dirty="0" err="1"/>
              <a:t>doen</a:t>
            </a:r>
            <a:r>
              <a:rPr lang="en-ZA" sz="2800" dirty="0"/>
              <a:t>:</a:t>
            </a:r>
            <a:endParaRPr lang="en-US" sz="2800" dirty="0"/>
          </a:p>
        </p:txBody>
      </p:sp>
      <p:pic>
        <p:nvPicPr>
          <p:cNvPr id="4" name="Picture 3">
            <a:extLst>
              <a:ext uri="{FF2B5EF4-FFF2-40B4-BE49-F238E27FC236}">
                <a16:creationId xmlns:a16="http://schemas.microsoft.com/office/drawing/2014/main" id="{D3BEE4BA-38CC-8967-74AC-74E01CA2B45C}"/>
              </a:ext>
            </a:extLst>
          </p:cNvPr>
          <p:cNvPicPr>
            <a:picLocks noChangeAspect="1"/>
          </p:cNvPicPr>
          <p:nvPr/>
        </p:nvPicPr>
        <p:blipFill>
          <a:blip r:embed="rId3"/>
          <a:srcRect l="21858" r="18808" b="-1"/>
          <a:stretch>
            <a:fillRect/>
          </a:stretch>
        </p:blipFill>
        <p:spPr>
          <a:xfrm>
            <a:off x="20" y="10"/>
            <a:ext cx="6095980" cy="6857990"/>
          </a:xfrm>
          <a:prstGeom prst="rect">
            <a:avLst/>
          </a:prstGeom>
        </p:spPr>
      </p:pic>
      <p:grpSp>
        <p:nvGrpSpPr>
          <p:cNvPr id="23" name="Group 2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4" name="Rectangle 2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3" name="Text Placeholder 2">
            <a:extLst>
              <a:ext uri="{FF2B5EF4-FFF2-40B4-BE49-F238E27FC236}">
                <a16:creationId xmlns:a16="http://schemas.microsoft.com/office/drawing/2014/main" id="{D1C46CFB-A889-7DDC-899E-E74CFCE5BAF0}"/>
              </a:ext>
            </a:extLst>
          </p:cNvPr>
          <p:cNvSpPr>
            <a:spLocks noGrp="1"/>
          </p:cNvSpPr>
          <p:nvPr>
            <p:ph type="body" idx="1"/>
          </p:nvPr>
        </p:nvSpPr>
        <p:spPr>
          <a:xfrm>
            <a:off x="6534318" y="2089927"/>
            <a:ext cx="4910922" cy="4531211"/>
          </a:xfrm>
        </p:spPr>
        <p:txBody>
          <a:bodyPr anchor="t">
            <a:normAutofit fontScale="85000" lnSpcReduction="20000"/>
          </a:bodyPr>
          <a:lstStyle/>
          <a:p>
            <a:pPr lvl="0"/>
            <a:r>
              <a:rPr lang="en-ZA" dirty="0" err="1"/>
              <a:t>Verduidelik</a:t>
            </a:r>
            <a:r>
              <a:rPr lang="en-ZA" dirty="0"/>
              <a:t> </a:t>
            </a:r>
            <a:r>
              <a:rPr lang="en-ZA" dirty="0" err="1"/>
              <a:t>waarom</a:t>
            </a:r>
            <a:r>
              <a:rPr lang="en-ZA" dirty="0"/>
              <a:t> alle </a:t>
            </a:r>
            <a:r>
              <a:rPr lang="en-ZA" dirty="0" err="1"/>
              <a:t>mense</a:t>
            </a:r>
            <a:r>
              <a:rPr lang="en-ZA" dirty="0"/>
              <a:t> </a:t>
            </a:r>
            <a:r>
              <a:rPr lang="en-ZA" dirty="0" err="1"/>
              <a:t>respek</a:t>
            </a:r>
            <a:r>
              <a:rPr lang="en-ZA" dirty="0"/>
              <a:t> </a:t>
            </a:r>
            <a:r>
              <a:rPr lang="en-ZA" dirty="0" err="1"/>
              <a:t>verdien</a:t>
            </a:r>
            <a:r>
              <a:rPr lang="en-ZA" dirty="0"/>
              <a:t>, </a:t>
            </a:r>
            <a:r>
              <a:rPr lang="en-ZA" dirty="0" err="1"/>
              <a:t>ongeag</a:t>
            </a:r>
            <a:r>
              <a:rPr lang="en-ZA" dirty="0"/>
              <a:t> </a:t>
            </a:r>
            <a:r>
              <a:rPr lang="en-ZA" dirty="0" err="1"/>
              <a:t>seksuele</a:t>
            </a:r>
            <a:r>
              <a:rPr lang="en-ZA" dirty="0"/>
              <a:t> </a:t>
            </a:r>
            <a:r>
              <a:rPr lang="en-ZA" dirty="0" err="1"/>
              <a:t>oriëntasie</a:t>
            </a:r>
            <a:r>
              <a:rPr lang="en-ZA" dirty="0"/>
              <a:t> of </a:t>
            </a:r>
            <a:r>
              <a:rPr lang="en-ZA" dirty="0" err="1"/>
              <a:t>geslagsidentiteit</a:t>
            </a:r>
            <a:r>
              <a:rPr lang="en-ZA" dirty="0"/>
              <a:t>.</a:t>
            </a:r>
            <a:endParaRPr lang="en-US" dirty="0"/>
          </a:p>
          <a:p>
            <a:pPr lvl="0"/>
            <a:r>
              <a:rPr lang="en-ZA" dirty="0" err="1"/>
              <a:t>Definieer</a:t>
            </a:r>
            <a:r>
              <a:rPr lang="en-ZA" dirty="0"/>
              <a:t> </a:t>
            </a:r>
            <a:r>
              <a:rPr lang="en-ZA" dirty="0" err="1"/>
              <a:t>sleutelterme</a:t>
            </a:r>
            <a:r>
              <a:rPr lang="en-ZA" dirty="0"/>
              <a:t> wat </a:t>
            </a:r>
            <a:r>
              <a:rPr lang="en-ZA" dirty="0" err="1"/>
              <a:t>verband</a:t>
            </a:r>
            <a:r>
              <a:rPr lang="en-ZA" dirty="0"/>
              <a:t> </a:t>
            </a:r>
            <a:r>
              <a:rPr lang="en-ZA" dirty="0" err="1"/>
              <a:t>hou</a:t>
            </a:r>
            <a:r>
              <a:rPr lang="en-ZA" dirty="0"/>
              <a:t> met </a:t>
            </a:r>
            <a:r>
              <a:rPr lang="en-ZA" dirty="0" err="1"/>
              <a:t>biologiese</a:t>
            </a:r>
            <a:r>
              <a:rPr lang="en-ZA" dirty="0"/>
              <a:t> </a:t>
            </a:r>
            <a:r>
              <a:rPr lang="en-ZA" dirty="0" err="1"/>
              <a:t>geslag</a:t>
            </a:r>
            <a:r>
              <a:rPr lang="en-ZA" dirty="0"/>
              <a:t>, </a:t>
            </a:r>
            <a:r>
              <a:rPr lang="en-ZA" dirty="0" err="1"/>
              <a:t>geslagsidentiteit</a:t>
            </a:r>
            <a:r>
              <a:rPr lang="en-ZA" dirty="0"/>
              <a:t>, </a:t>
            </a:r>
            <a:r>
              <a:rPr lang="en-ZA" dirty="0" err="1"/>
              <a:t>seksuele</a:t>
            </a:r>
            <a:r>
              <a:rPr lang="en-ZA" dirty="0"/>
              <a:t> </a:t>
            </a:r>
            <a:r>
              <a:rPr lang="en-ZA" dirty="0" err="1"/>
              <a:t>oriëntasie</a:t>
            </a:r>
            <a:r>
              <a:rPr lang="en-ZA" dirty="0"/>
              <a:t> </a:t>
            </a:r>
            <a:r>
              <a:rPr lang="en-ZA" dirty="0" err="1"/>
              <a:t>en</a:t>
            </a:r>
            <a:r>
              <a:rPr lang="en-ZA" dirty="0"/>
              <a:t> LGBTQIA+-</a:t>
            </a:r>
            <a:r>
              <a:rPr lang="en-ZA" dirty="0" err="1"/>
              <a:t>identiteit</a:t>
            </a:r>
            <a:r>
              <a:rPr lang="en-ZA" dirty="0"/>
              <a:t>.</a:t>
            </a:r>
            <a:endParaRPr lang="en-US" dirty="0"/>
          </a:p>
          <a:p>
            <a:pPr lvl="0"/>
            <a:r>
              <a:rPr lang="en-ZA" dirty="0" err="1"/>
              <a:t>Gebruik</a:t>
            </a:r>
            <a:r>
              <a:rPr lang="en-ZA" dirty="0"/>
              <a:t> </a:t>
            </a:r>
            <a:r>
              <a:rPr lang="en-ZA" dirty="0" err="1"/>
              <a:t>respekvolle</a:t>
            </a:r>
            <a:r>
              <a:rPr lang="en-ZA" dirty="0"/>
              <a:t> </a:t>
            </a:r>
            <a:r>
              <a:rPr lang="en-ZA" dirty="0" err="1"/>
              <a:t>en</a:t>
            </a:r>
            <a:r>
              <a:rPr lang="en-ZA" dirty="0"/>
              <a:t> </a:t>
            </a:r>
            <a:r>
              <a:rPr lang="en-ZA" dirty="0" err="1"/>
              <a:t>inklusiewe</a:t>
            </a:r>
            <a:r>
              <a:rPr lang="en-ZA" dirty="0"/>
              <a:t> taal in </a:t>
            </a:r>
            <a:r>
              <a:rPr lang="en-ZA" dirty="0" err="1"/>
              <a:t>situasies</a:t>
            </a:r>
            <a:r>
              <a:rPr lang="en-ZA" dirty="0"/>
              <a:t> wat </a:t>
            </a:r>
            <a:r>
              <a:rPr lang="en-ZA" dirty="0" err="1"/>
              <a:t>identiteit</a:t>
            </a:r>
            <a:r>
              <a:rPr lang="en-ZA" dirty="0"/>
              <a:t> </a:t>
            </a:r>
            <a:r>
              <a:rPr lang="en-ZA" dirty="0" err="1"/>
              <a:t>en</a:t>
            </a:r>
            <a:r>
              <a:rPr lang="en-ZA" dirty="0"/>
              <a:t> </a:t>
            </a:r>
            <a:r>
              <a:rPr lang="en-ZA" dirty="0" err="1"/>
              <a:t>diversiteit</a:t>
            </a:r>
            <a:r>
              <a:rPr lang="en-ZA" dirty="0"/>
              <a:t> </a:t>
            </a:r>
            <a:r>
              <a:rPr lang="en-ZA" dirty="0" err="1"/>
              <a:t>behels</a:t>
            </a:r>
            <a:r>
              <a:rPr lang="en-ZA" dirty="0"/>
              <a:t>.</a:t>
            </a:r>
            <a:endParaRPr lang="en-US" dirty="0"/>
          </a:p>
          <a:p>
            <a:pPr lvl="0"/>
            <a:r>
              <a:rPr lang="en-ZA" dirty="0" err="1"/>
              <a:t>Identifiseer</a:t>
            </a:r>
            <a:r>
              <a:rPr lang="en-ZA" dirty="0"/>
              <a:t> </a:t>
            </a:r>
            <a:r>
              <a:rPr lang="en-ZA" dirty="0" err="1"/>
              <a:t>betroubare</a:t>
            </a:r>
            <a:r>
              <a:rPr lang="en-ZA" dirty="0"/>
              <a:t> </a:t>
            </a:r>
            <a:r>
              <a:rPr lang="en-ZA" dirty="0" err="1"/>
              <a:t>bronne</a:t>
            </a:r>
            <a:r>
              <a:rPr lang="en-ZA" dirty="0"/>
              <a:t> van </a:t>
            </a:r>
            <a:r>
              <a:rPr lang="en-ZA" dirty="0" err="1"/>
              <a:t>ondersteuning</a:t>
            </a:r>
            <a:r>
              <a:rPr lang="en-ZA" dirty="0"/>
              <a:t> </a:t>
            </a:r>
            <a:r>
              <a:rPr lang="en-ZA" dirty="0" err="1"/>
              <a:t>en</a:t>
            </a:r>
            <a:r>
              <a:rPr lang="en-ZA" dirty="0"/>
              <a:t> </a:t>
            </a:r>
            <a:r>
              <a:rPr lang="en-ZA" dirty="0" err="1"/>
              <a:t>verduidelik</a:t>
            </a:r>
            <a:r>
              <a:rPr lang="en-ZA" dirty="0"/>
              <a:t> hoe </a:t>
            </a:r>
            <a:r>
              <a:rPr lang="en-ZA" dirty="0" err="1"/>
              <a:t>voeding</a:t>
            </a:r>
            <a:r>
              <a:rPr lang="en-ZA" dirty="0"/>
              <a:t> </a:t>
            </a:r>
            <a:r>
              <a:rPr lang="en-ZA" dirty="0" err="1"/>
              <a:t>en</a:t>
            </a:r>
            <a:r>
              <a:rPr lang="en-ZA" dirty="0"/>
              <a:t> </a:t>
            </a:r>
            <a:r>
              <a:rPr lang="en-ZA" dirty="0" err="1"/>
              <a:t>oefening</a:t>
            </a:r>
            <a:r>
              <a:rPr lang="en-ZA" dirty="0"/>
              <a:t> </a:t>
            </a:r>
            <a:r>
              <a:rPr lang="en-ZA" dirty="0" err="1"/>
              <a:t>welstand</a:t>
            </a:r>
            <a:r>
              <a:rPr lang="en-ZA" dirty="0"/>
              <a:t> </a:t>
            </a:r>
            <a:r>
              <a:rPr lang="en-ZA" dirty="0" err="1"/>
              <a:t>ondersteun</a:t>
            </a:r>
            <a:r>
              <a:rPr lang="en-ZA" dirty="0"/>
              <a:t>.</a:t>
            </a:r>
            <a:endParaRPr lang="en-US" dirty="0"/>
          </a:p>
        </p:txBody>
      </p:sp>
      <p:pic>
        <p:nvPicPr>
          <p:cNvPr id="5" name="Picture 4">
            <a:extLst>
              <a:ext uri="{FF2B5EF4-FFF2-40B4-BE49-F238E27FC236}">
                <a16:creationId xmlns:a16="http://schemas.microsoft.com/office/drawing/2014/main" id="{C48E0929-BBE4-0CDB-5A7A-35313DC7E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76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 name="Title 1">
            <a:extLst>
              <a:ext uri="{FF2B5EF4-FFF2-40B4-BE49-F238E27FC236}">
                <a16:creationId xmlns:a16="http://schemas.microsoft.com/office/drawing/2014/main" id="{73D68377-F7EC-970D-2B37-14A10B8419D0}"/>
              </a:ext>
            </a:extLst>
          </p:cNvPr>
          <p:cNvSpPr>
            <a:spLocks noGrp="1"/>
          </p:cNvSpPr>
          <p:nvPr>
            <p:ph type="title"/>
          </p:nvPr>
        </p:nvSpPr>
        <p:spPr>
          <a:xfrm>
            <a:off x="1371597" y="348865"/>
            <a:ext cx="10044023" cy="877729"/>
          </a:xfrm>
        </p:spPr>
        <p:txBody>
          <a:bodyPr anchor="ctr">
            <a:normAutofit/>
          </a:bodyPr>
          <a:lstStyle/>
          <a:p>
            <a:r>
              <a:rPr lang="en-ZA" sz="4000" dirty="0" err="1">
                <a:solidFill>
                  <a:srgbClr val="FFFFFF"/>
                </a:solidFill>
              </a:rPr>
              <a:t>Waardigheid</a:t>
            </a:r>
            <a:r>
              <a:rPr lang="en-ZA" sz="4000" dirty="0">
                <a:solidFill>
                  <a:srgbClr val="FFFFFF"/>
                </a:solidFill>
              </a:rPr>
              <a:t> </a:t>
            </a:r>
            <a:r>
              <a:rPr lang="en-ZA" sz="4000" dirty="0" err="1">
                <a:solidFill>
                  <a:srgbClr val="FFFFFF"/>
                </a:solidFill>
              </a:rPr>
              <a:t>en</a:t>
            </a:r>
            <a:r>
              <a:rPr lang="en-ZA" sz="4000" dirty="0">
                <a:solidFill>
                  <a:srgbClr val="FFFFFF"/>
                </a:solidFill>
              </a:rPr>
              <a:t> </a:t>
            </a:r>
            <a:r>
              <a:rPr lang="en-ZA" sz="4000" dirty="0" err="1">
                <a:solidFill>
                  <a:srgbClr val="FFFFFF"/>
                </a:solidFill>
              </a:rPr>
              <a:t>Respek</a:t>
            </a:r>
            <a:endParaRPr lang="en-ZA" sz="4000" noProof="0" dirty="0">
              <a:solidFill>
                <a:srgbClr val="FFFFFF"/>
              </a:solidFill>
            </a:endParaRPr>
          </a:p>
        </p:txBody>
      </p:sp>
      <p:graphicFrame>
        <p:nvGraphicFramePr>
          <p:cNvPr id="5" name="Text Placeholder 2">
            <a:extLst>
              <a:ext uri="{FF2B5EF4-FFF2-40B4-BE49-F238E27FC236}">
                <a16:creationId xmlns:a16="http://schemas.microsoft.com/office/drawing/2014/main" id="{0A35F474-42CA-4E6C-988A-E91BCF09B4C2}"/>
              </a:ext>
            </a:extLst>
          </p:cNvPr>
          <p:cNvGraphicFramePr>
            <a:graphicFrameLocks noGrp="1"/>
          </p:cNvGraphicFramePr>
          <p:nvPr>
            <p:ph idx="1"/>
            <p:extLst>
              <p:ext uri="{D42A27DB-BD31-4B8C-83A1-F6EECF244321}">
                <p14:modId xmlns:p14="http://schemas.microsoft.com/office/powerpoint/2010/main" val="22503933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632A5B6-4FBB-FA7D-F68B-6954E310A9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52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 name="Title 1">
            <a:extLst>
              <a:ext uri="{FF2B5EF4-FFF2-40B4-BE49-F238E27FC236}">
                <a16:creationId xmlns:a16="http://schemas.microsoft.com/office/drawing/2014/main" id="{3F977747-D402-315A-E40F-EF3067B01716}"/>
              </a:ext>
            </a:extLst>
          </p:cNvPr>
          <p:cNvSpPr>
            <a:spLocks noGrp="1"/>
          </p:cNvSpPr>
          <p:nvPr>
            <p:ph type="title"/>
          </p:nvPr>
        </p:nvSpPr>
        <p:spPr>
          <a:xfrm>
            <a:off x="1043631" y="809898"/>
            <a:ext cx="9942716" cy="1554480"/>
          </a:xfrm>
        </p:spPr>
        <p:txBody>
          <a:bodyPr anchor="ctr">
            <a:normAutofit/>
          </a:bodyPr>
          <a:lstStyle/>
          <a:p>
            <a:r>
              <a:rPr lang="en-ZA" sz="4800" dirty="0" err="1"/>
              <a:t>Identiteit</a:t>
            </a:r>
            <a:endParaRPr lang="en-ZA" sz="4800" noProof="0" dirty="0"/>
          </a:p>
        </p:txBody>
      </p:sp>
      <p:sp>
        <p:nvSpPr>
          <p:cNvPr id="3" name="Content Placeholder 2">
            <a:extLst>
              <a:ext uri="{FF2B5EF4-FFF2-40B4-BE49-F238E27FC236}">
                <a16:creationId xmlns:a16="http://schemas.microsoft.com/office/drawing/2014/main" id="{736170C6-A484-998F-BD11-D374B9FDCF8C}"/>
              </a:ext>
            </a:extLst>
          </p:cNvPr>
          <p:cNvSpPr>
            <a:spLocks noGrp="1"/>
          </p:cNvSpPr>
          <p:nvPr>
            <p:ph idx="1"/>
          </p:nvPr>
        </p:nvSpPr>
        <p:spPr>
          <a:xfrm>
            <a:off x="1045028" y="3017522"/>
            <a:ext cx="9941319" cy="3124658"/>
          </a:xfrm>
          <a:solidFill>
            <a:schemeClr val="accent5">
              <a:lumMod val="50000"/>
              <a:alpha val="78824"/>
            </a:schemeClr>
          </a:solidFill>
        </p:spPr>
        <p:txBody>
          <a:bodyPr anchor="ctr">
            <a:normAutofit/>
          </a:bodyPr>
          <a:lstStyle/>
          <a:p>
            <a:r>
              <a:rPr lang="nl-NL" sz="2400" dirty="0">
                <a:solidFill>
                  <a:schemeClr val="bg1"/>
                </a:solidFill>
              </a:rPr>
              <a:t>Ons identiteit bestaan uit, onder andere, die volgende dele:</a:t>
            </a:r>
            <a:endParaRPr lang="en-ZA" noProof="0" dirty="0">
              <a:solidFill>
                <a:schemeClr val="bg1"/>
              </a:solidFill>
            </a:endParaRPr>
          </a:p>
          <a:p>
            <a:pPr lvl="1"/>
            <a:r>
              <a:rPr lang="nl-NL" dirty="0">
                <a:solidFill>
                  <a:schemeClr val="bg1"/>
                </a:solidFill>
              </a:rPr>
              <a:t>Belangstellings 
Talente 
Persoonlikheid 
Kultuur 
Oortuigings 
Seksuele oriëntasie</a:t>
            </a:r>
            <a:endParaRPr lang="en-ZA" noProof="0" dirty="0">
              <a:solidFill>
                <a:schemeClr val="bg1"/>
              </a:solidFill>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D150528-1539-9D3E-220E-1CA10C8AD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38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7E15-C582-7C72-7AA1-9C51D1807A12}"/>
              </a:ext>
            </a:extLst>
          </p:cNvPr>
          <p:cNvSpPr>
            <a:spLocks noGrp="1"/>
          </p:cNvSpPr>
          <p:nvPr>
            <p:ph type="title"/>
          </p:nvPr>
        </p:nvSpPr>
        <p:spPr>
          <a:xfrm>
            <a:off x="838200" y="365125"/>
            <a:ext cx="10515600" cy="1325563"/>
          </a:xfrm>
        </p:spPr>
        <p:txBody>
          <a:bodyPr>
            <a:normAutofit/>
          </a:bodyPr>
          <a:lstStyle/>
          <a:p>
            <a:r>
              <a:rPr lang="en-ZA" b="1" dirty="0" err="1">
                <a:effectLst>
                  <a:outerShdw blurRad="38100" dist="38100" dir="2700000" algn="tl">
                    <a:srgbClr val="000000">
                      <a:alpha val="43137"/>
                    </a:srgbClr>
                  </a:outerShdw>
                </a:effectLst>
              </a:rPr>
              <a:t>Respek</a:t>
            </a:r>
            <a:r>
              <a:rPr lang="en-ZA" b="1" dirty="0">
                <a:effectLst>
                  <a:outerShdw blurRad="38100" dist="38100" dir="2700000" algn="tl">
                    <a:srgbClr val="000000">
                      <a:alpha val="43137"/>
                    </a:srgbClr>
                  </a:outerShdw>
                </a:effectLst>
              </a:rPr>
              <a:t> vir </a:t>
            </a:r>
            <a:r>
              <a:rPr lang="en-ZA" b="1" dirty="0" err="1">
                <a:effectLst>
                  <a:outerShdw blurRad="38100" dist="38100" dir="2700000" algn="tl">
                    <a:srgbClr val="000000">
                      <a:alpha val="43137"/>
                    </a:srgbClr>
                  </a:outerShdw>
                </a:effectLst>
              </a:rPr>
              <a:t>diversiteit</a:t>
            </a:r>
            <a:endParaRPr lang="en-ZA" b="1" noProof="0" dirty="0">
              <a:effectLst>
                <a:outerShdw blurRad="38100" dist="38100" dir="2700000" algn="tl">
                  <a:srgbClr val="000000">
                    <a:alpha val="43137"/>
                  </a:srgbClr>
                </a:outerShdw>
              </a:effectLst>
            </a:endParaRPr>
          </a:p>
        </p:txBody>
      </p:sp>
      <p:graphicFrame>
        <p:nvGraphicFramePr>
          <p:cNvPr id="5" name="Content Placeholder 2">
            <a:extLst>
              <a:ext uri="{FF2B5EF4-FFF2-40B4-BE49-F238E27FC236}">
                <a16:creationId xmlns:a16="http://schemas.microsoft.com/office/drawing/2014/main" id="{8A1EE85F-D541-2F06-42A7-A9804AC9F0C7}"/>
              </a:ext>
            </a:extLst>
          </p:cNvPr>
          <p:cNvGraphicFramePr>
            <a:graphicFrameLocks noGrp="1"/>
          </p:cNvGraphicFramePr>
          <p:nvPr>
            <p:ph idx="1"/>
            <p:extLst>
              <p:ext uri="{D42A27DB-BD31-4B8C-83A1-F6EECF244321}">
                <p14:modId xmlns:p14="http://schemas.microsoft.com/office/powerpoint/2010/main" val="4361910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B2CCEC0F-5B9F-CEA4-1297-48A3F07084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36026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87858-8E88-E667-38F1-795B6E1C74F5}"/>
              </a:ext>
            </a:extLst>
          </p:cNvPr>
          <p:cNvPicPr>
            <a:picLocks noChangeAspect="1"/>
          </p:cNvPicPr>
          <p:nvPr/>
        </p:nvPicPr>
        <p:blipFill>
          <a:blip r:embed="rId3"/>
          <a:stretch>
            <a:fillRect/>
          </a:stretch>
        </p:blipFill>
        <p:spPr>
          <a:xfrm>
            <a:off x="3239" y="0"/>
            <a:ext cx="12185522" cy="6858000"/>
          </a:xfrm>
          <a:prstGeom prst="rect">
            <a:avLst/>
          </a:prstGeom>
        </p:spPr>
      </p:pic>
      <p:sp>
        <p:nvSpPr>
          <p:cNvPr id="9" name="TextBox 8">
            <a:extLst>
              <a:ext uri="{FF2B5EF4-FFF2-40B4-BE49-F238E27FC236}">
                <a16:creationId xmlns:a16="http://schemas.microsoft.com/office/drawing/2014/main" id="{F8B5617B-5896-40A3-4C18-E2FE4451407E}"/>
              </a:ext>
            </a:extLst>
          </p:cNvPr>
          <p:cNvSpPr txBox="1"/>
          <p:nvPr/>
        </p:nvSpPr>
        <p:spPr>
          <a:xfrm>
            <a:off x="348342" y="281540"/>
            <a:ext cx="3483429" cy="1754326"/>
          </a:xfrm>
          <a:prstGeom prst="rect">
            <a:avLst/>
          </a:prstGeom>
          <a:noFill/>
        </p:spPr>
        <p:txBody>
          <a:bodyPr wrap="square">
            <a:spAutoFit/>
          </a:bodyPr>
          <a:lstStyle/>
          <a:p>
            <a:r>
              <a:rPr lang="en-ZA" sz="1800" b="1" dirty="0" err="1"/>
              <a:t>Biologiese</a:t>
            </a:r>
            <a:r>
              <a:rPr lang="en-ZA" sz="1800" b="1" dirty="0"/>
              <a:t> </a:t>
            </a:r>
            <a:r>
              <a:rPr lang="en-ZA" sz="1800" b="1" dirty="0" err="1"/>
              <a:t>geslag</a:t>
            </a:r>
            <a:r>
              <a:rPr lang="en-ZA" sz="1800" b="1" dirty="0"/>
              <a:t> 
</a:t>
            </a:r>
            <a:r>
              <a:rPr lang="en-ZA" sz="1800" dirty="0" err="1"/>
              <a:t>Biologiese</a:t>
            </a:r>
            <a:r>
              <a:rPr lang="en-ZA" sz="1800" dirty="0"/>
              <a:t> </a:t>
            </a:r>
            <a:r>
              <a:rPr lang="en-ZA" sz="1800" dirty="0" err="1"/>
              <a:t>eienskappe</a:t>
            </a:r>
            <a:r>
              <a:rPr lang="en-ZA" sz="1800" dirty="0"/>
              <a:t> by </a:t>
            </a:r>
            <a:r>
              <a:rPr lang="en-ZA" sz="1800" dirty="0" err="1"/>
              <a:t>geboorte</a:t>
            </a:r>
            <a:r>
              <a:rPr lang="en-ZA" sz="1800" dirty="0"/>
              <a:t>.</a:t>
            </a:r>
          </a:p>
          <a:p>
            <a:r>
              <a:rPr lang="en-ZA" sz="1800" dirty="0"/>
              <a:t>
</a:t>
            </a:r>
            <a:r>
              <a:rPr lang="en-ZA" sz="1800" dirty="0" err="1"/>
              <a:t>Verwant</a:t>
            </a:r>
            <a:r>
              <a:rPr lang="en-ZA" sz="1800" dirty="0"/>
              <a:t> </a:t>
            </a:r>
            <a:r>
              <a:rPr lang="en-ZA" sz="1800" dirty="0" err="1"/>
              <a:t>aan</a:t>
            </a:r>
            <a:r>
              <a:rPr lang="en-ZA" sz="1800" dirty="0"/>
              <a:t> chromosome, hormone </a:t>
            </a:r>
            <a:r>
              <a:rPr lang="en-ZA" sz="1800" dirty="0" err="1"/>
              <a:t>en</a:t>
            </a:r>
            <a:r>
              <a:rPr lang="en-ZA" sz="1800" dirty="0"/>
              <a:t> </a:t>
            </a:r>
            <a:r>
              <a:rPr lang="en-ZA" sz="1800" dirty="0" err="1"/>
              <a:t>anatomie</a:t>
            </a:r>
            <a:r>
              <a:rPr lang="en-ZA" sz="1800" dirty="0"/>
              <a:t>.</a:t>
            </a:r>
            <a:endParaRPr lang="en-ZA" sz="1800" noProof="0" dirty="0"/>
          </a:p>
        </p:txBody>
      </p:sp>
      <p:sp>
        <p:nvSpPr>
          <p:cNvPr id="10" name="TextBox 9">
            <a:extLst>
              <a:ext uri="{FF2B5EF4-FFF2-40B4-BE49-F238E27FC236}">
                <a16:creationId xmlns:a16="http://schemas.microsoft.com/office/drawing/2014/main" id="{8915B8E3-1434-4ECE-C96A-A311253FC8A3}"/>
              </a:ext>
            </a:extLst>
          </p:cNvPr>
          <p:cNvSpPr txBox="1"/>
          <p:nvPr/>
        </p:nvSpPr>
        <p:spPr>
          <a:xfrm>
            <a:off x="4354285" y="281540"/>
            <a:ext cx="3483429" cy="1754326"/>
          </a:xfrm>
          <a:prstGeom prst="rect">
            <a:avLst/>
          </a:prstGeom>
          <a:noFill/>
        </p:spPr>
        <p:txBody>
          <a:bodyPr wrap="square">
            <a:spAutoFit/>
          </a:bodyPr>
          <a:lstStyle/>
          <a:p>
            <a:r>
              <a:rPr lang="en-ZA" sz="1800" b="1" noProof="0" dirty="0" err="1"/>
              <a:t>Geslagsidentiteit</a:t>
            </a:r>
            <a:endParaRPr lang="en-ZA" sz="1800" noProof="0" dirty="0"/>
          </a:p>
          <a:p>
            <a:r>
              <a:rPr lang="nl-NL" sz="1800" dirty="0"/>
              <a:t>Hoe 'n persoon hulself ervaar en uitdruk.</a:t>
            </a:r>
          </a:p>
          <a:p>
            <a:r>
              <a:rPr lang="nl-NL" sz="1800" dirty="0"/>
              <a:t>
Sluit sosiale rolle, gedrag en verwagtinge in.</a:t>
            </a:r>
            <a:endParaRPr lang="en-ZA" sz="1800" noProof="0" dirty="0"/>
          </a:p>
        </p:txBody>
      </p:sp>
      <p:sp>
        <p:nvSpPr>
          <p:cNvPr id="11" name="TextBox 10">
            <a:extLst>
              <a:ext uri="{FF2B5EF4-FFF2-40B4-BE49-F238E27FC236}">
                <a16:creationId xmlns:a16="http://schemas.microsoft.com/office/drawing/2014/main" id="{14C05E72-27E0-E107-C2CA-64C8CA1EAA94}"/>
              </a:ext>
            </a:extLst>
          </p:cNvPr>
          <p:cNvSpPr txBox="1"/>
          <p:nvPr/>
        </p:nvSpPr>
        <p:spPr>
          <a:xfrm>
            <a:off x="8360228" y="558538"/>
            <a:ext cx="3483429" cy="1200329"/>
          </a:xfrm>
          <a:prstGeom prst="rect">
            <a:avLst/>
          </a:prstGeom>
          <a:noFill/>
        </p:spPr>
        <p:txBody>
          <a:bodyPr wrap="square">
            <a:spAutoFit/>
          </a:bodyPr>
          <a:lstStyle/>
          <a:p>
            <a:r>
              <a:rPr lang="en-ZA" sz="1800" b="1" dirty="0" err="1"/>
              <a:t>Seksuele</a:t>
            </a:r>
            <a:r>
              <a:rPr lang="en-ZA" sz="1800" b="1" dirty="0"/>
              <a:t> </a:t>
            </a:r>
            <a:r>
              <a:rPr lang="en-ZA" sz="1800" b="1" dirty="0" err="1"/>
              <a:t>oriëntasie</a:t>
            </a:r>
            <a:endParaRPr lang="en-ZA" sz="1800" b="1" dirty="0"/>
          </a:p>
          <a:p>
            <a:r>
              <a:rPr lang="nl-NL" sz="1800" dirty="0"/>
              <a:t>Tot wie 'n persoon emosioneel, romanties of fisies aangetrokke is.</a:t>
            </a:r>
            <a:endParaRPr lang="en-ZA" sz="1800" noProof="0" dirty="0"/>
          </a:p>
        </p:txBody>
      </p:sp>
      <p:pic>
        <p:nvPicPr>
          <p:cNvPr id="12" name="Picture 11">
            <a:extLst>
              <a:ext uri="{FF2B5EF4-FFF2-40B4-BE49-F238E27FC236}">
                <a16:creationId xmlns:a16="http://schemas.microsoft.com/office/drawing/2014/main" id="{F60DD78F-93B3-3408-C1EF-D889D9355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76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B62A6E-A3CE-CDE4-2D40-C8F2E3095E9C}"/>
              </a:ext>
            </a:extLst>
          </p:cNvPr>
          <p:cNvPicPr>
            <a:picLocks noChangeAspect="1"/>
          </p:cNvPicPr>
          <p:nvPr/>
        </p:nvPicPr>
        <p:blipFill>
          <a:blip r:embed="rId4"/>
          <a:stretch/>
        </p:blipFill>
        <p:spPr>
          <a:xfrm>
            <a:off x="952500" y="0"/>
            <a:ext cx="10287000" cy="6858000"/>
          </a:xfrm>
          <a:prstGeom prst="rect">
            <a:avLst/>
          </a:prstGeom>
        </p:spPr>
      </p:pic>
      <p:sp>
        <p:nvSpPr>
          <p:cNvPr id="9" name="TextBox 8">
            <a:extLst>
              <a:ext uri="{FF2B5EF4-FFF2-40B4-BE49-F238E27FC236}">
                <a16:creationId xmlns:a16="http://schemas.microsoft.com/office/drawing/2014/main" id="{A1F2BE20-3727-474C-C913-660ECC583A1F}"/>
              </a:ext>
            </a:extLst>
          </p:cNvPr>
          <p:cNvSpPr txBox="1"/>
          <p:nvPr/>
        </p:nvSpPr>
        <p:spPr>
          <a:xfrm>
            <a:off x="1247038" y="357061"/>
            <a:ext cx="2192847" cy="1569660"/>
          </a:xfrm>
          <a:prstGeom prst="rect">
            <a:avLst/>
          </a:prstGeom>
          <a:noFill/>
        </p:spPr>
        <p:txBody>
          <a:bodyPr wrap="square">
            <a:spAutoFit/>
          </a:bodyPr>
          <a:lstStyle/>
          <a:p>
            <a:pPr lvl="0"/>
            <a:r>
              <a:rPr lang="en-ZA" sz="1600" b="1" dirty="0" err="1">
                <a:latin typeface="Calibri" panose="020F0502020204030204" pitchFamily="34" charset="0"/>
                <a:ea typeface="Calibri" panose="020F0502020204030204" pitchFamily="34" charset="0"/>
                <a:cs typeface="Times New Roman" panose="02020603050405020304" pitchFamily="18" charset="0"/>
              </a:rPr>
              <a:t>Lesbies</a:t>
            </a:r>
            <a:r>
              <a:rPr lang="en-ZA" sz="1600" b="1" dirty="0">
                <a:latin typeface="Calibri" panose="020F0502020204030204" pitchFamily="34" charset="0"/>
                <a:ea typeface="Calibri" panose="020F0502020204030204" pitchFamily="34" charset="0"/>
                <a:cs typeface="Times New Roman" panose="02020603050405020304" pitchFamily="18" charset="0"/>
              </a:rPr>
              <a:t>: </a:t>
            </a:r>
            <a:r>
              <a:rPr lang="nl-NL" sz="1600" dirty="0">
                <a:latin typeface="Calibri" panose="020F0502020204030204" pitchFamily="34" charset="0"/>
                <a:ea typeface="Calibri" panose="020F0502020204030204" pitchFamily="34" charset="0"/>
                <a:cs typeface="Times New Roman" panose="02020603050405020304" pitchFamily="18" charset="0"/>
              </a:rPr>
              <a:t>Vroue wat aangetrokke is tot ander vroue.</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ZA" sz="1600" b="1" dirty="0">
                <a:latin typeface="Calibri" panose="020F0502020204030204" pitchFamily="34" charset="0"/>
                <a:ea typeface="Calibri" panose="020F0502020204030204" pitchFamily="34" charset="0"/>
                <a:cs typeface="Times New Roman" panose="02020603050405020304" pitchFamily="18" charset="0"/>
              </a:rPr>
              <a:t>Gay: </a:t>
            </a:r>
            <a:r>
              <a:rPr lang="nl-NL" sz="1600" dirty="0">
                <a:latin typeface="Calibri" panose="020F0502020204030204" pitchFamily="34" charset="0"/>
                <a:ea typeface="Calibri" panose="020F0502020204030204" pitchFamily="34" charset="0"/>
                <a:cs typeface="Times New Roman" panose="02020603050405020304" pitchFamily="18" charset="0"/>
              </a:rPr>
              <a:t>Mans wat tot ander mans aangetrokke is.</a:t>
            </a:r>
            <a:endParaRPr lang="af-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188992-8E49-9F21-AC24-742970232955}"/>
              </a:ext>
            </a:extLst>
          </p:cNvPr>
          <p:cNvSpPr txBox="1"/>
          <p:nvPr/>
        </p:nvSpPr>
        <p:spPr>
          <a:xfrm>
            <a:off x="3707211" y="639306"/>
            <a:ext cx="2279933" cy="1477328"/>
          </a:xfrm>
          <a:prstGeom prst="rect">
            <a:avLst/>
          </a:prstGeom>
          <a:noFill/>
        </p:spPr>
        <p:txBody>
          <a:bodyPr wrap="square">
            <a:spAutoFit/>
          </a:bodyPr>
          <a:lstStyle/>
          <a:p>
            <a:pPr lvl="0" algn="ctr"/>
            <a:r>
              <a:rPr lang="en-ZA" sz="1800" b="1" dirty="0" err="1"/>
              <a:t>Biseksueel</a:t>
            </a:r>
            <a:endParaRPr lang="en-ZA" sz="1800" b="1" dirty="0"/>
          </a:p>
          <a:p>
            <a:pPr lvl="0" algn="ctr"/>
            <a:r>
              <a:rPr lang="nl-NL" sz="1800" dirty="0"/>
              <a:t>Mans en vroue wat aangetrokke is tot beide vroue en mans.</a:t>
            </a:r>
            <a:endParaRPr lang="af-ZA" sz="1200" dirty="0"/>
          </a:p>
        </p:txBody>
      </p:sp>
      <p:sp>
        <p:nvSpPr>
          <p:cNvPr id="11" name="TextBox 10">
            <a:extLst>
              <a:ext uri="{FF2B5EF4-FFF2-40B4-BE49-F238E27FC236}">
                <a16:creationId xmlns:a16="http://schemas.microsoft.com/office/drawing/2014/main" id="{B6E89DAF-4F85-CC37-5668-889B798E31CC}"/>
              </a:ext>
            </a:extLst>
          </p:cNvPr>
          <p:cNvSpPr txBox="1"/>
          <p:nvPr/>
        </p:nvSpPr>
        <p:spPr>
          <a:xfrm>
            <a:off x="6199726" y="362307"/>
            <a:ext cx="2279933" cy="2031325"/>
          </a:xfrm>
          <a:prstGeom prst="rect">
            <a:avLst/>
          </a:prstGeom>
          <a:noFill/>
        </p:spPr>
        <p:txBody>
          <a:bodyPr wrap="square">
            <a:spAutoFit/>
          </a:bodyPr>
          <a:lstStyle/>
          <a:p>
            <a:pPr lvl="0" algn="ctr"/>
            <a:r>
              <a:rPr lang="en-ZA" sz="1800" b="1" dirty="0"/>
              <a:t>Transgender:</a:t>
            </a:r>
          </a:p>
          <a:p>
            <a:pPr lvl="0" algn="ctr"/>
            <a:r>
              <a:rPr lang="nl-NL" sz="1800" dirty="0"/>
              <a:t>'n Persoon wie se geslagsidentiteit nie dieselfde is as die geslag wat by geboorte aan hulle toegeken is nie.</a:t>
            </a:r>
            <a:endParaRPr lang="af-ZA" sz="1800" dirty="0"/>
          </a:p>
        </p:txBody>
      </p:sp>
      <p:sp>
        <p:nvSpPr>
          <p:cNvPr id="12" name="TextBox 11">
            <a:extLst>
              <a:ext uri="{FF2B5EF4-FFF2-40B4-BE49-F238E27FC236}">
                <a16:creationId xmlns:a16="http://schemas.microsoft.com/office/drawing/2014/main" id="{E5D315A4-7455-F0C0-089F-3F38F529770B}"/>
              </a:ext>
            </a:extLst>
          </p:cNvPr>
          <p:cNvSpPr txBox="1"/>
          <p:nvPr/>
        </p:nvSpPr>
        <p:spPr>
          <a:xfrm>
            <a:off x="8702505" y="236862"/>
            <a:ext cx="2279933" cy="2062103"/>
          </a:xfrm>
          <a:prstGeom prst="rect">
            <a:avLst/>
          </a:prstGeom>
          <a:noFill/>
        </p:spPr>
        <p:txBody>
          <a:bodyPr wrap="square">
            <a:spAutoFit/>
          </a:bodyPr>
          <a:lstStyle/>
          <a:p>
            <a:pPr lvl="0" algn="ctr"/>
            <a:r>
              <a:rPr lang="en-ZA" sz="1600" b="1" dirty="0"/>
              <a:t>Queer</a:t>
            </a:r>
            <a:endParaRPr lang="en-ZA" sz="1600" dirty="0"/>
          </a:p>
          <a:p>
            <a:pPr lvl="0" algn="ctr"/>
            <a:r>
              <a:rPr lang="en-ZA" sz="1600" dirty="0"/>
              <a:t>'n </a:t>
            </a:r>
            <a:r>
              <a:rPr lang="en-ZA" sz="1600" dirty="0" err="1"/>
              <a:t>Breë</a:t>
            </a:r>
            <a:r>
              <a:rPr lang="en-ZA" sz="1600" dirty="0"/>
              <a:t> term vir </a:t>
            </a:r>
            <a:r>
              <a:rPr lang="en-ZA" sz="1600" dirty="0" err="1"/>
              <a:t>seksuele</a:t>
            </a:r>
            <a:r>
              <a:rPr lang="en-ZA" sz="1600" dirty="0"/>
              <a:t> </a:t>
            </a:r>
            <a:r>
              <a:rPr lang="en-ZA" sz="1600" dirty="0" err="1"/>
              <a:t>oriëntasies</a:t>
            </a:r>
            <a:r>
              <a:rPr lang="en-ZA" sz="1600" dirty="0"/>
              <a:t> of </a:t>
            </a:r>
            <a:r>
              <a:rPr lang="en-ZA" sz="1600" dirty="0" err="1"/>
              <a:t>geslagsidentiteite</a:t>
            </a:r>
            <a:r>
              <a:rPr lang="en-ZA" sz="1600" dirty="0"/>
              <a:t> wat </a:t>
            </a:r>
            <a:r>
              <a:rPr lang="en-ZA" sz="1600" dirty="0" err="1"/>
              <a:t>nie</a:t>
            </a:r>
            <a:r>
              <a:rPr lang="en-ZA" sz="1600" dirty="0"/>
              <a:t> </a:t>
            </a:r>
            <a:r>
              <a:rPr lang="en-ZA" sz="1600" dirty="0" err="1"/>
              <a:t>noodwendig</a:t>
            </a:r>
            <a:r>
              <a:rPr lang="en-ZA" sz="1600" dirty="0"/>
              <a:t> by </a:t>
            </a:r>
            <a:r>
              <a:rPr lang="en-ZA" sz="1600" dirty="0" err="1"/>
              <a:t>tradisionele</a:t>
            </a:r>
            <a:r>
              <a:rPr lang="en-ZA" sz="1600" dirty="0"/>
              <a:t> idees </a:t>
            </a:r>
            <a:r>
              <a:rPr lang="en-ZA" sz="1600" dirty="0" err="1"/>
              <a:t>oor</a:t>
            </a:r>
            <a:r>
              <a:rPr lang="en-ZA" sz="1600" dirty="0"/>
              <a:t> </a:t>
            </a:r>
            <a:r>
              <a:rPr lang="en-ZA" sz="1600" dirty="0" err="1"/>
              <a:t>seksualiteit</a:t>
            </a:r>
            <a:r>
              <a:rPr lang="en-ZA" sz="1600" dirty="0"/>
              <a:t> of </a:t>
            </a:r>
            <a:r>
              <a:rPr lang="en-ZA" sz="1600" dirty="0" err="1"/>
              <a:t>geslag</a:t>
            </a:r>
            <a:r>
              <a:rPr lang="en-ZA" sz="1600" dirty="0"/>
              <a:t> pas </a:t>
            </a:r>
            <a:r>
              <a:rPr lang="en-ZA" sz="1600" dirty="0" err="1"/>
              <a:t>nie</a:t>
            </a:r>
            <a:r>
              <a:rPr lang="en-ZA" sz="1600" dirty="0"/>
              <a:t>.</a:t>
            </a:r>
            <a:endParaRPr lang="af-ZA" sz="2000" dirty="0"/>
          </a:p>
        </p:txBody>
      </p:sp>
      <p:sp>
        <p:nvSpPr>
          <p:cNvPr id="13" name="TextBox 12">
            <a:extLst>
              <a:ext uri="{FF2B5EF4-FFF2-40B4-BE49-F238E27FC236}">
                <a16:creationId xmlns:a16="http://schemas.microsoft.com/office/drawing/2014/main" id="{16A9CC58-561C-FDEC-FCEB-CF40306C30A2}"/>
              </a:ext>
            </a:extLst>
          </p:cNvPr>
          <p:cNvSpPr txBox="1"/>
          <p:nvPr/>
        </p:nvSpPr>
        <p:spPr>
          <a:xfrm>
            <a:off x="1159953" y="3736879"/>
            <a:ext cx="2279933" cy="1815882"/>
          </a:xfrm>
          <a:prstGeom prst="rect">
            <a:avLst/>
          </a:prstGeom>
          <a:noFill/>
        </p:spPr>
        <p:txBody>
          <a:bodyPr wrap="square">
            <a:spAutoFit/>
          </a:bodyPr>
          <a:lstStyle/>
          <a:p>
            <a:pPr lvl="0" algn="ctr"/>
            <a:r>
              <a:rPr lang="en-GB" sz="1600" b="1" dirty="0" err="1"/>
              <a:t>Interseksueel</a:t>
            </a:r>
            <a:endParaRPr lang="en-GB" sz="1600" b="1" dirty="0"/>
          </a:p>
          <a:p>
            <a:pPr lvl="0" algn="ctr"/>
            <a:r>
              <a:rPr lang="nl-NL" sz="1600" dirty="0"/>
              <a:t>'n Persoon wat gebore is met biologiese geslagskenmerke wat nie binne tipiese manlike of vroulike kategorieë pas nie.</a:t>
            </a:r>
            <a:endParaRPr lang="af-ZA" sz="2000" dirty="0"/>
          </a:p>
        </p:txBody>
      </p:sp>
      <p:sp>
        <p:nvSpPr>
          <p:cNvPr id="14" name="TextBox 13">
            <a:extLst>
              <a:ext uri="{FF2B5EF4-FFF2-40B4-BE49-F238E27FC236}">
                <a16:creationId xmlns:a16="http://schemas.microsoft.com/office/drawing/2014/main" id="{45D93B6F-ED94-95A2-A16E-83A5A60F7F16}"/>
              </a:ext>
            </a:extLst>
          </p:cNvPr>
          <p:cNvSpPr txBox="1"/>
          <p:nvPr/>
        </p:nvSpPr>
        <p:spPr>
          <a:xfrm>
            <a:off x="3707211" y="3822419"/>
            <a:ext cx="2279933" cy="1477328"/>
          </a:xfrm>
          <a:prstGeom prst="rect">
            <a:avLst/>
          </a:prstGeom>
          <a:noFill/>
        </p:spPr>
        <p:txBody>
          <a:bodyPr wrap="square">
            <a:spAutoFit/>
          </a:bodyPr>
          <a:lstStyle/>
          <a:p>
            <a:pPr lvl="0" algn="ctr"/>
            <a:r>
              <a:rPr lang="en-GB" sz="1800" b="1" dirty="0" err="1"/>
              <a:t>Aseksueel</a:t>
            </a:r>
            <a:endParaRPr lang="en-GB" sz="1800" b="1" dirty="0"/>
          </a:p>
          <a:p>
            <a:pPr lvl="0" algn="ctr"/>
            <a:r>
              <a:rPr lang="nl-NL" sz="1800" dirty="0"/>
              <a:t>Om min of geen seksuele aantrekking tot ander te hê.</a:t>
            </a:r>
            <a:endParaRPr lang="af-ZA" sz="2400" dirty="0"/>
          </a:p>
        </p:txBody>
      </p:sp>
      <p:sp>
        <p:nvSpPr>
          <p:cNvPr id="15" name="TextBox 14">
            <a:extLst>
              <a:ext uri="{FF2B5EF4-FFF2-40B4-BE49-F238E27FC236}">
                <a16:creationId xmlns:a16="http://schemas.microsoft.com/office/drawing/2014/main" id="{BB14F6F6-0C64-D768-2BEC-5139C7AB2DB9}"/>
              </a:ext>
            </a:extLst>
          </p:cNvPr>
          <p:cNvSpPr txBox="1"/>
          <p:nvPr/>
        </p:nvSpPr>
        <p:spPr>
          <a:xfrm>
            <a:off x="6199726" y="4044655"/>
            <a:ext cx="2279933" cy="1754326"/>
          </a:xfrm>
          <a:prstGeom prst="rect">
            <a:avLst/>
          </a:prstGeom>
          <a:noFill/>
        </p:spPr>
        <p:txBody>
          <a:bodyPr wrap="square">
            <a:spAutoFit/>
          </a:bodyPr>
          <a:lstStyle/>
          <a:p>
            <a:pPr lvl="0" algn="ctr"/>
            <a:r>
              <a:rPr lang="en-GB" sz="1800" b="1" dirty="0"/>
              <a:t>+ Plus </a:t>
            </a:r>
          </a:p>
          <a:p>
            <a:pPr lvl="0" algn="ctr"/>
            <a:r>
              <a:rPr lang="nl-NL" sz="1800" dirty="0"/>
              <a:t>Meer, of bykomstige, geslagte en seksuele oriëntasies.</a:t>
            </a:r>
            <a:endParaRPr lang="af-ZA" sz="2400" dirty="0"/>
          </a:p>
        </p:txBody>
      </p:sp>
      <p:sp>
        <p:nvSpPr>
          <p:cNvPr id="16" name="TextBox 15">
            <a:extLst>
              <a:ext uri="{FF2B5EF4-FFF2-40B4-BE49-F238E27FC236}">
                <a16:creationId xmlns:a16="http://schemas.microsoft.com/office/drawing/2014/main" id="{D6BC36A7-1948-D980-2ABE-C7D227D81AB0}"/>
              </a:ext>
            </a:extLst>
          </p:cNvPr>
          <p:cNvSpPr txBox="1"/>
          <p:nvPr/>
        </p:nvSpPr>
        <p:spPr>
          <a:xfrm>
            <a:off x="8687112" y="3798435"/>
            <a:ext cx="2279933" cy="1754326"/>
          </a:xfrm>
          <a:prstGeom prst="rect">
            <a:avLst/>
          </a:prstGeom>
          <a:noFill/>
        </p:spPr>
        <p:txBody>
          <a:bodyPr wrap="square">
            <a:spAutoFit/>
          </a:bodyPr>
          <a:lstStyle/>
          <a:p>
            <a:pPr lvl="0" algn="ctr"/>
            <a:r>
              <a:rPr lang="en-ZA" sz="1800" b="1" dirty="0"/>
              <a:t>LGBTQIA+</a:t>
            </a:r>
            <a:r>
              <a:rPr lang="en-ZA" sz="1800" dirty="0"/>
              <a:t> is 'n </a:t>
            </a:r>
            <a:r>
              <a:rPr lang="en-ZA" sz="1800" dirty="0" err="1"/>
              <a:t>sambreelterm</a:t>
            </a:r>
            <a:r>
              <a:rPr lang="en-ZA" sz="1800" dirty="0"/>
              <a:t> vir </a:t>
            </a:r>
            <a:r>
              <a:rPr lang="en-ZA" sz="1800" dirty="0" err="1"/>
              <a:t>verskillende</a:t>
            </a:r>
            <a:r>
              <a:rPr lang="en-ZA" sz="1800" dirty="0"/>
              <a:t> </a:t>
            </a:r>
            <a:r>
              <a:rPr lang="en-ZA" sz="1800" dirty="0" err="1"/>
              <a:t>seksuele</a:t>
            </a:r>
            <a:r>
              <a:rPr lang="en-ZA" sz="1800" dirty="0"/>
              <a:t> </a:t>
            </a:r>
            <a:r>
              <a:rPr lang="en-ZA" sz="1800" dirty="0" err="1"/>
              <a:t>oriëntasies</a:t>
            </a:r>
            <a:r>
              <a:rPr lang="en-ZA" sz="1800" dirty="0"/>
              <a:t> </a:t>
            </a:r>
            <a:r>
              <a:rPr lang="en-ZA" sz="1800" dirty="0" err="1"/>
              <a:t>en</a:t>
            </a:r>
            <a:r>
              <a:rPr lang="en-ZA" sz="1800" dirty="0"/>
              <a:t> </a:t>
            </a:r>
            <a:r>
              <a:rPr lang="en-ZA" sz="1800" dirty="0" err="1"/>
              <a:t>geslagsidentiteite</a:t>
            </a:r>
            <a:r>
              <a:rPr lang="en-ZA" sz="1800" dirty="0"/>
              <a:t>.</a:t>
            </a:r>
            <a:endParaRPr lang="af-ZA" sz="3200" dirty="0"/>
          </a:p>
        </p:txBody>
      </p:sp>
      <p:pic>
        <p:nvPicPr>
          <p:cNvPr id="17" name="Picture 16">
            <a:extLst>
              <a:ext uri="{FF2B5EF4-FFF2-40B4-BE49-F238E27FC236}">
                <a16:creationId xmlns:a16="http://schemas.microsoft.com/office/drawing/2014/main" id="{9E07557E-C789-FC24-7D39-EF09BD25F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736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D96E69-0192-B5B0-28B2-150A6CD3C915}"/>
              </a:ext>
            </a:extLst>
          </p:cNvPr>
          <p:cNvSpPr>
            <a:spLocks noGrp="1"/>
          </p:cNvSpPr>
          <p:nvPr>
            <p:ph type="title"/>
          </p:nvPr>
        </p:nvSpPr>
        <p:spPr>
          <a:xfrm>
            <a:off x="798257" y="637523"/>
            <a:ext cx="3608896" cy="1690993"/>
          </a:xfrm>
        </p:spPr>
        <p:txBody>
          <a:bodyPr anchor="b">
            <a:normAutofit/>
          </a:bodyPr>
          <a:lstStyle/>
          <a:p>
            <a:r>
              <a:rPr lang="en-ZA" sz="3600" dirty="0" err="1">
                <a:solidFill>
                  <a:srgbClr val="FFFFFF"/>
                </a:solidFill>
              </a:rPr>
              <a:t>Groepaktiwiteit</a:t>
            </a:r>
            <a:endParaRPr lang="en-ZA" sz="3600" noProof="0" dirty="0">
              <a:solidFill>
                <a:srgbClr val="FFFFFF"/>
              </a:solidFill>
            </a:endParaRPr>
          </a:p>
        </p:txBody>
      </p:sp>
      <p:pic>
        <p:nvPicPr>
          <p:cNvPr id="9" name="Picture 8">
            <a:extLst>
              <a:ext uri="{FF2B5EF4-FFF2-40B4-BE49-F238E27FC236}">
                <a16:creationId xmlns:a16="http://schemas.microsoft.com/office/drawing/2014/main" id="{ED13A588-CBA8-4089-E0C7-163CE0E79576}"/>
              </a:ext>
            </a:extLst>
          </p:cNvPr>
          <p:cNvPicPr>
            <a:picLocks noChangeAspect="1"/>
          </p:cNvPicPr>
          <p:nvPr/>
        </p:nvPicPr>
        <p:blipFill>
          <a:blip r:embed="rId3"/>
          <a:srcRect l="16376" r="8643" b="-6"/>
          <a:stretch>
            <a:fillRect/>
          </a:stretch>
        </p:blipFill>
        <p:spPr>
          <a:xfrm>
            <a:off x="4968250" y="325905"/>
            <a:ext cx="2249424" cy="2002611"/>
          </a:xfrm>
          <a:prstGeom prst="rect">
            <a:avLst/>
          </a:prstGeom>
        </p:spPr>
      </p:pic>
      <p:sp>
        <p:nvSpPr>
          <p:cNvPr id="3" name="Content Placeholder 2">
            <a:extLst>
              <a:ext uri="{FF2B5EF4-FFF2-40B4-BE49-F238E27FC236}">
                <a16:creationId xmlns:a16="http://schemas.microsoft.com/office/drawing/2014/main" id="{DA58DC34-1A89-1757-0F1A-707A58207D1D}"/>
              </a:ext>
            </a:extLst>
          </p:cNvPr>
          <p:cNvSpPr>
            <a:spLocks noGrp="1"/>
          </p:cNvSpPr>
          <p:nvPr>
            <p:ph idx="1"/>
          </p:nvPr>
        </p:nvSpPr>
        <p:spPr>
          <a:xfrm>
            <a:off x="798256" y="2474260"/>
            <a:ext cx="3607930" cy="3677158"/>
          </a:xfrm>
        </p:spPr>
        <p:txBody>
          <a:bodyPr anchor="t">
            <a:normAutofit/>
          </a:bodyPr>
          <a:lstStyle/>
          <a:p>
            <a:r>
              <a:rPr lang="nl-NL" sz="2000" dirty="0">
                <a:solidFill>
                  <a:srgbClr val="FFFFFF"/>
                </a:solidFill>
              </a:rPr>
              <a:t>Lees die toneelteks. 
Bespreek waarom die gedrag skadelik is. 
Herskryf ‘n meer respekvolle dialoog. 
Bied jou verbeterde weergawe aan.</a:t>
            </a:r>
            <a:endParaRPr lang="en-ZA" sz="2000" noProof="0" dirty="0">
              <a:solidFill>
                <a:srgbClr val="FFFFFF"/>
              </a:solidFill>
            </a:endParaRPr>
          </a:p>
        </p:txBody>
      </p:sp>
      <p:pic>
        <p:nvPicPr>
          <p:cNvPr id="11" name="Picture 10">
            <a:extLst>
              <a:ext uri="{FF2B5EF4-FFF2-40B4-BE49-F238E27FC236}">
                <a16:creationId xmlns:a16="http://schemas.microsoft.com/office/drawing/2014/main" id="{D8F5CDF2-F0AE-247D-E242-85210BBAF381}"/>
              </a:ext>
            </a:extLst>
          </p:cNvPr>
          <p:cNvPicPr>
            <a:picLocks noChangeAspect="1"/>
          </p:cNvPicPr>
          <p:nvPr/>
        </p:nvPicPr>
        <p:blipFill>
          <a:blip r:embed="rId4"/>
          <a:srcRect l="11663" r="13356" b="-6"/>
          <a:stretch>
            <a:fillRect/>
          </a:stretch>
        </p:blipFill>
        <p:spPr>
          <a:xfrm>
            <a:off x="4968251" y="2419956"/>
            <a:ext cx="2249424" cy="2002611"/>
          </a:xfrm>
          <a:prstGeom prst="rect">
            <a:avLst/>
          </a:prstGeom>
        </p:spPr>
      </p:pic>
      <p:pic>
        <p:nvPicPr>
          <p:cNvPr id="7" name="Picture 6">
            <a:extLst>
              <a:ext uri="{FF2B5EF4-FFF2-40B4-BE49-F238E27FC236}">
                <a16:creationId xmlns:a16="http://schemas.microsoft.com/office/drawing/2014/main" id="{AE871846-52A7-A332-E4F3-F22722390638}"/>
              </a:ext>
            </a:extLst>
          </p:cNvPr>
          <p:cNvPicPr>
            <a:picLocks noChangeAspect="1"/>
          </p:cNvPicPr>
          <p:nvPr/>
        </p:nvPicPr>
        <p:blipFill>
          <a:blip r:embed="rId5"/>
          <a:srcRect l="477" r="4" b="4"/>
          <a:stretch>
            <a:fillRect/>
          </a:stretch>
        </p:blipFill>
        <p:spPr>
          <a:xfrm>
            <a:off x="7295203" y="325904"/>
            <a:ext cx="4570677" cy="3065565"/>
          </a:xfrm>
          <a:prstGeom prst="rect">
            <a:avLst/>
          </a:prstGeom>
        </p:spPr>
      </p:pic>
      <p:pic>
        <p:nvPicPr>
          <p:cNvPr id="5" name="Picture 4">
            <a:extLst>
              <a:ext uri="{FF2B5EF4-FFF2-40B4-BE49-F238E27FC236}">
                <a16:creationId xmlns:a16="http://schemas.microsoft.com/office/drawing/2014/main" id="{EE018751-8FFE-436C-370C-6AEE4AADE8AB}"/>
              </a:ext>
            </a:extLst>
          </p:cNvPr>
          <p:cNvPicPr>
            <a:picLocks noChangeAspect="1"/>
          </p:cNvPicPr>
          <p:nvPr/>
        </p:nvPicPr>
        <p:blipFill>
          <a:blip r:embed="rId6"/>
          <a:srcRect l="11692" r="13327" b="-2"/>
          <a:stretch>
            <a:fillRect/>
          </a:stretch>
        </p:blipFill>
        <p:spPr>
          <a:xfrm>
            <a:off x="4976656" y="4511800"/>
            <a:ext cx="2249424" cy="2002536"/>
          </a:xfrm>
          <a:prstGeom prst="rect">
            <a:avLst/>
          </a:prstGeom>
        </p:spPr>
      </p:pic>
      <p:pic>
        <p:nvPicPr>
          <p:cNvPr id="13" name="Picture 12">
            <a:extLst>
              <a:ext uri="{FF2B5EF4-FFF2-40B4-BE49-F238E27FC236}">
                <a16:creationId xmlns:a16="http://schemas.microsoft.com/office/drawing/2014/main" id="{FFA88457-D72D-34AF-CE96-720A6D6A9E05}"/>
              </a:ext>
            </a:extLst>
          </p:cNvPr>
          <p:cNvPicPr>
            <a:picLocks noChangeAspect="1"/>
          </p:cNvPicPr>
          <p:nvPr/>
        </p:nvPicPr>
        <p:blipFill>
          <a:blip r:embed="rId7"/>
          <a:srcRect l="84" r="-2" b="-2"/>
          <a:stretch>
            <a:fillRect/>
          </a:stretch>
        </p:blipFill>
        <p:spPr>
          <a:xfrm>
            <a:off x="7295203" y="3474720"/>
            <a:ext cx="4570677" cy="3053487"/>
          </a:xfrm>
          <a:prstGeom prst="rect">
            <a:avLst/>
          </a:prstGeom>
        </p:spPr>
      </p:pic>
      <p:pic>
        <p:nvPicPr>
          <p:cNvPr id="16" name="Picture 15">
            <a:extLst>
              <a:ext uri="{FF2B5EF4-FFF2-40B4-BE49-F238E27FC236}">
                <a16:creationId xmlns:a16="http://schemas.microsoft.com/office/drawing/2014/main" id="{FFAFB03D-052A-612F-349E-B2F02BDD7B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42050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 name="Title 1">
            <a:extLst>
              <a:ext uri="{FF2B5EF4-FFF2-40B4-BE49-F238E27FC236}">
                <a16:creationId xmlns:a16="http://schemas.microsoft.com/office/drawing/2014/main" id="{BD3FDFBC-F59A-A191-D8C1-EA127D32AC53}"/>
              </a:ext>
            </a:extLst>
          </p:cNvPr>
          <p:cNvSpPr>
            <a:spLocks noGrp="1"/>
          </p:cNvSpPr>
          <p:nvPr>
            <p:ph type="title"/>
          </p:nvPr>
        </p:nvSpPr>
        <p:spPr>
          <a:xfrm>
            <a:off x="1371597" y="348865"/>
            <a:ext cx="10044023" cy="877729"/>
          </a:xfrm>
        </p:spPr>
        <p:txBody>
          <a:bodyPr anchor="ctr">
            <a:normAutofit/>
          </a:bodyPr>
          <a:lstStyle/>
          <a:p>
            <a:r>
              <a:rPr lang="en-ZA" sz="4000" noProof="0" dirty="0" err="1">
                <a:solidFill>
                  <a:srgbClr val="FFFFFF"/>
                </a:solidFill>
              </a:rPr>
              <a:t>Ondersteuningsbronne</a:t>
            </a:r>
            <a:endParaRPr lang="en-ZA" sz="4000" noProof="0" dirty="0">
              <a:solidFill>
                <a:srgbClr val="FFFFFF"/>
              </a:solidFill>
            </a:endParaRPr>
          </a:p>
        </p:txBody>
      </p:sp>
      <p:graphicFrame>
        <p:nvGraphicFramePr>
          <p:cNvPr id="5" name="Content Placeholder 2">
            <a:extLst>
              <a:ext uri="{FF2B5EF4-FFF2-40B4-BE49-F238E27FC236}">
                <a16:creationId xmlns:a16="http://schemas.microsoft.com/office/drawing/2014/main" id="{675F5CB6-062F-4272-BE84-DF94537D63CE}"/>
              </a:ext>
            </a:extLst>
          </p:cNvPr>
          <p:cNvGraphicFramePr>
            <a:graphicFrameLocks noGrp="1"/>
          </p:cNvGraphicFramePr>
          <p:nvPr>
            <p:ph idx="1"/>
            <p:extLst>
              <p:ext uri="{D42A27DB-BD31-4B8C-83A1-F6EECF244321}">
                <p14:modId xmlns:p14="http://schemas.microsoft.com/office/powerpoint/2010/main" val="242716547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C97BDED-6178-D08D-9C7F-ACC8FDA092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4641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4F6F47-479B-4790-8EDD-F7D5EBA8A3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8FC43A-33FD-418E-BB1B-A2F1AF536C88}">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0F17A983-D536-4FF8-B572-98B1A6884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TotalTime>
  <Words>2143</Words>
  <Application>Microsoft Office PowerPoint</Application>
  <PresentationFormat>Widescreen</PresentationFormat>
  <Paragraphs>143</Paragraphs>
  <Slides>11</Slides>
  <Notes>11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vt:i4>
      </vt:variant>
    </vt:vector>
  </HeadingPairs>
  <TitlesOfParts>
    <vt:vector size="22" baseType="lpstr">
      <vt:lpstr>Aptos</vt:lpstr>
      <vt:lpstr>Aptos Display</vt:lpstr>
      <vt:lpstr>Arial</vt:lpstr>
      <vt:lpstr>Calibri</vt:lpstr>
      <vt:lpstr>Courier New</vt:lpstr>
      <vt:lpstr>Symbol</vt:lpstr>
      <vt:lpstr>Times New Roman</vt:lpstr>
      <vt:lpstr>Office Theme</vt:lpstr>
      <vt:lpstr>1_Office Theme</vt:lpstr>
      <vt:lpstr>2_Office Theme</vt:lpstr>
      <vt:lpstr>3_Office Theme</vt:lpstr>
      <vt:lpstr>PowerPoint Presentation</vt:lpstr>
      <vt:lpstr>Teen die einde van hierdie les behoort jy in staat te wees om die volgende te kan doen:</vt:lpstr>
      <vt:lpstr>Waardigheid en Respek</vt:lpstr>
      <vt:lpstr>Identiteit</vt:lpstr>
      <vt:lpstr>Respek vir diversiteit</vt:lpstr>
      <vt:lpstr>PowerPoint Presentation</vt:lpstr>
      <vt:lpstr>PowerPoint Presentation</vt:lpstr>
      <vt:lpstr>Groepaktiwiteit</vt:lpstr>
      <vt:lpstr>Ondersteuningsbronne</vt:lpstr>
      <vt:lpstr>Sien om na jou welstand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4</cp:revision>
  <dcterms:created xsi:type="dcterms:W3CDTF">2021-02-27T11:19:06Z</dcterms:created>
  <dcterms:modified xsi:type="dcterms:W3CDTF">2026-07-13T13:42:21Z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