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 id="2147483658" r:id="rId5"/>
    <p:sldMasterId id="2147483667" r:id="rId6"/>
    <p:sldMasterId id="2147483677" r:id="rId7"/>
  </p:sldMasterIdLst>
  <p:notesMasterIdLst>
    <p:notesMasterId r:id="rId20"/>
  </p:notesMasterIdLst>
  <p:sldIdLst>
    <p:sldId id="279" r:id="rId8"/>
    <p:sldId id="280" r:id="rId9"/>
    <p:sldId id="277" r:id="rId10"/>
    <p:sldId id="281" r:id="rId11"/>
    <p:sldId id="282" r:id="rId12"/>
    <p:sldId id="283" r:id="rId13"/>
    <p:sldId id="284" r:id="rId14"/>
    <p:sldId id="285" r:id="rId15"/>
    <p:sldId id="286" r:id="rId16"/>
    <p:sldId id="287" r:id="rId17"/>
    <p:sldId id="288" r:id="rId18"/>
    <p:sldId id="266" r:id="rId1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2" roundtripDataSignature="AMtx7mis0eiyrcTV9KRruPkqqo3A1j+2y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86F3BA-B19E-4FEF-B742-0A3355D975B5}" v="1" dt="2026-07-13T13:41:38.789"/>
    <p1510:client id="{192952DD-323B-45A8-B872-5716BA89BC13}" v="2" dt="2026-07-13T06:05:38.2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438" autoAdjust="0"/>
  </p:normalViewPr>
  <p:slideViewPr>
    <p:cSldViewPr snapToGrid="0">
      <p:cViewPr varScale="1">
        <p:scale>
          <a:sx n="47" d="100"/>
          <a:sy n="47" d="100"/>
        </p:scale>
        <p:origin x="195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customschemas.google.com/relationships/presentationmetadata" Target="metadata"/><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Botes" userId="70568131-745a-489b-b4fe-9e78c579dd6d" providerId="ADAL" clId="{E3DEF142-CC7A-44CA-B5B4-48BABF1A3E75}"/>
    <pc:docChg chg="custSel modSld">
      <pc:chgData name="Megan Botes" userId="70568131-745a-489b-b4fe-9e78c579dd6d" providerId="ADAL" clId="{E3DEF142-CC7A-44CA-B5B4-48BABF1A3E75}" dt="2026-07-13T13:41:50.179" v="51" actId="171"/>
      <pc:docMkLst>
        <pc:docMk/>
      </pc:docMkLst>
      <pc:sldChg chg="addSp delSp modSp mod modNotesTx">
        <pc:chgData name="Megan Botes" userId="70568131-745a-489b-b4fe-9e78c579dd6d" providerId="ADAL" clId="{E3DEF142-CC7A-44CA-B5B4-48BABF1A3E75}" dt="2026-07-13T13:41:50.179" v="51" actId="171"/>
        <pc:sldMkLst>
          <pc:docMk/>
          <pc:sldMk cId="1948723174" sldId="279"/>
        </pc:sldMkLst>
        <pc:picChg chg="add mod ord">
          <ac:chgData name="Megan Botes" userId="70568131-745a-489b-b4fe-9e78c579dd6d" providerId="ADAL" clId="{E3DEF142-CC7A-44CA-B5B4-48BABF1A3E75}" dt="2026-07-13T13:41:50.179" v="51" actId="171"/>
          <ac:picMkLst>
            <pc:docMk/>
            <pc:sldMk cId="1948723174" sldId="279"/>
            <ac:picMk id="2" creationId="{85D3EB7B-E821-A0D6-1DFD-042196EB2F50}"/>
          </ac:picMkLst>
        </pc:picChg>
        <pc:picChg chg="del">
          <ac:chgData name="Megan Botes" userId="70568131-745a-489b-b4fe-9e78c579dd6d" providerId="ADAL" clId="{E3DEF142-CC7A-44CA-B5B4-48BABF1A3E75}" dt="2026-07-13T13:41:38.338" v="45" actId="478"/>
          <ac:picMkLst>
            <pc:docMk/>
            <pc:sldMk cId="1948723174" sldId="279"/>
            <ac:picMk id="4" creationId="{33E448F2-A720-017F-FD61-47FBD01FB6F1}"/>
          </ac:picMkLst>
        </pc:picChg>
      </pc:sldChg>
      <pc:sldChg chg="modSp mod">
        <pc:chgData name="Megan Botes" userId="70568131-745a-489b-b4fe-9e78c579dd6d" providerId="ADAL" clId="{E3DEF142-CC7A-44CA-B5B4-48BABF1A3E75}" dt="2026-07-13T06:02:39.645" v="22" actId="20577"/>
        <pc:sldMkLst>
          <pc:docMk/>
          <pc:sldMk cId="1892868655" sldId="280"/>
        </pc:sldMkLst>
        <pc:graphicFrameChg chg="modGraphic">
          <ac:chgData name="Megan Botes" userId="70568131-745a-489b-b4fe-9e78c579dd6d" providerId="ADAL" clId="{E3DEF142-CC7A-44CA-B5B4-48BABF1A3E75}" dt="2026-07-13T06:02:39.645" v="22" actId="20577"/>
          <ac:graphicFrameMkLst>
            <pc:docMk/>
            <pc:sldMk cId="1892868655" sldId="280"/>
            <ac:graphicFrameMk id="5" creationId="{D083CC67-5F67-71B1-A5FF-53E57E384BA6}"/>
          </ac:graphicFrameMkLst>
        </pc:graphicFrameChg>
      </pc:sldChg>
      <pc:sldChg chg="modSp mod modNotesTx">
        <pc:chgData name="Megan Botes" userId="70568131-745a-489b-b4fe-9e78c579dd6d" providerId="ADAL" clId="{E3DEF142-CC7A-44CA-B5B4-48BABF1A3E75}" dt="2026-07-13T06:03:25.138" v="29" actId="20577"/>
        <pc:sldMkLst>
          <pc:docMk/>
          <pc:sldMk cId="2998198255" sldId="281"/>
        </pc:sldMkLst>
        <pc:spChg chg="mod">
          <ac:chgData name="Megan Botes" userId="70568131-745a-489b-b4fe-9e78c579dd6d" providerId="ADAL" clId="{E3DEF142-CC7A-44CA-B5B4-48BABF1A3E75}" dt="2026-07-13T06:03:09.419" v="28" actId="27636"/>
          <ac:spMkLst>
            <pc:docMk/>
            <pc:sldMk cId="2998198255" sldId="281"/>
            <ac:spMk id="7" creationId="{88CB2707-6126-3E0A-6BE2-5C9912EEAFB4}"/>
          </ac:spMkLst>
        </pc:spChg>
      </pc:sldChg>
      <pc:sldChg chg="modSp mod">
        <pc:chgData name="Megan Botes" userId="70568131-745a-489b-b4fe-9e78c579dd6d" providerId="ADAL" clId="{E3DEF142-CC7A-44CA-B5B4-48BABF1A3E75}" dt="2026-07-13T06:04:06.661" v="37" actId="403"/>
        <pc:sldMkLst>
          <pc:docMk/>
          <pc:sldMk cId="4189509975" sldId="283"/>
        </pc:sldMkLst>
        <pc:graphicFrameChg chg="mod modGraphic">
          <ac:chgData name="Megan Botes" userId="70568131-745a-489b-b4fe-9e78c579dd6d" providerId="ADAL" clId="{E3DEF142-CC7A-44CA-B5B4-48BABF1A3E75}" dt="2026-07-13T06:04:06.661" v="37" actId="403"/>
          <ac:graphicFrameMkLst>
            <pc:docMk/>
            <pc:sldMk cId="4189509975" sldId="283"/>
            <ac:graphicFrameMk id="5" creationId="{6842E321-FB1C-3EF5-3D56-0733D193A127}"/>
          </ac:graphicFrameMkLst>
        </pc:graphicFrameChg>
      </pc:sldChg>
      <pc:sldChg chg="modNotesTx">
        <pc:chgData name="Megan Botes" userId="70568131-745a-489b-b4fe-9e78c579dd6d" providerId="ADAL" clId="{E3DEF142-CC7A-44CA-B5B4-48BABF1A3E75}" dt="2026-07-13T06:05:29.092" v="38" actId="20577"/>
        <pc:sldMkLst>
          <pc:docMk/>
          <pc:sldMk cId="1414581727" sldId="285"/>
        </pc:sldMkLst>
      </pc:sldChg>
      <pc:sldChg chg="modSp mod">
        <pc:chgData name="Megan Botes" userId="70568131-745a-489b-b4fe-9e78c579dd6d" providerId="ADAL" clId="{E3DEF142-CC7A-44CA-B5B4-48BABF1A3E75}" dt="2026-07-13T06:05:41.882" v="40" actId="14100"/>
        <pc:sldMkLst>
          <pc:docMk/>
          <pc:sldMk cId="2498106654" sldId="286"/>
        </pc:sldMkLst>
        <pc:spChg chg="mod">
          <ac:chgData name="Megan Botes" userId="70568131-745a-489b-b4fe-9e78c579dd6d" providerId="ADAL" clId="{E3DEF142-CC7A-44CA-B5B4-48BABF1A3E75}" dt="2026-07-13T06:05:41.882" v="40" actId="14100"/>
          <ac:spMkLst>
            <pc:docMk/>
            <pc:sldMk cId="2498106654" sldId="286"/>
            <ac:spMk id="3" creationId="{AB3D7328-502E-63BA-0B52-B61593B75C06}"/>
          </ac:spMkLst>
        </pc:spChg>
      </pc:sldChg>
      <pc:sldChg chg="modSp mod">
        <pc:chgData name="Megan Botes" userId="70568131-745a-489b-b4fe-9e78c579dd6d" providerId="ADAL" clId="{E3DEF142-CC7A-44CA-B5B4-48BABF1A3E75}" dt="2026-07-13T06:06:03.906" v="44" actId="403"/>
        <pc:sldMkLst>
          <pc:docMk/>
          <pc:sldMk cId="2508977442" sldId="287"/>
        </pc:sldMkLst>
        <pc:graphicFrameChg chg="modGraphic">
          <ac:chgData name="Megan Botes" userId="70568131-745a-489b-b4fe-9e78c579dd6d" providerId="ADAL" clId="{E3DEF142-CC7A-44CA-B5B4-48BABF1A3E75}" dt="2026-07-13T06:06:03.906" v="44" actId="403"/>
          <ac:graphicFrameMkLst>
            <pc:docMk/>
            <pc:sldMk cId="2508977442" sldId="287"/>
            <ac:graphicFrameMk id="5" creationId="{964C76DB-3F57-519C-6800-D437A4393658}"/>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D5A9A3-1B64-43BD-B993-12D7FC50270C}"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4112B29C-B17C-4D94-94BF-39082BF74286}">
      <dgm:prSet/>
      <dgm:spPr/>
      <dgm:t>
        <a:bodyPr/>
        <a:lstStyle/>
        <a:p>
          <a:r>
            <a:rPr lang="af-ZA" dirty="0"/>
            <a:t>Bespreek:</a:t>
          </a:r>
          <a:endParaRPr lang="en-US" dirty="0"/>
        </a:p>
      </dgm:t>
    </dgm:pt>
    <dgm:pt modelId="{00E385D1-3B42-4D04-AAA3-E527C4334677}" type="parTrans" cxnId="{64943E14-BEF5-4B93-A742-F8CDCCE3BF1A}">
      <dgm:prSet/>
      <dgm:spPr/>
      <dgm:t>
        <a:bodyPr/>
        <a:lstStyle/>
        <a:p>
          <a:endParaRPr lang="en-US"/>
        </a:p>
      </dgm:t>
    </dgm:pt>
    <dgm:pt modelId="{C3D4145E-B4F2-40D1-935C-98AB5D687D87}" type="sibTrans" cxnId="{64943E14-BEF5-4B93-A742-F8CDCCE3BF1A}">
      <dgm:prSet/>
      <dgm:spPr/>
      <dgm:t>
        <a:bodyPr/>
        <a:lstStyle/>
        <a:p>
          <a:endParaRPr lang="en-US"/>
        </a:p>
      </dgm:t>
    </dgm:pt>
    <dgm:pt modelId="{FD089787-1543-4F3A-A4C5-38C495F7D36D}">
      <dgm:prSet/>
      <dgm:spPr/>
      <dgm:t>
        <a:bodyPr/>
        <a:lstStyle/>
        <a:p>
          <a:pPr algn="ctr">
            <a:buNone/>
          </a:pPr>
          <a:r>
            <a:rPr lang="nl-NL" i="1" dirty="0"/>
            <a:t>"Wanneer jy 'n stresvolle of oorweldigende situasie ervaar, wat doen jy om dit te hanteer?"</a:t>
          </a:r>
          <a:endParaRPr lang="en-US" dirty="0"/>
        </a:p>
      </dgm:t>
    </dgm:pt>
    <dgm:pt modelId="{AE98107A-C440-4436-9321-80E3921E2CD0}" type="parTrans" cxnId="{033B76A1-86A4-4513-9C95-60F34452F84A}">
      <dgm:prSet/>
      <dgm:spPr/>
      <dgm:t>
        <a:bodyPr/>
        <a:lstStyle/>
        <a:p>
          <a:endParaRPr lang="en-US"/>
        </a:p>
      </dgm:t>
    </dgm:pt>
    <dgm:pt modelId="{38676750-50EC-455E-83EC-71FECF4DD945}" type="sibTrans" cxnId="{033B76A1-86A4-4513-9C95-60F34452F84A}">
      <dgm:prSet/>
      <dgm:spPr/>
      <dgm:t>
        <a:bodyPr/>
        <a:lstStyle/>
        <a:p>
          <a:endParaRPr lang="en-US"/>
        </a:p>
      </dgm:t>
    </dgm:pt>
    <dgm:pt modelId="{7BE9EA62-9F75-4497-AF3E-642A2C0717CD}">
      <dgm:prSet/>
      <dgm:spPr/>
      <dgm:t>
        <a:bodyPr/>
        <a:lstStyle/>
        <a:p>
          <a:r>
            <a:rPr lang="af-ZA" dirty="0"/>
            <a:t>Deel:</a:t>
          </a:r>
          <a:endParaRPr lang="en-US" dirty="0"/>
        </a:p>
      </dgm:t>
    </dgm:pt>
    <dgm:pt modelId="{D04DE298-6B55-4DED-B13E-E47395DB8770}" type="parTrans" cxnId="{86B5E470-FDD2-43A5-97B6-2EBF8CE1C0AF}">
      <dgm:prSet/>
      <dgm:spPr/>
      <dgm:t>
        <a:bodyPr/>
        <a:lstStyle/>
        <a:p>
          <a:endParaRPr lang="en-US"/>
        </a:p>
      </dgm:t>
    </dgm:pt>
    <dgm:pt modelId="{BE7F1EC0-D833-4E2F-8060-5A68DAB20755}" type="sibTrans" cxnId="{86B5E470-FDD2-43A5-97B6-2EBF8CE1C0AF}">
      <dgm:prSet/>
      <dgm:spPr/>
      <dgm:t>
        <a:bodyPr/>
        <a:lstStyle/>
        <a:p>
          <a:endParaRPr lang="en-US"/>
        </a:p>
      </dgm:t>
    </dgm:pt>
    <dgm:pt modelId="{CD3DD821-779E-453E-A96C-46E322B0A97A}">
      <dgm:prSet/>
      <dgm:spPr/>
      <dgm:t>
        <a:bodyPr/>
        <a:lstStyle/>
        <a:p>
          <a:r>
            <a:rPr lang="af-ZA" b="1" dirty="0"/>
            <a:t>In pare: </a:t>
          </a:r>
          <a:r>
            <a:rPr lang="af-ZA" b="0" dirty="0"/>
            <a:t>Jou strategie</a:t>
          </a:r>
          <a:endParaRPr lang="en-US" b="0" dirty="0"/>
        </a:p>
      </dgm:t>
    </dgm:pt>
    <dgm:pt modelId="{F586047A-0AB3-41B3-A269-8395BA9264FE}" type="parTrans" cxnId="{372DD2F3-1D3C-4F5A-BFAC-E8ECFEF5D050}">
      <dgm:prSet/>
      <dgm:spPr/>
      <dgm:t>
        <a:bodyPr/>
        <a:lstStyle/>
        <a:p>
          <a:endParaRPr lang="en-US"/>
        </a:p>
      </dgm:t>
    </dgm:pt>
    <dgm:pt modelId="{B2161C16-0D0C-4458-99A3-A670EA9EFAB6}" type="sibTrans" cxnId="{372DD2F3-1D3C-4F5A-BFAC-E8ECFEF5D050}">
      <dgm:prSet/>
      <dgm:spPr/>
      <dgm:t>
        <a:bodyPr/>
        <a:lstStyle/>
        <a:p>
          <a:endParaRPr lang="en-US"/>
        </a:p>
      </dgm:t>
    </dgm:pt>
    <dgm:pt modelId="{EB16113B-A563-4256-A23A-90FF3D5E8E08}">
      <dgm:prSet/>
      <dgm:spPr/>
      <dgm:t>
        <a:bodyPr/>
        <a:lstStyle/>
        <a:p>
          <a:r>
            <a:rPr lang="nl-NL" b="1" dirty="0"/>
            <a:t>In groepe: </a:t>
          </a:r>
          <a:r>
            <a:rPr lang="nl-NL" b="0" dirty="0"/>
            <a:t>Jou groep se beste hanteringstrategie</a:t>
          </a:r>
          <a:endParaRPr lang="en-US" b="0" dirty="0"/>
        </a:p>
      </dgm:t>
    </dgm:pt>
    <dgm:pt modelId="{FA9930D8-B2B9-414D-8AC5-549AAB113F52}" type="parTrans" cxnId="{C2810550-B56D-4B12-8489-1B43366EF90F}">
      <dgm:prSet/>
      <dgm:spPr/>
      <dgm:t>
        <a:bodyPr/>
        <a:lstStyle/>
        <a:p>
          <a:endParaRPr lang="af-ZA"/>
        </a:p>
      </dgm:t>
    </dgm:pt>
    <dgm:pt modelId="{FE74C7C3-4CFE-4FEB-AEDD-CD36773F605C}" type="sibTrans" cxnId="{C2810550-B56D-4B12-8489-1B43366EF90F}">
      <dgm:prSet/>
      <dgm:spPr/>
      <dgm:t>
        <a:bodyPr/>
        <a:lstStyle/>
        <a:p>
          <a:endParaRPr lang="af-ZA"/>
        </a:p>
      </dgm:t>
    </dgm:pt>
    <dgm:pt modelId="{A44E64A6-6155-45DB-A572-56B2C06FDCEB}" type="pres">
      <dgm:prSet presAssocID="{00D5A9A3-1B64-43BD-B993-12D7FC50270C}" presName="linear" presStyleCnt="0">
        <dgm:presLayoutVars>
          <dgm:dir/>
          <dgm:animLvl val="lvl"/>
          <dgm:resizeHandles val="exact"/>
        </dgm:presLayoutVars>
      </dgm:prSet>
      <dgm:spPr/>
    </dgm:pt>
    <dgm:pt modelId="{B7386146-1CB3-4046-8525-4C978AB85488}" type="pres">
      <dgm:prSet presAssocID="{4112B29C-B17C-4D94-94BF-39082BF74286}" presName="parentLin" presStyleCnt="0"/>
      <dgm:spPr/>
    </dgm:pt>
    <dgm:pt modelId="{F69DC24F-612E-4C96-8E67-55E63BA66E7B}" type="pres">
      <dgm:prSet presAssocID="{4112B29C-B17C-4D94-94BF-39082BF74286}" presName="parentLeftMargin" presStyleLbl="node1" presStyleIdx="0" presStyleCnt="2"/>
      <dgm:spPr/>
    </dgm:pt>
    <dgm:pt modelId="{24979160-2A26-4D85-A73A-CBB4D71D8BB2}" type="pres">
      <dgm:prSet presAssocID="{4112B29C-B17C-4D94-94BF-39082BF74286}" presName="parentText" presStyleLbl="node1" presStyleIdx="0" presStyleCnt="2">
        <dgm:presLayoutVars>
          <dgm:chMax val="0"/>
          <dgm:bulletEnabled val="1"/>
        </dgm:presLayoutVars>
      </dgm:prSet>
      <dgm:spPr/>
    </dgm:pt>
    <dgm:pt modelId="{77252C51-2944-4E57-9943-0779189C9C64}" type="pres">
      <dgm:prSet presAssocID="{4112B29C-B17C-4D94-94BF-39082BF74286}" presName="negativeSpace" presStyleCnt="0"/>
      <dgm:spPr/>
    </dgm:pt>
    <dgm:pt modelId="{252F1BF1-10D9-4DF8-958C-18D6A8663D79}" type="pres">
      <dgm:prSet presAssocID="{4112B29C-B17C-4D94-94BF-39082BF74286}" presName="childText" presStyleLbl="conFgAcc1" presStyleIdx="0" presStyleCnt="2">
        <dgm:presLayoutVars>
          <dgm:bulletEnabled val="1"/>
        </dgm:presLayoutVars>
      </dgm:prSet>
      <dgm:spPr/>
    </dgm:pt>
    <dgm:pt modelId="{48C76830-F70F-4105-9073-75340C618A68}" type="pres">
      <dgm:prSet presAssocID="{C3D4145E-B4F2-40D1-935C-98AB5D687D87}" presName="spaceBetweenRectangles" presStyleCnt="0"/>
      <dgm:spPr/>
    </dgm:pt>
    <dgm:pt modelId="{215BEF51-F521-44C1-9618-FE45F0F4F406}" type="pres">
      <dgm:prSet presAssocID="{7BE9EA62-9F75-4497-AF3E-642A2C0717CD}" presName="parentLin" presStyleCnt="0"/>
      <dgm:spPr/>
    </dgm:pt>
    <dgm:pt modelId="{4C003F94-A6D9-4549-82C0-7C4B5C41E184}" type="pres">
      <dgm:prSet presAssocID="{7BE9EA62-9F75-4497-AF3E-642A2C0717CD}" presName="parentLeftMargin" presStyleLbl="node1" presStyleIdx="0" presStyleCnt="2"/>
      <dgm:spPr/>
    </dgm:pt>
    <dgm:pt modelId="{E232A00B-84FD-4EB9-B137-93A2F76A527D}" type="pres">
      <dgm:prSet presAssocID="{7BE9EA62-9F75-4497-AF3E-642A2C0717CD}" presName="parentText" presStyleLbl="node1" presStyleIdx="1" presStyleCnt="2">
        <dgm:presLayoutVars>
          <dgm:chMax val="0"/>
          <dgm:bulletEnabled val="1"/>
        </dgm:presLayoutVars>
      </dgm:prSet>
      <dgm:spPr/>
    </dgm:pt>
    <dgm:pt modelId="{D44D9061-1378-4EC0-920F-0BB4C1B237E8}" type="pres">
      <dgm:prSet presAssocID="{7BE9EA62-9F75-4497-AF3E-642A2C0717CD}" presName="negativeSpace" presStyleCnt="0"/>
      <dgm:spPr/>
    </dgm:pt>
    <dgm:pt modelId="{9A012A62-D95B-4F6B-B8D5-7FD4E0DE844D}" type="pres">
      <dgm:prSet presAssocID="{7BE9EA62-9F75-4497-AF3E-642A2C0717CD}" presName="childText" presStyleLbl="conFgAcc1" presStyleIdx="1" presStyleCnt="2">
        <dgm:presLayoutVars>
          <dgm:bulletEnabled val="1"/>
        </dgm:presLayoutVars>
      </dgm:prSet>
      <dgm:spPr/>
    </dgm:pt>
  </dgm:ptLst>
  <dgm:cxnLst>
    <dgm:cxn modelId="{64943E14-BEF5-4B93-A742-F8CDCCE3BF1A}" srcId="{00D5A9A3-1B64-43BD-B993-12D7FC50270C}" destId="{4112B29C-B17C-4D94-94BF-39082BF74286}" srcOrd="0" destOrd="0" parTransId="{00E385D1-3B42-4D04-AAA3-E527C4334677}" sibTransId="{C3D4145E-B4F2-40D1-935C-98AB5D687D87}"/>
    <dgm:cxn modelId="{A89B9E2B-3CC4-443A-8096-74D9AF0A5F0E}" type="presOf" srcId="{EB16113B-A563-4256-A23A-90FF3D5E8E08}" destId="{9A012A62-D95B-4F6B-B8D5-7FD4E0DE844D}" srcOrd="0" destOrd="1" presId="urn:microsoft.com/office/officeart/2005/8/layout/list1"/>
    <dgm:cxn modelId="{5C326F3E-5C7F-4260-A6D4-C431FD0184BC}" type="presOf" srcId="{FD089787-1543-4F3A-A4C5-38C495F7D36D}" destId="{252F1BF1-10D9-4DF8-958C-18D6A8663D79}" srcOrd="0" destOrd="0" presId="urn:microsoft.com/office/officeart/2005/8/layout/list1"/>
    <dgm:cxn modelId="{C2810550-B56D-4B12-8489-1B43366EF90F}" srcId="{7BE9EA62-9F75-4497-AF3E-642A2C0717CD}" destId="{EB16113B-A563-4256-A23A-90FF3D5E8E08}" srcOrd="1" destOrd="0" parTransId="{FA9930D8-B2B9-414D-8AC5-549AAB113F52}" sibTransId="{FE74C7C3-4CFE-4FEB-AEDD-CD36773F605C}"/>
    <dgm:cxn modelId="{86B5E470-FDD2-43A5-97B6-2EBF8CE1C0AF}" srcId="{00D5A9A3-1B64-43BD-B993-12D7FC50270C}" destId="{7BE9EA62-9F75-4497-AF3E-642A2C0717CD}" srcOrd="1" destOrd="0" parTransId="{D04DE298-6B55-4DED-B13E-E47395DB8770}" sibTransId="{BE7F1EC0-D833-4E2F-8060-5A68DAB20755}"/>
    <dgm:cxn modelId="{F6692075-F0F9-4EDF-8B26-CB03D8AD5BE4}" type="presOf" srcId="{00D5A9A3-1B64-43BD-B993-12D7FC50270C}" destId="{A44E64A6-6155-45DB-A572-56B2C06FDCEB}" srcOrd="0" destOrd="0" presId="urn:microsoft.com/office/officeart/2005/8/layout/list1"/>
    <dgm:cxn modelId="{A9E10077-11BB-4C4E-B7DF-9764AB46D8A9}" type="presOf" srcId="{7BE9EA62-9F75-4497-AF3E-642A2C0717CD}" destId="{E232A00B-84FD-4EB9-B137-93A2F76A527D}" srcOrd="1" destOrd="0" presId="urn:microsoft.com/office/officeart/2005/8/layout/list1"/>
    <dgm:cxn modelId="{033B76A1-86A4-4513-9C95-60F34452F84A}" srcId="{4112B29C-B17C-4D94-94BF-39082BF74286}" destId="{FD089787-1543-4F3A-A4C5-38C495F7D36D}" srcOrd="0" destOrd="0" parTransId="{AE98107A-C440-4436-9321-80E3921E2CD0}" sibTransId="{38676750-50EC-455E-83EC-71FECF4DD945}"/>
    <dgm:cxn modelId="{228A4BB1-EE7F-45CE-B145-50474F961C2A}" type="presOf" srcId="{4112B29C-B17C-4D94-94BF-39082BF74286}" destId="{F69DC24F-612E-4C96-8E67-55E63BA66E7B}" srcOrd="0" destOrd="0" presId="urn:microsoft.com/office/officeart/2005/8/layout/list1"/>
    <dgm:cxn modelId="{F0A8A3C9-B3ED-4B95-9497-39F83D4D6B38}" type="presOf" srcId="{4112B29C-B17C-4D94-94BF-39082BF74286}" destId="{24979160-2A26-4D85-A73A-CBB4D71D8BB2}" srcOrd="1" destOrd="0" presId="urn:microsoft.com/office/officeart/2005/8/layout/list1"/>
    <dgm:cxn modelId="{EC9523D0-0D66-4291-94DF-1D0631AF346B}" type="presOf" srcId="{7BE9EA62-9F75-4497-AF3E-642A2C0717CD}" destId="{4C003F94-A6D9-4549-82C0-7C4B5C41E184}" srcOrd="0" destOrd="0" presId="urn:microsoft.com/office/officeart/2005/8/layout/list1"/>
    <dgm:cxn modelId="{372DD2F3-1D3C-4F5A-BFAC-E8ECFEF5D050}" srcId="{7BE9EA62-9F75-4497-AF3E-642A2C0717CD}" destId="{CD3DD821-779E-453E-A96C-46E322B0A97A}" srcOrd="0" destOrd="0" parTransId="{F586047A-0AB3-41B3-A269-8395BA9264FE}" sibTransId="{B2161C16-0D0C-4458-99A3-A670EA9EFAB6}"/>
    <dgm:cxn modelId="{E2271AFD-0297-43C2-95A7-9790AD6775E6}" type="presOf" srcId="{CD3DD821-779E-453E-A96C-46E322B0A97A}" destId="{9A012A62-D95B-4F6B-B8D5-7FD4E0DE844D}" srcOrd="0" destOrd="0" presId="urn:microsoft.com/office/officeart/2005/8/layout/list1"/>
    <dgm:cxn modelId="{D326D644-F856-44DA-B5AF-96EEF8C3F305}" type="presParOf" srcId="{A44E64A6-6155-45DB-A572-56B2C06FDCEB}" destId="{B7386146-1CB3-4046-8525-4C978AB85488}" srcOrd="0" destOrd="0" presId="urn:microsoft.com/office/officeart/2005/8/layout/list1"/>
    <dgm:cxn modelId="{5288BF27-FB2F-4DF3-ACE5-11E12453E6E5}" type="presParOf" srcId="{B7386146-1CB3-4046-8525-4C978AB85488}" destId="{F69DC24F-612E-4C96-8E67-55E63BA66E7B}" srcOrd="0" destOrd="0" presId="urn:microsoft.com/office/officeart/2005/8/layout/list1"/>
    <dgm:cxn modelId="{DE4C8363-AD01-4ABD-8953-5833B32550CE}" type="presParOf" srcId="{B7386146-1CB3-4046-8525-4C978AB85488}" destId="{24979160-2A26-4D85-A73A-CBB4D71D8BB2}" srcOrd="1" destOrd="0" presId="urn:microsoft.com/office/officeart/2005/8/layout/list1"/>
    <dgm:cxn modelId="{DCEB0691-208D-48EC-8EE9-E1145A2A88F2}" type="presParOf" srcId="{A44E64A6-6155-45DB-A572-56B2C06FDCEB}" destId="{77252C51-2944-4E57-9943-0779189C9C64}" srcOrd="1" destOrd="0" presId="urn:microsoft.com/office/officeart/2005/8/layout/list1"/>
    <dgm:cxn modelId="{B2439D1A-4307-4559-9837-188BD076B51A}" type="presParOf" srcId="{A44E64A6-6155-45DB-A572-56B2C06FDCEB}" destId="{252F1BF1-10D9-4DF8-958C-18D6A8663D79}" srcOrd="2" destOrd="0" presId="urn:microsoft.com/office/officeart/2005/8/layout/list1"/>
    <dgm:cxn modelId="{C5E653B0-D798-4EBB-9308-BD491FD2183C}" type="presParOf" srcId="{A44E64A6-6155-45DB-A572-56B2C06FDCEB}" destId="{48C76830-F70F-4105-9073-75340C618A68}" srcOrd="3" destOrd="0" presId="urn:microsoft.com/office/officeart/2005/8/layout/list1"/>
    <dgm:cxn modelId="{3649943E-EEA1-4826-8AF2-8C2D3AB4B3E3}" type="presParOf" srcId="{A44E64A6-6155-45DB-A572-56B2C06FDCEB}" destId="{215BEF51-F521-44C1-9618-FE45F0F4F406}" srcOrd="4" destOrd="0" presId="urn:microsoft.com/office/officeart/2005/8/layout/list1"/>
    <dgm:cxn modelId="{A43DCA72-5DD7-4968-9E68-8E37E04FCA0C}" type="presParOf" srcId="{215BEF51-F521-44C1-9618-FE45F0F4F406}" destId="{4C003F94-A6D9-4549-82C0-7C4B5C41E184}" srcOrd="0" destOrd="0" presId="urn:microsoft.com/office/officeart/2005/8/layout/list1"/>
    <dgm:cxn modelId="{2E31761C-624A-4DF5-96D1-2BA569BDC375}" type="presParOf" srcId="{215BEF51-F521-44C1-9618-FE45F0F4F406}" destId="{E232A00B-84FD-4EB9-B137-93A2F76A527D}" srcOrd="1" destOrd="0" presId="urn:microsoft.com/office/officeart/2005/8/layout/list1"/>
    <dgm:cxn modelId="{FA4D98B7-C906-45A8-8775-F4BE9A2898B3}" type="presParOf" srcId="{A44E64A6-6155-45DB-A572-56B2C06FDCEB}" destId="{D44D9061-1378-4EC0-920F-0BB4C1B237E8}" srcOrd="5" destOrd="0" presId="urn:microsoft.com/office/officeart/2005/8/layout/list1"/>
    <dgm:cxn modelId="{1372F81E-AE43-4B81-B6C8-751E4F801F15}" type="presParOf" srcId="{A44E64A6-6155-45DB-A572-56B2C06FDCEB}" destId="{9A012A62-D95B-4F6B-B8D5-7FD4E0DE844D}"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249181-4453-4A27-BB34-F3BDCB8F0481}"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251EF9D7-D48F-4795-B98E-F59B1704DE15}">
      <dgm:prSet/>
      <dgm:spPr/>
      <dgm:t>
        <a:bodyPr/>
        <a:lstStyle/>
        <a:p>
          <a:r>
            <a:rPr lang="af-ZA" dirty="0"/>
            <a:t>Vermyding</a:t>
          </a:r>
          <a:endParaRPr lang="en-US" dirty="0"/>
        </a:p>
      </dgm:t>
    </dgm:pt>
    <dgm:pt modelId="{DBBE10A5-D1A8-4924-BF83-BF4046AA63BC}" type="parTrans" cxnId="{D87C662D-E349-4445-824A-253D7DBB91D7}">
      <dgm:prSet/>
      <dgm:spPr/>
      <dgm:t>
        <a:bodyPr/>
        <a:lstStyle/>
        <a:p>
          <a:endParaRPr lang="en-US"/>
        </a:p>
      </dgm:t>
    </dgm:pt>
    <dgm:pt modelId="{DD5FE259-E031-4922-9353-8DDE318B5384}" type="sibTrans" cxnId="{D87C662D-E349-4445-824A-253D7DBB91D7}">
      <dgm:prSet/>
      <dgm:spPr/>
      <dgm:t>
        <a:bodyPr/>
        <a:lstStyle/>
        <a:p>
          <a:endParaRPr lang="en-US"/>
        </a:p>
      </dgm:t>
    </dgm:pt>
    <dgm:pt modelId="{6CCC1455-FCF1-4D58-885D-969E2C57B4EB}">
      <dgm:prSet/>
      <dgm:spPr/>
      <dgm:t>
        <a:bodyPr/>
        <a:lstStyle/>
        <a:p>
          <a:r>
            <a:rPr lang="af-ZA" dirty="0"/>
            <a:t>Emosie-gebaseerde hantering</a:t>
          </a:r>
          <a:endParaRPr lang="en-US" dirty="0"/>
        </a:p>
      </dgm:t>
    </dgm:pt>
    <dgm:pt modelId="{1ACC2894-601E-410C-A348-3FE33A219F2E}" type="parTrans" cxnId="{4C9FEB6F-C6D3-475B-A570-B55FF4FE892F}">
      <dgm:prSet/>
      <dgm:spPr/>
      <dgm:t>
        <a:bodyPr/>
        <a:lstStyle/>
        <a:p>
          <a:endParaRPr lang="en-US"/>
        </a:p>
      </dgm:t>
    </dgm:pt>
    <dgm:pt modelId="{EFC76E1E-FB59-4777-B138-280BD3214EEA}" type="sibTrans" cxnId="{4C9FEB6F-C6D3-475B-A570-B55FF4FE892F}">
      <dgm:prSet/>
      <dgm:spPr/>
      <dgm:t>
        <a:bodyPr/>
        <a:lstStyle/>
        <a:p>
          <a:endParaRPr lang="en-US"/>
        </a:p>
      </dgm:t>
    </dgm:pt>
    <dgm:pt modelId="{1B0BE929-CC9C-4E69-BE68-4949A696EF58}">
      <dgm:prSet/>
      <dgm:spPr/>
      <dgm:t>
        <a:bodyPr/>
        <a:lstStyle/>
        <a:p>
          <a:r>
            <a:rPr lang="af-ZA" dirty="0"/>
            <a:t>Probleem-gebaseerde hantering</a:t>
          </a:r>
          <a:endParaRPr lang="en-US" dirty="0"/>
        </a:p>
      </dgm:t>
    </dgm:pt>
    <dgm:pt modelId="{CA038F34-34CA-4A5F-BF6F-D352B0CD23FD}" type="parTrans" cxnId="{07892242-1FAC-408E-8E5C-0BE5500BCF2A}">
      <dgm:prSet/>
      <dgm:spPr/>
      <dgm:t>
        <a:bodyPr/>
        <a:lstStyle/>
        <a:p>
          <a:endParaRPr lang="en-US"/>
        </a:p>
      </dgm:t>
    </dgm:pt>
    <dgm:pt modelId="{A4572796-BC7F-4BA8-A913-05E121579EB7}" type="sibTrans" cxnId="{07892242-1FAC-408E-8E5C-0BE5500BCF2A}">
      <dgm:prSet/>
      <dgm:spPr/>
      <dgm:t>
        <a:bodyPr/>
        <a:lstStyle/>
        <a:p>
          <a:endParaRPr lang="en-US"/>
        </a:p>
      </dgm:t>
    </dgm:pt>
    <dgm:pt modelId="{A3D7A69E-490C-4793-8B83-436AE139CB8A}" type="pres">
      <dgm:prSet presAssocID="{6A249181-4453-4A27-BB34-F3BDCB8F0481}" presName="diagram" presStyleCnt="0">
        <dgm:presLayoutVars>
          <dgm:chPref val="1"/>
          <dgm:dir/>
          <dgm:animOne val="branch"/>
          <dgm:animLvl val="lvl"/>
          <dgm:resizeHandles/>
        </dgm:presLayoutVars>
      </dgm:prSet>
      <dgm:spPr/>
    </dgm:pt>
    <dgm:pt modelId="{DCB37944-6034-452F-9D07-3935A214B9AA}" type="pres">
      <dgm:prSet presAssocID="{251EF9D7-D48F-4795-B98E-F59B1704DE15}" presName="root" presStyleCnt="0"/>
      <dgm:spPr/>
    </dgm:pt>
    <dgm:pt modelId="{E2C6AD7A-AA1B-4B3C-BEA5-FD728233A9EA}" type="pres">
      <dgm:prSet presAssocID="{251EF9D7-D48F-4795-B98E-F59B1704DE15}" presName="rootComposite" presStyleCnt="0"/>
      <dgm:spPr/>
    </dgm:pt>
    <dgm:pt modelId="{DBFC14BA-BCEB-49AF-8A28-7ED6AF4BB167}" type="pres">
      <dgm:prSet presAssocID="{251EF9D7-D48F-4795-B98E-F59B1704DE15}" presName="rootText" presStyleLbl="node1" presStyleIdx="0" presStyleCnt="3"/>
      <dgm:spPr/>
    </dgm:pt>
    <dgm:pt modelId="{9CBD667E-C665-40E1-9103-2CAABE394B80}" type="pres">
      <dgm:prSet presAssocID="{251EF9D7-D48F-4795-B98E-F59B1704DE15}" presName="rootConnector" presStyleLbl="node1" presStyleIdx="0" presStyleCnt="3"/>
      <dgm:spPr/>
    </dgm:pt>
    <dgm:pt modelId="{2A74A097-0484-41E2-B91D-CFAA309DBF53}" type="pres">
      <dgm:prSet presAssocID="{251EF9D7-D48F-4795-B98E-F59B1704DE15}" presName="childShape" presStyleCnt="0"/>
      <dgm:spPr/>
    </dgm:pt>
    <dgm:pt modelId="{558F63A3-ACC4-4575-A11D-21820575EC9D}" type="pres">
      <dgm:prSet presAssocID="{6CCC1455-FCF1-4D58-885D-969E2C57B4EB}" presName="root" presStyleCnt="0"/>
      <dgm:spPr/>
    </dgm:pt>
    <dgm:pt modelId="{6387F4E0-855B-4932-8F6A-9694778C026E}" type="pres">
      <dgm:prSet presAssocID="{6CCC1455-FCF1-4D58-885D-969E2C57B4EB}" presName="rootComposite" presStyleCnt="0"/>
      <dgm:spPr/>
    </dgm:pt>
    <dgm:pt modelId="{767FD064-84D9-42FF-8CC4-9D5A46F836F8}" type="pres">
      <dgm:prSet presAssocID="{6CCC1455-FCF1-4D58-885D-969E2C57B4EB}" presName="rootText" presStyleLbl="node1" presStyleIdx="1" presStyleCnt="3"/>
      <dgm:spPr/>
    </dgm:pt>
    <dgm:pt modelId="{78FC169C-0FD2-4430-B1EB-9628A0227B31}" type="pres">
      <dgm:prSet presAssocID="{6CCC1455-FCF1-4D58-885D-969E2C57B4EB}" presName="rootConnector" presStyleLbl="node1" presStyleIdx="1" presStyleCnt="3"/>
      <dgm:spPr/>
    </dgm:pt>
    <dgm:pt modelId="{1EDC6B75-E721-47D7-803C-A08726BBD830}" type="pres">
      <dgm:prSet presAssocID="{6CCC1455-FCF1-4D58-885D-969E2C57B4EB}" presName="childShape" presStyleCnt="0"/>
      <dgm:spPr/>
    </dgm:pt>
    <dgm:pt modelId="{62306066-3090-45C1-A01E-0DE1ACE4BCA9}" type="pres">
      <dgm:prSet presAssocID="{1B0BE929-CC9C-4E69-BE68-4949A696EF58}" presName="root" presStyleCnt="0"/>
      <dgm:spPr/>
    </dgm:pt>
    <dgm:pt modelId="{82DE7159-6480-468B-867B-97B8C0977DFC}" type="pres">
      <dgm:prSet presAssocID="{1B0BE929-CC9C-4E69-BE68-4949A696EF58}" presName="rootComposite" presStyleCnt="0"/>
      <dgm:spPr/>
    </dgm:pt>
    <dgm:pt modelId="{BD021163-5274-4BEB-9871-4925027F68C7}" type="pres">
      <dgm:prSet presAssocID="{1B0BE929-CC9C-4E69-BE68-4949A696EF58}" presName="rootText" presStyleLbl="node1" presStyleIdx="2" presStyleCnt="3"/>
      <dgm:spPr/>
    </dgm:pt>
    <dgm:pt modelId="{E218040E-F1A1-495A-A3E6-74567BB2B6FA}" type="pres">
      <dgm:prSet presAssocID="{1B0BE929-CC9C-4E69-BE68-4949A696EF58}" presName="rootConnector" presStyleLbl="node1" presStyleIdx="2" presStyleCnt="3"/>
      <dgm:spPr/>
    </dgm:pt>
    <dgm:pt modelId="{C3B36CA1-F52F-4248-9C53-571B9602F05C}" type="pres">
      <dgm:prSet presAssocID="{1B0BE929-CC9C-4E69-BE68-4949A696EF58}" presName="childShape" presStyleCnt="0"/>
      <dgm:spPr/>
    </dgm:pt>
  </dgm:ptLst>
  <dgm:cxnLst>
    <dgm:cxn modelId="{D87C662D-E349-4445-824A-253D7DBB91D7}" srcId="{6A249181-4453-4A27-BB34-F3BDCB8F0481}" destId="{251EF9D7-D48F-4795-B98E-F59B1704DE15}" srcOrd="0" destOrd="0" parTransId="{DBBE10A5-D1A8-4924-BF83-BF4046AA63BC}" sibTransId="{DD5FE259-E031-4922-9353-8DDE318B5384}"/>
    <dgm:cxn modelId="{07892242-1FAC-408E-8E5C-0BE5500BCF2A}" srcId="{6A249181-4453-4A27-BB34-F3BDCB8F0481}" destId="{1B0BE929-CC9C-4E69-BE68-4949A696EF58}" srcOrd="2" destOrd="0" parTransId="{CA038F34-34CA-4A5F-BF6F-D352B0CD23FD}" sibTransId="{A4572796-BC7F-4BA8-A913-05E121579EB7}"/>
    <dgm:cxn modelId="{812A146D-1B47-4066-B6BB-0B59395EDD43}" type="presOf" srcId="{251EF9D7-D48F-4795-B98E-F59B1704DE15}" destId="{DBFC14BA-BCEB-49AF-8A28-7ED6AF4BB167}" srcOrd="0" destOrd="0" presId="urn:microsoft.com/office/officeart/2005/8/layout/hierarchy3"/>
    <dgm:cxn modelId="{4C9FEB6F-C6D3-475B-A570-B55FF4FE892F}" srcId="{6A249181-4453-4A27-BB34-F3BDCB8F0481}" destId="{6CCC1455-FCF1-4D58-885D-969E2C57B4EB}" srcOrd="1" destOrd="0" parTransId="{1ACC2894-601E-410C-A348-3FE33A219F2E}" sibTransId="{EFC76E1E-FB59-4777-B138-280BD3214EEA}"/>
    <dgm:cxn modelId="{F6B8CF83-0081-4896-A46E-E0111455C281}" type="presOf" srcId="{1B0BE929-CC9C-4E69-BE68-4949A696EF58}" destId="{E218040E-F1A1-495A-A3E6-74567BB2B6FA}" srcOrd="1" destOrd="0" presId="urn:microsoft.com/office/officeart/2005/8/layout/hierarchy3"/>
    <dgm:cxn modelId="{FB02FFC0-0BB5-4F30-87CF-77A7C392FA6E}" type="presOf" srcId="{1B0BE929-CC9C-4E69-BE68-4949A696EF58}" destId="{BD021163-5274-4BEB-9871-4925027F68C7}" srcOrd="0" destOrd="0" presId="urn:microsoft.com/office/officeart/2005/8/layout/hierarchy3"/>
    <dgm:cxn modelId="{D6CFC7CF-3CA5-4A62-A6D4-2F3B694BB91E}" type="presOf" srcId="{6CCC1455-FCF1-4D58-885D-969E2C57B4EB}" destId="{78FC169C-0FD2-4430-B1EB-9628A0227B31}" srcOrd="1" destOrd="0" presId="urn:microsoft.com/office/officeart/2005/8/layout/hierarchy3"/>
    <dgm:cxn modelId="{7D467FDD-EC87-4D28-B430-17542ACF847D}" type="presOf" srcId="{6CCC1455-FCF1-4D58-885D-969E2C57B4EB}" destId="{767FD064-84D9-42FF-8CC4-9D5A46F836F8}" srcOrd="0" destOrd="0" presId="urn:microsoft.com/office/officeart/2005/8/layout/hierarchy3"/>
    <dgm:cxn modelId="{B9E702E1-62E4-4844-BEA0-610CD83E24E0}" type="presOf" srcId="{6A249181-4453-4A27-BB34-F3BDCB8F0481}" destId="{A3D7A69E-490C-4793-8B83-436AE139CB8A}" srcOrd="0" destOrd="0" presId="urn:microsoft.com/office/officeart/2005/8/layout/hierarchy3"/>
    <dgm:cxn modelId="{B9564CF9-D3C7-4904-BC32-39336D57B1A5}" type="presOf" srcId="{251EF9D7-D48F-4795-B98E-F59B1704DE15}" destId="{9CBD667E-C665-40E1-9103-2CAABE394B80}" srcOrd="1" destOrd="0" presId="urn:microsoft.com/office/officeart/2005/8/layout/hierarchy3"/>
    <dgm:cxn modelId="{3939727B-00E9-4BE6-9CD6-F82FB6CCC211}" type="presParOf" srcId="{A3D7A69E-490C-4793-8B83-436AE139CB8A}" destId="{DCB37944-6034-452F-9D07-3935A214B9AA}" srcOrd="0" destOrd="0" presId="urn:microsoft.com/office/officeart/2005/8/layout/hierarchy3"/>
    <dgm:cxn modelId="{0AC91980-DA9E-4801-B1CA-9A4CB05C16F0}" type="presParOf" srcId="{DCB37944-6034-452F-9D07-3935A214B9AA}" destId="{E2C6AD7A-AA1B-4B3C-BEA5-FD728233A9EA}" srcOrd="0" destOrd="0" presId="urn:microsoft.com/office/officeart/2005/8/layout/hierarchy3"/>
    <dgm:cxn modelId="{A66E47C4-5D3C-4C00-A00B-571C0D4E2387}" type="presParOf" srcId="{E2C6AD7A-AA1B-4B3C-BEA5-FD728233A9EA}" destId="{DBFC14BA-BCEB-49AF-8A28-7ED6AF4BB167}" srcOrd="0" destOrd="0" presId="urn:microsoft.com/office/officeart/2005/8/layout/hierarchy3"/>
    <dgm:cxn modelId="{296FB231-3F78-4890-845B-2E8A7C0B28C7}" type="presParOf" srcId="{E2C6AD7A-AA1B-4B3C-BEA5-FD728233A9EA}" destId="{9CBD667E-C665-40E1-9103-2CAABE394B80}" srcOrd="1" destOrd="0" presId="urn:microsoft.com/office/officeart/2005/8/layout/hierarchy3"/>
    <dgm:cxn modelId="{377765E5-6D4A-4427-893F-D6BA191E0EB9}" type="presParOf" srcId="{DCB37944-6034-452F-9D07-3935A214B9AA}" destId="{2A74A097-0484-41E2-B91D-CFAA309DBF53}" srcOrd="1" destOrd="0" presId="urn:microsoft.com/office/officeart/2005/8/layout/hierarchy3"/>
    <dgm:cxn modelId="{D783E2D4-EFED-499D-8647-600EF17369FD}" type="presParOf" srcId="{A3D7A69E-490C-4793-8B83-436AE139CB8A}" destId="{558F63A3-ACC4-4575-A11D-21820575EC9D}" srcOrd="1" destOrd="0" presId="urn:microsoft.com/office/officeart/2005/8/layout/hierarchy3"/>
    <dgm:cxn modelId="{3C280EE7-3012-43DC-B057-626B44F1FCA5}" type="presParOf" srcId="{558F63A3-ACC4-4575-A11D-21820575EC9D}" destId="{6387F4E0-855B-4932-8F6A-9694778C026E}" srcOrd="0" destOrd="0" presId="urn:microsoft.com/office/officeart/2005/8/layout/hierarchy3"/>
    <dgm:cxn modelId="{EFCA06C3-0BC3-4148-AA30-BE204D96ED3A}" type="presParOf" srcId="{6387F4E0-855B-4932-8F6A-9694778C026E}" destId="{767FD064-84D9-42FF-8CC4-9D5A46F836F8}" srcOrd="0" destOrd="0" presId="urn:microsoft.com/office/officeart/2005/8/layout/hierarchy3"/>
    <dgm:cxn modelId="{36780B78-632A-442A-AD99-FC5CCC92165B}" type="presParOf" srcId="{6387F4E0-855B-4932-8F6A-9694778C026E}" destId="{78FC169C-0FD2-4430-B1EB-9628A0227B31}" srcOrd="1" destOrd="0" presId="urn:microsoft.com/office/officeart/2005/8/layout/hierarchy3"/>
    <dgm:cxn modelId="{C6F487F5-7611-4036-AD46-940E19D223FF}" type="presParOf" srcId="{558F63A3-ACC4-4575-A11D-21820575EC9D}" destId="{1EDC6B75-E721-47D7-803C-A08726BBD830}" srcOrd="1" destOrd="0" presId="urn:microsoft.com/office/officeart/2005/8/layout/hierarchy3"/>
    <dgm:cxn modelId="{610EB5AC-11C6-42BD-A071-0DBED107BAC7}" type="presParOf" srcId="{A3D7A69E-490C-4793-8B83-436AE139CB8A}" destId="{62306066-3090-45C1-A01E-0DE1ACE4BCA9}" srcOrd="2" destOrd="0" presId="urn:microsoft.com/office/officeart/2005/8/layout/hierarchy3"/>
    <dgm:cxn modelId="{4E77AC7F-B7A5-4DF3-B9B9-CF78B736CC9E}" type="presParOf" srcId="{62306066-3090-45C1-A01E-0DE1ACE4BCA9}" destId="{82DE7159-6480-468B-867B-97B8C0977DFC}" srcOrd="0" destOrd="0" presId="urn:microsoft.com/office/officeart/2005/8/layout/hierarchy3"/>
    <dgm:cxn modelId="{2F75234A-7343-49D0-A2B5-70751DCB935F}" type="presParOf" srcId="{82DE7159-6480-468B-867B-97B8C0977DFC}" destId="{BD021163-5274-4BEB-9871-4925027F68C7}" srcOrd="0" destOrd="0" presId="urn:microsoft.com/office/officeart/2005/8/layout/hierarchy3"/>
    <dgm:cxn modelId="{E3ECB41E-5B9B-4849-BCFC-A66748634FE4}" type="presParOf" srcId="{82DE7159-6480-468B-867B-97B8C0977DFC}" destId="{E218040E-F1A1-495A-A3E6-74567BB2B6FA}" srcOrd="1" destOrd="0" presId="urn:microsoft.com/office/officeart/2005/8/layout/hierarchy3"/>
    <dgm:cxn modelId="{402A6382-7453-497E-A0B6-315E7C0D5884}" type="presParOf" srcId="{62306066-3090-45C1-A01E-0DE1ACE4BCA9}" destId="{C3B36CA1-F52F-4248-9C53-571B9602F05C}"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C54C14-BBDD-45FB-9FC1-EB9382288304}" type="doc">
      <dgm:prSet loTypeId="urn:microsoft.com/office/officeart/2005/8/layout/process4" loCatId="process" qsTypeId="urn:microsoft.com/office/officeart/2005/8/quickstyle/simple5" qsCatId="simple" csTypeId="urn:microsoft.com/office/officeart/2005/8/colors/colorful5" csCatId="colorful" phldr="1"/>
      <dgm:spPr/>
      <dgm:t>
        <a:bodyPr/>
        <a:lstStyle/>
        <a:p>
          <a:endParaRPr lang="en-US"/>
        </a:p>
      </dgm:t>
    </dgm:pt>
    <dgm:pt modelId="{C994191D-016E-43FD-A04F-F25526EF0A22}">
      <dgm:prSet custT="1"/>
      <dgm:spPr/>
      <dgm:t>
        <a:bodyPr/>
        <a:lstStyle/>
        <a:p>
          <a:r>
            <a:rPr lang="af-ZA" sz="3200" dirty="0"/>
            <a:t>Voorbeelde:</a:t>
          </a:r>
          <a:endParaRPr lang="en-US" sz="3200" dirty="0"/>
        </a:p>
      </dgm:t>
    </dgm:pt>
    <dgm:pt modelId="{A92B3642-46A8-4217-9A51-375DE58B834D}" type="parTrans" cxnId="{1B3E502B-481D-4CD1-9E12-9CD7673AA8FF}">
      <dgm:prSet/>
      <dgm:spPr/>
      <dgm:t>
        <a:bodyPr/>
        <a:lstStyle/>
        <a:p>
          <a:endParaRPr lang="en-US" sz="2000"/>
        </a:p>
      </dgm:t>
    </dgm:pt>
    <dgm:pt modelId="{3BDEDE71-B9F8-484B-B604-0973BEFD8FBB}" type="sibTrans" cxnId="{1B3E502B-481D-4CD1-9E12-9CD7673AA8FF}">
      <dgm:prSet/>
      <dgm:spPr/>
      <dgm:t>
        <a:bodyPr/>
        <a:lstStyle/>
        <a:p>
          <a:endParaRPr lang="en-US" sz="2000"/>
        </a:p>
      </dgm:t>
    </dgm:pt>
    <dgm:pt modelId="{3DAD8553-95AE-4EB2-8ABF-63CE6D1196F0}">
      <dgm:prSet custT="1"/>
      <dgm:spPr/>
      <dgm:t>
        <a:bodyPr/>
        <a:lstStyle/>
        <a:p>
          <a:r>
            <a:rPr lang="af-ZA" sz="1600" dirty="0"/>
            <a:t>Oormatige sosiale media of speletjies</a:t>
          </a:r>
          <a:endParaRPr lang="en-US" sz="1600" dirty="0"/>
        </a:p>
      </dgm:t>
    </dgm:pt>
    <dgm:pt modelId="{79A32DD9-4D8F-4371-B96C-CBBC908EFFF7}" type="parTrans" cxnId="{A23F3541-B67F-4D3D-95B8-A6EC4A1D5EF1}">
      <dgm:prSet/>
      <dgm:spPr/>
      <dgm:t>
        <a:bodyPr/>
        <a:lstStyle/>
        <a:p>
          <a:endParaRPr lang="en-US" sz="2000"/>
        </a:p>
      </dgm:t>
    </dgm:pt>
    <dgm:pt modelId="{87D33229-441C-4811-A2F6-E42DFD773EC9}" type="sibTrans" cxnId="{A23F3541-B67F-4D3D-95B8-A6EC4A1D5EF1}">
      <dgm:prSet/>
      <dgm:spPr/>
      <dgm:t>
        <a:bodyPr/>
        <a:lstStyle/>
        <a:p>
          <a:endParaRPr lang="en-US" sz="2000"/>
        </a:p>
      </dgm:t>
    </dgm:pt>
    <dgm:pt modelId="{EB93EB7A-1141-4D85-99A4-9263BEB063E4}">
      <dgm:prSet custT="1"/>
      <dgm:spPr/>
      <dgm:t>
        <a:bodyPr/>
        <a:lstStyle/>
        <a:p>
          <a:r>
            <a:rPr lang="af-ZA" sz="1800" dirty="0"/>
            <a:t>Te veel slaap</a:t>
          </a:r>
          <a:endParaRPr lang="en-US" sz="1800" dirty="0"/>
        </a:p>
      </dgm:t>
    </dgm:pt>
    <dgm:pt modelId="{B8B1A782-3BDD-4AC0-80AF-5A76A03009F0}" type="parTrans" cxnId="{94979FEE-D5C1-4EE8-89F0-BE742770817A}">
      <dgm:prSet/>
      <dgm:spPr/>
      <dgm:t>
        <a:bodyPr/>
        <a:lstStyle/>
        <a:p>
          <a:endParaRPr lang="en-US" sz="2000"/>
        </a:p>
      </dgm:t>
    </dgm:pt>
    <dgm:pt modelId="{619247B9-10D8-464D-8CB8-F80DDE4C2069}" type="sibTrans" cxnId="{94979FEE-D5C1-4EE8-89F0-BE742770817A}">
      <dgm:prSet/>
      <dgm:spPr/>
      <dgm:t>
        <a:bodyPr/>
        <a:lstStyle/>
        <a:p>
          <a:endParaRPr lang="en-US" sz="2000"/>
        </a:p>
      </dgm:t>
    </dgm:pt>
    <dgm:pt modelId="{6316229B-F73E-42DA-8D18-A5F6ECC1CAFA}">
      <dgm:prSet custT="1"/>
      <dgm:spPr/>
      <dgm:t>
        <a:bodyPr/>
        <a:lstStyle/>
        <a:p>
          <a:r>
            <a:rPr lang="af-ZA" sz="1800" dirty="0"/>
            <a:t>Om jouself te isoleer</a:t>
          </a:r>
          <a:endParaRPr lang="en-US" sz="1800" dirty="0"/>
        </a:p>
      </dgm:t>
    </dgm:pt>
    <dgm:pt modelId="{67547108-96DA-47E8-B555-FE4272C38FCD}" type="parTrans" cxnId="{831010B2-1A80-414B-8716-D704E88E025D}">
      <dgm:prSet/>
      <dgm:spPr/>
      <dgm:t>
        <a:bodyPr/>
        <a:lstStyle/>
        <a:p>
          <a:endParaRPr lang="en-US" sz="2000"/>
        </a:p>
      </dgm:t>
    </dgm:pt>
    <dgm:pt modelId="{69A37923-0253-4C83-86C0-55AB75C33405}" type="sibTrans" cxnId="{831010B2-1A80-414B-8716-D704E88E025D}">
      <dgm:prSet/>
      <dgm:spPr/>
      <dgm:t>
        <a:bodyPr/>
        <a:lstStyle/>
        <a:p>
          <a:endParaRPr lang="en-US" sz="2000"/>
        </a:p>
      </dgm:t>
    </dgm:pt>
    <dgm:pt modelId="{23AC3170-2416-4838-8749-59E9422516D9}">
      <dgm:prSet custT="1"/>
      <dgm:spPr/>
      <dgm:t>
        <a:bodyPr/>
        <a:lstStyle/>
        <a:p>
          <a:r>
            <a:rPr lang="af-ZA" sz="1800" dirty="0"/>
            <a:t>Emosionele eet</a:t>
          </a:r>
          <a:endParaRPr lang="en-US" sz="1800" dirty="0"/>
        </a:p>
      </dgm:t>
    </dgm:pt>
    <dgm:pt modelId="{DA9DE4A8-CB21-4984-9D7B-92D1F2916EA7}" type="parTrans" cxnId="{B502BE18-453A-4E97-B82C-E1B424E6ED05}">
      <dgm:prSet/>
      <dgm:spPr/>
      <dgm:t>
        <a:bodyPr/>
        <a:lstStyle/>
        <a:p>
          <a:endParaRPr lang="en-US" sz="2000"/>
        </a:p>
      </dgm:t>
    </dgm:pt>
    <dgm:pt modelId="{59E41EFB-9C42-4558-8975-A1A9E8E8112C}" type="sibTrans" cxnId="{B502BE18-453A-4E97-B82C-E1B424E6ED05}">
      <dgm:prSet/>
      <dgm:spPr/>
      <dgm:t>
        <a:bodyPr/>
        <a:lstStyle/>
        <a:p>
          <a:endParaRPr lang="en-US" sz="2000"/>
        </a:p>
      </dgm:t>
    </dgm:pt>
    <dgm:pt modelId="{C3831672-D26E-4BB4-8DB1-A9E8AB70A88B}">
      <dgm:prSet custT="1"/>
      <dgm:spPr/>
      <dgm:t>
        <a:bodyPr/>
        <a:lstStyle/>
        <a:p>
          <a:r>
            <a:rPr lang="nl-NL" sz="3200" b="1" dirty="0"/>
            <a:t>Vermyding bied tydelike verligting, maar maak dikwels probleme erger.</a:t>
          </a:r>
          <a:endParaRPr lang="en-US" sz="3200" b="1" dirty="0"/>
        </a:p>
      </dgm:t>
    </dgm:pt>
    <dgm:pt modelId="{54AB4A95-F392-47B4-92B8-AC70F1ED9A99}" type="parTrans" cxnId="{67394158-CA66-47C5-8400-8A47C0D22B5B}">
      <dgm:prSet/>
      <dgm:spPr/>
      <dgm:t>
        <a:bodyPr/>
        <a:lstStyle/>
        <a:p>
          <a:endParaRPr lang="en-US" sz="2000"/>
        </a:p>
      </dgm:t>
    </dgm:pt>
    <dgm:pt modelId="{E02B9997-A560-4FAD-B33A-DF3DAC5DF76C}" type="sibTrans" cxnId="{67394158-CA66-47C5-8400-8A47C0D22B5B}">
      <dgm:prSet/>
      <dgm:spPr/>
      <dgm:t>
        <a:bodyPr/>
        <a:lstStyle/>
        <a:p>
          <a:endParaRPr lang="en-US" sz="2000"/>
        </a:p>
      </dgm:t>
    </dgm:pt>
    <dgm:pt modelId="{2F87F06D-9B95-497D-A3E3-B9D4B1A7A315}" type="pres">
      <dgm:prSet presAssocID="{78C54C14-BBDD-45FB-9FC1-EB9382288304}" presName="Name0" presStyleCnt="0">
        <dgm:presLayoutVars>
          <dgm:dir/>
          <dgm:animLvl val="lvl"/>
          <dgm:resizeHandles val="exact"/>
        </dgm:presLayoutVars>
      </dgm:prSet>
      <dgm:spPr/>
    </dgm:pt>
    <dgm:pt modelId="{BFDC6E74-96EC-4574-B447-0FB9B3ED3FBF}" type="pres">
      <dgm:prSet presAssocID="{C3831672-D26E-4BB4-8DB1-A9E8AB70A88B}" presName="boxAndChildren" presStyleCnt="0"/>
      <dgm:spPr/>
    </dgm:pt>
    <dgm:pt modelId="{7BE1BB1D-AEB9-43E3-909D-FA7DA0AE2D55}" type="pres">
      <dgm:prSet presAssocID="{C3831672-D26E-4BB4-8DB1-A9E8AB70A88B}" presName="parentTextBox" presStyleLbl="node1" presStyleIdx="0" presStyleCnt="2"/>
      <dgm:spPr/>
    </dgm:pt>
    <dgm:pt modelId="{FEFB78CB-6389-449B-A3E9-EDE27180173F}" type="pres">
      <dgm:prSet presAssocID="{3BDEDE71-B9F8-484B-B604-0973BEFD8FBB}" presName="sp" presStyleCnt="0"/>
      <dgm:spPr/>
    </dgm:pt>
    <dgm:pt modelId="{7C548586-3F43-4BFF-BB54-942D5E241909}" type="pres">
      <dgm:prSet presAssocID="{C994191D-016E-43FD-A04F-F25526EF0A22}" presName="arrowAndChildren" presStyleCnt="0"/>
      <dgm:spPr/>
    </dgm:pt>
    <dgm:pt modelId="{000EB070-E19A-4E23-8034-B707F8F246D7}" type="pres">
      <dgm:prSet presAssocID="{C994191D-016E-43FD-A04F-F25526EF0A22}" presName="parentTextArrow" presStyleLbl="node1" presStyleIdx="0" presStyleCnt="2"/>
      <dgm:spPr/>
    </dgm:pt>
    <dgm:pt modelId="{96575372-0443-42CE-B280-DD980A9D9AAE}" type="pres">
      <dgm:prSet presAssocID="{C994191D-016E-43FD-A04F-F25526EF0A22}" presName="arrow" presStyleLbl="node1" presStyleIdx="1" presStyleCnt="2"/>
      <dgm:spPr/>
    </dgm:pt>
    <dgm:pt modelId="{55B8CCB2-3A10-4DC5-BB17-7B3C93713F07}" type="pres">
      <dgm:prSet presAssocID="{C994191D-016E-43FD-A04F-F25526EF0A22}" presName="descendantArrow" presStyleCnt="0"/>
      <dgm:spPr/>
    </dgm:pt>
    <dgm:pt modelId="{8197C939-EBD1-4DAB-A5EB-DD2C51A3F9C2}" type="pres">
      <dgm:prSet presAssocID="{3DAD8553-95AE-4EB2-8ABF-63CE6D1196F0}" presName="childTextArrow" presStyleLbl="fgAccFollowNode1" presStyleIdx="0" presStyleCnt="4">
        <dgm:presLayoutVars>
          <dgm:bulletEnabled val="1"/>
        </dgm:presLayoutVars>
      </dgm:prSet>
      <dgm:spPr/>
    </dgm:pt>
    <dgm:pt modelId="{8764489C-1B55-4212-97B1-7796D6ABA36D}" type="pres">
      <dgm:prSet presAssocID="{EB93EB7A-1141-4D85-99A4-9263BEB063E4}" presName="childTextArrow" presStyleLbl="fgAccFollowNode1" presStyleIdx="1" presStyleCnt="4">
        <dgm:presLayoutVars>
          <dgm:bulletEnabled val="1"/>
        </dgm:presLayoutVars>
      </dgm:prSet>
      <dgm:spPr/>
    </dgm:pt>
    <dgm:pt modelId="{D0555E59-90EE-4956-BCED-D1B9AA3583E2}" type="pres">
      <dgm:prSet presAssocID="{6316229B-F73E-42DA-8D18-A5F6ECC1CAFA}" presName="childTextArrow" presStyleLbl="fgAccFollowNode1" presStyleIdx="2" presStyleCnt="4">
        <dgm:presLayoutVars>
          <dgm:bulletEnabled val="1"/>
        </dgm:presLayoutVars>
      </dgm:prSet>
      <dgm:spPr/>
    </dgm:pt>
    <dgm:pt modelId="{0A025C61-B1C3-4852-A027-A68D40A45B65}" type="pres">
      <dgm:prSet presAssocID="{23AC3170-2416-4838-8749-59E9422516D9}" presName="childTextArrow" presStyleLbl="fgAccFollowNode1" presStyleIdx="3" presStyleCnt="4">
        <dgm:presLayoutVars>
          <dgm:bulletEnabled val="1"/>
        </dgm:presLayoutVars>
      </dgm:prSet>
      <dgm:spPr/>
    </dgm:pt>
  </dgm:ptLst>
  <dgm:cxnLst>
    <dgm:cxn modelId="{B502BE18-453A-4E97-B82C-E1B424E6ED05}" srcId="{C994191D-016E-43FD-A04F-F25526EF0A22}" destId="{23AC3170-2416-4838-8749-59E9422516D9}" srcOrd="3" destOrd="0" parTransId="{DA9DE4A8-CB21-4984-9D7B-92D1F2916EA7}" sibTransId="{59E41EFB-9C42-4558-8975-A1A9E8E8112C}"/>
    <dgm:cxn modelId="{1B3E502B-481D-4CD1-9E12-9CD7673AA8FF}" srcId="{78C54C14-BBDD-45FB-9FC1-EB9382288304}" destId="{C994191D-016E-43FD-A04F-F25526EF0A22}" srcOrd="0" destOrd="0" parTransId="{A92B3642-46A8-4217-9A51-375DE58B834D}" sibTransId="{3BDEDE71-B9F8-484B-B604-0973BEFD8FBB}"/>
    <dgm:cxn modelId="{A23F3541-B67F-4D3D-95B8-A6EC4A1D5EF1}" srcId="{C994191D-016E-43FD-A04F-F25526EF0A22}" destId="{3DAD8553-95AE-4EB2-8ABF-63CE6D1196F0}" srcOrd="0" destOrd="0" parTransId="{79A32DD9-4D8F-4371-B96C-CBBC908EFFF7}" sibTransId="{87D33229-441C-4811-A2F6-E42DFD773EC9}"/>
    <dgm:cxn modelId="{67394158-CA66-47C5-8400-8A47C0D22B5B}" srcId="{78C54C14-BBDD-45FB-9FC1-EB9382288304}" destId="{C3831672-D26E-4BB4-8DB1-A9E8AB70A88B}" srcOrd="1" destOrd="0" parTransId="{54AB4A95-F392-47B4-92B8-AC70F1ED9A99}" sibTransId="{E02B9997-A560-4FAD-B33A-DF3DAC5DF76C}"/>
    <dgm:cxn modelId="{1D9B9458-3C0C-4F42-ABBE-936FAB9BBD3F}" type="presOf" srcId="{C994191D-016E-43FD-A04F-F25526EF0A22}" destId="{96575372-0443-42CE-B280-DD980A9D9AAE}" srcOrd="1" destOrd="0" presId="urn:microsoft.com/office/officeart/2005/8/layout/process4"/>
    <dgm:cxn modelId="{E86A6079-C760-49AD-8F3E-7D106C01365C}" type="presOf" srcId="{78C54C14-BBDD-45FB-9FC1-EB9382288304}" destId="{2F87F06D-9B95-497D-A3E3-B9D4B1A7A315}" srcOrd="0" destOrd="0" presId="urn:microsoft.com/office/officeart/2005/8/layout/process4"/>
    <dgm:cxn modelId="{F67BE979-641C-45AC-99E3-18B594AF5EDC}" type="presOf" srcId="{3DAD8553-95AE-4EB2-8ABF-63CE6D1196F0}" destId="{8197C939-EBD1-4DAB-A5EB-DD2C51A3F9C2}" srcOrd="0" destOrd="0" presId="urn:microsoft.com/office/officeart/2005/8/layout/process4"/>
    <dgm:cxn modelId="{930B195A-777E-4058-AB98-8CBF7D5C968A}" type="presOf" srcId="{6316229B-F73E-42DA-8D18-A5F6ECC1CAFA}" destId="{D0555E59-90EE-4956-BCED-D1B9AA3583E2}" srcOrd="0" destOrd="0" presId="urn:microsoft.com/office/officeart/2005/8/layout/process4"/>
    <dgm:cxn modelId="{31BC01A6-35BF-47A0-B3F4-FB758225CDA9}" type="presOf" srcId="{23AC3170-2416-4838-8749-59E9422516D9}" destId="{0A025C61-B1C3-4852-A027-A68D40A45B65}" srcOrd="0" destOrd="0" presId="urn:microsoft.com/office/officeart/2005/8/layout/process4"/>
    <dgm:cxn modelId="{831010B2-1A80-414B-8716-D704E88E025D}" srcId="{C994191D-016E-43FD-A04F-F25526EF0A22}" destId="{6316229B-F73E-42DA-8D18-A5F6ECC1CAFA}" srcOrd="2" destOrd="0" parTransId="{67547108-96DA-47E8-B555-FE4272C38FCD}" sibTransId="{69A37923-0253-4C83-86C0-55AB75C33405}"/>
    <dgm:cxn modelId="{1FADE7BF-ECE2-42BA-909D-94B777B469A3}" type="presOf" srcId="{C994191D-016E-43FD-A04F-F25526EF0A22}" destId="{000EB070-E19A-4E23-8034-B707F8F246D7}" srcOrd="0" destOrd="0" presId="urn:microsoft.com/office/officeart/2005/8/layout/process4"/>
    <dgm:cxn modelId="{B0BDDEE4-2895-4722-88B8-50CE5AB1652C}" type="presOf" srcId="{C3831672-D26E-4BB4-8DB1-A9E8AB70A88B}" destId="{7BE1BB1D-AEB9-43E3-909D-FA7DA0AE2D55}" srcOrd="0" destOrd="0" presId="urn:microsoft.com/office/officeart/2005/8/layout/process4"/>
    <dgm:cxn modelId="{5AFC85E9-F7F2-4D6D-B5F7-9BDC05B25ECB}" type="presOf" srcId="{EB93EB7A-1141-4D85-99A4-9263BEB063E4}" destId="{8764489C-1B55-4212-97B1-7796D6ABA36D}" srcOrd="0" destOrd="0" presId="urn:microsoft.com/office/officeart/2005/8/layout/process4"/>
    <dgm:cxn modelId="{94979FEE-D5C1-4EE8-89F0-BE742770817A}" srcId="{C994191D-016E-43FD-A04F-F25526EF0A22}" destId="{EB93EB7A-1141-4D85-99A4-9263BEB063E4}" srcOrd="1" destOrd="0" parTransId="{B8B1A782-3BDD-4AC0-80AF-5A76A03009F0}" sibTransId="{619247B9-10D8-464D-8CB8-F80DDE4C2069}"/>
    <dgm:cxn modelId="{B38F3B21-A4B4-4A46-8D5C-E26B655ADC47}" type="presParOf" srcId="{2F87F06D-9B95-497D-A3E3-B9D4B1A7A315}" destId="{BFDC6E74-96EC-4574-B447-0FB9B3ED3FBF}" srcOrd="0" destOrd="0" presId="urn:microsoft.com/office/officeart/2005/8/layout/process4"/>
    <dgm:cxn modelId="{5150405F-2D63-4913-A5EC-97A69FE23575}" type="presParOf" srcId="{BFDC6E74-96EC-4574-B447-0FB9B3ED3FBF}" destId="{7BE1BB1D-AEB9-43E3-909D-FA7DA0AE2D55}" srcOrd="0" destOrd="0" presId="urn:microsoft.com/office/officeart/2005/8/layout/process4"/>
    <dgm:cxn modelId="{347845BC-BFD8-4446-86E7-63BAE6C0349C}" type="presParOf" srcId="{2F87F06D-9B95-497D-A3E3-B9D4B1A7A315}" destId="{FEFB78CB-6389-449B-A3E9-EDE27180173F}" srcOrd="1" destOrd="0" presId="urn:microsoft.com/office/officeart/2005/8/layout/process4"/>
    <dgm:cxn modelId="{94371888-EF9A-479E-825C-9C2E2B76B324}" type="presParOf" srcId="{2F87F06D-9B95-497D-A3E3-B9D4B1A7A315}" destId="{7C548586-3F43-4BFF-BB54-942D5E241909}" srcOrd="2" destOrd="0" presId="urn:microsoft.com/office/officeart/2005/8/layout/process4"/>
    <dgm:cxn modelId="{88B99193-7A45-4B6D-9B3B-26A916E4C5D3}" type="presParOf" srcId="{7C548586-3F43-4BFF-BB54-942D5E241909}" destId="{000EB070-E19A-4E23-8034-B707F8F246D7}" srcOrd="0" destOrd="0" presId="urn:microsoft.com/office/officeart/2005/8/layout/process4"/>
    <dgm:cxn modelId="{EAD8A8E3-2F2A-407C-931A-9DF0EE8FB9A5}" type="presParOf" srcId="{7C548586-3F43-4BFF-BB54-942D5E241909}" destId="{96575372-0443-42CE-B280-DD980A9D9AAE}" srcOrd="1" destOrd="0" presId="urn:microsoft.com/office/officeart/2005/8/layout/process4"/>
    <dgm:cxn modelId="{781A61A7-BBB8-4BDC-9D40-2659D4B9B874}" type="presParOf" srcId="{7C548586-3F43-4BFF-BB54-942D5E241909}" destId="{55B8CCB2-3A10-4DC5-BB17-7B3C93713F07}" srcOrd="2" destOrd="0" presId="urn:microsoft.com/office/officeart/2005/8/layout/process4"/>
    <dgm:cxn modelId="{92B75CD8-5624-49CE-846C-3656D98E597E}" type="presParOf" srcId="{55B8CCB2-3A10-4DC5-BB17-7B3C93713F07}" destId="{8197C939-EBD1-4DAB-A5EB-DD2C51A3F9C2}" srcOrd="0" destOrd="0" presId="urn:microsoft.com/office/officeart/2005/8/layout/process4"/>
    <dgm:cxn modelId="{0896D821-92E2-4DE0-8011-DDC9CAA15C77}" type="presParOf" srcId="{55B8CCB2-3A10-4DC5-BB17-7B3C93713F07}" destId="{8764489C-1B55-4212-97B1-7796D6ABA36D}" srcOrd="1" destOrd="0" presId="urn:microsoft.com/office/officeart/2005/8/layout/process4"/>
    <dgm:cxn modelId="{2E86BEFC-98F3-4C37-B2E8-3CA125B8D089}" type="presParOf" srcId="{55B8CCB2-3A10-4DC5-BB17-7B3C93713F07}" destId="{D0555E59-90EE-4956-BCED-D1B9AA3583E2}" srcOrd="2" destOrd="0" presId="urn:microsoft.com/office/officeart/2005/8/layout/process4"/>
    <dgm:cxn modelId="{3B2D3473-F349-4A82-B311-26667B179E82}" type="presParOf" srcId="{55B8CCB2-3A10-4DC5-BB17-7B3C93713F07}" destId="{0A025C61-B1C3-4852-A027-A68D40A45B65}" srcOrd="3"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A849724-984A-48F6-9110-FCCF0932609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20B3FB5B-651F-4323-BE2C-BBE1B84B09F4}">
      <dgm:prSet custT="1"/>
      <dgm:spPr/>
      <dgm:t>
        <a:bodyPr/>
        <a:lstStyle/>
        <a:p>
          <a:r>
            <a:rPr lang="af-ZA" sz="2400" dirty="0"/>
            <a:t>Voorbeelde:</a:t>
          </a:r>
          <a:endParaRPr lang="en-US" sz="2400" dirty="0"/>
        </a:p>
      </dgm:t>
    </dgm:pt>
    <dgm:pt modelId="{E099B176-67FA-4982-BF20-F435F59FEC1A}" type="parTrans" cxnId="{0C779024-A19C-4177-B60B-05B23092FE57}">
      <dgm:prSet/>
      <dgm:spPr/>
      <dgm:t>
        <a:bodyPr/>
        <a:lstStyle/>
        <a:p>
          <a:endParaRPr lang="en-US" sz="2800"/>
        </a:p>
      </dgm:t>
    </dgm:pt>
    <dgm:pt modelId="{FBD187DF-805B-44A6-8D1A-D1D8CE5A035E}" type="sibTrans" cxnId="{0C779024-A19C-4177-B60B-05B23092FE57}">
      <dgm:prSet/>
      <dgm:spPr/>
      <dgm:t>
        <a:bodyPr/>
        <a:lstStyle/>
        <a:p>
          <a:endParaRPr lang="en-US" sz="2800"/>
        </a:p>
      </dgm:t>
    </dgm:pt>
    <dgm:pt modelId="{2E7D37E4-B1D6-4977-BAFB-43A29F1BD3AE}">
      <dgm:prSet custT="1"/>
      <dgm:spPr/>
      <dgm:t>
        <a:bodyPr/>
        <a:lstStyle/>
        <a:p>
          <a:r>
            <a:rPr lang="nl-NL" sz="2400" dirty="0"/>
            <a:t>Gesprekke met vriende
Fisiese aktiwiteit 
Musiek of kreatiewe aktiwiteite 
Joernaalinskrywings</a:t>
          </a:r>
          <a:endParaRPr lang="en-US" sz="2400" dirty="0"/>
        </a:p>
      </dgm:t>
    </dgm:pt>
    <dgm:pt modelId="{31FAACC5-424F-4934-8D04-2FC43557C67F}" type="parTrans" cxnId="{0274FBD2-E092-44A8-98B3-71FE87C28C0D}">
      <dgm:prSet/>
      <dgm:spPr/>
      <dgm:t>
        <a:bodyPr/>
        <a:lstStyle/>
        <a:p>
          <a:endParaRPr lang="en-US" sz="2800"/>
        </a:p>
      </dgm:t>
    </dgm:pt>
    <dgm:pt modelId="{6B1296AC-2355-44A1-8DDA-2FD1E64D572C}" type="sibTrans" cxnId="{0274FBD2-E092-44A8-98B3-71FE87C28C0D}">
      <dgm:prSet/>
      <dgm:spPr/>
      <dgm:t>
        <a:bodyPr/>
        <a:lstStyle/>
        <a:p>
          <a:endParaRPr lang="en-US" sz="2800"/>
        </a:p>
      </dgm:t>
    </dgm:pt>
    <dgm:pt modelId="{A4F820DB-BF0E-4E4D-99E4-7C7D57E210D6}">
      <dgm:prSet custT="1"/>
      <dgm:spPr/>
      <dgm:t>
        <a:bodyPr/>
        <a:lstStyle/>
        <a:p>
          <a:r>
            <a:rPr lang="nl-NL" sz="2400" b="1" dirty="0"/>
            <a:t>Help om emosionele nood te bestuur.</a:t>
          </a:r>
          <a:endParaRPr lang="en-US" sz="2400" dirty="0"/>
        </a:p>
      </dgm:t>
    </dgm:pt>
    <dgm:pt modelId="{4E2B21D0-624B-4D5D-AF31-91BDA1976E81}" type="parTrans" cxnId="{9FFC9479-0D90-4C00-B61C-48ED4F8C9FA8}">
      <dgm:prSet/>
      <dgm:spPr/>
      <dgm:t>
        <a:bodyPr/>
        <a:lstStyle/>
        <a:p>
          <a:endParaRPr lang="en-US" sz="2800"/>
        </a:p>
      </dgm:t>
    </dgm:pt>
    <dgm:pt modelId="{90D770F3-16DD-4A59-9AE9-59325A163BA0}" type="sibTrans" cxnId="{9FFC9479-0D90-4C00-B61C-48ED4F8C9FA8}">
      <dgm:prSet/>
      <dgm:spPr/>
      <dgm:t>
        <a:bodyPr/>
        <a:lstStyle/>
        <a:p>
          <a:endParaRPr lang="en-US" sz="2800"/>
        </a:p>
      </dgm:t>
    </dgm:pt>
    <dgm:pt modelId="{C0C85062-0965-406A-BBB7-D1A5AE956AE9}" type="pres">
      <dgm:prSet presAssocID="{DA849724-984A-48F6-9110-FCCF09326093}" presName="linear" presStyleCnt="0">
        <dgm:presLayoutVars>
          <dgm:dir/>
          <dgm:animLvl val="lvl"/>
          <dgm:resizeHandles val="exact"/>
        </dgm:presLayoutVars>
      </dgm:prSet>
      <dgm:spPr/>
    </dgm:pt>
    <dgm:pt modelId="{7401BD9F-EC00-42C7-98D4-57374F0C0D23}" type="pres">
      <dgm:prSet presAssocID="{20B3FB5B-651F-4323-BE2C-BBE1B84B09F4}" presName="parentLin" presStyleCnt="0"/>
      <dgm:spPr/>
    </dgm:pt>
    <dgm:pt modelId="{C405B6C0-BAEE-4DA3-B854-2A8F18EB293E}" type="pres">
      <dgm:prSet presAssocID="{20B3FB5B-651F-4323-BE2C-BBE1B84B09F4}" presName="parentLeftMargin" presStyleLbl="node1" presStyleIdx="0" presStyleCnt="2"/>
      <dgm:spPr/>
    </dgm:pt>
    <dgm:pt modelId="{436DDEBF-D47E-4D45-8C87-99AB1E76440D}" type="pres">
      <dgm:prSet presAssocID="{20B3FB5B-651F-4323-BE2C-BBE1B84B09F4}" presName="parentText" presStyleLbl="node1" presStyleIdx="0" presStyleCnt="2">
        <dgm:presLayoutVars>
          <dgm:chMax val="0"/>
          <dgm:bulletEnabled val="1"/>
        </dgm:presLayoutVars>
      </dgm:prSet>
      <dgm:spPr/>
    </dgm:pt>
    <dgm:pt modelId="{709CDB4D-B061-464D-A0C0-514532AB440B}" type="pres">
      <dgm:prSet presAssocID="{20B3FB5B-651F-4323-BE2C-BBE1B84B09F4}" presName="negativeSpace" presStyleCnt="0"/>
      <dgm:spPr/>
    </dgm:pt>
    <dgm:pt modelId="{FFDF4D23-5602-45B6-AE27-0A61D10C3E7A}" type="pres">
      <dgm:prSet presAssocID="{20B3FB5B-651F-4323-BE2C-BBE1B84B09F4}" presName="childText" presStyleLbl="conFgAcc1" presStyleIdx="0" presStyleCnt="2">
        <dgm:presLayoutVars>
          <dgm:bulletEnabled val="1"/>
        </dgm:presLayoutVars>
      </dgm:prSet>
      <dgm:spPr/>
    </dgm:pt>
    <dgm:pt modelId="{B44C3AB5-DBDE-458B-83EB-29CE1BC4B9D1}" type="pres">
      <dgm:prSet presAssocID="{FBD187DF-805B-44A6-8D1A-D1D8CE5A035E}" presName="spaceBetweenRectangles" presStyleCnt="0"/>
      <dgm:spPr/>
    </dgm:pt>
    <dgm:pt modelId="{0B807BDB-0A3F-4070-A73E-0FDF0D5452F5}" type="pres">
      <dgm:prSet presAssocID="{A4F820DB-BF0E-4E4D-99E4-7C7D57E210D6}" presName="parentLin" presStyleCnt="0"/>
      <dgm:spPr/>
    </dgm:pt>
    <dgm:pt modelId="{2A2B2F04-F052-4E1B-9372-8FFFE9DDF193}" type="pres">
      <dgm:prSet presAssocID="{A4F820DB-BF0E-4E4D-99E4-7C7D57E210D6}" presName="parentLeftMargin" presStyleLbl="node1" presStyleIdx="0" presStyleCnt="2"/>
      <dgm:spPr/>
    </dgm:pt>
    <dgm:pt modelId="{FD50159D-48A2-4B61-A3BF-037C3F18A9C6}" type="pres">
      <dgm:prSet presAssocID="{A4F820DB-BF0E-4E4D-99E4-7C7D57E210D6}" presName="parentText" presStyleLbl="node1" presStyleIdx="1" presStyleCnt="2">
        <dgm:presLayoutVars>
          <dgm:chMax val="0"/>
          <dgm:bulletEnabled val="1"/>
        </dgm:presLayoutVars>
      </dgm:prSet>
      <dgm:spPr/>
    </dgm:pt>
    <dgm:pt modelId="{58620211-E0F2-4F7A-8FAA-3262BE614BE0}" type="pres">
      <dgm:prSet presAssocID="{A4F820DB-BF0E-4E4D-99E4-7C7D57E210D6}" presName="negativeSpace" presStyleCnt="0"/>
      <dgm:spPr/>
    </dgm:pt>
    <dgm:pt modelId="{82960B2A-2660-4D6A-B8A2-D537F301ACC1}" type="pres">
      <dgm:prSet presAssocID="{A4F820DB-BF0E-4E4D-99E4-7C7D57E210D6}" presName="childText" presStyleLbl="conFgAcc1" presStyleIdx="1" presStyleCnt="2">
        <dgm:presLayoutVars>
          <dgm:bulletEnabled val="1"/>
        </dgm:presLayoutVars>
      </dgm:prSet>
      <dgm:spPr/>
    </dgm:pt>
  </dgm:ptLst>
  <dgm:cxnLst>
    <dgm:cxn modelId="{0C779024-A19C-4177-B60B-05B23092FE57}" srcId="{DA849724-984A-48F6-9110-FCCF09326093}" destId="{20B3FB5B-651F-4323-BE2C-BBE1B84B09F4}" srcOrd="0" destOrd="0" parTransId="{E099B176-67FA-4982-BF20-F435F59FEC1A}" sibTransId="{FBD187DF-805B-44A6-8D1A-D1D8CE5A035E}"/>
    <dgm:cxn modelId="{26A7764A-61D9-4106-AC2A-C3789ACA7A29}" type="presOf" srcId="{20B3FB5B-651F-4323-BE2C-BBE1B84B09F4}" destId="{436DDEBF-D47E-4D45-8C87-99AB1E76440D}" srcOrd="1" destOrd="0" presId="urn:microsoft.com/office/officeart/2005/8/layout/list1"/>
    <dgm:cxn modelId="{A844044C-9DF6-470D-9491-2C9997DBDD75}" type="presOf" srcId="{DA849724-984A-48F6-9110-FCCF09326093}" destId="{C0C85062-0965-406A-BBB7-D1A5AE956AE9}" srcOrd="0" destOrd="0" presId="urn:microsoft.com/office/officeart/2005/8/layout/list1"/>
    <dgm:cxn modelId="{27F27250-630A-402F-A13C-E6FEAC475DC6}" type="presOf" srcId="{20B3FB5B-651F-4323-BE2C-BBE1B84B09F4}" destId="{C405B6C0-BAEE-4DA3-B854-2A8F18EB293E}" srcOrd="0" destOrd="0" presId="urn:microsoft.com/office/officeart/2005/8/layout/list1"/>
    <dgm:cxn modelId="{F3857253-DD46-4BCF-A2CB-AE0944E29B7A}" type="presOf" srcId="{2E7D37E4-B1D6-4977-BAFB-43A29F1BD3AE}" destId="{FFDF4D23-5602-45B6-AE27-0A61D10C3E7A}" srcOrd="0" destOrd="0" presId="urn:microsoft.com/office/officeart/2005/8/layout/list1"/>
    <dgm:cxn modelId="{F73DE157-FC88-4C86-8027-B680DA5BB9BE}" type="presOf" srcId="{A4F820DB-BF0E-4E4D-99E4-7C7D57E210D6}" destId="{FD50159D-48A2-4B61-A3BF-037C3F18A9C6}" srcOrd="1" destOrd="0" presId="urn:microsoft.com/office/officeart/2005/8/layout/list1"/>
    <dgm:cxn modelId="{9FFC9479-0D90-4C00-B61C-48ED4F8C9FA8}" srcId="{DA849724-984A-48F6-9110-FCCF09326093}" destId="{A4F820DB-BF0E-4E4D-99E4-7C7D57E210D6}" srcOrd="1" destOrd="0" parTransId="{4E2B21D0-624B-4D5D-AF31-91BDA1976E81}" sibTransId="{90D770F3-16DD-4A59-9AE9-59325A163BA0}"/>
    <dgm:cxn modelId="{353CA159-FDB8-4C12-AB63-C713A191B24F}" type="presOf" srcId="{A4F820DB-BF0E-4E4D-99E4-7C7D57E210D6}" destId="{2A2B2F04-F052-4E1B-9372-8FFFE9DDF193}" srcOrd="0" destOrd="0" presId="urn:microsoft.com/office/officeart/2005/8/layout/list1"/>
    <dgm:cxn modelId="{0274FBD2-E092-44A8-98B3-71FE87C28C0D}" srcId="{20B3FB5B-651F-4323-BE2C-BBE1B84B09F4}" destId="{2E7D37E4-B1D6-4977-BAFB-43A29F1BD3AE}" srcOrd="0" destOrd="0" parTransId="{31FAACC5-424F-4934-8D04-2FC43557C67F}" sibTransId="{6B1296AC-2355-44A1-8DDA-2FD1E64D572C}"/>
    <dgm:cxn modelId="{12C7E602-7159-49BF-AF94-820D3BAADCD0}" type="presParOf" srcId="{C0C85062-0965-406A-BBB7-D1A5AE956AE9}" destId="{7401BD9F-EC00-42C7-98D4-57374F0C0D23}" srcOrd="0" destOrd="0" presId="urn:microsoft.com/office/officeart/2005/8/layout/list1"/>
    <dgm:cxn modelId="{43C59150-5E19-4335-940B-4A98D2865BB7}" type="presParOf" srcId="{7401BD9F-EC00-42C7-98D4-57374F0C0D23}" destId="{C405B6C0-BAEE-4DA3-B854-2A8F18EB293E}" srcOrd="0" destOrd="0" presId="urn:microsoft.com/office/officeart/2005/8/layout/list1"/>
    <dgm:cxn modelId="{61E8ABCF-4E83-4EF2-9EA7-E1F54DA4592F}" type="presParOf" srcId="{7401BD9F-EC00-42C7-98D4-57374F0C0D23}" destId="{436DDEBF-D47E-4D45-8C87-99AB1E76440D}" srcOrd="1" destOrd="0" presId="urn:microsoft.com/office/officeart/2005/8/layout/list1"/>
    <dgm:cxn modelId="{200C4F44-619E-484E-BA45-FC8143546E11}" type="presParOf" srcId="{C0C85062-0965-406A-BBB7-D1A5AE956AE9}" destId="{709CDB4D-B061-464D-A0C0-514532AB440B}" srcOrd="1" destOrd="0" presId="urn:microsoft.com/office/officeart/2005/8/layout/list1"/>
    <dgm:cxn modelId="{263B2B6C-3F9A-4FBD-80FB-59620DE11003}" type="presParOf" srcId="{C0C85062-0965-406A-BBB7-D1A5AE956AE9}" destId="{FFDF4D23-5602-45B6-AE27-0A61D10C3E7A}" srcOrd="2" destOrd="0" presId="urn:microsoft.com/office/officeart/2005/8/layout/list1"/>
    <dgm:cxn modelId="{37C0DE2F-6167-4D89-A3AB-85706A48DDFF}" type="presParOf" srcId="{C0C85062-0965-406A-BBB7-D1A5AE956AE9}" destId="{B44C3AB5-DBDE-458B-83EB-29CE1BC4B9D1}" srcOrd="3" destOrd="0" presId="urn:microsoft.com/office/officeart/2005/8/layout/list1"/>
    <dgm:cxn modelId="{985E1A0B-88A5-4E7C-816F-2AEB1CB7C921}" type="presParOf" srcId="{C0C85062-0965-406A-BBB7-D1A5AE956AE9}" destId="{0B807BDB-0A3F-4070-A73E-0FDF0D5452F5}" srcOrd="4" destOrd="0" presId="urn:microsoft.com/office/officeart/2005/8/layout/list1"/>
    <dgm:cxn modelId="{410E5C7C-5153-4011-948E-05028F6CA0E3}" type="presParOf" srcId="{0B807BDB-0A3F-4070-A73E-0FDF0D5452F5}" destId="{2A2B2F04-F052-4E1B-9372-8FFFE9DDF193}" srcOrd="0" destOrd="0" presId="urn:microsoft.com/office/officeart/2005/8/layout/list1"/>
    <dgm:cxn modelId="{9A968C19-1A57-47CC-97BE-8A5E25FB9853}" type="presParOf" srcId="{0B807BDB-0A3F-4070-A73E-0FDF0D5452F5}" destId="{FD50159D-48A2-4B61-A3BF-037C3F18A9C6}" srcOrd="1" destOrd="0" presId="urn:microsoft.com/office/officeart/2005/8/layout/list1"/>
    <dgm:cxn modelId="{BDBBA336-DD3D-4BC7-9BDF-BBD87A51096A}" type="presParOf" srcId="{C0C85062-0965-406A-BBB7-D1A5AE956AE9}" destId="{58620211-E0F2-4F7A-8FAA-3262BE614BE0}" srcOrd="5" destOrd="0" presId="urn:microsoft.com/office/officeart/2005/8/layout/list1"/>
    <dgm:cxn modelId="{3737D2A5-E220-452C-ACE7-DBDC74E065EB}" type="presParOf" srcId="{C0C85062-0965-406A-BBB7-D1A5AE956AE9}" destId="{82960B2A-2660-4D6A-B8A2-D537F301ACC1}"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9854D9A-1ED1-4453-A1DD-CC25F03BE423}" type="doc">
      <dgm:prSet loTypeId="urn:microsoft.com/office/officeart/2005/8/layout/process4" loCatId="process" qsTypeId="urn:microsoft.com/office/officeart/2005/8/quickstyle/simple2" qsCatId="simple" csTypeId="urn:microsoft.com/office/officeart/2005/8/colors/colorful5" csCatId="colorful" phldr="1"/>
      <dgm:spPr/>
      <dgm:t>
        <a:bodyPr/>
        <a:lstStyle/>
        <a:p>
          <a:endParaRPr lang="en-US"/>
        </a:p>
      </dgm:t>
    </dgm:pt>
    <dgm:pt modelId="{B8FB2401-2900-47CF-9C14-58A70531205E}">
      <dgm:prSet custT="1"/>
      <dgm:spPr/>
      <dgm:t>
        <a:bodyPr/>
        <a:lstStyle/>
        <a:p>
          <a:r>
            <a:rPr lang="af-ZA" sz="3200" dirty="0"/>
            <a:t>Voorbeelde:</a:t>
          </a:r>
          <a:endParaRPr lang="en-US" sz="3200" dirty="0"/>
        </a:p>
      </dgm:t>
    </dgm:pt>
    <dgm:pt modelId="{6ECD99DA-7BED-4373-B660-DE24AB363CC6}" type="parTrans" cxnId="{0DDB6668-C7B8-45A4-9D08-3064162C6499}">
      <dgm:prSet/>
      <dgm:spPr/>
      <dgm:t>
        <a:bodyPr/>
        <a:lstStyle/>
        <a:p>
          <a:endParaRPr lang="en-US" sz="2000"/>
        </a:p>
      </dgm:t>
    </dgm:pt>
    <dgm:pt modelId="{8E54E4B3-7471-45CC-B9B0-EFAEDDB9538F}" type="sibTrans" cxnId="{0DDB6668-C7B8-45A4-9D08-3064162C6499}">
      <dgm:prSet/>
      <dgm:spPr/>
      <dgm:t>
        <a:bodyPr/>
        <a:lstStyle/>
        <a:p>
          <a:endParaRPr lang="en-US" sz="2000"/>
        </a:p>
      </dgm:t>
    </dgm:pt>
    <dgm:pt modelId="{EFCE7A0D-63FD-42F2-8819-46A619D07FB8}">
      <dgm:prSet custT="1"/>
      <dgm:spPr/>
      <dgm:t>
        <a:bodyPr/>
        <a:lstStyle/>
        <a:p>
          <a:r>
            <a:rPr lang="af-ZA" sz="1800" dirty="0"/>
            <a:t>Beplanning en tydsbestuur</a:t>
          </a:r>
          <a:endParaRPr lang="en-US" sz="1800" dirty="0"/>
        </a:p>
      </dgm:t>
    </dgm:pt>
    <dgm:pt modelId="{83C96738-615D-41FC-A1F9-AC7CEFFB6ADC}" type="parTrans" cxnId="{BFF2122D-05C9-404D-9271-1E77FD53C5BB}">
      <dgm:prSet/>
      <dgm:spPr/>
      <dgm:t>
        <a:bodyPr/>
        <a:lstStyle/>
        <a:p>
          <a:endParaRPr lang="en-US" sz="2000"/>
        </a:p>
      </dgm:t>
    </dgm:pt>
    <dgm:pt modelId="{15F763BD-AB86-4BCC-8BC8-4D7D5CD9784E}" type="sibTrans" cxnId="{BFF2122D-05C9-404D-9271-1E77FD53C5BB}">
      <dgm:prSet/>
      <dgm:spPr/>
      <dgm:t>
        <a:bodyPr/>
        <a:lstStyle/>
        <a:p>
          <a:endParaRPr lang="en-US" sz="2000"/>
        </a:p>
      </dgm:t>
    </dgm:pt>
    <dgm:pt modelId="{90036A70-3BFD-4F96-8E66-BC8E853BCF62}">
      <dgm:prSet custT="1"/>
      <dgm:spPr/>
      <dgm:t>
        <a:bodyPr/>
        <a:lstStyle/>
        <a:p>
          <a:r>
            <a:rPr lang="af-ZA" sz="1800" dirty="0"/>
            <a:t>Soek inligting of hulp</a:t>
          </a:r>
          <a:endParaRPr lang="en-US" sz="1800" dirty="0"/>
        </a:p>
      </dgm:t>
    </dgm:pt>
    <dgm:pt modelId="{62BDB2FE-DC65-4FAC-AB53-185269CF13C8}" type="parTrans" cxnId="{28737E6F-2FBA-400E-9535-D3962E366C1E}">
      <dgm:prSet/>
      <dgm:spPr/>
      <dgm:t>
        <a:bodyPr/>
        <a:lstStyle/>
        <a:p>
          <a:endParaRPr lang="en-US" sz="2000"/>
        </a:p>
      </dgm:t>
    </dgm:pt>
    <dgm:pt modelId="{D315A148-7CB7-4464-AC77-CA2B043DDEDB}" type="sibTrans" cxnId="{28737E6F-2FBA-400E-9535-D3962E366C1E}">
      <dgm:prSet/>
      <dgm:spPr/>
      <dgm:t>
        <a:bodyPr/>
        <a:lstStyle/>
        <a:p>
          <a:endParaRPr lang="en-US" sz="2000"/>
        </a:p>
      </dgm:t>
    </dgm:pt>
    <dgm:pt modelId="{6745E567-11A7-47C1-98CE-A2C41EDDE2F6}">
      <dgm:prSet custT="1"/>
      <dgm:spPr/>
      <dgm:t>
        <a:bodyPr/>
        <a:lstStyle/>
        <a:p>
          <a:r>
            <a:rPr lang="af-ZA" sz="1800" dirty="0"/>
            <a:t>Kognitiewe herformulering</a:t>
          </a:r>
          <a:endParaRPr lang="en-US" sz="1800" dirty="0"/>
        </a:p>
      </dgm:t>
    </dgm:pt>
    <dgm:pt modelId="{070639F4-F75D-4929-8480-B40576D02404}" type="parTrans" cxnId="{0A29103E-64F5-425D-9DCF-E2145C4484AF}">
      <dgm:prSet/>
      <dgm:spPr/>
      <dgm:t>
        <a:bodyPr/>
        <a:lstStyle/>
        <a:p>
          <a:endParaRPr lang="en-US" sz="2000"/>
        </a:p>
      </dgm:t>
    </dgm:pt>
    <dgm:pt modelId="{4BEFB688-15F0-4B4D-BBE4-CAD1F7C3F022}" type="sibTrans" cxnId="{0A29103E-64F5-425D-9DCF-E2145C4484AF}">
      <dgm:prSet/>
      <dgm:spPr/>
      <dgm:t>
        <a:bodyPr/>
        <a:lstStyle/>
        <a:p>
          <a:endParaRPr lang="en-US" sz="2000"/>
        </a:p>
      </dgm:t>
    </dgm:pt>
    <dgm:pt modelId="{C6FB632D-0C05-4D78-BDB1-495BA4BBC7AF}">
      <dgm:prSet custT="1"/>
      <dgm:spPr/>
      <dgm:t>
        <a:bodyPr/>
        <a:lstStyle/>
        <a:p>
          <a:r>
            <a:rPr lang="nl-NL" sz="3200" b="1" dirty="0"/>
            <a:t>Fokus op die verandering of bestuur van die bron van stres.</a:t>
          </a:r>
          <a:endParaRPr lang="en-US" sz="3200" dirty="0"/>
        </a:p>
      </dgm:t>
    </dgm:pt>
    <dgm:pt modelId="{CD66650B-9364-4930-88D6-691507D0AB32}" type="parTrans" cxnId="{707F8897-7CC0-4035-AD69-9756A4508969}">
      <dgm:prSet/>
      <dgm:spPr/>
      <dgm:t>
        <a:bodyPr/>
        <a:lstStyle/>
        <a:p>
          <a:endParaRPr lang="en-US" sz="2000"/>
        </a:p>
      </dgm:t>
    </dgm:pt>
    <dgm:pt modelId="{93B6F502-AB5C-4450-8D84-6FC58F28DCCF}" type="sibTrans" cxnId="{707F8897-7CC0-4035-AD69-9756A4508969}">
      <dgm:prSet/>
      <dgm:spPr/>
      <dgm:t>
        <a:bodyPr/>
        <a:lstStyle/>
        <a:p>
          <a:endParaRPr lang="en-US" sz="2000"/>
        </a:p>
      </dgm:t>
    </dgm:pt>
    <dgm:pt modelId="{482E6AA6-17AA-4752-B06C-33E5BB9BDF59}" type="pres">
      <dgm:prSet presAssocID="{F9854D9A-1ED1-4453-A1DD-CC25F03BE423}" presName="Name0" presStyleCnt="0">
        <dgm:presLayoutVars>
          <dgm:dir/>
          <dgm:animLvl val="lvl"/>
          <dgm:resizeHandles val="exact"/>
        </dgm:presLayoutVars>
      </dgm:prSet>
      <dgm:spPr/>
    </dgm:pt>
    <dgm:pt modelId="{3DDBEEEE-C5B7-4850-9D59-3D2287065C41}" type="pres">
      <dgm:prSet presAssocID="{C6FB632D-0C05-4D78-BDB1-495BA4BBC7AF}" presName="boxAndChildren" presStyleCnt="0"/>
      <dgm:spPr/>
    </dgm:pt>
    <dgm:pt modelId="{79D7D4E0-2031-4E8D-A52F-5422918DB65F}" type="pres">
      <dgm:prSet presAssocID="{C6FB632D-0C05-4D78-BDB1-495BA4BBC7AF}" presName="parentTextBox" presStyleLbl="node1" presStyleIdx="0" presStyleCnt="2"/>
      <dgm:spPr/>
    </dgm:pt>
    <dgm:pt modelId="{00694506-87B6-4885-8A90-B5373835C021}" type="pres">
      <dgm:prSet presAssocID="{8E54E4B3-7471-45CC-B9B0-EFAEDDB9538F}" presName="sp" presStyleCnt="0"/>
      <dgm:spPr/>
    </dgm:pt>
    <dgm:pt modelId="{42CA60D0-C25C-4323-B90F-BE50324E139D}" type="pres">
      <dgm:prSet presAssocID="{B8FB2401-2900-47CF-9C14-58A70531205E}" presName="arrowAndChildren" presStyleCnt="0"/>
      <dgm:spPr/>
    </dgm:pt>
    <dgm:pt modelId="{5A078362-F619-4583-8500-958288462B8C}" type="pres">
      <dgm:prSet presAssocID="{B8FB2401-2900-47CF-9C14-58A70531205E}" presName="parentTextArrow" presStyleLbl="node1" presStyleIdx="0" presStyleCnt="2"/>
      <dgm:spPr/>
    </dgm:pt>
    <dgm:pt modelId="{CD5FAD53-38FB-4887-9548-C93A9746792C}" type="pres">
      <dgm:prSet presAssocID="{B8FB2401-2900-47CF-9C14-58A70531205E}" presName="arrow" presStyleLbl="node1" presStyleIdx="1" presStyleCnt="2"/>
      <dgm:spPr/>
    </dgm:pt>
    <dgm:pt modelId="{88775FAC-1DE5-4E42-AC78-796FF0A97CEB}" type="pres">
      <dgm:prSet presAssocID="{B8FB2401-2900-47CF-9C14-58A70531205E}" presName="descendantArrow" presStyleCnt="0"/>
      <dgm:spPr/>
    </dgm:pt>
    <dgm:pt modelId="{06C9351F-DA76-4F97-BB95-4933411965E9}" type="pres">
      <dgm:prSet presAssocID="{EFCE7A0D-63FD-42F2-8819-46A619D07FB8}" presName="childTextArrow" presStyleLbl="fgAccFollowNode1" presStyleIdx="0" presStyleCnt="3">
        <dgm:presLayoutVars>
          <dgm:bulletEnabled val="1"/>
        </dgm:presLayoutVars>
      </dgm:prSet>
      <dgm:spPr/>
    </dgm:pt>
    <dgm:pt modelId="{7A1A63D8-CCA7-4571-939C-68ED45205B21}" type="pres">
      <dgm:prSet presAssocID="{90036A70-3BFD-4F96-8E66-BC8E853BCF62}" presName="childTextArrow" presStyleLbl="fgAccFollowNode1" presStyleIdx="1" presStyleCnt="3">
        <dgm:presLayoutVars>
          <dgm:bulletEnabled val="1"/>
        </dgm:presLayoutVars>
      </dgm:prSet>
      <dgm:spPr/>
    </dgm:pt>
    <dgm:pt modelId="{43B8DDB6-489F-47FD-B9E0-FD80F6C29D2E}" type="pres">
      <dgm:prSet presAssocID="{6745E567-11A7-47C1-98CE-A2C41EDDE2F6}" presName="childTextArrow" presStyleLbl="fgAccFollowNode1" presStyleIdx="2" presStyleCnt="3">
        <dgm:presLayoutVars>
          <dgm:bulletEnabled val="1"/>
        </dgm:presLayoutVars>
      </dgm:prSet>
      <dgm:spPr/>
    </dgm:pt>
  </dgm:ptLst>
  <dgm:cxnLst>
    <dgm:cxn modelId="{866A780B-089F-40E6-B428-E51B795446EC}" type="presOf" srcId="{6745E567-11A7-47C1-98CE-A2C41EDDE2F6}" destId="{43B8DDB6-489F-47FD-B9E0-FD80F6C29D2E}" srcOrd="0" destOrd="0" presId="urn:microsoft.com/office/officeart/2005/8/layout/process4"/>
    <dgm:cxn modelId="{61257119-88EA-4E01-8FF9-863427AEF662}" type="presOf" srcId="{90036A70-3BFD-4F96-8E66-BC8E853BCF62}" destId="{7A1A63D8-CCA7-4571-939C-68ED45205B21}" srcOrd="0" destOrd="0" presId="urn:microsoft.com/office/officeart/2005/8/layout/process4"/>
    <dgm:cxn modelId="{BFF2122D-05C9-404D-9271-1E77FD53C5BB}" srcId="{B8FB2401-2900-47CF-9C14-58A70531205E}" destId="{EFCE7A0D-63FD-42F2-8819-46A619D07FB8}" srcOrd="0" destOrd="0" parTransId="{83C96738-615D-41FC-A1F9-AC7CEFFB6ADC}" sibTransId="{15F763BD-AB86-4BCC-8BC8-4D7D5CD9784E}"/>
    <dgm:cxn modelId="{0A29103E-64F5-425D-9DCF-E2145C4484AF}" srcId="{B8FB2401-2900-47CF-9C14-58A70531205E}" destId="{6745E567-11A7-47C1-98CE-A2C41EDDE2F6}" srcOrd="2" destOrd="0" parTransId="{070639F4-F75D-4929-8480-B40576D02404}" sibTransId="{4BEFB688-15F0-4B4D-BBE4-CAD1F7C3F022}"/>
    <dgm:cxn modelId="{0DDB6668-C7B8-45A4-9D08-3064162C6499}" srcId="{F9854D9A-1ED1-4453-A1DD-CC25F03BE423}" destId="{B8FB2401-2900-47CF-9C14-58A70531205E}" srcOrd="0" destOrd="0" parTransId="{6ECD99DA-7BED-4373-B660-DE24AB363CC6}" sibTransId="{8E54E4B3-7471-45CC-B9B0-EFAEDDB9538F}"/>
    <dgm:cxn modelId="{D44CB14A-A896-4FDB-B2DD-BD76AFC3F26E}" type="presOf" srcId="{B8FB2401-2900-47CF-9C14-58A70531205E}" destId="{5A078362-F619-4583-8500-958288462B8C}" srcOrd="0" destOrd="0" presId="urn:microsoft.com/office/officeart/2005/8/layout/process4"/>
    <dgm:cxn modelId="{28737E6F-2FBA-400E-9535-D3962E366C1E}" srcId="{B8FB2401-2900-47CF-9C14-58A70531205E}" destId="{90036A70-3BFD-4F96-8E66-BC8E853BCF62}" srcOrd="1" destOrd="0" parTransId="{62BDB2FE-DC65-4FAC-AB53-185269CF13C8}" sibTransId="{D315A148-7CB7-4464-AC77-CA2B043DDEDB}"/>
    <dgm:cxn modelId="{2E2FE076-BCDF-47D9-BD9C-D202833F12A4}" type="presOf" srcId="{B8FB2401-2900-47CF-9C14-58A70531205E}" destId="{CD5FAD53-38FB-4887-9548-C93A9746792C}" srcOrd="1" destOrd="0" presId="urn:microsoft.com/office/officeart/2005/8/layout/process4"/>
    <dgm:cxn modelId="{707F8897-7CC0-4035-AD69-9756A4508969}" srcId="{F9854D9A-1ED1-4453-A1DD-CC25F03BE423}" destId="{C6FB632D-0C05-4D78-BDB1-495BA4BBC7AF}" srcOrd="1" destOrd="0" parTransId="{CD66650B-9364-4930-88D6-691507D0AB32}" sibTransId="{93B6F502-AB5C-4450-8D84-6FC58F28DCCF}"/>
    <dgm:cxn modelId="{F5C1F6A7-2020-4F53-BBA3-1035E44ABDFC}" type="presOf" srcId="{C6FB632D-0C05-4D78-BDB1-495BA4BBC7AF}" destId="{79D7D4E0-2031-4E8D-A52F-5422918DB65F}" srcOrd="0" destOrd="0" presId="urn:microsoft.com/office/officeart/2005/8/layout/process4"/>
    <dgm:cxn modelId="{989EB4C1-ABC4-4C06-B9C1-1229FBF292A6}" type="presOf" srcId="{F9854D9A-1ED1-4453-A1DD-CC25F03BE423}" destId="{482E6AA6-17AA-4752-B06C-33E5BB9BDF59}" srcOrd="0" destOrd="0" presId="urn:microsoft.com/office/officeart/2005/8/layout/process4"/>
    <dgm:cxn modelId="{4C24EADA-3D44-460C-AE84-E72B39B80D1B}" type="presOf" srcId="{EFCE7A0D-63FD-42F2-8819-46A619D07FB8}" destId="{06C9351F-DA76-4F97-BB95-4933411965E9}" srcOrd="0" destOrd="0" presId="urn:microsoft.com/office/officeart/2005/8/layout/process4"/>
    <dgm:cxn modelId="{9D0F7922-0E15-494D-8A5B-41FB25DF1C61}" type="presParOf" srcId="{482E6AA6-17AA-4752-B06C-33E5BB9BDF59}" destId="{3DDBEEEE-C5B7-4850-9D59-3D2287065C41}" srcOrd="0" destOrd="0" presId="urn:microsoft.com/office/officeart/2005/8/layout/process4"/>
    <dgm:cxn modelId="{983207E0-E3C3-472F-B44C-F6786DC7D589}" type="presParOf" srcId="{3DDBEEEE-C5B7-4850-9D59-3D2287065C41}" destId="{79D7D4E0-2031-4E8D-A52F-5422918DB65F}" srcOrd="0" destOrd="0" presId="urn:microsoft.com/office/officeart/2005/8/layout/process4"/>
    <dgm:cxn modelId="{F261C389-1E1A-4311-8357-ED9285E84363}" type="presParOf" srcId="{482E6AA6-17AA-4752-B06C-33E5BB9BDF59}" destId="{00694506-87B6-4885-8A90-B5373835C021}" srcOrd="1" destOrd="0" presId="urn:microsoft.com/office/officeart/2005/8/layout/process4"/>
    <dgm:cxn modelId="{E1C5786D-0044-481B-B400-CB4F012B8FB2}" type="presParOf" srcId="{482E6AA6-17AA-4752-B06C-33E5BB9BDF59}" destId="{42CA60D0-C25C-4323-B90F-BE50324E139D}" srcOrd="2" destOrd="0" presId="urn:microsoft.com/office/officeart/2005/8/layout/process4"/>
    <dgm:cxn modelId="{EB62778F-958A-4327-BE7B-D95BFF5ACABC}" type="presParOf" srcId="{42CA60D0-C25C-4323-B90F-BE50324E139D}" destId="{5A078362-F619-4583-8500-958288462B8C}" srcOrd="0" destOrd="0" presId="urn:microsoft.com/office/officeart/2005/8/layout/process4"/>
    <dgm:cxn modelId="{E009E132-6409-459B-A4DB-9EBF4D6AC062}" type="presParOf" srcId="{42CA60D0-C25C-4323-B90F-BE50324E139D}" destId="{CD5FAD53-38FB-4887-9548-C93A9746792C}" srcOrd="1" destOrd="0" presId="urn:microsoft.com/office/officeart/2005/8/layout/process4"/>
    <dgm:cxn modelId="{D616AA6A-264F-4180-B401-FAF1349BD5B5}" type="presParOf" srcId="{42CA60D0-C25C-4323-B90F-BE50324E139D}" destId="{88775FAC-1DE5-4E42-AC78-796FF0A97CEB}" srcOrd="2" destOrd="0" presId="urn:microsoft.com/office/officeart/2005/8/layout/process4"/>
    <dgm:cxn modelId="{3519B193-4ED1-4360-BCF2-9127D3277CBD}" type="presParOf" srcId="{88775FAC-1DE5-4E42-AC78-796FF0A97CEB}" destId="{06C9351F-DA76-4F97-BB95-4933411965E9}" srcOrd="0" destOrd="0" presId="urn:microsoft.com/office/officeart/2005/8/layout/process4"/>
    <dgm:cxn modelId="{AB5705FC-86C6-4F9D-BAA5-4564E2BF782A}" type="presParOf" srcId="{88775FAC-1DE5-4E42-AC78-796FF0A97CEB}" destId="{7A1A63D8-CCA7-4571-939C-68ED45205B21}" srcOrd="1" destOrd="0" presId="urn:microsoft.com/office/officeart/2005/8/layout/process4"/>
    <dgm:cxn modelId="{3E386DA3-0144-40FD-8494-1DF9EC1C61BF}" type="presParOf" srcId="{88775FAC-1DE5-4E42-AC78-796FF0A97CEB}" destId="{43B8DDB6-489F-47FD-B9E0-FD80F6C29D2E}" srcOrd="2"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43F2CF0-CF8D-422E-B080-C23355CE14B0}" type="doc">
      <dgm:prSet loTypeId="urn:microsoft.com/office/officeart/2016/7/layout/VerticalDownArrowProcess" loCatId="process" qsTypeId="urn:microsoft.com/office/officeart/2005/8/quickstyle/simple1" qsCatId="simple" csTypeId="urn:microsoft.com/office/officeart/2005/8/colors/colorful2" csCatId="colorful" phldr="1"/>
      <dgm:spPr/>
      <dgm:t>
        <a:bodyPr/>
        <a:lstStyle/>
        <a:p>
          <a:endParaRPr lang="en-US"/>
        </a:p>
      </dgm:t>
    </dgm:pt>
    <dgm:pt modelId="{163F3754-EB6C-40BB-8BCB-5BC8D12EDFC7}">
      <dgm:prSet/>
      <dgm:spPr/>
      <dgm:t>
        <a:bodyPr/>
        <a:lstStyle/>
        <a:p>
          <a:r>
            <a:rPr lang="en-US" dirty="0"/>
            <a:t>Stap 1</a:t>
          </a:r>
        </a:p>
      </dgm:t>
    </dgm:pt>
    <dgm:pt modelId="{9BB6A270-CEB0-4F8A-A95F-BFFD13510D83}" type="parTrans" cxnId="{3C8E1D2A-A16B-42F9-A946-FB5FCB5606E9}">
      <dgm:prSet/>
      <dgm:spPr/>
      <dgm:t>
        <a:bodyPr/>
        <a:lstStyle/>
        <a:p>
          <a:endParaRPr lang="en-US"/>
        </a:p>
      </dgm:t>
    </dgm:pt>
    <dgm:pt modelId="{D4FF7799-0CEA-46F7-8C41-D6B9510358BE}" type="sibTrans" cxnId="{3C8E1D2A-A16B-42F9-A946-FB5FCB5606E9}">
      <dgm:prSet/>
      <dgm:spPr/>
      <dgm:t>
        <a:bodyPr/>
        <a:lstStyle/>
        <a:p>
          <a:endParaRPr lang="en-US"/>
        </a:p>
      </dgm:t>
    </dgm:pt>
    <dgm:pt modelId="{2808796E-3834-4880-83C8-887944C46E72}">
      <dgm:prSet custT="1"/>
      <dgm:spPr/>
      <dgm:t>
        <a:bodyPr/>
        <a:lstStyle/>
        <a:p>
          <a:r>
            <a:rPr lang="nl-NL" sz="2000" b="1" dirty="0"/>
            <a:t>Identifiseer die uitdaging </a:t>
          </a:r>
          <a:r>
            <a:rPr lang="nl-NL" sz="2000" b="0" dirty="0"/>
            <a:t>(Wees spesifiek en neem gevoelens in ag)</a:t>
          </a:r>
          <a:endParaRPr lang="en-US" sz="2000" b="0" dirty="0"/>
        </a:p>
      </dgm:t>
    </dgm:pt>
    <dgm:pt modelId="{DD26807E-B604-4846-A8B6-6698E6B68ABE}" type="parTrans" cxnId="{5A491D18-9CF7-4F2E-8A99-14C39DBC38FB}">
      <dgm:prSet/>
      <dgm:spPr/>
      <dgm:t>
        <a:bodyPr/>
        <a:lstStyle/>
        <a:p>
          <a:endParaRPr lang="en-US"/>
        </a:p>
      </dgm:t>
    </dgm:pt>
    <dgm:pt modelId="{7F3F754D-3E01-4985-ADAB-BE4ECD79D2A4}" type="sibTrans" cxnId="{5A491D18-9CF7-4F2E-8A99-14C39DBC38FB}">
      <dgm:prSet/>
      <dgm:spPr/>
      <dgm:t>
        <a:bodyPr/>
        <a:lstStyle/>
        <a:p>
          <a:endParaRPr lang="en-US"/>
        </a:p>
      </dgm:t>
    </dgm:pt>
    <dgm:pt modelId="{00A82094-99DB-4D72-B0CE-34931E4AA0A2}">
      <dgm:prSet/>
      <dgm:spPr/>
      <dgm:t>
        <a:bodyPr/>
        <a:lstStyle/>
        <a:p>
          <a:r>
            <a:rPr lang="en-US" dirty="0"/>
            <a:t>Stap 2</a:t>
          </a:r>
        </a:p>
      </dgm:t>
    </dgm:pt>
    <dgm:pt modelId="{A09ADA1C-AF9D-4C64-AB8E-74A3E1A11876}" type="parTrans" cxnId="{22C7CA17-EE4B-4F9F-A05E-F20288994C5B}">
      <dgm:prSet/>
      <dgm:spPr/>
      <dgm:t>
        <a:bodyPr/>
        <a:lstStyle/>
        <a:p>
          <a:endParaRPr lang="en-US"/>
        </a:p>
      </dgm:t>
    </dgm:pt>
    <dgm:pt modelId="{40C9A845-EEBF-4DF8-A19C-0DC1FC264261}" type="sibTrans" cxnId="{22C7CA17-EE4B-4F9F-A05E-F20288994C5B}">
      <dgm:prSet/>
      <dgm:spPr/>
      <dgm:t>
        <a:bodyPr/>
        <a:lstStyle/>
        <a:p>
          <a:endParaRPr lang="en-US"/>
        </a:p>
      </dgm:t>
    </dgm:pt>
    <dgm:pt modelId="{7DEE3746-A1FA-4752-8AD3-D6C5703375C6}">
      <dgm:prSet custT="1"/>
      <dgm:spPr/>
      <dgm:t>
        <a:bodyPr/>
        <a:lstStyle/>
        <a:p>
          <a:r>
            <a:rPr lang="nl-NL" sz="2000" b="1" dirty="0"/>
            <a:t>Verken opsies en gevolge </a:t>
          </a:r>
          <a:r>
            <a:rPr lang="nl-NL" sz="2000" b="0" dirty="0"/>
            <a:t>(Breinstorm soveel as moontlik)</a:t>
          </a:r>
          <a:endParaRPr lang="en-US" sz="2000" b="0" dirty="0"/>
        </a:p>
      </dgm:t>
    </dgm:pt>
    <dgm:pt modelId="{6EC6F892-3B1C-4FCE-A288-B7B253FA10D4}" type="parTrans" cxnId="{CA54E79A-8818-4B84-8C01-5E5D82E95958}">
      <dgm:prSet/>
      <dgm:spPr/>
      <dgm:t>
        <a:bodyPr/>
        <a:lstStyle/>
        <a:p>
          <a:endParaRPr lang="en-US"/>
        </a:p>
      </dgm:t>
    </dgm:pt>
    <dgm:pt modelId="{FBC3B3D3-8969-4E09-80B1-9CA7669137EB}" type="sibTrans" cxnId="{CA54E79A-8818-4B84-8C01-5E5D82E95958}">
      <dgm:prSet/>
      <dgm:spPr/>
      <dgm:t>
        <a:bodyPr/>
        <a:lstStyle/>
        <a:p>
          <a:endParaRPr lang="en-US"/>
        </a:p>
      </dgm:t>
    </dgm:pt>
    <dgm:pt modelId="{FB803A4D-789D-486D-84EA-A4C10C4104B7}">
      <dgm:prSet/>
      <dgm:spPr/>
      <dgm:t>
        <a:bodyPr/>
        <a:lstStyle/>
        <a:p>
          <a:r>
            <a:rPr lang="en-US" dirty="0"/>
            <a:t>Stap 3</a:t>
          </a:r>
        </a:p>
      </dgm:t>
    </dgm:pt>
    <dgm:pt modelId="{B6CD4DB0-9E87-4FB1-903B-31C7B84A12A1}" type="parTrans" cxnId="{0837FE8E-025F-4242-AF0B-7E70F5D49FCA}">
      <dgm:prSet/>
      <dgm:spPr/>
      <dgm:t>
        <a:bodyPr/>
        <a:lstStyle/>
        <a:p>
          <a:endParaRPr lang="en-US"/>
        </a:p>
      </dgm:t>
    </dgm:pt>
    <dgm:pt modelId="{A70DB08A-08AD-4F78-9419-BDCC5375E7C6}" type="sibTrans" cxnId="{0837FE8E-025F-4242-AF0B-7E70F5D49FCA}">
      <dgm:prSet/>
      <dgm:spPr/>
      <dgm:t>
        <a:bodyPr/>
        <a:lstStyle/>
        <a:p>
          <a:endParaRPr lang="en-US"/>
        </a:p>
      </dgm:t>
    </dgm:pt>
    <dgm:pt modelId="{E82A8EB1-C342-40F4-8156-BBE6BAA9E455}">
      <dgm:prSet custT="1"/>
      <dgm:spPr/>
      <dgm:t>
        <a:bodyPr/>
        <a:lstStyle/>
        <a:p>
          <a:r>
            <a:rPr lang="nl-NL" sz="2000" b="1" dirty="0"/>
            <a:t>Besluit op aksies </a:t>
          </a:r>
          <a:r>
            <a:rPr lang="nl-NL" sz="2000" b="0" dirty="0"/>
            <a:t>(Oorweeg mense, toestemming en waardes vir die beste uitkoms)</a:t>
          </a:r>
          <a:endParaRPr lang="en-US" sz="2000" b="0" dirty="0"/>
        </a:p>
      </dgm:t>
    </dgm:pt>
    <dgm:pt modelId="{F12903AD-13D3-4773-A27B-B1A74542769D}" type="parTrans" cxnId="{1AE9E732-8246-4DC4-8704-F2F5BF031674}">
      <dgm:prSet/>
      <dgm:spPr/>
      <dgm:t>
        <a:bodyPr/>
        <a:lstStyle/>
        <a:p>
          <a:endParaRPr lang="en-US"/>
        </a:p>
      </dgm:t>
    </dgm:pt>
    <dgm:pt modelId="{BDB399C8-97C1-46D9-A644-8AAEA1B2C24E}" type="sibTrans" cxnId="{1AE9E732-8246-4DC4-8704-F2F5BF031674}">
      <dgm:prSet/>
      <dgm:spPr/>
      <dgm:t>
        <a:bodyPr/>
        <a:lstStyle/>
        <a:p>
          <a:endParaRPr lang="en-US"/>
        </a:p>
      </dgm:t>
    </dgm:pt>
    <dgm:pt modelId="{1E3086C7-2BAE-4789-B8AC-40F960ACF6BF}">
      <dgm:prSet/>
      <dgm:spPr/>
      <dgm:t>
        <a:bodyPr/>
        <a:lstStyle/>
        <a:p>
          <a:r>
            <a:rPr lang="en-US" dirty="0"/>
            <a:t>Stap 4</a:t>
          </a:r>
        </a:p>
      </dgm:t>
    </dgm:pt>
    <dgm:pt modelId="{4044A12D-A931-40AB-8FDA-B595A1D4B337}" type="parTrans" cxnId="{EB28255B-09AA-49F3-86B5-BC83EA69EF9B}">
      <dgm:prSet/>
      <dgm:spPr/>
      <dgm:t>
        <a:bodyPr/>
        <a:lstStyle/>
        <a:p>
          <a:endParaRPr lang="en-US"/>
        </a:p>
      </dgm:t>
    </dgm:pt>
    <dgm:pt modelId="{B27879F3-385C-489B-A233-A4F34B80BC22}" type="sibTrans" cxnId="{EB28255B-09AA-49F3-86B5-BC83EA69EF9B}">
      <dgm:prSet/>
      <dgm:spPr/>
      <dgm:t>
        <a:bodyPr/>
        <a:lstStyle/>
        <a:p>
          <a:endParaRPr lang="en-US"/>
        </a:p>
      </dgm:t>
    </dgm:pt>
    <dgm:pt modelId="{0A743E4E-5196-472E-9188-F58480ED9160}">
      <dgm:prSet custT="1"/>
      <dgm:spPr/>
      <dgm:t>
        <a:bodyPr/>
        <a:lstStyle/>
        <a:p>
          <a:r>
            <a:rPr lang="nl-NL" sz="2000" b="1" dirty="0"/>
            <a:t>Reflekteer en verbeter </a:t>
          </a:r>
          <a:r>
            <a:rPr lang="nl-NL" sz="2000" b="0" dirty="0"/>
            <a:t>(Hoe sou jy dit in die toekoms beter hanteer?)</a:t>
          </a:r>
          <a:endParaRPr lang="en-US" sz="2000" b="0" dirty="0"/>
        </a:p>
      </dgm:t>
    </dgm:pt>
    <dgm:pt modelId="{301D7A62-0C77-4A4C-A1A0-E9200A50D69B}" type="parTrans" cxnId="{383CB748-80BC-4035-9C56-4B6F22A0D3CD}">
      <dgm:prSet/>
      <dgm:spPr/>
      <dgm:t>
        <a:bodyPr/>
        <a:lstStyle/>
        <a:p>
          <a:endParaRPr lang="en-US"/>
        </a:p>
      </dgm:t>
    </dgm:pt>
    <dgm:pt modelId="{F16F509D-FE8C-4A90-B448-182C75F33A69}" type="sibTrans" cxnId="{383CB748-80BC-4035-9C56-4B6F22A0D3CD}">
      <dgm:prSet/>
      <dgm:spPr/>
      <dgm:t>
        <a:bodyPr/>
        <a:lstStyle/>
        <a:p>
          <a:endParaRPr lang="en-US"/>
        </a:p>
      </dgm:t>
    </dgm:pt>
    <dgm:pt modelId="{CCBACC5B-CF57-4544-822C-C71EA10C72EB}" type="pres">
      <dgm:prSet presAssocID="{543F2CF0-CF8D-422E-B080-C23355CE14B0}" presName="Name0" presStyleCnt="0">
        <dgm:presLayoutVars>
          <dgm:dir/>
          <dgm:animLvl val="lvl"/>
          <dgm:resizeHandles val="exact"/>
        </dgm:presLayoutVars>
      </dgm:prSet>
      <dgm:spPr/>
    </dgm:pt>
    <dgm:pt modelId="{BF58FBE4-CCD1-4645-95E6-B1344C138FC7}" type="pres">
      <dgm:prSet presAssocID="{1E3086C7-2BAE-4789-B8AC-40F960ACF6BF}" presName="boxAndChildren" presStyleCnt="0"/>
      <dgm:spPr/>
    </dgm:pt>
    <dgm:pt modelId="{9D75998F-EADC-41EC-94A4-B45AC73B1EA8}" type="pres">
      <dgm:prSet presAssocID="{1E3086C7-2BAE-4789-B8AC-40F960ACF6BF}" presName="parentTextBox" presStyleLbl="alignNode1" presStyleIdx="0" presStyleCnt="4"/>
      <dgm:spPr/>
    </dgm:pt>
    <dgm:pt modelId="{E6F702C3-0486-45D6-9B05-41F11AAE6701}" type="pres">
      <dgm:prSet presAssocID="{1E3086C7-2BAE-4789-B8AC-40F960ACF6BF}" presName="descendantBox" presStyleLbl="bgAccFollowNode1" presStyleIdx="0" presStyleCnt="4"/>
      <dgm:spPr/>
    </dgm:pt>
    <dgm:pt modelId="{78067B1D-6E1F-4D0D-A4C1-28F158D46F29}" type="pres">
      <dgm:prSet presAssocID="{A70DB08A-08AD-4F78-9419-BDCC5375E7C6}" presName="sp" presStyleCnt="0"/>
      <dgm:spPr/>
    </dgm:pt>
    <dgm:pt modelId="{A20052EE-9F1D-479A-83D5-D4431889B9D9}" type="pres">
      <dgm:prSet presAssocID="{FB803A4D-789D-486D-84EA-A4C10C4104B7}" presName="arrowAndChildren" presStyleCnt="0"/>
      <dgm:spPr/>
    </dgm:pt>
    <dgm:pt modelId="{835FECF9-9177-47AA-AD44-9D2516E0B2DE}" type="pres">
      <dgm:prSet presAssocID="{FB803A4D-789D-486D-84EA-A4C10C4104B7}" presName="parentTextArrow" presStyleLbl="node1" presStyleIdx="0" presStyleCnt="0"/>
      <dgm:spPr/>
    </dgm:pt>
    <dgm:pt modelId="{55A126D9-520A-4429-B124-C77D461951AD}" type="pres">
      <dgm:prSet presAssocID="{FB803A4D-789D-486D-84EA-A4C10C4104B7}" presName="arrow" presStyleLbl="alignNode1" presStyleIdx="1" presStyleCnt="4"/>
      <dgm:spPr/>
    </dgm:pt>
    <dgm:pt modelId="{A704F117-6924-44B6-94AE-03462F7E015B}" type="pres">
      <dgm:prSet presAssocID="{FB803A4D-789D-486D-84EA-A4C10C4104B7}" presName="descendantArrow" presStyleLbl="bgAccFollowNode1" presStyleIdx="1" presStyleCnt="4"/>
      <dgm:spPr/>
    </dgm:pt>
    <dgm:pt modelId="{B6895110-454D-4EFA-9B2D-B1F287857DD6}" type="pres">
      <dgm:prSet presAssocID="{40C9A845-EEBF-4DF8-A19C-0DC1FC264261}" presName="sp" presStyleCnt="0"/>
      <dgm:spPr/>
    </dgm:pt>
    <dgm:pt modelId="{4A3BCDC6-6343-4FE9-81AE-6EBB71EEA75A}" type="pres">
      <dgm:prSet presAssocID="{00A82094-99DB-4D72-B0CE-34931E4AA0A2}" presName="arrowAndChildren" presStyleCnt="0"/>
      <dgm:spPr/>
    </dgm:pt>
    <dgm:pt modelId="{FF9D426E-0316-4E1B-A972-92A7E350C0BB}" type="pres">
      <dgm:prSet presAssocID="{00A82094-99DB-4D72-B0CE-34931E4AA0A2}" presName="parentTextArrow" presStyleLbl="node1" presStyleIdx="0" presStyleCnt="0"/>
      <dgm:spPr/>
    </dgm:pt>
    <dgm:pt modelId="{464FAFE7-92B3-4328-818B-16A0B485FAF0}" type="pres">
      <dgm:prSet presAssocID="{00A82094-99DB-4D72-B0CE-34931E4AA0A2}" presName="arrow" presStyleLbl="alignNode1" presStyleIdx="2" presStyleCnt="4"/>
      <dgm:spPr/>
    </dgm:pt>
    <dgm:pt modelId="{DCA8E559-6E25-4E1B-A9E4-40A535728819}" type="pres">
      <dgm:prSet presAssocID="{00A82094-99DB-4D72-B0CE-34931E4AA0A2}" presName="descendantArrow" presStyleLbl="bgAccFollowNode1" presStyleIdx="2" presStyleCnt="4"/>
      <dgm:spPr/>
    </dgm:pt>
    <dgm:pt modelId="{6C289804-25E0-45E5-80BC-70E062A8CB4D}" type="pres">
      <dgm:prSet presAssocID="{D4FF7799-0CEA-46F7-8C41-D6B9510358BE}" presName="sp" presStyleCnt="0"/>
      <dgm:spPr/>
    </dgm:pt>
    <dgm:pt modelId="{6755E97B-B3C0-45B8-94B1-D0062B9AEF73}" type="pres">
      <dgm:prSet presAssocID="{163F3754-EB6C-40BB-8BCB-5BC8D12EDFC7}" presName="arrowAndChildren" presStyleCnt="0"/>
      <dgm:spPr/>
    </dgm:pt>
    <dgm:pt modelId="{0C3AA638-27B9-4F65-86E0-A824130FB100}" type="pres">
      <dgm:prSet presAssocID="{163F3754-EB6C-40BB-8BCB-5BC8D12EDFC7}" presName="parentTextArrow" presStyleLbl="node1" presStyleIdx="0" presStyleCnt="0"/>
      <dgm:spPr/>
    </dgm:pt>
    <dgm:pt modelId="{204DC8A6-4404-4DA5-ABB5-F5FB7F84166B}" type="pres">
      <dgm:prSet presAssocID="{163F3754-EB6C-40BB-8BCB-5BC8D12EDFC7}" presName="arrow" presStyleLbl="alignNode1" presStyleIdx="3" presStyleCnt="4"/>
      <dgm:spPr/>
    </dgm:pt>
    <dgm:pt modelId="{9E0F1931-1F92-4F05-ABED-13CF9E90B9E7}" type="pres">
      <dgm:prSet presAssocID="{163F3754-EB6C-40BB-8BCB-5BC8D12EDFC7}" presName="descendantArrow" presStyleLbl="bgAccFollowNode1" presStyleIdx="3" presStyleCnt="4"/>
      <dgm:spPr/>
    </dgm:pt>
  </dgm:ptLst>
  <dgm:cxnLst>
    <dgm:cxn modelId="{5D1D5507-EC5F-4D2B-B2DE-FA039C5E6118}" type="presOf" srcId="{163F3754-EB6C-40BB-8BCB-5BC8D12EDFC7}" destId="{0C3AA638-27B9-4F65-86E0-A824130FB100}" srcOrd="0" destOrd="0" presId="urn:microsoft.com/office/officeart/2016/7/layout/VerticalDownArrowProcess"/>
    <dgm:cxn modelId="{22C7CA17-EE4B-4F9F-A05E-F20288994C5B}" srcId="{543F2CF0-CF8D-422E-B080-C23355CE14B0}" destId="{00A82094-99DB-4D72-B0CE-34931E4AA0A2}" srcOrd="1" destOrd="0" parTransId="{A09ADA1C-AF9D-4C64-AB8E-74A3E1A11876}" sibTransId="{40C9A845-EEBF-4DF8-A19C-0DC1FC264261}"/>
    <dgm:cxn modelId="{5A491D18-9CF7-4F2E-8A99-14C39DBC38FB}" srcId="{163F3754-EB6C-40BB-8BCB-5BC8D12EDFC7}" destId="{2808796E-3834-4880-83C8-887944C46E72}" srcOrd="0" destOrd="0" parTransId="{DD26807E-B604-4846-A8B6-6698E6B68ABE}" sibTransId="{7F3F754D-3E01-4985-ADAB-BE4ECD79D2A4}"/>
    <dgm:cxn modelId="{13D26B1E-D9E8-448B-9013-2BF11352C4F6}" type="presOf" srcId="{7DEE3746-A1FA-4752-8AD3-D6C5703375C6}" destId="{DCA8E559-6E25-4E1B-A9E4-40A535728819}" srcOrd="0" destOrd="0" presId="urn:microsoft.com/office/officeart/2016/7/layout/VerticalDownArrowProcess"/>
    <dgm:cxn modelId="{DC543723-7940-4CFB-8EDB-01A75A36EBBB}" type="presOf" srcId="{2808796E-3834-4880-83C8-887944C46E72}" destId="{9E0F1931-1F92-4F05-ABED-13CF9E90B9E7}" srcOrd="0" destOrd="0" presId="urn:microsoft.com/office/officeart/2016/7/layout/VerticalDownArrowProcess"/>
    <dgm:cxn modelId="{3C8E1D2A-A16B-42F9-A946-FB5FCB5606E9}" srcId="{543F2CF0-CF8D-422E-B080-C23355CE14B0}" destId="{163F3754-EB6C-40BB-8BCB-5BC8D12EDFC7}" srcOrd="0" destOrd="0" parTransId="{9BB6A270-CEB0-4F8A-A95F-BFFD13510D83}" sibTransId="{D4FF7799-0CEA-46F7-8C41-D6B9510358BE}"/>
    <dgm:cxn modelId="{1AE9E732-8246-4DC4-8704-F2F5BF031674}" srcId="{FB803A4D-789D-486D-84EA-A4C10C4104B7}" destId="{E82A8EB1-C342-40F4-8156-BBE6BAA9E455}" srcOrd="0" destOrd="0" parTransId="{F12903AD-13D3-4773-A27B-B1A74542769D}" sibTransId="{BDB399C8-97C1-46D9-A644-8AAEA1B2C24E}"/>
    <dgm:cxn modelId="{EB28255B-09AA-49F3-86B5-BC83EA69EF9B}" srcId="{543F2CF0-CF8D-422E-B080-C23355CE14B0}" destId="{1E3086C7-2BAE-4789-B8AC-40F960ACF6BF}" srcOrd="3" destOrd="0" parTransId="{4044A12D-A931-40AB-8FDA-B595A1D4B337}" sibTransId="{B27879F3-385C-489B-A233-A4F34B80BC22}"/>
    <dgm:cxn modelId="{383CB748-80BC-4035-9C56-4B6F22A0D3CD}" srcId="{1E3086C7-2BAE-4789-B8AC-40F960ACF6BF}" destId="{0A743E4E-5196-472E-9188-F58480ED9160}" srcOrd="0" destOrd="0" parTransId="{301D7A62-0C77-4A4C-A1A0-E9200A50D69B}" sibTransId="{F16F509D-FE8C-4A90-B448-182C75F33A69}"/>
    <dgm:cxn modelId="{9DB7546A-3F96-42C5-870A-0C7C40214611}" type="presOf" srcId="{E82A8EB1-C342-40F4-8156-BBE6BAA9E455}" destId="{A704F117-6924-44B6-94AE-03462F7E015B}" srcOrd="0" destOrd="0" presId="urn:microsoft.com/office/officeart/2016/7/layout/VerticalDownArrowProcess"/>
    <dgm:cxn modelId="{0837FE8E-025F-4242-AF0B-7E70F5D49FCA}" srcId="{543F2CF0-CF8D-422E-B080-C23355CE14B0}" destId="{FB803A4D-789D-486D-84EA-A4C10C4104B7}" srcOrd="2" destOrd="0" parTransId="{B6CD4DB0-9E87-4FB1-903B-31C7B84A12A1}" sibTransId="{A70DB08A-08AD-4F78-9419-BDCC5375E7C6}"/>
    <dgm:cxn modelId="{3ABF5790-07DF-48D0-AD17-2AADB4999A71}" type="presOf" srcId="{FB803A4D-789D-486D-84EA-A4C10C4104B7}" destId="{835FECF9-9177-47AA-AD44-9D2516E0B2DE}" srcOrd="0" destOrd="0" presId="urn:microsoft.com/office/officeart/2016/7/layout/VerticalDownArrowProcess"/>
    <dgm:cxn modelId="{F094D197-C930-4E65-9837-BCA46E46E410}" type="presOf" srcId="{FB803A4D-789D-486D-84EA-A4C10C4104B7}" destId="{55A126D9-520A-4429-B124-C77D461951AD}" srcOrd="1" destOrd="0" presId="urn:microsoft.com/office/officeart/2016/7/layout/VerticalDownArrowProcess"/>
    <dgm:cxn modelId="{CA54E79A-8818-4B84-8C01-5E5D82E95958}" srcId="{00A82094-99DB-4D72-B0CE-34931E4AA0A2}" destId="{7DEE3746-A1FA-4752-8AD3-D6C5703375C6}" srcOrd="0" destOrd="0" parTransId="{6EC6F892-3B1C-4FCE-A288-B7B253FA10D4}" sibTransId="{FBC3B3D3-8969-4E09-80B1-9CA7669137EB}"/>
    <dgm:cxn modelId="{604C83A4-F244-4FC6-8419-491191676A44}" type="presOf" srcId="{163F3754-EB6C-40BB-8BCB-5BC8D12EDFC7}" destId="{204DC8A6-4404-4DA5-ABB5-F5FB7F84166B}" srcOrd="1" destOrd="0" presId="urn:microsoft.com/office/officeart/2016/7/layout/VerticalDownArrowProcess"/>
    <dgm:cxn modelId="{B2B4D5A7-AA26-47BE-959E-D2A660BB5C9F}" type="presOf" srcId="{1E3086C7-2BAE-4789-B8AC-40F960ACF6BF}" destId="{9D75998F-EADC-41EC-94A4-B45AC73B1EA8}" srcOrd="0" destOrd="0" presId="urn:microsoft.com/office/officeart/2016/7/layout/VerticalDownArrowProcess"/>
    <dgm:cxn modelId="{EDC975CE-C4EB-48DA-BC34-B0574D0E55F1}" type="presOf" srcId="{0A743E4E-5196-472E-9188-F58480ED9160}" destId="{E6F702C3-0486-45D6-9B05-41F11AAE6701}" srcOrd="0" destOrd="0" presId="urn:microsoft.com/office/officeart/2016/7/layout/VerticalDownArrowProcess"/>
    <dgm:cxn modelId="{01C662EC-78FA-4FB2-B99E-991B8E2DCC85}" type="presOf" srcId="{543F2CF0-CF8D-422E-B080-C23355CE14B0}" destId="{CCBACC5B-CF57-4544-822C-C71EA10C72EB}" srcOrd="0" destOrd="0" presId="urn:microsoft.com/office/officeart/2016/7/layout/VerticalDownArrowProcess"/>
    <dgm:cxn modelId="{73688AF8-3D9F-4E27-B8D6-2B6342E23209}" type="presOf" srcId="{00A82094-99DB-4D72-B0CE-34931E4AA0A2}" destId="{FF9D426E-0316-4E1B-A972-92A7E350C0BB}" srcOrd="0" destOrd="0" presId="urn:microsoft.com/office/officeart/2016/7/layout/VerticalDownArrowProcess"/>
    <dgm:cxn modelId="{C20C20FE-0D33-4D35-B6B6-F9053EA174C1}" type="presOf" srcId="{00A82094-99DB-4D72-B0CE-34931E4AA0A2}" destId="{464FAFE7-92B3-4328-818B-16A0B485FAF0}" srcOrd="1" destOrd="0" presId="urn:microsoft.com/office/officeart/2016/7/layout/VerticalDownArrowProcess"/>
    <dgm:cxn modelId="{3FCE1C1F-D02A-4671-97C1-C62E0BC36734}" type="presParOf" srcId="{CCBACC5B-CF57-4544-822C-C71EA10C72EB}" destId="{BF58FBE4-CCD1-4645-95E6-B1344C138FC7}" srcOrd="0" destOrd="0" presId="urn:microsoft.com/office/officeart/2016/7/layout/VerticalDownArrowProcess"/>
    <dgm:cxn modelId="{9A3B89B2-306C-4BCC-969E-F9BB3015F766}" type="presParOf" srcId="{BF58FBE4-CCD1-4645-95E6-B1344C138FC7}" destId="{9D75998F-EADC-41EC-94A4-B45AC73B1EA8}" srcOrd="0" destOrd="0" presId="urn:microsoft.com/office/officeart/2016/7/layout/VerticalDownArrowProcess"/>
    <dgm:cxn modelId="{13540299-0134-4949-95DA-4A6E53B18519}" type="presParOf" srcId="{BF58FBE4-CCD1-4645-95E6-B1344C138FC7}" destId="{E6F702C3-0486-45D6-9B05-41F11AAE6701}" srcOrd="1" destOrd="0" presId="urn:microsoft.com/office/officeart/2016/7/layout/VerticalDownArrowProcess"/>
    <dgm:cxn modelId="{2223B918-EAAE-4C47-9BA0-035469919019}" type="presParOf" srcId="{CCBACC5B-CF57-4544-822C-C71EA10C72EB}" destId="{78067B1D-6E1F-4D0D-A4C1-28F158D46F29}" srcOrd="1" destOrd="0" presId="urn:microsoft.com/office/officeart/2016/7/layout/VerticalDownArrowProcess"/>
    <dgm:cxn modelId="{81816A41-2433-4A63-83F5-FEC750FD16C6}" type="presParOf" srcId="{CCBACC5B-CF57-4544-822C-C71EA10C72EB}" destId="{A20052EE-9F1D-479A-83D5-D4431889B9D9}" srcOrd="2" destOrd="0" presId="urn:microsoft.com/office/officeart/2016/7/layout/VerticalDownArrowProcess"/>
    <dgm:cxn modelId="{849BE181-47F8-45EF-ACB6-355FEE7C906B}" type="presParOf" srcId="{A20052EE-9F1D-479A-83D5-D4431889B9D9}" destId="{835FECF9-9177-47AA-AD44-9D2516E0B2DE}" srcOrd="0" destOrd="0" presId="urn:microsoft.com/office/officeart/2016/7/layout/VerticalDownArrowProcess"/>
    <dgm:cxn modelId="{DAD639CD-59C6-466E-AE8A-DB55DF338381}" type="presParOf" srcId="{A20052EE-9F1D-479A-83D5-D4431889B9D9}" destId="{55A126D9-520A-4429-B124-C77D461951AD}" srcOrd="1" destOrd="0" presId="urn:microsoft.com/office/officeart/2016/7/layout/VerticalDownArrowProcess"/>
    <dgm:cxn modelId="{9BF24A48-C977-45DB-9B7D-73983BC7B750}" type="presParOf" srcId="{A20052EE-9F1D-479A-83D5-D4431889B9D9}" destId="{A704F117-6924-44B6-94AE-03462F7E015B}" srcOrd="2" destOrd="0" presId="urn:microsoft.com/office/officeart/2016/7/layout/VerticalDownArrowProcess"/>
    <dgm:cxn modelId="{D0D63230-6DF4-4AFA-8756-67074A87FBE5}" type="presParOf" srcId="{CCBACC5B-CF57-4544-822C-C71EA10C72EB}" destId="{B6895110-454D-4EFA-9B2D-B1F287857DD6}" srcOrd="3" destOrd="0" presId="urn:microsoft.com/office/officeart/2016/7/layout/VerticalDownArrowProcess"/>
    <dgm:cxn modelId="{ECFF758F-988E-4205-AD9C-CB9A63CABDF8}" type="presParOf" srcId="{CCBACC5B-CF57-4544-822C-C71EA10C72EB}" destId="{4A3BCDC6-6343-4FE9-81AE-6EBB71EEA75A}" srcOrd="4" destOrd="0" presId="urn:microsoft.com/office/officeart/2016/7/layout/VerticalDownArrowProcess"/>
    <dgm:cxn modelId="{77D50024-B5CB-438E-902B-218B78A3EFDB}" type="presParOf" srcId="{4A3BCDC6-6343-4FE9-81AE-6EBB71EEA75A}" destId="{FF9D426E-0316-4E1B-A972-92A7E350C0BB}" srcOrd="0" destOrd="0" presId="urn:microsoft.com/office/officeart/2016/7/layout/VerticalDownArrowProcess"/>
    <dgm:cxn modelId="{E67E17ED-4461-47E3-AE24-9EA6AD440062}" type="presParOf" srcId="{4A3BCDC6-6343-4FE9-81AE-6EBB71EEA75A}" destId="{464FAFE7-92B3-4328-818B-16A0B485FAF0}" srcOrd="1" destOrd="0" presId="urn:microsoft.com/office/officeart/2016/7/layout/VerticalDownArrowProcess"/>
    <dgm:cxn modelId="{AC91CFC3-8776-4EF1-B4BC-936331C3DB15}" type="presParOf" srcId="{4A3BCDC6-6343-4FE9-81AE-6EBB71EEA75A}" destId="{DCA8E559-6E25-4E1B-A9E4-40A535728819}" srcOrd="2" destOrd="0" presId="urn:microsoft.com/office/officeart/2016/7/layout/VerticalDownArrowProcess"/>
    <dgm:cxn modelId="{3503C62F-9B4B-4468-AF46-3753115D0001}" type="presParOf" srcId="{CCBACC5B-CF57-4544-822C-C71EA10C72EB}" destId="{6C289804-25E0-45E5-80BC-70E062A8CB4D}" srcOrd="5" destOrd="0" presId="urn:microsoft.com/office/officeart/2016/7/layout/VerticalDownArrowProcess"/>
    <dgm:cxn modelId="{CE831FBD-8CF6-4B30-8FBF-BB713C03BC61}" type="presParOf" srcId="{CCBACC5B-CF57-4544-822C-C71EA10C72EB}" destId="{6755E97B-B3C0-45B8-94B1-D0062B9AEF73}" srcOrd="6" destOrd="0" presId="urn:microsoft.com/office/officeart/2016/7/layout/VerticalDownArrowProcess"/>
    <dgm:cxn modelId="{79BC3D5B-BB33-4ACF-A683-5B3F3FD9BCA0}" type="presParOf" srcId="{6755E97B-B3C0-45B8-94B1-D0062B9AEF73}" destId="{0C3AA638-27B9-4F65-86E0-A824130FB100}" srcOrd="0" destOrd="0" presId="urn:microsoft.com/office/officeart/2016/7/layout/VerticalDownArrowProcess"/>
    <dgm:cxn modelId="{E24ACDA2-4C32-4842-8B5C-CE8B20441222}" type="presParOf" srcId="{6755E97B-B3C0-45B8-94B1-D0062B9AEF73}" destId="{204DC8A6-4404-4DA5-ABB5-F5FB7F84166B}" srcOrd="1" destOrd="0" presId="urn:microsoft.com/office/officeart/2016/7/layout/VerticalDownArrowProcess"/>
    <dgm:cxn modelId="{1D8882F0-05C0-441F-847B-1A949F4BC3A3}" type="presParOf" srcId="{6755E97B-B3C0-45B8-94B1-D0062B9AEF73}" destId="{9E0F1931-1F92-4F05-ABED-13CF9E90B9E7}" srcOrd="2" destOrd="0" presId="urn:microsoft.com/office/officeart/2016/7/layout/VerticalDown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2F1BF1-10D9-4DF8-958C-18D6A8663D79}">
      <dsp:nvSpPr>
        <dsp:cNvPr id="0" name=""/>
        <dsp:cNvSpPr/>
      </dsp:nvSpPr>
      <dsp:spPr>
        <a:xfrm>
          <a:off x="0" y="430834"/>
          <a:ext cx="10515600" cy="164430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604012" rIns="816127" bIns="206248" numCol="1" spcCol="1270" anchor="t" anchorCtr="0">
          <a:noAutofit/>
        </a:bodyPr>
        <a:lstStyle/>
        <a:p>
          <a:pPr marL="285750" lvl="1" indent="-285750" algn="ctr" defTabSz="1289050">
            <a:lnSpc>
              <a:spcPct val="90000"/>
            </a:lnSpc>
            <a:spcBef>
              <a:spcPct val="0"/>
            </a:spcBef>
            <a:spcAft>
              <a:spcPct val="15000"/>
            </a:spcAft>
            <a:buNone/>
          </a:pPr>
          <a:r>
            <a:rPr lang="nl-NL" sz="2900" i="1" kern="1200" dirty="0"/>
            <a:t>"Wanneer jy 'n stresvolle of oorweldigende situasie ervaar, wat doen jy om dit te hanteer?"</a:t>
          </a:r>
          <a:endParaRPr lang="en-US" sz="2900" kern="1200" dirty="0"/>
        </a:p>
      </dsp:txBody>
      <dsp:txXfrm>
        <a:off x="0" y="430834"/>
        <a:ext cx="10515600" cy="1644300"/>
      </dsp:txXfrm>
    </dsp:sp>
    <dsp:sp modelId="{24979160-2A26-4D85-A73A-CBB4D71D8BB2}">
      <dsp:nvSpPr>
        <dsp:cNvPr id="0" name=""/>
        <dsp:cNvSpPr/>
      </dsp:nvSpPr>
      <dsp:spPr>
        <a:xfrm>
          <a:off x="525780" y="2794"/>
          <a:ext cx="7360920" cy="85608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289050">
            <a:lnSpc>
              <a:spcPct val="90000"/>
            </a:lnSpc>
            <a:spcBef>
              <a:spcPct val="0"/>
            </a:spcBef>
            <a:spcAft>
              <a:spcPct val="35000"/>
            </a:spcAft>
            <a:buNone/>
          </a:pPr>
          <a:r>
            <a:rPr lang="af-ZA" sz="2900" kern="1200" dirty="0"/>
            <a:t>Bespreek:</a:t>
          </a:r>
          <a:endParaRPr lang="en-US" sz="2900" kern="1200" dirty="0"/>
        </a:p>
      </dsp:txBody>
      <dsp:txXfrm>
        <a:off x="567570" y="44584"/>
        <a:ext cx="7277340" cy="772500"/>
      </dsp:txXfrm>
    </dsp:sp>
    <dsp:sp modelId="{9A012A62-D95B-4F6B-B8D5-7FD4E0DE844D}">
      <dsp:nvSpPr>
        <dsp:cNvPr id="0" name=""/>
        <dsp:cNvSpPr/>
      </dsp:nvSpPr>
      <dsp:spPr>
        <a:xfrm>
          <a:off x="0" y="2659774"/>
          <a:ext cx="10515600" cy="1689975"/>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604012" rIns="816127" bIns="206248" numCol="1" spcCol="1270" anchor="t" anchorCtr="0">
          <a:noAutofit/>
        </a:bodyPr>
        <a:lstStyle/>
        <a:p>
          <a:pPr marL="285750" lvl="1" indent="-285750" algn="l" defTabSz="1289050">
            <a:lnSpc>
              <a:spcPct val="90000"/>
            </a:lnSpc>
            <a:spcBef>
              <a:spcPct val="0"/>
            </a:spcBef>
            <a:spcAft>
              <a:spcPct val="15000"/>
            </a:spcAft>
            <a:buChar char="•"/>
          </a:pPr>
          <a:r>
            <a:rPr lang="af-ZA" sz="2900" b="1" kern="1200" dirty="0"/>
            <a:t>In pare: </a:t>
          </a:r>
          <a:r>
            <a:rPr lang="af-ZA" sz="2900" b="0" kern="1200" dirty="0"/>
            <a:t>Jou strategie</a:t>
          </a:r>
          <a:endParaRPr lang="en-US" sz="2900" b="0" kern="1200" dirty="0"/>
        </a:p>
        <a:p>
          <a:pPr marL="285750" lvl="1" indent="-285750" algn="l" defTabSz="1289050">
            <a:lnSpc>
              <a:spcPct val="90000"/>
            </a:lnSpc>
            <a:spcBef>
              <a:spcPct val="0"/>
            </a:spcBef>
            <a:spcAft>
              <a:spcPct val="15000"/>
            </a:spcAft>
            <a:buChar char="•"/>
          </a:pPr>
          <a:r>
            <a:rPr lang="nl-NL" sz="2900" b="1" kern="1200" dirty="0"/>
            <a:t>In groepe: </a:t>
          </a:r>
          <a:r>
            <a:rPr lang="nl-NL" sz="2900" b="0" kern="1200" dirty="0"/>
            <a:t>Jou groep se beste hanteringstrategie</a:t>
          </a:r>
          <a:endParaRPr lang="en-US" sz="2900" b="0" kern="1200" dirty="0"/>
        </a:p>
      </dsp:txBody>
      <dsp:txXfrm>
        <a:off x="0" y="2659774"/>
        <a:ext cx="10515600" cy="1689975"/>
      </dsp:txXfrm>
    </dsp:sp>
    <dsp:sp modelId="{E232A00B-84FD-4EB9-B137-93A2F76A527D}">
      <dsp:nvSpPr>
        <dsp:cNvPr id="0" name=""/>
        <dsp:cNvSpPr/>
      </dsp:nvSpPr>
      <dsp:spPr>
        <a:xfrm>
          <a:off x="525780" y="2231734"/>
          <a:ext cx="7360920" cy="85608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289050">
            <a:lnSpc>
              <a:spcPct val="90000"/>
            </a:lnSpc>
            <a:spcBef>
              <a:spcPct val="0"/>
            </a:spcBef>
            <a:spcAft>
              <a:spcPct val="35000"/>
            </a:spcAft>
            <a:buNone/>
          </a:pPr>
          <a:r>
            <a:rPr lang="af-ZA" sz="2900" kern="1200" dirty="0"/>
            <a:t>Deel:</a:t>
          </a:r>
          <a:endParaRPr lang="en-US" sz="2900" kern="1200" dirty="0"/>
        </a:p>
      </dsp:txBody>
      <dsp:txXfrm>
        <a:off x="567570" y="2273524"/>
        <a:ext cx="7277340" cy="772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FC14BA-BCEB-49AF-8A28-7ED6AF4BB167}">
      <dsp:nvSpPr>
        <dsp:cNvPr id="0" name=""/>
        <dsp:cNvSpPr/>
      </dsp:nvSpPr>
      <dsp:spPr>
        <a:xfrm>
          <a:off x="1333" y="1316033"/>
          <a:ext cx="3121474" cy="156073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af-ZA" sz="3300" kern="1200" dirty="0"/>
            <a:t>Vermyding</a:t>
          </a:r>
          <a:endParaRPr lang="en-US" sz="3300" kern="1200" dirty="0"/>
        </a:p>
      </dsp:txBody>
      <dsp:txXfrm>
        <a:off x="47045" y="1361745"/>
        <a:ext cx="3030050" cy="1469313"/>
      </dsp:txXfrm>
    </dsp:sp>
    <dsp:sp modelId="{767FD064-84D9-42FF-8CC4-9D5A46F836F8}">
      <dsp:nvSpPr>
        <dsp:cNvPr id="0" name=""/>
        <dsp:cNvSpPr/>
      </dsp:nvSpPr>
      <dsp:spPr>
        <a:xfrm>
          <a:off x="3903177" y="1316033"/>
          <a:ext cx="3121474" cy="156073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af-ZA" sz="3300" kern="1200" dirty="0"/>
            <a:t>Emosie-gebaseerde hantering</a:t>
          </a:r>
          <a:endParaRPr lang="en-US" sz="3300" kern="1200" dirty="0"/>
        </a:p>
      </dsp:txBody>
      <dsp:txXfrm>
        <a:off x="3948889" y="1361745"/>
        <a:ext cx="3030050" cy="1469313"/>
      </dsp:txXfrm>
    </dsp:sp>
    <dsp:sp modelId="{BD021163-5274-4BEB-9871-4925027F68C7}">
      <dsp:nvSpPr>
        <dsp:cNvPr id="0" name=""/>
        <dsp:cNvSpPr/>
      </dsp:nvSpPr>
      <dsp:spPr>
        <a:xfrm>
          <a:off x="7805020" y="1316033"/>
          <a:ext cx="3121474" cy="156073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af-ZA" sz="3300" kern="1200" dirty="0"/>
            <a:t>Probleem-gebaseerde hantering</a:t>
          </a:r>
          <a:endParaRPr lang="en-US" sz="3300" kern="1200" dirty="0"/>
        </a:p>
      </dsp:txBody>
      <dsp:txXfrm>
        <a:off x="7850732" y="1361745"/>
        <a:ext cx="3030050" cy="14693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E1BB1D-AEB9-43E3-909D-FA7DA0AE2D55}">
      <dsp:nvSpPr>
        <dsp:cNvPr id="0" name=""/>
        <dsp:cNvSpPr/>
      </dsp:nvSpPr>
      <dsp:spPr>
        <a:xfrm>
          <a:off x="0" y="2907271"/>
          <a:ext cx="5782159" cy="1907485"/>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nl-NL" sz="3200" b="1" kern="1200" dirty="0"/>
            <a:t>Vermyding bied tydelike verligting, maar maak dikwels probleme erger.</a:t>
          </a:r>
          <a:endParaRPr lang="en-US" sz="3200" b="1" kern="1200" dirty="0"/>
        </a:p>
      </dsp:txBody>
      <dsp:txXfrm>
        <a:off x="0" y="2907271"/>
        <a:ext cx="5782159" cy="1907485"/>
      </dsp:txXfrm>
    </dsp:sp>
    <dsp:sp modelId="{96575372-0443-42CE-B280-DD980A9D9AAE}">
      <dsp:nvSpPr>
        <dsp:cNvPr id="0" name=""/>
        <dsp:cNvSpPr/>
      </dsp:nvSpPr>
      <dsp:spPr>
        <a:xfrm rot="10800000">
          <a:off x="0" y="2172"/>
          <a:ext cx="5782159" cy="2933712"/>
        </a:xfrm>
        <a:prstGeom prst="upArrowCallout">
          <a:avLst/>
        </a:prstGeom>
        <a:gradFill rotWithShape="0">
          <a:gsLst>
            <a:gs pos="0">
              <a:schemeClr val="accent5">
                <a:hueOff val="-360011"/>
                <a:satOff val="-17245"/>
                <a:lumOff val="-14117"/>
                <a:alphaOff val="0"/>
                <a:satMod val="103000"/>
                <a:lumMod val="102000"/>
                <a:tint val="94000"/>
              </a:schemeClr>
            </a:gs>
            <a:gs pos="50000">
              <a:schemeClr val="accent5">
                <a:hueOff val="-360011"/>
                <a:satOff val="-17245"/>
                <a:lumOff val="-14117"/>
                <a:alphaOff val="0"/>
                <a:satMod val="110000"/>
                <a:lumMod val="100000"/>
                <a:shade val="100000"/>
              </a:schemeClr>
            </a:gs>
            <a:gs pos="100000">
              <a:schemeClr val="accent5">
                <a:hueOff val="-360011"/>
                <a:satOff val="-17245"/>
                <a:lumOff val="-1411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af-ZA" sz="3200" kern="1200" dirty="0"/>
            <a:t>Voorbeelde:</a:t>
          </a:r>
          <a:endParaRPr lang="en-US" sz="3200" kern="1200" dirty="0"/>
        </a:p>
      </dsp:txBody>
      <dsp:txXfrm rot="-10800000">
        <a:off x="0" y="2172"/>
        <a:ext cx="5782159" cy="1029732"/>
      </dsp:txXfrm>
    </dsp:sp>
    <dsp:sp modelId="{8197C939-EBD1-4DAB-A5EB-DD2C51A3F9C2}">
      <dsp:nvSpPr>
        <dsp:cNvPr id="0" name=""/>
        <dsp:cNvSpPr/>
      </dsp:nvSpPr>
      <dsp:spPr>
        <a:xfrm>
          <a:off x="0" y="1031905"/>
          <a:ext cx="1445540" cy="87717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af-ZA" sz="1600" kern="1200" dirty="0"/>
            <a:t>Oormatige sosiale media of speletjies</a:t>
          </a:r>
          <a:endParaRPr lang="en-US" sz="1600" kern="1200" dirty="0"/>
        </a:p>
      </dsp:txBody>
      <dsp:txXfrm>
        <a:off x="0" y="1031905"/>
        <a:ext cx="1445540" cy="877179"/>
      </dsp:txXfrm>
    </dsp:sp>
    <dsp:sp modelId="{8764489C-1B55-4212-97B1-7796D6ABA36D}">
      <dsp:nvSpPr>
        <dsp:cNvPr id="0" name=""/>
        <dsp:cNvSpPr/>
      </dsp:nvSpPr>
      <dsp:spPr>
        <a:xfrm>
          <a:off x="1445539" y="1031905"/>
          <a:ext cx="1445540" cy="877179"/>
        </a:xfrm>
        <a:prstGeom prst="rect">
          <a:avLst/>
        </a:prstGeom>
        <a:solidFill>
          <a:schemeClr val="accent5">
            <a:tint val="40000"/>
            <a:alpha val="90000"/>
            <a:hueOff val="-141651"/>
            <a:satOff val="-5047"/>
            <a:lumOff val="-1107"/>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af-ZA" sz="1800" kern="1200" dirty="0"/>
            <a:t>Te veel slaap</a:t>
          </a:r>
          <a:endParaRPr lang="en-US" sz="1800" kern="1200" dirty="0"/>
        </a:p>
      </dsp:txBody>
      <dsp:txXfrm>
        <a:off x="1445539" y="1031905"/>
        <a:ext cx="1445540" cy="877179"/>
      </dsp:txXfrm>
    </dsp:sp>
    <dsp:sp modelId="{D0555E59-90EE-4956-BCED-D1B9AA3583E2}">
      <dsp:nvSpPr>
        <dsp:cNvPr id="0" name=""/>
        <dsp:cNvSpPr/>
      </dsp:nvSpPr>
      <dsp:spPr>
        <a:xfrm>
          <a:off x="2891079" y="1031905"/>
          <a:ext cx="1445540" cy="877179"/>
        </a:xfrm>
        <a:prstGeom prst="rect">
          <a:avLst/>
        </a:prstGeom>
        <a:solidFill>
          <a:schemeClr val="accent5">
            <a:tint val="40000"/>
            <a:alpha val="90000"/>
            <a:hueOff val="-283301"/>
            <a:satOff val="-10094"/>
            <a:lumOff val="-2213"/>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af-ZA" sz="1800" kern="1200" dirty="0"/>
            <a:t>Om jouself te isoleer</a:t>
          </a:r>
          <a:endParaRPr lang="en-US" sz="1800" kern="1200" dirty="0"/>
        </a:p>
      </dsp:txBody>
      <dsp:txXfrm>
        <a:off x="2891079" y="1031905"/>
        <a:ext cx="1445540" cy="877179"/>
      </dsp:txXfrm>
    </dsp:sp>
    <dsp:sp modelId="{0A025C61-B1C3-4852-A027-A68D40A45B65}">
      <dsp:nvSpPr>
        <dsp:cNvPr id="0" name=""/>
        <dsp:cNvSpPr/>
      </dsp:nvSpPr>
      <dsp:spPr>
        <a:xfrm>
          <a:off x="4336620" y="1031905"/>
          <a:ext cx="1445540" cy="877179"/>
        </a:xfrm>
        <a:prstGeom prst="rect">
          <a:avLst/>
        </a:prstGeom>
        <a:solidFill>
          <a:schemeClr val="accent5">
            <a:tint val="40000"/>
            <a:alpha val="90000"/>
            <a:hueOff val="-424952"/>
            <a:satOff val="-15141"/>
            <a:lumOff val="-332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af-ZA" sz="1800" kern="1200" dirty="0"/>
            <a:t>Emosionele eet</a:t>
          </a:r>
          <a:endParaRPr lang="en-US" sz="1800" kern="1200" dirty="0"/>
        </a:p>
      </dsp:txBody>
      <dsp:txXfrm>
        <a:off x="4336620" y="1031905"/>
        <a:ext cx="1445540" cy="8771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DF4D23-5602-45B6-AE27-0A61D10C3E7A}">
      <dsp:nvSpPr>
        <dsp:cNvPr id="0" name=""/>
        <dsp:cNvSpPr/>
      </dsp:nvSpPr>
      <dsp:spPr>
        <a:xfrm>
          <a:off x="0" y="463394"/>
          <a:ext cx="5444382" cy="23436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2545" tIns="645668" rIns="422545" bIns="170688" numCol="1" spcCol="1270" anchor="t" anchorCtr="0">
          <a:noAutofit/>
        </a:bodyPr>
        <a:lstStyle/>
        <a:p>
          <a:pPr marL="228600" lvl="1" indent="-228600" algn="l" defTabSz="1066800">
            <a:lnSpc>
              <a:spcPct val="90000"/>
            </a:lnSpc>
            <a:spcBef>
              <a:spcPct val="0"/>
            </a:spcBef>
            <a:spcAft>
              <a:spcPct val="15000"/>
            </a:spcAft>
            <a:buChar char="•"/>
          </a:pPr>
          <a:r>
            <a:rPr lang="nl-NL" sz="2400" kern="1200" dirty="0"/>
            <a:t>Gesprekke met vriende
Fisiese aktiwiteit 
Musiek of kreatiewe aktiwiteite 
Joernaalinskrywings</a:t>
          </a:r>
          <a:endParaRPr lang="en-US" sz="2400" kern="1200" dirty="0"/>
        </a:p>
      </dsp:txBody>
      <dsp:txXfrm>
        <a:off x="0" y="463394"/>
        <a:ext cx="5444382" cy="2343600"/>
      </dsp:txXfrm>
    </dsp:sp>
    <dsp:sp modelId="{436DDEBF-D47E-4D45-8C87-99AB1E76440D}">
      <dsp:nvSpPr>
        <dsp:cNvPr id="0" name=""/>
        <dsp:cNvSpPr/>
      </dsp:nvSpPr>
      <dsp:spPr>
        <a:xfrm>
          <a:off x="272219" y="5834"/>
          <a:ext cx="3811067" cy="9151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49" tIns="0" rIns="144049" bIns="0" numCol="1" spcCol="1270" anchor="ctr" anchorCtr="0">
          <a:noAutofit/>
        </a:bodyPr>
        <a:lstStyle/>
        <a:p>
          <a:pPr marL="0" lvl="0" indent="0" algn="l" defTabSz="1066800">
            <a:lnSpc>
              <a:spcPct val="90000"/>
            </a:lnSpc>
            <a:spcBef>
              <a:spcPct val="0"/>
            </a:spcBef>
            <a:spcAft>
              <a:spcPct val="35000"/>
            </a:spcAft>
            <a:buNone/>
          </a:pPr>
          <a:r>
            <a:rPr lang="af-ZA" sz="2400" kern="1200" dirty="0"/>
            <a:t>Voorbeelde:</a:t>
          </a:r>
          <a:endParaRPr lang="en-US" sz="2400" kern="1200" dirty="0"/>
        </a:p>
      </dsp:txBody>
      <dsp:txXfrm>
        <a:off x="316891" y="50506"/>
        <a:ext cx="3721723" cy="825776"/>
      </dsp:txXfrm>
    </dsp:sp>
    <dsp:sp modelId="{82960B2A-2660-4D6A-B8A2-D537F301ACC1}">
      <dsp:nvSpPr>
        <dsp:cNvPr id="0" name=""/>
        <dsp:cNvSpPr/>
      </dsp:nvSpPr>
      <dsp:spPr>
        <a:xfrm>
          <a:off x="0" y="3431955"/>
          <a:ext cx="5444382" cy="7812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50159D-48A2-4B61-A3BF-037C3F18A9C6}">
      <dsp:nvSpPr>
        <dsp:cNvPr id="0" name=""/>
        <dsp:cNvSpPr/>
      </dsp:nvSpPr>
      <dsp:spPr>
        <a:xfrm>
          <a:off x="272219" y="2974395"/>
          <a:ext cx="3811067" cy="9151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49" tIns="0" rIns="144049" bIns="0" numCol="1" spcCol="1270" anchor="ctr" anchorCtr="0">
          <a:noAutofit/>
        </a:bodyPr>
        <a:lstStyle/>
        <a:p>
          <a:pPr marL="0" lvl="0" indent="0" algn="l" defTabSz="1066800">
            <a:lnSpc>
              <a:spcPct val="90000"/>
            </a:lnSpc>
            <a:spcBef>
              <a:spcPct val="0"/>
            </a:spcBef>
            <a:spcAft>
              <a:spcPct val="35000"/>
            </a:spcAft>
            <a:buNone/>
          </a:pPr>
          <a:r>
            <a:rPr lang="nl-NL" sz="2400" b="1" kern="1200" dirty="0"/>
            <a:t>Help om emosionele nood te bestuur.</a:t>
          </a:r>
          <a:endParaRPr lang="en-US" sz="2400" kern="1200" dirty="0"/>
        </a:p>
      </dsp:txBody>
      <dsp:txXfrm>
        <a:off x="316891" y="3019067"/>
        <a:ext cx="3721723" cy="8257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D7D4E0-2031-4E8D-A52F-5422918DB65F}">
      <dsp:nvSpPr>
        <dsp:cNvPr id="0" name=""/>
        <dsp:cNvSpPr/>
      </dsp:nvSpPr>
      <dsp:spPr>
        <a:xfrm>
          <a:off x="0" y="2642730"/>
          <a:ext cx="5557357" cy="1733917"/>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nl-NL" sz="3200" b="1" kern="1200" dirty="0"/>
            <a:t>Fokus op die verandering of bestuur van die bron van stres.</a:t>
          </a:r>
          <a:endParaRPr lang="en-US" sz="3200" kern="1200" dirty="0"/>
        </a:p>
      </dsp:txBody>
      <dsp:txXfrm>
        <a:off x="0" y="2642730"/>
        <a:ext cx="5557357" cy="1733917"/>
      </dsp:txXfrm>
    </dsp:sp>
    <dsp:sp modelId="{CD5FAD53-38FB-4887-9548-C93A9746792C}">
      <dsp:nvSpPr>
        <dsp:cNvPr id="0" name=""/>
        <dsp:cNvSpPr/>
      </dsp:nvSpPr>
      <dsp:spPr>
        <a:xfrm rot="10800000">
          <a:off x="0" y="1974"/>
          <a:ext cx="5557357" cy="2666764"/>
        </a:xfrm>
        <a:prstGeom prst="upArrowCallout">
          <a:avLst/>
        </a:prstGeom>
        <a:solidFill>
          <a:schemeClr val="accent5">
            <a:hueOff val="-360011"/>
            <a:satOff val="-17245"/>
            <a:lumOff val="-14117"/>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af-ZA" sz="3200" kern="1200" dirty="0"/>
            <a:t>Voorbeelde:</a:t>
          </a:r>
          <a:endParaRPr lang="en-US" sz="3200" kern="1200" dirty="0"/>
        </a:p>
      </dsp:txBody>
      <dsp:txXfrm rot="-10800000">
        <a:off x="0" y="1974"/>
        <a:ext cx="5557357" cy="936034"/>
      </dsp:txXfrm>
    </dsp:sp>
    <dsp:sp modelId="{06C9351F-DA76-4F97-BB95-4933411965E9}">
      <dsp:nvSpPr>
        <dsp:cNvPr id="0" name=""/>
        <dsp:cNvSpPr/>
      </dsp:nvSpPr>
      <dsp:spPr>
        <a:xfrm>
          <a:off x="2713" y="938008"/>
          <a:ext cx="1850643" cy="797362"/>
        </a:xfrm>
        <a:prstGeom prst="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af-ZA" sz="1800" kern="1200" dirty="0"/>
            <a:t>Beplanning en tydsbestuur</a:t>
          </a:r>
          <a:endParaRPr lang="en-US" sz="1800" kern="1200" dirty="0"/>
        </a:p>
      </dsp:txBody>
      <dsp:txXfrm>
        <a:off x="2713" y="938008"/>
        <a:ext cx="1850643" cy="797362"/>
      </dsp:txXfrm>
    </dsp:sp>
    <dsp:sp modelId="{7A1A63D8-CCA7-4571-939C-68ED45205B21}">
      <dsp:nvSpPr>
        <dsp:cNvPr id="0" name=""/>
        <dsp:cNvSpPr/>
      </dsp:nvSpPr>
      <dsp:spPr>
        <a:xfrm>
          <a:off x="1853356" y="938008"/>
          <a:ext cx="1850643" cy="797362"/>
        </a:xfrm>
        <a:prstGeom prst="rect">
          <a:avLst/>
        </a:prstGeom>
        <a:solidFill>
          <a:schemeClr val="accent5">
            <a:tint val="40000"/>
            <a:alpha val="90000"/>
            <a:hueOff val="-212476"/>
            <a:satOff val="-7570"/>
            <a:lumOff val="-166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af-ZA" sz="1800" kern="1200" dirty="0"/>
            <a:t>Soek inligting of hulp</a:t>
          </a:r>
          <a:endParaRPr lang="en-US" sz="1800" kern="1200" dirty="0"/>
        </a:p>
      </dsp:txBody>
      <dsp:txXfrm>
        <a:off x="1853356" y="938008"/>
        <a:ext cx="1850643" cy="797362"/>
      </dsp:txXfrm>
    </dsp:sp>
    <dsp:sp modelId="{43B8DDB6-489F-47FD-B9E0-FD80F6C29D2E}">
      <dsp:nvSpPr>
        <dsp:cNvPr id="0" name=""/>
        <dsp:cNvSpPr/>
      </dsp:nvSpPr>
      <dsp:spPr>
        <a:xfrm>
          <a:off x="3704000" y="938008"/>
          <a:ext cx="1850643" cy="797362"/>
        </a:xfrm>
        <a:prstGeom prst="rect">
          <a:avLst/>
        </a:prstGeom>
        <a:solidFill>
          <a:schemeClr val="accent5">
            <a:tint val="40000"/>
            <a:alpha val="90000"/>
            <a:hueOff val="-424952"/>
            <a:satOff val="-15141"/>
            <a:lumOff val="-332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af-ZA" sz="1800" kern="1200" dirty="0"/>
            <a:t>Kognitiewe herformulering</a:t>
          </a:r>
          <a:endParaRPr lang="en-US" sz="1800" kern="1200" dirty="0"/>
        </a:p>
      </dsp:txBody>
      <dsp:txXfrm>
        <a:off x="3704000" y="938008"/>
        <a:ext cx="1850643" cy="7973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75998F-EADC-41EC-94A4-B45AC73B1EA8}">
      <dsp:nvSpPr>
        <dsp:cNvPr id="0" name=""/>
        <dsp:cNvSpPr/>
      </dsp:nvSpPr>
      <dsp:spPr>
        <a:xfrm>
          <a:off x="0" y="3439008"/>
          <a:ext cx="2731957" cy="752371"/>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297" tIns="184912" rIns="194297"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Stap 4</a:t>
          </a:r>
        </a:p>
      </dsp:txBody>
      <dsp:txXfrm>
        <a:off x="0" y="3439008"/>
        <a:ext cx="2731957" cy="752371"/>
      </dsp:txXfrm>
    </dsp:sp>
    <dsp:sp modelId="{E6F702C3-0486-45D6-9B05-41F11AAE6701}">
      <dsp:nvSpPr>
        <dsp:cNvPr id="0" name=""/>
        <dsp:cNvSpPr/>
      </dsp:nvSpPr>
      <dsp:spPr>
        <a:xfrm>
          <a:off x="2731957" y="3439008"/>
          <a:ext cx="8195871" cy="752371"/>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6251" tIns="254000" rIns="166251" bIns="254000" numCol="1" spcCol="1270" anchor="ctr" anchorCtr="0">
          <a:noAutofit/>
        </a:bodyPr>
        <a:lstStyle/>
        <a:p>
          <a:pPr marL="0" lvl="0" indent="0" algn="l" defTabSz="889000">
            <a:lnSpc>
              <a:spcPct val="90000"/>
            </a:lnSpc>
            <a:spcBef>
              <a:spcPct val="0"/>
            </a:spcBef>
            <a:spcAft>
              <a:spcPct val="35000"/>
            </a:spcAft>
            <a:buNone/>
          </a:pPr>
          <a:r>
            <a:rPr lang="nl-NL" sz="2000" b="1" kern="1200" dirty="0"/>
            <a:t>Reflekteer en verbeter </a:t>
          </a:r>
          <a:r>
            <a:rPr lang="nl-NL" sz="2000" b="0" kern="1200" dirty="0"/>
            <a:t>(Hoe sou jy dit in die toekoms beter hanteer?)</a:t>
          </a:r>
          <a:endParaRPr lang="en-US" sz="2000" b="0" kern="1200" dirty="0"/>
        </a:p>
      </dsp:txBody>
      <dsp:txXfrm>
        <a:off x="2731957" y="3439008"/>
        <a:ext cx="8195871" cy="752371"/>
      </dsp:txXfrm>
    </dsp:sp>
    <dsp:sp modelId="{55A126D9-520A-4429-B124-C77D461951AD}">
      <dsp:nvSpPr>
        <dsp:cNvPr id="0" name=""/>
        <dsp:cNvSpPr/>
      </dsp:nvSpPr>
      <dsp:spPr>
        <a:xfrm rot="10800000">
          <a:off x="0" y="2293147"/>
          <a:ext cx="2731957" cy="1157146"/>
        </a:xfrm>
        <a:prstGeom prst="upArrowCallout">
          <a:avLst>
            <a:gd name="adj1" fmla="val 5000"/>
            <a:gd name="adj2" fmla="val 10000"/>
            <a:gd name="adj3" fmla="val 15000"/>
            <a:gd name="adj4" fmla="val 64977"/>
          </a:avLst>
        </a:prstGeom>
        <a:solidFill>
          <a:schemeClr val="accent2">
            <a:hueOff val="-486521"/>
            <a:satOff val="-4245"/>
            <a:lumOff val="-5490"/>
            <a:alphaOff val="0"/>
          </a:schemeClr>
        </a:solidFill>
        <a:ln w="19050" cap="flat" cmpd="sng" algn="ctr">
          <a:solidFill>
            <a:schemeClr val="accent2">
              <a:hueOff val="-486521"/>
              <a:satOff val="-4245"/>
              <a:lumOff val="-54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297" tIns="184912" rIns="194297"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Stap 3</a:t>
          </a:r>
        </a:p>
      </dsp:txBody>
      <dsp:txXfrm rot="-10800000">
        <a:off x="0" y="2293147"/>
        <a:ext cx="2731957" cy="752145"/>
      </dsp:txXfrm>
    </dsp:sp>
    <dsp:sp modelId="{A704F117-6924-44B6-94AE-03462F7E015B}">
      <dsp:nvSpPr>
        <dsp:cNvPr id="0" name=""/>
        <dsp:cNvSpPr/>
      </dsp:nvSpPr>
      <dsp:spPr>
        <a:xfrm>
          <a:off x="2731957" y="2293147"/>
          <a:ext cx="8195871" cy="752145"/>
        </a:xfrm>
        <a:prstGeom prst="rect">
          <a:avLst/>
        </a:prstGeom>
        <a:solidFill>
          <a:schemeClr val="accent2">
            <a:tint val="40000"/>
            <a:alpha val="90000"/>
            <a:hueOff val="-400039"/>
            <a:satOff val="-5129"/>
            <a:lumOff val="-1291"/>
            <a:alphaOff val="0"/>
          </a:schemeClr>
        </a:solidFill>
        <a:ln w="19050" cap="flat" cmpd="sng" algn="ctr">
          <a:solidFill>
            <a:schemeClr val="accent2">
              <a:tint val="40000"/>
              <a:alpha val="90000"/>
              <a:hueOff val="-400039"/>
              <a:satOff val="-5129"/>
              <a:lumOff val="-129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6251" tIns="254000" rIns="166251" bIns="254000" numCol="1" spcCol="1270" anchor="ctr" anchorCtr="0">
          <a:noAutofit/>
        </a:bodyPr>
        <a:lstStyle/>
        <a:p>
          <a:pPr marL="0" lvl="0" indent="0" algn="l" defTabSz="889000">
            <a:lnSpc>
              <a:spcPct val="90000"/>
            </a:lnSpc>
            <a:spcBef>
              <a:spcPct val="0"/>
            </a:spcBef>
            <a:spcAft>
              <a:spcPct val="35000"/>
            </a:spcAft>
            <a:buNone/>
          </a:pPr>
          <a:r>
            <a:rPr lang="nl-NL" sz="2000" b="1" kern="1200" dirty="0"/>
            <a:t>Besluit op aksies </a:t>
          </a:r>
          <a:r>
            <a:rPr lang="nl-NL" sz="2000" b="0" kern="1200" dirty="0"/>
            <a:t>(Oorweeg mense, toestemming en waardes vir die beste uitkoms)</a:t>
          </a:r>
          <a:endParaRPr lang="en-US" sz="2000" b="0" kern="1200" dirty="0"/>
        </a:p>
      </dsp:txBody>
      <dsp:txXfrm>
        <a:off x="2731957" y="2293147"/>
        <a:ext cx="8195871" cy="752145"/>
      </dsp:txXfrm>
    </dsp:sp>
    <dsp:sp modelId="{464FAFE7-92B3-4328-818B-16A0B485FAF0}">
      <dsp:nvSpPr>
        <dsp:cNvPr id="0" name=""/>
        <dsp:cNvSpPr/>
      </dsp:nvSpPr>
      <dsp:spPr>
        <a:xfrm rot="10800000">
          <a:off x="0" y="1147286"/>
          <a:ext cx="2731957" cy="1157146"/>
        </a:xfrm>
        <a:prstGeom prst="upArrowCallout">
          <a:avLst>
            <a:gd name="adj1" fmla="val 5000"/>
            <a:gd name="adj2" fmla="val 10000"/>
            <a:gd name="adj3" fmla="val 15000"/>
            <a:gd name="adj4" fmla="val 64977"/>
          </a:avLst>
        </a:prstGeom>
        <a:solidFill>
          <a:schemeClr val="accent2">
            <a:hueOff val="-973042"/>
            <a:satOff val="-8489"/>
            <a:lumOff val="-10981"/>
            <a:alphaOff val="0"/>
          </a:schemeClr>
        </a:solidFill>
        <a:ln w="19050" cap="flat" cmpd="sng" algn="ctr">
          <a:solidFill>
            <a:schemeClr val="accent2">
              <a:hueOff val="-973042"/>
              <a:satOff val="-8489"/>
              <a:lumOff val="-109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297" tIns="184912" rIns="194297"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Stap 2</a:t>
          </a:r>
        </a:p>
      </dsp:txBody>
      <dsp:txXfrm rot="-10800000">
        <a:off x="0" y="1147286"/>
        <a:ext cx="2731957" cy="752145"/>
      </dsp:txXfrm>
    </dsp:sp>
    <dsp:sp modelId="{DCA8E559-6E25-4E1B-A9E4-40A535728819}">
      <dsp:nvSpPr>
        <dsp:cNvPr id="0" name=""/>
        <dsp:cNvSpPr/>
      </dsp:nvSpPr>
      <dsp:spPr>
        <a:xfrm>
          <a:off x="2731957" y="1147286"/>
          <a:ext cx="8195871" cy="752145"/>
        </a:xfrm>
        <a:prstGeom prst="rect">
          <a:avLst/>
        </a:prstGeom>
        <a:solidFill>
          <a:schemeClr val="accent2">
            <a:tint val="40000"/>
            <a:alpha val="90000"/>
            <a:hueOff val="-800078"/>
            <a:satOff val="-10257"/>
            <a:lumOff val="-2583"/>
            <a:alphaOff val="0"/>
          </a:schemeClr>
        </a:solidFill>
        <a:ln w="19050" cap="flat" cmpd="sng" algn="ctr">
          <a:solidFill>
            <a:schemeClr val="accent2">
              <a:tint val="40000"/>
              <a:alpha val="90000"/>
              <a:hueOff val="-800078"/>
              <a:satOff val="-10257"/>
              <a:lumOff val="-25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6251" tIns="254000" rIns="166251" bIns="254000" numCol="1" spcCol="1270" anchor="ctr" anchorCtr="0">
          <a:noAutofit/>
        </a:bodyPr>
        <a:lstStyle/>
        <a:p>
          <a:pPr marL="0" lvl="0" indent="0" algn="l" defTabSz="889000">
            <a:lnSpc>
              <a:spcPct val="90000"/>
            </a:lnSpc>
            <a:spcBef>
              <a:spcPct val="0"/>
            </a:spcBef>
            <a:spcAft>
              <a:spcPct val="35000"/>
            </a:spcAft>
            <a:buNone/>
          </a:pPr>
          <a:r>
            <a:rPr lang="nl-NL" sz="2000" b="1" kern="1200" dirty="0"/>
            <a:t>Verken opsies en gevolge </a:t>
          </a:r>
          <a:r>
            <a:rPr lang="nl-NL" sz="2000" b="0" kern="1200" dirty="0"/>
            <a:t>(Breinstorm soveel as moontlik)</a:t>
          </a:r>
          <a:endParaRPr lang="en-US" sz="2000" b="0" kern="1200" dirty="0"/>
        </a:p>
      </dsp:txBody>
      <dsp:txXfrm>
        <a:off x="2731957" y="1147286"/>
        <a:ext cx="8195871" cy="752145"/>
      </dsp:txXfrm>
    </dsp:sp>
    <dsp:sp modelId="{204DC8A6-4404-4DA5-ABB5-F5FB7F84166B}">
      <dsp:nvSpPr>
        <dsp:cNvPr id="0" name=""/>
        <dsp:cNvSpPr/>
      </dsp:nvSpPr>
      <dsp:spPr>
        <a:xfrm rot="10800000">
          <a:off x="0" y="1425"/>
          <a:ext cx="2731957" cy="1157146"/>
        </a:xfrm>
        <a:prstGeom prst="upArrowCallout">
          <a:avLst>
            <a:gd name="adj1" fmla="val 5000"/>
            <a:gd name="adj2" fmla="val 10000"/>
            <a:gd name="adj3" fmla="val 15000"/>
            <a:gd name="adj4" fmla="val 64977"/>
          </a:avLst>
        </a:prstGeom>
        <a:solidFill>
          <a:schemeClr val="accent2">
            <a:hueOff val="-1459563"/>
            <a:satOff val="-12734"/>
            <a:lumOff val="-16471"/>
            <a:alphaOff val="0"/>
          </a:schemeClr>
        </a:solidFill>
        <a:ln w="19050" cap="flat" cmpd="sng" algn="ctr">
          <a:solidFill>
            <a:schemeClr val="accent2">
              <a:hueOff val="-1459563"/>
              <a:satOff val="-12734"/>
              <a:lumOff val="-1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297" tIns="184912" rIns="194297"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Stap 1</a:t>
          </a:r>
        </a:p>
      </dsp:txBody>
      <dsp:txXfrm rot="-10800000">
        <a:off x="0" y="1425"/>
        <a:ext cx="2731957" cy="752145"/>
      </dsp:txXfrm>
    </dsp:sp>
    <dsp:sp modelId="{9E0F1931-1F92-4F05-ABED-13CF9E90B9E7}">
      <dsp:nvSpPr>
        <dsp:cNvPr id="0" name=""/>
        <dsp:cNvSpPr/>
      </dsp:nvSpPr>
      <dsp:spPr>
        <a:xfrm>
          <a:off x="2731957" y="1425"/>
          <a:ext cx="8195871" cy="752145"/>
        </a:xfrm>
        <a:prstGeom prst="rect">
          <a:avLst/>
        </a:prstGeom>
        <a:solidFill>
          <a:schemeClr val="accent2">
            <a:tint val="40000"/>
            <a:alpha val="90000"/>
            <a:hueOff val="-1200117"/>
            <a:satOff val="-15386"/>
            <a:lumOff val="-3874"/>
            <a:alphaOff val="0"/>
          </a:schemeClr>
        </a:solidFill>
        <a:ln w="19050" cap="flat" cmpd="sng" algn="ctr">
          <a:solidFill>
            <a:schemeClr val="accent2">
              <a:tint val="40000"/>
              <a:alpha val="90000"/>
              <a:hueOff val="-1200117"/>
              <a:satOff val="-15386"/>
              <a:lumOff val="-387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6251" tIns="254000" rIns="166251" bIns="254000" numCol="1" spcCol="1270" anchor="ctr" anchorCtr="0">
          <a:noAutofit/>
        </a:bodyPr>
        <a:lstStyle/>
        <a:p>
          <a:pPr marL="0" lvl="0" indent="0" algn="l" defTabSz="889000">
            <a:lnSpc>
              <a:spcPct val="90000"/>
            </a:lnSpc>
            <a:spcBef>
              <a:spcPct val="0"/>
            </a:spcBef>
            <a:spcAft>
              <a:spcPct val="35000"/>
            </a:spcAft>
            <a:buNone/>
          </a:pPr>
          <a:r>
            <a:rPr lang="nl-NL" sz="2000" b="1" kern="1200" dirty="0"/>
            <a:t>Identifiseer die uitdaging </a:t>
          </a:r>
          <a:r>
            <a:rPr lang="nl-NL" sz="2000" b="0" kern="1200" dirty="0"/>
            <a:t>(Wees spesifiek en neem gevoelens in ag)</a:t>
          </a:r>
          <a:endParaRPr lang="en-US" sz="2000" b="0" kern="1200" dirty="0"/>
        </a:p>
      </dsp:txBody>
      <dsp:txXfrm>
        <a:off x="2731957" y="1425"/>
        <a:ext cx="8195871" cy="75214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4025">
              <a:buNone/>
            </a:pPr>
            <a:r>
              <a:rPr lang="en-ZA" sz="1200" b="1" i="0" u="none" strike="noStrike" cap="none" dirty="0">
                <a:solidFill>
                  <a:schemeClr val="dk1"/>
                </a:solidFill>
                <a:effectLst/>
                <a:latin typeface="Calibri"/>
                <a:ea typeface="Calibri"/>
                <a:cs typeface="Calibri"/>
                <a:sym typeface="Calibri"/>
              </a:rPr>
              <a:t>Nota </a:t>
            </a:r>
            <a:r>
              <a:rPr lang="en-ZA" sz="1200" b="1" i="0" u="none" strike="noStrike" cap="none" dirty="0" err="1">
                <a:solidFill>
                  <a:schemeClr val="dk1"/>
                </a:solidFill>
                <a:effectLst/>
                <a:latin typeface="Calibri"/>
                <a:ea typeface="Calibri"/>
                <a:cs typeface="Calibri"/>
                <a:sym typeface="Calibri"/>
              </a:rPr>
              <a:t>aan</a:t>
            </a:r>
            <a:r>
              <a:rPr lang="en-ZA" sz="1200" b="1" i="0" u="none" strike="noStrike" cap="none" dirty="0">
                <a:solidFill>
                  <a:schemeClr val="dk1"/>
                </a:solidFill>
                <a:effectLst/>
                <a:latin typeface="Calibri"/>
                <a:ea typeface="Calibri"/>
                <a:cs typeface="Calibri"/>
                <a:sym typeface="Calibri"/>
              </a:rPr>
              <a:t> </a:t>
            </a:r>
            <a:r>
              <a:rPr lang="en-ZA" sz="1200" b="1" i="0" u="none" strike="noStrike" cap="none" dirty="0" err="1">
                <a:solidFill>
                  <a:schemeClr val="dk1"/>
                </a:solidFill>
                <a:effectLst/>
                <a:latin typeface="Calibri"/>
                <a:ea typeface="Calibri"/>
                <a:cs typeface="Calibri"/>
                <a:sym typeface="Calibri"/>
              </a:rPr>
              <a:t>onderwyser</a:t>
            </a:r>
            <a:r>
              <a:rPr lang="en-ZA" sz="1200" b="1" i="0" u="none" strike="noStrike" cap="none"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Maak </a:t>
            </a:r>
            <a:r>
              <a:rPr lang="en-US" sz="1200" b="0" i="0" u="none" strike="noStrike" cap="none" dirty="0" err="1">
                <a:solidFill>
                  <a:schemeClr val="dk1"/>
                </a:solidFill>
                <a:effectLst/>
                <a:latin typeface="Calibri"/>
                <a:ea typeface="Calibri"/>
                <a:cs typeface="Calibri"/>
                <a:sym typeface="Calibri"/>
              </a:rPr>
              <a:t>seker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dat</a:t>
            </a:r>
            <a:r>
              <a:rPr lang="en-US" sz="1200" b="0" i="0" u="none" strike="noStrike" cap="none" dirty="0">
                <a:solidFill>
                  <a:schemeClr val="dk1"/>
                </a:solidFill>
                <a:effectLst/>
                <a:latin typeface="Calibri"/>
                <a:ea typeface="Calibri"/>
                <a:cs typeface="Calibri"/>
                <a:sym typeface="Calibri"/>
              </a:rPr>
              <a:t> die </a:t>
            </a:r>
            <a:r>
              <a:rPr lang="en-US" sz="1200" b="0" i="0" u="none" strike="noStrike" cap="none" dirty="0" err="1">
                <a:solidFill>
                  <a:schemeClr val="dk1"/>
                </a:solidFill>
                <a:effectLst/>
                <a:latin typeface="Calibri"/>
                <a:ea typeface="Calibri"/>
                <a:cs typeface="Calibri"/>
                <a:sym typeface="Calibri"/>
              </a:rPr>
              <a:t>klas</a:t>
            </a:r>
            <a:r>
              <a:rPr lang="en-US" sz="1200" b="0" i="0" u="none" strike="noStrike" cap="none" dirty="0">
                <a:solidFill>
                  <a:schemeClr val="dk1"/>
                </a:solidFill>
                <a:effectLst/>
                <a:latin typeface="Calibri"/>
                <a:ea typeface="Calibri"/>
                <a:cs typeface="Calibri"/>
                <a:sym typeface="Calibri"/>
              </a:rPr>
              <a:t> in </a:t>
            </a:r>
            <a:r>
              <a:rPr lang="en-US" sz="1200" b="0" i="0" u="none" strike="noStrike" cap="none" dirty="0" err="1">
                <a:solidFill>
                  <a:schemeClr val="dk1"/>
                </a:solidFill>
                <a:effectLst/>
                <a:latin typeface="Calibri"/>
                <a:ea typeface="Calibri"/>
                <a:cs typeface="Calibri"/>
                <a:sym typeface="Calibri"/>
              </a:rPr>
              <a:t>groepe</a:t>
            </a:r>
            <a:r>
              <a:rPr lang="en-US" sz="1200" b="0" i="0" u="none" strike="noStrike" cap="none" dirty="0">
                <a:solidFill>
                  <a:schemeClr val="dk1"/>
                </a:solidFill>
                <a:effectLst/>
                <a:latin typeface="Calibri"/>
                <a:ea typeface="Calibri"/>
                <a:cs typeface="Calibri"/>
                <a:sym typeface="Calibri"/>
              </a:rPr>
              <a:t> van vier </a:t>
            </a:r>
            <a:r>
              <a:rPr lang="en-US" sz="1200" b="0" i="0" u="none" strike="noStrike" cap="none" dirty="0" err="1">
                <a:solidFill>
                  <a:schemeClr val="dk1"/>
                </a:solidFill>
                <a:effectLst/>
                <a:latin typeface="Calibri"/>
                <a:ea typeface="Calibri"/>
                <a:cs typeface="Calibri"/>
                <a:sym typeface="Calibri"/>
              </a:rPr>
              <a:t>leerders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verdeel</a:t>
            </a:r>
            <a:r>
              <a:rPr lang="en-US" sz="1200" b="0" i="0" u="none" strike="noStrike" cap="none" dirty="0">
                <a:solidFill>
                  <a:schemeClr val="dk1"/>
                </a:solidFill>
                <a:effectLst/>
                <a:latin typeface="Calibri"/>
                <a:ea typeface="Calibri"/>
                <a:cs typeface="Calibri"/>
                <a:sym typeface="Calibri"/>
              </a:rPr>
              <a:t> is. </a:t>
            </a:r>
            <a:r>
              <a:rPr lang="af-ZA" sz="1200" b="0" i="0" u="none" strike="noStrike" cap="none" dirty="0">
                <a:solidFill>
                  <a:schemeClr val="dk1"/>
                </a:solidFill>
                <a:effectLst/>
                <a:latin typeface="Calibri"/>
                <a:ea typeface="Calibri"/>
                <a:cs typeface="Calibri"/>
                <a:sym typeface="Calibri"/>
              </a:rPr>
              <a:t>Verdeel elke groep ook in pare.</a:t>
            </a:r>
          </a:p>
          <a:p>
            <a:pPr marL="454025">
              <a:buNone/>
            </a:pPr>
            <a:r>
              <a:rPr lang="en-ZA" sz="1200" b="1" dirty="0">
                <a:solidFill>
                  <a:srgbClr val="EE0000"/>
                </a:solidFill>
                <a:effectLst/>
                <a:latin typeface="Calibri" panose="020F0502020204030204" pitchFamily="34" charset="0"/>
                <a:ea typeface="Calibri" panose="020F0502020204030204" pitchFamily="34" charset="0"/>
              </a:rPr>
              <a:t> </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200" b="1" i="0" u="none" strike="noStrike" cap="none" dirty="0" err="1">
                <a:solidFill>
                  <a:schemeClr val="dk1"/>
                </a:solidFill>
                <a:effectLst/>
                <a:latin typeface="Calibri"/>
                <a:ea typeface="Calibri"/>
                <a:cs typeface="Calibri"/>
                <a:sym typeface="Calibri"/>
              </a:rPr>
              <a:t>Skyfie</a:t>
            </a:r>
            <a:r>
              <a:rPr lang="en-US" sz="1200" b="1" i="0" u="none" strike="noStrike" cap="none" dirty="0">
                <a:solidFill>
                  <a:schemeClr val="dk1"/>
                </a:solidFill>
                <a:effectLst/>
                <a:latin typeface="Calibri"/>
                <a:ea typeface="Calibri"/>
                <a:cs typeface="Calibri"/>
                <a:sym typeface="Calibri"/>
              </a:rPr>
              <a:t> 1:</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Goeiedag</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Graad</a:t>
            </a:r>
            <a:r>
              <a:rPr lang="en-US" sz="1200" b="0" i="0" u="none" strike="noStrike" cap="none" dirty="0">
                <a:solidFill>
                  <a:schemeClr val="dk1"/>
                </a:solidFill>
                <a:effectLst/>
                <a:latin typeface="Calibri"/>
                <a:ea typeface="Calibri"/>
                <a:cs typeface="Calibri"/>
                <a:sym typeface="Calibri"/>
              </a:rPr>
              <a:t> 10’s. Welkom </a:t>
            </a:r>
            <a:r>
              <a:rPr lang="en-US" sz="1200" b="0" i="0" u="none" strike="noStrike" cap="none" dirty="0" err="1">
                <a:solidFill>
                  <a:schemeClr val="dk1"/>
                </a:solidFill>
                <a:effectLst/>
                <a:latin typeface="Calibri"/>
                <a:ea typeface="Calibri"/>
                <a:cs typeface="Calibri"/>
                <a:sym typeface="Calibri"/>
              </a:rPr>
              <a:t>terug</a:t>
            </a:r>
            <a:r>
              <a:rPr lang="en-US" sz="1200" b="0" i="0" u="none" strike="noStrike" cap="none" dirty="0">
                <a:solidFill>
                  <a:schemeClr val="dk1"/>
                </a:solidFill>
                <a:effectLst/>
                <a:latin typeface="Calibri"/>
                <a:ea typeface="Calibri"/>
                <a:cs typeface="Calibri"/>
                <a:sym typeface="Calibri"/>
              </a:rPr>
              <a:t>. In die </a:t>
            </a:r>
            <a:r>
              <a:rPr lang="en-US" sz="1200" b="0" i="0" u="none" strike="noStrike" cap="none" dirty="0" err="1">
                <a:solidFill>
                  <a:schemeClr val="dk1"/>
                </a:solidFill>
                <a:effectLst/>
                <a:latin typeface="Calibri"/>
                <a:ea typeface="Calibri"/>
                <a:cs typeface="Calibri"/>
                <a:sym typeface="Calibri"/>
              </a:rPr>
              <a:t>vorige</a:t>
            </a:r>
            <a:r>
              <a:rPr lang="en-US" sz="1200" b="0" i="0" u="none" strike="noStrike" cap="none" dirty="0">
                <a:solidFill>
                  <a:schemeClr val="dk1"/>
                </a:solidFill>
                <a:effectLst/>
                <a:latin typeface="Calibri"/>
                <a:ea typeface="Calibri"/>
                <a:cs typeface="Calibri"/>
                <a:sym typeface="Calibri"/>
              </a:rPr>
              <a:t> les het </a:t>
            </a:r>
            <a:r>
              <a:rPr lang="en-US" sz="1200" b="0" i="0" u="none" strike="noStrike" cap="none" dirty="0" err="1">
                <a:solidFill>
                  <a:schemeClr val="dk1"/>
                </a:solidFill>
                <a:effectLst/>
                <a:latin typeface="Calibri"/>
                <a:ea typeface="Calibri"/>
                <a:cs typeface="Calibri"/>
                <a:sym typeface="Calibri"/>
              </a:rPr>
              <a:t>ons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geleer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oor</a:t>
            </a:r>
            <a:r>
              <a:rPr lang="en-US" sz="1200" b="0" i="0" u="none" strike="noStrike" cap="none" dirty="0">
                <a:solidFill>
                  <a:schemeClr val="dk1"/>
                </a:solidFill>
                <a:effectLst/>
                <a:latin typeface="Calibri"/>
                <a:ea typeface="Calibri"/>
                <a:cs typeface="Calibri"/>
                <a:sym typeface="Calibri"/>
              </a:rPr>
              <a:t> die </a:t>
            </a:r>
            <a:r>
              <a:rPr lang="en-US" sz="1200" b="0" i="0" u="none" strike="noStrike" cap="none" dirty="0" err="1">
                <a:solidFill>
                  <a:schemeClr val="dk1"/>
                </a:solidFill>
                <a:effectLst/>
                <a:latin typeface="Calibri"/>
                <a:ea typeface="Calibri"/>
                <a:cs typeface="Calibri"/>
                <a:sym typeface="Calibri"/>
              </a:rPr>
              <a:t>vaardighede</a:t>
            </a:r>
            <a:r>
              <a:rPr lang="en-US" sz="1200" b="0" i="0" u="none" strike="noStrike" cap="none" dirty="0">
                <a:solidFill>
                  <a:schemeClr val="dk1"/>
                </a:solidFill>
                <a:effectLst/>
                <a:latin typeface="Calibri"/>
                <a:ea typeface="Calibri"/>
                <a:cs typeface="Calibri"/>
                <a:sym typeface="Calibri"/>
              </a:rPr>
              <a:t> wat </a:t>
            </a:r>
            <a:r>
              <a:rPr lang="en-US" sz="1200" b="0" i="0" u="none" strike="noStrike" cap="none" dirty="0" err="1">
                <a:solidFill>
                  <a:schemeClr val="dk1"/>
                </a:solidFill>
                <a:effectLst/>
                <a:latin typeface="Calibri"/>
                <a:ea typeface="Calibri"/>
                <a:cs typeface="Calibri"/>
                <a:sym typeface="Calibri"/>
              </a:rPr>
              <a:t>ons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kan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gebruik</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wanneer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ons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besluite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oor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seksualiteit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leefstyl</a:t>
            </a:r>
            <a:r>
              <a:rPr lang="en-US" sz="1200" b="0" i="0" u="none" strike="noStrike" cap="none" dirty="0">
                <a:solidFill>
                  <a:schemeClr val="dk1"/>
                </a:solidFill>
                <a:effectLst/>
                <a:latin typeface="Calibri"/>
                <a:ea typeface="Calibri"/>
                <a:cs typeface="Calibri"/>
                <a:sym typeface="Calibri"/>
              </a:rPr>
              <a:t> neem. Kan </a:t>
            </a:r>
            <a:r>
              <a:rPr lang="en-US" sz="1200" b="0" i="0" u="none" strike="noStrike" cap="none" dirty="0" err="1">
                <a:solidFill>
                  <a:schemeClr val="dk1"/>
                </a:solidFill>
                <a:effectLst/>
                <a:latin typeface="Calibri"/>
                <a:ea typeface="Calibri"/>
                <a:cs typeface="Calibri"/>
                <a:sym typeface="Calibri"/>
              </a:rPr>
              <a:t>julle</a:t>
            </a:r>
            <a:r>
              <a:rPr lang="en-US" sz="1200" b="0" i="0" u="none" strike="noStrike" cap="none" dirty="0">
                <a:solidFill>
                  <a:schemeClr val="dk1"/>
                </a:solidFill>
                <a:effectLst/>
                <a:latin typeface="Calibri"/>
                <a:ea typeface="Calibri"/>
                <a:cs typeface="Calibri"/>
                <a:sym typeface="Calibri"/>
              </a:rPr>
              <a:t> die </a:t>
            </a:r>
            <a:r>
              <a:rPr lang="en-US" sz="1200" b="0" i="0" u="none" strike="noStrike" cap="none" dirty="0" err="1">
                <a:solidFill>
                  <a:schemeClr val="dk1"/>
                </a:solidFill>
                <a:effectLst/>
                <a:latin typeface="Calibri"/>
                <a:ea typeface="Calibri"/>
                <a:cs typeface="Calibri"/>
                <a:sym typeface="Calibri"/>
              </a:rPr>
              <a:t>sewe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vaardighede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onthou</a:t>
            </a:r>
            <a:r>
              <a:rPr lang="en-US" sz="1200" b="0" i="0" u="none" strike="noStrike" cap="none" dirty="0">
                <a:solidFill>
                  <a:schemeClr val="dk1"/>
                </a:solidFill>
                <a:effectLst/>
                <a:latin typeface="Calibri"/>
                <a:ea typeface="Calibri"/>
                <a:cs typeface="Calibri"/>
                <a:sym typeface="Calibri"/>
              </a:rPr>
              <a:t>?</a:t>
            </a:r>
          </a:p>
          <a:p>
            <a:pPr marL="342900" lvl="0" indent="-342900">
              <a:buFont typeface="Symbol" panose="05050102010706020507" pitchFamily="18" charset="2"/>
              <a:buChar char=""/>
            </a:pPr>
            <a:r>
              <a:rPr lang="en-US" sz="1200" b="0" i="1" u="none" strike="noStrike" cap="none" dirty="0">
                <a:solidFill>
                  <a:schemeClr val="dk1"/>
                </a:solidFill>
                <a:effectLst/>
                <a:latin typeface="Calibri"/>
                <a:ea typeface="Calibri"/>
                <a:cs typeface="Calibri"/>
                <a:sym typeface="Calibri"/>
              </a:rPr>
              <a:t>(Laat </a:t>
            </a:r>
            <a:r>
              <a:rPr lang="en-US" sz="1200" b="0" i="1" u="none" strike="noStrike" cap="none" dirty="0" err="1">
                <a:solidFill>
                  <a:schemeClr val="dk1"/>
                </a:solidFill>
                <a:effectLst/>
                <a:latin typeface="Calibri"/>
                <a:ea typeface="Calibri"/>
                <a:cs typeface="Calibri"/>
                <a:sym typeface="Calibri"/>
              </a:rPr>
              <a:t>leerders</a:t>
            </a:r>
            <a:r>
              <a:rPr lang="en-US" sz="1200" b="0" i="1" u="none" strike="noStrike" cap="none" dirty="0">
                <a:solidFill>
                  <a:schemeClr val="dk1"/>
                </a:solidFill>
                <a:effectLst/>
                <a:latin typeface="Calibri"/>
                <a:ea typeface="Calibri"/>
                <a:cs typeface="Calibri"/>
                <a:sym typeface="Calibri"/>
              </a:rPr>
              <a:t> toe om </a:t>
            </a:r>
            <a:r>
              <a:rPr lang="en-US" sz="1200" b="0" i="1" u="none" strike="noStrike" cap="none" dirty="0" err="1">
                <a:solidFill>
                  <a:schemeClr val="dk1"/>
                </a:solidFill>
                <a:effectLst/>
                <a:latin typeface="Calibri"/>
                <a:ea typeface="Calibri"/>
                <a:cs typeface="Calibri"/>
                <a:sym typeface="Calibri"/>
              </a:rPr>
              <a:t>te</a:t>
            </a:r>
            <a:r>
              <a:rPr lang="en-US" sz="1200" b="0" i="1" u="none" strike="noStrike" cap="none" dirty="0">
                <a:solidFill>
                  <a:schemeClr val="dk1"/>
                </a:solidFill>
                <a:effectLst/>
                <a:latin typeface="Calibri"/>
                <a:ea typeface="Calibri"/>
                <a:cs typeface="Calibri"/>
                <a:sym typeface="Calibri"/>
              </a:rPr>
              <a:t> </a:t>
            </a:r>
            <a:r>
              <a:rPr lang="en-US" sz="1200" b="0" i="1" u="none" strike="noStrike" cap="none" dirty="0" err="1">
                <a:solidFill>
                  <a:schemeClr val="dk1"/>
                </a:solidFill>
                <a:effectLst/>
                <a:latin typeface="Calibri"/>
                <a:ea typeface="Calibri"/>
                <a:cs typeface="Calibri"/>
                <a:sym typeface="Calibri"/>
              </a:rPr>
              <a:t>reageer</a:t>
            </a:r>
            <a:r>
              <a:rPr lang="en-US" sz="1200" b="0" i="1" u="none" strike="noStrike" cap="none" dirty="0">
                <a:solidFill>
                  <a:schemeClr val="dk1"/>
                </a:solidFill>
                <a:effectLst/>
                <a:latin typeface="Calibri"/>
                <a:ea typeface="Calibri"/>
                <a:cs typeface="Calibri"/>
                <a:sym typeface="Calibri"/>
              </a:rPr>
              <a:t>. </a:t>
            </a:r>
            <a:r>
              <a:rPr lang="en-US" sz="1200" b="0" i="1" u="none" strike="noStrike" cap="none" dirty="0" err="1">
                <a:solidFill>
                  <a:schemeClr val="dk1"/>
                </a:solidFill>
                <a:effectLst/>
                <a:latin typeface="Calibri"/>
                <a:ea typeface="Calibri"/>
                <a:cs typeface="Calibri"/>
                <a:sym typeface="Calibri"/>
              </a:rPr>
              <a:t>Maksimum</a:t>
            </a:r>
            <a:r>
              <a:rPr lang="en-US" sz="1200" b="0" i="1" u="none" strike="noStrike" cap="none" dirty="0">
                <a:solidFill>
                  <a:schemeClr val="dk1"/>
                </a:solidFill>
                <a:effectLst/>
                <a:latin typeface="Calibri"/>
                <a:ea typeface="Calibri"/>
                <a:cs typeface="Calibri"/>
                <a:sym typeface="Calibri"/>
              </a:rPr>
              <a:t> 1 </a:t>
            </a:r>
            <a:r>
              <a:rPr lang="en-US" sz="1200" b="0" i="1" u="none" strike="noStrike" cap="none" dirty="0" err="1">
                <a:solidFill>
                  <a:schemeClr val="dk1"/>
                </a:solidFill>
                <a:effectLst/>
                <a:latin typeface="Calibri"/>
                <a:ea typeface="Calibri"/>
                <a:cs typeface="Calibri"/>
                <a:sym typeface="Calibri"/>
              </a:rPr>
              <a:t>minuut</a:t>
            </a:r>
            <a:r>
              <a:rPr lang="en-US" sz="1200" b="0" i="1"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en-US" sz="1200" b="0" i="0" u="none" strike="noStrike" cap="none" dirty="0" err="1">
                <a:solidFill>
                  <a:schemeClr val="dk1"/>
                </a:solidFill>
                <a:effectLst/>
                <a:latin typeface="Calibri"/>
                <a:ea typeface="Calibri"/>
                <a:cs typeface="Calibri"/>
                <a:sym typeface="Calibri"/>
              </a:rPr>
              <a:t>Welgedaan</a:t>
            </a:r>
            <a:r>
              <a:rPr lang="en-US" sz="1200" b="0" i="0" u="none" strike="noStrike" cap="none" dirty="0">
                <a:solidFill>
                  <a:schemeClr val="dk1"/>
                </a:solidFill>
                <a:effectLst/>
                <a:latin typeface="Calibri"/>
                <a:ea typeface="Calibri"/>
                <a:cs typeface="Calibri"/>
                <a:sym typeface="Calibri"/>
              </a:rPr>
              <a:t>! Die </a:t>
            </a:r>
            <a:r>
              <a:rPr lang="en-US" sz="1200" b="0" i="0" u="none" strike="noStrike" cap="none" dirty="0" err="1">
                <a:solidFill>
                  <a:schemeClr val="dk1"/>
                </a:solidFill>
                <a:effectLst/>
                <a:latin typeface="Calibri"/>
                <a:ea typeface="Calibri"/>
                <a:cs typeface="Calibri"/>
                <a:sym typeface="Calibri"/>
              </a:rPr>
              <a:t>sewe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vaardighede</a:t>
            </a:r>
            <a:r>
              <a:rPr lang="en-US" sz="1200" b="0" i="0" u="none" strike="noStrike" cap="none" dirty="0">
                <a:solidFill>
                  <a:schemeClr val="dk1"/>
                </a:solidFill>
                <a:effectLst/>
                <a:latin typeface="Calibri"/>
                <a:ea typeface="Calibri"/>
                <a:cs typeface="Calibri"/>
                <a:sym typeface="Calibri"/>
              </a:rPr>
              <a:t> is: </a:t>
            </a:r>
            <a:r>
              <a:rPr lang="en-US" sz="1200" b="0" i="0" u="none" strike="noStrike" cap="none" dirty="0" err="1">
                <a:solidFill>
                  <a:schemeClr val="dk1"/>
                </a:solidFill>
                <a:effectLst/>
                <a:latin typeface="Calibri"/>
                <a:ea typeface="Calibri"/>
                <a:cs typeface="Calibri"/>
                <a:sym typeface="Calibri"/>
              </a:rPr>
              <a:t>selfbewussyn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kritiese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denke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besluitneming</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probleemoplossing</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selfgelding</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onderhandeling</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kommunikasie</a:t>
            </a:r>
            <a:r>
              <a:rPr lang="en-US" sz="1200" b="0" i="0" u="none" strike="noStrike" cap="none" dirty="0">
                <a:solidFill>
                  <a:schemeClr val="dk1"/>
                </a:solidFill>
                <a:effectLst/>
                <a:latin typeface="Calibri"/>
                <a:ea typeface="Calibri"/>
                <a:cs typeface="Calibri"/>
                <a:sym typeface="Calibri"/>
              </a:rPr>
              <a:t>.</a:t>
            </a:r>
          </a:p>
          <a:p>
            <a:endParaRPr lang="af-ZA"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ZA"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a:t>
            </a:fld>
            <a:endParaRPr kumimoji="0" lang="en-ZA"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86235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buNone/>
            </a:pPr>
            <a:r>
              <a:rPr lang="en-ZA" sz="1200" b="1" i="0" u="none" strike="noStrike" cap="none" dirty="0">
                <a:solidFill>
                  <a:schemeClr val="dk1"/>
                </a:solidFill>
                <a:effectLst/>
                <a:latin typeface="Calibri"/>
                <a:ea typeface="Calibri"/>
                <a:cs typeface="Calibri"/>
                <a:sym typeface="Calibri"/>
              </a:rPr>
              <a:t>Nota </a:t>
            </a:r>
            <a:r>
              <a:rPr lang="en-ZA" sz="1200" b="1" i="0" u="none" strike="noStrike" cap="none" dirty="0" err="1">
                <a:solidFill>
                  <a:schemeClr val="dk1"/>
                </a:solidFill>
                <a:effectLst/>
                <a:latin typeface="Calibri"/>
                <a:ea typeface="Calibri"/>
                <a:cs typeface="Calibri"/>
                <a:sym typeface="Calibri"/>
              </a:rPr>
              <a:t>aan</a:t>
            </a:r>
            <a:r>
              <a:rPr lang="en-ZA" sz="1200" b="1" i="0" u="none" strike="noStrike" cap="none" dirty="0">
                <a:solidFill>
                  <a:schemeClr val="dk1"/>
                </a:solidFill>
                <a:effectLst/>
                <a:latin typeface="Calibri"/>
                <a:ea typeface="Calibri"/>
                <a:cs typeface="Calibri"/>
                <a:sym typeface="Calibri"/>
              </a:rPr>
              <a:t> </a:t>
            </a:r>
            <a:r>
              <a:rPr lang="en-ZA" sz="1200" b="1" i="0" u="none" strike="noStrike" cap="none" dirty="0" err="1">
                <a:solidFill>
                  <a:schemeClr val="dk1"/>
                </a:solidFill>
                <a:effectLst/>
                <a:latin typeface="Calibri"/>
                <a:ea typeface="Calibri"/>
                <a:cs typeface="Calibri"/>
                <a:sym typeface="Calibri"/>
              </a:rPr>
              <a:t>onderwyser</a:t>
            </a:r>
            <a:r>
              <a:rPr lang="en-ZA" sz="1200" b="1" i="0" u="none" strike="noStrike" cap="none" dirty="0">
                <a:solidFill>
                  <a:schemeClr val="dk1"/>
                </a:solidFill>
                <a:effectLst/>
                <a:latin typeface="Calibri"/>
                <a:ea typeface="Calibri"/>
                <a:cs typeface="Calibri"/>
                <a:sym typeface="Calibri"/>
              </a:rPr>
              <a:t>: </a:t>
            </a:r>
            <a:r>
              <a:rPr lang="en-ZA" sz="1200" b="0" i="0" u="none" strike="noStrike" cap="none" dirty="0">
                <a:solidFill>
                  <a:schemeClr val="dk1"/>
                </a:solidFill>
                <a:effectLst/>
                <a:latin typeface="Calibri"/>
                <a:ea typeface="Calibri"/>
                <a:cs typeface="Calibri"/>
                <a:sym typeface="Calibri"/>
              </a:rPr>
              <a:t>Los </a:t>
            </a:r>
            <a:r>
              <a:rPr lang="en-ZA" sz="1200" b="0" i="0" u="none" strike="noStrike" cap="none" dirty="0" err="1">
                <a:solidFill>
                  <a:schemeClr val="dk1"/>
                </a:solidFill>
                <a:effectLst/>
                <a:latin typeface="Calibri"/>
                <a:ea typeface="Calibri"/>
                <a:cs typeface="Calibri"/>
                <a:sym typeface="Calibri"/>
              </a:rPr>
              <a:t>hierdie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skyfie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oop</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terwyl</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leerders</a:t>
            </a:r>
            <a:r>
              <a:rPr lang="en-ZA" sz="1200" b="0" i="0" u="none" strike="noStrike" cap="none" dirty="0">
                <a:solidFill>
                  <a:schemeClr val="dk1"/>
                </a:solidFill>
                <a:effectLst/>
                <a:latin typeface="Calibri"/>
                <a:ea typeface="Calibri"/>
                <a:cs typeface="Calibri"/>
                <a:sym typeface="Calibri"/>
              </a:rPr>
              <a:t> die </a:t>
            </a:r>
            <a:r>
              <a:rPr lang="en-ZA" sz="1200" b="0" i="0" u="none" strike="noStrike" cap="none" dirty="0" err="1">
                <a:solidFill>
                  <a:schemeClr val="dk1"/>
                </a:solidFill>
                <a:effectLst/>
                <a:latin typeface="Calibri"/>
                <a:ea typeface="Calibri"/>
                <a:cs typeface="Calibri"/>
                <a:sym typeface="Calibri"/>
              </a:rPr>
              <a:t>aktiwiteit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voltooi</a:t>
            </a:r>
            <a:r>
              <a:rPr lang="en-ZA" sz="1200" b="0" i="0" u="none" strike="noStrike" cap="none" dirty="0">
                <a:solidFill>
                  <a:schemeClr val="dk1"/>
                </a:solidFill>
                <a:effectLst/>
                <a:latin typeface="Calibri"/>
                <a:ea typeface="Calibri"/>
                <a:cs typeface="Calibri"/>
                <a:sym typeface="Calibri"/>
              </a:rPr>
              <a:t>. </a:t>
            </a:r>
            <a:endParaRPr lang="en-US" sz="1200" b="0" i="0" u="none" strike="noStrike" cap="none" dirty="0">
              <a:solidFill>
                <a:schemeClr val="dk1"/>
              </a:solidFill>
              <a:effectLst/>
              <a:latin typeface="Calibri"/>
              <a:ea typeface="Calibri"/>
              <a:cs typeface="Calibri"/>
              <a:sym typeface="Calibri"/>
            </a:endParaRPr>
          </a:p>
          <a:p>
            <a:pPr marL="457200">
              <a:buNone/>
            </a:pPr>
            <a:r>
              <a:rPr lang="en-ZA" sz="1200" b="1" dirty="0">
                <a:solidFill>
                  <a:srgbClr val="000000"/>
                </a:solidFill>
                <a:effectLst/>
                <a:latin typeface="Calibri" panose="020F0502020204030204" pitchFamily="34" charset="0"/>
                <a:ea typeface="Calibri" panose="020F0502020204030204" pitchFamily="34" charset="0"/>
              </a:rPr>
              <a:t> </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tabLst>
                <a:tab pos="5654040" algn="l"/>
              </a:tabLst>
            </a:pPr>
            <a:r>
              <a:rPr lang="en-ZA" sz="1200" b="1" i="0" u="none" strike="noStrike" cap="none" dirty="0" err="1">
                <a:solidFill>
                  <a:schemeClr val="dk1"/>
                </a:solidFill>
                <a:effectLst/>
                <a:latin typeface="Calibri"/>
                <a:ea typeface="Calibri"/>
                <a:cs typeface="Calibri"/>
                <a:sym typeface="Calibri"/>
              </a:rPr>
              <a:t>Skyfie</a:t>
            </a:r>
            <a:r>
              <a:rPr lang="en-ZA" sz="1200" b="1" i="0" u="none" strike="noStrike" cap="none" dirty="0">
                <a:solidFill>
                  <a:schemeClr val="dk1"/>
                </a:solidFill>
                <a:effectLst/>
                <a:latin typeface="Calibri"/>
                <a:ea typeface="Calibri"/>
                <a:cs typeface="Calibri"/>
                <a:sym typeface="Calibri"/>
              </a:rPr>
              <a:t> 10: </a:t>
            </a:r>
            <a:r>
              <a:rPr lang="af-ZA" sz="1200" b="0" i="0" u="none" strike="noStrike" cap="none" dirty="0">
                <a:solidFill>
                  <a:schemeClr val="dk1"/>
                </a:solidFill>
                <a:effectLst/>
                <a:latin typeface="Calibri"/>
                <a:ea typeface="Calibri"/>
                <a:cs typeface="Calibri"/>
                <a:sym typeface="Calibri"/>
              </a:rPr>
              <a:t>Uitdagings is ’n normale deel van die lewe. Wanneer jy leer om uitdagings op ’n deurdagte en gestruktureerde manier op te los, kan dit jou help om beter besluite te neem en meer in beheer te voel.</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tabLst>
                <a:tab pos="5654040" algn="l"/>
              </a:tabLst>
            </a:pPr>
            <a:r>
              <a:rPr lang="en-ZA" sz="1200" b="0" i="0" u="none" strike="noStrike" cap="none" dirty="0">
                <a:solidFill>
                  <a:schemeClr val="dk1"/>
                </a:solidFill>
                <a:effectLst/>
                <a:latin typeface="Calibri"/>
                <a:ea typeface="Calibri"/>
                <a:cs typeface="Calibri"/>
                <a:sym typeface="Calibri"/>
              </a:rPr>
              <a:t>‘n </a:t>
            </a:r>
            <a:r>
              <a:rPr lang="en-ZA" sz="1200" b="0" i="0" u="none" strike="noStrike" cap="none" dirty="0" err="1">
                <a:solidFill>
                  <a:schemeClr val="dk1"/>
                </a:solidFill>
                <a:effectLst/>
                <a:latin typeface="Calibri"/>
                <a:ea typeface="Calibri"/>
                <a:cs typeface="Calibri"/>
                <a:sym typeface="Calibri"/>
              </a:rPr>
              <a:t>Nuttige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hulpmiddel</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hiervoor</a:t>
            </a:r>
            <a:r>
              <a:rPr lang="en-ZA" sz="1200" b="0" i="0" u="none" strike="noStrike" cap="none" dirty="0">
                <a:solidFill>
                  <a:schemeClr val="dk1"/>
                </a:solidFill>
                <a:effectLst/>
                <a:latin typeface="Calibri"/>
                <a:ea typeface="Calibri"/>
                <a:cs typeface="Calibri"/>
                <a:sym typeface="Calibri"/>
              </a:rPr>
              <a:t> is die </a:t>
            </a:r>
            <a:r>
              <a:rPr lang="en-ZA" sz="1200" b="1" i="0" u="none" strike="noStrike" cap="none" dirty="0" err="1">
                <a:solidFill>
                  <a:schemeClr val="dk1"/>
                </a:solidFill>
                <a:effectLst/>
                <a:latin typeface="Calibri"/>
                <a:ea typeface="Calibri"/>
                <a:cs typeface="Calibri"/>
                <a:sym typeface="Calibri"/>
              </a:rPr>
              <a:t>probleemoplossingsmatriks</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0" lvl="0" indent="0">
              <a:buFont typeface="Symbol" panose="05050102010706020507" pitchFamily="18" charset="2"/>
              <a:buNone/>
              <a:tabLst>
                <a:tab pos="5654040" algn="l"/>
              </a:tabLst>
            </a:pPr>
            <a:r>
              <a:rPr lang="en-US" sz="1200" b="0" i="0" u="none" strike="noStrike" cap="none" dirty="0">
                <a:solidFill>
                  <a:schemeClr val="dk1"/>
                </a:solidFill>
                <a:effectLst/>
                <a:latin typeface="Calibri"/>
                <a:ea typeface="Calibri"/>
                <a:cs typeface="Calibri"/>
                <a:sym typeface="Calibri"/>
              </a:rPr>
              <a:t>      </a:t>
            </a:r>
            <a:r>
              <a:rPr lang="en-ZA" sz="1200" b="1" i="0" u="none" strike="noStrike" cap="none" dirty="0">
                <a:solidFill>
                  <a:schemeClr val="dk1"/>
                </a:solidFill>
                <a:effectLst/>
                <a:latin typeface="Calibri"/>
                <a:ea typeface="Calibri"/>
                <a:cs typeface="Calibri"/>
                <a:sym typeface="Calibri"/>
              </a:rPr>
              <a:t>Stap 1: </a:t>
            </a:r>
            <a:r>
              <a:rPr lang="en-ZA" sz="1200" b="1" i="0" u="none" strike="noStrike" cap="none" dirty="0" err="1">
                <a:solidFill>
                  <a:schemeClr val="dk1"/>
                </a:solidFill>
                <a:effectLst/>
                <a:latin typeface="Calibri"/>
                <a:ea typeface="Calibri"/>
                <a:cs typeface="Calibri"/>
                <a:sym typeface="Calibri"/>
              </a:rPr>
              <a:t>Identifiseer</a:t>
            </a:r>
            <a:r>
              <a:rPr lang="en-ZA" sz="1200" b="1" i="0" u="none" strike="noStrike" cap="none" dirty="0">
                <a:solidFill>
                  <a:schemeClr val="dk1"/>
                </a:solidFill>
                <a:effectLst/>
                <a:latin typeface="Calibri"/>
                <a:ea typeface="Calibri"/>
                <a:cs typeface="Calibri"/>
                <a:sym typeface="Calibri"/>
              </a:rPr>
              <a:t> die </a:t>
            </a:r>
            <a:r>
              <a:rPr lang="en-ZA" sz="1200" b="1" i="0" u="none" strike="noStrike" cap="none" dirty="0" err="1">
                <a:solidFill>
                  <a:schemeClr val="dk1"/>
                </a:solidFill>
                <a:effectLst/>
                <a:latin typeface="Calibri"/>
                <a:ea typeface="Calibri"/>
                <a:cs typeface="Calibri"/>
                <a:sym typeface="Calibri"/>
              </a:rPr>
              <a:t>uitdaging</a:t>
            </a:r>
            <a:r>
              <a:rPr lang="en-ZA" sz="1200" b="1"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r>
              <a:rPr lang="en-ZA" sz="1200" b="0" i="0" u="none" strike="noStrike" cap="none" dirty="0">
                <a:solidFill>
                  <a:schemeClr val="dk1"/>
                </a:solidFill>
                <a:effectLst/>
                <a:latin typeface="Calibri"/>
                <a:ea typeface="Calibri"/>
                <a:cs typeface="Calibri"/>
                <a:sym typeface="Calibri"/>
              </a:rPr>
              <a:t>Wees so </a:t>
            </a:r>
            <a:r>
              <a:rPr lang="en-ZA" sz="1200" b="0" i="0" u="none" strike="noStrike" cap="none" dirty="0" err="1">
                <a:solidFill>
                  <a:schemeClr val="dk1"/>
                </a:solidFill>
                <a:effectLst/>
                <a:latin typeface="Calibri"/>
                <a:ea typeface="Calibri"/>
                <a:cs typeface="Calibri"/>
                <a:sym typeface="Calibri"/>
              </a:rPr>
              <a:t>spesifiek</a:t>
            </a:r>
            <a:r>
              <a:rPr lang="en-ZA" sz="1200" b="0" i="0" u="none" strike="noStrike" cap="none" dirty="0">
                <a:solidFill>
                  <a:schemeClr val="dk1"/>
                </a:solidFill>
                <a:effectLst/>
                <a:latin typeface="Calibri"/>
                <a:ea typeface="Calibri"/>
                <a:cs typeface="Calibri"/>
                <a:sym typeface="Calibri"/>
              </a:rPr>
              <a:t> as </a:t>
            </a:r>
            <a:r>
              <a:rPr lang="en-ZA" sz="1200" b="0" i="0" u="none" strike="noStrike" cap="none" dirty="0" err="1">
                <a:solidFill>
                  <a:schemeClr val="dk1"/>
                </a:solidFill>
                <a:effectLst/>
                <a:latin typeface="Calibri"/>
                <a:ea typeface="Calibri"/>
                <a:cs typeface="Calibri"/>
                <a:sym typeface="Calibri"/>
              </a:rPr>
              <a:t>moontlik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sodat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duidelik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verstaan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waarmee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doen</a:t>
            </a:r>
            <a:r>
              <a:rPr lang="en-ZA" sz="1200" b="0" i="0" u="none" strike="noStrike" cap="none" dirty="0">
                <a:solidFill>
                  <a:schemeClr val="dk1"/>
                </a:solidFill>
                <a:effectLst/>
                <a:latin typeface="Calibri"/>
                <a:ea typeface="Calibri"/>
                <a:cs typeface="Calibri"/>
                <a:sym typeface="Calibri"/>
              </a:rPr>
              <a:t> het. </a:t>
            </a:r>
            <a:r>
              <a:rPr lang="en-ZA" sz="1200" b="0" i="0" u="none" strike="noStrike" cap="none" dirty="0" err="1">
                <a:solidFill>
                  <a:schemeClr val="dk1"/>
                </a:solidFill>
                <a:effectLst/>
                <a:latin typeface="Calibri"/>
                <a:ea typeface="Calibri"/>
                <a:cs typeface="Calibri"/>
                <a:sym typeface="Calibri"/>
              </a:rPr>
              <a:t>Moenie</a:t>
            </a:r>
            <a:r>
              <a:rPr lang="en-ZA" sz="1200" b="0" i="0" u="none" strike="noStrike" cap="none" dirty="0">
                <a:solidFill>
                  <a:schemeClr val="dk1"/>
                </a:solidFill>
                <a:effectLst/>
                <a:latin typeface="Calibri"/>
                <a:ea typeface="Calibri"/>
                <a:cs typeface="Calibri"/>
                <a:sym typeface="Calibri"/>
              </a:rPr>
              <a:t> net </a:t>
            </a:r>
            <a:r>
              <a:rPr lang="en-ZA" sz="1200" b="0" i="0" u="none" strike="noStrike" cap="none" dirty="0" err="1">
                <a:solidFill>
                  <a:schemeClr val="dk1"/>
                </a:solidFill>
                <a:effectLst/>
                <a:latin typeface="Calibri"/>
                <a:ea typeface="Calibri"/>
                <a:cs typeface="Calibri"/>
                <a:sym typeface="Calibri"/>
              </a:rPr>
              <a:t>aan</a:t>
            </a:r>
            <a:r>
              <a:rPr lang="en-ZA" sz="1200" b="0" i="0" u="none" strike="noStrike" cap="none" dirty="0">
                <a:solidFill>
                  <a:schemeClr val="dk1"/>
                </a:solidFill>
                <a:effectLst/>
                <a:latin typeface="Calibri"/>
                <a:ea typeface="Calibri"/>
                <a:cs typeface="Calibri"/>
                <a:sym typeface="Calibri"/>
              </a:rPr>
              <a:t> die </a:t>
            </a:r>
            <a:r>
              <a:rPr lang="en-ZA" sz="1200" b="0" i="0" u="none" strike="noStrike" cap="none" dirty="0" err="1">
                <a:solidFill>
                  <a:schemeClr val="dk1"/>
                </a:solidFill>
                <a:effectLst/>
                <a:latin typeface="Calibri"/>
                <a:ea typeface="Calibri"/>
                <a:cs typeface="Calibri"/>
                <a:sym typeface="Calibri"/>
              </a:rPr>
              <a:t>situasie</a:t>
            </a:r>
            <a:r>
              <a:rPr lang="en-ZA" sz="1200" b="0" i="0" u="none" strike="noStrike" cap="none" dirty="0">
                <a:solidFill>
                  <a:schemeClr val="dk1"/>
                </a:solidFill>
                <a:effectLst/>
                <a:latin typeface="Calibri"/>
                <a:ea typeface="Calibri"/>
                <a:cs typeface="Calibri"/>
                <a:sym typeface="Calibri"/>
              </a:rPr>
              <a:t> self dink </a:t>
            </a:r>
            <a:r>
              <a:rPr lang="en-ZA" sz="1200" b="0" i="0" u="none" strike="noStrike" cap="none" dirty="0" err="1">
                <a:solidFill>
                  <a:schemeClr val="dk1"/>
                </a:solidFill>
                <a:effectLst/>
                <a:latin typeface="Calibri"/>
                <a:ea typeface="Calibri"/>
                <a:cs typeface="Calibri"/>
                <a:sym typeface="Calibri"/>
              </a:rPr>
              <a:t>nie</a:t>
            </a:r>
            <a:r>
              <a:rPr lang="en-ZA" sz="1200" b="0" i="0" u="none" strike="noStrike" cap="none" dirty="0">
                <a:solidFill>
                  <a:schemeClr val="dk1"/>
                </a:solidFill>
                <a:effectLst/>
                <a:latin typeface="Calibri"/>
                <a:ea typeface="Calibri"/>
                <a:cs typeface="Calibri"/>
                <a:sym typeface="Calibri"/>
              </a:rPr>
              <a:t>, maar </a:t>
            </a:r>
            <a:r>
              <a:rPr lang="en-ZA" sz="1200" b="0" i="0" u="none" strike="noStrike" cap="none" dirty="0" err="1">
                <a:solidFill>
                  <a:schemeClr val="dk1"/>
                </a:solidFill>
                <a:effectLst/>
                <a:latin typeface="Calibri"/>
                <a:ea typeface="Calibri"/>
                <a:cs typeface="Calibri"/>
                <a:sym typeface="Calibri"/>
              </a:rPr>
              <a:t>ook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aan</a:t>
            </a:r>
            <a:r>
              <a:rPr lang="en-ZA" sz="1200" b="0" i="0" u="none" strike="noStrike" cap="none" dirty="0">
                <a:solidFill>
                  <a:schemeClr val="dk1"/>
                </a:solidFill>
                <a:effectLst/>
                <a:latin typeface="Calibri"/>
                <a:ea typeface="Calibri"/>
                <a:cs typeface="Calibri"/>
                <a:sym typeface="Calibri"/>
              </a:rPr>
              <a:t> die </a:t>
            </a:r>
            <a:r>
              <a:rPr lang="en-ZA" sz="1200" b="0" i="0" u="none" strike="noStrike" cap="none" dirty="0" err="1">
                <a:solidFill>
                  <a:schemeClr val="dk1"/>
                </a:solidFill>
                <a:effectLst/>
                <a:latin typeface="Calibri"/>
                <a:ea typeface="Calibri"/>
                <a:cs typeface="Calibri"/>
                <a:sym typeface="Calibri"/>
              </a:rPr>
              <a:t>gevoelens</a:t>
            </a:r>
            <a:r>
              <a:rPr lang="en-ZA" sz="1200" b="0" i="0" u="none" strike="noStrike" cap="none" dirty="0">
                <a:solidFill>
                  <a:schemeClr val="dk1"/>
                </a:solidFill>
                <a:effectLst/>
                <a:latin typeface="Calibri"/>
                <a:ea typeface="Calibri"/>
                <a:cs typeface="Calibri"/>
                <a:sym typeface="Calibri"/>
              </a:rPr>
              <a:t> wat </a:t>
            </a:r>
            <a:r>
              <a:rPr lang="en-ZA" sz="1200" b="0" i="0" u="none" strike="noStrike" cap="none" dirty="0" err="1">
                <a:solidFill>
                  <a:schemeClr val="dk1"/>
                </a:solidFill>
                <a:effectLst/>
                <a:latin typeface="Calibri"/>
                <a:ea typeface="Calibri"/>
                <a:cs typeface="Calibri"/>
                <a:sym typeface="Calibri"/>
              </a:rPr>
              <a:t>daarmee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verband</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hou</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r>
              <a:rPr lang="en-ZA" sz="1200" b="1" i="0" u="none" strike="noStrike" cap="none" dirty="0">
                <a:solidFill>
                  <a:schemeClr val="dk1"/>
                </a:solidFill>
                <a:effectLst/>
                <a:latin typeface="Calibri"/>
                <a:ea typeface="Calibri"/>
                <a:cs typeface="Calibri"/>
                <a:sym typeface="Calibri"/>
              </a:rPr>
              <a:t>Stap 2: </a:t>
            </a:r>
            <a:r>
              <a:rPr lang="en-ZA" sz="1200" b="1" i="0" u="none" strike="noStrike" cap="none" dirty="0" err="1">
                <a:solidFill>
                  <a:schemeClr val="dk1"/>
                </a:solidFill>
                <a:effectLst/>
                <a:latin typeface="Calibri"/>
                <a:ea typeface="Calibri"/>
                <a:cs typeface="Calibri"/>
                <a:sym typeface="Calibri"/>
              </a:rPr>
              <a:t>Verken</a:t>
            </a:r>
            <a:r>
              <a:rPr lang="en-ZA" sz="1200" b="1" i="0" u="none" strike="noStrike" cap="none" dirty="0">
                <a:solidFill>
                  <a:schemeClr val="dk1"/>
                </a:solidFill>
                <a:effectLst/>
                <a:latin typeface="Calibri"/>
                <a:ea typeface="Calibri"/>
                <a:cs typeface="Calibri"/>
                <a:sym typeface="Calibri"/>
              </a:rPr>
              <a:t> </a:t>
            </a:r>
            <a:r>
              <a:rPr lang="en-ZA" sz="1200" b="1" i="0" u="none" strike="noStrike" cap="none" dirty="0" err="1">
                <a:solidFill>
                  <a:schemeClr val="dk1"/>
                </a:solidFill>
                <a:effectLst/>
                <a:latin typeface="Calibri"/>
                <a:ea typeface="Calibri"/>
                <a:cs typeface="Calibri"/>
                <a:sym typeface="Calibri"/>
              </a:rPr>
              <a:t>opsies</a:t>
            </a:r>
            <a:r>
              <a:rPr lang="en-ZA" sz="1200" b="1" i="0" u="none" strike="noStrike" cap="none" dirty="0">
                <a:solidFill>
                  <a:schemeClr val="dk1"/>
                </a:solidFill>
                <a:effectLst/>
                <a:latin typeface="Calibri"/>
                <a:ea typeface="Calibri"/>
                <a:cs typeface="Calibri"/>
                <a:sym typeface="Calibri"/>
              </a:rPr>
              <a:t> </a:t>
            </a:r>
            <a:r>
              <a:rPr lang="en-ZA" sz="1200" b="1" i="0" u="none" strike="noStrike" cap="none" dirty="0" err="1">
                <a:solidFill>
                  <a:schemeClr val="dk1"/>
                </a:solidFill>
                <a:effectLst/>
                <a:latin typeface="Calibri"/>
                <a:ea typeface="Calibri"/>
                <a:cs typeface="Calibri"/>
                <a:sym typeface="Calibri"/>
              </a:rPr>
              <a:t>en</a:t>
            </a:r>
            <a:r>
              <a:rPr lang="en-ZA" sz="1200" b="1" i="0" u="none" strike="noStrike" cap="none" dirty="0">
                <a:solidFill>
                  <a:schemeClr val="dk1"/>
                </a:solidFill>
                <a:effectLst/>
                <a:latin typeface="Calibri"/>
                <a:ea typeface="Calibri"/>
                <a:cs typeface="Calibri"/>
                <a:sym typeface="Calibri"/>
              </a:rPr>
              <a:t> </a:t>
            </a:r>
            <a:r>
              <a:rPr lang="en-ZA" sz="1200" b="1" i="0" u="none" strike="noStrike" cap="none" dirty="0" err="1">
                <a:solidFill>
                  <a:schemeClr val="dk1"/>
                </a:solidFill>
                <a:effectLst/>
                <a:latin typeface="Calibri"/>
                <a:ea typeface="Calibri"/>
                <a:cs typeface="Calibri"/>
                <a:sym typeface="Calibri"/>
              </a:rPr>
              <a:t>gevolge</a:t>
            </a:r>
            <a:r>
              <a:rPr lang="en-ZA" sz="1200" b="1"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r>
              <a:rPr lang="en-ZA" sz="1200" b="0" i="0" u="none" strike="noStrike" cap="none" dirty="0">
                <a:solidFill>
                  <a:schemeClr val="dk1"/>
                </a:solidFill>
                <a:effectLst/>
                <a:latin typeface="Calibri"/>
                <a:ea typeface="Calibri"/>
                <a:cs typeface="Calibri"/>
                <a:sym typeface="Calibri"/>
              </a:rPr>
              <a:t>Dink </a:t>
            </a:r>
            <a:r>
              <a:rPr lang="en-ZA" sz="1200" b="0" i="0" u="none" strike="noStrike" cap="none" dirty="0" err="1">
                <a:solidFill>
                  <a:schemeClr val="dk1"/>
                </a:solidFill>
                <a:effectLst/>
                <a:latin typeface="Calibri"/>
                <a:ea typeface="Calibri"/>
                <a:cs typeface="Calibri"/>
                <a:sym typeface="Calibri"/>
              </a:rPr>
              <a:t>aan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soveel</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moontlike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oplossings</a:t>
            </a:r>
            <a:r>
              <a:rPr lang="en-ZA" sz="1200" b="0" i="0" u="none" strike="noStrike" cap="none" dirty="0">
                <a:solidFill>
                  <a:schemeClr val="dk1"/>
                </a:solidFill>
                <a:effectLst/>
                <a:latin typeface="Calibri"/>
                <a:ea typeface="Calibri"/>
                <a:cs typeface="Calibri"/>
                <a:sym typeface="Calibri"/>
              </a:rPr>
              <a:t> as wat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kan.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Oorweeg</a:t>
            </a:r>
            <a:r>
              <a:rPr lang="en-ZA" sz="1200" b="0" i="0" u="none" strike="noStrike" cap="none" dirty="0">
                <a:solidFill>
                  <a:schemeClr val="dk1"/>
                </a:solidFill>
                <a:effectLst/>
                <a:latin typeface="Calibri"/>
                <a:ea typeface="Calibri"/>
                <a:cs typeface="Calibri"/>
                <a:sym typeface="Calibri"/>
              </a:rPr>
              <a:t> dan die </a:t>
            </a:r>
            <a:r>
              <a:rPr lang="en-ZA" sz="1200" b="0" i="0" u="none" strike="noStrike" cap="none" dirty="0" err="1">
                <a:solidFill>
                  <a:schemeClr val="dk1"/>
                </a:solidFill>
                <a:effectLst/>
                <a:latin typeface="Calibri"/>
                <a:ea typeface="Calibri"/>
                <a:cs typeface="Calibri"/>
                <a:sym typeface="Calibri"/>
              </a:rPr>
              <a:t>moontlike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gevolge</a:t>
            </a:r>
            <a:r>
              <a:rPr lang="en-ZA" sz="1200" b="0" i="0" u="none" strike="noStrike" cap="none" dirty="0">
                <a:solidFill>
                  <a:schemeClr val="dk1"/>
                </a:solidFill>
                <a:effectLst/>
                <a:latin typeface="Calibri"/>
                <a:ea typeface="Calibri"/>
                <a:cs typeface="Calibri"/>
                <a:sym typeface="Calibri"/>
              </a:rPr>
              <a:t> van </a:t>
            </a:r>
            <a:r>
              <a:rPr lang="en-ZA" sz="1200" b="0" i="0" u="none" strike="noStrike" cap="none" dirty="0" err="1">
                <a:solidFill>
                  <a:schemeClr val="dk1"/>
                </a:solidFill>
                <a:effectLst/>
                <a:latin typeface="Calibri"/>
                <a:ea typeface="Calibri"/>
                <a:cs typeface="Calibri"/>
                <a:sym typeface="Calibri"/>
              </a:rPr>
              <a:t>elke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oplossing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Selfs</a:t>
            </a:r>
            <a:r>
              <a:rPr lang="en-ZA" sz="1200" b="0" i="0" u="none" strike="noStrike" cap="none" dirty="0">
                <a:solidFill>
                  <a:schemeClr val="dk1"/>
                </a:solidFill>
                <a:effectLst/>
                <a:latin typeface="Calibri"/>
                <a:ea typeface="Calibri"/>
                <a:cs typeface="Calibri"/>
                <a:sym typeface="Calibri"/>
              </a:rPr>
              <a:t> al </a:t>
            </a:r>
            <a:r>
              <a:rPr lang="en-ZA" sz="1200" b="0" i="0" u="none" strike="noStrike" cap="none" dirty="0" err="1">
                <a:solidFill>
                  <a:schemeClr val="dk1"/>
                </a:solidFill>
                <a:effectLst/>
                <a:latin typeface="Calibri"/>
                <a:ea typeface="Calibri"/>
                <a:cs typeface="Calibri"/>
                <a:sym typeface="Calibri"/>
              </a:rPr>
              <a:t>lyk</a:t>
            </a:r>
            <a:r>
              <a:rPr lang="en-ZA" sz="1200" b="0" i="0" u="none" strike="noStrike" cap="none" dirty="0">
                <a:solidFill>
                  <a:schemeClr val="dk1"/>
                </a:solidFill>
                <a:effectLst/>
                <a:latin typeface="Calibri"/>
                <a:ea typeface="Calibri"/>
                <a:cs typeface="Calibri"/>
                <a:sym typeface="Calibri"/>
              </a:rPr>
              <a:t> ’n </a:t>
            </a:r>
            <a:r>
              <a:rPr lang="en-ZA" sz="1200" b="0" i="0" u="none" strike="noStrike" cap="none" dirty="0" err="1">
                <a:solidFill>
                  <a:schemeClr val="dk1"/>
                </a:solidFill>
                <a:effectLst/>
                <a:latin typeface="Calibri"/>
                <a:ea typeface="Calibri"/>
                <a:cs typeface="Calibri"/>
                <a:sym typeface="Calibri"/>
              </a:rPr>
              <a:t>oplossing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aanvanklik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nie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prakties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nie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kan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dit</a:t>
            </a:r>
            <a:r>
              <a:rPr lang="en-ZA" sz="1200" b="0" i="0" u="none" strike="noStrike" cap="none" dirty="0">
                <a:solidFill>
                  <a:schemeClr val="dk1"/>
                </a:solidFill>
                <a:effectLst/>
                <a:latin typeface="Calibri"/>
                <a:ea typeface="Calibri"/>
                <a:cs typeface="Calibri"/>
                <a:sym typeface="Calibri"/>
              </a:rPr>
              <a:t> steeds </a:t>
            </a:r>
            <a:r>
              <a:rPr lang="en-ZA" sz="1200" b="0" i="0" u="none" strike="noStrike" cap="none" dirty="0" err="1">
                <a:solidFill>
                  <a:schemeClr val="dk1"/>
                </a:solidFill>
                <a:effectLst/>
                <a:latin typeface="Calibri"/>
                <a:ea typeface="Calibri"/>
                <a:cs typeface="Calibri"/>
                <a:sym typeface="Calibri"/>
              </a:rPr>
              <a:t>neerskryf</a:t>
            </a:r>
            <a:r>
              <a:rPr lang="en-ZA" sz="1200" b="0" i="0" u="none" strike="noStrike" cap="none" dirty="0">
                <a:solidFill>
                  <a:schemeClr val="dk1"/>
                </a:solidFill>
                <a:effectLst/>
                <a:latin typeface="Calibri"/>
                <a:ea typeface="Calibri"/>
                <a:cs typeface="Calibri"/>
                <a:sym typeface="Calibri"/>
              </a:rPr>
              <a:t>. Jy</a:t>
            </a:r>
          </a:p>
          <a:p>
            <a:r>
              <a:rPr lang="en-ZA" sz="1200" b="0" i="0" u="none" strike="noStrike" cap="none" dirty="0" err="1">
                <a:solidFill>
                  <a:schemeClr val="dk1"/>
                </a:solidFill>
                <a:effectLst/>
                <a:latin typeface="Calibri"/>
                <a:ea typeface="Calibri"/>
                <a:cs typeface="Calibri"/>
                <a:sym typeface="Calibri"/>
              </a:rPr>
              <a:t>kan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dit</a:t>
            </a:r>
            <a:r>
              <a:rPr lang="en-ZA" sz="1200" b="0" i="0" u="none" strike="noStrike" cap="none" dirty="0">
                <a:solidFill>
                  <a:schemeClr val="dk1"/>
                </a:solidFill>
                <a:effectLst/>
                <a:latin typeface="Calibri"/>
                <a:ea typeface="Calibri"/>
                <a:cs typeface="Calibri"/>
                <a:sym typeface="Calibri"/>
              </a:rPr>
              <a:t> later </a:t>
            </a:r>
            <a:r>
              <a:rPr lang="en-ZA" sz="1200" b="0" i="0" u="none" strike="noStrike" cap="none" dirty="0" err="1">
                <a:solidFill>
                  <a:schemeClr val="dk1"/>
                </a:solidFill>
                <a:effectLst/>
                <a:latin typeface="Calibri"/>
                <a:ea typeface="Calibri"/>
                <a:cs typeface="Calibri"/>
                <a:sym typeface="Calibri"/>
              </a:rPr>
              <a:t>uitskakel</a:t>
            </a:r>
            <a:r>
              <a:rPr lang="en-ZA" sz="1200" b="0" i="0" u="none" strike="noStrike" cap="none" dirty="0">
                <a:solidFill>
                  <a:schemeClr val="dk1"/>
                </a:solidFill>
                <a:effectLst/>
                <a:latin typeface="Calibri"/>
                <a:ea typeface="Calibri"/>
                <a:cs typeface="Calibri"/>
                <a:sym typeface="Calibri"/>
              </a:rPr>
              <a:t>. Kies </a:t>
            </a:r>
            <a:r>
              <a:rPr lang="en-ZA" sz="1200" b="0" i="0" u="none" strike="noStrike" cap="none" dirty="0" err="1">
                <a:solidFill>
                  <a:schemeClr val="dk1"/>
                </a:solidFill>
                <a:effectLst/>
                <a:latin typeface="Calibri"/>
                <a:ea typeface="Calibri"/>
                <a:cs typeface="Calibri"/>
                <a:sym typeface="Calibri"/>
              </a:rPr>
              <a:t>daarna</a:t>
            </a:r>
            <a:r>
              <a:rPr lang="en-ZA" sz="1200" b="0" i="0" u="none" strike="noStrike" cap="none" dirty="0">
                <a:solidFill>
                  <a:schemeClr val="dk1"/>
                </a:solidFill>
                <a:effectLst/>
                <a:latin typeface="Calibri"/>
                <a:ea typeface="Calibri"/>
                <a:cs typeface="Calibri"/>
                <a:sym typeface="Calibri"/>
              </a:rPr>
              <a:t> die </a:t>
            </a:r>
            <a:r>
              <a:rPr lang="en-ZA" sz="1200" b="0" i="0" u="none" strike="noStrike" cap="none" dirty="0" err="1">
                <a:solidFill>
                  <a:schemeClr val="dk1"/>
                </a:solidFill>
                <a:effectLst/>
                <a:latin typeface="Calibri"/>
                <a:ea typeface="Calibri"/>
                <a:cs typeface="Calibri"/>
                <a:sym typeface="Calibri"/>
              </a:rPr>
              <a:t>beste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oplossing</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lvl="0"/>
            <a:r>
              <a:rPr lang="en-ZA" sz="1200" b="1" i="0" u="none" strike="noStrike" cap="none" dirty="0">
                <a:solidFill>
                  <a:schemeClr val="dk1"/>
                </a:solidFill>
                <a:effectLst/>
                <a:latin typeface="Calibri"/>
                <a:ea typeface="Calibri"/>
                <a:cs typeface="Calibri"/>
                <a:sym typeface="Calibri"/>
              </a:rPr>
              <a:t>Stap 3: </a:t>
            </a:r>
            <a:r>
              <a:rPr lang="en-ZA" sz="1200" b="1" i="0" u="none" strike="noStrike" cap="none" dirty="0" err="1">
                <a:solidFill>
                  <a:schemeClr val="dk1"/>
                </a:solidFill>
                <a:effectLst/>
                <a:latin typeface="Calibri"/>
                <a:ea typeface="Calibri"/>
                <a:cs typeface="Calibri"/>
                <a:sym typeface="Calibri"/>
              </a:rPr>
              <a:t>Besluit</a:t>
            </a:r>
            <a:r>
              <a:rPr lang="en-ZA" sz="1200" b="1" i="0" u="none" strike="noStrike" cap="none" dirty="0">
                <a:solidFill>
                  <a:schemeClr val="dk1"/>
                </a:solidFill>
                <a:effectLst/>
                <a:latin typeface="Calibri"/>
                <a:ea typeface="Calibri"/>
                <a:cs typeface="Calibri"/>
                <a:sym typeface="Calibri"/>
              </a:rPr>
              <a:t> </a:t>
            </a:r>
            <a:r>
              <a:rPr lang="en-ZA" sz="1200" b="1" i="0" u="none" strike="noStrike" cap="none" dirty="0" err="1">
                <a:solidFill>
                  <a:schemeClr val="dk1"/>
                </a:solidFill>
                <a:effectLst/>
                <a:latin typeface="Calibri"/>
                <a:ea typeface="Calibri"/>
                <a:cs typeface="Calibri"/>
                <a:sym typeface="Calibri"/>
              </a:rPr>
              <a:t>watter</a:t>
            </a:r>
            <a:r>
              <a:rPr lang="en-ZA" sz="1200" b="1" i="0" u="none" strike="noStrike" cap="none" dirty="0">
                <a:solidFill>
                  <a:schemeClr val="dk1"/>
                </a:solidFill>
                <a:effectLst/>
                <a:latin typeface="Calibri"/>
                <a:ea typeface="Calibri"/>
                <a:cs typeface="Calibri"/>
                <a:sym typeface="Calibri"/>
              </a:rPr>
              <a:t> </a:t>
            </a:r>
            <a:r>
              <a:rPr lang="en-ZA" sz="1200" b="1" i="0" u="none" strike="noStrike" cap="none" dirty="0" err="1">
                <a:solidFill>
                  <a:schemeClr val="dk1"/>
                </a:solidFill>
                <a:effectLst/>
                <a:latin typeface="Calibri"/>
                <a:ea typeface="Calibri"/>
                <a:cs typeface="Calibri"/>
                <a:sym typeface="Calibri"/>
              </a:rPr>
              <a:t>aksies</a:t>
            </a:r>
            <a:r>
              <a:rPr lang="en-ZA" sz="1200" b="1" i="0" u="none" strike="noStrike" cap="none" dirty="0">
                <a:solidFill>
                  <a:schemeClr val="dk1"/>
                </a:solidFill>
                <a:effectLst/>
                <a:latin typeface="Calibri"/>
                <a:ea typeface="Calibri"/>
                <a:cs typeface="Calibri"/>
                <a:sym typeface="Calibri"/>
              </a:rPr>
              <a:t> </a:t>
            </a:r>
            <a:r>
              <a:rPr lang="en-ZA" sz="1200" b="1" i="0" u="none" strike="noStrike" cap="none" dirty="0" err="1">
                <a:solidFill>
                  <a:schemeClr val="dk1"/>
                </a:solidFill>
                <a:effectLst/>
                <a:latin typeface="Calibri"/>
                <a:ea typeface="Calibri"/>
                <a:cs typeface="Calibri"/>
                <a:sym typeface="Calibri"/>
              </a:rPr>
              <a:t>geneem</a:t>
            </a:r>
            <a:r>
              <a:rPr lang="en-ZA" sz="1200" b="1" i="0" u="none" strike="noStrike" cap="none" dirty="0">
                <a:solidFill>
                  <a:schemeClr val="dk1"/>
                </a:solidFill>
                <a:effectLst/>
                <a:latin typeface="Calibri"/>
                <a:ea typeface="Calibri"/>
                <a:cs typeface="Calibri"/>
                <a:sym typeface="Calibri"/>
              </a:rPr>
              <a:t> </a:t>
            </a:r>
            <a:r>
              <a:rPr lang="en-ZA" sz="1200" b="1" i="0" u="none" strike="noStrike" cap="none" dirty="0" err="1">
                <a:solidFill>
                  <a:schemeClr val="dk1"/>
                </a:solidFill>
                <a:effectLst/>
                <a:latin typeface="Calibri"/>
                <a:ea typeface="Calibri"/>
                <a:cs typeface="Calibri"/>
                <a:sym typeface="Calibri"/>
              </a:rPr>
              <a:t>moet</a:t>
            </a:r>
            <a:r>
              <a:rPr lang="en-ZA" sz="1200" b="1" i="0" u="none" strike="noStrike" cap="none" dirty="0">
                <a:solidFill>
                  <a:schemeClr val="dk1"/>
                </a:solidFill>
                <a:effectLst/>
                <a:latin typeface="Calibri"/>
                <a:ea typeface="Calibri"/>
                <a:cs typeface="Calibri"/>
                <a:sym typeface="Calibri"/>
              </a:rPr>
              <a:t> word.</a:t>
            </a:r>
            <a:endParaRPr lang="en-US" sz="1200" b="0" i="0" u="none" strike="noStrike" cap="none" dirty="0">
              <a:solidFill>
                <a:schemeClr val="dk1"/>
              </a:solidFill>
              <a:effectLst/>
              <a:latin typeface="Calibri"/>
              <a:ea typeface="Calibri"/>
              <a:cs typeface="Calibri"/>
              <a:sym typeface="Calibri"/>
            </a:endParaRPr>
          </a:p>
          <a:p>
            <a:r>
              <a:rPr lang="en-ZA" sz="1200" b="0" i="0" u="none" strike="noStrike" cap="none" dirty="0">
                <a:solidFill>
                  <a:schemeClr val="dk1"/>
                </a:solidFill>
                <a:effectLst/>
                <a:latin typeface="Calibri"/>
                <a:ea typeface="Calibri"/>
                <a:cs typeface="Calibri"/>
                <a:sym typeface="Calibri"/>
              </a:rPr>
              <a:t>Dink </a:t>
            </a:r>
            <a:r>
              <a:rPr lang="en-ZA" sz="1200" b="0" i="0" u="none" strike="noStrike" cap="none" dirty="0" err="1">
                <a:solidFill>
                  <a:schemeClr val="dk1"/>
                </a:solidFill>
                <a:effectLst/>
                <a:latin typeface="Calibri"/>
                <a:ea typeface="Calibri"/>
                <a:cs typeface="Calibri"/>
                <a:sym typeface="Calibri"/>
              </a:rPr>
              <a:t>aan</a:t>
            </a:r>
            <a:r>
              <a:rPr lang="en-ZA" sz="1200" b="0" i="0" u="none" strike="noStrike" cap="none" dirty="0">
                <a:solidFill>
                  <a:schemeClr val="dk1"/>
                </a:solidFill>
                <a:effectLst/>
                <a:latin typeface="Calibri"/>
                <a:ea typeface="Calibri"/>
                <a:cs typeface="Calibri"/>
                <a:sym typeface="Calibri"/>
              </a:rPr>
              <a:t> wat </a:t>
            </a:r>
            <a:r>
              <a:rPr lang="en-ZA" sz="1200" b="0" i="0" u="none" strike="noStrike" cap="none" dirty="0" err="1">
                <a:solidFill>
                  <a:schemeClr val="dk1"/>
                </a:solidFill>
                <a:effectLst/>
                <a:latin typeface="Calibri"/>
                <a:ea typeface="Calibri"/>
                <a:cs typeface="Calibri"/>
                <a:sym typeface="Calibri"/>
              </a:rPr>
              <a:t>volgende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moet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gebeur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Onthou</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dat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’n </a:t>
            </a:r>
            <a:r>
              <a:rPr lang="en-ZA" sz="1200" b="0" i="0" u="none" strike="noStrike" cap="none" dirty="0" err="1">
                <a:solidFill>
                  <a:schemeClr val="dk1"/>
                </a:solidFill>
                <a:effectLst/>
                <a:latin typeface="Calibri"/>
                <a:ea typeface="Calibri"/>
                <a:cs typeface="Calibri"/>
                <a:sym typeface="Calibri"/>
              </a:rPr>
              <a:t>positiewe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uitkoms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probeer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bereik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Oorweeg</a:t>
            </a:r>
            <a:r>
              <a:rPr lang="en-ZA" sz="1200" b="0" i="0" u="none" strike="noStrike" cap="none" dirty="0">
                <a:solidFill>
                  <a:schemeClr val="dk1"/>
                </a:solidFill>
                <a:effectLst/>
                <a:latin typeface="Calibri"/>
                <a:ea typeface="Calibri"/>
                <a:cs typeface="Calibri"/>
                <a:sym typeface="Calibri"/>
              </a:rPr>
              <a:t> of </a:t>
            </a:r>
            <a:r>
              <a:rPr lang="en-ZA" sz="1200" b="0" i="0" u="none" strike="noStrike" cap="none" dirty="0" err="1">
                <a:solidFill>
                  <a:schemeClr val="dk1"/>
                </a:solidFill>
                <a:effectLst/>
                <a:latin typeface="Calibri"/>
                <a:ea typeface="Calibri"/>
                <a:cs typeface="Calibri"/>
                <a:sym typeface="Calibri"/>
              </a:rPr>
              <a:t>daar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ook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ander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mense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betrokke</a:t>
            </a:r>
            <a:r>
              <a:rPr lang="en-ZA" sz="1200" b="0" i="0" u="none" strike="noStrike" cap="none" dirty="0">
                <a:solidFill>
                  <a:schemeClr val="dk1"/>
                </a:solidFill>
                <a:effectLst/>
                <a:latin typeface="Calibri"/>
                <a:ea typeface="Calibri"/>
                <a:cs typeface="Calibri"/>
                <a:sym typeface="Calibri"/>
              </a:rPr>
              <a:t> is, of </a:t>
            </a:r>
            <a:r>
              <a:rPr lang="en-ZA" sz="1200" b="0" i="0" u="none" strike="noStrike" cap="none" dirty="0" err="1">
                <a:solidFill>
                  <a:schemeClr val="dk1"/>
                </a:solidFill>
                <a:effectLst/>
                <a:latin typeface="Calibri"/>
                <a:ea typeface="Calibri"/>
                <a:cs typeface="Calibri"/>
                <a:sym typeface="Calibri"/>
              </a:rPr>
              <a:t>hulle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toestemming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gegee</a:t>
            </a:r>
            <a:r>
              <a:rPr lang="en-ZA" sz="1200" b="0" i="0" u="none" strike="noStrike" cap="none" dirty="0">
                <a:solidFill>
                  <a:schemeClr val="dk1"/>
                </a:solidFill>
                <a:effectLst/>
                <a:latin typeface="Calibri"/>
                <a:ea typeface="Calibri"/>
                <a:cs typeface="Calibri"/>
                <a:sym typeface="Calibri"/>
              </a:rPr>
              <a:t> het,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of die </a:t>
            </a:r>
            <a:r>
              <a:rPr lang="en-ZA" sz="1200" b="0" i="0" u="none" strike="noStrike" cap="none" dirty="0" err="1">
                <a:solidFill>
                  <a:schemeClr val="dk1"/>
                </a:solidFill>
                <a:effectLst/>
                <a:latin typeface="Calibri"/>
                <a:ea typeface="Calibri"/>
                <a:cs typeface="Calibri"/>
                <a:sym typeface="Calibri"/>
              </a:rPr>
              <a:t>aksie</a:t>
            </a:r>
            <a:r>
              <a:rPr lang="en-ZA" sz="1200" b="0" i="0" u="none" strike="noStrike" cap="none" dirty="0">
                <a:solidFill>
                  <a:schemeClr val="dk1"/>
                </a:solidFill>
                <a:effectLst/>
                <a:latin typeface="Calibri"/>
                <a:ea typeface="Calibri"/>
                <a:cs typeface="Calibri"/>
                <a:sym typeface="Calibri"/>
              </a:rPr>
              <a:t> by</a:t>
            </a:r>
          </a:p>
          <a:p>
            <a:r>
              <a:rPr lang="en-ZA" sz="1200" b="0" i="0" u="none" strike="noStrike" cap="none" dirty="0" err="1">
                <a:solidFill>
                  <a:schemeClr val="dk1"/>
                </a:solidFill>
                <a:effectLst/>
                <a:latin typeface="Calibri"/>
                <a:ea typeface="Calibri"/>
                <a:cs typeface="Calibri"/>
                <a:sym typeface="Calibri"/>
              </a:rPr>
              <a:t>jou</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waardes</a:t>
            </a:r>
            <a:r>
              <a:rPr lang="en-ZA" sz="1200" b="0" i="0" u="none" strike="noStrike" cap="none" dirty="0">
                <a:solidFill>
                  <a:schemeClr val="dk1"/>
                </a:solidFill>
                <a:effectLst/>
                <a:latin typeface="Calibri"/>
                <a:ea typeface="Calibri"/>
                <a:cs typeface="Calibri"/>
                <a:sym typeface="Calibri"/>
              </a:rPr>
              <a:t> pas.</a:t>
            </a:r>
            <a:endParaRPr lang="en-US" sz="1200" b="0" i="0" u="none" strike="noStrike" cap="none" dirty="0">
              <a:solidFill>
                <a:schemeClr val="dk1"/>
              </a:solidFill>
              <a:effectLst/>
              <a:latin typeface="Calibri"/>
              <a:ea typeface="Calibri"/>
              <a:cs typeface="Calibri"/>
              <a:sym typeface="Calibri"/>
            </a:endParaRPr>
          </a:p>
          <a:p>
            <a:pPr lvl="0"/>
            <a:r>
              <a:rPr lang="en-ZA" sz="1200" b="1" i="0" u="none" strike="noStrike" cap="none" dirty="0">
                <a:solidFill>
                  <a:schemeClr val="dk1"/>
                </a:solidFill>
                <a:effectLst/>
                <a:latin typeface="Calibri"/>
                <a:ea typeface="Calibri"/>
                <a:cs typeface="Calibri"/>
                <a:sym typeface="Calibri"/>
              </a:rPr>
              <a:t>Stap 4: </a:t>
            </a:r>
            <a:r>
              <a:rPr lang="en-ZA" sz="1200" b="1" i="0" u="none" strike="noStrike" cap="none" dirty="0" err="1">
                <a:solidFill>
                  <a:schemeClr val="dk1"/>
                </a:solidFill>
                <a:effectLst/>
                <a:latin typeface="Calibri"/>
                <a:ea typeface="Calibri"/>
                <a:cs typeface="Calibri"/>
                <a:sym typeface="Calibri"/>
              </a:rPr>
              <a:t>Reflekteer</a:t>
            </a:r>
            <a:r>
              <a:rPr lang="en-ZA" sz="1200" b="1"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r>
              <a:rPr lang="en-ZA" sz="1200" b="0" i="0" u="none" strike="noStrike" cap="none" dirty="0">
                <a:solidFill>
                  <a:schemeClr val="dk1"/>
                </a:solidFill>
                <a:effectLst/>
                <a:latin typeface="Calibri"/>
                <a:ea typeface="Calibri"/>
                <a:cs typeface="Calibri"/>
                <a:sym typeface="Calibri"/>
              </a:rPr>
              <a:t>Nadat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die </a:t>
            </a:r>
            <a:r>
              <a:rPr lang="en-ZA" sz="1200" b="0" i="0" u="none" strike="noStrike" cap="none" dirty="0" err="1">
                <a:solidFill>
                  <a:schemeClr val="dk1"/>
                </a:solidFill>
                <a:effectLst/>
                <a:latin typeface="Calibri"/>
                <a:ea typeface="Calibri"/>
                <a:cs typeface="Calibri"/>
                <a:sym typeface="Calibri"/>
              </a:rPr>
              <a:t>oplossing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geïmplementeer</a:t>
            </a:r>
            <a:r>
              <a:rPr lang="en-ZA" sz="1200" b="0" i="0" u="none" strike="noStrike" cap="none" dirty="0">
                <a:solidFill>
                  <a:schemeClr val="dk1"/>
                </a:solidFill>
                <a:effectLst/>
                <a:latin typeface="Calibri"/>
                <a:ea typeface="Calibri"/>
                <a:cs typeface="Calibri"/>
                <a:sym typeface="Calibri"/>
              </a:rPr>
              <a:t> het, dink </a:t>
            </a:r>
            <a:r>
              <a:rPr lang="en-ZA" sz="1200" b="0" i="0" u="none" strike="noStrike" cap="none" dirty="0" err="1">
                <a:solidFill>
                  <a:schemeClr val="dk1"/>
                </a:solidFill>
                <a:effectLst/>
                <a:latin typeface="Calibri"/>
                <a:ea typeface="Calibri"/>
                <a:cs typeface="Calibri"/>
                <a:sym typeface="Calibri"/>
              </a:rPr>
              <a:t>na</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oor</a:t>
            </a:r>
            <a:r>
              <a:rPr lang="en-ZA" sz="1200" b="0" i="0" u="none" strike="noStrike" cap="none" dirty="0">
                <a:solidFill>
                  <a:schemeClr val="dk1"/>
                </a:solidFill>
                <a:effectLst/>
                <a:latin typeface="Calibri"/>
                <a:ea typeface="Calibri"/>
                <a:cs typeface="Calibri"/>
                <a:sym typeface="Calibri"/>
              </a:rPr>
              <a:t> wat </a:t>
            </a:r>
            <a:r>
              <a:rPr lang="en-ZA" sz="1200" b="0" i="0" u="none" strike="noStrike" cap="none" dirty="0" err="1">
                <a:solidFill>
                  <a:schemeClr val="dk1"/>
                </a:solidFill>
                <a:effectLst/>
                <a:latin typeface="Calibri"/>
                <a:ea typeface="Calibri"/>
                <a:cs typeface="Calibri"/>
                <a:sym typeface="Calibri"/>
              </a:rPr>
              <a:t>effektiewe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resultate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gelewer</a:t>
            </a:r>
            <a:r>
              <a:rPr lang="en-ZA" sz="1200" b="0" i="0" u="none" strike="noStrike" cap="none" dirty="0">
                <a:solidFill>
                  <a:schemeClr val="dk1"/>
                </a:solidFill>
                <a:effectLst/>
                <a:latin typeface="Calibri"/>
                <a:ea typeface="Calibri"/>
                <a:cs typeface="Calibri"/>
                <a:sym typeface="Calibri"/>
              </a:rPr>
              <a:t> het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wat </a:t>
            </a:r>
            <a:r>
              <a:rPr lang="en-ZA" sz="1200" b="0" i="0" u="none" strike="noStrike" cap="none" dirty="0" err="1">
                <a:solidFill>
                  <a:schemeClr val="dk1"/>
                </a:solidFill>
                <a:effectLst/>
                <a:latin typeface="Calibri"/>
                <a:ea typeface="Calibri"/>
                <a:cs typeface="Calibri"/>
                <a:sym typeface="Calibri"/>
              </a:rPr>
              <a:t>verbeter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kan</a:t>
            </a:r>
            <a:r>
              <a:rPr lang="en-ZA" sz="1200" b="0" i="0" u="none" strike="noStrike" cap="none" dirty="0">
                <a:solidFill>
                  <a:schemeClr val="dk1"/>
                </a:solidFill>
                <a:effectLst/>
                <a:latin typeface="Calibri"/>
                <a:ea typeface="Calibri"/>
                <a:cs typeface="Calibri"/>
                <a:sym typeface="Calibri"/>
              </a:rPr>
              <a:t> word. </a:t>
            </a:r>
            <a:r>
              <a:rPr lang="en-ZA" sz="1200" b="0" i="0" u="none" strike="noStrike" cap="none" dirty="0" err="1">
                <a:solidFill>
                  <a:schemeClr val="dk1"/>
                </a:solidFill>
                <a:effectLst/>
                <a:latin typeface="Calibri"/>
                <a:ea typeface="Calibri"/>
                <a:cs typeface="Calibri"/>
                <a:sym typeface="Calibri"/>
              </a:rPr>
              <a:t>Vra</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jouself</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af</a:t>
            </a:r>
            <a:r>
              <a:rPr lang="en-ZA" sz="1200" b="0" i="0" u="none" strike="noStrike" cap="none" dirty="0">
                <a:solidFill>
                  <a:schemeClr val="dk1"/>
                </a:solidFill>
                <a:effectLst/>
                <a:latin typeface="Calibri"/>
                <a:ea typeface="Calibri"/>
                <a:cs typeface="Calibri"/>
                <a:sym typeface="Calibri"/>
              </a:rPr>
              <a:t>:  Wat </a:t>
            </a:r>
            <a:r>
              <a:rPr lang="en-ZA" sz="1200" b="0" i="0" u="none" strike="noStrike" cap="none" dirty="0" err="1">
                <a:solidFill>
                  <a:schemeClr val="dk1"/>
                </a:solidFill>
                <a:effectLst/>
                <a:latin typeface="Calibri"/>
                <a:ea typeface="Calibri"/>
                <a:cs typeface="Calibri"/>
                <a:sym typeface="Calibri"/>
              </a:rPr>
              <a:t>sal</a:t>
            </a:r>
            <a:r>
              <a:rPr lang="en-ZA" sz="1200" b="0" i="0" u="none" strike="noStrike" cap="none" dirty="0">
                <a:solidFill>
                  <a:schemeClr val="dk1"/>
                </a:solidFill>
                <a:effectLst/>
                <a:latin typeface="Calibri"/>
                <a:ea typeface="Calibri"/>
                <a:cs typeface="Calibri"/>
                <a:sym typeface="Calibri"/>
              </a:rPr>
              <a:t> ek </a:t>
            </a:r>
            <a:r>
              <a:rPr lang="en-ZA" sz="1200" b="0" i="0" u="none" strike="noStrike" cap="none" dirty="0" err="1">
                <a:solidFill>
                  <a:schemeClr val="dk1"/>
                </a:solidFill>
                <a:effectLst/>
                <a:latin typeface="Calibri"/>
                <a:ea typeface="Calibri"/>
                <a:cs typeface="Calibri"/>
                <a:sym typeface="Calibri"/>
              </a:rPr>
              <a:t>anders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doen</a:t>
            </a:r>
            <a:r>
              <a:rPr lang="en-ZA" sz="1200" b="0" i="0" u="none" strike="noStrike" cap="none" dirty="0">
                <a:solidFill>
                  <a:schemeClr val="dk1"/>
                </a:solidFill>
                <a:effectLst/>
                <a:latin typeface="Calibri"/>
                <a:ea typeface="Calibri"/>
                <a:cs typeface="Calibri"/>
                <a:sym typeface="Calibri"/>
              </a:rPr>
              <a:t> om </a:t>
            </a:r>
            <a:r>
              <a:rPr lang="en-ZA" sz="1200" b="0" i="0" u="none" strike="noStrike" cap="none" dirty="0" err="1">
                <a:solidFill>
                  <a:schemeClr val="dk1"/>
                </a:solidFill>
                <a:effectLst/>
                <a:latin typeface="Calibri"/>
                <a:ea typeface="Calibri"/>
                <a:cs typeface="Calibri"/>
                <a:sym typeface="Calibri"/>
              </a:rPr>
              <a:t>dit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beter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hanteer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indien</a:t>
            </a:r>
            <a:endParaRPr lang="en-ZA" sz="1200" b="0" i="0" u="none" strike="noStrike" cap="none" dirty="0">
              <a:solidFill>
                <a:schemeClr val="dk1"/>
              </a:solidFill>
              <a:effectLst/>
              <a:latin typeface="Calibri"/>
              <a:ea typeface="Calibri"/>
              <a:cs typeface="Calibri"/>
              <a:sym typeface="Calibri"/>
            </a:endParaRPr>
          </a:p>
          <a:p>
            <a:r>
              <a:rPr lang="en-ZA" sz="1200" b="0" i="0" u="none" strike="noStrike" cap="none" dirty="0" err="1">
                <a:solidFill>
                  <a:schemeClr val="dk1"/>
                </a:solidFill>
                <a:effectLst/>
                <a:latin typeface="Calibri"/>
                <a:ea typeface="Calibri"/>
                <a:cs typeface="Calibri"/>
                <a:sym typeface="Calibri"/>
              </a:rPr>
              <a:t>dit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weer</a:t>
            </a:r>
            <a:r>
              <a:rPr lang="en-ZA" sz="1200" b="0" i="0" u="none" strike="noStrike" cap="none" dirty="0">
                <a:solidFill>
                  <a:schemeClr val="dk1"/>
                </a:solidFill>
                <a:effectLst/>
                <a:latin typeface="Calibri"/>
                <a:ea typeface="Calibri"/>
                <a:cs typeface="Calibri"/>
                <a:sym typeface="Calibri"/>
              </a:rPr>
              <a:t> in die </a:t>
            </a:r>
            <a:r>
              <a:rPr lang="en-ZA" sz="1200" b="0" i="0" u="none" strike="noStrike" cap="none" dirty="0" err="1">
                <a:solidFill>
                  <a:schemeClr val="dk1"/>
                </a:solidFill>
                <a:effectLst/>
                <a:latin typeface="Calibri"/>
                <a:ea typeface="Calibri"/>
                <a:cs typeface="Calibri"/>
                <a:sym typeface="Calibri"/>
              </a:rPr>
              <a:t>toekoms</a:t>
            </a:r>
            <a:r>
              <a:rPr lang="en-ZA" sz="1200" b="0" i="0" u="none" strike="noStrike" cap="none" dirty="0">
                <a:solidFill>
                  <a:schemeClr val="dk1"/>
                </a:solidFill>
                <a:effectLst/>
                <a:latin typeface="Calibri"/>
                <a:ea typeface="Calibri"/>
                <a:cs typeface="Calibri"/>
                <a:sym typeface="Calibri"/>
              </a:rPr>
              <a:t> sou </a:t>
            </a:r>
            <a:r>
              <a:rPr lang="en-ZA" sz="1200" b="0" i="0" u="none" strike="noStrike" cap="none" dirty="0" err="1">
                <a:solidFill>
                  <a:schemeClr val="dk1"/>
                </a:solidFill>
                <a:effectLst/>
                <a:latin typeface="Calibri"/>
                <a:ea typeface="Calibri"/>
                <a:cs typeface="Calibri"/>
                <a:sym typeface="Calibri"/>
              </a:rPr>
              <a:t>gebeur</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457200">
              <a:buNone/>
              <a:tabLst>
                <a:tab pos="5654040" algn="l"/>
              </a:tabLst>
            </a:pPr>
            <a:r>
              <a:rPr lang="en-ZA" sz="1200" dirty="0">
                <a:solidFill>
                  <a:srgbClr val="000000"/>
                </a:solidFill>
                <a:effectLst/>
                <a:latin typeface="Calibri" panose="020F0502020204030204" pitchFamily="34" charset="0"/>
                <a:ea typeface="Calibri" panose="020F0502020204030204" pitchFamily="34" charset="0"/>
              </a:rPr>
              <a:t> </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tabLst>
                <a:tab pos="5654040" algn="l"/>
              </a:tabLst>
            </a:pPr>
            <a:r>
              <a:rPr lang="en-US" sz="1200" b="0" i="0" u="none" strike="noStrike" cap="none" dirty="0">
                <a:solidFill>
                  <a:schemeClr val="dk1"/>
                </a:solidFill>
                <a:effectLst/>
                <a:latin typeface="Calibri"/>
                <a:ea typeface="Calibri"/>
                <a:cs typeface="Calibri"/>
                <a:sym typeface="Calibri"/>
              </a:rPr>
              <a:t>Kom </a:t>
            </a:r>
            <a:r>
              <a:rPr lang="en-US" sz="1200" b="0" i="0" u="none" strike="noStrike" cap="none" dirty="0" err="1">
                <a:solidFill>
                  <a:schemeClr val="dk1"/>
                </a:solidFill>
                <a:effectLst/>
                <a:latin typeface="Calibri"/>
                <a:ea typeface="Calibri"/>
                <a:cs typeface="Calibri"/>
                <a:sym typeface="Calibri"/>
              </a:rPr>
              <a:t>ons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kyk</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hoeveel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jy</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geleer</a:t>
            </a:r>
            <a:r>
              <a:rPr lang="en-US" sz="1200" b="0" i="0" u="none" strike="noStrike" cap="none" dirty="0">
                <a:solidFill>
                  <a:schemeClr val="dk1"/>
                </a:solidFill>
                <a:effectLst/>
                <a:latin typeface="Calibri"/>
                <a:ea typeface="Calibri"/>
                <a:cs typeface="Calibri"/>
                <a:sym typeface="Calibri"/>
              </a:rPr>
              <a:t> het. </a:t>
            </a:r>
            <a:r>
              <a:rPr lang="en-US" sz="1200" b="0" i="0" u="none" strike="noStrike" cap="none" dirty="0" err="1">
                <a:solidFill>
                  <a:schemeClr val="dk1"/>
                </a:solidFill>
                <a:effectLst/>
                <a:latin typeface="Calibri"/>
                <a:ea typeface="Calibri"/>
                <a:cs typeface="Calibri"/>
                <a:sym typeface="Calibri"/>
              </a:rPr>
              <a:t>Voltooi</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saam</a:t>
            </a:r>
            <a:r>
              <a:rPr lang="en-US" sz="1200" b="0" i="0" u="none" strike="noStrike" cap="none" dirty="0">
                <a:solidFill>
                  <a:schemeClr val="dk1"/>
                </a:solidFill>
                <a:effectLst/>
                <a:latin typeface="Calibri"/>
                <a:ea typeface="Calibri"/>
                <a:cs typeface="Calibri"/>
                <a:sym typeface="Calibri"/>
              </a:rPr>
              <a:t> met </a:t>
            </a:r>
            <a:r>
              <a:rPr lang="en-US" sz="1200" b="0" i="0" u="none" strike="noStrike" cap="none" dirty="0" err="1">
                <a:solidFill>
                  <a:schemeClr val="dk1"/>
                </a:solidFill>
                <a:effectLst/>
                <a:latin typeface="Calibri"/>
                <a:ea typeface="Calibri"/>
                <a:cs typeface="Calibri"/>
                <a:sym typeface="Calibri"/>
              </a:rPr>
              <a:t>jou</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groep</a:t>
            </a:r>
            <a:r>
              <a:rPr lang="en-US" sz="1200" b="0" i="0" u="none" strike="noStrike" cap="none" dirty="0">
                <a:solidFill>
                  <a:schemeClr val="dk1"/>
                </a:solidFill>
                <a:effectLst/>
                <a:latin typeface="Calibri"/>
                <a:ea typeface="Calibri"/>
                <a:cs typeface="Calibri"/>
                <a:sym typeface="Calibri"/>
              </a:rPr>
              <a:t> die </a:t>
            </a:r>
            <a:r>
              <a:rPr lang="en-US" sz="1200" b="0" i="0" u="none" strike="noStrike" cap="none" dirty="0" err="1">
                <a:solidFill>
                  <a:schemeClr val="dk1"/>
                </a:solidFill>
                <a:effectLst/>
                <a:latin typeface="Calibri"/>
                <a:ea typeface="Calibri"/>
                <a:cs typeface="Calibri"/>
                <a:sym typeface="Calibri"/>
              </a:rPr>
              <a:t>probleemoplossingsmatriks</a:t>
            </a:r>
            <a:r>
              <a:rPr lang="en-US" sz="1200" b="0" i="0" u="none" strike="noStrike" cap="none" dirty="0">
                <a:solidFill>
                  <a:schemeClr val="dk1"/>
                </a:solidFill>
                <a:effectLst/>
                <a:latin typeface="Calibri"/>
                <a:ea typeface="Calibri"/>
                <a:cs typeface="Calibri"/>
                <a:sym typeface="Calibri"/>
              </a:rPr>
              <a:t> op </a:t>
            </a:r>
            <a:r>
              <a:rPr lang="en-US" sz="1200" b="0" i="0" u="none" strike="noStrike" cap="none" dirty="0" err="1">
                <a:solidFill>
                  <a:schemeClr val="dk1"/>
                </a:solidFill>
                <a:effectLst/>
                <a:latin typeface="Calibri"/>
                <a:ea typeface="Calibri"/>
                <a:cs typeface="Calibri"/>
                <a:sym typeface="Calibri"/>
              </a:rPr>
              <a:t>grond</a:t>
            </a:r>
            <a:r>
              <a:rPr lang="en-US" sz="1200" b="0" i="0" u="none" strike="noStrike" cap="none" dirty="0">
                <a:solidFill>
                  <a:schemeClr val="dk1"/>
                </a:solidFill>
                <a:effectLst/>
                <a:latin typeface="Calibri"/>
                <a:ea typeface="Calibri"/>
                <a:cs typeface="Calibri"/>
                <a:sym typeface="Calibri"/>
              </a:rPr>
              <a:t> van die scenario </a:t>
            </a:r>
            <a:r>
              <a:rPr lang="en-US" sz="1200" b="0" i="0" u="none" strike="noStrike" cap="none" dirty="0" err="1">
                <a:solidFill>
                  <a:schemeClr val="dk1"/>
                </a:solidFill>
                <a:effectLst/>
                <a:latin typeface="Calibri"/>
                <a:ea typeface="Calibri"/>
                <a:cs typeface="Calibri"/>
                <a:sym typeface="Calibri"/>
              </a:rPr>
              <a:t>uit</a:t>
            </a:r>
            <a:r>
              <a:rPr lang="en-US" sz="1200" b="0" i="0" u="none" strike="noStrike" cap="none" dirty="0">
                <a:solidFill>
                  <a:schemeClr val="dk1"/>
                </a:solidFill>
                <a:effectLst/>
                <a:latin typeface="Calibri"/>
                <a:ea typeface="Calibri"/>
                <a:cs typeface="Calibri"/>
                <a:sym typeface="Calibri"/>
              </a:rPr>
              <a:t> </a:t>
            </a:r>
            <a:r>
              <a:rPr lang="en-US" sz="1200" b="1" i="1" u="sng" strike="noStrike" cap="none" dirty="0">
                <a:solidFill>
                  <a:schemeClr val="dk1"/>
                </a:solidFill>
                <a:effectLst/>
                <a:latin typeface="Calibri"/>
                <a:ea typeface="Calibri"/>
                <a:cs typeface="Calibri"/>
                <a:sym typeface="Calibri"/>
              </a:rPr>
              <a:t>Les 6 – Scenario’s</a:t>
            </a:r>
            <a:r>
              <a:rPr lang="en-US" sz="1200" b="0" i="0" u="none" strike="noStrike" cap="none" dirty="0">
                <a:solidFill>
                  <a:schemeClr val="dk1"/>
                </a:solidFill>
                <a:effectLst/>
                <a:latin typeface="Calibri"/>
                <a:ea typeface="Calibri"/>
                <a:cs typeface="Calibri"/>
                <a:sym typeface="Calibri"/>
              </a:rPr>
              <a:t> wat </a:t>
            </a:r>
            <a:r>
              <a:rPr lang="en-US" sz="1200" b="0" i="0" u="none" strike="noStrike" cap="none" dirty="0" err="1">
                <a:solidFill>
                  <a:schemeClr val="dk1"/>
                </a:solidFill>
                <a:effectLst/>
                <a:latin typeface="Calibri"/>
                <a:ea typeface="Calibri"/>
                <a:cs typeface="Calibri"/>
                <a:sym typeface="Calibri"/>
              </a:rPr>
              <a:t>jou</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onderwyser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uitgedeel</a:t>
            </a:r>
            <a:r>
              <a:rPr lang="en-US" sz="1200" b="0" i="0" u="none" strike="noStrike" cap="none" dirty="0">
                <a:solidFill>
                  <a:schemeClr val="dk1"/>
                </a:solidFill>
                <a:effectLst/>
                <a:latin typeface="Calibri"/>
                <a:ea typeface="Calibri"/>
                <a:cs typeface="Calibri"/>
                <a:sym typeface="Calibri"/>
              </a:rPr>
              <a:t> het.</a:t>
            </a:r>
          </a:p>
          <a:p>
            <a:pPr marL="342900" lvl="0" indent="-342900">
              <a:buFont typeface="Symbol" panose="05050102010706020507" pitchFamily="18" charset="2"/>
              <a:buChar char=""/>
              <a:tabLst>
                <a:tab pos="5654040" algn="l"/>
              </a:tabLst>
            </a:pPr>
            <a:r>
              <a:rPr lang="en-US" sz="1200" b="0" i="0" u="none" strike="noStrike" cap="none" dirty="0" err="1">
                <a:solidFill>
                  <a:schemeClr val="dk1"/>
                </a:solidFill>
                <a:effectLst/>
                <a:latin typeface="Calibri"/>
                <a:ea typeface="Calibri"/>
                <a:cs typeface="Calibri"/>
                <a:sym typeface="Calibri"/>
              </a:rPr>
              <a:t>Sodra</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dit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voltooi</a:t>
            </a:r>
            <a:r>
              <a:rPr lang="en-US" sz="1200" b="0" i="0" u="none" strike="noStrike" cap="none" dirty="0">
                <a:solidFill>
                  <a:schemeClr val="dk1"/>
                </a:solidFill>
                <a:effectLst/>
                <a:latin typeface="Calibri"/>
                <a:ea typeface="Calibri"/>
                <a:cs typeface="Calibri"/>
                <a:sym typeface="Calibri"/>
              </a:rPr>
              <a:t> is, </a:t>
            </a:r>
            <a:r>
              <a:rPr lang="en-US" sz="1200" b="0" i="0" u="none" strike="noStrike" cap="none" dirty="0" err="1">
                <a:solidFill>
                  <a:schemeClr val="dk1"/>
                </a:solidFill>
                <a:effectLst/>
                <a:latin typeface="Calibri"/>
                <a:ea typeface="Calibri"/>
                <a:cs typeface="Calibri"/>
                <a:sym typeface="Calibri"/>
              </a:rPr>
              <a:t>handig</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dit</a:t>
            </a:r>
            <a:r>
              <a:rPr lang="en-US" sz="1200" b="0" i="0" u="none" strike="noStrike" cap="none" dirty="0">
                <a:solidFill>
                  <a:schemeClr val="dk1"/>
                </a:solidFill>
                <a:effectLst/>
                <a:latin typeface="Calibri"/>
                <a:ea typeface="Calibri"/>
                <a:cs typeface="Calibri"/>
                <a:sym typeface="Calibri"/>
              </a:rPr>
              <a:t> by </a:t>
            </a:r>
            <a:r>
              <a:rPr lang="en-US" sz="1200" b="0" i="0" u="none" strike="noStrike" cap="none" dirty="0" err="1">
                <a:solidFill>
                  <a:schemeClr val="dk1"/>
                </a:solidFill>
                <a:effectLst/>
                <a:latin typeface="Calibri"/>
                <a:ea typeface="Calibri"/>
                <a:cs typeface="Calibri"/>
                <a:sym typeface="Calibri"/>
              </a:rPr>
              <a:t>jou</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onderwyser</a:t>
            </a:r>
            <a:r>
              <a:rPr lang="en-US" sz="1200" b="0" i="0" u="none" strike="noStrike" cap="none" dirty="0">
                <a:solidFill>
                  <a:schemeClr val="dk1"/>
                </a:solidFill>
                <a:effectLst/>
                <a:latin typeface="Calibri"/>
                <a:ea typeface="Calibri"/>
                <a:cs typeface="Calibri"/>
                <a:sym typeface="Calibri"/>
              </a:rPr>
              <a:t> in </a:t>
            </a:r>
            <a:r>
              <a:rPr lang="en-US" sz="1200" b="0" i="0" u="none" strike="noStrike" cap="none" dirty="0" err="1">
                <a:solidFill>
                  <a:schemeClr val="dk1"/>
                </a:solidFill>
                <a:effectLst/>
                <a:latin typeface="Calibri"/>
                <a:ea typeface="Calibri"/>
                <a:cs typeface="Calibri"/>
                <a:sym typeface="Calibri"/>
              </a:rPr>
              <a:t>sodat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dit</a:t>
            </a:r>
            <a:r>
              <a:rPr lang="en-US" sz="1200" b="0" i="0" u="none" strike="noStrike" cap="none" dirty="0">
                <a:solidFill>
                  <a:schemeClr val="dk1"/>
                </a:solidFill>
                <a:effectLst/>
                <a:latin typeface="Calibri"/>
                <a:ea typeface="Calibri"/>
                <a:cs typeface="Calibri"/>
                <a:sym typeface="Calibri"/>
              </a:rPr>
              <a:t> by die </a:t>
            </a:r>
            <a:r>
              <a:rPr lang="en-US" sz="1200" b="0" i="0" u="none" strike="noStrike" cap="none" dirty="0" err="1">
                <a:solidFill>
                  <a:schemeClr val="dk1"/>
                </a:solidFill>
                <a:effectLst/>
                <a:latin typeface="Calibri"/>
                <a:ea typeface="Calibri"/>
                <a:cs typeface="Calibri"/>
                <a:sym typeface="Calibri"/>
              </a:rPr>
              <a:t>Galerymuur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gevoeg</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kan</a:t>
            </a:r>
            <a:r>
              <a:rPr lang="en-US" sz="1200" b="0" i="0" u="none" strike="noStrike" cap="none" dirty="0">
                <a:solidFill>
                  <a:schemeClr val="dk1"/>
                </a:solidFill>
                <a:effectLst/>
                <a:latin typeface="Calibri"/>
                <a:ea typeface="Calibri"/>
                <a:cs typeface="Calibri"/>
                <a:sym typeface="Calibri"/>
              </a:rPr>
              <a:t> word.</a:t>
            </a: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10</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6065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tabLst>
                <a:tab pos="5654040" algn="l"/>
              </a:tabLst>
            </a:pPr>
            <a:r>
              <a:rPr lang="en-ZA" sz="1200" b="1" i="0" u="none" strike="noStrike" cap="none" dirty="0" err="1">
                <a:solidFill>
                  <a:schemeClr val="dk1"/>
                </a:solidFill>
                <a:effectLst/>
                <a:latin typeface="Calibri"/>
                <a:ea typeface="Calibri"/>
                <a:cs typeface="Calibri"/>
                <a:sym typeface="Calibri"/>
              </a:rPr>
              <a:t>Skyfie</a:t>
            </a:r>
            <a:r>
              <a:rPr lang="en-ZA" sz="1200" b="1" i="0" u="none" strike="noStrike" cap="none" dirty="0">
                <a:solidFill>
                  <a:schemeClr val="dk1"/>
                </a:solidFill>
                <a:effectLst/>
                <a:latin typeface="Calibri"/>
                <a:ea typeface="Calibri"/>
                <a:cs typeface="Calibri"/>
                <a:sym typeface="Calibri"/>
              </a:rPr>
              <a:t> 11: </a:t>
            </a:r>
            <a:r>
              <a:rPr lang="en-US" sz="1200" b="0" i="0" u="none" strike="noStrike" cap="none" dirty="0">
                <a:solidFill>
                  <a:schemeClr val="dk1"/>
                </a:solidFill>
                <a:effectLst/>
                <a:latin typeface="Calibri"/>
                <a:ea typeface="Calibri"/>
                <a:cs typeface="Calibri"/>
                <a:sym typeface="Calibri"/>
              </a:rPr>
              <a:t>Ons het </a:t>
            </a:r>
            <a:r>
              <a:rPr lang="en-US" sz="1200" b="0" i="0" u="none" strike="noStrike" cap="none" dirty="0" err="1">
                <a:solidFill>
                  <a:schemeClr val="dk1"/>
                </a:solidFill>
                <a:effectLst/>
                <a:latin typeface="Calibri"/>
                <a:ea typeface="Calibri"/>
                <a:cs typeface="Calibri"/>
                <a:sym typeface="Calibri"/>
              </a:rPr>
              <a:t>baie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inhoud</a:t>
            </a:r>
            <a:r>
              <a:rPr lang="en-US" sz="1200" b="0" i="0" u="none" strike="noStrike" cap="none" dirty="0">
                <a:solidFill>
                  <a:schemeClr val="dk1"/>
                </a:solidFill>
                <a:effectLst/>
                <a:latin typeface="Calibri"/>
                <a:ea typeface="Calibri"/>
                <a:cs typeface="Calibri"/>
                <a:sym typeface="Calibri"/>
              </a:rPr>
              <a:t> in </a:t>
            </a:r>
            <a:r>
              <a:rPr lang="en-US" sz="1200" b="0" i="0" u="none" strike="noStrike" cap="none" dirty="0" err="1">
                <a:solidFill>
                  <a:schemeClr val="dk1"/>
                </a:solidFill>
                <a:effectLst/>
                <a:latin typeface="Calibri"/>
                <a:ea typeface="Calibri"/>
                <a:cs typeface="Calibri"/>
                <a:sym typeface="Calibri"/>
              </a:rPr>
              <a:t>hierdie</a:t>
            </a:r>
            <a:r>
              <a:rPr lang="en-US" sz="1200" b="0" i="0" u="none" strike="noStrike" cap="none" dirty="0">
                <a:solidFill>
                  <a:schemeClr val="dk1"/>
                </a:solidFill>
                <a:effectLst/>
                <a:latin typeface="Calibri"/>
                <a:ea typeface="Calibri"/>
                <a:cs typeface="Calibri"/>
                <a:sym typeface="Calibri"/>
              </a:rPr>
              <a:t> les </a:t>
            </a:r>
            <a:r>
              <a:rPr lang="en-US" sz="1200" b="0" i="0" u="none" strike="noStrike" cap="none" dirty="0" err="1">
                <a:solidFill>
                  <a:schemeClr val="dk1"/>
                </a:solidFill>
                <a:effectLst/>
                <a:latin typeface="Calibri"/>
                <a:ea typeface="Calibri"/>
                <a:cs typeface="Calibri"/>
                <a:sym typeface="Calibri"/>
              </a:rPr>
              <a:t>gedek</a:t>
            </a:r>
            <a:r>
              <a:rPr lang="en-US" sz="1200" b="0" i="0" u="none" strike="noStrike" cap="none" dirty="0">
                <a:solidFill>
                  <a:schemeClr val="dk1"/>
                </a:solidFill>
                <a:effectLst/>
                <a:latin typeface="Calibri"/>
                <a:ea typeface="Calibri"/>
                <a:cs typeface="Calibri"/>
                <a:sym typeface="Calibri"/>
              </a:rPr>
              <a:t>. Ek hoop </a:t>
            </a:r>
            <a:r>
              <a:rPr lang="en-US" sz="1200" b="0" i="0" u="none" strike="noStrike" cap="none" dirty="0" err="1">
                <a:solidFill>
                  <a:schemeClr val="dk1"/>
                </a:solidFill>
                <a:effectLst/>
                <a:latin typeface="Calibri"/>
                <a:ea typeface="Calibri"/>
                <a:cs typeface="Calibri"/>
                <a:sym typeface="Calibri"/>
              </a:rPr>
              <a:t>jy</a:t>
            </a:r>
            <a:r>
              <a:rPr lang="en-US" sz="1200" b="0" i="0" u="none" strike="noStrike" cap="none" dirty="0">
                <a:solidFill>
                  <a:schemeClr val="dk1"/>
                </a:solidFill>
                <a:effectLst/>
                <a:latin typeface="Calibri"/>
                <a:ea typeface="Calibri"/>
                <a:cs typeface="Calibri"/>
                <a:sym typeface="Calibri"/>
              </a:rPr>
              <a:t> het nou ’n </a:t>
            </a:r>
            <a:r>
              <a:rPr lang="en-US" sz="1200" b="0" i="0" u="none" strike="noStrike" cap="none" dirty="0" err="1">
                <a:solidFill>
                  <a:schemeClr val="dk1"/>
                </a:solidFill>
                <a:effectLst/>
                <a:latin typeface="Calibri"/>
                <a:ea typeface="Calibri"/>
                <a:cs typeface="Calibri"/>
                <a:sym typeface="Calibri"/>
              </a:rPr>
              <a:t>beter</a:t>
            </a:r>
            <a:r>
              <a:rPr lang="en-US" sz="1200" b="0" i="0" u="none" strike="noStrike" cap="none" dirty="0">
                <a:solidFill>
                  <a:schemeClr val="dk1"/>
                </a:solidFill>
                <a:effectLst/>
                <a:latin typeface="Calibri"/>
                <a:ea typeface="Calibri"/>
                <a:cs typeface="Calibri"/>
                <a:sym typeface="Calibri"/>
              </a:rPr>
              <a:t> begrip van hoe om </a:t>
            </a:r>
            <a:r>
              <a:rPr lang="en-US" sz="1200" b="0" i="0" u="none" strike="noStrike" cap="none" dirty="0" err="1">
                <a:solidFill>
                  <a:schemeClr val="dk1"/>
                </a:solidFill>
                <a:effectLst/>
                <a:latin typeface="Calibri"/>
                <a:ea typeface="Calibri"/>
                <a:cs typeface="Calibri"/>
                <a:sym typeface="Calibri"/>
              </a:rPr>
              <a:t>stresvolle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situasies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hanteer</a:t>
            </a:r>
            <a:r>
              <a:rPr lang="en-US" sz="1200" b="0" i="0" u="none" strike="noStrike" cap="none" dirty="0">
                <a:solidFill>
                  <a:schemeClr val="dk1"/>
                </a:solidFill>
                <a:effectLst/>
                <a:latin typeface="Calibri"/>
                <a:ea typeface="Calibri"/>
                <a:cs typeface="Calibri"/>
                <a:sym typeface="Calibri"/>
              </a:rPr>
              <a:t>.</a:t>
            </a:r>
          </a:p>
          <a:p>
            <a:pPr marL="342900" lvl="0" indent="-342900">
              <a:buFont typeface="Symbol" panose="05050102010706020507" pitchFamily="18" charset="2"/>
              <a:buChar char=""/>
              <a:tabLst>
                <a:tab pos="5654040" algn="l"/>
              </a:tabLst>
            </a:pPr>
            <a:r>
              <a:rPr lang="en-US" sz="1200" b="0" i="0" u="none" strike="noStrike" cap="none" dirty="0">
                <a:solidFill>
                  <a:schemeClr val="dk1"/>
                </a:solidFill>
                <a:effectLst/>
                <a:latin typeface="Calibri"/>
                <a:ea typeface="Calibri"/>
                <a:cs typeface="Calibri"/>
                <a:sym typeface="Calibri"/>
              </a:rPr>
              <a:t>Jy het ’n </a:t>
            </a:r>
            <a:r>
              <a:rPr lang="en-US" sz="1200" b="0" i="0" u="none" strike="noStrike" cap="none" dirty="0" err="1">
                <a:solidFill>
                  <a:schemeClr val="dk1"/>
                </a:solidFill>
                <a:effectLst/>
                <a:latin typeface="Calibri"/>
                <a:ea typeface="Calibri"/>
                <a:cs typeface="Calibri"/>
                <a:sym typeface="Calibri"/>
              </a:rPr>
              <a:t>paar</a:t>
            </a:r>
            <a:r>
              <a:rPr lang="en-US" sz="1200" b="0" i="0" u="none" strike="noStrike" cap="none" dirty="0">
                <a:solidFill>
                  <a:schemeClr val="dk1"/>
                </a:solidFill>
                <a:effectLst/>
                <a:latin typeface="Calibri"/>
                <a:ea typeface="Calibri"/>
                <a:cs typeface="Calibri"/>
                <a:sym typeface="Calibri"/>
              </a:rPr>
              <a:t> minute om met </a:t>
            </a:r>
            <a:r>
              <a:rPr lang="en-US" sz="1200" b="1" i="1" u="none" strike="noStrike" cap="none" dirty="0" err="1">
                <a:solidFill>
                  <a:schemeClr val="dk1"/>
                </a:solidFill>
                <a:effectLst/>
                <a:latin typeface="Calibri"/>
                <a:ea typeface="Calibri"/>
                <a:cs typeface="Calibri"/>
                <a:sym typeface="Calibri"/>
              </a:rPr>
              <a:t>Aktiwiteit</a:t>
            </a:r>
            <a:r>
              <a:rPr lang="en-US" sz="1200" b="1" i="1" u="none" strike="noStrike" cap="none" dirty="0">
                <a:solidFill>
                  <a:schemeClr val="dk1"/>
                </a:solidFill>
                <a:effectLst/>
                <a:latin typeface="Calibri"/>
                <a:ea typeface="Calibri"/>
                <a:cs typeface="Calibri"/>
                <a:sym typeface="Calibri"/>
              </a:rPr>
              <a:t> 2 (</a:t>
            </a:r>
            <a:r>
              <a:rPr lang="en-US" sz="1200" b="1" i="1" u="sng" strike="noStrike" cap="none" dirty="0">
                <a:solidFill>
                  <a:schemeClr val="dk1"/>
                </a:solidFill>
                <a:effectLst/>
                <a:latin typeface="Calibri"/>
                <a:ea typeface="Calibri"/>
                <a:cs typeface="Calibri"/>
                <a:sym typeface="Calibri"/>
              </a:rPr>
              <a:t>Les 6 – </a:t>
            </a:r>
            <a:r>
              <a:rPr lang="en-US" sz="1200" b="1" i="1" u="sng" strike="noStrike" cap="none" dirty="0" err="1">
                <a:solidFill>
                  <a:schemeClr val="dk1"/>
                </a:solidFill>
                <a:effectLst/>
                <a:latin typeface="Calibri"/>
                <a:ea typeface="Calibri"/>
                <a:cs typeface="Calibri"/>
                <a:sym typeface="Calibri"/>
              </a:rPr>
              <a:t>Werkkaart</a:t>
            </a:r>
            <a:r>
              <a:rPr lang="en-US" sz="1200" b="1" i="1" u="none" strike="noStrike" cap="none" dirty="0">
                <a:solidFill>
                  <a:schemeClr val="dk1"/>
                </a:solidFill>
                <a:effectLst/>
                <a:latin typeface="Calibri"/>
                <a:ea typeface="Calibri"/>
                <a:cs typeface="Calibri"/>
                <a:sym typeface="Calibri"/>
              </a:rPr>
              <a: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begin, maar </a:t>
            </a:r>
            <a:r>
              <a:rPr lang="en-US" sz="1200" b="0" i="0" u="none" strike="noStrike" cap="none" dirty="0" err="1">
                <a:solidFill>
                  <a:schemeClr val="dk1"/>
                </a:solidFill>
                <a:effectLst/>
                <a:latin typeface="Calibri"/>
                <a:ea typeface="Calibri"/>
                <a:cs typeface="Calibri"/>
                <a:sym typeface="Calibri"/>
              </a:rPr>
              <a:t>jy</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sal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dit</a:t>
            </a:r>
            <a:r>
              <a:rPr lang="en-US" sz="1200" b="0" i="0" u="none" strike="noStrike" cap="none" dirty="0">
                <a:solidFill>
                  <a:schemeClr val="dk1"/>
                </a:solidFill>
                <a:effectLst/>
                <a:latin typeface="Calibri"/>
                <a:ea typeface="Calibri"/>
                <a:cs typeface="Calibri"/>
                <a:sym typeface="Calibri"/>
              </a:rPr>
              <a:t> vir </a:t>
            </a:r>
            <a:r>
              <a:rPr lang="en-US" sz="1200" b="1" i="0" u="none" strike="noStrike" cap="none" dirty="0" err="1">
                <a:solidFill>
                  <a:schemeClr val="dk1"/>
                </a:solidFill>
                <a:effectLst/>
                <a:latin typeface="Calibri"/>
                <a:ea typeface="Calibri"/>
                <a:cs typeface="Calibri"/>
                <a:sym typeface="Calibri"/>
              </a:rPr>
              <a:t>huiswerk</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moet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voltooi</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Hierdie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vrae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sal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jou</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ook</a:t>
            </a:r>
            <a:r>
              <a:rPr lang="en-US" sz="1200" b="0" i="0" u="none" strike="noStrike" cap="none" dirty="0">
                <a:solidFill>
                  <a:schemeClr val="dk1"/>
                </a:solidFill>
                <a:effectLst/>
                <a:latin typeface="Calibri"/>
                <a:ea typeface="Calibri"/>
                <a:cs typeface="Calibri"/>
                <a:sym typeface="Calibri"/>
              </a:rPr>
              <a:t> help om vir </a:t>
            </a:r>
            <a:r>
              <a:rPr lang="en-US" sz="1200" b="0" i="0" u="none" strike="noStrike" cap="none" dirty="0" err="1">
                <a:solidFill>
                  <a:schemeClr val="dk1"/>
                </a:solidFill>
                <a:effectLst/>
                <a:latin typeface="Calibri"/>
                <a:ea typeface="Calibri"/>
                <a:cs typeface="Calibri"/>
                <a:sym typeface="Calibri"/>
              </a:rPr>
              <a:t>eksamentipe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vrae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voor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berei</a:t>
            </a:r>
            <a:r>
              <a:rPr lang="en-US" sz="1200" b="0" i="0" u="none" strike="noStrike" cap="none" dirty="0">
                <a:solidFill>
                  <a:schemeClr val="dk1"/>
                </a:solidFill>
                <a:effectLst/>
                <a:latin typeface="Calibri"/>
                <a:ea typeface="Calibri"/>
                <a:cs typeface="Calibri"/>
                <a:sym typeface="Calibri"/>
              </a:rPr>
              <a:t>.</a:t>
            </a:r>
          </a:p>
          <a:p>
            <a:pPr marL="342900" lvl="0" indent="-342900">
              <a:buFont typeface="Symbol" panose="05050102010706020507" pitchFamily="18" charset="2"/>
              <a:buChar char=""/>
              <a:tabLst>
                <a:tab pos="5654040" algn="l"/>
              </a:tabLst>
            </a:pPr>
            <a:r>
              <a:rPr lang="en-ZA" sz="1200" b="0" i="0" u="none" strike="noStrike" cap="none" dirty="0">
                <a:solidFill>
                  <a:schemeClr val="dk1"/>
                </a:solidFill>
                <a:effectLst/>
                <a:latin typeface="Calibri"/>
                <a:ea typeface="Calibri"/>
                <a:cs typeface="Calibri"/>
                <a:sym typeface="Calibri"/>
              </a:rPr>
              <a:t>Die </a:t>
            </a:r>
            <a:r>
              <a:rPr lang="en-ZA" sz="1200" b="0" i="0" u="none" strike="noStrike" cap="none" dirty="0" err="1">
                <a:solidFill>
                  <a:schemeClr val="dk1"/>
                </a:solidFill>
                <a:effectLst/>
                <a:latin typeface="Calibri"/>
                <a:ea typeface="Calibri"/>
                <a:cs typeface="Calibri"/>
                <a:sym typeface="Calibri"/>
              </a:rPr>
              <a:t>antwoorde</a:t>
            </a:r>
            <a:r>
              <a:rPr lang="en-ZA" sz="1200" b="0" i="0" u="none" strike="noStrike" cap="none" dirty="0">
                <a:solidFill>
                  <a:schemeClr val="dk1"/>
                </a:solidFill>
                <a:effectLst/>
                <a:latin typeface="Calibri"/>
                <a:ea typeface="Calibri"/>
                <a:cs typeface="Calibri"/>
                <a:sym typeface="Calibri"/>
              </a:rPr>
              <a:t> is </a:t>
            </a:r>
            <a:r>
              <a:rPr lang="en-ZA" sz="1200" b="0" i="0" u="none" strike="noStrike" cap="none" dirty="0" err="1">
                <a:solidFill>
                  <a:schemeClr val="dk1"/>
                </a:solidFill>
                <a:effectLst/>
                <a:latin typeface="Calibri"/>
                <a:ea typeface="Calibri"/>
                <a:cs typeface="Calibri"/>
                <a:sym typeface="Calibri"/>
              </a:rPr>
              <a:t>beskikbaar</a:t>
            </a:r>
            <a:r>
              <a:rPr lang="en-ZA" sz="1200" b="0" i="0" u="none" strike="noStrike" cap="none" dirty="0">
                <a:solidFill>
                  <a:schemeClr val="dk1"/>
                </a:solidFill>
                <a:effectLst/>
                <a:latin typeface="Calibri"/>
                <a:ea typeface="Calibri"/>
                <a:cs typeface="Calibri"/>
                <a:sym typeface="Calibri"/>
              </a:rPr>
              <a:t> in die </a:t>
            </a:r>
            <a:r>
              <a:rPr lang="en-ZA" sz="1200" b="1" i="1" u="sng" strike="noStrike" cap="none" dirty="0">
                <a:solidFill>
                  <a:schemeClr val="dk1"/>
                </a:solidFill>
                <a:effectLst/>
                <a:latin typeface="Calibri"/>
                <a:ea typeface="Calibri"/>
                <a:cs typeface="Calibri"/>
                <a:sym typeface="Calibri"/>
              </a:rPr>
              <a:t>Les 6 – </a:t>
            </a:r>
            <a:r>
              <a:rPr lang="en-ZA" sz="1200" b="1" i="1" u="sng" strike="noStrike" cap="none" dirty="0" err="1">
                <a:solidFill>
                  <a:schemeClr val="dk1"/>
                </a:solidFill>
                <a:effectLst/>
                <a:latin typeface="Calibri"/>
                <a:ea typeface="Calibri"/>
                <a:cs typeface="Calibri"/>
                <a:sym typeface="Calibri"/>
              </a:rPr>
              <a:t>Werkkaart</a:t>
            </a:r>
            <a:r>
              <a:rPr lang="en-ZA" sz="1200" b="1" i="1" u="sng" strike="noStrike" cap="none" dirty="0">
                <a:solidFill>
                  <a:schemeClr val="dk1"/>
                </a:solidFill>
                <a:effectLst/>
                <a:latin typeface="Calibri"/>
                <a:ea typeface="Calibri"/>
                <a:cs typeface="Calibri"/>
                <a:sym typeface="Calibri"/>
              </a:rPr>
              <a:t> MEMO.</a:t>
            </a:r>
            <a:r>
              <a:rPr lang="en-ZA" sz="1200" b="0" i="0" u="none" strike="noStrike" cap="none" dirty="0">
                <a:solidFill>
                  <a:schemeClr val="dk1"/>
                </a:solidFill>
                <a:effectLst/>
                <a:latin typeface="Calibri"/>
                <a:ea typeface="Calibri"/>
                <a:cs typeface="Calibri"/>
                <a:sym typeface="Calibri"/>
              </a:rPr>
              <a:t> </a:t>
            </a:r>
            <a:endParaRPr lang="en-US" sz="1200" b="0" i="0" u="none" strike="noStrike" cap="none" dirty="0">
              <a:solidFill>
                <a:schemeClr val="dk1"/>
              </a:solidFill>
              <a:effectLst/>
              <a:latin typeface="Calibri"/>
              <a:ea typeface="Calibri"/>
              <a:cs typeface="Calibri"/>
              <a:sym typeface="Calibri"/>
            </a:endParaRPr>
          </a:p>
          <a:p>
            <a:pPr>
              <a:buNone/>
            </a:pPr>
            <a:r>
              <a:rPr lang="en-ZA" sz="1200" dirty="0">
                <a:solidFill>
                  <a:srgbClr val="000000"/>
                </a:solidFill>
                <a:effectLst/>
                <a:latin typeface="Calibri" panose="020F0502020204030204" pitchFamily="34" charset="0"/>
                <a:ea typeface="Calibri" panose="020F0502020204030204" pitchFamily="34" charset="0"/>
              </a:rPr>
              <a:t> </a:t>
            </a:r>
            <a:endParaRPr lang="af-ZA" sz="1200" dirty="0">
              <a:effectLst/>
              <a:latin typeface="Times New Roman" panose="02020603050405020304" pitchFamily="18" charset="0"/>
              <a:ea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11</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33535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342900">
              <a:buFont typeface="Symbol" panose="05050102010706020507" pitchFamily="18" charset="2"/>
              <a:buChar char=""/>
              <a:tabLst>
                <a:tab pos="5654040" algn="l"/>
              </a:tabLst>
            </a:pPr>
            <a:r>
              <a:rPr lang="en-ZA" sz="1200" b="1" i="0" u="none" strike="noStrike" cap="none" dirty="0" err="1">
                <a:solidFill>
                  <a:schemeClr val="dk1"/>
                </a:solidFill>
                <a:effectLst/>
                <a:latin typeface="Calibri"/>
                <a:ea typeface="Calibri"/>
                <a:cs typeface="Calibri"/>
                <a:sym typeface="Calibri"/>
              </a:rPr>
              <a:t>Skyfie</a:t>
            </a:r>
            <a:r>
              <a:rPr lang="en-ZA" sz="1200" b="1" i="0" u="none" strike="noStrike" cap="none" dirty="0">
                <a:solidFill>
                  <a:schemeClr val="dk1"/>
                </a:solidFill>
                <a:effectLst/>
                <a:latin typeface="Calibri"/>
                <a:ea typeface="Calibri"/>
                <a:cs typeface="Calibri"/>
                <a:sym typeface="Calibri"/>
              </a:rPr>
              <a:t> 12: </a:t>
            </a:r>
            <a:r>
              <a:rPr lang="en-US" sz="1200" b="0" i="0" u="none" strike="noStrike" cap="none" dirty="0">
                <a:solidFill>
                  <a:schemeClr val="dk1"/>
                </a:solidFill>
                <a:effectLst/>
                <a:latin typeface="Calibri"/>
                <a:ea typeface="Calibri"/>
                <a:cs typeface="Calibri"/>
                <a:sym typeface="Calibri"/>
              </a:rPr>
              <a:t>Om </a:t>
            </a:r>
            <a:r>
              <a:rPr lang="en-US" sz="1200" b="0" i="0" u="none" strike="noStrike" cap="none" dirty="0" err="1">
                <a:solidFill>
                  <a:schemeClr val="dk1"/>
                </a:solidFill>
                <a:effectLst/>
                <a:latin typeface="Calibri"/>
                <a:ea typeface="Calibri"/>
                <a:cs typeface="Calibri"/>
                <a:sym typeface="Calibri"/>
              </a:rPr>
              <a:t>hierdie</a:t>
            </a:r>
            <a:r>
              <a:rPr lang="en-US" sz="1200" b="0" i="0" u="none" strike="noStrike" cap="none" dirty="0">
                <a:solidFill>
                  <a:schemeClr val="dk1"/>
                </a:solidFill>
                <a:effectLst/>
                <a:latin typeface="Calibri"/>
                <a:ea typeface="Calibri"/>
                <a:cs typeface="Calibri"/>
                <a:sym typeface="Calibri"/>
              </a:rPr>
              <a:t> les </a:t>
            </a:r>
            <a:r>
              <a:rPr lang="en-US" sz="1200" b="0" i="0" u="none" strike="noStrike" cap="none" dirty="0" err="1">
                <a:solidFill>
                  <a:schemeClr val="dk1"/>
                </a:solidFill>
                <a:effectLst/>
                <a:latin typeface="Calibri"/>
                <a:ea typeface="Calibri"/>
                <a:cs typeface="Calibri"/>
                <a:sym typeface="Calibri"/>
              </a:rPr>
              <a:t>af</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sluit, lees </a:t>
            </a:r>
            <a:r>
              <a:rPr lang="en-US" sz="1200" b="0" i="0" u="none" strike="noStrike" cap="none" dirty="0" err="1">
                <a:solidFill>
                  <a:schemeClr val="dk1"/>
                </a:solidFill>
                <a:effectLst/>
                <a:latin typeface="Calibri"/>
                <a:ea typeface="Calibri"/>
                <a:cs typeface="Calibri"/>
                <a:sym typeface="Calibri"/>
              </a:rPr>
              <a:t>deur</a:t>
            </a:r>
            <a:r>
              <a:rPr lang="en-US" sz="1200" b="0" i="0" u="none" strike="noStrike" cap="none" dirty="0">
                <a:solidFill>
                  <a:schemeClr val="dk1"/>
                </a:solidFill>
                <a:effectLst/>
                <a:latin typeface="Calibri"/>
                <a:ea typeface="Calibri"/>
                <a:cs typeface="Calibri"/>
                <a:sym typeface="Calibri"/>
              </a:rPr>
              <a:t> die </a:t>
            </a:r>
            <a:r>
              <a:rPr lang="en-US" sz="1200" b="0" i="0" u="none" strike="noStrike" cap="none" dirty="0" err="1">
                <a:solidFill>
                  <a:schemeClr val="dk1"/>
                </a:solidFill>
                <a:effectLst/>
                <a:latin typeface="Calibri"/>
                <a:ea typeface="Calibri"/>
                <a:cs typeface="Calibri"/>
                <a:sym typeface="Calibri"/>
              </a:rPr>
              <a:t>vrae</a:t>
            </a:r>
            <a:r>
              <a:rPr lang="en-US" sz="1200" b="0" i="0" u="none" strike="noStrike" cap="none" dirty="0">
                <a:solidFill>
                  <a:schemeClr val="dk1"/>
                </a:solidFill>
                <a:effectLst/>
                <a:latin typeface="Calibri"/>
                <a:ea typeface="Calibri"/>
                <a:cs typeface="Calibri"/>
                <a:sym typeface="Calibri"/>
              </a:rPr>
              <a:t> in </a:t>
            </a:r>
            <a:r>
              <a:rPr lang="en-US" sz="1200" b="1" i="1" u="none" strike="noStrike" cap="none" dirty="0" err="1">
                <a:solidFill>
                  <a:schemeClr val="dk1"/>
                </a:solidFill>
                <a:effectLst/>
                <a:latin typeface="Calibri"/>
                <a:ea typeface="Calibri"/>
                <a:cs typeface="Calibri"/>
                <a:sym typeface="Calibri"/>
              </a:rPr>
              <a:t>Aktiwiteit</a:t>
            </a:r>
            <a:r>
              <a:rPr lang="en-US" sz="1200" b="1" i="1" u="none" strike="noStrike" cap="none" dirty="0">
                <a:solidFill>
                  <a:schemeClr val="dk1"/>
                </a:solidFill>
                <a:effectLst/>
                <a:latin typeface="Calibri"/>
                <a:ea typeface="Calibri"/>
                <a:cs typeface="Calibri"/>
                <a:sym typeface="Calibri"/>
              </a:rPr>
              <a:t> 3 (</a:t>
            </a:r>
            <a:r>
              <a:rPr lang="en-US" sz="1200" b="1" i="1" u="sng" strike="noStrike" cap="none" dirty="0">
                <a:solidFill>
                  <a:schemeClr val="dk1"/>
                </a:solidFill>
                <a:effectLst/>
                <a:latin typeface="Calibri"/>
                <a:ea typeface="Calibri"/>
                <a:cs typeface="Calibri"/>
                <a:sym typeface="Calibri"/>
              </a:rPr>
              <a:t>Les 6 – </a:t>
            </a:r>
            <a:r>
              <a:rPr lang="en-US" sz="1200" b="1" i="1" u="sng" strike="noStrike" cap="none" dirty="0" err="1">
                <a:solidFill>
                  <a:schemeClr val="dk1"/>
                </a:solidFill>
                <a:effectLst/>
                <a:latin typeface="Calibri"/>
                <a:ea typeface="Calibri"/>
                <a:cs typeface="Calibri"/>
                <a:sym typeface="Calibri"/>
              </a:rPr>
              <a:t>Werkkaart</a:t>
            </a:r>
            <a:r>
              <a:rPr lang="en-US" sz="1200" b="1" i="1" u="none" strike="noStrike" cap="none" dirty="0">
                <a:solidFill>
                  <a:schemeClr val="dk1"/>
                </a:solidFill>
                <a:effectLst/>
                <a:latin typeface="Calibri"/>
                <a:ea typeface="Calibri"/>
                <a:cs typeface="Calibri"/>
                <a:sym typeface="Calibri"/>
              </a:rPr>
              <a: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beantwoord</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dit</a:t>
            </a:r>
            <a:r>
              <a:rPr lang="en-US" sz="1200" b="0" i="0" u="none" strike="noStrike" cap="none" dirty="0">
                <a:solidFill>
                  <a:schemeClr val="dk1"/>
                </a:solidFill>
                <a:effectLst/>
                <a:latin typeface="Calibri"/>
                <a:ea typeface="Calibri"/>
                <a:cs typeface="Calibri"/>
                <a:sym typeface="Calibri"/>
              </a:rPr>
              <a:t>.</a:t>
            </a:r>
          </a:p>
          <a:p>
            <a:pPr marL="342900" lvl="0" indent="-342900">
              <a:buFont typeface="Symbol" panose="05050102010706020507" pitchFamily="18" charset="2"/>
              <a:buChar char=""/>
              <a:tabLst>
                <a:tab pos="5654040" algn="l"/>
              </a:tabLst>
            </a:pPr>
            <a:r>
              <a:rPr lang="en-US" sz="1200" b="0" i="0" u="none" strike="noStrike" cap="none" dirty="0" err="1">
                <a:solidFill>
                  <a:schemeClr val="dk1"/>
                </a:solidFill>
                <a:effectLst/>
                <a:latin typeface="Calibri"/>
                <a:ea typeface="Calibri"/>
                <a:cs typeface="Calibri"/>
                <a:sym typeface="Calibri"/>
              </a:rPr>
              <a:t>Moenie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vergeet</a:t>
            </a:r>
            <a:r>
              <a:rPr lang="en-US" sz="1200" b="0" i="0" u="none" strike="noStrike" cap="none" dirty="0">
                <a:solidFill>
                  <a:schemeClr val="dk1"/>
                </a:solidFill>
                <a:effectLst/>
                <a:latin typeface="Calibri"/>
                <a:ea typeface="Calibri"/>
                <a:cs typeface="Calibri"/>
                <a:sym typeface="Calibri"/>
              </a:rPr>
              <a:t> om die </a:t>
            </a:r>
            <a:r>
              <a:rPr lang="en-US" sz="1200" b="0" i="0" u="none" strike="noStrike" cap="none" dirty="0" err="1">
                <a:solidFill>
                  <a:schemeClr val="dk1"/>
                </a:solidFill>
                <a:effectLst/>
                <a:latin typeface="Calibri"/>
                <a:ea typeface="Calibri"/>
                <a:cs typeface="Calibri"/>
                <a:sym typeface="Calibri"/>
              </a:rPr>
              <a:t>huiswerkaktiwiteit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voltooi</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nie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aangesien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dit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jou</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sal</a:t>
            </a:r>
            <a:r>
              <a:rPr lang="en-US" sz="1200" b="0" i="0" u="none" strike="noStrike" cap="none" dirty="0">
                <a:solidFill>
                  <a:schemeClr val="dk1"/>
                </a:solidFill>
                <a:effectLst/>
                <a:latin typeface="Calibri"/>
                <a:ea typeface="Calibri"/>
                <a:cs typeface="Calibri"/>
                <a:sym typeface="Calibri"/>
              </a:rPr>
              <a:t> help om vir </a:t>
            </a:r>
            <a:r>
              <a:rPr lang="en-US" sz="1200" b="0" i="0" u="none" strike="noStrike" cap="none" dirty="0" err="1">
                <a:solidFill>
                  <a:schemeClr val="dk1"/>
                </a:solidFill>
                <a:effectLst/>
                <a:latin typeface="Calibri"/>
                <a:ea typeface="Calibri"/>
                <a:cs typeface="Calibri"/>
                <a:sym typeface="Calibri"/>
              </a:rPr>
              <a:t>eksamentipe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vrae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voor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berei</a:t>
            </a:r>
            <a:r>
              <a:rPr lang="en-US" sz="1200" b="0" i="0" u="none" strike="noStrike" cap="none" dirty="0">
                <a:solidFill>
                  <a:schemeClr val="dk1"/>
                </a:solidFill>
                <a:effectLst/>
                <a:latin typeface="Calibri"/>
                <a:ea typeface="Calibri"/>
                <a:cs typeface="Calibri"/>
                <a:sym typeface="Calibri"/>
              </a:rPr>
              <a:t>.</a:t>
            </a:r>
          </a:p>
        </p:txBody>
      </p:sp>
      <p:sp>
        <p:nvSpPr>
          <p:cNvPr id="145" name="Google Shape;145;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ZA"/>
              <a:t>12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i="0" u="none" strike="noStrike" cap="none" dirty="0" err="1">
                <a:solidFill>
                  <a:schemeClr val="dk1"/>
                </a:solidFill>
                <a:effectLst/>
                <a:latin typeface="Calibri"/>
                <a:ea typeface="Calibri"/>
                <a:cs typeface="Calibri"/>
                <a:sym typeface="Calibri"/>
              </a:rPr>
              <a:t>Skyfie</a:t>
            </a:r>
            <a:r>
              <a:rPr lang="en-ZA" sz="1200" b="1" i="0" u="none" strike="noStrike" cap="none" dirty="0">
                <a:solidFill>
                  <a:schemeClr val="dk1"/>
                </a:solidFill>
                <a:effectLst/>
                <a:latin typeface="Calibri"/>
                <a:ea typeface="Calibri"/>
                <a:cs typeface="Calibri"/>
                <a:sym typeface="Calibri"/>
              </a:rPr>
              <a:t> 2: </a:t>
            </a:r>
            <a:r>
              <a:rPr lang="en-US" sz="1200" b="0" i="0" u="none" strike="noStrike" cap="none" dirty="0" err="1">
                <a:solidFill>
                  <a:schemeClr val="dk1"/>
                </a:solidFill>
                <a:effectLst/>
                <a:latin typeface="Calibri"/>
                <a:ea typeface="Calibri"/>
                <a:cs typeface="Calibri"/>
                <a:sym typeface="Calibri"/>
              </a:rPr>
              <a:t>Vandag</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gaan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ons</a:t>
            </a:r>
            <a:r>
              <a:rPr lang="en-US" sz="1200" b="0" i="0" u="none" strike="noStrike" cap="none" dirty="0">
                <a:solidFill>
                  <a:schemeClr val="dk1"/>
                </a:solidFill>
                <a:effectLst/>
                <a:latin typeface="Calibri"/>
                <a:ea typeface="Calibri"/>
                <a:cs typeface="Calibri"/>
                <a:sym typeface="Calibri"/>
              </a:rPr>
              <a:t> op twee idees </a:t>
            </a:r>
            <a:r>
              <a:rPr lang="en-US" sz="1200" b="0" i="0" u="none" strike="noStrike" cap="none" dirty="0" err="1">
                <a:solidFill>
                  <a:schemeClr val="dk1"/>
                </a:solidFill>
                <a:effectLst/>
                <a:latin typeface="Calibri"/>
                <a:ea typeface="Calibri"/>
                <a:cs typeface="Calibri"/>
                <a:sym typeface="Calibri"/>
              </a:rPr>
              <a:t>fokus</a:t>
            </a:r>
            <a:r>
              <a:rPr lang="en-US" sz="1200" b="0" i="0" u="none" strike="noStrike" cap="none" dirty="0">
                <a:solidFill>
                  <a:schemeClr val="dk1"/>
                </a:solidFill>
                <a:effectLst/>
                <a:latin typeface="Calibri"/>
                <a:ea typeface="Calibri"/>
                <a:cs typeface="Calibri"/>
                <a:sym typeface="Calibri"/>
              </a:rPr>
              <a:t> wat </a:t>
            </a:r>
            <a:r>
              <a:rPr lang="en-US" sz="1200" b="0" i="0" u="none" strike="noStrike" cap="none" dirty="0" err="1">
                <a:solidFill>
                  <a:schemeClr val="dk1"/>
                </a:solidFill>
                <a:effectLst/>
                <a:latin typeface="Calibri"/>
                <a:ea typeface="Calibri"/>
                <a:cs typeface="Calibri"/>
                <a:sym typeface="Calibri"/>
              </a:rPr>
              <a:t>kan</a:t>
            </a:r>
            <a:r>
              <a:rPr lang="en-US" sz="1200" b="0" i="0" u="none" strike="noStrike" cap="none" dirty="0">
                <a:solidFill>
                  <a:schemeClr val="dk1"/>
                </a:solidFill>
                <a:effectLst/>
                <a:latin typeface="Calibri"/>
                <a:ea typeface="Calibri"/>
                <a:cs typeface="Calibri"/>
                <a:sym typeface="Calibri"/>
              </a:rPr>
              <a:t> help om die </a:t>
            </a:r>
            <a:r>
              <a:rPr lang="en-US" sz="1200" b="0" i="0" u="none" strike="noStrike" cap="none" dirty="0" err="1">
                <a:solidFill>
                  <a:schemeClr val="dk1"/>
                </a:solidFill>
                <a:effectLst/>
                <a:latin typeface="Calibri"/>
                <a:ea typeface="Calibri"/>
                <a:cs typeface="Calibri"/>
                <a:sym typeface="Calibri"/>
              </a:rPr>
              <a:t>lewe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meer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hanteerbaar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maak</a:t>
            </a:r>
            <a:r>
              <a:rPr lang="en-US" sz="1200" b="0" i="0" u="none" strike="noStrike" cap="none" dirty="0">
                <a:solidFill>
                  <a:schemeClr val="dk1"/>
                </a:solidFill>
                <a:effectLst/>
                <a:latin typeface="Calibri"/>
                <a:ea typeface="Calibri"/>
                <a:cs typeface="Calibri"/>
                <a:sym typeface="Calibri"/>
              </a:rPr>
              <a:t>: </a:t>
            </a:r>
            <a:r>
              <a:rPr lang="en-US" sz="1200" b="1" i="0" u="none" strike="noStrike" cap="none" dirty="0">
                <a:solidFill>
                  <a:schemeClr val="dk1"/>
                </a:solidFill>
                <a:effectLst/>
                <a:latin typeface="Calibri"/>
                <a:ea typeface="Calibri"/>
                <a:cs typeface="Calibri"/>
                <a:sym typeface="Calibri"/>
              </a:rPr>
              <a:t>hoe om </a:t>
            </a:r>
            <a:r>
              <a:rPr lang="en-US" sz="1200" b="1" i="0" u="none" strike="noStrike" cap="none" dirty="0" err="1">
                <a:solidFill>
                  <a:schemeClr val="dk1"/>
                </a:solidFill>
                <a:effectLst/>
                <a:latin typeface="Calibri"/>
                <a:ea typeface="Calibri"/>
                <a:cs typeface="Calibri"/>
                <a:sym typeface="Calibri"/>
              </a:rPr>
              <a:t>stresvolle</a:t>
            </a:r>
            <a:r>
              <a:rPr lang="en-US" sz="1200" b="1" i="0" u="none" strike="noStrike" cap="none" dirty="0">
                <a:solidFill>
                  <a:schemeClr val="dk1"/>
                </a:solidFill>
                <a:effectLst/>
                <a:latin typeface="Calibri"/>
                <a:ea typeface="Calibri"/>
                <a:cs typeface="Calibri"/>
                <a:sym typeface="Calibri"/>
              </a:rPr>
              <a:t> </a:t>
            </a:r>
            <a:r>
              <a:rPr lang="en-US" sz="1200" b="1" i="0" u="none" strike="noStrike" cap="none" dirty="0" err="1">
                <a:solidFill>
                  <a:schemeClr val="dk1"/>
                </a:solidFill>
                <a:effectLst/>
                <a:latin typeface="Calibri"/>
                <a:ea typeface="Calibri"/>
                <a:cs typeface="Calibri"/>
                <a:sym typeface="Calibri"/>
              </a:rPr>
              <a:t>situasies</a:t>
            </a:r>
            <a:r>
              <a:rPr lang="en-US" sz="1200" b="1" i="0" u="none" strike="noStrike" cap="none" dirty="0">
                <a:solidFill>
                  <a:schemeClr val="dk1"/>
                </a:solidFill>
                <a:effectLst/>
                <a:latin typeface="Calibri"/>
                <a:ea typeface="Calibri"/>
                <a:cs typeface="Calibri"/>
                <a:sym typeface="Calibri"/>
              </a:rPr>
              <a:t> </a:t>
            </a:r>
            <a:r>
              <a:rPr lang="en-US" sz="1200" b="1" i="0" u="none" strike="noStrike" cap="none" dirty="0" err="1">
                <a:solidFill>
                  <a:schemeClr val="dk1"/>
                </a:solidFill>
                <a:effectLst/>
                <a:latin typeface="Calibri"/>
                <a:ea typeface="Calibri"/>
                <a:cs typeface="Calibri"/>
                <a:sym typeface="Calibri"/>
              </a:rPr>
              <a:t>te</a:t>
            </a:r>
            <a:r>
              <a:rPr lang="en-US" sz="1200" b="1" i="0" u="none" strike="noStrike" cap="none" dirty="0">
                <a:solidFill>
                  <a:schemeClr val="dk1"/>
                </a:solidFill>
                <a:effectLst/>
                <a:latin typeface="Calibri"/>
                <a:ea typeface="Calibri"/>
                <a:cs typeface="Calibri"/>
                <a:sym typeface="Calibri"/>
              </a:rPr>
              <a:t> </a:t>
            </a:r>
            <a:r>
              <a:rPr lang="en-US" sz="1200" b="1" i="0" u="none" strike="noStrike" cap="none" dirty="0" err="1">
                <a:solidFill>
                  <a:schemeClr val="dk1"/>
                </a:solidFill>
                <a:effectLst/>
                <a:latin typeface="Calibri"/>
                <a:ea typeface="Calibri"/>
                <a:cs typeface="Calibri"/>
                <a:sym typeface="Calibri"/>
              </a:rPr>
              <a:t>hanteer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en</a:t>
            </a:r>
            <a:r>
              <a:rPr lang="en-US" sz="1200" b="0" i="0" u="none" strike="noStrike" cap="none" dirty="0">
                <a:solidFill>
                  <a:schemeClr val="dk1"/>
                </a:solidFill>
                <a:effectLst/>
                <a:latin typeface="Calibri"/>
                <a:ea typeface="Calibri"/>
                <a:cs typeface="Calibri"/>
                <a:sym typeface="Calibri"/>
              </a:rPr>
              <a:t> </a:t>
            </a:r>
            <a:r>
              <a:rPr lang="en-US" sz="1200" b="1" i="0" u="none" strike="noStrike" cap="none" dirty="0">
                <a:solidFill>
                  <a:schemeClr val="dk1"/>
                </a:solidFill>
                <a:effectLst/>
                <a:latin typeface="Calibri"/>
                <a:ea typeface="Calibri"/>
                <a:cs typeface="Calibri"/>
                <a:sym typeface="Calibri"/>
              </a:rPr>
              <a:t>hoe om </a:t>
            </a:r>
            <a:r>
              <a:rPr lang="en-US" sz="1200" b="1" i="0" u="none" strike="noStrike" cap="none" dirty="0" err="1">
                <a:solidFill>
                  <a:schemeClr val="dk1"/>
                </a:solidFill>
                <a:effectLst/>
                <a:latin typeface="Calibri"/>
                <a:ea typeface="Calibri"/>
                <a:cs typeface="Calibri"/>
                <a:sym typeface="Calibri"/>
              </a:rPr>
              <a:t>alledaagse</a:t>
            </a:r>
            <a:r>
              <a:rPr lang="en-US" sz="1200" b="1" i="0" u="none" strike="noStrike" cap="none" dirty="0">
                <a:solidFill>
                  <a:schemeClr val="dk1"/>
                </a:solidFill>
                <a:effectLst/>
                <a:latin typeface="Calibri"/>
                <a:ea typeface="Calibri"/>
                <a:cs typeface="Calibri"/>
                <a:sym typeface="Calibri"/>
              </a:rPr>
              <a:t> </a:t>
            </a:r>
            <a:r>
              <a:rPr lang="en-US" sz="1200" b="1" i="0" u="none" strike="noStrike" cap="none" dirty="0" err="1">
                <a:solidFill>
                  <a:schemeClr val="dk1"/>
                </a:solidFill>
                <a:effectLst/>
                <a:latin typeface="Calibri"/>
                <a:ea typeface="Calibri"/>
                <a:cs typeface="Calibri"/>
                <a:sym typeface="Calibri"/>
              </a:rPr>
              <a:t>probleme</a:t>
            </a:r>
            <a:r>
              <a:rPr lang="en-US" sz="1200" b="1" i="0" u="none" strike="noStrike" cap="none" dirty="0">
                <a:solidFill>
                  <a:schemeClr val="dk1"/>
                </a:solidFill>
                <a:effectLst/>
                <a:latin typeface="Calibri"/>
                <a:ea typeface="Calibri"/>
                <a:cs typeface="Calibri"/>
                <a:sym typeface="Calibri"/>
              </a:rPr>
              <a:t> op </a:t>
            </a:r>
            <a:r>
              <a:rPr lang="en-US" sz="1200" b="1" i="0" u="none" strike="noStrike" cap="none" dirty="0" err="1">
                <a:solidFill>
                  <a:schemeClr val="dk1"/>
                </a:solidFill>
                <a:effectLst/>
                <a:latin typeface="Calibri"/>
                <a:ea typeface="Calibri"/>
                <a:cs typeface="Calibri"/>
                <a:sym typeface="Calibri"/>
              </a:rPr>
              <a:t>te</a:t>
            </a:r>
            <a:r>
              <a:rPr lang="en-US" sz="1200" b="1" i="0" u="none" strike="noStrike" cap="none" dirty="0">
                <a:solidFill>
                  <a:schemeClr val="dk1"/>
                </a:solidFill>
                <a:effectLst/>
                <a:latin typeface="Calibri"/>
                <a:ea typeface="Calibri"/>
                <a:cs typeface="Calibri"/>
                <a:sym typeface="Calibri"/>
              </a:rPr>
              <a:t> </a:t>
            </a:r>
            <a:r>
              <a:rPr lang="en-US" sz="1200" b="1" i="0" u="none" strike="noStrike" cap="none" dirty="0" err="1">
                <a:solidFill>
                  <a:schemeClr val="dk1"/>
                </a:solidFill>
                <a:effectLst/>
                <a:latin typeface="Calibri"/>
                <a:ea typeface="Calibri"/>
                <a:cs typeface="Calibri"/>
                <a:sym typeface="Calibri"/>
              </a:rPr>
              <a:t>los</a:t>
            </a:r>
            <a:r>
              <a:rPr lang="en-US" sz="1200" b="0" i="0" u="none" strike="noStrike" cap="none" dirty="0">
                <a:solidFill>
                  <a:schemeClr val="dk1"/>
                </a:solidFill>
                <a:effectLst/>
                <a:latin typeface="Calibri"/>
                <a:ea typeface="Calibri"/>
                <a:cs typeface="Calibri"/>
                <a:sym typeface="Calibri"/>
              </a:rPr>
              <a:t>.</a:t>
            </a:r>
          </a:p>
          <a:p>
            <a:pPr marL="342900" lvl="0" indent="-342900">
              <a:buFont typeface="Symbol" panose="05050102010706020507" pitchFamily="18" charset="2"/>
              <a:buChar char=""/>
            </a:pPr>
            <a:r>
              <a:rPr lang="en-US" sz="1200" b="0" i="0" u="none" strike="noStrike" cap="none" dirty="0">
                <a:solidFill>
                  <a:schemeClr val="dk1"/>
                </a:solidFill>
                <a:effectLst/>
                <a:latin typeface="Calibri"/>
                <a:ea typeface="Calibri"/>
                <a:cs typeface="Calibri"/>
                <a:sym typeface="Calibri"/>
              </a:rPr>
              <a:t>Kom </a:t>
            </a:r>
            <a:r>
              <a:rPr lang="en-US" sz="1200" b="0" i="0" u="none" strike="noStrike" cap="none" dirty="0" err="1">
                <a:solidFill>
                  <a:schemeClr val="dk1"/>
                </a:solidFill>
                <a:effectLst/>
                <a:latin typeface="Calibri"/>
                <a:ea typeface="Calibri"/>
                <a:cs typeface="Calibri"/>
                <a:sym typeface="Calibri"/>
              </a:rPr>
              <a:t>ons</a:t>
            </a:r>
            <a:r>
              <a:rPr lang="en-US" sz="1200" b="0" i="0" u="none" strike="noStrike" cap="none" dirty="0">
                <a:solidFill>
                  <a:schemeClr val="dk1"/>
                </a:solidFill>
                <a:effectLst/>
                <a:latin typeface="Calibri"/>
                <a:ea typeface="Calibri"/>
                <a:cs typeface="Calibri"/>
                <a:sym typeface="Calibri"/>
              </a:rPr>
              <a:t> begin </a:t>
            </a:r>
            <a:r>
              <a:rPr lang="en-US" sz="1200" b="0" i="0" u="none" strike="noStrike" cap="none" dirty="0" err="1">
                <a:solidFill>
                  <a:schemeClr val="dk1"/>
                </a:solidFill>
                <a:effectLst/>
                <a:latin typeface="Calibri"/>
                <a:ea typeface="Calibri"/>
                <a:cs typeface="Calibri"/>
                <a:sym typeface="Calibri"/>
              </a:rPr>
              <a:t>deur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dink </a:t>
            </a:r>
            <a:r>
              <a:rPr lang="en-US" sz="1200" b="0" i="0" u="none" strike="noStrike" cap="none" dirty="0" err="1">
                <a:solidFill>
                  <a:schemeClr val="dk1"/>
                </a:solidFill>
                <a:effectLst/>
                <a:latin typeface="Calibri"/>
                <a:ea typeface="Calibri"/>
                <a:cs typeface="Calibri"/>
                <a:sym typeface="Calibri"/>
              </a:rPr>
              <a:t>oor</a:t>
            </a:r>
            <a:r>
              <a:rPr lang="en-US" sz="1200" b="0" i="0" u="none" strike="noStrike" cap="none" dirty="0">
                <a:solidFill>
                  <a:schemeClr val="dk1"/>
                </a:solidFill>
                <a:effectLst/>
                <a:latin typeface="Calibri"/>
                <a:ea typeface="Calibri"/>
                <a:cs typeface="Calibri"/>
                <a:sym typeface="Calibri"/>
              </a:rPr>
              <a:t> hoe </a:t>
            </a:r>
            <a:r>
              <a:rPr lang="en-US" sz="1200" b="0" i="0" u="none" strike="noStrike" cap="none" dirty="0" err="1">
                <a:solidFill>
                  <a:schemeClr val="dk1"/>
                </a:solidFill>
                <a:effectLst/>
                <a:latin typeface="Calibri"/>
                <a:ea typeface="Calibri"/>
                <a:cs typeface="Calibri"/>
                <a:sym typeface="Calibri"/>
              </a:rPr>
              <a:t>jy</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stres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hanteer</a:t>
            </a:r>
            <a:r>
              <a:rPr lang="en-US" sz="1200" b="0" i="0" u="none" strike="noStrike" cap="none" dirty="0">
                <a:solidFill>
                  <a:schemeClr val="dk1"/>
                </a:solidFill>
                <a:effectLst/>
                <a:latin typeface="Calibri"/>
                <a:ea typeface="Calibri"/>
                <a:cs typeface="Calibri"/>
                <a:sym typeface="Calibri"/>
              </a:rPr>
              <a:t>.</a:t>
            </a:r>
          </a:p>
          <a:p>
            <a:pPr marL="342900" lvl="0" indent="-342900">
              <a:buFont typeface="Symbol" panose="05050102010706020507" pitchFamily="18" charset="2"/>
              <a:buChar char=""/>
            </a:pPr>
            <a:r>
              <a:rPr lang="en-US" sz="1200" b="0" i="0" u="none" strike="noStrike" cap="none" dirty="0">
                <a:solidFill>
                  <a:schemeClr val="dk1"/>
                </a:solidFill>
                <a:effectLst/>
                <a:latin typeface="Calibri"/>
                <a:ea typeface="Calibri"/>
                <a:cs typeface="Calibri"/>
                <a:sym typeface="Calibri"/>
              </a:rPr>
              <a:t>Werk </a:t>
            </a:r>
            <a:r>
              <a:rPr lang="en-US" sz="1200" b="0" i="0" u="none" strike="noStrike" cap="none" dirty="0" err="1">
                <a:solidFill>
                  <a:schemeClr val="dk1"/>
                </a:solidFill>
                <a:effectLst/>
                <a:latin typeface="Calibri"/>
                <a:ea typeface="Calibri"/>
                <a:cs typeface="Calibri"/>
                <a:sym typeface="Calibri"/>
              </a:rPr>
              <a:t>saam</a:t>
            </a:r>
            <a:r>
              <a:rPr lang="en-US" sz="1200" b="0" i="0" u="none" strike="noStrike" cap="none" dirty="0">
                <a:solidFill>
                  <a:schemeClr val="dk1"/>
                </a:solidFill>
                <a:effectLst/>
                <a:latin typeface="Calibri"/>
                <a:ea typeface="Calibri"/>
                <a:cs typeface="Calibri"/>
                <a:sym typeface="Calibri"/>
              </a:rPr>
              <a:t> met </a:t>
            </a:r>
            <a:r>
              <a:rPr lang="en-US" sz="1200" b="0" i="0" u="none" strike="noStrike" cap="none" dirty="0" err="1">
                <a:solidFill>
                  <a:schemeClr val="dk1"/>
                </a:solidFill>
                <a:effectLst/>
                <a:latin typeface="Calibri"/>
                <a:ea typeface="Calibri"/>
                <a:cs typeface="Calibri"/>
                <a:sym typeface="Calibri"/>
              </a:rPr>
              <a:t>jou</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maat</a:t>
            </a:r>
            <a:r>
              <a:rPr lang="en-US" sz="1200" b="0" i="0" u="none" strike="noStrike" cap="none" dirty="0">
                <a:solidFill>
                  <a:schemeClr val="dk1"/>
                </a:solidFill>
                <a:effectLst/>
                <a:latin typeface="Calibri"/>
                <a:ea typeface="Calibri"/>
                <a:cs typeface="Calibri"/>
                <a:sym typeface="Calibri"/>
              </a:rPr>
              <a:t> in </a:t>
            </a:r>
            <a:r>
              <a:rPr lang="en-US" sz="1200" b="0" i="0" u="none" strike="noStrike" cap="none" dirty="0" err="1">
                <a:solidFill>
                  <a:schemeClr val="dk1"/>
                </a:solidFill>
                <a:effectLst/>
                <a:latin typeface="Calibri"/>
                <a:ea typeface="Calibri"/>
                <a:cs typeface="Calibri"/>
                <a:sym typeface="Calibri"/>
              </a:rPr>
              <a:t>jou</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groep</a:t>
            </a:r>
            <a:r>
              <a:rPr lang="en-US" sz="1200" b="0" i="0" u="none" strike="noStrike" cap="none" dirty="0">
                <a:solidFill>
                  <a:schemeClr val="dk1"/>
                </a:solidFill>
                <a:effectLst/>
                <a:latin typeface="Calibri"/>
                <a:ea typeface="Calibri"/>
                <a:cs typeface="Calibri"/>
                <a:sym typeface="Calibri"/>
              </a:rPr>
              <a:t> van vier. Ek gee </a:t>
            </a:r>
            <a:r>
              <a:rPr lang="en-US" sz="1200" b="0" i="0" u="none" strike="noStrike" cap="none" dirty="0" err="1">
                <a:solidFill>
                  <a:schemeClr val="dk1"/>
                </a:solidFill>
                <a:effectLst/>
                <a:latin typeface="Calibri"/>
                <a:ea typeface="Calibri"/>
                <a:cs typeface="Calibri"/>
                <a:sym typeface="Calibri"/>
              </a:rPr>
              <a:t>julle</a:t>
            </a:r>
            <a:r>
              <a:rPr lang="en-US" sz="1200" b="0" i="0" u="none" strike="noStrike" cap="none" dirty="0">
                <a:solidFill>
                  <a:schemeClr val="dk1"/>
                </a:solidFill>
                <a:effectLst/>
                <a:latin typeface="Calibri"/>
                <a:ea typeface="Calibri"/>
                <a:cs typeface="Calibri"/>
                <a:sym typeface="Calibri"/>
              </a:rPr>
              <a:t> 20 </a:t>
            </a:r>
            <a:r>
              <a:rPr lang="en-US" sz="1200" b="0" i="0" u="none" strike="noStrike" cap="none" dirty="0" err="1">
                <a:solidFill>
                  <a:schemeClr val="dk1"/>
                </a:solidFill>
                <a:effectLst/>
                <a:latin typeface="Calibri"/>
                <a:ea typeface="Calibri"/>
                <a:cs typeface="Calibri"/>
                <a:sym typeface="Calibri"/>
              </a:rPr>
              <a:t>sekondes</a:t>
            </a:r>
            <a:r>
              <a:rPr lang="en-US" sz="1200" b="0" i="0" u="none" strike="noStrike" cap="none" dirty="0">
                <a:solidFill>
                  <a:schemeClr val="dk1"/>
                </a:solidFill>
                <a:effectLst/>
                <a:latin typeface="Calibri"/>
                <a:ea typeface="Calibri"/>
                <a:cs typeface="Calibri"/>
                <a:sym typeface="Calibri"/>
              </a:rPr>
              <a:t> om </a:t>
            </a:r>
            <a:r>
              <a:rPr lang="en-US" sz="1200" b="0" i="0" u="none" strike="noStrike" cap="none" dirty="0" err="1">
                <a:solidFill>
                  <a:schemeClr val="dk1"/>
                </a:solidFill>
                <a:effectLst/>
                <a:latin typeface="Calibri"/>
                <a:ea typeface="Calibri"/>
                <a:cs typeface="Calibri"/>
                <a:sym typeface="Calibri"/>
              </a:rPr>
              <a:t>oor</a:t>
            </a:r>
            <a:r>
              <a:rPr lang="en-US" sz="1200" b="0" i="0" u="none" strike="noStrike" cap="none" dirty="0">
                <a:solidFill>
                  <a:schemeClr val="dk1"/>
                </a:solidFill>
                <a:effectLst/>
                <a:latin typeface="Calibri"/>
                <a:ea typeface="Calibri"/>
                <a:cs typeface="Calibri"/>
                <a:sym typeface="Calibri"/>
              </a:rPr>
              <a:t> die </a:t>
            </a:r>
            <a:r>
              <a:rPr lang="en-US" sz="1200" b="0" i="0" u="none" strike="noStrike" cap="none" dirty="0" err="1">
                <a:solidFill>
                  <a:schemeClr val="dk1"/>
                </a:solidFill>
                <a:effectLst/>
                <a:latin typeface="Calibri"/>
                <a:ea typeface="Calibri"/>
                <a:cs typeface="Calibri"/>
                <a:sym typeface="Calibri"/>
              </a:rPr>
              <a:t>volgende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vraag</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dink:</a:t>
            </a:r>
          </a:p>
          <a:p>
            <a:pPr marL="342900" lvl="0" indent="-342900">
              <a:buFont typeface="Symbol" panose="05050102010706020507" pitchFamily="18" charset="2"/>
              <a:buChar char=""/>
            </a:pPr>
            <a:r>
              <a:rPr lang="en-US" sz="1200" b="0" i="1" u="none" strike="noStrike" cap="none" dirty="0">
                <a:solidFill>
                  <a:schemeClr val="dk1"/>
                </a:solidFill>
                <a:effectLst/>
                <a:latin typeface="Calibri"/>
                <a:ea typeface="Calibri"/>
                <a:cs typeface="Calibri"/>
                <a:sym typeface="Calibri"/>
              </a:rPr>
              <a:t>“</a:t>
            </a:r>
            <a:r>
              <a:rPr lang="en-US" sz="1200" b="0" i="1" u="none" strike="noStrike" cap="none" dirty="0" err="1">
                <a:solidFill>
                  <a:schemeClr val="dk1"/>
                </a:solidFill>
                <a:effectLst/>
                <a:latin typeface="Calibri"/>
                <a:ea typeface="Calibri"/>
                <a:cs typeface="Calibri"/>
                <a:sym typeface="Calibri"/>
              </a:rPr>
              <a:t>Wanneer</a:t>
            </a:r>
            <a:r>
              <a:rPr lang="en-US" sz="1200" b="0" i="1" u="none" strike="noStrike" cap="none" dirty="0">
                <a:solidFill>
                  <a:schemeClr val="dk1"/>
                </a:solidFill>
                <a:effectLst/>
                <a:latin typeface="Calibri"/>
                <a:ea typeface="Calibri"/>
                <a:cs typeface="Calibri"/>
                <a:sym typeface="Calibri"/>
              </a:rPr>
              <a:t> </a:t>
            </a:r>
            <a:r>
              <a:rPr lang="en-US" sz="1200" b="0" i="1" u="none" strike="noStrike" cap="none" dirty="0" err="1">
                <a:solidFill>
                  <a:schemeClr val="dk1"/>
                </a:solidFill>
                <a:effectLst/>
                <a:latin typeface="Calibri"/>
                <a:ea typeface="Calibri"/>
                <a:cs typeface="Calibri"/>
                <a:sym typeface="Calibri"/>
              </a:rPr>
              <a:t>jy</a:t>
            </a:r>
            <a:r>
              <a:rPr lang="en-US" sz="1200" b="0" i="1" u="none" strike="noStrike" cap="none" dirty="0">
                <a:solidFill>
                  <a:schemeClr val="dk1"/>
                </a:solidFill>
                <a:effectLst/>
                <a:latin typeface="Calibri"/>
                <a:ea typeface="Calibri"/>
                <a:cs typeface="Calibri"/>
                <a:sym typeface="Calibri"/>
              </a:rPr>
              <a:t> ’n </a:t>
            </a:r>
            <a:r>
              <a:rPr lang="en-US" sz="1200" b="0" i="1" u="none" strike="noStrike" cap="none" dirty="0" err="1">
                <a:solidFill>
                  <a:schemeClr val="dk1"/>
                </a:solidFill>
                <a:effectLst/>
                <a:latin typeface="Calibri"/>
                <a:ea typeface="Calibri"/>
                <a:cs typeface="Calibri"/>
                <a:sym typeface="Calibri"/>
              </a:rPr>
              <a:t>stresvolle</a:t>
            </a:r>
            <a:r>
              <a:rPr lang="en-US" sz="1200" b="0" i="1" u="none" strike="noStrike" cap="none" dirty="0">
                <a:solidFill>
                  <a:schemeClr val="dk1"/>
                </a:solidFill>
                <a:effectLst/>
                <a:latin typeface="Calibri"/>
                <a:ea typeface="Calibri"/>
                <a:cs typeface="Calibri"/>
                <a:sym typeface="Calibri"/>
              </a:rPr>
              <a:t> of </a:t>
            </a:r>
            <a:r>
              <a:rPr lang="en-US" sz="1200" b="0" i="1" u="none" strike="noStrike" cap="none" dirty="0" err="1">
                <a:solidFill>
                  <a:schemeClr val="dk1"/>
                </a:solidFill>
                <a:effectLst/>
                <a:latin typeface="Calibri"/>
                <a:ea typeface="Calibri"/>
                <a:cs typeface="Calibri"/>
                <a:sym typeface="Calibri"/>
              </a:rPr>
              <a:t>oorweldigende</a:t>
            </a:r>
            <a:r>
              <a:rPr lang="en-US" sz="1200" b="0" i="1" u="none" strike="noStrike" cap="none" dirty="0">
                <a:solidFill>
                  <a:schemeClr val="dk1"/>
                </a:solidFill>
                <a:effectLst/>
                <a:latin typeface="Calibri"/>
                <a:ea typeface="Calibri"/>
                <a:cs typeface="Calibri"/>
                <a:sym typeface="Calibri"/>
              </a:rPr>
              <a:t> </a:t>
            </a:r>
            <a:r>
              <a:rPr lang="en-US" sz="1200" b="0" i="1" u="none" strike="noStrike" cap="none" dirty="0" err="1">
                <a:solidFill>
                  <a:schemeClr val="dk1"/>
                </a:solidFill>
                <a:effectLst/>
                <a:latin typeface="Calibri"/>
                <a:ea typeface="Calibri"/>
                <a:cs typeface="Calibri"/>
                <a:sym typeface="Calibri"/>
              </a:rPr>
              <a:t>situasie</a:t>
            </a:r>
            <a:r>
              <a:rPr lang="en-US" sz="1200" b="0" i="1" u="none" strike="noStrike" cap="none" dirty="0">
                <a:solidFill>
                  <a:schemeClr val="dk1"/>
                </a:solidFill>
                <a:effectLst/>
                <a:latin typeface="Calibri"/>
                <a:ea typeface="Calibri"/>
                <a:cs typeface="Calibri"/>
                <a:sym typeface="Calibri"/>
              </a:rPr>
              <a:t> </a:t>
            </a:r>
            <a:r>
              <a:rPr lang="en-US" sz="1200" b="0" i="1" u="none" strike="noStrike" cap="none" dirty="0" err="1">
                <a:solidFill>
                  <a:schemeClr val="dk1"/>
                </a:solidFill>
                <a:effectLst/>
                <a:latin typeface="Calibri"/>
                <a:ea typeface="Calibri"/>
                <a:cs typeface="Calibri"/>
                <a:sym typeface="Calibri"/>
              </a:rPr>
              <a:t>ervaar</a:t>
            </a:r>
            <a:r>
              <a:rPr lang="en-US" sz="1200" b="0" i="1" u="none" strike="noStrike" cap="none" dirty="0">
                <a:solidFill>
                  <a:schemeClr val="dk1"/>
                </a:solidFill>
                <a:effectLst/>
                <a:latin typeface="Calibri"/>
                <a:ea typeface="Calibri"/>
                <a:cs typeface="Calibri"/>
                <a:sym typeface="Calibri"/>
              </a:rPr>
              <a:t>, wat </a:t>
            </a:r>
            <a:r>
              <a:rPr lang="en-US" sz="1200" b="0" i="1" u="none" strike="noStrike" cap="none" dirty="0" err="1">
                <a:solidFill>
                  <a:schemeClr val="dk1"/>
                </a:solidFill>
                <a:effectLst/>
                <a:latin typeface="Calibri"/>
                <a:ea typeface="Calibri"/>
                <a:cs typeface="Calibri"/>
                <a:sym typeface="Calibri"/>
              </a:rPr>
              <a:t>doen</a:t>
            </a:r>
            <a:r>
              <a:rPr lang="en-US" sz="1200" b="0" i="1" u="none" strike="noStrike" cap="none" dirty="0">
                <a:solidFill>
                  <a:schemeClr val="dk1"/>
                </a:solidFill>
                <a:effectLst/>
                <a:latin typeface="Calibri"/>
                <a:ea typeface="Calibri"/>
                <a:cs typeface="Calibri"/>
                <a:sym typeface="Calibri"/>
              </a:rPr>
              <a:t> </a:t>
            </a:r>
            <a:r>
              <a:rPr lang="en-US" sz="1200" b="0" i="1" u="none" strike="noStrike" cap="none" dirty="0" err="1">
                <a:solidFill>
                  <a:schemeClr val="dk1"/>
                </a:solidFill>
                <a:effectLst/>
                <a:latin typeface="Calibri"/>
                <a:ea typeface="Calibri"/>
                <a:cs typeface="Calibri"/>
                <a:sym typeface="Calibri"/>
              </a:rPr>
              <a:t>jy</a:t>
            </a:r>
            <a:r>
              <a:rPr lang="en-US" sz="1200" b="0" i="1" u="none" strike="noStrike" cap="none" dirty="0">
                <a:solidFill>
                  <a:schemeClr val="dk1"/>
                </a:solidFill>
                <a:effectLst/>
                <a:latin typeface="Calibri"/>
                <a:ea typeface="Calibri"/>
                <a:cs typeface="Calibri"/>
                <a:sym typeface="Calibri"/>
              </a:rPr>
              <a:t> om </a:t>
            </a:r>
            <a:r>
              <a:rPr lang="en-US" sz="1200" b="0" i="1" u="none" strike="noStrike" cap="none" dirty="0" err="1">
                <a:solidFill>
                  <a:schemeClr val="dk1"/>
                </a:solidFill>
                <a:effectLst/>
                <a:latin typeface="Calibri"/>
                <a:ea typeface="Calibri"/>
                <a:cs typeface="Calibri"/>
                <a:sym typeface="Calibri"/>
              </a:rPr>
              <a:t>dit</a:t>
            </a:r>
            <a:r>
              <a:rPr lang="en-US" sz="1200" b="0" i="1" u="none" strike="noStrike" cap="none" dirty="0">
                <a:solidFill>
                  <a:schemeClr val="dk1"/>
                </a:solidFill>
                <a:effectLst/>
                <a:latin typeface="Calibri"/>
                <a:ea typeface="Calibri"/>
                <a:cs typeface="Calibri"/>
                <a:sym typeface="Calibri"/>
              </a:rPr>
              <a:t> </a:t>
            </a:r>
            <a:r>
              <a:rPr lang="en-US" sz="1200" b="0" i="1" u="none" strike="noStrike" cap="none" dirty="0" err="1">
                <a:solidFill>
                  <a:schemeClr val="dk1"/>
                </a:solidFill>
                <a:effectLst/>
                <a:latin typeface="Calibri"/>
                <a:ea typeface="Calibri"/>
                <a:cs typeface="Calibri"/>
                <a:sym typeface="Calibri"/>
              </a:rPr>
              <a:t>te</a:t>
            </a:r>
            <a:r>
              <a:rPr lang="en-US" sz="1200" b="0" i="1" u="none" strike="noStrike" cap="none" dirty="0">
                <a:solidFill>
                  <a:schemeClr val="dk1"/>
                </a:solidFill>
                <a:effectLst/>
                <a:latin typeface="Calibri"/>
                <a:ea typeface="Calibri"/>
                <a:cs typeface="Calibri"/>
                <a:sym typeface="Calibri"/>
              </a:rPr>
              <a:t> </a:t>
            </a:r>
            <a:r>
              <a:rPr lang="en-US" sz="1200" b="0" i="1" u="none" strike="noStrike" cap="none" dirty="0" err="1">
                <a:solidFill>
                  <a:schemeClr val="dk1"/>
                </a:solidFill>
                <a:effectLst/>
                <a:latin typeface="Calibri"/>
                <a:ea typeface="Calibri"/>
                <a:cs typeface="Calibri"/>
                <a:sym typeface="Calibri"/>
              </a:rPr>
              <a:t>hanteer</a:t>
            </a:r>
            <a:r>
              <a:rPr lang="en-US" sz="1200" b="0" i="1"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en-US" sz="1200" b="0" i="0" u="none" strike="noStrike" cap="none" dirty="0">
                <a:solidFill>
                  <a:schemeClr val="dk1"/>
                </a:solidFill>
                <a:effectLst/>
                <a:latin typeface="Calibri"/>
                <a:ea typeface="Calibri"/>
                <a:cs typeface="Calibri"/>
                <a:sym typeface="Calibri"/>
              </a:rPr>
              <a:t>Deel </a:t>
            </a:r>
            <a:r>
              <a:rPr lang="en-US" sz="1200" b="0" i="0" u="none" strike="noStrike" cap="none" dirty="0" err="1">
                <a:solidFill>
                  <a:schemeClr val="dk1"/>
                </a:solidFill>
                <a:effectLst/>
                <a:latin typeface="Calibri"/>
                <a:ea typeface="Calibri"/>
                <a:cs typeface="Calibri"/>
                <a:sym typeface="Calibri"/>
              </a:rPr>
              <a:t>jou</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hanteringstrategie</a:t>
            </a:r>
            <a:r>
              <a:rPr lang="en-US" sz="1200" b="0" i="0" u="none" strike="noStrike" cap="none" dirty="0">
                <a:solidFill>
                  <a:schemeClr val="dk1"/>
                </a:solidFill>
                <a:effectLst/>
                <a:latin typeface="Calibri"/>
                <a:ea typeface="Calibri"/>
                <a:cs typeface="Calibri"/>
                <a:sym typeface="Calibri"/>
              </a:rPr>
              <a:t> met </a:t>
            </a:r>
            <a:r>
              <a:rPr lang="en-US" sz="1200" b="0" i="0" u="none" strike="noStrike" cap="none" dirty="0" err="1">
                <a:solidFill>
                  <a:schemeClr val="dk1"/>
                </a:solidFill>
                <a:effectLst/>
                <a:latin typeface="Calibri"/>
                <a:ea typeface="Calibri"/>
                <a:cs typeface="Calibri"/>
                <a:sym typeface="Calibri"/>
              </a:rPr>
              <a:t>jou</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maat</a:t>
            </a:r>
            <a:r>
              <a:rPr lang="en-US" sz="1200" b="0" i="0" u="none" strike="noStrike" cap="none" dirty="0">
                <a:solidFill>
                  <a:schemeClr val="dk1"/>
                </a:solidFill>
                <a:effectLst/>
                <a:latin typeface="Calibri"/>
                <a:ea typeface="Calibri"/>
                <a:cs typeface="Calibri"/>
                <a:sym typeface="Calibri"/>
              </a:rPr>
              <a:t>. </a:t>
            </a:r>
            <a:r>
              <a:rPr lang="en-US" sz="1200" b="0" i="1" u="none" strike="noStrike" cap="none" dirty="0">
                <a:solidFill>
                  <a:schemeClr val="dk1"/>
                </a:solidFill>
                <a:effectLst/>
                <a:latin typeface="Calibri"/>
                <a:ea typeface="Calibri"/>
                <a:cs typeface="Calibri"/>
                <a:sym typeface="Calibri"/>
              </a:rPr>
              <a:t>(Laat 1 </a:t>
            </a:r>
            <a:r>
              <a:rPr lang="en-US" sz="1200" b="0" i="1" u="none" strike="noStrike" cap="none" dirty="0" err="1">
                <a:solidFill>
                  <a:schemeClr val="dk1"/>
                </a:solidFill>
                <a:effectLst/>
                <a:latin typeface="Calibri"/>
                <a:ea typeface="Calibri"/>
                <a:cs typeface="Calibri"/>
                <a:sym typeface="Calibri"/>
              </a:rPr>
              <a:t>minuut</a:t>
            </a:r>
            <a:r>
              <a:rPr lang="en-US" sz="1200" b="0" i="1" u="none" strike="noStrike" cap="none" dirty="0">
                <a:solidFill>
                  <a:schemeClr val="dk1"/>
                </a:solidFill>
                <a:effectLst/>
                <a:latin typeface="Calibri"/>
                <a:ea typeface="Calibri"/>
                <a:cs typeface="Calibri"/>
                <a:sym typeface="Calibri"/>
              </a:rPr>
              <a:t> toe.)</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en-US" sz="1200" b="0" i="0" u="none" strike="noStrike" cap="none" dirty="0">
                <a:solidFill>
                  <a:schemeClr val="dk1"/>
                </a:solidFill>
                <a:effectLst/>
                <a:latin typeface="Calibri"/>
                <a:ea typeface="Calibri"/>
                <a:cs typeface="Calibri"/>
                <a:sym typeface="Calibri"/>
              </a:rPr>
              <a:t>Draai nou </a:t>
            </a:r>
            <a:r>
              <a:rPr lang="en-US" sz="1200" b="0" i="0" u="none" strike="noStrike" cap="none" dirty="0" err="1">
                <a:solidFill>
                  <a:schemeClr val="dk1"/>
                </a:solidFill>
                <a:effectLst/>
                <a:latin typeface="Calibri"/>
                <a:ea typeface="Calibri"/>
                <a:cs typeface="Calibri"/>
                <a:sym typeface="Calibri"/>
              </a:rPr>
              <a:t>na</a:t>
            </a:r>
            <a:r>
              <a:rPr lang="en-US" sz="1200" b="0" i="0" u="none" strike="noStrike" cap="none" dirty="0">
                <a:solidFill>
                  <a:schemeClr val="dk1"/>
                </a:solidFill>
                <a:effectLst/>
                <a:latin typeface="Calibri"/>
                <a:ea typeface="Calibri"/>
                <a:cs typeface="Calibri"/>
                <a:sym typeface="Calibri"/>
              </a:rPr>
              <a:t> die </a:t>
            </a:r>
            <a:r>
              <a:rPr lang="en-US" sz="1200" b="0" i="0" u="none" strike="noStrike" cap="none" dirty="0" err="1">
                <a:solidFill>
                  <a:schemeClr val="dk1"/>
                </a:solidFill>
                <a:effectLst/>
                <a:latin typeface="Calibri"/>
                <a:ea typeface="Calibri"/>
                <a:cs typeface="Calibri"/>
                <a:sym typeface="Calibri"/>
              </a:rPr>
              <a:t>ander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paar</a:t>
            </a:r>
            <a:r>
              <a:rPr lang="en-US" sz="1200" b="0" i="0" u="none" strike="noStrike" cap="none" dirty="0">
                <a:solidFill>
                  <a:schemeClr val="dk1"/>
                </a:solidFill>
                <a:effectLst/>
                <a:latin typeface="Calibri"/>
                <a:ea typeface="Calibri"/>
                <a:cs typeface="Calibri"/>
                <a:sym typeface="Calibri"/>
              </a:rPr>
              <a:t> in </a:t>
            </a:r>
            <a:r>
              <a:rPr lang="en-US" sz="1200" b="0" i="0" u="none" strike="noStrike" cap="none" dirty="0" err="1">
                <a:solidFill>
                  <a:schemeClr val="dk1"/>
                </a:solidFill>
                <a:effectLst/>
                <a:latin typeface="Calibri"/>
                <a:ea typeface="Calibri"/>
                <a:cs typeface="Calibri"/>
                <a:sym typeface="Calibri"/>
              </a:rPr>
              <a:t>jou</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groep</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deel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julle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hanteringstrategieë</a:t>
            </a:r>
            <a:r>
              <a:rPr lang="en-US" sz="1200" b="0" i="0" u="none" strike="noStrike" cap="none" dirty="0">
                <a:solidFill>
                  <a:schemeClr val="dk1"/>
                </a:solidFill>
                <a:effectLst/>
                <a:latin typeface="Calibri"/>
                <a:ea typeface="Calibri"/>
                <a:cs typeface="Calibri"/>
                <a:sym typeface="Calibri"/>
              </a:rPr>
              <a:t>. Jou </a:t>
            </a:r>
            <a:r>
              <a:rPr lang="en-US" sz="1200" b="0" i="0" u="none" strike="noStrike" cap="none" dirty="0" err="1">
                <a:solidFill>
                  <a:schemeClr val="dk1"/>
                </a:solidFill>
                <a:effectLst/>
                <a:latin typeface="Calibri"/>
                <a:ea typeface="Calibri"/>
                <a:cs typeface="Calibri"/>
                <a:sym typeface="Calibri"/>
              </a:rPr>
              <a:t>groep</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behoort</a:t>
            </a:r>
            <a:r>
              <a:rPr lang="en-US" sz="1200" b="0" i="0" u="none" strike="noStrike" cap="none" dirty="0">
                <a:solidFill>
                  <a:schemeClr val="dk1"/>
                </a:solidFill>
                <a:effectLst/>
                <a:latin typeface="Calibri"/>
                <a:ea typeface="Calibri"/>
                <a:cs typeface="Calibri"/>
                <a:sym typeface="Calibri"/>
              </a:rPr>
              <a:t> nou vier </a:t>
            </a:r>
            <a:r>
              <a:rPr lang="en-US" sz="1200" b="0" i="0" u="none" strike="noStrike" cap="none" dirty="0" err="1">
                <a:solidFill>
                  <a:schemeClr val="dk1"/>
                </a:solidFill>
                <a:effectLst/>
                <a:latin typeface="Calibri"/>
                <a:ea typeface="Calibri"/>
                <a:cs typeface="Calibri"/>
                <a:sym typeface="Calibri"/>
              </a:rPr>
              <a:t>hanteringstrategieë</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hê</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Bespreek</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watter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een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julle</a:t>
            </a:r>
            <a:r>
              <a:rPr lang="en-US" sz="1200" b="0" i="0" u="none" strike="noStrike" cap="none" dirty="0">
                <a:solidFill>
                  <a:schemeClr val="dk1"/>
                </a:solidFill>
                <a:effectLst/>
                <a:latin typeface="Calibri"/>
                <a:ea typeface="Calibri"/>
                <a:cs typeface="Calibri"/>
                <a:sym typeface="Calibri"/>
              </a:rPr>
              <a:t> dink die </a:t>
            </a:r>
            <a:r>
              <a:rPr lang="en-US" sz="1200" b="0" i="0" u="none" strike="noStrike" cap="none" dirty="0" err="1">
                <a:solidFill>
                  <a:schemeClr val="dk1"/>
                </a:solidFill>
                <a:effectLst/>
                <a:latin typeface="Calibri"/>
                <a:ea typeface="Calibri"/>
                <a:cs typeface="Calibri"/>
                <a:sym typeface="Calibri"/>
              </a:rPr>
              <a:t>beste</a:t>
            </a:r>
            <a:r>
              <a:rPr lang="en-US" sz="1200" b="0" i="0" u="none" strike="noStrike" cap="none" dirty="0">
                <a:solidFill>
                  <a:schemeClr val="dk1"/>
                </a:solidFill>
                <a:effectLst/>
                <a:latin typeface="Calibri"/>
                <a:ea typeface="Calibri"/>
                <a:cs typeface="Calibri"/>
                <a:sym typeface="Calibri"/>
              </a:rPr>
              <a:t> is. </a:t>
            </a:r>
            <a:r>
              <a:rPr lang="en-US" sz="1200" b="0" i="1" u="none" strike="noStrike" cap="none" dirty="0">
                <a:solidFill>
                  <a:schemeClr val="dk1"/>
                </a:solidFill>
                <a:effectLst/>
                <a:latin typeface="Calibri"/>
                <a:ea typeface="Calibri"/>
                <a:cs typeface="Calibri"/>
                <a:sym typeface="Calibri"/>
              </a:rPr>
              <a:t>(Laat 2 minute toe.)</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en-US" sz="1200" b="0" i="0" u="none" strike="noStrike" cap="none" dirty="0">
                <a:solidFill>
                  <a:schemeClr val="dk1"/>
                </a:solidFill>
                <a:effectLst/>
                <a:latin typeface="Calibri"/>
                <a:ea typeface="Calibri"/>
                <a:cs typeface="Calibri"/>
                <a:sym typeface="Calibri"/>
              </a:rPr>
              <a:t>Een </a:t>
            </a:r>
            <a:r>
              <a:rPr lang="en-US" sz="1200" b="0" i="0" u="none" strike="noStrike" cap="none" dirty="0" err="1">
                <a:solidFill>
                  <a:schemeClr val="dk1"/>
                </a:solidFill>
                <a:effectLst/>
                <a:latin typeface="Calibri"/>
                <a:ea typeface="Calibri"/>
                <a:cs typeface="Calibri"/>
                <a:sym typeface="Calibri"/>
              </a:rPr>
              <a:t>leerder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uit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elke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groep</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deel</a:t>
            </a:r>
            <a:r>
              <a:rPr lang="en-US" sz="1200" b="0" i="0" u="none" strike="noStrike" cap="none" dirty="0">
                <a:solidFill>
                  <a:schemeClr val="dk1"/>
                </a:solidFill>
                <a:effectLst/>
                <a:latin typeface="Calibri"/>
                <a:ea typeface="Calibri"/>
                <a:cs typeface="Calibri"/>
                <a:sym typeface="Calibri"/>
              </a:rPr>
              <a:t> die </a:t>
            </a:r>
            <a:r>
              <a:rPr lang="en-US" sz="1200" b="0" i="0" u="none" strike="noStrike" cap="none" dirty="0" err="1">
                <a:solidFill>
                  <a:schemeClr val="dk1"/>
                </a:solidFill>
                <a:effectLst/>
                <a:latin typeface="Calibri"/>
                <a:ea typeface="Calibri"/>
                <a:cs typeface="Calibri"/>
                <a:sym typeface="Calibri"/>
              </a:rPr>
              <a:t>groep</a:t>
            </a:r>
            <a:r>
              <a:rPr lang="en-US" sz="1200" b="0" i="0" u="none" strike="noStrike" cap="none" dirty="0">
                <a:solidFill>
                  <a:schemeClr val="dk1"/>
                </a:solidFill>
                <a:effectLst/>
                <a:latin typeface="Calibri"/>
                <a:ea typeface="Calibri"/>
                <a:cs typeface="Calibri"/>
                <a:sym typeface="Calibri"/>
              </a:rPr>
              <a:t> se </a:t>
            </a:r>
            <a:r>
              <a:rPr lang="en-US" sz="1200" b="0" i="0" u="none" strike="noStrike" cap="none" dirty="0" err="1">
                <a:solidFill>
                  <a:schemeClr val="dk1"/>
                </a:solidFill>
                <a:effectLst/>
                <a:latin typeface="Calibri"/>
                <a:ea typeface="Calibri"/>
                <a:cs typeface="Calibri"/>
                <a:sym typeface="Calibri"/>
              </a:rPr>
              <a:t>beste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hanteringstrategie</a:t>
            </a:r>
            <a:r>
              <a:rPr lang="en-US" sz="1200" b="0" i="0" u="none" strike="noStrike" cap="none" dirty="0">
                <a:solidFill>
                  <a:schemeClr val="dk1"/>
                </a:solidFill>
                <a:effectLst/>
                <a:latin typeface="Calibri"/>
                <a:ea typeface="Calibri"/>
                <a:cs typeface="Calibri"/>
                <a:sym typeface="Calibri"/>
              </a:rPr>
              <a:t> met die </a:t>
            </a:r>
            <a:r>
              <a:rPr lang="en-US" sz="1200" b="0" i="0" u="none" strike="noStrike" cap="none" dirty="0" err="1">
                <a:solidFill>
                  <a:schemeClr val="dk1"/>
                </a:solidFill>
                <a:effectLst/>
                <a:latin typeface="Calibri"/>
                <a:ea typeface="Calibri"/>
                <a:cs typeface="Calibri"/>
                <a:sym typeface="Calibri"/>
              </a:rPr>
              <a:t>klas</a:t>
            </a:r>
            <a:r>
              <a:rPr lang="en-US" sz="1200" b="0" i="0" u="none" strike="noStrike" cap="none" dirty="0">
                <a:solidFill>
                  <a:schemeClr val="dk1"/>
                </a:solidFill>
                <a:effectLst/>
                <a:latin typeface="Calibri"/>
                <a:ea typeface="Calibri"/>
                <a:cs typeface="Calibri"/>
                <a:sym typeface="Calibri"/>
              </a:rPr>
              <a:t>. </a:t>
            </a:r>
            <a:r>
              <a:rPr lang="en-US" sz="1200" b="0" i="1" u="none" strike="noStrike" cap="none" dirty="0">
                <a:solidFill>
                  <a:schemeClr val="dk1"/>
                </a:solidFill>
                <a:effectLst/>
                <a:latin typeface="Calibri"/>
                <a:ea typeface="Calibri"/>
                <a:cs typeface="Calibri"/>
                <a:sym typeface="Calibri"/>
              </a:rPr>
              <a:t>(Laat 2 minute toe.)</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en-US" sz="1200" b="0" i="0" u="none" strike="noStrike" cap="none" dirty="0">
                <a:solidFill>
                  <a:schemeClr val="dk1"/>
                </a:solidFill>
                <a:effectLst/>
                <a:latin typeface="Calibri"/>
                <a:ea typeface="Calibri"/>
                <a:cs typeface="Calibri"/>
                <a:sym typeface="Calibri"/>
              </a:rPr>
              <a:t>Het </a:t>
            </a:r>
            <a:r>
              <a:rPr lang="en-US" sz="1200" b="0" i="0" u="none" strike="noStrike" cap="none" dirty="0" err="1">
                <a:solidFill>
                  <a:schemeClr val="dk1"/>
                </a:solidFill>
                <a:effectLst/>
                <a:latin typeface="Calibri"/>
                <a:ea typeface="Calibri"/>
                <a:cs typeface="Calibri"/>
                <a:sym typeface="Calibri"/>
              </a:rPr>
              <a:t>julle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opgemerk</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dat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baie</a:t>
            </a:r>
            <a:r>
              <a:rPr lang="en-US" sz="1200" b="0" i="0" u="none" strike="noStrike" cap="none" dirty="0">
                <a:solidFill>
                  <a:schemeClr val="dk1"/>
                </a:solidFill>
                <a:effectLst/>
                <a:latin typeface="Calibri"/>
                <a:ea typeface="Calibri"/>
                <a:cs typeface="Calibri"/>
                <a:sym typeface="Calibri"/>
              </a:rPr>
              <a:t> van </a:t>
            </a:r>
            <a:r>
              <a:rPr lang="en-US" sz="1200" b="0" i="0" u="none" strike="noStrike" cap="none" dirty="0" err="1">
                <a:solidFill>
                  <a:schemeClr val="dk1"/>
                </a:solidFill>
                <a:effectLst/>
                <a:latin typeface="Calibri"/>
                <a:ea typeface="Calibri"/>
                <a:cs typeface="Calibri"/>
                <a:sym typeface="Calibri"/>
              </a:rPr>
              <a:t>julle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soortgelyke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hanteringstrategieë</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gebruik</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terwyl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ander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unieke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maniere</a:t>
            </a:r>
            <a:r>
              <a:rPr lang="en-US" sz="1200" b="0" i="0" u="none" strike="noStrike" cap="none" dirty="0">
                <a:solidFill>
                  <a:schemeClr val="dk1"/>
                </a:solidFill>
                <a:effectLst/>
                <a:latin typeface="Calibri"/>
                <a:ea typeface="Calibri"/>
                <a:cs typeface="Calibri"/>
                <a:sym typeface="Calibri"/>
              </a:rPr>
              <a:t> het om </a:t>
            </a:r>
            <a:r>
              <a:rPr lang="en-US" sz="1200" b="0" i="0" u="none" strike="noStrike" cap="none" dirty="0" err="1">
                <a:solidFill>
                  <a:schemeClr val="dk1"/>
                </a:solidFill>
                <a:effectLst/>
                <a:latin typeface="Calibri"/>
                <a:ea typeface="Calibri"/>
                <a:cs typeface="Calibri"/>
                <a:sym typeface="Calibri"/>
              </a:rPr>
              <a:t>stres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hanteer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Sommige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hanteringstrategieë</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lyk</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dalk</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aanvanklik</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nuttig</a:t>
            </a:r>
            <a:r>
              <a:rPr lang="en-US" sz="1200" b="0" i="0" u="none" strike="noStrike" cap="none" dirty="0">
                <a:solidFill>
                  <a:schemeClr val="dk1"/>
                </a:solidFill>
                <a:effectLst/>
                <a:latin typeface="Calibri"/>
                <a:ea typeface="Calibri"/>
                <a:cs typeface="Calibri"/>
                <a:sym typeface="Calibri"/>
              </a:rPr>
              <a:t>, maar help </a:t>
            </a:r>
            <a:r>
              <a:rPr lang="en-US" sz="1200" b="0" i="0" u="none" strike="noStrike" cap="none" dirty="0" err="1">
                <a:solidFill>
                  <a:schemeClr val="dk1"/>
                </a:solidFill>
                <a:effectLst/>
                <a:latin typeface="Calibri"/>
                <a:ea typeface="Calibri"/>
                <a:cs typeface="Calibri"/>
                <a:sym typeface="Calibri"/>
              </a:rPr>
              <a:t>nie</a:t>
            </a:r>
            <a:r>
              <a:rPr lang="en-US" sz="1200" b="0" i="0" u="none" strike="noStrike" cap="none" dirty="0">
                <a:solidFill>
                  <a:schemeClr val="dk1"/>
                </a:solidFill>
                <a:effectLst/>
                <a:latin typeface="Calibri"/>
                <a:ea typeface="Calibri"/>
                <a:cs typeface="Calibri"/>
                <a:sym typeface="Calibri"/>
              </a:rPr>
              <a:t> op die </a:t>
            </a:r>
            <a:r>
              <a:rPr lang="en-US" sz="1200" b="0" i="0" u="none" strike="noStrike" cap="none" dirty="0" err="1">
                <a:solidFill>
                  <a:schemeClr val="dk1"/>
                </a:solidFill>
                <a:effectLst/>
                <a:latin typeface="Calibri"/>
                <a:ea typeface="Calibri"/>
                <a:cs typeface="Calibri"/>
                <a:sym typeface="Calibri"/>
              </a:rPr>
              <a:t>langtermyn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nie</a:t>
            </a:r>
            <a:r>
              <a:rPr lang="en-US" sz="1200" b="0" i="0" u="none" strike="noStrike" cap="none" dirty="0">
                <a:solidFill>
                  <a:schemeClr val="dk1"/>
                </a:solidFill>
                <a:effectLst/>
                <a:latin typeface="Calibri"/>
                <a:ea typeface="Calibri"/>
                <a:cs typeface="Calibri"/>
                <a:sym typeface="Calibri"/>
              </a:rPr>
              <a:t>. Dit is </a:t>
            </a:r>
            <a:r>
              <a:rPr lang="en-US" sz="1200" b="0" i="0" u="none" strike="noStrike" cap="none" dirty="0" err="1">
                <a:solidFill>
                  <a:schemeClr val="dk1"/>
                </a:solidFill>
                <a:effectLst/>
                <a:latin typeface="Calibri"/>
                <a:ea typeface="Calibri"/>
                <a:cs typeface="Calibri"/>
                <a:sym typeface="Calibri"/>
              </a:rPr>
              <a:t>daarom</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belangrik</a:t>
            </a:r>
            <a:r>
              <a:rPr lang="en-US" sz="1200" b="0" i="0" u="none" strike="noStrike" cap="none" dirty="0">
                <a:solidFill>
                  <a:schemeClr val="dk1"/>
                </a:solidFill>
                <a:effectLst/>
                <a:latin typeface="Calibri"/>
                <a:ea typeface="Calibri"/>
                <a:cs typeface="Calibri"/>
                <a:sym typeface="Calibri"/>
              </a:rPr>
              <a:t> om </a:t>
            </a:r>
            <a:r>
              <a:rPr lang="en-US" sz="1200" b="0" i="0" u="none" strike="noStrike" cap="none" dirty="0" err="1">
                <a:solidFill>
                  <a:schemeClr val="dk1"/>
                </a:solidFill>
                <a:effectLst/>
                <a:latin typeface="Calibri"/>
                <a:ea typeface="Calibri"/>
                <a:cs typeface="Calibri"/>
                <a:sym typeface="Calibri"/>
              </a:rPr>
              <a:t>positiewe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hanteringstrategieë</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ontwikkel</a:t>
            </a:r>
            <a:r>
              <a:rPr lang="en-US" sz="1200" b="0" i="0" u="none" strike="noStrike" cap="none" dirty="0">
                <a:solidFill>
                  <a:schemeClr val="dk1"/>
                </a:solidFill>
                <a:effectLst/>
                <a:latin typeface="Calibri"/>
                <a:ea typeface="Calibri"/>
                <a:cs typeface="Calibri"/>
                <a:sym typeface="Calibri"/>
              </a:rPr>
              <a:t> wat </a:t>
            </a:r>
            <a:r>
              <a:rPr lang="en-US" sz="1200" b="0" i="0" u="none" strike="noStrike" cap="none" dirty="0" err="1">
                <a:solidFill>
                  <a:schemeClr val="dk1"/>
                </a:solidFill>
                <a:effectLst/>
                <a:latin typeface="Calibri"/>
                <a:ea typeface="Calibri"/>
                <a:cs typeface="Calibri"/>
                <a:sym typeface="Calibri"/>
              </a:rPr>
              <a:t>oor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tyd</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voordelig</a:t>
            </a:r>
            <a:r>
              <a:rPr lang="en-US" sz="1200" b="0" i="0" u="none" strike="noStrike" cap="none" dirty="0">
                <a:solidFill>
                  <a:schemeClr val="dk1"/>
                </a:solidFill>
                <a:effectLst/>
                <a:latin typeface="Calibri"/>
                <a:ea typeface="Calibri"/>
                <a:cs typeface="Calibri"/>
                <a:sym typeface="Calibri"/>
              </a:rPr>
              <a:t> is.</a:t>
            </a: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2</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0297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i="0" u="none" strike="noStrike" cap="none" dirty="0" err="1">
                <a:solidFill>
                  <a:schemeClr val="dk1"/>
                </a:solidFill>
                <a:effectLst/>
                <a:latin typeface="Calibri"/>
                <a:ea typeface="Calibri"/>
                <a:cs typeface="Calibri"/>
                <a:sym typeface="Calibri"/>
              </a:rPr>
              <a:t>Skyfie</a:t>
            </a:r>
            <a:r>
              <a:rPr lang="en-ZA" sz="1200" b="1" i="0" u="none" strike="noStrike" cap="none" dirty="0">
                <a:solidFill>
                  <a:schemeClr val="dk1"/>
                </a:solidFill>
                <a:effectLst/>
                <a:latin typeface="Calibri"/>
                <a:ea typeface="Calibri"/>
                <a:cs typeface="Calibri"/>
                <a:sym typeface="Calibri"/>
              </a:rPr>
              <a:t> 3:</a:t>
            </a:r>
            <a:r>
              <a:rPr lang="en-ZA" sz="1200" b="0" i="0" u="none" strike="noStrike" cap="none" dirty="0">
                <a:solidFill>
                  <a:schemeClr val="dk1"/>
                </a:solidFill>
                <a:effectLst/>
                <a:latin typeface="Calibri"/>
                <a:ea typeface="Calibri"/>
                <a:cs typeface="Calibri"/>
                <a:sym typeface="Calibri"/>
              </a:rPr>
              <a:t> Teen die </a:t>
            </a:r>
            <a:r>
              <a:rPr lang="en-ZA" sz="1200" b="0" i="0" u="none" strike="noStrike" cap="none" dirty="0" err="1">
                <a:solidFill>
                  <a:schemeClr val="dk1"/>
                </a:solidFill>
                <a:effectLst/>
                <a:latin typeface="Calibri"/>
                <a:ea typeface="Calibri"/>
                <a:cs typeface="Calibri"/>
                <a:sym typeface="Calibri"/>
              </a:rPr>
              <a:t>einde</a:t>
            </a:r>
            <a:r>
              <a:rPr lang="en-ZA" sz="1200" b="0" i="0" u="none" strike="noStrike" cap="none" dirty="0">
                <a:solidFill>
                  <a:schemeClr val="dk1"/>
                </a:solidFill>
                <a:effectLst/>
                <a:latin typeface="Calibri"/>
                <a:ea typeface="Calibri"/>
                <a:cs typeface="Calibri"/>
                <a:sym typeface="Calibri"/>
              </a:rPr>
              <a:t> van </a:t>
            </a:r>
            <a:r>
              <a:rPr lang="en-ZA" sz="1200" b="0" i="0" u="none" strike="noStrike" cap="none" dirty="0" err="1">
                <a:solidFill>
                  <a:schemeClr val="dk1"/>
                </a:solidFill>
                <a:effectLst/>
                <a:latin typeface="Calibri"/>
                <a:ea typeface="Calibri"/>
                <a:cs typeface="Calibri"/>
                <a:sym typeface="Calibri"/>
              </a:rPr>
              <a:t>hierdie</a:t>
            </a:r>
            <a:r>
              <a:rPr lang="en-ZA" sz="1200" b="0" i="0" u="none" strike="noStrike" cap="none" dirty="0">
                <a:solidFill>
                  <a:schemeClr val="dk1"/>
                </a:solidFill>
                <a:effectLst/>
                <a:latin typeface="Calibri"/>
                <a:ea typeface="Calibri"/>
                <a:cs typeface="Calibri"/>
                <a:sym typeface="Calibri"/>
              </a:rPr>
              <a:t> les </a:t>
            </a:r>
            <a:r>
              <a:rPr lang="en-ZA" sz="1200" b="0" i="0" u="none" strike="noStrike" cap="none" dirty="0" err="1">
                <a:solidFill>
                  <a:schemeClr val="dk1"/>
                </a:solidFill>
                <a:effectLst/>
                <a:latin typeface="Calibri"/>
                <a:ea typeface="Calibri"/>
                <a:cs typeface="Calibri"/>
                <a:sym typeface="Calibri"/>
              </a:rPr>
              <a:t>behoort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leerders</a:t>
            </a:r>
            <a:r>
              <a:rPr lang="en-ZA" sz="1200" b="0" i="0" u="none" strike="noStrike" cap="none" dirty="0">
                <a:solidFill>
                  <a:schemeClr val="dk1"/>
                </a:solidFill>
                <a:effectLst/>
                <a:latin typeface="Calibri"/>
                <a:ea typeface="Calibri"/>
                <a:cs typeface="Calibri"/>
                <a:sym typeface="Calibri"/>
              </a:rPr>
              <a:t> in </a:t>
            </a:r>
            <a:r>
              <a:rPr lang="en-ZA" sz="1200" b="0" i="0" u="none" strike="noStrike" cap="none" dirty="0" err="1">
                <a:solidFill>
                  <a:schemeClr val="dk1"/>
                </a:solidFill>
                <a:effectLst/>
                <a:latin typeface="Calibri"/>
                <a:ea typeface="Calibri"/>
                <a:cs typeface="Calibri"/>
                <a:sym typeface="Calibri"/>
              </a:rPr>
              <a:t>staat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wees om die </a:t>
            </a:r>
            <a:r>
              <a:rPr lang="en-ZA" sz="1200" b="0" i="0" u="none" strike="noStrike" cap="none" dirty="0" err="1">
                <a:solidFill>
                  <a:schemeClr val="dk1"/>
                </a:solidFill>
                <a:effectLst/>
                <a:latin typeface="Calibri"/>
                <a:ea typeface="Calibri"/>
                <a:cs typeface="Calibri"/>
                <a:sym typeface="Calibri"/>
              </a:rPr>
              <a:t>volgende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kan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doen</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342900" lvl="0" indent="-342900">
              <a:buFont typeface="Courier New" panose="02070309020205020404" pitchFamily="49" charset="0"/>
              <a:buChar char="-"/>
            </a:pPr>
            <a:r>
              <a:rPr lang="en-ZA" sz="1200" b="0" i="0" u="none" strike="noStrike" cap="none" dirty="0" err="1">
                <a:solidFill>
                  <a:schemeClr val="dk1"/>
                </a:solidFill>
                <a:effectLst/>
                <a:latin typeface="Calibri"/>
                <a:ea typeface="Calibri"/>
                <a:cs typeface="Calibri"/>
                <a:sym typeface="Calibri"/>
              </a:rPr>
              <a:t>Onderskei</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tussen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vermyding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emosie-gebaseerde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hantering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probleem-gebaseerde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hantering</a:t>
            </a:r>
            <a:r>
              <a:rPr lang="en-ZA" sz="1200" b="0" i="0" u="none" strike="noStrike" cap="none" dirty="0">
                <a:solidFill>
                  <a:schemeClr val="dk1"/>
                </a:solidFill>
                <a:effectLst/>
                <a:latin typeface="Calibri"/>
                <a:ea typeface="Calibri"/>
                <a:cs typeface="Calibri"/>
                <a:sym typeface="Calibri"/>
              </a:rPr>
              <a:t> as </a:t>
            </a:r>
            <a:r>
              <a:rPr lang="en-ZA" sz="1200" b="0" i="0" u="none" strike="noStrike" cap="none" dirty="0" err="1">
                <a:solidFill>
                  <a:schemeClr val="dk1"/>
                </a:solidFill>
                <a:effectLst/>
                <a:latin typeface="Calibri"/>
                <a:ea typeface="Calibri"/>
                <a:cs typeface="Calibri"/>
                <a:sym typeface="Calibri"/>
              </a:rPr>
              <a:t>reaksies</a:t>
            </a:r>
            <a:r>
              <a:rPr lang="en-ZA" sz="1200" b="0" i="0" u="none" strike="noStrike" cap="none" dirty="0">
                <a:solidFill>
                  <a:schemeClr val="dk1"/>
                </a:solidFill>
                <a:effectLst/>
                <a:latin typeface="Calibri"/>
                <a:ea typeface="Calibri"/>
                <a:cs typeface="Calibri"/>
                <a:sym typeface="Calibri"/>
              </a:rPr>
              <a:t> op </a:t>
            </a:r>
            <a:r>
              <a:rPr lang="en-ZA" sz="1200" b="0" i="0" u="none" strike="noStrike" cap="none" dirty="0" err="1">
                <a:solidFill>
                  <a:schemeClr val="dk1"/>
                </a:solidFill>
                <a:effectLst/>
                <a:latin typeface="Calibri"/>
                <a:ea typeface="Calibri"/>
                <a:cs typeface="Calibri"/>
                <a:sym typeface="Calibri"/>
              </a:rPr>
              <a:t>stres</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342900" lvl="0" indent="-342900">
              <a:buFont typeface="Courier New" panose="02070309020205020404" pitchFamily="49" charset="0"/>
              <a:buChar char="-"/>
            </a:pPr>
            <a:r>
              <a:rPr lang="en-ZA" sz="1200" b="0" i="0" u="none" strike="noStrike" cap="none" dirty="0">
                <a:solidFill>
                  <a:schemeClr val="dk1"/>
                </a:solidFill>
                <a:effectLst/>
                <a:latin typeface="Calibri"/>
                <a:ea typeface="Calibri"/>
                <a:cs typeface="Calibri"/>
                <a:sym typeface="Calibri"/>
              </a:rPr>
              <a:t>Kies </a:t>
            </a:r>
            <a:r>
              <a:rPr lang="en-ZA" sz="1200" b="0" i="0" u="none" strike="noStrike" cap="none" dirty="0" err="1">
                <a:solidFill>
                  <a:schemeClr val="dk1"/>
                </a:solidFill>
                <a:effectLst/>
                <a:latin typeface="Calibri"/>
                <a:ea typeface="Calibri"/>
                <a:cs typeface="Calibri"/>
                <a:sym typeface="Calibri"/>
              </a:rPr>
              <a:t>toepaslike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hanteringstrategieë</a:t>
            </a:r>
            <a:r>
              <a:rPr lang="en-ZA" sz="1200" b="0" i="0" u="none" strike="noStrike" cap="none" dirty="0">
                <a:solidFill>
                  <a:schemeClr val="dk1"/>
                </a:solidFill>
                <a:effectLst/>
                <a:latin typeface="Calibri"/>
                <a:ea typeface="Calibri"/>
                <a:cs typeface="Calibri"/>
                <a:sym typeface="Calibri"/>
              </a:rPr>
              <a:t> vir </a:t>
            </a:r>
            <a:r>
              <a:rPr lang="en-ZA" sz="1200" b="0" i="0" u="none" strike="noStrike" cap="none" dirty="0" err="1">
                <a:solidFill>
                  <a:schemeClr val="dk1"/>
                </a:solidFill>
                <a:effectLst/>
                <a:latin typeface="Calibri"/>
                <a:ea typeface="Calibri"/>
                <a:cs typeface="Calibri"/>
                <a:sym typeface="Calibri"/>
              </a:rPr>
              <a:t>algemene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stresfaktore</a:t>
            </a:r>
            <a:r>
              <a:rPr lang="en-ZA" sz="1200" b="0" i="0" u="none" strike="noStrike" cap="none" dirty="0">
                <a:solidFill>
                  <a:schemeClr val="dk1"/>
                </a:solidFill>
                <a:effectLst/>
                <a:latin typeface="Calibri"/>
                <a:ea typeface="Calibri"/>
                <a:cs typeface="Calibri"/>
                <a:sym typeface="Calibri"/>
              </a:rPr>
              <a:t> wat met </a:t>
            </a:r>
            <a:r>
              <a:rPr lang="en-ZA" sz="1200" b="0" i="0" u="none" strike="noStrike" cap="none" dirty="0" err="1">
                <a:solidFill>
                  <a:schemeClr val="dk1"/>
                </a:solidFill>
                <a:effectLst/>
                <a:latin typeface="Calibri"/>
                <a:ea typeface="Calibri"/>
                <a:cs typeface="Calibri"/>
                <a:sym typeface="Calibri"/>
              </a:rPr>
              <a:t>seksualiteit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leefstylkeuses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verband</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hou</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342900" lvl="0" indent="-342900">
              <a:buFont typeface="Courier New" panose="02070309020205020404" pitchFamily="49" charset="0"/>
              <a:buChar char="-"/>
            </a:pPr>
            <a:r>
              <a:rPr lang="en-ZA" sz="1200" b="0" i="0" u="none" strike="noStrike" cap="none" dirty="0">
                <a:solidFill>
                  <a:schemeClr val="dk1"/>
                </a:solidFill>
                <a:effectLst/>
                <a:latin typeface="Calibri"/>
                <a:ea typeface="Calibri"/>
                <a:cs typeface="Calibri"/>
                <a:sym typeface="Calibri"/>
              </a:rPr>
              <a:t>Pas </a:t>
            </a:r>
            <a:r>
              <a:rPr lang="en-ZA" sz="1200" b="0" i="0" u="none" strike="noStrike" cap="none" dirty="0" err="1">
                <a:solidFill>
                  <a:schemeClr val="dk1"/>
                </a:solidFill>
                <a:effectLst/>
                <a:latin typeface="Calibri"/>
                <a:ea typeface="Calibri"/>
                <a:cs typeface="Calibri"/>
                <a:sym typeface="Calibri"/>
              </a:rPr>
              <a:t>probleemoplossing</a:t>
            </a:r>
            <a:r>
              <a:rPr lang="en-ZA" sz="1200" b="0" i="0" u="none" strike="noStrike" cap="none" dirty="0">
                <a:solidFill>
                  <a:schemeClr val="dk1"/>
                </a:solidFill>
                <a:effectLst/>
                <a:latin typeface="Calibri"/>
                <a:ea typeface="Calibri"/>
                <a:cs typeface="Calibri"/>
                <a:sym typeface="Calibri"/>
              </a:rPr>
              <a:t> toe om </a:t>
            </a:r>
            <a:r>
              <a:rPr lang="en-ZA" sz="1200" b="0" i="0" u="none" strike="noStrike" cap="none" dirty="0" err="1">
                <a:solidFill>
                  <a:schemeClr val="dk1"/>
                </a:solidFill>
                <a:effectLst/>
                <a:latin typeface="Calibri"/>
                <a:ea typeface="Calibri"/>
                <a:cs typeface="Calibri"/>
                <a:sym typeface="Calibri"/>
              </a:rPr>
              <a:t>deur</a:t>
            </a:r>
            <a:r>
              <a:rPr lang="en-ZA" sz="1200" b="0" i="0" u="none" strike="noStrike" cap="none" dirty="0">
                <a:solidFill>
                  <a:schemeClr val="dk1"/>
                </a:solidFill>
                <a:effectLst/>
                <a:latin typeface="Calibri"/>
                <a:ea typeface="Calibri"/>
                <a:cs typeface="Calibri"/>
                <a:sym typeface="Calibri"/>
              </a:rPr>
              <a:t> ’n </a:t>
            </a:r>
            <a:r>
              <a:rPr lang="en-ZA" sz="1200" b="0" i="0" u="none" strike="noStrike" cap="none" dirty="0" err="1">
                <a:solidFill>
                  <a:schemeClr val="dk1"/>
                </a:solidFill>
                <a:effectLst/>
                <a:latin typeface="Calibri"/>
                <a:ea typeface="Calibri"/>
                <a:cs typeface="Calibri"/>
                <a:sym typeface="Calibri"/>
              </a:rPr>
              <a:t>uitdagende</a:t>
            </a:r>
            <a:r>
              <a:rPr lang="en-ZA" sz="1200" b="0" i="0" u="none" strike="noStrike" cap="none" dirty="0">
                <a:solidFill>
                  <a:schemeClr val="dk1"/>
                </a:solidFill>
                <a:effectLst/>
                <a:latin typeface="Calibri"/>
                <a:ea typeface="Calibri"/>
                <a:cs typeface="Calibri"/>
                <a:sym typeface="Calibri"/>
              </a:rPr>
              <a:t> scenario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werk</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endParaRPr lang="af-ZA"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ZA"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a:t>
            </a:fld>
            <a:endParaRPr kumimoji="0" lang="en-ZA"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8017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i="0" u="none" strike="noStrike" cap="none" dirty="0" err="1">
                <a:solidFill>
                  <a:schemeClr val="dk1"/>
                </a:solidFill>
                <a:effectLst/>
                <a:latin typeface="Calibri"/>
                <a:ea typeface="Calibri"/>
                <a:cs typeface="Calibri"/>
                <a:sym typeface="Calibri"/>
              </a:rPr>
              <a:t>Skyfie</a:t>
            </a:r>
            <a:r>
              <a:rPr lang="en-ZA" sz="1200" b="1" i="0" u="none" strike="noStrike" cap="none" dirty="0">
                <a:solidFill>
                  <a:schemeClr val="dk1"/>
                </a:solidFill>
                <a:effectLst/>
                <a:latin typeface="Calibri"/>
                <a:ea typeface="Calibri"/>
                <a:cs typeface="Calibri"/>
                <a:sym typeface="Calibri"/>
              </a:rPr>
              <a:t> 4: </a:t>
            </a:r>
            <a:r>
              <a:rPr lang="en-ZA" sz="1200" b="0" i="0" u="none" strike="noStrike" cap="none" dirty="0">
                <a:solidFill>
                  <a:schemeClr val="dk1"/>
                </a:solidFill>
                <a:effectLst/>
                <a:latin typeface="Calibri"/>
                <a:ea typeface="Calibri"/>
                <a:cs typeface="Calibri"/>
                <a:sym typeface="Calibri"/>
              </a:rPr>
              <a:t>Het </a:t>
            </a:r>
            <a:r>
              <a:rPr lang="en-ZA" sz="1200" b="0" i="0" u="none" strike="noStrike" cap="none" dirty="0" err="1">
                <a:solidFill>
                  <a:schemeClr val="dk1"/>
                </a:solidFill>
                <a:effectLst/>
                <a:latin typeface="Calibri"/>
                <a:ea typeface="Calibri"/>
                <a:cs typeface="Calibri"/>
                <a:sym typeface="Calibri"/>
              </a:rPr>
              <a:t>julle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opgemerk</a:t>
            </a:r>
            <a:r>
              <a:rPr lang="en-ZA" sz="1200" b="0" i="0" u="none" strike="noStrike" cap="none" dirty="0">
                <a:solidFill>
                  <a:schemeClr val="dk1"/>
                </a:solidFill>
                <a:effectLst/>
                <a:latin typeface="Calibri"/>
                <a:ea typeface="Calibri"/>
                <a:cs typeface="Calibri"/>
                <a:sym typeface="Calibri"/>
              </a:rPr>
              <a:t> hoe </a:t>
            </a:r>
            <a:r>
              <a:rPr lang="en-ZA" sz="1200" b="0" i="0" u="none" strike="noStrike" cap="none" dirty="0" err="1">
                <a:solidFill>
                  <a:schemeClr val="dk1"/>
                </a:solidFill>
                <a:effectLst/>
                <a:latin typeface="Calibri"/>
                <a:ea typeface="Calibri"/>
                <a:cs typeface="Calibri"/>
                <a:sym typeface="Calibri"/>
              </a:rPr>
              <a:t>ons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beweeg</a:t>
            </a:r>
            <a:r>
              <a:rPr lang="en-ZA" sz="1200" b="0" i="0" u="none" strike="noStrike" cap="none" dirty="0">
                <a:solidFill>
                  <a:schemeClr val="dk1"/>
                </a:solidFill>
                <a:effectLst/>
                <a:latin typeface="Calibri"/>
                <a:ea typeface="Calibri"/>
                <a:cs typeface="Calibri"/>
                <a:sym typeface="Calibri"/>
              </a:rPr>
              <a:t> het van die </a:t>
            </a:r>
            <a:r>
              <a:rPr lang="en-ZA" sz="1200" b="0" i="0" u="none" strike="noStrike" cap="none" dirty="0" err="1">
                <a:solidFill>
                  <a:schemeClr val="dk1"/>
                </a:solidFill>
                <a:effectLst/>
                <a:latin typeface="Calibri"/>
                <a:ea typeface="Calibri"/>
                <a:cs typeface="Calibri"/>
                <a:sym typeface="Calibri"/>
              </a:rPr>
              <a:t>vraag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oor</a:t>
            </a:r>
            <a:r>
              <a:rPr lang="en-ZA" sz="1200" b="0" i="0" u="none" strike="noStrike" cap="none" dirty="0">
                <a:solidFill>
                  <a:schemeClr val="dk1"/>
                </a:solidFill>
                <a:effectLst/>
                <a:latin typeface="Calibri"/>
                <a:ea typeface="Calibri"/>
                <a:cs typeface="Calibri"/>
                <a:sym typeface="Calibri"/>
              </a:rPr>
              <a:t> hoe </a:t>
            </a:r>
            <a:r>
              <a:rPr lang="en-ZA" sz="1200" b="0" i="0" u="none" strike="noStrike" cap="none" dirty="0" err="1">
                <a:solidFill>
                  <a:schemeClr val="dk1"/>
                </a:solidFill>
                <a:effectLst/>
                <a:latin typeface="Calibri"/>
                <a:ea typeface="Calibri"/>
                <a:cs typeface="Calibri"/>
                <a:sym typeface="Calibri"/>
              </a:rPr>
              <a:t>ons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stres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hanteer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na</a:t>
            </a:r>
            <a:r>
              <a:rPr lang="en-ZA" sz="1200" b="0" i="0" u="none" strike="noStrike" cap="none" dirty="0">
                <a:solidFill>
                  <a:schemeClr val="dk1"/>
                </a:solidFill>
                <a:effectLst/>
                <a:latin typeface="Calibri"/>
                <a:ea typeface="Calibri"/>
                <a:cs typeface="Calibri"/>
                <a:sym typeface="Calibri"/>
              </a:rPr>
              <a:t> ’n </a:t>
            </a:r>
            <a:r>
              <a:rPr lang="en-ZA" sz="1200" b="0" i="0" u="none" strike="noStrike" cap="none" dirty="0" err="1">
                <a:solidFill>
                  <a:schemeClr val="dk1"/>
                </a:solidFill>
                <a:effectLst/>
                <a:latin typeface="Calibri"/>
                <a:ea typeface="Calibri"/>
                <a:cs typeface="Calibri"/>
                <a:sym typeface="Calibri"/>
              </a:rPr>
              <a:t>gesprek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oor</a:t>
            </a:r>
            <a:r>
              <a:rPr lang="en-ZA" sz="1200" b="0" i="0" u="none" strike="noStrike" cap="none" dirty="0">
                <a:solidFill>
                  <a:schemeClr val="dk1"/>
                </a:solidFill>
                <a:effectLst/>
                <a:latin typeface="Calibri"/>
                <a:ea typeface="Calibri"/>
                <a:cs typeface="Calibri"/>
                <a:sym typeface="Calibri"/>
              </a:rPr>
              <a:t> </a:t>
            </a:r>
            <a:r>
              <a:rPr lang="en-ZA" sz="1200" b="1" i="0" u="none" strike="noStrike" cap="none" dirty="0">
                <a:solidFill>
                  <a:schemeClr val="dk1"/>
                </a:solidFill>
                <a:effectLst/>
                <a:latin typeface="Calibri"/>
                <a:ea typeface="Calibri"/>
                <a:cs typeface="Calibri"/>
                <a:sym typeface="Calibri"/>
              </a:rPr>
              <a:t>“</a:t>
            </a:r>
            <a:r>
              <a:rPr lang="en-ZA" sz="1200" b="1" i="0" u="none" strike="noStrike" cap="none" dirty="0" err="1">
                <a:solidFill>
                  <a:schemeClr val="dk1"/>
                </a:solidFill>
                <a:effectLst/>
                <a:latin typeface="Calibri"/>
                <a:ea typeface="Calibri"/>
                <a:cs typeface="Calibri"/>
                <a:sym typeface="Calibri"/>
              </a:rPr>
              <a:t>hanteringstrategieë</a:t>
            </a:r>
            <a:r>
              <a:rPr lang="en-ZA" sz="1200" b="1" i="0" u="none" strike="noStrike" cap="none" dirty="0">
                <a:solidFill>
                  <a:schemeClr val="dk1"/>
                </a:solidFill>
                <a:effectLst/>
                <a:latin typeface="Calibri"/>
                <a:ea typeface="Calibri"/>
                <a:cs typeface="Calibri"/>
                <a:sym typeface="Calibri"/>
              </a:rPr>
              <a:t>”</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en-ZA" sz="1200" b="0" i="0" u="none" strike="noStrike" cap="none" dirty="0">
                <a:solidFill>
                  <a:schemeClr val="dk1"/>
                </a:solidFill>
                <a:effectLst/>
                <a:latin typeface="Calibri"/>
                <a:ea typeface="Calibri"/>
                <a:cs typeface="Calibri"/>
                <a:sym typeface="Calibri"/>
              </a:rPr>
              <a:t>’n </a:t>
            </a:r>
            <a:r>
              <a:rPr lang="en-ZA" sz="1200" b="1" i="0" u="none" strike="noStrike" cap="none" dirty="0" err="1">
                <a:solidFill>
                  <a:schemeClr val="dk1"/>
                </a:solidFill>
                <a:effectLst/>
                <a:latin typeface="Calibri"/>
                <a:ea typeface="Calibri"/>
                <a:cs typeface="Calibri"/>
                <a:sym typeface="Calibri"/>
              </a:rPr>
              <a:t>Strategie</a:t>
            </a:r>
            <a:r>
              <a:rPr lang="en-ZA" sz="1200" b="1" i="0" u="none" strike="noStrike" cap="none" dirty="0">
                <a:solidFill>
                  <a:schemeClr val="dk1"/>
                </a:solidFill>
                <a:effectLst/>
                <a:latin typeface="Calibri"/>
                <a:ea typeface="Calibri"/>
                <a:cs typeface="Calibri"/>
                <a:sym typeface="Calibri"/>
              </a:rPr>
              <a:t> </a:t>
            </a:r>
            <a:r>
              <a:rPr lang="en-ZA" sz="1200" b="1" i="0" u="none" strike="noStrike" cap="none" dirty="0" err="1">
                <a:solidFill>
                  <a:schemeClr val="dk1"/>
                </a:solidFill>
                <a:effectLst/>
                <a:latin typeface="Calibri"/>
                <a:ea typeface="Calibri"/>
                <a:cs typeface="Calibri"/>
                <a:sym typeface="Calibri"/>
              </a:rPr>
              <a:t>beteken</a:t>
            </a:r>
            <a:r>
              <a:rPr lang="en-ZA" sz="1200" b="1" i="0" u="none" strike="noStrike" cap="none" dirty="0">
                <a:solidFill>
                  <a:schemeClr val="dk1"/>
                </a:solidFill>
                <a:effectLst/>
                <a:latin typeface="Calibri"/>
                <a:ea typeface="Calibri"/>
                <a:cs typeface="Calibri"/>
                <a:sym typeface="Calibri"/>
              </a:rPr>
              <a:t> </a:t>
            </a:r>
            <a:r>
              <a:rPr lang="en-ZA" sz="1200" b="1" i="0" u="none" strike="noStrike" cap="none" dirty="0" err="1">
                <a:solidFill>
                  <a:schemeClr val="dk1"/>
                </a:solidFill>
                <a:effectLst/>
                <a:latin typeface="Calibri"/>
                <a:ea typeface="Calibri"/>
                <a:cs typeface="Calibri"/>
                <a:sym typeface="Calibri"/>
              </a:rPr>
              <a:t>dat</a:t>
            </a:r>
            <a:r>
              <a:rPr lang="en-ZA" sz="1200" b="1" i="0" u="none" strike="noStrike" cap="none" dirty="0">
                <a:solidFill>
                  <a:schemeClr val="dk1"/>
                </a:solidFill>
                <a:effectLst/>
                <a:latin typeface="Calibri"/>
                <a:ea typeface="Calibri"/>
                <a:cs typeface="Calibri"/>
                <a:sym typeface="Calibri"/>
              </a:rPr>
              <a:t> </a:t>
            </a:r>
            <a:r>
              <a:rPr lang="en-ZA" sz="1200" b="1" i="0" u="none" strike="noStrike" cap="none" dirty="0" err="1">
                <a:solidFill>
                  <a:schemeClr val="dk1"/>
                </a:solidFill>
                <a:effectLst/>
                <a:latin typeface="Calibri"/>
                <a:ea typeface="Calibri"/>
                <a:cs typeface="Calibri"/>
                <a:sym typeface="Calibri"/>
              </a:rPr>
              <a:t>ons</a:t>
            </a:r>
            <a:r>
              <a:rPr lang="en-ZA" sz="1200" b="1" i="0" u="none" strike="noStrike" cap="none" dirty="0">
                <a:solidFill>
                  <a:schemeClr val="dk1"/>
                </a:solidFill>
                <a:effectLst/>
                <a:latin typeface="Calibri"/>
                <a:ea typeface="Calibri"/>
                <a:cs typeface="Calibri"/>
                <a:sym typeface="Calibri"/>
              </a:rPr>
              <a:t> ’n </a:t>
            </a:r>
            <a:r>
              <a:rPr lang="en-ZA" sz="1200" b="1" i="0" u="none" strike="noStrike" cap="none" dirty="0" err="1">
                <a:solidFill>
                  <a:schemeClr val="dk1"/>
                </a:solidFill>
                <a:effectLst/>
                <a:latin typeface="Calibri"/>
                <a:ea typeface="Calibri"/>
                <a:cs typeface="Calibri"/>
                <a:sym typeface="Calibri"/>
              </a:rPr>
              <a:t>uitdaging</a:t>
            </a:r>
            <a:r>
              <a:rPr lang="en-ZA" sz="1200" b="1" i="0" u="none" strike="noStrike" cap="none" dirty="0">
                <a:solidFill>
                  <a:schemeClr val="dk1"/>
                </a:solidFill>
                <a:effectLst/>
                <a:latin typeface="Calibri"/>
                <a:ea typeface="Calibri"/>
                <a:cs typeface="Calibri"/>
                <a:sym typeface="Calibri"/>
              </a:rPr>
              <a:t> of </a:t>
            </a:r>
            <a:r>
              <a:rPr lang="en-ZA" sz="1200" b="1" i="0" u="none" strike="noStrike" cap="none" dirty="0" err="1">
                <a:solidFill>
                  <a:schemeClr val="dk1"/>
                </a:solidFill>
                <a:effectLst/>
                <a:latin typeface="Calibri"/>
                <a:ea typeface="Calibri"/>
                <a:cs typeface="Calibri"/>
                <a:sym typeface="Calibri"/>
              </a:rPr>
              <a:t>stresvolle</a:t>
            </a:r>
            <a:r>
              <a:rPr lang="en-ZA" sz="1200" b="1" i="0" u="none" strike="noStrike" cap="none" dirty="0">
                <a:solidFill>
                  <a:schemeClr val="dk1"/>
                </a:solidFill>
                <a:effectLst/>
                <a:latin typeface="Calibri"/>
                <a:ea typeface="Calibri"/>
                <a:cs typeface="Calibri"/>
                <a:sym typeface="Calibri"/>
              </a:rPr>
              <a:t> </a:t>
            </a:r>
            <a:r>
              <a:rPr lang="en-ZA" sz="1200" b="1" i="0" u="none" strike="noStrike" cap="none" dirty="0" err="1">
                <a:solidFill>
                  <a:schemeClr val="dk1"/>
                </a:solidFill>
                <a:effectLst/>
                <a:latin typeface="Calibri"/>
                <a:ea typeface="Calibri"/>
                <a:cs typeface="Calibri"/>
                <a:sym typeface="Calibri"/>
              </a:rPr>
              <a:t>situasie</a:t>
            </a:r>
            <a:r>
              <a:rPr lang="en-ZA" sz="1200" b="1" i="0" u="none" strike="noStrike" cap="none" dirty="0">
                <a:solidFill>
                  <a:schemeClr val="dk1"/>
                </a:solidFill>
                <a:effectLst/>
                <a:latin typeface="Calibri"/>
                <a:ea typeface="Calibri"/>
                <a:cs typeface="Calibri"/>
                <a:sym typeface="Calibri"/>
              </a:rPr>
              <a:t> op ’n </a:t>
            </a:r>
            <a:r>
              <a:rPr lang="en-ZA" sz="1200" b="1" i="0" u="none" strike="noStrike" cap="none" dirty="0" err="1">
                <a:solidFill>
                  <a:schemeClr val="dk1"/>
                </a:solidFill>
                <a:effectLst/>
                <a:latin typeface="Calibri"/>
                <a:ea typeface="Calibri"/>
                <a:cs typeface="Calibri"/>
                <a:sym typeface="Calibri"/>
              </a:rPr>
              <a:t>meer</a:t>
            </a:r>
            <a:r>
              <a:rPr lang="en-ZA" sz="1200" b="1" i="0" u="none" strike="noStrike" cap="none" dirty="0">
                <a:solidFill>
                  <a:schemeClr val="dk1"/>
                </a:solidFill>
                <a:effectLst/>
                <a:latin typeface="Calibri"/>
                <a:ea typeface="Calibri"/>
                <a:cs typeface="Calibri"/>
                <a:sym typeface="Calibri"/>
              </a:rPr>
              <a:t> </a:t>
            </a:r>
            <a:r>
              <a:rPr lang="en-ZA" sz="1200" b="1" i="0" u="none" strike="noStrike" cap="none" dirty="0" err="1">
                <a:solidFill>
                  <a:schemeClr val="dk1"/>
                </a:solidFill>
                <a:effectLst/>
                <a:latin typeface="Calibri"/>
                <a:ea typeface="Calibri"/>
                <a:cs typeface="Calibri"/>
                <a:sym typeface="Calibri"/>
              </a:rPr>
              <a:t>sistematiese</a:t>
            </a:r>
            <a:r>
              <a:rPr lang="en-ZA" sz="1200" b="1" i="0" u="none" strike="noStrike" cap="none" dirty="0">
                <a:solidFill>
                  <a:schemeClr val="dk1"/>
                </a:solidFill>
                <a:effectLst/>
                <a:latin typeface="Calibri"/>
                <a:ea typeface="Calibri"/>
                <a:cs typeface="Calibri"/>
                <a:sym typeface="Calibri"/>
              </a:rPr>
              <a:t> </a:t>
            </a:r>
            <a:r>
              <a:rPr lang="en-ZA" sz="1200" b="1" i="0" u="none" strike="noStrike" cap="none" dirty="0" err="1">
                <a:solidFill>
                  <a:schemeClr val="dk1"/>
                </a:solidFill>
                <a:effectLst/>
                <a:latin typeface="Calibri"/>
                <a:ea typeface="Calibri"/>
                <a:cs typeface="Calibri"/>
                <a:sym typeface="Calibri"/>
              </a:rPr>
              <a:t>manier</a:t>
            </a:r>
            <a:r>
              <a:rPr lang="en-ZA" sz="1200" b="1" i="0" u="none" strike="noStrike" cap="none" dirty="0">
                <a:solidFill>
                  <a:schemeClr val="dk1"/>
                </a:solidFill>
                <a:effectLst/>
                <a:latin typeface="Calibri"/>
                <a:ea typeface="Calibri"/>
                <a:cs typeface="Calibri"/>
                <a:sym typeface="Calibri"/>
              </a:rPr>
              <a:t> </a:t>
            </a:r>
            <a:r>
              <a:rPr lang="en-ZA" sz="1200" b="1" i="0" u="none" strike="noStrike" cap="none" dirty="0" err="1">
                <a:solidFill>
                  <a:schemeClr val="dk1"/>
                </a:solidFill>
                <a:effectLst/>
                <a:latin typeface="Calibri"/>
                <a:ea typeface="Calibri"/>
                <a:cs typeface="Calibri"/>
                <a:sym typeface="Calibri"/>
              </a:rPr>
              <a:t>benader</a:t>
            </a:r>
            <a:r>
              <a:rPr lang="en-ZA" sz="1200" b="0" i="0" u="none" strike="noStrike" cap="none" dirty="0">
                <a:solidFill>
                  <a:schemeClr val="dk1"/>
                </a:solidFill>
                <a:effectLst/>
                <a:latin typeface="Calibri"/>
                <a:ea typeface="Calibri"/>
                <a:cs typeface="Calibri"/>
                <a:sym typeface="Calibri"/>
              </a:rPr>
              <a:t>. ’n </a:t>
            </a:r>
            <a:r>
              <a:rPr lang="en-ZA" sz="1200" b="0" i="0" u="none" strike="noStrike" cap="none" dirty="0" err="1">
                <a:solidFill>
                  <a:schemeClr val="dk1"/>
                </a:solidFill>
                <a:effectLst/>
                <a:latin typeface="Calibri"/>
                <a:ea typeface="Calibri"/>
                <a:cs typeface="Calibri"/>
                <a:sym typeface="Calibri"/>
              </a:rPr>
              <a:t>Strategie</a:t>
            </a:r>
            <a:r>
              <a:rPr lang="en-ZA" sz="1200" b="0" i="0" u="none" strike="noStrike" cap="none" dirty="0">
                <a:solidFill>
                  <a:schemeClr val="dk1"/>
                </a:solidFill>
                <a:effectLst/>
                <a:latin typeface="Calibri"/>
                <a:ea typeface="Calibri"/>
                <a:cs typeface="Calibri"/>
                <a:sym typeface="Calibri"/>
              </a:rPr>
              <a:t> is </a:t>
            </a:r>
            <a:r>
              <a:rPr lang="en-ZA" sz="1200" b="0" i="0" u="none" strike="noStrike" cap="none" dirty="0" err="1">
                <a:solidFill>
                  <a:schemeClr val="dk1"/>
                </a:solidFill>
                <a:effectLst/>
                <a:latin typeface="Calibri"/>
                <a:ea typeface="Calibri"/>
                <a:cs typeface="Calibri"/>
                <a:sym typeface="Calibri"/>
              </a:rPr>
              <a:t>nuttig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omdat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dit</a:t>
            </a:r>
            <a:r>
              <a:rPr lang="en-ZA" sz="1200" b="0" i="0" u="none" strike="noStrike" cap="none" dirty="0">
                <a:solidFill>
                  <a:schemeClr val="dk1"/>
                </a:solidFill>
                <a:effectLst/>
                <a:latin typeface="Calibri"/>
                <a:ea typeface="Calibri"/>
                <a:cs typeface="Calibri"/>
                <a:sym typeface="Calibri"/>
              </a:rPr>
              <a:t> in </a:t>
            </a:r>
            <a:r>
              <a:rPr lang="en-ZA" sz="1200" b="0" i="0" u="none" strike="noStrike" cap="none" dirty="0" err="1">
                <a:solidFill>
                  <a:schemeClr val="dk1"/>
                </a:solidFill>
                <a:effectLst/>
                <a:latin typeface="Calibri"/>
                <a:ea typeface="Calibri"/>
                <a:cs typeface="Calibri"/>
                <a:sym typeface="Calibri"/>
              </a:rPr>
              <a:t>meer</a:t>
            </a:r>
            <a:r>
              <a:rPr lang="en-ZA" sz="1200" b="0" i="0" u="none" strike="noStrike" cap="none" dirty="0">
                <a:solidFill>
                  <a:schemeClr val="dk1"/>
                </a:solidFill>
                <a:effectLst/>
                <a:latin typeface="Calibri"/>
                <a:ea typeface="Calibri"/>
                <a:cs typeface="Calibri"/>
                <a:sym typeface="Calibri"/>
              </a:rPr>
              <a:t> as </a:t>
            </a:r>
            <a:r>
              <a:rPr lang="en-ZA" sz="1200" b="0" i="0" u="none" strike="noStrike" cap="none" dirty="0" err="1">
                <a:solidFill>
                  <a:schemeClr val="dk1"/>
                </a:solidFill>
                <a:effectLst/>
                <a:latin typeface="Calibri"/>
                <a:ea typeface="Calibri"/>
                <a:cs typeface="Calibri"/>
                <a:sym typeface="Calibri"/>
              </a:rPr>
              <a:t>een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situasie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deur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meer</a:t>
            </a:r>
            <a:r>
              <a:rPr lang="en-ZA" sz="1200" b="0" i="0" u="none" strike="noStrike" cap="none" dirty="0">
                <a:solidFill>
                  <a:schemeClr val="dk1"/>
                </a:solidFill>
                <a:effectLst/>
                <a:latin typeface="Calibri"/>
                <a:ea typeface="Calibri"/>
                <a:cs typeface="Calibri"/>
                <a:sym typeface="Calibri"/>
              </a:rPr>
              <a:t> as </a:t>
            </a:r>
            <a:r>
              <a:rPr lang="en-ZA" sz="1200" b="0" i="0" u="none" strike="noStrike" cap="none" dirty="0" err="1">
                <a:solidFill>
                  <a:schemeClr val="dk1"/>
                </a:solidFill>
                <a:effectLst/>
                <a:latin typeface="Calibri"/>
                <a:ea typeface="Calibri"/>
                <a:cs typeface="Calibri"/>
                <a:sym typeface="Calibri"/>
              </a:rPr>
              <a:t>een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persoon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toegepas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kan</a:t>
            </a:r>
            <a:r>
              <a:rPr lang="en-ZA" sz="1200" b="0" i="0" u="none" strike="noStrike" cap="none" dirty="0">
                <a:solidFill>
                  <a:schemeClr val="dk1"/>
                </a:solidFill>
                <a:effectLst/>
                <a:latin typeface="Calibri"/>
                <a:ea typeface="Calibri"/>
                <a:cs typeface="Calibri"/>
                <a:sym typeface="Calibri"/>
              </a:rPr>
              <a:t> word. Dit </a:t>
            </a:r>
            <a:r>
              <a:rPr lang="en-ZA" sz="1200" b="0" i="0" u="none" strike="noStrike" cap="none" dirty="0" err="1">
                <a:solidFill>
                  <a:schemeClr val="dk1"/>
                </a:solidFill>
                <a:effectLst/>
                <a:latin typeface="Calibri"/>
                <a:ea typeface="Calibri"/>
                <a:cs typeface="Calibri"/>
                <a:sym typeface="Calibri"/>
              </a:rPr>
              <a:t>kan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ook</a:t>
            </a:r>
            <a:r>
              <a:rPr lang="en-ZA" sz="1200" b="0" i="0" u="none" strike="noStrike" cap="none" dirty="0">
                <a:solidFill>
                  <a:schemeClr val="dk1"/>
                </a:solidFill>
                <a:effectLst/>
                <a:latin typeface="Calibri"/>
                <a:ea typeface="Calibri"/>
                <a:cs typeface="Calibri"/>
                <a:sym typeface="Calibri"/>
              </a:rPr>
              <a:t> met </a:t>
            </a:r>
            <a:r>
              <a:rPr lang="en-ZA" sz="1200" b="0" i="0" u="none" strike="noStrike" cap="none" dirty="0" err="1">
                <a:solidFill>
                  <a:schemeClr val="dk1"/>
                </a:solidFill>
                <a:effectLst/>
                <a:latin typeface="Calibri"/>
                <a:ea typeface="Calibri"/>
                <a:cs typeface="Calibri"/>
                <a:sym typeface="Calibri"/>
              </a:rPr>
              <a:t>ander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gedeel</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aangepas</a:t>
            </a:r>
            <a:r>
              <a:rPr lang="en-ZA" sz="1200" b="0" i="0" u="none" strike="noStrike" cap="none" dirty="0">
                <a:solidFill>
                  <a:schemeClr val="dk1"/>
                </a:solidFill>
                <a:effectLst/>
                <a:latin typeface="Calibri"/>
                <a:ea typeface="Calibri"/>
                <a:cs typeface="Calibri"/>
                <a:sym typeface="Calibri"/>
              </a:rPr>
              <a:t> word om by </a:t>
            </a:r>
            <a:r>
              <a:rPr lang="en-ZA" sz="1200" b="0" i="0" u="none" strike="noStrike" cap="none" dirty="0" err="1">
                <a:solidFill>
                  <a:schemeClr val="dk1"/>
                </a:solidFill>
                <a:effectLst/>
                <a:latin typeface="Calibri"/>
                <a:ea typeface="Calibri"/>
                <a:cs typeface="Calibri"/>
                <a:sym typeface="Calibri"/>
              </a:rPr>
              <a:t>hul</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omstandighede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pas.</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en-ZA" sz="1200" b="0" i="0" u="none" strike="noStrike" cap="none" dirty="0" err="1">
                <a:solidFill>
                  <a:schemeClr val="dk1"/>
                </a:solidFill>
                <a:effectLst/>
                <a:latin typeface="Calibri"/>
                <a:ea typeface="Calibri"/>
                <a:cs typeface="Calibri"/>
                <a:sym typeface="Calibri"/>
              </a:rPr>
              <a:t>Byvoorbeeld</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dalk</a:t>
            </a:r>
            <a:r>
              <a:rPr lang="en-ZA" sz="1200" b="0" i="0" u="none" strike="noStrike" cap="none" dirty="0">
                <a:solidFill>
                  <a:schemeClr val="dk1"/>
                </a:solidFill>
                <a:effectLst/>
                <a:latin typeface="Calibri"/>
                <a:ea typeface="Calibri"/>
                <a:cs typeface="Calibri"/>
                <a:sym typeface="Calibri"/>
              </a:rPr>
              <a:t> het </a:t>
            </a:r>
            <a:r>
              <a:rPr lang="en-ZA" sz="1200" b="0" i="0" u="none" strike="noStrike" cap="none" dirty="0" err="1">
                <a:solidFill>
                  <a:schemeClr val="dk1"/>
                </a:solidFill>
                <a:effectLst/>
                <a:latin typeface="Calibri"/>
                <a:ea typeface="Calibri"/>
                <a:cs typeface="Calibri"/>
                <a:sym typeface="Calibri"/>
              </a:rPr>
              <a:t>iemand</a:t>
            </a:r>
            <a:r>
              <a:rPr lang="en-ZA" sz="1200" b="0" i="0" u="none" strike="noStrike" cap="none" dirty="0">
                <a:solidFill>
                  <a:schemeClr val="dk1"/>
                </a:solidFill>
                <a:effectLst/>
                <a:latin typeface="Calibri"/>
                <a:ea typeface="Calibri"/>
                <a:cs typeface="Calibri"/>
                <a:sym typeface="Calibri"/>
              </a:rPr>
              <a:t> in </a:t>
            </a:r>
            <a:r>
              <a:rPr lang="en-ZA" sz="1200" b="0" i="0" u="none" strike="noStrike" cap="none" dirty="0" err="1">
                <a:solidFill>
                  <a:schemeClr val="dk1"/>
                </a:solidFill>
                <a:effectLst/>
                <a:latin typeface="Calibri"/>
                <a:ea typeface="Calibri"/>
                <a:cs typeface="Calibri"/>
                <a:sym typeface="Calibri"/>
              </a:rPr>
              <a:t>jou</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groep</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gesê</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dat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hulle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aan</a:t>
            </a:r>
            <a:r>
              <a:rPr lang="en-ZA" sz="1200" b="0" i="0" u="none" strike="noStrike" cap="none" dirty="0">
                <a:solidFill>
                  <a:schemeClr val="dk1"/>
                </a:solidFill>
                <a:effectLst/>
                <a:latin typeface="Calibri"/>
                <a:ea typeface="Calibri"/>
                <a:cs typeface="Calibri"/>
                <a:sym typeface="Calibri"/>
              </a:rPr>
              <a:t> die </a:t>
            </a:r>
            <a:r>
              <a:rPr lang="en-ZA" sz="1200" b="0" i="0" u="none" strike="noStrike" cap="none" dirty="0" err="1">
                <a:solidFill>
                  <a:schemeClr val="dk1"/>
                </a:solidFill>
                <a:effectLst/>
                <a:latin typeface="Calibri"/>
                <a:ea typeface="Calibri"/>
                <a:cs typeface="Calibri"/>
                <a:sym typeface="Calibri"/>
              </a:rPr>
              <a:t>einde</a:t>
            </a:r>
            <a:r>
              <a:rPr lang="en-ZA" sz="1200" b="0" i="0" u="none" strike="noStrike" cap="none" dirty="0">
                <a:solidFill>
                  <a:schemeClr val="dk1"/>
                </a:solidFill>
                <a:effectLst/>
                <a:latin typeface="Calibri"/>
                <a:ea typeface="Calibri"/>
                <a:cs typeface="Calibri"/>
                <a:sym typeface="Calibri"/>
              </a:rPr>
              <a:t> van die </a:t>
            </a:r>
            <a:r>
              <a:rPr lang="en-ZA" sz="1200" b="0" i="0" u="none" strike="noStrike" cap="none" dirty="0" err="1">
                <a:solidFill>
                  <a:schemeClr val="dk1"/>
                </a:solidFill>
                <a:effectLst/>
                <a:latin typeface="Calibri"/>
                <a:ea typeface="Calibri"/>
                <a:cs typeface="Calibri"/>
                <a:sym typeface="Calibri"/>
              </a:rPr>
              <a:t>dag</a:t>
            </a:r>
            <a:r>
              <a:rPr lang="en-ZA" sz="1200" b="0" i="0" u="none" strike="noStrike" cap="none" dirty="0">
                <a:solidFill>
                  <a:schemeClr val="dk1"/>
                </a:solidFill>
                <a:effectLst/>
                <a:latin typeface="Calibri"/>
                <a:ea typeface="Calibri"/>
                <a:cs typeface="Calibri"/>
                <a:sym typeface="Calibri"/>
              </a:rPr>
              <a:t> vir 20 minute met </a:t>
            </a:r>
            <a:r>
              <a:rPr lang="en-ZA" sz="1200" b="0" i="0" u="none" strike="noStrike" cap="none" dirty="0" err="1">
                <a:solidFill>
                  <a:schemeClr val="dk1"/>
                </a:solidFill>
                <a:effectLst/>
                <a:latin typeface="Calibri"/>
                <a:ea typeface="Calibri"/>
                <a:cs typeface="Calibri"/>
                <a:sym typeface="Calibri"/>
              </a:rPr>
              <a:t>hul</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hond</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gaan</a:t>
            </a:r>
            <a:r>
              <a:rPr lang="en-ZA" sz="1200" b="0" i="0" u="none" strike="noStrike" cap="none" dirty="0">
                <a:solidFill>
                  <a:schemeClr val="dk1"/>
                </a:solidFill>
                <a:effectLst/>
                <a:latin typeface="Calibri"/>
                <a:ea typeface="Calibri"/>
                <a:cs typeface="Calibri"/>
                <a:sym typeface="Calibri"/>
              </a:rPr>
              <a:t> stap. Dit </a:t>
            </a:r>
            <a:r>
              <a:rPr lang="en-ZA" sz="1200" b="0" i="0" u="none" strike="noStrike" cap="none" dirty="0" err="1">
                <a:solidFill>
                  <a:schemeClr val="dk1"/>
                </a:solidFill>
                <a:effectLst/>
                <a:latin typeface="Calibri"/>
                <a:ea typeface="Calibri"/>
                <a:cs typeface="Calibri"/>
                <a:sym typeface="Calibri"/>
              </a:rPr>
              <a:t>kan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jou</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inspireer</a:t>
            </a:r>
            <a:r>
              <a:rPr lang="en-ZA" sz="1200" b="0" i="0" u="none" strike="noStrike" cap="none" dirty="0">
                <a:solidFill>
                  <a:schemeClr val="dk1"/>
                </a:solidFill>
                <a:effectLst/>
                <a:latin typeface="Calibri"/>
                <a:ea typeface="Calibri"/>
                <a:cs typeface="Calibri"/>
                <a:sym typeface="Calibri"/>
              </a:rPr>
              <a:t> om </a:t>
            </a:r>
            <a:r>
              <a:rPr lang="en-ZA" sz="1200" b="0" i="0" u="none" strike="noStrike" cap="none" dirty="0" err="1">
                <a:solidFill>
                  <a:schemeClr val="dk1"/>
                </a:solidFill>
                <a:effectLst/>
                <a:latin typeface="Calibri"/>
                <a:ea typeface="Calibri"/>
                <a:cs typeface="Calibri"/>
                <a:sym typeface="Calibri"/>
              </a:rPr>
              <a:t>ook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gaan</a:t>
            </a:r>
            <a:r>
              <a:rPr lang="en-ZA" sz="1200" b="0" i="0" u="none" strike="noStrike" cap="none" dirty="0">
                <a:solidFill>
                  <a:schemeClr val="dk1"/>
                </a:solidFill>
                <a:effectLst/>
                <a:latin typeface="Calibri"/>
                <a:ea typeface="Calibri"/>
                <a:cs typeface="Calibri"/>
                <a:sym typeface="Calibri"/>
              </a:rPr>
              <a:t> stap om die </a:t>
            </a:r>
            <a:r>
              <a:rPr lang="en-ZA" sz="1200" b="0" i="0" u="none" strike="noStrike" cap="none" dirty="0" err="1">
                <a:solidFill>
                  <a:schemeClr val="dk1"/>
                </a:solidFill>
                <a:effectLst/>
                <a:latin typeface="Calibri"/>
                <a:ea typeface="Calibri"/>
                <a:cs typeface="Calibri"/>
                <a:sym typeface="Calibri"/>
              </a:rPr>
              <a:t>stres</a:t>
            </a:r>
            <a:r>
              <a:rPr lang="en-ZA" sz="1200" b="0" i="0" u="none" strike="noStrike" cap="none" dirty="0">
                <a:solidFill>
                  <a:schemeClr val="dk1"/>
                </a:solidFill>
                <a:effectLst/>
                <a:latin typeface="Calibri"/>
                <a:ea typeface="Calibri"/>
                <a:cs typeface="Calibri"/>
                <a:sym typeface="Calibri"/>
              </a:rPr>
              <a:t> van </a:t>
            </a:r>
            <a:r>
              <a:rPr lang="en-ZA" sz="1200" b="0" i="0" u="none" strike="noStrike" cap="none" dirty="0" err="1">
                <a:solidFill>
                  <a:schemeClr val="dk1"/>
                </a:solidFill>
                <a:effectLst/>
                <a:latin typeface="Calibri"/>
                <a:ea typeface="Calibri"/>
                <a:cs typeface="Calibri"/>
                <a:sym typeface="Calibri"/>
              </a:rPr>
              <a:t>alles</a:t>
            </a:r>
            <a:r>
              <a:rPr lang="en-ZA" sz="1200" b="0" i="0" u="none" strike="noStrike" cap="none" dirty="0">
                <a:solidFill>
                  <a:schemeClr val="dk1"/>
                </a:solidFill>
                <a:effectLst/>
                <a:latin typeface="Calibri"/>
                <a:ea typeface="Calibri"/>
                <a:cs typeface="Calibri"/>
                <a:sym typeface="Calibri"/>
              </a:rPr>
              <a:t> wat </a:t>
            </a:r>
            <a:r>
              <a:rPr lang="en-ZA" sz="1200" b="0" i="0" u="none" strike="noStrike" cap="none" dirty="0" err="1">
                <a:solidFill>
                  <a:schemeClr val="dk1"/>
                </a:solidFill>
                <a:effectLst/>
                <a:latin typeface="Calibri"/>
                <a:ea typeface="Calibri"/>
                <a:cs typeface="Calibri"/>
                <a:sym typeface="Calibri"/>
              </a:rPr>
              <a:t>deur</a:t>
            </a:r>
            <a:r>
              <a:rPr lang="en-ZA" sz="1200" b="0" i="0" u="none" strike="noStrike" cap="none" dirty="0">
                <a:solidFill>
                  <a:schemeClr val="dk1"/>
                </a:solidFill>
                <a:effectLst/>
                <a:latin typeface="Calibri"/>
                <a:ea typeface="Calibri"/>
                <a:cs typeface="Calibri"/>
                <a:sym typeface="Calibri"/>
              </a:rPr>
              <a:t> die </a:t>
            </a:r>
            <a:r>
              <a:rPr lang="en-ZA" sz="1200" b="0" i="0" u="none" strike="noStrike" cap="none" dirty="0" err="1">
                <a:solidFill>
                  <a:schemeClr val="dk1"/>
                </a:solidFill>
                <a:effectLst/>
                <a:latin typeface="Calibri"/>
                <a:ea typeface="Calibri"/>
                <a:cs typeface="Calibri"/>
                <a:sym typeface="Calibri"/>
              </a:rPr>
              <a:t>dag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gebeur</a:t>
            </a:r>
            <a:r>
              <a:rPr lang="en-ZA" sz="1200" b="0" i="0" u="none" strike="noStrike" cap="none" dirty="0">
                <a:solidFill>
                  <a:schemeClr val="dk1"/>
                </a:solidFill>
                <a:effectLst/>
                <a:latin typeface="Calibri"/>
                <a:ea typeface="Calibri"/>
                <a:cs typeface="Calibri"/>
                <a:sym typeface="Calibri"/>
              </a:rPr>
              <a:t> het,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hanteer</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en-ZA" sz="1200" b="0" i="0" u="none" strike="noStrike" cap="none" dirty="0">
                <a:solidFill>
                  <a:schemeClr val="dk1"/>
                </a:solidFill>
                <a:effectLst/>
                <a:latin typeface="Calibri"/>
                <a:ea typeface="Calibri"/>
                <a:cs typeface="Calibri"/>
                <a:sym typeface="Calibri"/>
              </a:rPr>
              <a:t>Dit bring </a:t>
            </a:r>
            <a:r>
              <a:rPr lang="en-ZA" sz="1200" b="0" i="0" u="none" strike="noStrike" cap="none" dirty="0" err="1">
                <a:solidFill>
                  <a:schemeClr val="dk1"/>
                </a:solidFill>
                <a:effectLst/>
                <a:latin typeface="Calibri"/>
                <a:ea typeface="Calibri"/>
                <a:cs typeface="Calibri"/>
                <a:sym typeface="Calibri"/>
              </a:rPr>
              <a:t>ons</a:t>
            </a:r>
            <a:r>
              <a:rPr lang="en-ZA" sz="1200" b="0" i="0" u="none" strike="noStrike" cap="none" dirty="0">
                <a:solidFill>
                  <a:schemeClr val="dk1"/>
                </a:solidFill>
                <a:effectLst/>
                <a:latin typeface="Calibri"/>
                <a:ea typeface="Calibri"/>
                <a:cs typeface="Calibri"/>
                <a:sym typeface="Calibri"/>
              </a:rPr>
              <a:t> by 'n </a:t>
            </a:r>
            <a:r>
              <a:rPr lang="en-ZA" sz="1200" b="0" i="0" u="none" strike="noStrike" cap="none" dirty="0" err="1">
                <a:solidFill>
                  <a:schemeClr val="dk1"/>
                </a:solidFill>
                <a:effectLst/>
                <a:latin typeface="Calibri"/>
                <a:ea typeface="Calibri"/>
                <a:cs typeface="Calibri"/>
                <a:sym typeface="Calibri"/>
              </a:rPr>
              <a:t>tweede</a:t>
            </a:r>
            <a:r>
              <a:rPr lang="en-ZA" sz="1200" b="0" i="0" u="none" strike="noStrike" cap="none" dirty="0">
                <a:solidFill>
                  <a:schemeClr val="dk1"/>
                </a:solidFill>
                <a:effectLst/>
                <a:latin typeface="Calibri"/>
                <a:ea typeface="Calibri"/>
                <a:cs typeface="Calibri"/>
                <a:sym typeface="Calibri"/>
              </a:rPr>
              <a:t> punt. </a:t>
            </a:r>
            <a:r>
              <a:rPr lang="af-ZA" sz="1200" b="1" i="0" u="none" strike="noStrike" cap="none" dirty="0">
                <a:solidFill>
                  <a:schemeClr val="dk1"/>
                </a:solidFill>
                <a:effectLst/>
                <a:latin typeface="Calibri"/>
                <a:ea typeface="Calibri"/>
                <a:cs typeface="Calibri"/>
                <a:sym typeface="Calibri"/>
              </a:rPr>
              <a:t>Die doel van strategiese denke is om ons in ’n beter posisie te plaas as waarin ons aanvanklik was. </a:t>
            </a:r>
            <a:r>
              <a:rPr lang="af-ZA" sz="1200" b="0" i="0" u="none" strike="noStrike" cap="none" dirty="0">
                <a:solidFill>
                  <a:schemeClr val="dk1"/>
                </a:solidFill>
                <a:effectLst/>
                <a:latin typeface="Calibri"/>
                <a:ea typeface="Calibri"/>
                <a:cs typeface="Calibri"/>
                <a:sym typeface="Calibri"/>
              </a:rPr>
              <a:t>Dit help ons om uitdagings beter te hanteer en verwys daarna as </a:t>
            </a:r>
            <a:r>
              <a:rPr lang="af-ZA" sz="1200" b="1" i="0" u="none" strike="noStrike" cap="none" dirty="0">
                <a:solidFill>
                  <a:schemeClr val="dk1"/>
                </a:solidFill>
                <a:effectLst/>
                <a:latin typeface="Calibri"/>
                <a:ea typeface="Calibri"/>
                <a:cs typeface="Calibri"/>
                <a:sym typeface="Calibri"/>
              </a:rPr>
              <a:t>veerkragtigheid.</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en-ZA" sz="1200" b="0" i="0" u="none" strike="noStrike" cap="none" dirty="0" err="1">
                <a:solidFill>
                  <a:schemeClr val="dk1"/>
                </a:solidFill>
                <a:effectLst/>
                <a:latin typeface="Calibri"/>
                <a:ea typeface="Calibri"/>
                <a:cs typeface="Calibri"/>
                <a:sym typeface="Calibri"/>
              </a:rPr>
              <a:t>Wanneer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vir die </a:t>
            </a:r>
            <a:r>
              <a:rPr lang="en-ZA" sz="1200" b="0" i="0" u="none" strike="noStrike" cap="none" dirty="0" err="1">
                <a:solidFill>
                  <a:schemeClr val="dk1"/>
                </a:solidFill>
                <a:effectLst/>
                <a:latin typeface="Calibri"/>
                <a:ea typeface="Calibri"/>
                <a:cs typeface="Calibri"/>
                <a:sym typeface="Calibri"/>
              </a:rPr>
              <a:t>eerste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keer</a:t>
            </a:r>
            <a:r>
              <a:rPr lang="en-ZA" sz="1200" b="0" i="0" u="none" strike="noStrike" cap="none" dirty="0">
                <a:solidFill>
                  <a:schemeClr val="dk1"/>
                </a:solidFill>
                <a:effectLst/>
                <a:latin typeface="Calibri"/>
                <a:ea typeface="Calibri"/>
                <a:cs typeface="Calibri"/>
                <a:sym typeface="Calibri"/>
              </a:rPr>
              <a:t> ’n </a:t>
            </a:r>
            <a:r>
              <a:rPr lang="en-ZA" sz="1200" b="0" i="0" u="none" strike="noStrike" cap="none" dirty="0" err="1">
                <a:solidFill>
                  <a:schemeClr val="dk1"/>
                </a:solidFill>
                <a:effectLst/>
                <a:latin typeface="Calibri"/>
                <a:ea typeface="Calibri"/>
                <a:cs typeface="Calibri"/>
                <a:sym typeface="Calibri"/>
              </a:rPr>
              <a:t>uitdaging</a:t>
            </a:r>
            <a:r>
              <a:rPr lang="en-ZA" sz="1200" b="0" i="0" u="none" strike="noStrike" cap="none" dirty="0">
                <a:solidFill>
                  <a:schemeClr val="dk1"/>
                </a:solidFill>
                <a:effectLst/>
                <a:latin typeface="Calibri"/>
                <a:ea typeface="Calibri"/>
                <a:cs typeface="Calibri"/>
                <a:sym typeface="Calibri"/>
              </a:rPr>
              <a:t> in die </a:t>
            </a:r>
            <a:r>
              <a:rPr lang="en-ZA" sz="1200" b="0" i="0" u="none" strike="noStrike" cap="none" dirty="0" err="1">
                <a:solidFill>
                  <a:schemeClr val="dk1"/>
                </a:solidFill>
                <a:effectLst/>
                <a:latin typeface="Calibri"/>
                <a:ea typeface="Calibri"/>
                <a:cs typeface="Calibri"/>
                <a:sym typeface="Calibri"/>
              </a:rPr>
              <a:t>gesig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staar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kan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dit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oorweldigend</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voel</a:t>
            </a:r>
            <a:r>
              <a:rPr lang="en-ZA" sz="1200" b="0" i="0" u="none" strike="noStrike" cap="none" dirty="0">
                <a:solidFill>
                  <a:schemeClr val="dk1"/>
                </a:solidFill>
                <a:effectLst/>
                <a:latin typeface="Calibri"/>
                <a:ea typeface="Calibri"/>
                <a:cs typeface="Calibri"/>
                <a:sym typeface="Calibri"/>
              </a:rPr>
              <a:t>. Dink </a:t>
            </a:r>
            <a:r>
              <a:rPr lang="en-ZA" sz="1200" b="0" i="0" u="none" strike="noStrike" cap="none" dirty="0" err="1">
                <a:solidFill>
                  <a:schemeClr val="dk1"/>
                </a:solidFill>
                <a:effectLst/>
                <a:latin typeface="Calibri"/>
                <a:ea typeface="Calibri"/>
                <a:cs typeface="Calibri"/>
                <a:sym typeface="Calibri"/>
              </a:rPr>
              <a:t>aan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iets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waarmee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nou </a:t>
            </a:r>
            <a:r>
              <a:rPr lang="en-ZA" sz="1200" b="0" i="0" u="none" strike="noStrike" cap="none" dirty="0" err="1">
                <a:solidFill>
                  <a:schemeClr val="dk1"/>
                </a:solidFill>
                <a:effectLst/>
                <a:latin typeface="Calibri"/>
                <a:ea typeface="Calibri"/>
                <a:cs typeface="Calibri"/>
                <a:sym typeface="Calibri"/>
              </a:rPr>
              <a:t>regtig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vaardig</a:t>
            </a:r>
            <a:r>
              <a:rPr lang="en-ZA" sz="1200" b="0" i="0" u="none" strike="noStrike" cap="none" dirty="0">
                <a:solidFill>
                  <a:schemeClr val="dk1"/>
                </a:solidFill>
                <a:effectLst/>
                <a:latin typeface="Calibri"/>
                <a:ea typeface="Calibri"/>
                <a:cs typeface="Calibri"/>
                <a:sym typeface="Calibri"/>
              </a:rPr>
              <a:t> is. Die </a:t>
            </a:r>
            <a:r>
              <a:rPr lang="en-ZA" sz="1200" b="0" i="0" u="none" strike="noStrike" cap="none" dirty="0" err="1">
                <a:solidFill>
                  <a:schemeClr val="dk1"/>
                </a:solidFill>
                <a:effectLst/>
                <a:latin typeface="Calibri"/>
                <a:ea typeface="Calibri"/>
                <a:cs typeface="Calibri"/>
                <a:sym typeface="Calibri"/>
              </a:rPr>
              <a:t>eerste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keer</a:t>
            </a:r>
            <a:r>
              <a:rPr lang="en-ZA" sz="1200" b="0" i="0" u="none" strike="noStrike" cap="none" dirty="0">
                <a:solidFill>
                  <a:schemeClr val="dk1"/>
                </a:solidFill>
                <a:effectLst/>
                <a:latin typeface="Calibri"/>
                <a:ea typeface="Calibri"/>
                <a:cs typeface="Calibri"/>
                <a:sym typeface="Calibri"/>
              </a:rPr>
              <a:t> toe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dit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probeer</a:t>
            </a:r>
            <a:r>
              <a:rPr lang="en-ZA" sz="1200" b="0" i="0" u="none" strike="noStrike" cap="none" dirty="0">
                <a:solidFill>
                  <a:schemeClr val="dk1"/>
                </a:solidFill>
                <a:effectLst/>
                <a:latin typeface="Calibri"/>
                <a:ea typeface="Calibri"/>
                <a:cs typeface="Calibri"/>
                <a:sym typeface="Calibri"/>
              </a:rPr>
              <a:t> het, was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waarskynlik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gespanne</a:t>
            </a:r>
            <a:r>
              <a:rPr lang="en-ZA" sz="1200" b="0" i="0" u="none" strike="noStrike" cap="none" dirty="0">
                <a:solidFill>
                  <a:schemeClr val="dk1"/>
                </a:solidFill>
                <a:effectLst/>
                <a:latin typeface="Calibri"/>
                <a:ea typeface="Calibri"/>
                <a:cs typeface="Calibri"/>
                <a:sym typeface="Calibri"/>
              </a:rPr>
              <a:t> of </a:t>
            </a:r>
            <a:r>
              <a:rPr lang="en-ZA" sz="1200" b="0" i="0" u="none" strike="noStrike" cap="none" dirty="0" err="1">
                <a:solidFill>
                  <a:schemeClr val="dk1"/>
                </a:solidFill>
                <a:effectLst/>
                <a:latin typeface="Calibri"/>
                <a:ea typeface="Calibri"/>
                <a:cs typeface="Calibri"/>
                <a:sym typeface="Calibri"/>
              </a:rPr>
              <a:t>onseker</a:t>
            </a:r>
            <a:r>
              <a:rPr lang="en-ZA" sz="1200" b="0" i="0" u="none" strike="noStrike" cap="none" dirty="0">
                <a:solidFill>
                  <a:schemeClr val="dk1"/>
                </a:solidFill>
                <a:effectLst/>
                <a:latin typeface="Calibri"/>
                <a:ea typeface="Calibri"/>
                <a:cs typeface="Calibri"/>
                <a:sym typeface="Calibri"/>
              </a:rPr>
              <a:t>, maar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het ’n </a:t>
            </a:r>
            <a:r>
              <a:rPr lang="en-ZA" sz="1200" b="0" i="0" u="none" strike="noStrike" cap="none" dirty="0" err="1">
                <a:solidFill>
                  <a:schemeClr val="dk1"/>
                </a:solidFill>
                <a:effectLst/>
                <a:latin typeface="Calibri"/>
                <a:ea typeface="Calibri"/>
                <a:cs typeface="Calibri"/>
                <a:sym typeface="Calibri"/>
              </a:rPr>
              <a:t>manier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gevind</a:t>
            </a:r>
            <a:r>
              <a:rPr lang="en-ZA" sz="1200" b="0" i="0" u="none" strike="noStrike" cap="none" dirty="0">
                <a:solidFill>
                  <a:schemeClr val="dk1"/>
                </a:solidFill>
                <a:effectLst/>
                <a:latin typeface="Calibri"/>
                <a:ea typeface="Calibri"/>
                <a:cs typeface="Calibri"/>
                <a:sym typeface="Calibri"/>
              </a:rPr>
              <a:t> om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verbeter</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en-ZA" sz="1200" b="0" i="0" u="none" strike="noStrike" cap="none" dirty="0">
                <a:solidFill>
                  <a:schemeClr val="dk1"/>
                </a:solidFill>
                <a:effectLst/>
                <a:latin typeface="Calibri"/>
                <a:ea typeface="Calibri"/>
                <a:cs typeface="Calibri"/>
                <a:sym typeface="Calibri"/>
              </a:rPr>
              <a:t>Daar is </a:t>
            </a:r>
            <a:r>
              <a:rPr lang="en-ZA" sz="1200" b="0" i="0" u="none" strike="noStrike" cap="none" dirty="0" err="1">
                <a:solidFill>
                  <a:schemeClr val="dk1"/>
                </a:solidFill>
                <a:effectLst/>
                <a:latin typeface="Calibri"/>
                <a:ea typeface="Calibri"/>
                <a:cs typeface="Calibri"/>
                <a:sym typeface="Calibri"/>
              </a:rPr>
              <a:t>baie</a:t>
            </a:r>
            <a:r>
              <a:rPr lang="en-ZA" sz="1200" b="0" i="0" u="none" strike="noStrike" cap="none" dirty="0">
                <a:solidFill>
                  <a:schemeClr val="dk1"/>
                </a:solidFill>
                <a:effectLst/>
                <a:latin typeface="Calibri"/>
                <a:ea typeface="Calibri"/>
                <a:cs typeface="Calibri"/>
                <a:sym typeface="Calibri"/>
              </a:rPr>
              <a:t> </a:t>
            </a:r>
            <a:r>
              <a:rPr lang="en-ZA" sz="1200" b="1" i="0" u="none" strike="noStrike" cap="none" dirty="0" err="1">
                <a:solidFill>
                  <a:schemeClr val="dk1"/>
                </a:solidFill>
                <a:effectLst/>
                <a:latin typeface="Calibri"/>
                <a:ea typeface="Calibri"/>
                <a:cs typeface="Calibri"/>
                <a:sym typeface="Calibri"/>
              </a:rPr>
              <a:t>verskillende</a:t>
            </a:r>
            <a:r>
              <a:rPr lang="en-ZA" sz="1200" b="1" i="0" u="none" strike="noStrike" cap="none" dirty="0">
                <a:solidFill>
                  <a:schemeClr val="dk1"/>
                </a:solidFill>
                <a:effectLst/>
                <a:latin typeface="Calibri"/>
                <a:ea typeface="Calibri"/>
                <a:cs typeface="Calibri"/>
                <a:sym typeface="Calibri"/>
              </a:rPr>
              <a:t> </a:t>
            </a:r>
            <a:r>
              <a:rPr lang="en-ZA" sz="1200" b="1" i="0" u="none" strike="noStrike" cap="none" dirty="0" err="1">
                <a:solidFill>
                  <a:schemeClr val="dk1"/>
                </a:solidFill>
                <a:effectLst/>
                <a:latin typeface="Calibri"/>
                <a:ea typeface="Calibri"/>
                <a:cs typeface="Calibri"/>
                <a:sym typeface="Calibri"/>
              </a:rPr>
              <a:t>positiewe</a:t>
            </a:r>
            <a:r>
              <a:rPr lang="en-ZA" sz="1200" b="1" i="0" u="none" strike="noStrike" cap="none" dirty="0">
                <a:solidFill>
                  <a:schemeClr val="dk1"/>
                </a:solidFill>
                <a:effectLst/>
                <a:latin typeface="Calibri"/>
                <a:ea typeface="Calibri"/>
                <a:cs typeface="Calibri"/>
                <a:sym typeface="Calibri"/>
              </a:rPr>
              <a:t> </a:t>
            </a:r>
            <a:r>
              <a:rPr lang="en-ZA" sz="1200" b="1" i="0" u="none" strike="noStrike" cap="none" dirty="0" err="1">
                <a:solidFill>
                  <a:schemeClr val="dk1"/>
                </a:solidFill>
                <a:effectLst/>
                <a:latin typeface="Calibri"/>
                <a:ea typeface="Calibri"/>
                <a:cs typeface="Calibri"/>
                <a:sym typeface="Calibri"/>
              </a:rPr>
              <a:t>hanteringstrategieë</a:t>
            </a:r>
            <a:r>
              <a:rPr lang="en-ZA" sz="1200" b="0" i="0" u="none" strike="noStrike" cap="none"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Die </a:t>
            </a:r>
            <a:r>
              <a:rPr lang="en-US" sz="1200" b="0" i="0" u="none" strike="noStrike" cap="none" dirty="0" err="1">
                <a:solidFill>
                  <a:schemeClr val="dk1"/>
                </a:solidFill>
                <a:effectLst/>
                <a:latin typeface="Calibri"/>
                <a:ea typeface="Calibri"/>
                <a:cs typeface="Calibri"/>
                <a:sym typeface="Calibri"/>
              </a:rPr>
              <a:t>belangrikste</a:t>
            </a:r>
            <a:r>
              <a:rPr lang="en-US" sz="1200" b="0" i="0" u="none" strike="noStrike" cap="none" dirty="0">
                <a:solidFill>
                  <a:schemeClr val="dk1"/>
                </a:solidFill>
                <a:effectLst/>
                <a:latin typeface="Calibri"/>
                <a:ea typeface="Calibri"/>
                <a:cs typeface="Calibri"/>
                <a:sym typeface="Calibri"/>
              </a:rPr>
              <a:t> is om </a:t>
            </a:r>
            <a:r>
              <a:rPr lang="en-US" sz="1200" b="0" i="0" u="none" strike="noStrike" cap="none" dirty="0" err="1">
                <a:solidFill>
                  <a:schemeClr val="dk1"/>
                </a:solidFill>
                <a:effectLst/>
                <a:latin typeface="Calibri"/>
                <a:ea typeface="Calibri"/>
                <a:cs typeface="Calibri"/>
                <a:sym typeface="Calibri"/>
              </a:rPr>
              <a:t>iets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gesonds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vind</a:t>
            </a:r>
            <a:r>
              <a:rPr lang="en-US" sz="1200" b="0" i="0" u="none" strike="noStrike" cap="none" dirty="0">
                <a:solidFill>
                  <a:schemeClr val="dk1"/>
                </a:solidFill>
                <a:effectLst/>
                <a:latin typeface="Calibri"/>
                <a:ea typeface="Calibri"/>
                <a:cs typeface="Calibri"/>
                <a:sym typeface="Calibri"/>
              </a:rPr>
              <a:t> wat vir </a:t>
            </a:r>
            <a:r>
              <a:rPr lang="en-US" sz="1200" b="0" i="0" u="none" strike="noStrike" cap="none" dirty="0" err="1">
                <a:solidFill>
                  <a:schemeClr val="dk1"/>
                </a:solidFill>
                <a:effectLst/>
                <a:latin typeface="Calibri"/>
                <a:ea typeface="Calibri"/>
                <a:cs typeface="Calibri"/>
                <a:sym typeface="Calibri"/>
              </a:rPr>
              <a:t>jou</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werk</a:t>
            </a:r>
            <a:r>
              <a:rPr lang="en-US" sz="1200" b="0" i="0" u="none" strike="noStrike" cap="none" dirty="0">
                <a:solidFill>
                  <a:schemeClr val="dk1"/>
                </a:solidFill>
                <a:effectLst/>
                <a:latin typeface="Calibri"/>
                <a:ea typeface="Calibri"/>
                <a:cs typeface="Calibri"/>
                <a:sym typeface="Calibri"/>
              </a:rPr>
              <a:t>. Nie alle </a:t>
            </a:r>
            <a:r>
              <a:rPr lang="en-US" sz="1200" b="0" i="0" u="none" strike="noStrike" cap="none" dirty="0" err="1">
                <a:solidFill>
                  <a:schemeClr val="dk1"/>
                </a:solidFill>
                <a:effectLst/>
                <a:latin typeface="Calibri"/>
                <a:ea typeface="Calibri"/>
                <a:cs typeface="Calibri"/>
                <a:sym typeface="Calibri"/>
              </a:rPr>
              <a:t>hanteringstrategieë</a:t>
            </a:r>
            <a:r>
              <a:rPr lang="en-US" sz="1200" b="0" i="0" u="none" strike="noStrike" cap="none" dirty="0">
                <a:solidFill>
                  <a:schemeClr val="dk1"/>
                </a:solidFill>
                <a:effectLst/>
                <a:latin typeface="Calibri"/>
                <a:ea typeface="Calibri"/>
                <a:cs typeface="Calibri"/>
                <a:sym typeface="Calibri"/>
              </a:rPr>
              <a:t> is ewe </a:t>
            </a:r>
            <a:r>
              <a:rPr lang="en-US" sz="1200" b="0" i="0" u="none" strike="noStrike" cap="none" dirty="0" err="1">
                <a:solidFill>
                  <a:schemeClr val="dk1"/>
                </a:solidFill>
                <a:effectLst/>
                <a:latin typeface="Calibri"/>
                <a:ea typeface="Calibri"/>
                <a:cs typeface="Calibri"/>
                <a:sym typeface="Calibri"/>
              </a:rPr>
              <a:t>behulpsaam</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nie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Sommige</a:t>
            </a:r>
            <a:r>
              <a:rPr lang="en-US" sz="1200" b="0" i="0" u="none" strike="noStrike" cap="none" dirty="0">
                <a:solidFill>
                  <a:schemeClr val="dk1"/>
                </a:solidFill>
                <a:effectLst/>
                <a:latin typeface="Calibri"/>
                <a:ea typeface="Calibri"/>
                <a:cs typeface="Calibri"/>
                <a:sym typeface="Calibri"/>
              </a:rPr>
              <a:t> gee </a:t>
            </a:r>
            <a:r>
              <a:rPr lang="en-US" sz="1200" b="0" i="0" u="none" strike="noStrike" cap="none" dirty="0" err="1">
                <a:solidFill>
                  <a:schemeClr val="dk1"/>
                </a:solidFill>
                <a:effectLst/>
                <a:latin typeface="Calibri"/>
                <a:ea typeface="Calibri"/>
                <a:cs typeface="Calibri"/>
                <a:sym typeface="Calibri"/>
              </a:rPr>
              <a:t>dalk</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onmiddellike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verligting</a:t>
            </a:r>
            <a:r>
              <a:rPr lang="en-US" sz="1200" b="0" i="0" u="none" strike="noStrike" cap="none" dirty="0">
                <a:solidFill>
                  <a:schemeClr val="dk1"/>
                </a:solidFill>
                <a:effectLst/>
                <a:latin typeface="Calibri"/>
                <a:ea typeface="Calibri"/>
                <a:cs typeface="Calibri"/>
                <a:sym typeface="Calibri"/>
              </a:rPr>
              <a:t>, maar </a:t>
            </a:r>
            <a:r>
              <a:rPr lang="en-US" sz="1200" b="0" i="0" u="none" strike="noStrike" cap="none" dirty="0" err="1">
                <a:solidFill>
                  <a:schemeClr val="dk1"/>
                </a:solidFill>
                <a:effectLst/>
                <a:latin typeface="Calibri"/>
                <a:ea typeface="Calibri"/>
                <a:cs typeface="Calibri"/>
                <a:sym typeface="Calibri"/>
              </a:rPr>
              <a:t>kan</a:t>
            </a:r>
            <a:r>
              <a:rPr lang="en-US" sz="1200" b="0" i="0" u="none" strike="noStrike" cap="none" dirty="0">
                <a:solidFill>
                  <a:schemeClr val="dk1"/>
                </a:solidFill>
                <a:effectLst/>
                <a:latin typeface="Calibri"/>
                <a:ea typeface="Calibri"/>
                <a:cs typeface="Calibri"/>
                <a:sym typeface="Calibri"/>
              </a:rPr>
              <a:t> later </a:t>
            </a:r>
            <a:r>
              <a:rPr lang="en-US" sz="1200" b="0" i="0" u="none" strike="noStrike" cap="none" dirty="0" err="1">
                <a:solidFill>
                  <a:schemeClr val="dk1"/>
                </a:solidFill>
                <a:effectLst/>
                <a:latin typeface="Calibri"/>
                <a:ea typeface="Calibri"/>
                <a:cs typeface="Calibri"/>
                <a:sym typeface="Calibri"/>
              </a:rPr>
              <a:t>groter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probleme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veroorsaak</a:t>
            </a:r>
            <a:r>
              <a:rPr lang="en-US" sz="1200" b="0" i="0" u="none" strike="noStrike" cap="none" dirty="0">
                <a:solidFill>
                  <a:schemeClr val="dk1"/>
                </a:solidFill>
                <a:effectLst/>
                <a:latin typeface="Calibri"/>
                <a:ea typeface="Calibri"/>
                <a:cs typeface="Calibri"/>
                <a:sym typeface="Calibri"/>
              </a:rPr>
              <a:t>.</a:t>
            </a:r>
          </a:p>
          <a:p>
            <a:pPr marL="342900" lvl="0" indent="-342900">
              <a:buFont typeface="Symbol" panose="05050102010706020507" pitchFamily="18" charset="2"/>
              <a:buChar char=""/>
            </a:pPr>
            <a:r>
              <a:rPr lang="en-US" sz="1200" b="0" i="0" u="none" strike="noStrike" cap="none" dirty="0">
                <a:solidFill>
                  <a:schemeClr val="dk1"/>
                </a:solidFill>
                <a:effectLst/>
                <a:latin typeface="Calibri"/>
                <a:ea typeface="Calibri"/>
                <a:cs typeface="Calibri"/>
                <a:sym typeface="Calibri"/>
              </a:rPr>
              <a:t>Dit is </a:t>
            </a:r>
            <a:r>
              <a:rPr lang="en-US" sz="1200" b="0" i="0" u="none" strike="noStrike" cap="none" dirty="0" err="1">
                <a:solidFill>
                  <a:schemeClr val="dk1"/>
                </a:solidFill>
                <a:effectLst/>
                <a:latin typeface="Calibri"/>
                <a:ea typeface="Calibri"/>
                <a:cs typeface="Calibri"/>
                <a:sym typeface="Calibri"/>
              </a:rPr>
              <a:t>belangrik</a:t>
            </a:r>
            <a:r>
              <a:rPr lang="en-US" sz="1200" b="0" i="0" u="none" strike="noStrike" cap="none" dirty="0">
                <a:solidFill>
                  <a:schemeClr val="dk1"/>
                </a:solidFill>
                <a:effectLst/>
                <a:latin typeface="Calibri"/>
                <a:ea typeface="Calibri"/>
                <a:cs typeface="Calibri"/>
                <a:sym typeface="Calibri"/>
              </a:rPr>
              <a:t> om </a:t>
            </a:r>
            <a:r>
              <a:rPr lang="en-US" sz="1200" b="0" i="0" u="none" strike="noStrike" cap="none" dirty="0" err="1">
                <a:solidFill>
                  <a:schemeClr val="dk1"/>
                </a:solidFill>
                <a:effectLst/>
                <a:latin typeface="Calibri"/>
                <a:ea typeface="Calibri"/>
                <a:cs typeface="Calibri"/>
                <a:sym typeface="Calibri"/>
              </a:rPr>
              <a:t>gesonde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hanteringstrategieë</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ontwikkel</a:t>
            </a:r>
            <a:r>
              <a:rPr lang="en-US" sz="1200" b="0" i="0" u="none" strike="noStrike" cap="none" dirty="0">
                <a:solidFill>
                  <a:schemeClr val="dk1"/>
                </a:solidFill>
                <a:effectLst/>
                <a:latin typeface="Calibri"/>
                <a:ea typeface="Calibri"/>
                <a:cs typeface="Calibri"/>
                <a:sym typeface="Calibri"/>
              </a:rPr>
              <a:t> wat </a:t>
            </a:r>
            <a:r>
              <a:rPr lang="en-US" sz="1200" b="0" i="0" u="none" strike="noStrike" cap="none" dirty="0" err="1">
                <a:solidFill>
                  <a:schemeClr val="dk1"/>
                </a:solidFill>
                <a:effectLst/>
                <a:latin typeface="Calibri"/>
                <a:ea typeface="Calibri"/>
                <a:cs typeface="Calibri"/>
                <a:sym typeface="Calibri"/>
              </a:rPr>
              <a:t>emosionele</a:t>
            </a:r>
            <a:r>
              <a:rPr lang="en-US" sz="1200" b="0" i="0" u="none" strike="noStrike" cap="none" dirty="0">
                <a:solidFill>
                  <a:schemeClr val="dk1"/>
                </a:solidFill>
                <a:effectLst/>
                <a:latin typeface="Calibri"/>
                <a:ea typeface="Calibri"/>
                <a:cs typeface="Calibri"/>
                <a:sym typeface="Calibri"/>
              </a:rPr>
              <a:t> spanning </a:t>
            </a:r>
            <a:r>
              <a:rPr lang="en-US" sz="1200" b="0" i="0" u="none" strike="noStrike" cap="none" dirty="0" err="1">
                <a:solidFill>
                  <a:schemeClr val="dk1"/>
                </a:solidFill>
                <a:effectLst/>
                <a:latin typeface="Calibri"/>
                <a:ea typeface="Calibri"/>
                <a:cs typeface="Calibri"/>
                <a:sym typeface="Calibri"/>
              </a:rPr>
              <a:t>kan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verminder</a:t>
            </a:r>
            <a:r>
              <a:rPr lang="en-US" sz="1200" b="0" i="0" u="none" strike="noStrike" cap="none" dirty="0">
                <a:solidFill>
                  <a:schemeClr val="dk1"/>
                </a:solidFill>
                <a:effectLst/>
                <a:latin typeface="Calibri"/>
                <a:ea typeface="Calibri"/>
                <a:cs typeface="Calibri"/>
                <a:sym typeface="Calibri"/>
              </a:rPr>
              <a:t> of </a:t>
            </a:r>
            <a:r>
              <a:rPr lang="en-US" sz="1200" b="0" i="0" u="none" strike="noStrike" cap="none" dirty="0" err="1">
                <a:solidFill>
                  <a:schemeClr val="dk1"/>
                </a:solidFill>
                <a:effectLst/>
                <a:latin typeface="Calibri"/>
                <a:ea typeface="Calibri"/>
                <a:cs typeface="Calibri"/>
                <a:sym typeface="Calibri"/>
              </a:rPr>
              <a:t>jou</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kan</a:t>
            </a:r>
            <a:r>
              <a:rPr lang="en-US" sz="1200" b="0" i="0" u="none" strike="noStrike" cap="none" dirty="0">
                <a:solidFill>
                  <a:schemeClr val="dk1"/>
                </a:solidFill>
                <a:effectLst/>
                <a:latin typeface="Calibri"/>
                <a:ea typeface="Calibri"/>
                <a:cs typeface="Calibri"/>
                <a:sym typeface="Calibri"/>
              </a:rPr>
              <a:t> help om </a:t>
            </a:r>
            <a:r>
              <a:rPr lang="en-US" sz="1200" b="0" i="0" u="none" strike="noStrike" cap="none" dirty="0" err="1">
                <a:solidFill>
                  <a:schemeClr val="dk1"/>
                </a:solidFill>
                <a:effectLst/>
                <a:latin typeface="Calibri"/>
                <a:ea typeface="Calibri"/>
                <a:cs typeface="Calibri"/>
                <a:sym typeface="Calibri"/>
              </a:rPr>
              <a:t>stresvolle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situasies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positief</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bestuur</a:t>
            </a:r>
            <a:r>
              <a:rPr lang="en-US" sz="1200" b="0" i="0" u="none" strike="noStrike" cap="none" dirty="0">
                <a:solidFill>
                  <a:schemeClr val="dk1"/>
                </a:solidFill>
                <a:effectLst/>
                <a:latin typeface="Calibri"/>
                <a:ea typeface="Calibri"/>
                <a:cs typeface="Calibri"/>
                <a:sym typeface="Calibri"/>
              </a:rPr>
              <a:t>.</a:t>
            </a: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4</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74811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i="0" u="none" strike="noStrike" cap="none" dirty="0" err="1">
                <a:solidFill>
                  <a:schemeClr val="dk1"/>
                </a:solidFill>
                <a:effectLst/>
                <a:latin typeface="Calibri"/>
                <a:ea typeface="Calibri"/>
                <a:cs typeface="Calibri"/>
                <a:sym typeface="Calibri"/>
              </a:rPr>
              <a:t>Skyfie</a:t>
            </a:r>
            <a:r>
              <a:rPr lang="en-ZA" sz="1200" b="1" i="0" u="none" strike="noStrike" cap="none" dirty="0">
                <a:solidFill>
                  <a:schemeClr val="dk1"/>
                </a:solidFill>
                <a:effectLst/>
                <a:latin typeface="Calibri"/>
                <a:ea typeface="Calibri"/>
                <a:cs typeface="Calibri"/>
                <a:sym typeface="Calibri"/>
              </a:rPr>
              <a:t> 5: </a:t>
            </a:r>
            <a:r>
              <a:rPr lang="en-US" sz="1200" b="0" i="0" u="none" strike="noStrike" cap="none" dirty="0">
                <a:solidFill>
                  <a:schemeClr val="dk1"/>
                </a:solidFill>
                <a:effectLst/>
                <a:latin typeface="Calibri"/>
                <a:ea typeface="Calibri"/>
                <a:cs typeface="Calibri"/>
                <a:sym typeface="Calibri"/>
              </a:rPr>
              <a:t>Ons </a:t>
            </a:r>
            <a:r>
              <a:rPr lang="en-US" sz="1200" b="0" i="0" u="none" strike="noStrike" cap="none" dirty="0" err="1">
                <a:solidFill>
                  <a:schemeClr val="dk1"/>
                </a:solidFill>
                <a:effectLst/>
                <a:latin typeface="Calibri"/>
                <a:ea typeface="Calibri"/>
                <a:cs typeface="Calibri"/>
                <a:sym typeface="Calibri"/>
              </a:rPr>
              <a:t>gaan</a:t>
            </a:r>
            <a:r>
              <a:rPr lang="en-US" sz="1200" b="0" i="0" u="none" strike="noStrike" cap="none" dirty="0">
                <a:solidFill>
                  <a:schemeClr val="dk1"/>
                </a:solidFill>
                <a:effectLst/>
                <a:latin typeface="Calibri"/>
                <a:ea typeface="Calibri"/>
                <a:cs typeface="Calibri"/>
                <a:sym typeface="Calibri"/>
              </a:rPr>
              <a:t> </a:t>
            </a:r>
            <a:r>
              <a:rPr lang="en-US" sz="1200" b="1" i="0" u="none" strike="noStrike" cap="none" dirty="0" err="1">
                <a:solidFill>
                  <a:schemeClr val="dk1"/>
                </a:solidFill>
                <a:effectLst/>
                <a:latin typeface="Calibri"/>
                <a:ea typeface="Calibri"/>
                <a:cs typeface="Calibri"/>
                <a:sym typeface="Calibri"/>
              </a:rPr>
              <a:t>drie</a:t>
            </a:r>
            <a:r>
              <a:rPr lang="en-US" sz="1200" b="1" i="0" u="none" strike="noStrike" cap="none" dirty="0">
                <a:solidFill>
                  <a:schemeClr val="dk1"/>
                </a:solidFill>
                <a:effectLst/>
                <a:latin typeface="Calibri"/>
                <a:ea typeface="Calibri"/>
                <a:cs typeface="Calibri"/>
                <a:sym typeface="Calibri"/>
              </a:rPr>
              <a:t> </a:t>
            </a:r>
            <a:r>
              <a:rPr lang="en-US" sz="1200" b="1" i="0" u="none" strike="noStrike" cap="none" dirty="0" err="1">
                <a:solidFill>
                  <a:schemeClr val="dk1"/>
                </a:solidFill>
                <a:effectLst/>
                <a:latin typeface="Calibri"/>
                <a:ea typeface="Calibri"/>
                <a:cs typeface="Calibri"/>
                <a:sym typeface="Calibri"/>
              </a:rPr>
              <a:t>breë</a:t>
            </a:r>
            <a:r>
              <a:rPr lang="en-US" sz="1200" b="1" i="0" u="none" strike="noStrike" cap="none" dirty="0">
                <a:solidFill>
                  <a:schemeClr val="dk1"/>
                </a:solidFill>
                <a:effectLst/>
                <a:latin typeface="Calibri"/>
                <a:ea typeface="Calibri"/>
                <a:cs typeface="Calibri"/>
                <a:sym typeface="Calibri"/>
              </a:rPr>
              <a:t> </a:t>
            </a:r>
            <a:r>
              <a:rPr lang="en-US" sz="1200" b="1" i="0" u="none" strike="noStrike" cap="none" dirty="0" err="1">
                <a:solidFill>
                  <a:schemeClr val="dk1"/>
                </a:solidFill>
                <a:effectLst/>
                <a:latin typeface="Calibri"/>
                <a:ea typeface="Calibri"/>
                <a:cs typeface="Calibri"/>
                <a:sym typeface="Calibri"/>
              </a:rPr>
              <a:t>hanteringstrategieë</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ondersoek</a:t>
            </a:r>
            <a:r>
              <a:rPr lang="en-US" sz="1200" b="0" i="0" u="none" strike="noStrike" cap="none" dirty="0">
                <a:solidFill>
                  <a:schemeClr val="dk1"/>
                </a:solidFill>
                <a:effectLst/>
                <a:latin typeface="Calibri"/>
                <a:ea typeface="Calibri"/>
                <a:cs typeface="Calibri"/>
                <a:sym typeface="Calibri"/>
              </a:rPr>
              <a:t> wat </a:t>
            </a:r>
            <a:r>
              <a:rPr lang="en-US" sz="1200" b="0" i="0" u="none" strike="noStrike" cap="none" dirty="0" err="1">
                <a:solidFill>
                  <a:schemeClr val="dk1"/>
                </a:solidFill>
                <a:effectLst/>
                <a:latin typeface="Calibri"/>
                <a:ea typeface="Calibri"/>
                <a:cs typeface="Calibri"/>
                <a:sym typeface="Calibri"/>
              </a:rPr>
              <a:t>mense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dikwels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gebruik</a:t>
            </a:r>
            <a:r>
              <a:rPr lang="en-US" sz="1200" b="0" i="0" u="none" strike="noStrike" cap="none" dirty="0">
                <a:solidFill>
                  <a:schemeClr val="dk1"/>
                </a:solidFill>
                <a:effectLst/>
                <a:latin typeface="Calibri"/>
                <a:ea typeface="Calibri"/>
                <a:cs typeface="Calibri"/>
                <a:sym typeface="Calibri"/>
              </a:rPr>
              <a:t>.</a:t>
            </a:r>
          </a:p>
          <a:p>
            <a:pPr marL="342900" lvl="0" indent="-342900">
              <a:buFont typeface="Symbol" panose="05050102010706020507" pitchFamily="18" charset="2"/>
              <a:buChar char=""/>
            </a:pPr>
            <a:r>
              <a:rPr lang="en-US" sz="1200" b="0" i="0" u="none" strike="noStrike" cap="none" dirty="0">
                <a:solidFill>
                  <a:schemeClr val="dk1"/>
                </a:solidFill>
                <a:effectLst/>
                <a:latin typeface="Calibri"/>
                <a:ea typeface="Calibri"/>
                <a:cs typeface="Calibri"/>
                <a:sym typeface="Calibri"/>
              </a:rPr>
              <a:t>Nie alle </a:t>
            </a:r>
            <a:r>
              <a:rPr lang="en-US" sz="1200" b="0" i="0" u="none" strike="noStrike" cap="none" dirty="0" err="1">
                <a:solidFill>
                  <a:schemeClr val="dk1"/>
                </a:solidFill>
                <a:effectLst/>
                <a:latin typeface="Calibri"/>
                <a:ea typeface="Calibri"/>
                <a:cs typeface="Calibri"/>
                <a:sym typeface="Calibri"/>
              </a:rPr>
              <a:t>hanteringstrategieë</a:t>
            </a:r>
            <a:r>
              <a:rPr lang="en-US" sz="1200" b="0" i="0" u="none" strike="noStrike" cap="none" dirty="0">
                <a:solidFill>
                  <a:schemeClr val="dk1"/>
                </a:solidFill>
                <a:effectLst/>
                <a:latin typeface="Calibri"/>
                <a:ea typeface="Calibri"/>
                <a:cs typeface="Calibri"/>
                <a:sym typeface="Calibri"/>
              </a:rPr>
              <a:t> is </a:t>
            </a:r>
            <a:r>
              <a:rPr lang="en-US" sz="1200" b="0" i="0" u="none" strike="noStrike" cap="none" dirty="0" err="1">
                <a:solidFill>
                  <a:schemeClr val="dk1"/>
                </a:solidFill>
                <a:effectLst/>
                <a:latin typeface="Calibri"/>
                <a:ea typeface="Calibri"/>
                <a:cs typeface="Calibri"/>
                <a:sym typeface="Calibri"/>
              </a:rPr>
              <a:t>behulpsaam</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nie</a:t>
            </a:r>
            <a:r>
              <a:rPr lang="en-US" sz="1200" b="0" i="0" u="none" strike="noStrike" cap="none" dirty="0">
                <a:solidFill>
                  <a:schemeClr val="dk1"/>
                </a:solidFill>
                <a:effectLst/>
                <a:latin typeface="Calibri"/>
                <a:ea typeface="Calibri"/>
                <a:cs typeface="Calibri"/>
                <a:sym typeface="Calibri"/>
              </a:rPr>
              <a:t>, maar </a:t>
            </a:r>
            <a:r>
              <a:rPr lang="en-US" sz="1200" b="0" i="0" u="none" strike="noStrike" cap="none" dirty="0" err="1">
                <a:solidFill>
                  <a:schemeClr val="dk1"/>
                </a:solidFill>
                <a:effectLst/>
                <a:latin typeface="Calibri"/>
                <a:ea typeface="Calibri"/>
                <a:cs typeface="Calibri"/>
                <a:sym typeface="Calibri"/>
              </a:rPr>
              <a:t>dit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kan</a:t>
            </a:r>
            <a:r>
              <a:rPr lang="en-US" sz="1200" b="0" i="0" u="none" strike="noStrike" cap="none" dirty="0">
                <a:solidFill>
                  <a:schemeClr val="dk1"/>
                </a:solidFill>
                <a:effectLst/>
                <a:latin typeface="Calibri"/>
                <a:ea typeface="Calibri"/>
                <a:cs typeface="Calibri"/>
                <a:sym typeface="Calibri"/>
              </a:rPr>
              <a:t> steeds die </a:t>
            </a:r>
            <a:r>
              <a:rPr lang="en-US" sz="1200" b="0" i="0" u="none" strike="noStrike" cap="none" dirty="0" err="1">
                <a:solidFill>
                  <a:schemeClr val="dk1"/>
                </a:solidFill>
                <a:effectLst/>
                <a:latin typeface="Calibri"/>
                <a:ea typeface="Calibri"/>
                <a:cs typeface="Calibri"/>
                <a:sym typeface="Calibri"/>
              </a:rPr>
              <a:t>liggaam</a:t>
            </a:r>
            <a:r>
              <a:rPr lang="en-US" sz="1200" b="0" i="0" u="none" strike="noStrike" cap="none" dirty="0">
                <a:solidFill>
                  <a:schemeClr val="dk1"/>
                </a:solidFill>
                <a:effectLst/>
                <a:latin typeface="Calibri"/>
                <a:ea typeface="Calibri"/>
                <a:cs typeface="Calibri"/>
                <a:sym typeface="Calibri"/>
              </a:rPr>
              <a:t> of gees se </a:t>
            </a:r>
            <a:r>
              <a:rPr lang="en-US" sz="1200" b="0" i="0" u="none" strike="noStrike" cap="none" dirty="0" err="1">
                <a:solidFill>
                  <a:schemeClr val="dk1"/>
                </a:solidFill>
                <a:effectLst/>
                <a:latin typeface="Calibri"/>
                <a:ea typeface="Calibri"/>
                <a:cs typeface="Calibri"/>
                <a:sym typeface="Calibri"/>
              </a:rPr>
              <a:t>manier</a:t>
            </a:r>
            <a:r>
              <a:rPr lang="en-US" sz="1200" b="0" i="0" u="none" strike="noStrike" cap="none" dirty="0">
                <a:solidFill>
                  <a:schemeClr val="dk1"/>
                </a:solidFill>
                <a:effectLst/>
                <a:latin typeface="Calibri"/>
                <a:ea typeface="Calibri"/>
                <a:cs typeface="Calibri"/>
                <a:sym typeface="Calibri"/>
              </a:rPr>
              <a:t> wees om </a:t>
            </a:r>
            <a:r>
              <a:rPr lang="en-US" sz="1200" b="0" i="0" u="none" strike="noStrike" cap="none" dirty="0" err="1">
                <a:solidFill>
                  <a:schemeClr val="dk1"/>
                </a:solidFill>
                <a:effectLst/>
                <a:latin typeface="Calibri"/>
                <a:ea typeface="Calibri"/>
                <a:cs typeface="Calibri"/>
                <a:sym typeface="Calibri"/>
              </a:rPr>
              <a:t>stres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probeer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hanteer</a:t>
            </a:r>
            <a:r>
              <a:rPr lang="en-US" sz="1200" b="0" i="0" u="none" strike="noStrike" cap="none" dirty="0">
                <a:solidFill>
                  <a:schemeClr val="dk1"/>
                </a:solidFill>
                <a:effectLst/>
                <a:latin typeface="Calibri"/>
                <a:ea typeface="Calibri"/>
                <a:cs typeface="Calibri"/>
                <a:sym typeface="Calibri"/>
              </a:rPr>
              <a:t>. Deur </a:t>
            </a:r>
            <a:r>
              <a:rPr lang="en-US" sz="1200" b="0" i="0" u="none" strike="noStrike" cap="none" dirty="0" err="1">
                <a:solidFill>
                  <a:schemeClr val="dk1"/>
                </a:solidFill>
                <a:effectLst/>
                <a:latin typeface="Calibri"/>
                <a:ea typeface="Calibri"/>
                <a:cs typeface="Calibri"/>
                <a:sym typeface="Calibri"/>
              </a:rPr>
              <a:t>hierdie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strategieë</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verstaan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kan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ons</a:t>
            </a:r>
            <a:r>
              <a:rPr lang="en-US" sz="1200" b="0" i="0" u="none" strike="noStrike" cap="none" dirty="0">
                <a:solidFill>
                  <a:schemeClr val="dk1"/>
                </a:solidFill>
                <a:effectLst/>
                <a:latin typeface="Calibri"/>
                <a:ea typeface="Calibri"/>
                <a:cs typeface="Calibri"/>
                <a:sym typeface="Calibri"/>
              </a:rPr>
              <a:t> leer om </a:t>
            </a:r>
            <a:r>
              <a:rPr lang="en-US" sz="1200" b="0" i="0" u="none" strike="noStrike" cap="none" dirty="0" err="1">
                <a:solidFill>
                  <a:schemeClr val="dk1"/>
                </a:solidFill>
                <a:effectLst/>
                <a:latin typeface="Calibri"/>
                <a:ea typeface="Calibri"/>
                <a:cs typeface="Calibri"/>
                <a:sym typeface="Calibri"/>
              </a:rPr>
              <a:t>meer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gereeld</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positiewe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hanteringsmeganismes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kies</a:t>
            </a:r>
            <a:r>
              <a:rPr lang="en-US" sz="1200" b="0" i="0" u="none" strike="noStrike" cap="none" dirty="0">
                <a:solidFill>
                  <a:schemeClr val="dk1"/>
                </a:solidFill>
                <a:effectLst/>
                <a:latin typeface="Calibri"/>
                <a:ea typeface="Calibri"/>
                <a:cs typeface="Calibri"/>
                <a:sym typeface="Calibri"/>
              </a:rPr>
              <a:t>.</a:t>
            </a: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5</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568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i="0" u="none" strike="noStrike" cap="none" dirty="0" err="1">
                <a:solidFill>
                  <a:schemeClr val="dk1"/>
                </a:solidFill>
                <a:effectLst/>
                <a:latin typeface="Calibri"/>
                <a:ea typeface="Calibri"/>
                <a:cs typeface="Calibri"/>
                <a:sym typeface="Calibri"/>
              </a:rPr>
              <a:t>Skyfie</a:t>
            </a:r>
            <a:r>
              <a:rPr lang="en-ZA" sz="1200" b="1" i="0" u="none" strike="noStrike" cap="none" dirty="0">
                <a:solidFill>
                  <a:schemeClr val="dk1"/>
                </a:solidFill>
                <a:effectLst/>
                <a:latin typeface="Calibri"/>
                <a:ea typeface="Calibri"/>
                <a:cs typeface="Calibri"/>
                <a:sym typeface="Calibri"/>
              </a:rPr>
              <a:t> 6:</a:t>
            </a:r>
            <a:r>
              <a:rPr lang="en-ZA" sz="1200" b="0" i="0" u="none" strike="noStrike" cap="none"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Die </a:t>
            </a:r>
            <a:r>
              <a:rPr lang="en-US" sz="1200" b="0" i="0" u="none" strike="noStrike" cap="none" dirty="0" err="1">
                <a:solidFill>
                  <a:schemeClr val="dk1"/>
                </a:solidFill>
                <a:effectLst/>
                <a:latin typeface="Calibri"/>
                <a:ea typeface="Calibri"/>
                <a:cs typeface="Calibri"/>
                <a:sym typeface="Calibri"/>
              </a:rPr>
              <a:t>eerste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strategie</a:t>
            </a:r>
            <a:r>
              <a:rPr lang="en-US" sz="1200" b="0" i="0" u="none" strike="noStrike" cap="none" dirty="0">
                <a:solidFill>
                  <a:schemeClr val="dk1"/>
                </a:solidFill>
                <a:effectLst/>
                <a:latin typeface="Calibri"/>
                <a:ea typeface="Calibri"/>
                <a:cs typeface="Calibri"/>
                <a:sym typeface="Calibri"/>
              </a:rPr>
              <a:t> is </a:t>
            </a:r>
            <a:r>
              <a:rPr lang="en-US" sz="1200" b="1" i="0" u="none" strike="noStrike" cap="none" dirty="0" err="1">
                <a:solidFill>
                  <a:schemeClr val="dk1"/>
                </a:solidFill>
                <a:effectLst/>
                <a:latin typeface="Calibri"/>
                <a:ea typeface="Calibri"/>
                <a:cs typeface="Calibri"/>
                <a:sym typeface="Calibri"/>
              </a:rPr>
              <a:t>vermyding</a:t>
            </a:r>
            <a:r>
              <a:rPr lang="en-US" sz="1200" b="0" i="0" u="none" strike="noStrike" cap="none" dirty="0">
                <a:solidFill>
                  <a:schemeClr val="dk1"/>
                </a:solidFill>
                <a:effectLst/>
                <a:latin typeface="Calibri"/>
                <a:ea typeface="Calibri"/>
                <a:cs typeface="Calibri"/>
                <a:sym typeface="Calibri"/>
              </a:rPr>
              <a:t>.</a:t>
            </a:r>
          </a:p>
          <a:p>
            <a:pPr marL="342900" lvl="0" indent="-342900">
              <a:buFont typeface="Symbol" panose="05050102010706020507" pitchFamily="18" charset="2"/>
              <a:buChar char=""/>
            </a:pPr>
            <a:r>
              <a:rPr lang="en-US" sz="1200" b="0" i="0" u="none" strike="noStrike" cap="none" dirty="0">
                <a:solidFill>
                  <a:schemeClr val="dk1"/>
                </a:solidFill>
                <a:effectLst/>
                <a:latin typeface="Calibri"/>
                <a:ea typeface="Calibri"/>
                <a:cs typeface="Calibri"/>
                <a:sym typeface="Calibri"/>
              </a:rPr>
              <a:t>Het </a:t>
            </a:r>
            <a:r>
              <a:rPr lang="en-US" sz="1200" b="0" i="0" u="none" strike="noStrike" cap="none" dirty="0" err="1">
                <a:solidFill>
                  <a:schemeClr val="dk1"/>
                </a:solidFill>
                <a:effectLst/>
                <a:latin typeface="Calibri"/>
                <a:ea typeface="Calibri"/>
                <a:cs typeface="Calibri"/>
                <a:sym typeface="Calibri"/>
              </a:rPr>
              <a:t>jy</a:t>
            </a:r>
            <a:r>
              <a:rPr lang="en-US" sz="1200" b="0" i="0" u="none" strike="noStrike" cap="none" dirty="0">
                <a:solidFill>
                  <a:schemeClr val="dk1"/>
                </a:solidFill>
                <a:effectLst/>
                <a:latin typeface="Calibri"/>
                <a:ea typeface="Calibri"/>
                <a:cs typeface="Calibri"/>
                <a:sym typeface="Calibri"/>
              </a:rPr>
              <a:t> al </a:t>
            </a:r>
            <a:r>
              <a:rPr lang="en-US" sz="1200" b="0" i="0" u="none" strike="noStrike" cap="none" dirty="0" err="1">
                <a:solidFill>
                  <a:schemeClr val="dk1"/>
                </a:solidFill>
                <a:effectLst/>
                <a:latin typeface="Calibri"/>
                <a:ea typeface="Calibri"/>
                <a:cs typeface="Calibri"/>
                <a:sym typeface="Calibri"/>
              </a:rPr>
              <a:t>ooit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gevoel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asof</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jy</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soos</a:t>
            </a:r>
            <a:r>
              <a:rPr lang="en-US" sz="1200" b="0" i="0" u="none" strike="noStrike" cap="none" dirty="0">
                <a:solidFill>
                  <a:schemeClr val="dk1"/>
                </a:solidFill>
                <a:effectLst/>
                <a:latin typeface="Calibri"/>
                <a:ea typeface="Calibri"/>
                <a:cs typeface="Calibri"/>
                <a:sym typeface="Calibri"/>
              </a:rPr>
              <a:t> ’n </a:t>
            </a:r>
            <a:r>
              <a:rPr lang="en-US" sz="1200" b="0" i="0" u="none" strike="noStrike" cap="none" dirty="0" err="1">
                <a:solidFill>
                  <a:schemeClr val="dk1"/>
                </a:solidFill>
                <a:effectLst/>
                <a:latin typeface="Calibri"/>
                <a:ea typeface="Calibri"/>
                <a:cs typeface="Calibri"/>
                <a:sym typeface="Calibri"/>
              </a:rPr>
              <a:t>volstruis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jou</a:t>
            </a:r>
            <a:r>
              <a:rPr lang="en-US" sz="1200" b="0" i="0" u="none" strike="noStrike" cap="none" dirty="0">
                <a:solidFill>
                  <a:schemeClr val="dk1"/>
                </a:solidFill>
                <a:effectLst/>
                <a:latin typeface="Calibri"/>
                <a:ea typeface="Calibri"/>
                <a:cs typeface="Calibri"/>
                <a:sym typeface="Calibri"/>
              </a:rPr>
              <a:t> kop in die sand </a:t>
            </a:r>
            <a:r>
              <a:rPr lang="en-US" sz="1200" b="0" i="0" u="none" strike="noStrike" cap="none" dirty="0" err="1">
                <a:solidFill>
                  <a:schemeClr val="dk1"/>
                </a:solidFill>
                <a:effectLst/>
                <a:latin typeface="Calibri"/>
                <a:ea typeface="Calibri"/>
                <a:cs typeface="Calibri"/>
                <a:sym typeface="Calibri"/>
              </a:rPr>
              <a:t>wil</a:t>
            </a:r>
            <a:r>
              <a:rPr lang="en-US" sz="1200" b="0" i="0" u="none" strike="noStrike" cap="none" dirty="0">
                <a:solidFill>
                  <a:schemeClr val="dk1"/>
                </a:solidFill>
                <a:effectLst/>
                <a:latin typeface="Calibri"/>
                <a:ea typeface="Calibri"/>
                <a:cs typeface="Calibri"/>
                <a:sym typeface="Calibri"/>
              </a:rPr>
              <a:t> steek </a:t>
            </a:r>
            <a:r>
              <a:rPr lang="en-US" sz="1200" b="0" i="0" u="none" strike="noStrike" cap="none" dirty="0" err="1">
                <a:solidFill>
                  <a:schemeClr val="dk1"/>
                </a:solidFill>
                <a:effectLst/>
                <a:latin typeface="Calibri"/>
                <a:ea typeface="Calibri"/>
                <a:cs typeface="Calibri"/>
                <a:sym typeface="Calibri"/>
              </a:rPr>
              <a:t>en</a:t>
            </a:r>
            <a:r>
              <a:rPr lang="en-US" sz="1200" b="0" i="0" u="none" strike="noStrike" cap="none" dirty="0">
                <a:solidFill>
                  <a:schemeClr val="dk1"/>
                </a:solidFill>
                <a:effectLst/>
                <a:latin typeface="Calibri"/>
                <a:ea typeface="Calibri"/>
                <a:cs typeface="Calibri"/>
                <a:sym typeface="Calibri"/>
              </a:rPr>
              <a:t> ’n </a:t>
            </a:r>
            <a:r>
              <a:rPr lang="en-US" sz="1200" b="0" i="0" u="none" strike="noStrike" cap="none" dirty="0" err="1">
                <a:solidFill>
                  <a:schemeClr val="dk1"/>
                </a:solidFill>
                <a:effectLst/>
                <a:latin typeface="Calibri"/>
                <a:ea typeface="Calibri"/>
                <a:cs typeface="Calibri"/>
                <a:sym typeface="Calibri"/>
              </a:rPr>
              <a:t>situasie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wil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vermy</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omdat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jy</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oorweldig</a:t>
            </a:r>
            <a:r>
              <a:rPr lang="en-US" sz="1200" b="0" i="0" u="none" strike="noStrike" cap="none" dirty="0">
                <a:solidFill>
                  <a:schemeClr val="dk1"/>
                </a:solidFill>
                <a:effectLst/>
                <a:latin typeface="Calibri"/>
                <a:ea typeface="Calibri"/>
                <a:cs typeface="Calibri"/>
                <a:sym typeface="Calibri"/>
              </a:rPr>
              <a:t> of </a:t>
            </a:r>
            <a:r>
              <a:rPr lang="en-US" sz="1200" b="0" i="0" u="none" strike="noStrike" cap="none" dirty="0" err="1">
                <a:solidFill>
                  <a:schemeClr val="dk1"/>
                </a:solidFill>
                <a:effectLst/>
                <a:latin typeface="Calibri"/>
                <a:ea typeface="Calibri"/>
                <a:cs typeface="Calibri"/>
                <a:sym typeface="Calibri"/>
              </a:rPr>
              <a:t>gestres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voel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Hierdie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strategie</a:t>
            </a:r>
            <a:r>
              <a:rPr lang="en-US" sz="1200" b="0" i="0" u="none" strike="noStrike" cap="none" dirty="0">
                <a:solidFill>
                  <a:schemeClr val="dk1"/>
                </a:solidFill>
                <a:effectLst/>
                <a:latin typeface="Calibri"/>
                <a:ea typeface="Calibri"/>
                <a:cs typeface="Calibri"/>
                <a:sym typeface="Calibri"/>
              </a:rPr>
              <a:t> word </a:t>
            </a:r>
            <a:r>
              <a:rPr lang="en-US" sz="1200" b="0" i="0" u="none" strike="noStrike" cap="none" dirty="0" err="1">
                <a:solidFill>
                  <a:schemeClr val="dk1"/>
                </a:solidFill>
                <a:effectLst/>
                <a:latin typeface="Calibri"/>
                <a:ea typeface="Calibri"/>
                <a:cs typeface="Calibri"/>
                <a:sym typeface="Calibri"/>
              </a:rPr>
              <a:t>dikwels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deur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tieners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gebruik</a:t>
            </a:r>
            <a:r>
              <a:rPr lang="en-US" sz="1200" b="0" i="0" u="none" strike="noStrike" cap="none" dirty="0">
                <a:solidFill>
                  <a:schemeClr val="dk1"/>
                </a:solidFill>
                <a:effectLst/>
                <a:latin typeface="Calibri"/>
                <a:ea typeface="Calibri"/>
                <a:cs typeface="Calibri"/>
                <a:sym typeface="Calibri"/>
              </a:rPr>
              <a:t>.</a:t>
            </a:r>
          </a:p>
          <a:p>
            <a:pPr marL="342900" lvl="0" indent="-342900">
              <a:buFont typeface="Symbol" panose="05050102010706020507" pitchFamily="18" charset="2"/>
              <a:buChar char=""/>
            </a:pPr>
            <a:r>
              <a:rPr lang="en-US" sz="1200" b="0" i="0" u="none" strike="noStrike" cap="none" dirty="0">
                <a:solidFill>
                  <a:schemeClr val="dk1"/>
                </a:solidFill>
                <a:effectLst/>
                <a:latin typeface="Calibri"/>
                <a:ea typeface="Calibri"/>
                <a:cs typeface="Calibri"/>
                <a:sym typeface="Calibri"/>
              </a:rPr>
              <a:t>Hier is ’n </a:t>
            </a:r>
            <a:r>
              <a:rPr lang="en-US" sz="1200" b="0" i="0" u="none" strike="noStrike" cap="none" dirty="0" err="1">
                <a:solidFill>
                  <a:schemeClr val="dk1"/>
                </a:solidFill>
                <a:effectLst/>
                <a:latin typeface="Calibri"/>
                <a:ea typeface="Calibri"/>
                <a:cs typeface="Calibri"/>
                <a:sym typeface="Calibri"/>
              </a:rPr>
              <a:t>paar</a:t>
            </a:r>
            <a:r>
              <a:rPr lang="en-US" sz="1200" b="0" i="0" u="none" strike="noStrike" cap="none" dirty="0">
                <a:solidFill>
                  <a:schemeClr val="dk1"/>
                </a:solidFill>
                <a:effectLst/>
                <a:latin typeface="Calibri"/>
                <a:ea typeface="Calibri"/>
                <a:cs typeface="Calibri"/>
                <a:sym typeface="Calibri"/>
              </a:rPr>
              <a:t> </a:t>
            </a:r>
            <a:r>
              <a:rPr lang="en-US" sz="1200" b="1" i="0" u="none" strike="noStrike" cap="none" dirty="0" err="1">
                <a:solidFill>
                  <a:schemeClr val="dk1"/>
                </a:solidFill>
                <a:effectLst/>
                <a:latin typeface="Calibri"/>
                <a:ea typeface="Calibri"/>
                <a:cs typeface="Calibri"/>
                <a:sym typeface="Calibri"/>
              </a:rPr>
              <a:t>voorbeelde</a:t>
            </a:r>
            <a:r>
              <a:rPr lang="en-US" sz="1200" b="0" i="0" u="none" strike="noStrike" cap="none" dirty="0">
                <a:solidFill>
                  <a:schemeClr val="dk1"/>
                </a:solidFill>
                <a:effectLst/>
                <a:latin typeface="Calibri"/>
                <a:ea typeface="Calibri"/>
                <a:cs typeface="Calibri"/>
                <a:sym typeface="Calibri"/>
              </a:rPr>
              <a:t> van </a:t>
            </a:r>
            <a:r>
              <a:rPr lang="en-US" sz="1200" b="0" i="0" u="none" strike="noStrike" cap="none" dirty="0" err="1">
                <a:solidFill>
                  <a:schemeClr val="dk1"/>
                </a:solidFill>
                <a:effectLst/>
                <a:latin typeface="Calibri"/>
                <a:ea typeface="Calibri"/>
                <a:cs typeface="Calibri"/>
                <a:sym typeface="Calibri"/>
              </a:rPr>
              <a:t>vermyding</a:t>
            </a:r>
            <a:r>
              <a:rPr lang="en-US" sz="1200" b="0" i="0" u="none" strike="noStrike" cap="none" dirty="0">
                <a:solidFill>
                  <a:schemeClr val="dk1"/>
                </a:solidFill>
                <a:effectLst/>
                <a:latin typeface="Calibri"/>
                <a:ea typeface="Calibri"/>
                <a:cs typeface="Calibri"/>
                <a:sym typeface="Calibri"/>
              </a:rPr>
              <a:t>:</a:t>
            </a:r>
          </a:p>
          <a:p>
            <a:pPr marL="342900" lvl="0" indent="-342900">
              <a:buFont typeface="Courier New" panose="02070309020205020404" pitchFamily="49" charset="0"/>
              <a:buChar char="-"/>
            </a:pPr>
            <a:r>
              <a:rPr lang="en-ZA" sz="1200" b="1" i="0" u="none" strike="noStrike" cap="none" dirty="0" err="1">
                <a:solidFill>
                  <a:schemeClr val="dk1"/>
                </a:solidFill>
                <a:effectLst/>
                <a:latin typeface="Calibri"/>
                <a:ea typeface="Calibri"/>
                <a:cs typeface="Calibri"/>
                <a:sym typeface="Calibri"/>
              </a:rPr>
              <a:t>Digitale</a:t>
            </a:r>
            <a:r>
              <a:rPr lang="en-ZA" sz="1200" b="1" i="0" u="none" strike="noStrike" cap="none" dirty="0">
                <a:solidFill>
                  <a:schemeClr val="dk1"/>
                </a:solidFill>
                <a:effectLst/>
                <a:latin typeface="Calibri"/>
                <a:ea typeface="Calibri"/>
                <a:cs typeface="Calibri"/>
                <a:sym typeface="Calibri"/>
              </a:rPr>
              <a:t> </a:t>
            </a:r>
            <a:r>
              <a:rPr lang="en-ZA" sz="1200" b="1" i="0" u="none" strike="noStrike" cap="none" dirty="0" err="1">
                <a:solidFill>
                  <a:schemeClr val="dk1"/>
                </a:solidFill>
                <a:effectLst/>
                <a:latin typeface="Calibri"/>
                <a:ea typeface="Calibri"/>
                <a:cs typeface="Calibri"/>
                <a:sym typeface="Calibri"/>
              </a:rPr>
              <a:t>ontsnapping</a:t>
            </a:r>
            <a:r>
              <a:rPr lang="en-ZA" sz="1200" b="1" i="0" u="none" strike="noStrike" cap="none" dirty="0">
                <a:solidFill>
                  <a:schemeClr val="dk1"/>
                </a:solidFill>
                <a:effectLst/>
                <a:latin typeface="Calibri"/>
                <a:ea typeface="Calibri"/>
                <a:cs typeface="Calibri"/>
                <a:sym typeface="Calibri"/>
              </a:rPr>
              <a:t>:</a:t>
            </a:r>
            <a:r>
              <a:rPr lang="en-ZA" sz="1200" b="0" i="0" u="none" strike="noStrike" cap="none" dirty="0">
                <a:solidFill>
                  <a:schemeClr val="dk1"/>
                </a:solidFill>
                <a:effectLst/>
                <a:latin typeface="Calibri"/>
                <a:ea typeface="Calibri"/>
                <a:cs typeface="Calibri"/>
                <a:sym typeface="Calibri"/>
              </a:rPr>
              <a:t> Om </a:t>
            </a:r>
            <a:r>
              <a:rPr lang="en-ZA" sz="1200" b="0" i="0" u="none" strike="noStrike" cap="none" dirty="0" err="1">
                <a:solidFill>
                  <a:schemeClr val="dk1"/>
                </a:solidFill>
                <a:effectLst/>
                <a:latin typeface="Calibri"/>
                <a:ea typeface="Calibri"/>
                <a:cs typeface="Calibri"/>
                <a:sym typeface="Calibri"/>
              </a:rPr>
              <a:t>aanhoudend</a:t>
            </a:r>
            <a:r>
              <a:rPr lang="en-ZA" sz="1200" b="0" i="0" u="none" strike="noStrike" cap="none" dirty="0">
                <a:solidFill>
                  <a:schemeClr val="dk1"/>
                </a:solidFill>
                <a:effectLst/>
                <a:latin typeface="Calibri"/>
                <a:ea typeface="Calibri"/>
                <a:cs typeface="Calibri"/>
                <a:sym typeface="Calibri"/>
              </a:rPr>
              <a:t> video’s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kyk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speletjies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speel of lang </a:t>
            </a:r>
            <a:r>
              <a:rPr lang="en-ZA" sz="1200" b="0" i="0" u="none" strike="noStrike" cap="none" dirty="0" err="1">
                <a:solidFill>
                  <a:schemeClr val="dk1"/>
                </a:solidFill>
                <a:effectLst/>
                <a:latin typeface="Calibri"/>
                <a:ea typeface="Calibri"/>
                <a:cs typeface="Calibri"/>
                <a:sym typeface="Calibri"/>
              </a:rPr>
              <a:t>ure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deur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sosiale</a:t>
            </a:r>
            <a:r>
              <a:rPr lang="en-ZA" sz="1200" b="0" i="0" u="none" strike="noStrike" cap="none" dirty="0">
                <a:solidFill>
                  <a:schemeClr val="dk1"/>
                </a:solidFill>
                <a:effectLst/>
                <a:latin typeface="Calibri"/>
                <a:ea typeface="Calibri"/>
                <a:cs typeface="Calibri"/>
                <a:sym typeface="Calibri"/>
              </a:rPr>
              <a:t> media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blaai</a:t>
            </a:r>
            <a:r>
              <a:rPr lang="en-ZA" sz="1200" b="0" i="0" u="none" strike="noStrike" cap="none" dirty="0">
                <a:solidFill>
                  <a:schemeClr val="dk1"/>
                </a:solidFill>
                <a:effectLst/>
                <a:latin typeface="Calibri"/>
                <a:ea typeface="Calibri"/>
                <a:cs typeface="Calibri"/>
                <a:sym typeface="Calibri"/>
              </a:rPr>
              <a:t>. ’n Kort </a:t>
            </a:r>
            <a:r>
              <a:rPr lang="en-ZA" sz="1200" b="0" i="0" u="none" strike="noStrike" cap="none" dirty="0" err="1">
                <a:solidFill>
                  <a:schemeClr val="dk1"/>
                </a:solidFill>
                <a:effectLst/>
                <a:latin typeface="Calibri"/>
                <a:ea typeface="Calibri"/>
                <a:cs typeface="Calibri"/>
                <a:sym typeface="Calibri"/>
              </a:rPr>
              <a:t>afleiding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kan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jou</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gedagtes</a:t>
            </a:r>
            <a:r>
              <a:rPr lang="en-ZA" sz="1200" b="0" i="0" u="none" strike="noStrike" cap="none" dirty="0">
                <a:solidFill>
                  <a:schemeClr val="dk1"/>
                </a:solidFill>
                <a:effectLst/>
                <a:latin typeface="Calibri"/>
                <a:ea typeface="Calibri"/>
                <a:cs typeface="Calibri"/>
                <a:sym typeface="Calibri"/>
              </a:rPr>
              <a:t> ’n </a:t>
            </a:r>
            <a:r>
              <a:rPr lang="en-ZA" sz="1200" b="0" i="0" u="none" strike="noStrike" cap="none" dirty="0" err="1">
                <a:solidFill>
                  <a:schemeClr val="dk1"/>
                </a:solidFill>
                <a:effectLst/>
                <a:latin typeface="Calibri"/>
                <a:ea typeface="Calibri"/>
                <a:cs typeface="Calibri"/>
                <a:sym typeface="Calibri"/>
              </a:rPr>
              <a:t>blaaskans</a:t>
            </a:r>
            <a:r>
              <a:rPr lang="en-ZA" sz="1200" b="0" i="0" u="none" strike="noStrike" cap="none" dirty="0">
                <a:solidFill>
                  <a:schemeClr val="dk1"/>
                </a:solidFill>
                <a:effectLst/>
                <a:latin typeface="Calibri"/>
                <a:ea typeface="Calibri"/>
                <a:cs typeface="Calibri"/>
                <a:sym typeface="Calibri"/>
              </a:rPr>
              <a:t> gee, maar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veel</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skermtyd</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kan</a:t>
            </a:r>
            <a:r>
              <a:rPr lang="en-ZA" sz="1200" b="0" i="0" u="none" strike="noStrike" cap="none" dirty="0">
                <a:solidFill>
                  <a:schemeClr val="dk1"/>
                </a:solidFill>
                <a:effectLst/>
                <a:latin typeface="Calibri"/>
                <a:ea typeface="Calibri"/>
                <a:cs typeface="Calibri"/>
                <a:sym typeface="Calibri"/>
              </a:rPr>
              <a:t> ’n </a:t>
            </a:r>
            <a:r>
              <a:rPr lang="en-ZA" sz="1200" b="0" i="0" u="none" strike="noStrike" cap="none" dirty="0" err="1">
                <a:solidFill>
                  <a:schemeClr val="dk1"/>
                </a:solidFill>
                <a:effectLst/>
                <a:latin typeface="Calibri"/>
                <a:ea typeface="Calibri"/>
                <a:cs typeface="Calibri"/>
                <a:sym typeface="Calibri"/>
              </a:rPr>
              <a:t>manier</a:t>
            </a:r>
            <a:r>
              <a:rPr lang="en-ZA" sz="1200" b="0" i="0" u="none" strike="noStrike" cap="none" dirty="0">
                <a:solidFill>
                  <a:schemeClr val="dk1"/>
                </a:solidFill>
                <a:effectLst/>
                <a:latin typeface="Calibri"/>
                <a:ea typeface="Calibri"/>
                <a:cs typeface="Calibri"/>
                <a:sym typeface="Calibri"/>
              </a:rPr>
              <a:t> word om </a:t>
            </a:r>
            <a:r>
              <a:rPr lang="en-ZA" sz="1200" b="0" i="0" u="none" strike="noStrike" cap="none" dirty="0" err="1">
                <a:solidFill>
                  <a:schemeClr val="dk1"/>
                </a:solidFill>
                <a:effectLst/>
                <a:latin typeface="Calibri"/>
                <a:ea typeface="Calibri"/>
                <a:cs typeface="Calibri"/>
                <a:sym typeface="Calibri"/>
              </a:rPr>
              <a:t>verantwoordelikhede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vermy</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342900" lvl="0" indent="-342900">
              <a:buFont typeface="Courier New" panose="02070309020205020404" pitchFamily="49" charset="0"/>
              <a:buChar char="-"/>
            </a:pPr>
            <a:r>
              <a:rPr lang="en-ZA" sz="1200" b="1" i="0" u="none" strike="noStrike" cap="none" dirty="0" err="1">
                <a:solidFill>
                  <a:schemeClr val="dk1"/>
                </a:solidFill>
                <a:effectLst/>
                <a:latin typeface="Calibri"/>
                <a:ea typeface="Calibri"/>
                <a:cs typeface="Calibri"/>
                <a:sym typeface="Calibri"/>
              </a:rPr>
              <a:t>Gedragsonttrekking</a:t>
            </a:r>
            <a:r>
              <a:rPr lang="en-ZA" sz="1200" b="1" i="0" u="none" strike="noStrike" cap="none" dirty="0">
                <a:solidFill>
                  <a:schemeClr val="dk1"/>
                </a:solidFill>
                <a:effectLst/>
                <a:latin typeface="Calibri"/>
                <a:ea typeface="Calibri"/>
                <a:cs typeface="Calibri"/>
                <a:sym typeface="Calibri"/>
              </a:rPr>
              <a:t>:</a:t>
            </a:r>
            <a:r>
              <a:rPr lang="en-ZA" sz="1200" b="0" i="0" u="none" strike="noStrike" cap="none" dirty="0">
                <a:solidFill>
                  <a:schemeClr val="dk1"/>
                </a:solidFill>
                <a:effectLst/>
                <a:latin typeface="Calibri"/>
                <a:ea typeface="Calibri"/>
                <a:cs typeface="Calibri"/>
                <a:sym typeface="Calibri"/>
              </a:rPr>
              <a:t> Om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veel</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slaap</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nie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skool</a:t>
            </a:r>
            <a:r>
              <a:rPr lang="en-ZA" sz="1200" b="0" i="0" u="none" strike="noStrike" cap="none" dirty="0">
                <a:solidFill>
                  <a:schemeClr val="dk1"/>
                </a:solidFill>
                <a:effectLst/>
                <a:latin typeface="Calibri"/>
                <a:ea typeface="Calibri"/>
                <a:cs typeface="Calibri"/>
                <a:sym typeface="Calibri"/>
              </a:rPr>
              <a:t> by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woon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nie</a:t>
            </a:r>
            <a:r>
              <a:rPr lang="en-ZA" sz="1200" b="0" i="0" u="none" strike="noStrike" cap="none" dirty="0">
                <a:solidFill>
                  <a:schemeClr val="dk1"/>
                </a:solidFill>
                <a:effectLst/>
                <a:latin typeface="Calibri"/>
                <a:ea typeface="Calibri"/>
                <a:cs typeface="Calibri"/>
                <a:sym typeface="Calibri"/>
              </a:rPr>
              <a:t> of </a:t>
            </a:r>
            <a:r>
              <a:rPr lang="en-ZA" sz="1200" b="0" i="0" u="none" strike="noStrike" cap="none" dirty="0" err="1">
                <a:solidFill>
                  <a:schemeClr val="dk1"/>
                </a:solidFill>
                <a:effectLst/>
                <a:latin typeface="Calibri"/>
                <a:ea typeface="Calibri"/>
                <a:cs typeface="Calibri"/>
                <a:sym typeface="Calibri"/>
              </a:rPr>
              <a:t>jouself</a:t>
            </a:r>
            <a:r>
              <a:rPr lang="en-ZA" sz="1200" b="0" i="0" u="none" strike="noStrike" cap="none" dirty="0">
                <a:solidFill>
                  <a:schemeClr val="dk1"/>
                </a:solidFill>
                <a:effectLst/>
                <a:latin typeface="Calibri"/>
                <a:ea typeface="Calibri"/>
                <a:cs typeface="Calibri"/>
                <a:sym typeface="Calibri"/>
              </a:rPr>
              <a:t> in </a:t>
            </a:r>
            <a:r>
              <a:rPr lang="en-ZA" sz="1200" b="0" i="0" u="none" strike="noStrike" cap="none" dirty="0" err="1">
                <a:solidFill>
                  <a:schemeClr val="dk1"/>
                </a:solidFill>
                <a:effectLst/>
                <a:latin typeface="Calibri"/>
                <a:ea typeface="Calibri"/>
                <a:cs typeface="Calibri"/>
                <a:sym typeface="Calibri"/>
              </a:rPr>
              <a:t>jou</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slaapkamer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isoleer</a:t>
            </a:r>
            <a:r>
              <a:rPr lang="en-ZA" sz="1200" b="0" i="0" u="none" strike="noStrike" cap="none" dirty="0">
                <a:solidFill>
                  <a:schemeClr val="dk1"/>
                </a:solidFill>
                <a:effectLst/>
                <a:latin typeface="Calibri"/>
                <a:ea typeface="Calibri"/>
                <a:cs typeface="Calibri"/>
                <a:sym typeface="Calibri"/>
              </a:rPr>
              <a:t> om die </a:t>
            </a:r>
            <a:r>
              <a:rPr lang="en-ZA" sz="1200" b="0" i="0" u="none" strike="noStrike" cap="none" dirty="0" err="1">
                <a:solidFill>
                  <a:schemeClr val="dk1"/>
                </a:solidFill>
                <a:effectLst/>
                <a:latin typeface="Calibri"/>
                <a:ea typeface="Calibri"/>
                <a:cs typeface="Calibri"/>
                <a:sym typeface="Calibri"/>
              </a:rPr>
              <a:t>stresfaktor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vermy</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342900" lvl="0" indent="-342900">
              <a:buFont typeface="Courier New" panose="02070309020205020404" pitchFamily="49" charset="0"/>
              <a:buChar char="-"/>
            </a:pPr>
            <a:r>
              <a:rPr lang="en-ZA" sz="1200" b="1" i="0" u="none" strike="noStrike" cap="none" dirty="0" err="1">
                <a:solidFill>
                  <a:schemeClr val="dk1"/>
                </a:solidFill>
                <a:effectLst/>
                <a:latin typeface="Calibri"/>
                <a:ea typeface="Calibri"/>
                <a:cs typeface="Calibri"/>
                <a:sym typeface="Calibri"/>
              </a:rPr>
              <a:t>Emosionele</a:t>
            </a:r>
            <a:r>
              <a:rPr lang="en-ZA" sz="1200" b="1" i="0" u="none" strike="noStrike" cap="none" dirty="0">
                <a:solidFill>
                  <a:schemeClr val="dk1"/>
                </a:solidFill>
                <a:effectLst/>
                <a:latin typeface="Calibri"/>
                <a:ea typeface="Calibri"/>
                <a:cs typeface="Calibri"/>
                <a:sym typeface="Calibri"/>
              </a:rPr>
              <a:t> </a:t>
            </a:r>
            <a:r>
              <a:rPr lang="en-ZA" sz="1200" b="1" i="0" u="none" strike="noStrike" cap="none" dirty="0" err="1">
                <a:solidFill>
                  <a:schemeClr val="dk1"/>
                </a:solidFill>
                <a:effectLst/>
                <a:latin typeface="Calibri"/>
                <a:ea typeface="Calibri"/>
                <a:cs typeface="Calibri"/>
                <a:sym typeface="Calibri"/>
              </a:rPr>
              <a:t>eet</a:t>
            </a:r>
            <a:r>
              <a:rPr lang="en-ZA" sz="1200" b="1" i="0" u="none" strike="noStrike" cap="none" dirty="0">
                <a:solidFill>
                  <a:schemeClr val="dk1"/>
                </a:solidFill>
                <a:effectLst/>
                <a:latin typeface="Calibri"/>
                <a:ea typeface="Calibri"/>
                <a:cs typeface="Calibri"/>
                <a:sym typeface="Calibri"/>
              </a:rPr>
              <a:t>:</a:t>
            </a:r>
            <a:r>
              <a:rPr lang="en-ZA" sz="1200" b="0" i="0" u="none" strike="noStrike" cap="none" dirty="0">
                <a:solidFill>
                  <a:schemeClr val="dk1"/>
                </a:solidFill>
                <a:effectLst/>
                <a:latin typeface="Calibri"/>
                <a:ea typeface="Calibri"/>
                <a:cs typeface="Calibri"/>
                <a:sym typeface="Calibri"/>
              </a:rPr>
              <a:t> Om </a:t>
            </a:r>
            <a:r>
              <a:rPr lang="en-ZA" sz="1200" b="0" i="0" u="none" strike="noStrike" cap="none" dirty="0" err="1">
                <a:solidFill>
                  <a:schemeClr val="dk1"/>
                </a:solidFill>
                <a:effectLst/>
                <a:latin typeface="Calibri"/>
                <a:ea typeface="Calibri"/>
                <a:cs typeface="Calibri"/>
                <a:sym typeface="Calibri"/>
              </a:rPr>
              <a:t>jou</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na</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trooskos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wend </a:t>
            </a:r>
            <a:r>
              <a:rPr lang="en-ZA" sz="1200" b="0" i="0" u="none" strike="noStrike" cap="none" dirty="0" err="1">
                <a:solidFill>
                  <a:schemeClr val="dk1"/>
                </a:solidFill>
                <a:effectLst/>
                <a:latin typeface="Calibri"/>
                <a:ea typeface="Calibri"/>
                <a:cs typeface="Calibri"/>
                <a:sym typeface="Calibri"/>
              </a:rPr>
              <a:t>wanneer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angstig</a:t>
            </a:r>
            <a:r>
              <a:rPr lang="en-ZA" sz="1200" b="0" i="0" u="none" strike="noStrike" cap="none" dirty="0">
                <a:solidFill>
                  <a:schemeClr val="dk1"/>
                </a:solidFill>
                <a:effectLst/>
                <a:latin typeface="Calibri"/>
                <a:ea typeface="Calibri"/>
                <a:cs typeface="Calibri"/>
                <a:sym typeface="Calibri"/>
              </a:rPr>
              <a:t> of </a:t>
            </a:r>
            <a:r>
              <a:rPr lang="en-ZA" sz="1200" b="0" i="0" u="none" strike="noStrike" cap="none" dirty="0" err="1">
                <a:solidFill>
                  <a:schemeClr val="dk1"/>
                </a:solidFill>
                <a:effectLst/>
                <a:latin typeface="Calibri"/>
                <a:ea typeface="Calibri"/>
                <a:cs typeface="Calibri"/>
                <a:sym typeface="Calibri"/>
              </a:rPr>
              <a:t>oorweldig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voel</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omdat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dit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tydelike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troos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bied</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en-ZA" sz="1200" b="0" i="0" u="none" strike="noStrike" cap="none" dirty="0" err="1">
                <a:solidFill>
                  <a:schemeClr val="dk1"/>
                </a:solidFill>
                <a:effectLst/>
                <a:latin typeface="Calibri"/>
                <a:ea typeface="Calibri"/>
                <a:cs typeface="Calibri"/>
                <a:sym typeface="Calibri"/>
              </a:rPr>
              <a:t>Hierdie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strategieë</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kan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voel</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asof</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dit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onmiddellike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verligting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bied</a:t>
            </a:r>
            <a:r>
              <a:rPr lang="en-ZA" sz="1200" b="0" i="0" u="none" strike="noStrike" cap="none" dirty="0">
                <a:solidFill>
                  <a:schemeClr val="dk1"/>
                </a:solidFill>
                <a:effectLst/>
                <a:latin typeface="Calibri"/>
                <a:ea typeface="Calibri"/>
                <a:cs typeface="Calibri"/>
                <a:sym typeface="Calibri"/>
              </a:rPr>
              <a:t>, maar die </a:t>
            </a:r>
            <a:r>
              <a:rPr lang="en-ZA" sz="1200" b="0" i="0" u="none" strike="noStrike" cap="none" dirty="0" err="1">
                <a:solidFill>
                  <a:schemeClr val="dk1"/>
                </a:solidFill>
                <a:effectLst/>
                <a:latin typeface="Calibri"/>
                <a:ea typeface="Calibri"/>
                <a:cs typeface="Calibri"/>
                <a:sym typeface="Calibri"/>
              </a:rPr>
              <a:t>verligting</a:t>
            </a:r>
            <a:r>
              <a:rPr lang="en-ZA" sz="1200" b="0" i="0" u="none" strike="noStrike" cap="none" dirty="0">
                <a:solidFill>
                  <a:schemeClr val="dk1"/>
                </a:solidFill>
                <a:effectLst/>
                <a:latin typeface="Calibri"/>
                <a:ea typeface="Calibri"/>
                <a:cs typeface="Calibri"/>
                <a:sym typeface="Calibri"/>
              </a:rPr>
              <a:t> is </a:t>
            </a:r>
            <a:r>
              <a:rPr lang="en-ZA" sz="1200" b="0" i="0" u="none" strike="noStrike" cap="none" dirty="0" err="1">
                <a:solidFill>
                  <a:schemeClr val="dk1"/>
                </a:solidFill>
                <a:effectLst/>
                <a:latin typeface="Calibri"/>
                <a:ea typeface="Calibri"/>
                <a:cs typeface="Calibri"/>
                <a:sym typeface="Calibri"/>
              </a:rPr>
              <a:t>gewoonlik</a:t>
            </a:r>
            <a:r>
              <a:rPr lang="en-ZA" sz="1200" b="0" i="0" u="none" strike="noStrike" cap="none" dirty="0">
                <a:solidFill>
                  <a:schemeClr val="dk1"/>
                </a:solidFill>
                <a:effectLst/>
                <a:latin typeface="Calibri"/>
                <a:ea typeface="Calibri"/>
                <a:cs typeface="Calibri"/>
                <a:sym typeface="Calibri"/>
              </a:rPr>
              <a:t> net </a:t>
            </a:r>
            <a:r>
              <a:rPr lang="en-ZA" sz="1200" b="0" i="0" u="none" strike="noStrike" cap="none" dirty="0" err="1">
                <a:solidFill>
                  <a:schemeClr val="dk1"/>
                </a:solidFill>
                <a:effectLst/>
                <a:latin typeface="Calibri"/>
                <a:ea typeface="Calibri"/>
                <a:cs typeface="Calibri"/>
                <a:sym typeface="Calibri"/>
              </a:rPr>
              <a:t>tydelik</a:t>
            </a:r>
            <a:r>
              <a:rPr lang="en-ZA" sz="1200" b="0" i="0" u="none" strike="noStrike" cap="none" dirty="0">
                <a:solidFill>
                  <a:schemeClr val="dk1"/>
                </a:solidFill>
                <a:effectLst/>
                <a:latin typeface="Calibri"/>
                <a:ea typeface="Calibri"/>
                <a:cs typeface="Calibri"/>
                <a:sym typeface="Calibri"/>
              </a:rPr>
              <a:t>. Op die lang </a:t>
            </a:r>
            <a:r>
              <a:rPr lang="en-ZA" sz="1200" b="0" i="0" u="none" strike="noStrike" cap="none" dirty="0" err="1">
                <a:solidFill>
                  <a:schemeClr val="dk1"/>
                </a:solidFill>
                <a:effectLst/>
                <a:latin typeface="Calibri"/>
                <a:ea typeface="Calibri"/>
                <a:cs typeface="Calibri"/>
                <a:sym typeface="Calibri"/>
              </a:rPr>
              <a:t>duur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veroorsaak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vermyding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dikwels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dat</a:t>
            </a:r>
            <a:r>
              <a:rPr lang="en-ZA" sz="1200" b="0" i="0" u="none" strike="noStrike" cap="none" dirty="0">
                <a:solidFill>
                  <a:schemeClr val="dk1"/>
                </a:solidFill>
                <a:effectLst/>
                <a:latin typeface="Calibri"/>
                <a:ea typeface="Calibri"/>
                <a:cs typeface="Calibri"/>
                <a:sym typeface="Calibri"/>
              </a:rPr>
              <a:t> die </a:t>
            </a:r>
            <a:r>
              <a:rPr lang="en-ZA" sz="1200" b="0" i="0" u="none" strike="noStrike" cap="none" dirty="0" err="1">
                <a:solidFill>
                  <a:schemeClr val="dk1"/>
                </a:solidFill>
                <a:effectLst/>
                <a:latin typeface="Calibri"/>
                <a:ea typeface="Calibri"/>
                <a:cs typeface="Calibri"/>
                <a:sym typeface="Calibri"/>
              </a:rPr>
              <a:t>probleem</a:t>
            </a:r>
            <a:r>
              <a:rPr lang="en-ZA" sz="1200" b="0" i="0" u="none" strike="noStrike" cap="none" dirty="0">
                <a:solidFill>
                  <a:schemeClr val="dk1"/>
                </a:solidFill>
                <a:effectLst/>
                <a:latin typeface="Calibri"/>
                <a:ea typeface="Calibri"/>
                <a:cs typeface="Calibri"/>
                <a:sym typeface="Calibri"/>
              </a:rPr>
              <a:t> langer </a:t>
            </a:r>
            <a:r>
              <a:rPr lang="en-ZA" sz="1200" b="0" i="0" u="none" strike="noStrike" cap="none" dirty="0" err="1">
                <a:solidFill>
                  <a:schemeClr val="dk1"/>
                </a:solidFill>
                <a:effectLst/>
                <a:latin typeface="Calibri"/>
                <a:ea typeface="Calibri"/>
                <a:cs typeface="Calibri"/>
                <a:sym typeface="Calibri"/>
              </a:rPr>
              <a:t>aanhou</a:t>
            </a:r>
            <a:r>
              <a:rPr lang="en-ZA" sz="1200" b="0" i="0" u="none" strike="noStrike" cap="none" dirty="0">
                <a:solidFill>
                  <a:schemeClr val="dk1"/>
                </a:solidFill>
                <a:effectLst/>
                <a:latin typeface="Calibri"/>
                <a:ea typeface="Calibri"/>
                <a:cs typeface="Calibri"/>
                <a:sym typeface="Calibri"/>
              </a:rPr>
              <a:t> of </a:t>
            </a:r>
            <a:r>
              <a:rPr lang="en-ZA" sz="1200" b="0" i="0" u="none" strike="noStrike" cap="none" dirty="0" err="1">
                <a:solidFill>
                  <a:schemeClr val="dk1"/>
                </a:solidFill>
                <a:effectLst/>
                <a:latin typeface="Calibri"/>
                <a:ea typeface="Calibri"/>
                <a:cs typeface="Calibri"/>
                <a:sym typeface="Calibri"/>
              </a:rPr>
              <a:t>erger</a:t>
            </a:r>
            <a:r>
              <a:rPr lang="en-ZA" sz="1200" b="0" i="0" u="none" strike="noStrike" cap="none" dirty="0">
                <a:solidFill>
                  <a:schemeClr val="dk1"/>
                </a:solidFill>
                <a:effectLst/>
                <a:latin typeface="Calibri"/>
                <a:ea typeface="Calibri"/>
                <a:cs typeface="Calibri"/>
                <a:sym typeface="Calibri"/>
              </a:rPr>
              <a:t> word.</a:t>
            </a:r>
            <a:endParaRPr lang="en-US" sz="1200" b="0" i="0" u="none" strike="noStrike" cap="none" dirty="0">
              <a:solidFill>
                <a:schemeClr val="dk1"/>
              </a:solidFill>
              <a:effectLst/>
              <a:latin typeface="Calibri"/>
              <a:ea typeface="Calibri"/>
              <a:cs typeface="Calibri"/>
              <a:sym typeface="Calibri"/>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6</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4490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i="0" u="none" strike="noStrike" cap="none" dirty="0" err="1">
                <a:solidFill>
                  <a:schemeClr val="dk1"/>
                </a:solidFill>
                <a:effectLst/>
                <a:latin typeface="Calibri"/>
                <a:ea typeface="Calibri"/>
                <a:cs typeface="Calibri"/>
                <a:sym typeface="Calibri"/>
              </a:rPr>
              <a:t>Skyfie</a:t>
            </a:r>
            <a:r>
              <a:rPr lang="en-ZA" sz="1200" b="1" i="0" u="none" strike="noStrike" cap="none" dirty="0">
                <a:solidFill>
                  <a:schemeClr val="dk1"/>
                </a:solidFill>
                <a:effectLst/>
                <a:latin typeface="Calibri"/>
                <a:ea typeface="Calibri"/>
                <a:cs typeface="Calibri"/>
                <a:sym typeface="Calibri"/>
              </a:rPr>
              <a:t> 7:</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Nog</a:t>
            </a:r>
            <a:r>
              <a:rPr lang="en-ZA" sz="1200" b="0" i="0" u="none" strike="noStrike" cap="none" dirty="0">
                <a:solidFill>
                  <a:schemeClr val="dk1"/>
                </a:solidFill>
                <a:effectLst/>
                <a:latin typeface="Calibri"/>
                <a:ea typeface="Calibri"/>
                <a:cs typeface="Calibri"/>
                <a:sym typeface="Calibri"/>
              </a:rPr>
              <a:t> 'n </a:t>
            </a:r>
            <a:r>
              <a:rPr lang="en-ZA" sz="1200" b="0" i="0" u="none" strike="noStrike" cap="none" dirty="0" err="1">
                <a:solidFill>
                  <a:schemeClr val="dk1"/>
                </a:solidFill>
                <a:effectLst/>
                <a:latin typeface="Calibri"/>
                <a:ea typeface="Calibri"/>
                <a:cs typeface="Calibri"/>
                <a:sym typeface="Calibri"/>
              </a:rPr>
              <a:t>hanteringsstrategie</a:t>
            </a:r>
            <a:r>
              <a:rPr lang="en-ZA" sz="1200" b="0" i="0" u="none" strike="noStrike" cap="none" dirty="0">
                <a:solidFill>
                  <a:schemeClr val="dk1"/>
                </a:solidFill>
                <a:effectLst/>
                <a:latin typeface="Calibri"/>
                <a:ea typeface="Calibri"/>
                <a:cs typeface="Calibri"/>
                <a:sym typeface="Calibri"/>
              </a:rPr>
              <a:t> is </a:t>
            </a:r>
            <a:r>
              <a:rPr lang="en-ZA" sz="1200" b="1" i="0" u="none" strike="noStrike" cap="none" dirty="0" err="1">
                <a:solidFill>
                  <a:schemeClr val="dk1"/>
                </a:solidFill>
                <a:effectLst/>
                <a:latin typeface="Calibri"/>
                <a:ea typeface="Calibri"/>
                <a:cs typeface="Calibri"/>
                <a:sym typeface="Calibri"/>
              </a:rPr>
              <a:t>emosie-gebaseerde</a:t>
            </a:r>
            <a:r>
              <a:rPr lang="en-ZA" sz="1200" b="1" i="0" u="none" strike="noStrike" cap="none" dirty="0">
                <a:solidFill>
                  <a:schemeClr val="dk1"/>
                </a:solidFill>
                <a:effectLst/>
                <a:latin typeface="Calibri"/>
                <a:ea typeface="Calibri"/>
                <a:cs typeface="Calibri"/>
                <a:sym typeface="Calibri"/>
              </a:rPr>
              <a:t> </a:t>
            </a:r>
            <a:r>
              <a:rPr lang="en-ZA" sz="1200" b="1" i="0" u="none" strike="noStrike" cap="none" dirty="0" err="1">
                <a:solidFill>
                  <a:schemeClr val="dk1"/>
                </a:solidFill>
                <a:effectLst/>
                <a:latin typeface="Calibri"/>
                <a:ea typeface="Calibri"/>
                <a:cs typeface="Calibri"/>
                <a:sym typeface="Calibri"/>
              </a:rPr>
              <a:t>hantering</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en-ZA" sz="1200" b="0" i="0" u="none" strike="noStrike" cap="none" dirty="0" err="1">
                <a:solidFill>
                  <a:schemeClr val="dk1"/>
                </a:solidFill>
                <a:effectLst/>
                <a:latin typeface="Calibri"/>
                <a:ea typeface="Calibri"/>
                <a:cs typeface="Calibri"/>
                <a:sym typeface="Calibri"/>
              </a:rPr>
              <a:t>Wanneer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tieners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nie</a:t>
            </a:r>
            <a:r>
              <a:rPr lang="en-ZA" sz="1200" b="0" i="0" u="none" strike="noStrike" cap="none" dirty="0">
                <a:solidFill>
                  <a:schemeClr val="dk1"/>
                </a:solidFill>
                <a:effectLst/>
                <a:latin typeface="Calibri"/>
                <a:ea typeface="Calibri"/>
                <a:cs typeface="Calibri"/>
                <a:sym typeface="Calibri"/>
              </a:rPr>
              <a:t> ’n </a:t>
            </a:r>
            <a:r>
              <a:rPr lang="en-ZA" sz="1200" b="0" i="0" u="none" strike="noStrike" cap="none" dirty="0" err="1">
                <a:solidFill>
                  <a:schemeClr val="dk1"/>
                </a:solidFill>
                <a:effectLst/>
                <a:latin typeface="Calibri"/>
                <a:ea typeface="Calibri"/>
                <a:cs typeface="Calibri"/>
                <a:sym typeface="Calibri"/>
              </a:rPr>
              <a:t>stresvolle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situasie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kan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verander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nie</a:t>
            </a:r>
            <a:r>
              <a:rPr lang="en-ZA" sz="1200" b="0" i="0" u="none" strike="noStrike" cap="none" dirty="0">
                <a:solidFill>
                  <a:schemeClr val="dk1"/>
                </a:solidFill>
                <a:effectLst/>
                <a:latin typeface="Calibri"/>
                <a:ea typeface="Calibri"/>
                <a:cs typeface="Calibri"/>
                <a:sym typeface="Calibri"/>
              </a:rPr>
              <a:t>, is </a:t>
            </a:r>
            <a:r>
              <a:rPr lang="en-ZA" sz="1200" b="0" i="0" u="none" strike="noStrike" cap="none" dirty="0" err="1">
                <a:solidFill>
                  <a:schemeClr val="dk1"/>
                </a:solidFill>
                <a:effectLst/>
                <a:latin typeface="Calibri"/>
                <a:ea typeface="Calibri"/>
                <a:cs typeface="Calibri"/>
                <a:sym typeface="Calibri"/>
              </a:rPr>
              <a:t>dit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gesonder</a:t>
            </a:r>
            <a:r>
              <a:rPr lang="en-ZA" sz="1200" b="0" i="0" u="none" strike="noStrike" cap="none" dirty="0">
                <a:solidFill>
                  <a:schemeClr val="dk1"/>
                </a:solidFill>
                <a:effectLst/>
                <a:latin typeface="Calibri"/>
                <a:ea typeface="Calibri"/>
                <a:cs typeface="Calibri"/>
                <a:sym typeface="Calibri"/>
              </a:rPr>
              <a:t> om op die </a:t>
            </a:r>
            <a:r>
              <a:rPr lang="en-ZA" sz="1200" b="0" i="0" u="none" strike="noStrike" cap="none" dirty="0" err="1">
                <a:solidFill>
                  <a:schemeClr val="dk1"/>
                </a:solidFill>
                <a:effectLst/>
                <a:latin typeface="Calibri"/>
                <a:ea typeface="Calibri"/>
                <a:cs typeface="Calibri"/>
                <a:sym typeface="Calibri"/>
              </a:rPr>
              <a:t>hantering</a:t>
            </a:r>
            <a:r>
              <a:rPr lang="en-ZA" sz="1200" b="0" i="0" u="none" strike="noStrike" cap="none" dirty="0">
                <a:solidFill>
                  <a:schemeClr val="dk1"/>
                </a:solidFill>
                <a:effectLst/>
                <a:latin typeface="Calibri"/>
                <a:ea typeface="Calibri"/>
                <a:cs typeface="Calibri"/>
                <a:sym typeface="Calibri"/>
              </a:rPr>
              <a:t> van </a:t>
            </a:r>
            <a:r>
              <a:rPr lang="en-ZA" sz="1200" b="0" i="0" u="none" strike="noStrike" cap="none" dirty="0" err="1">
                <a:solidFill>
                  <a:schemeClr val="dk1"/>
                </a:solidFill>
                <a:effectLst/>
                <a:latin typeface="Calibri"/>
                <a:ea typeface="Calibri"/>
                <a:cs typeface="Calibri"/>
                <a:sym typeface="Calibri"/>
              </a:rPr>
              <a:t>hul</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emosionele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nood</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fokus</a:t>
            </a:r>
            <a:r>
              <a:rPr lang="en-ZA" sz="1200" b="0" i="0" u="none" strike="noStrike" cap="none" dirty="0">
                <a:solidFill>
                  <a:schemeClr val="dk1"/>
                </a:solidFill>
                <a:effectLst/>
                <a:latin typeface="Calibri"/>
                <a:ea typeface="Calibri"/>
                <a:cs typeface="Calibri"/>
                <a:sym typeface="Calibri"/>
              </a:rPr>
              <a:t> as om die </a:t>
            </a:r>
            <a:r>
              <a:rPr lang="en-ZA" sz="1200" b="0" i="0" u="none" strike="noStrike" cap="none" dirty="0" err="1">
                <a:solidFill>
                  <a:schemeClr val="dk1"/>
                </a:solidFill>
                <a:effectLst/>
                <a:latin typeface="Calibri"/>
                <a:ea typeface="Calibri"/>
                <a:cs typeface="Calibri"/>
                <a:sym typeface="Calibri"/>
              </a:rPr>
              <a:t>situasie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vermy</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en-ZA" sz="1200" b="0" i="0" u="none" strike="noStrike" cap="none" dirty="0" err="1">
                <a:solidFill>
                  <a:schemeClr val="dk1"/>
                </a:solidFill>
                <a:effectLst/>
                <a:latin typeface="Calibri"/>
                <a:ea typeface="Calibri"/>
                <a:cs typeface="Calibri"/>
                <a:sym typeface="Calibri"/>
              </a:rPr>
              <a:t>Sommige</a:t>
            </a:r>
            <a:r>
              <a:rPr lang="en-ZA" sz="1200" b="0" i="0" u="none" strike="noStrike" cap="none" dirty="0">
                <a:solidFill>
                  <a:schemeClr val="dk1"/>
                </a:solidFill>
                <a:effectLst/>
                <a:latin typeface="Calibri"/>
                <a:ea typeface="Calibri"/>
                <a:cs typeface="Calibri"/>
                <a:sym typeface="Calibri"/>
              </a:rPr>
              <a:t> </a:t>
            </a:r>
            <a:r>
              <a:rPr lang="en-ZA" sz="1200" b="1" i="0" u="none" strike="noStrike" cap="none" dirty="0" err="1">
                <a:solidFill>
                  <a:schemeClr val="dk1"/>
                </a:solidFill>
                <a:effectLst/>
                <a:latin typeface="Calibri"/>
                <a:ea typeface="Calibri"/>
                <a:cs typeface="Calibri"/>
                <a:sym typeface="Calibri"/>
              </a:rPr>
              <a:t>voorbeelde</a:t>
            </a:r>
            <a:r>
              <a:rPr lang="en-ZA" sz="1200" b="0" i="0" u="none" strike="noStrike" cap="none" dirty="0">
                <a:solidFill>
                  <a:schemeClr val="dk1"/>
                </a:solidFill>
                <a:effectLst/>
                <a:latin typeface="Calibri"/>
                <a:ea typeface="Calibri"/>
                <a:cs typeface="Calibri"/>
                <a:sym typeface="Calibri"/>
              </a:rPr>
              <a:t> sluit in:</a:t>
            </a:r>
            <a:endParaRPr lang="en-US" sz="1200" b="0" i="0" u="none" strike="noStrike" cap="none" dirty="0">
              <a:solidFill>
                <a:schemeClr val="dk1"/>
              </a:solidFill>
              <a:effectLst/>
              <a:latin typeface="Calibri"/>
              <a:ea typeface="Calibri"/>
              <a:cs typeface="Calibri"/>
              <a:sym typeface="Calibri"/>
            </a:endParaRPr>
          </a:p>
          <a:p>
            <a:pPr marL="342900" lvl="0" indent="-342900">
              <a:buFont typeface="Courier New" panose="02070309020205020404" pitchFamily="49" charset="0"/>
              <a:buChar char="-"/>
            </a:pPr>
            <a:r>
              <a:rPr lang="en-ZA" sz="1200" b="1" i="0" u="none" strike="noStrike" cap="none" dirty="0" err="1">
                <a:solidFill>
                  <a:schemeClr val="dk1"/>
                </a:solidFill>
                <a:effectLst/>
                <a:latin typeface="Calibri"/>
                <a:ea typeface="Calibri"/>
                <a:cs typeface="Calibri"/>
                <a:sym typeface="Calibri"/>
              </a:rPr>
              <a:t>Sosiale</a:t>
            </a:r>
            <a:r>
              <a:rPr lang="en-ZA" sz="1200" b="1" i="0" u="none" strike="noStrike" cap="none" dirty="0">
                <a:solidFill>
                  <a:schemeClr val="dk1"/>
                </a:solidFill>
                <a:effectLst/>
                <a:latin typeface="Calibri"/>
                <a:ea typeface="Calibri"/>
                <a:cs typeface="Calibri"/>
                <a:sym typeface="Calibri"/>
              </a:rPr>
              <a:t> </a:t>
            </a:r>
            <a:r>
              <a:rPr lang="en-ZA" sz="1200" b="1" i="0" u="none" strike="noStrike" cap="none" dirty="0" err="1">
                <a:solidFill>
                  <a:schemeClr val="dk1"/>
                </a:solidFill>
                <a:effectLst/>
                <a:latin typeface="Calibri"/>
                <a:ea typeface="Calibri"/>
                <a:cs typeface="Calibri"/>
                <a:sym typeface="Calibri"/>
              </a:rPr>
              <a:t>bande</a:t>
            </a:r>
            <a:r>
              <a:rPr lang="en-ZA" sz="1200" b="1" i="0" u="none" strike="noStrike" cap="none" dirty="0">
                <a:solidFill>
                  <a:schemeClr val="dk1"/>
                </a:solidFill>
                <a:effectLst/>
                <a:latin typeface="Calibri"/>
                <a:ea typeface="Calibri"/>
                <a:cs typeface="Calibri"/>
                <a:sym typeface="Calibri"/>
              </a:rPr>
              <a:t>:</a:t>
            </a:r>
            <a:r>
              <a:rPr lang="en-ZA" sz="1200" b="0" i="0" u="none" strike="noStrike" cap="none" dirty="0">
                <a:solidFill>
                  <a:schemeClr val="dk1"/>
                </a:solidFill>
                <a:effectLst/>
                <a:latin typeface="Calibri"/>
                <a:ea typeface="Calibri"/>
                <a:cs typeface="Calibri"/>
                <a:sym typeface="Calibri"/>
              </a:rPr>
              <a:t> Om met </a:t>
            </a:r>
            <a:r>
              <a:rPr lang="en-ZA" sz="1200" b="0" i="0" u="none" strike="noStrike" cap="none" dirty="0" err="1">
                <a:solidFill>
                  <a:schemeClr val="dk1"/>
                </a:solidFill>
                <a:effectLst/>
                <a:latin typeface="Calibri"/>
                <a:ea typeface="Calibri"/>
                <a:cs typeface="Calibri"/>
                <a:sym typeface="Calibri"/>
              </a:rPr>
              <a:t>vriende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praat</a:t>
            </a:r>
            <a:r>
              <a:rPr lang="en-ZA" sz="1200" b="0" i="0" u="none" strike="noStrike" cap="none" dirty="0">
                <a:solidFill>
                  <a:schemeClr val="dk1"/>
                </a:solidFill>
                <a:effectLst/>
                <a:latin typeface="Calibri"/>
                <a:ea typeface="Calibri"/>
                <a:cs typeface="Calibri"/>
                <a:sym typeface="Calibri"/>
              </a:rPr>
              <a:t> of </a:t>
            </a:r>
            <a:r>
              <a:rPr lang="en-ZA" sz="1200" b="0" i="0" u="none" strike="noStrike" cap="none" dirty="0" err="1">
                <a:solidFill>
                  <a:schemeClr val="dk1"/>
                </a:solidFill>
                <a:effectLst/>
                <a:latin typeface="Calibri"/>
                <a:ea typeface="Calibri"/>
                <a:cs typeface="Calibri"/>
                <a:sym typeface="Calibri"/>
              </a:rPr>
              <a:t>ondersteuning</a:t>
            </a:r>
            <a:r>
              <a:rPr lang="en-ZA" sz="1200" b="0" i="0" u="none" strike="noStrike" cap="none" dirty="0">
                <a:solidFill>
                  <a:schemeClr val="dk1"/>
                </a:solidFill>
                <a:effectLst/>
                <a:latin typeface="Calibri"/>
                <a:ea typeface="Calibri"/>
                <a:cs typeface="Calibri"/>
                <a:sym typeface="Calibri"/>
              </a:rPr>
              <a:t> by </a:t>
            </a:r>
            <a:r>
              <a:rPr lang="en-ZA" sz="1200" b="0" i="0" u="none" strike="noStrike" cap="none" dirty="0" err="1">
                <a:solidFill>
                  <a:schemeClr val="dk1"/>
                </a:solidFill>
                <a:effectLst/>
                <a:latin typeface="Calibri"/>
                <a:ea typeface="Calibri"/>
                <a:cs typeface="Calibri"/>
                <a:sym typeface="Calibri"/>
              </a:rPr>
              <a:t>portuurlede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soek</a:t>
            </a:r>
            <a:r>
              <a:rPr lang="en-ZA" sz="1200" b="0" i="0" u="none" strike="noStrike" cap="none" dirty="0">
                <a:solidFill>
                  <a:schemeClr val="dk1"/>
                </a:solidFill>
                <a:effectLst/>
                <a:latin typeface="Calibri"/>
                <a:ea typeface="Calibri"/>
                <a:cs typeface="Calibri"/>
                <a:sym typeface="Calibri"/>
              </a:rPr>
              <a:t>, is </a:t>
            </a:r>
            <a:r>
              <a:rPr lang="en-ZA" sz="1200" b="0" i="0" u="none" strike="noStrike" cap="none" dirty="0" err="1">
                <a:solidFill>
                  <a:schemeClr val="dk1"/>
                </a:solidFill>
                <a:effectLst/>
                <a:latin typeface="Calibri"/>
                <a:ea typeface="Calibri"/>
                <a:cs typeface="Calibri"/>
                <a:sym typeface="Calibri"/>
              </a:rPr>
              <a:t>belangrik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omdat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tieners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dikwels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voel</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dat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hul</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vriende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hul</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onmiddellike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ervarings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verstaan</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342900" lvl="0" indent="-342900">
              <a:buFont typeface="Courier New" panose="02070309020205020404" pitchFamily="49" charset="0"/>
              <a:buChar char="-"/>
            </a:pPr>
            <a:r>
              <a:rPr lang="en-ZA" sz="1200" b="1" i="0" u="none" strike="noStrike" cap="none" dirty="0" err="1">
                <a:solidFill>
                  <a:schemeClr val="dk1"/>
                </a:solidFill>
                <a:effectLst/>
                <a:latin typeface="Calibri"/>
                <a:ea typeface="Calibri"/>
                <a:cs typeface="Calibri"/>
                <a:sym typeface="Calibri"/>
              </a:rPr>
              <a:t>Fisiese</a:t>
            </a:r>
            <a:r>
              <a:rPr lang="en-ZA" sz="1200" b="1" i="0" u="none" strike="noStrike" cap="none" dirty="0">
                <a:solidFill>
                  <a:schemeClr val="dk1"/>
                </a:solidFill>
                <a:effectLst/>
                <a:latin typeface="Calibri"/>
                <a:ea typeface="Calibri"/>
                <a:cs typeface="Calibri"/>
                <a:sym typeface="Calibri"/>
              </a:rPr>
              <a:t> </a:t>
            </a:r>
            <a:r>
              <a:rPr lang="en-ZA" sz="1200" b="1" i="0" u="none" strike="noStrike" cap="none" dirty="0" err="1">
                <a:solidFill>
                  <a:schemeClr val="dk1"/>
                </a:solidFill>
                <a:effectLst/>
                <a:latin typeface="Calibri"/>
                <a:ea typeface="Calibri"/>
                <a:cs typeface="Calibri"/>
                <a:sym typeface="Calibri"/>
              </a:rPr>
              <a:t>en</a:t>
            </a:r>
            <a:r>
              <a:rPr lang="en-ZA" sz="1200" b="1" i="0" u="none" strike="noStrike" cap="none" dirty="0">
                <a:solidFill>
                  <a:schemeClr val="dk1"/>
                </a:solidFill>
                <a:effectLst/>
                <a:latin typeface="Calibri"/>
                <a:ea typeface="Calibri"/>
                <a:cs typeface="Calibri"/>
                <a:sym typeface="Calibri"/>
              </a:rPr>
              <a:t> </a:t>
            </a:r>
            <a:r>
              <a:rPr lang="en-ZA" sz="1200" b="1" i="0" u="none" strike="noStrike" cap="none" dirty="0" err="1">
                <a:solidFill>
                  <a:schemeClr val="dk1"/>
                </a:solidFill>
                <a:effectLst/>
                <a:latin typeface="Calibri"/>
                <a:ea typeface="Calibri"/>
                <a:cs typeface="Calibri"/>
                <a:sym typeface="Calibri"/>
              </a:rPr>
              <a:t>kreatiewe</a:t>
            </a:r>
            <a:r>
              <a:rPr lang="en-ZA" sz="1200" b="1" i="0" u="none" strike="noStrike" cap="none" dirty="0">
                <a:solidFill>
                  <a:schemeClr val="dk1"/>
                </a:solidFill>
                <a:effectLst/>
                <a:latin typeface="Calibri"/>
                <a:ea typeface="Calibri"/>
                <a:cs typeface="Calibri"/>
                <a:sym typeface="Calibri"/>
              </a:rPr>
              <a:t> </a:t>
            </a:r>
            <a:r>
              <a:rPr lang="en-ZA" sz="1200" b="1" i="0" u="none" strike="noStrike" cap="none" dirty="0" err="1">
                <a:solidFill>
                  <a:schemeClr val="dk1"/>
                </a:solidFill>
                <a:effectLst/>
                <a:latin typeface="Calibri"/>
                <a:ea typeface="Calibri"/>
                <a:cs typeface="Calibri"/>
                <a:sym typeface="Calibri"/>
              </a:rPr>
              <a:t>uitlaatkleppe</a:t>
            </a:r>
            <a:r>
              <a:rPr lang="en-ZA" sz="1200" b="1" i="0" u="none" strike="noStrike" cap="none" dirty="0">
                <a:solidFill>
                  <a:schemeClr val="dk1"/>
                </a:solidFill>
                <a:effectLst/>
                <a:latin typeface="Calibri"/>
                <a:ea typeface="Calibri"/>
                <a:cs typeface="Calibri"/>
                <a:sym typeface="Calibri"/>
              </a:rPr>
              <a:t>:</a:t>
            </a:r>
            <a:r>
              <a:rPr lang="en-ZA" sz="1200" b="0" i="0" u="none" strike="noStrike" cap="none" dirty="0">
                <a:solidFill>
                  <a:schemeClr val="dk1"/>
                </a:solidFill>
                <a:effectLst/>
                <a:latin typeface="Calibri"/>
                <a:ea typeface="Calibri"/>
                <a:cs typeface="Calibri"/>
                <a:sym typeface="Calibri"/>
              </a:rPr>
              <a:t> Om </a:t>
            </a:r>
            <a:r>
              <a:rPr lang="en-ZA" sz="1200" b="0" i="0" u="none" strike="noStrike" cap="none" dirty="0" err="1">
                <a:solidFill>
                  <a:schemeClr val="dk1"/>
                </a:solidFill>
                <a:effectLst/>
                <a:latin typeface="Calibri"/>
                <a:ea typeface="Calibri"/>
                <a:cs typeface="Calibri"/>
                <a:sym typeface="Calibri"/>
              </a:rPr>
              <a:t>fisiese</a:t>
            </a:r>
            <a:r>
              <a:rPr lang="en-ZA" sz="1200" b="0" i="0" u="none" strike="noStrike" cap="none" dirty="0">
                <a:solidFill>
                  <a:schemeClr val="dk1"/>
                </a:solidFill>
                <a:effectLst/>
                <a:latin typeface="Calibri"/>
                <a:ea typeface="Calibri"/>
                <a:cs typeface="Calibri"/>
                <a:sym typeface="Calibri"/>
              </a:rPr>
              <a:t> of </a:t>
            </a:r>
            <a:r>
              <a:rPr lang="en-ZA" sz="1200" b="0" i="0" u="none" strike="noStrike" cap="none" dirty="0" err="1">
                <a:solidFill>
                  <a:schemeClr val="dk1"/>
                </a:solidFill>
                <a:effectLst/>
                <a:latin typeface="Calibri"/>
                <a:ea typeface="Calibri"/>
                <a:cs typeface="Calibri"/>
                <a:sym typeface="Calibri"/>
              </a:rPr>
              <a:t>kreatiewe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aktiwiteite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gebruik</a:t>
            </a:r>
            <a:r>
              <a:rPr lang="en-ZA" sz="1200" b="0" i="0" u="none" strike="noStrike" cap="none" dirty="0">
                <a:solidFill>
                  <a:schemeClr val="dk1"/>
                </a:solidFill>
                <a:effectLst/>
                <a:latin typeface="Calibri"/>
                <a:ea typeface="Calibri"/>
                <a:cs typeface="Calibri"/>
                <a:sym typeface="Calibri"/>
              </a:rPr>
              <a:t> om </a:t>
            </a:r>
            <a:r>
              <a:rPr lang="en-ZA" sz="1200" b="0" i="0" u="none" strike="noStrike" cap="none" dirty="0" err="1">
                <a:solidFill>
                  <a:schemeClr val="dk1"/>
                </a:solidFill>
                <a:effectLst/>
                <a:latin typeface="Calibri"/>
                <a:ea typeface="Calibri"/>
                <a:cs typeface="Calibri"/>
                <a:sym typeface="Calibri"/>
              </a:rPr>
              <a:t>stres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frustrasie</a:t>
            </a:r>
            <a:r>
              <a:rPr lang="en-ZA" sz="1200" b="0" i="0" u="none" strike="noStrike" cap="none" dirty="0">
                <a:solidFill>
                  <a:schemeClr val="dk1"/>
                </a:solidFill>
                <a:effectLst/>
                <a:latin typeface="Calibri"/>
                <a:ea typeface="Calibri"/>
                <a:cs typeface="Calibri"/>
                <a:sym typeface="Calibri"/>
              </a:rPr>
              <a:t> of </a:t>
            </a:r>
            <a:r>
              <a:rPr lang="en-ZA" sz="1200" b="0" i="0" u="none" strike="noStrike" cap="none" dirty="0" err="1">
                <a:solidFill>
                  <a:schemeClr val="dk1"/>
                </a:solidFill>
                <a:effectLst/>
                <a:latin typeface="Calibri"/>
                <a:ea typeface="Calibri"/>
                <a:cs typeface="Calibri"/>
                <a:sym typeface="Calibri"/>
              </a:rPr>
              <a:t>angs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verlig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Voorbeelde</a:t>
            </a:r>
            <a:r>
              <a:rPr lang="en-ZA" sz="1200" b="0" i="0" u="none" strike="noStrike" cap="none" dirty="0">
                <a:solidFill>
                  <a:schemeClr val="dk1"/>
                </a:solidFill>
                <a:effectLst/>
                <a:latin typeface="Calibri"/>
                <a:ea typeface="Calibri"/>
                <a:cs typeface="Calibri"/>
                <a:sym typeface="Calibri"/>
              </a:rPr>
              <a:t> sluit in </a:t>
            </a:r>
            <a:r>
              <a:rPr lang="en-ZA" sz="1200" b="0" i="0" u="none" strike="noStrike" cap="none" dirty="0" err="1">
                <a:solidFill>
                  <a:schemeClr val="dk1"/>
                </a:solidFill>
                <a:effectLst/>
                <a:latin typeface="Calibri"/>
                <a:ea typeface="Calibri"/>
                <a:cs typeface="Calibri"/>
                <a:sym typeface="Calibri"/>
              </a:rPr>
              <a:t>hardloop</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spansport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musiek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luister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skeppende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aktiwiteite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kreatiewe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skryfwerk</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342900" lvl="0" indent="-342900">
              <a:buFont typeface="Courier New" panose="02070309020205020404" pitchFamily="49" charset="0"/>
              <a:buChar char="-"/>
            </a:pPr>
            <a:r>
              <a:rPr lang="en-ZA" sz="1200" b="1" i="0" u="none" strike="noStrike" cap="none" dirty="0" err="1">
                <a:solidFill>
                  <a:schemeClr val="dk1"/>
                </a:solidFill>
                <a:effectLst/>
                <a:latin typeface="Calibri"/>
                <a:ea typeface="Calibri"/>
                <a:cs typeface="Calibri"/>
                <a:sym typeface="Calibri"/>
              </a:rPr>
              <a:t>Joernaalinskrywings</a:t>
            </a:r>
            <a:r>
              <a:rPr lang="en-ZA" sz="1200" b="1" i="0" u="none" strike="noStrike" cap="none" dirty="0">
                <a:solidFill>
                  <a:schemeClr val="dk1"/>
                </a:solidFill>
                <a:effectLst/>
                <a:latin typeface="Calibri"/>
                <a:ea typeface="Calibri"/>
                <a:cs typeface="Calibri"/>
                <a:sym typeface="Calibri"/>
              </a:rPr>
              <a:t> </a:t>
            </a:r>
            <a:r>
              <a:rPr lang="en-ZA" sz="1200" b="1" i="0" u="none" strike="noStrike" cap="none" dirty="0" err="1">
                <a:solidFill>
                  <a:schemeClr val="dk1"/>
                </a:solidFill>
                <a:effectLst/>
                <a:latin typeface="Calibri"/>
                <a:ea typeface="Calibri"/>
                <a:cs typeface="Calibri"/>
                <a:sym typeface="Calibri"/>
              </a:rPr>
              <a:t>en</a:t>
            </a:r>
            <a:r>
              <a:rPr lang="en-ZA" sz="1200" b="1" i="0" u="none" strike="noStrike" cap="none" dirty="0">
                <a:solidFill>
                  <a:schemeClr val="dk1"/>
                </a:solidFill>
                <a:effectLst/>
                <a:latin typeface="Calibri"/>
                <a:ea typeface="Calibri"/>
                <a:cs typeface="Calibri"/>
                <a:sym typeface="Calibri"/>
              </a:rPr>
              <a:t> </a:t>
            </a:r>
            <a:r>
              <a:rPr lang="en-ZA" sz="1200" b="1" i="0" u="none" strike="noStrike" cap="none" dirty="0" err="1">
                <a:solidFill>
                  <a:schemeClr val="dk1"/>
                </a:solidFill>
                <a:effectLst/>
                <a:latin typeface="Calibri"/>
                <a:ea typeface="Calibri"/>
                <a:cs typeface="Calibri"/>
                <a:sym typeface="Calibri"/>
              </a:rPr>
              <a:t>refleksie</a:t>
            </a:r>
            <a:r>
              <a:rPr lang="en-ZA" sz="1200" b="1" i="0" u="none" strike="noStrike" cap="none" dirty="0">
                <a:solidFill>
                  <a:schemeClr val="dk1"/>
                </a:solidFill>
                <a:effectLst/>
                <a:latin typeface="Calibri"/>
                <a:ea typeface="Calibri"/>
                <a:cs typeface="Calibri"/>
                <a:sym typeface="Calibri"/>
              </a:rPr>
              <a:t>:</a:t>
            </a:r>
            <a:r>
              <a:rPr lang="en-ZA" sz="1200" b="0" i="0" u="none" strike="noStrike" cap="none" dirty="0">
                <a:solidFill>
                  <a:schemeClr val="dk1"/>
                </a:solidFill>
                <a:effectLst/>
                <a:latin typeface="Calibri"/>
                <a:ea typeface="Calibri"/>
                <a:cs typeface="Calibri"/>
                <a:sym typeface="Calibri"/>
              </a:rPr>
              <a:t> Om </a:t>
            </a:r>
            <a:r>
              <a:rPr lang="en-ZA" sz="1200" b="0" i="0" u="none" strike="noStrike" cap="none" dirty="0" err="1">
                <a:solidFill>
                  <a:schemeClr val="dk1"/>
                </a:solidFill>
                <a:effectLst/>
                <a:latin typeface="Calibri"/>
                <a:ea typeface="Calibri"/>
                <a:cs typeface="Calibri"/>
                <a:sym typeface="Calibri"/>
              </a:rPr>
              <a:t>gedagtes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gevoelens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neer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skryf</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sodat</a:t>
            </a:r>
            <a:r>
              <a:rPr lang="en-ZA" sz="1200" b="0" i="0" u="none" strike="noStrike" cap="none" dirty="0">
                <a:solidFill>
                  <a:schemeClr val="dk1"/>
                </a:solidFill>
                <a:effectLst/>
                <a:latin typeface="Calibri"/>
                <a:ea typeface="Calibri"/>
                <a:cs typeface="Calibri"/>
                <a:sym typeface="Calibri"/>
              </a:rPr>
              <a:t> intense </a:t>
            </a:r>
            <a:r>
              <a:rPr lang="en-ZA" sz="1200" b="0" i="0" u="none" strike="noStrike" cap="none" dirty="0" err="1">
                <a:solidFill>
                  <a:schemeClr val="dk1"/>
                </a:solidFill>
                <a:effectLst/>
                <a:latin typeface="Calibri"/>
                <a:ea typeface="Calibri"/>
                <a:cs typeface="Calibri"/>
                <a:sym typeface="Calibri"/>
              </a:rPr>
              <a:t>emosies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verwerk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kan</a:t>
            </a:r>
            <a:r>
              <a:rPr lang="en-ZA" sz="1200" b="0" i="0" u="none" strike="noStrike" cap="none" dirty="0">
                <a:solidFill>
                  <a:schemeClr val="dk1"/>
                </a:solidFill>
                <a:effectLst/>
                <a:latin typeface="Calibri"/>
                <a:ea typeface="Calibri"/>
                <a:cs typeface="Calibri"/>
                <a:sym typeface="Calibri"/>
              </a:rPr>
              <a:t> word. Dit </a:t>
            </a:r>
            <a:r>
              <a:rPr lang="en-ZA" sz="1200" b="0" i="0" u="none" strike="noStrike" cap="none" dirty="0" err="1">
                <a:solidFill>
                  <a:schemeClr val="dk1"/>
                </a:solidFill>
                <a:effectLst/>
                <a:latin typeface="Calibri"/>
                <a:ea typeface="Calibri"/>
                <a:cs typeface="Calibri"/>
                <a:sym typeface="Calibri"/>
              </a:rPr>
              <a:t>kan</a:t>
            </a:r>
            <a:r>
              <a:rPr lang="en-ZA" sz="1200" b="0" i="0" u="none" strike="noStrike" cap="none" dirty="0">
                <a:solidFill>
                  <a:schemeClr val="dk1"/>
                </a:solidFill>
                <a:effectLst/>
                <a:latin typeface="Calibri"/>
                <a:ea typeface="Calibri"/>
                <a:cs typeface="Calibri"/>
                <a:sym typeface="Calibri"/>
              </a:rPr>
              <a:t> help </a:t>
            </a:r>
            <a:r>
              <a:rPr lang="en-ZA" sz="1200" b="0" i="0" u="none" strike="noStrike" cap="none" dirty="0" err="1">
                <a:solidFill>
                  <a:schemeClr val="dk1"/>
                </a:solidFill>
                <a:effectLst/>
                <a:latin typeface="Calibri"/>
                <a:ea typeface="Calibri"/>
                <a:cs typeface="Calibri"/>
                <a:sym typeface="Calibri"/>
              </a:rPr>
              <a:t>voorkom</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dat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geestelik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oorlaai</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voel</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7</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36702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i="0" u="none" strike="noStrike" cap="none" dirty="0" err="1">
                <a:solidFill>
                  <a:schemeClr val="dk1"/>
                </a:solidFill>
                <a:effectLst/>
                <a:latin typeface="Calibri"/>
                <a:ea typeface="Calibri"/>
                <a:cs typeface="Calibri"/>
                <a:sym typeface="Calibri"/>
              </a:rPr>
              <a:t>Skyfie</a:t>
            </a:r>
            <a:r>
              <a:rPr lang="en-ZA" sz="1200" b="1" i="0" u="none" strike="noStrike" cap="none" dirty="0">
                <a:solidFill>
                  <a:schemeClr val="dk1"/>
                </a:solidFill>
                <a:effectLst/>
                <a:latin typeface="Calibri"/>
                <a:ea typeface="Calibri"/>
                <a:cs typeface="Calibri"/>
                <a:sym typeface="Calibri"/>
              </a:rPr>
              <a:t> 8: </a:t>
            </a:r>
            <a:r>
              <a:rPr lang="en-ZA" sz="1200" b="0" i="0" u="none" strike="noStrike" cap="none" dirty="0">
                <a:solidFill>
                  <a:schemeClr val="dk1"/>
                </a:solidFill>
                <a:effectLst/>
                <a:latin typeface="Calibri"/>
                <a:ea typeface="Calibri"/>
                <a:cs typeface="Calibri"/>
                <a:sym typeface="Calibri"/>
              </a:rPr>
              <a:t>Die </a:t>
            </a:r>
            <a:r>
              <a:rPr lang="en-ZA" sz="1200" b="0" i="0" u="none" strike="noStrike" cap="none" dirty="0" err="1">
                <a:solidFill>
                  <a:schemeClr val="dk1"/>
                </a:solidFill>
                <a:effectLst/>
                <a:latin typeface="Calibri"/>
                <a:ea typeface="Calibri"/>
                <a:cs typeface="Calibri"/>
                <a:sym typeface="Calibri"/>
              </a:rPr>
              <a:t>laaste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hanteringstrategie</a:t>
            </a:r>
            <a:r>
              <a:rPr lang="en-ZA" sz="1200" b="0" i="0" u="none" strike="noStrike" cap="none" dirty="0">
                <a:solidFill>
                  <a:schemeClr val="dk1"/>
                </a:solidFill>
                <a:effectLst/>
                <a:latin typeface="Calibri"/>
                <a:ea typeface="Calibri"/>
                <a:cs typeface="Calibri"/>
                <a:sym typeface="Calibri"/>
              </a:rPr>
              <a:t> word </a:t>
            </a:r>
            <a:r>
              <a:rPr lang="en-ZA" sz="1200" b="1" i="0" u="none" strike="noStrike" cap="none" dirty="0" err="1">
                <a:solidFill>
                  <a:schemeClr val="dk1"/>
                </a:solidFill>
                <a:effectLst/>
                <a:latin typeface="Calibri"/>
                <a:ea typeface="Calibri"/>
                <a:cs typeface="Calibri"/>
                <a:sym typeface="Calibri"/>
              </a:rPr>
              <a:t>probleem-gebaseerde</a:t>
            </a:r>
            <a:r>
              <a:rPr lang="en-ZA" sz="1200" b="1" i="0" u="none" strike="noStrike" cap="none" dirty="0">
                <a:solidFill>
                  <a:schemeClr val="dk1"/>
                </a:solidFill>
                <a:effectLst/>
                <a:latin typeface="Calibri"/>
                <a:ea typeface="Calibri"/>
                <a:cs typeface="Calibri"/>
                <a:sym typeface="Calibri"/>
              </a:rPr>
              <a:t> </a:t>
            </a:r>
            <a:r>
              <a:rPr lang="en-ZA" sz="1200" b="1" i="0" u="none" strike="noStrike" cap="none" dirty="0" err="1">
                <a:solidFill>
                  <a:schemeClr val="dk1"/>
                </a:solidFill>
                <a:effectLst/>
                <a:latin typeface="Calibri"/>
                <a:ea typeface="Calibri"/>
                <a:cs typeface="Calibri"/>
                <a:sym typeface="Calibri"/>
              </a:rPr>
              <a:t>hantering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genoem</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en-ZA" sz="1200" b="0" i="0" u="none" strike="noStrike" cap="none" dirty="0">
                <a:solidFill>
                  <a:schemeClr val="dk1"/>
                </a:solidFill>
                <a:effectLst/>
                <a:latin typeface="Calibri"/>
                <a:ea typeface="Calibri"/>
                <a:cs typeface="Calibri"/>
                <a:sym typeface="Calibri"/>
              </a:rPr>
              <a:t>Dit is </a:t>
            </a:r>
            <a:r>
              <a:rPr lang="en-ZA" sz="1200" b="0" i="0" u="none" strike="noStrike" cap="none" dirty="0" err="1">
                <a:solidFill>
                  <a:schemeClr val="dk1"/>
                </a:solidFill>
                <a:effectLst/>
                <a:latin typeface="Calibri"/>
                <a:ea typeface="Calibri"/>
                <a:cs typeface="Calibri"/>
                <a:sym typeface="Calibri"/>
              </a:rPr>
              <a:t>wanneer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aktief</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probeer</a:t>
            </a:r>
            <a:r>
              <a:rPr lang="en-ZA" sz="1200" b="0" i="0" u="none" strike="noStrike" cap="none" dirty="0">
                <a:solidFill>
                  <a:schemeClr val="dk1"/>
                </a:solidFill>
                <a:effectLst/>
                <a:latin typeface="Calibri"/>
                <a:ea typeface="Calibri"/>
                <a:cs typeface="Calibri"/>
                <a:sym typeface="Calibri"/>
              </a:rPr>
              <a:t> om die </a:t>
            </a:r>
            <a:r>
              <a:rPr lang="en-ZA" sz="1200" b="0" i="0" u="none" strike="noStrike" cap="none" dirty="0" err="1">
                <a:solidFill>
                  <a:schemeClr val="dk1"/>
                </a:solidFill>
                <a:effectLst/>
                <a:latin typeface="Calibri"/>
                <a:ea typeface="Calibri"/>
                <a:cs typeface="Calibri"/>
                <a:sym typeface="Calibri"/>
              </a:rPr>
              <a:t>bron</a:t>
            </a:r>
            <a:r>
              <a:rPr lang="en-ZA" sz="1200" b="0" i="0" u="none" strike="noStrike" cap="none" dirty="0">
                <a:solidFill>
                  <a:schemeClr val="dk1"/>
                </a:solidFill>
                <a:effectLst/>
                <a:latin typeface="Calibri"/>
                <a:ea typeface="Calibri"/>
                <a:cs typeface="Calibri"/>
                <a:sym typeface="Calibri"/>
              </a:rPr>
              <a:t> van die </a:t>
            </a:r>
            <a:r>
              <a:rPr lang="en-ZA" sz="1200" b="0" i="0" u="none" strike="noStrike" cap="none" dirty="0" err="1">
                <a:solidFill>
                  <a:schemeClr val="dk1"/>
                </a:solidFill>
                <a:effectLst/>
                <a:latin typeface="Calibri"/>
                <a:ea typeface="Calibri"/>
                <a:cs typeface="Calibri"/>
                <a:sym typeface="Calibri"/>
              </a:rPr>
              <a:t>stres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bestuur</a:t>
            </a:r>
            <a:r>
              <a:rPr lang="en-ZA" sz="1200" b="0" i="0" u="none" strike="noStrike" cap="none" dirty="0">
                <a:solidFill>
                  <a:schemeClr val="dk1"/>
                </a:solidFill>
                <a:effectLst/>
                <a:latin typeface="Calibri"/>
                <a:ea typeface="Calibri"/>
                <a:cs typeface="Calibri"/>
                <a:sym typeface="Calibri"/>
              </a:rPr>
              <a:t> of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verander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Wanneer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ons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voel</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dat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ons</a:t>
            </a:r>
            <a:r>
              <a:rPr lang="en-ZA" sz="1200" b="0" i="0" u="none" strike="noStrike" cap="none" dirty="0">
                <a:solidFill>
                  <a:schemeClr val="dk1"/>
                </a:solidFill>
                <a:effectLst/>
                <a:latin typeface="Calibri"/>
                <a:ea typeface="Calibri"/>
                <a:cs typeface="Calibri"/>
                <a:sym typeface="Calibri"/>
              </a:rPr>
              <a:t> ’n mate van </a:t>
            </a:r>
            <a:r>
              <a:rPr lang="en-ZA" sz="1200" b="0" i="0" u="none" strike="noStrike" cap="none" dirty="0" err="1">
                <a:solidFill>
                  <a:schemeClr val="dk1"/>
                </a:solidFill>
                <a:effectLst/>
                <a:latin typeface="Calibri"/>
                <a:ea typeface="Calibri"/>
                <a:cs typeface="Calibri"/>
                <a:sym typeface="Calibri"/>
              </a:rPr>
              <a:t>beheer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oor</a:t>
            </a:r>
            <a:r>
              <a:rPr lang="en-ZA" sz="1200" b="0" i="0" u="none" strike="noStrike" cap="none" dirty="0">
                <a:solidFill>
                  <a:schemeClr val="dk1"/>
                </a:solidFill>
                <a:effectLst/>
                <a:latin typeface="Calibri"/>
                <a:ea typeface="Calibri"/>
                <a:cs typeface="Calibri"/>
                <a:sym typeface="Calibri"/>
              </a:rPr>
              <a:t> ’n </a:t>
            </a:r>
            <a:r>
              <a:rPr lang="en-ZA" sz="1200" b="0" i="0" u="none" strike="noStrike" cap="none" dirty="0" err="1">
                <a:solidFill>
                  <a:schemeClr val="dk1"/>
                </a:solidFill>
                <a:effectLst/>
                <a:latin typeface="Calibri"/>
                <a:ea typeface="Calibri"/>
                <a:cs typeface="Calibri"/>
                <a:sym typeface="Calibri"/>
              </a:rPr>
              <a:t>situasie</a:t>
            </a:r>
            <a:r>
              <a:rPr lang="en-ZA" sz="1200" b="0" i="0" u="none" strike="noStrike" cap="none" dirty="0">
                <a:solidFill>
                  <a:schemeClr val="dk1"/>
                </a:solidFill>
                <a:effectLst/>
                <a:latin typeface="Calibri"/>
                <a:ea typeface="Calibri"/>
                <a:cs typeface="Calibri"/>
                <a:sym typeface="Calibri"/>
              </a:rPr>
              <a:t> het, is </a:t>
            </a:r>
            <a:r>
              <a:rPr lang="en-ZA" sz="1200" b="0" i="0" u="none" strike="noStrike" cap="none" dirty="0" err="1">
                <a:solidFill>
                  <a:schemeClr val="dk1"/>
                </a:solidFill>
                <a:effectLst/>
                <a:latin typeface="Calibri"/>
                <a:ea typeface="Calibri"/>
                <a:cs typeface="Calibri"/>
                <a:sym typeface="Calibri"/>
              </a:rPr>
              <a:t>ons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meer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geneig</a:t>
            </a:r>
            <a:r>
              <a:rPr lang="en-ZA" sz="1200" b="0" i="0" u="none" strike="noStrike" cap="none" dirty="0">
                <a:solidFill>
                  <a:schemeClr val="dk1"/>
                </a:solidFill>
                <a:effectLst/>
                <a:latin typeface="Calibri"/>
                <a:ea typeface="Calibri"/>
                <a:cs typeface="Calibri"/>
                <a:sym typeface="Calibri"/>
              </a:rPr>
              <a:t> om </a:t>
            </a:r>
            <a:r>
              <a:rPr lang="en-ZA" sz="1200" b="0" i="0" u="none" strike="noStrike" cap="none" dirty="0" err="1">
                <a:solidFill>
                  <a:schemeClr val="dk1"/>
                </a:solidFill>
                <a:effectLst/>
                <a:latin typeface="Calibri"/>
                <a:ea typeface="Calibri"/>
                <a:cs typeface="Calibri"/>
                <a:sym typeface="Calibri"/>
              </a:rPr>
              <a:t>strategieë</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soos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hierdie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gebruik</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342900" lvl="0" indent="-342900">
              <a:buFont typeface="Courier New" panose="02070309020205020404" pitchFamily="49" charset="0"/>
              <a:buChar char="-"/>
            </a:pPr>
            <a:r>
              <a:rPr lang="en-ZA" sz="1200" b="1" i="0" u="none" strike="noStrike" cap="none" dirty="0" err="1">
                <a:solidFill>
                  <a:schemeClr val="dk1"/>
                </a:solidFill>
                <a:effectLst/>
                <a:latin typeface="Calibri"/>
                <a:ea typeface="Calibri"/>
                <a:cs typeface="Calibri"/>
                <a:sym typeface="Calibri"/>
              </a:rPr>
              <a:t>Tydsbestuur</a:t>
            </a:r>
            <a:r>
              <a:rPr lang="en-ZA" sz="1200" b="1" i="0" u="none" strike="noStrike" cap="none" dirty="0">
                <a:solidFill>
                  <a:schemeClr val="dk1"/>
                </a:solidFill>
                <a:effectLst/>
                <a:latin typeface="Calibri"/>
                <a:ea typeface="Calibri"/>
                <a:cs typeface="Calibri"/>
                <a:sym typeface="Calibri"/>
              </a:rPr>
              <a:t> </a:t>
            </a:r>
            <a:r>
              <a:rPr lang="en-ZA" sz="1200" b="1" i="0" u="none" strike="noStrike" cap="none" dirty="0" err="1">
                <a:solidFill>
                  <a:schemeClr val="dk1"/>
                </a:solidFill>
                <a:effectLst/>
                <a:latin typeface="Calibri"/>
                <a:ea typeface="Calibri"/>
                <a:cs typeface="Calibri"/>
                <a:sym typeface="Calibri"/>
              </a:rPr>
              <a:t>en</a:t>
            </a:r>
            <a:r>
              <a:rPr lang="en-ZA" sz="1200" b="1" i="0" u="none" strike="noStrike" cap="none" dirty="0">
                <a:solidFill>
                  <a:schemeClr val="dk1"/>
                </a:solidFill>
                <a:effectLst/>
                <a:latin typeface="Calibri"/>
                <a:ea typeface="Calibri"/>
                <a:cs typeface="Calibri"/>
                <a:sym typeface="Calibri"/>
              </a:rPr>
              <a:t> </a:t>
            </a:r>
            <a:r>
              <a:rPr lang="en-ZA" sz="1200" b="1" i="0" u="none" strike="noStrike" cap="none" dirty="0" err="1">
                <a:solidFill>
                  <a:schemeClr val="dk1"/>
                </a:solidFill>
                <a:effectLst/>
                <a:latin typeface="Calibri"/>
                <a:ea typeface="Calibri"/>
                <a:cs typeface="Calibri"/>
                <a:sym typeface="Calibri"/>
              </a:rPr>
              <a:t>beplanning</a:t>
            </a:r>
            <a:r>
              <a:rPr lang="en-ZA" sz="1200" b="1" i="0" u="none" strike="noStrike" cap="none" dirty="0">
                <a:solidFill>
                  <a:schemeClr val="dk1"/>
                </a:solidFill>
                <a:effectLst/>
                <a:latin typeface="Calibri"/>
                <a:ea typeface="Calibri"/>
                <a:cs typeface="Calibri"/>
                <a:sym typeface="Calibri"/>
              </a:rPr>
              <a: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Breek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groot</a:t>
            </a:r>
            <a:r>
              <a:rPr lang="en-ZA" sz="1200" b="0" i="0" u="none" strike="noStrike" cap="none" dirty="0">
                <a:solidFill>
                  <a:schemeClr val="dk1"/>
                </a:solidFill>
                <a:effectLst/>
                <a:latin typeface="Calibri"/>
                <a:ea typeface="Calibri"/>
                <a:cs typeface="Calibri"/>
                <a:sym typeface="Calibri"/>
              </a:rPr>
              <a:t> take, </a:t>
            </a:r>
            <a:r>
              <a:rPr lang="en-ZA" sz="1200" b="0" i="0" u="none" strike="noStrike" cap="none" dirty="0" err="1">
                <a:solidFill>
                  <a:schemeClr val="dk1"/>
                </a:solidFill>
                <a:effectLst/>
                <a:latin typeface="Calibri"/>
                <a:ea typeface="Calibri"/>
                <a:cs typeface="Calibri"/>
                <a:sym typeface="Calibri"/>
              </a:rPr>
              <a:t>soos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eksamenvoorbereiding</a:t>
            </a:r>
            <a:r>
              <a:rPr lang="en-ZA" sz="1200" b="0" i="0" u="none" strike="noStrike" cap="none" dirty="0">
                <a:solidFill>
                  <a:schemeClr val="dk1"/>
                </a:solidFill>
                <a:effectLst/>
                <a:latin typeface="Calibri"/>
                <a:ea typeface="Calibri"/>
                <a:cs typeface="Calibri"/>
                <a:sym typeface="Calibri"/>
              </a:rPr>
              <a:t>, op in </a:t>
            </a:r>
            <a:r>
              <a:rPr lang="en-ZA" sz="1200" b="0" i="0" u="none" strike="noStrike" cap="none" dirty="0" err="1">
                <a:solidFill>
                  <a:schemeClr val="dk1"/>
                </a:solidFill>
                <a:effectLst/>
                <a:latin typeface="Calibri"/>
                <a:ea typeface="Calibri"/>
                <a:cs typeface="Calibri"/>
                <a:sym typeface="Calibri"/>
              </a:rPr>
              <a:t>kleiner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hanteerbare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stappe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Gebruik</a:t>
            </a:r>
            <a:r>
              <a:rPr lang="en-ZA" sz="1200" b="0" i="0" u="none" strike="noStrike" cap="none" dirty="0">
                <a:solidFill>
                  <a:schemeClr val="dk1"/>
                </a:solidFill>
                <a:effectLst/>
                <a:latin typeface="Calibri"/>
                <a:ea typeface="Calibri"/>
                <a:cs typeface="Calibri"/>
                <a:sym typeface="Calibri"/>
              </a:rPr>
              <a:t> ’n </a:t>
            </a:r>
            <a:r>
              <a:rPr lang="en-ZA" sz="1200" b="0" i="0" u="none" strike="noStrike" cap="none" dirty="0" err="1">
                <a:solidFill>
                  <a:schemeClr val="dk1"/>
                </a:solidFill>
                <a:effectLst/>
                <a:latin typeface="Calibri"/>
                <a:ea typeface="Calibri"/>
                <a:cs typeface="Calibri"/>
                <a:sym typeface="Calibri"/>
              </a:rPr>
              <a:t>studieskedule</a:t>
            </a:r>
            <a:r>
              <a:rPr lang="en-ZA" sz="1200" b="0" i="0" u="none" strike="noStrike" cap="none" dirty="0">
                <a:solidFill>
                  <a:schemeClr val="dk1"/>
                </a:solidFill>
                <a:effectLst/>
                <a:latin typeface="Calibri"/>
                <a:ea typeface="Calibri"/>
                <a:cs typeface="Calibri"/>
                <a:sym typeface="Calibri"/>
              </a:rPr>
              <a:t> of </a:t>
            </a:r>
            <a:r>
              <a:rPr lang="en-ZA" sz="1200" b="0" i="0" u="none" strike="noStrike" cap="none" dirty="0" err="1">
                <a:solidFill>
                  <a:schemeClr val="dk1"/>
                </a:solidFill>
                <a:effectLst/>
                <a:latin typeface="Calibri"/>
                <a:ea typeface="Calibri"/>
                <a:cs typeface="Calibri"/>
                <a:sym typeface="Calibri"/>
              </a:rPr>
              <a:t>taaklys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monitor </a:t>
            </a:r>
            <a:r>
              <a:rPr lang="en-ZA" sz="1200" b="0" i="0" u="none" strike="noStrike" cap="none" dirty="0" err="1">
                <a:solidFill>
                  <a:schemeClr val="dk1"/>
                </a:solidFill>
                <a:effectLst/>
                <a:latin typeface="Calibri"/>
                <a:ea typeface="Calibri"/>
                <a:cs typeface="Calibri"/>
                <a:sym typeface="Calibri"/>
              </a:rPr>
              <a:t>gereeld</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jou</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vordering</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342900" lvl="0" indent="-342900">
              <a:buFont typeface="Courier New" panose="02070309020205020404" pitchFamily="49" charset="0"/>
              <a:buChar char="-"/>
            </a:pPr>
            <a:r>
              <a:rPr lang="en-ZA" sz="1200" b="1" i="0" u="none" strike="noStrike" cap="none" dirty="0" err="1">
                <a:solidFill>
                  <a:schemeClr val="dk1"/>
                </a:solidFill>
                <a:effectLst/>
                <a:latin typeface="Calibri"/>
                <a:ea typeface="Calibri"/>
                <a:cs typeface="Calibri"/>
                <a:sym typeface="Calibri"/>
              </a:rPr>
              <a:t>Soek</a:t>
            </a:r>
            <a:r>
              <a:rPr lang="en-ZA" sz="1200" b="1" i="0" u="none" strike="noStrike" cap="none" dirty="0">
                <a:solidFill>
                  <a:schemeClr val="dk1"/>
                </a:solidFill>
                <a:effectLst/>
                <a:latin typeface="Calibri"/>
                <a:ea typeface="Calibri"/>
                <a:cs typeface="Calibri"/>
                <a:sym typeface="Calibri"/>
              </a:rPr>
              <a:t> </a:t>
            </a:r>
            <a:r>
              <a:rPr lang="en-ZA" sz="1200" b="1" i="0" u="none" strike="noStrike" cap="none" dirty="0" err="1">
                <a:solidFill>
                  <a:schemeClr val="dk1"/>
                </a:solidFill>
                <a:effectLst/>
                <a:latin typeface="Calibri"/>
                <a:ea typeface="Calibri"/>
                <a:cs typeface="Calibri"/>
                <a:sym typeface="Calibri"/>
              </a:rPr>
              <a:t>inligting</a:t>
            </a:r>
            <a:r>
              <a:rPr lang="en-ZA" sz="1200" b="1" i="0" u="none" strike="noStrike" cap="none" dirty="0">
                <a:solidFill>
                  <a:schemeClr val="dk1"/>
                </a:solidFill>
                <a:effectLst/>
                <a:latin typeface="Calibri"/>
                <a:ea typeface="Calibri"/>
                <a:cs typeface="Calibri"/>
                <a:sym typeface="Calibri"/>
              </a:rPr>
              <a:t>:</a:t>
            </a:r>
            <a:r>
              <a:rPr lang="en-ZA" sz="1200" b="0" i="0" u="none" strike="noStrike" cap="none" dirty="0">
                <a:solidFill>
                  <a:schemeClr val="dk1"/>
                </a:solidFill>
                <a:effectLst/>
                <a:latin typeface="Calibri"/>
                <a:ea typeface="Calibri"/>
                <a:cs typeface="Calibri"/>
                <a:sym typeface="Calibri"/>
              </a:rPr>
              <a:t> Vind </a:t>
            </a:r>
            <a:r>
              <a:rPr lang="en-ZA" sz="1200" b="0" i="0" u="none" strike="noStrike" cap="none" dirty="0" err="1">
                <a:solidFill>
                  <a:schemeClr val="dk1"/>
                </a:solidFill>
                <a:effectLst/>
                <a:latin typeface="Calibri"/>
                <a:ea typeface="Calibri"/>
                <a:cs typeface="Calibri"/>
                <a:sym typeface="Calibri"/>
              </a:rPr>
              <a:t>oplossings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deur</a:t>
            </a:r>
            <a:r>
              <a:rPr lang="en-ZA" sz="1200" b="0" i="0" u="none" strike="noStrike" cap="none" dirty="0">
                <a:solidFill>
                  <a:schemeClr val="dk1"/>
                </a:solidFill>
                <a:effectLst/>
                <a:latin typeface="Calibri"/>
                <a:ea typeface="Calibri"/>
                <a:cs typeface="Calibri"/>
                <a:sym typeface="Calibri"/>
              </a:rPr>
              <a:t> vir </a:t>
            </a:r>
            <a:r>
              <a:rPr lang="en-ZA" sz="1200" b="0" i="0" u="none" strike="noStrike" cap="none" dirty="0" err="1">
                <a:solidFill>
                  <a:schemeClr val="dk1"/>
                </a:solidFill>
                <a:effectLst/>
                <a:latin typeface="Calibri"/>
                <a:ea typeface="Calibri"/>
                <a:cs typeface="Calibri"/>
                <a:sym typeface="Calibri"/>
              </a:rPr>
              <a:t>hulp</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vra</a:t>
            </a:r>
            <a:r>
              <a:rPr lang="en-ZA" sz="1200" b="0" i="0" u="none" strike="noStrike" cap="none" dirty="0">
                <a:solidFill>
                  <a:schemeClr val="dk1"/>
                </a:solidFill>
                <a:effectLst/>
                <a:latin typeface="Calibri"/>
                <a:ea typeface="Calibri"/>
                <a:cs typeface="Calibri"/>
                <a:sym typeface="Calibri"/>
              </a:rPr>
              <a:t> of </a:t>
            </a:r>
            <a:r>
              <a:rPr lang="en-ZA" sz="1200" b="0" i="0" u="none" strike="noStrike" cap="none" dirty="0" err="1">
                <a:solidFill>
                  <a:schemeClr val="dk1"/>
                </a:solidFill>
                <a:effectLst/>
                <a:latin typeface="Calibri"/>
                <a:ea typeface="Calibri"/>
                <a:cs typeface="Calibri"/>
                <a:sym typeface="Calibri"/>
              </a:rPr>
              <a:t>betroubare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inligting</a:t>
            </a:r>
            <a:r>
              <a:rPr lang="en-ZA" sz="1200" b="0" i="0" u="none" strike="noStrike" cap="none" dirty="0">
                <a:solidFill>
                  <a:schemeClr val="dk1"/>
                </a:solidFill>
                <a:effectLst/>
                <a:latin typeface="Calibri"/>
                <a:ea typeface="Calibri"/>
                <a:cs typeface="Calibri"/>
                <a:sym typeface="Calibri"/>
              </a:rPr>
              <a:t> in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win. Jy </a:t>
            </a:r>
            <a:r>
              <a:rPr lang="en-ZA" sz="1200" b="0" i="0" u="none" strike="noStrike" cap="none" dirty="0" err="1">
                <a:solidFill>
                  <a:schemeClr val="dk1"/>
                </a:solidFill>
                <a:effectLst/>
                <a:latin typeface="Calibri"/>
                <a:ea typeface="Calibri"/>
                <a:cs typeface="Calibri"/>
                <a:sym typeface="Calibri"/>
              </a:rPr>
              <a:t>kan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byvoorbeeld</a:t>
            </a:r>
            <a:r>
              <a:rPr lang="en-ZA" sz="1200" b="0" i="0" u="none" strike="noStrike" cap="none" dirty="0">
                <a:solidFill>
                  <a:schemeClr val="dk1"/>
                </a:solidFill>
                <a:effectLst/>
                <a:latin typeface="Calibri"/>
                <a:ea typeface="Calibri"/>
                <a:cs typeface="Calibri"/>
                <a:sym typeface="Calibri"/>
              </a:rPr>
              <a:t> ’n </a:t>
            </a:r>
            <a:r>
              <a:rPr lang="en-ZA" sz="1200" b="0" i="0" u="none" strike="noStrike" cap="none" dirty="0" err="1">
                <a:solidFill>
                  <a:schemeClr val="dk1"/>
                </a:solidFill>
                <a:effectLst/>
                <a:latin typeface="Calibri"/>
                <a:ea typeface="Calibri"/>
                <a:cs typeface="Calibri"/>
                <a:sym typeface="Calibri"/>
              </a:rPr>
              <a:t>onderwyser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vra</a:t>
            </a:r>
            <a:r>
              <a:rPr lang="en-ZA" sz="1200" b="0" i="0" u="none" strike="noStrike" cap="none" dirty="0">
                <a:solidFill>
                  <a:schemeClr val="dk1"/>
                </a:solidFill>
                <a:effectLst/>
                <a:latin typeface="Calibri"/>
                <a:ea typeface="Calibri"/>
                <a:cs typeface="Calibri"/>
                <a:sym typeface="Calibri"/>
              </a:rPr>
              <a:t> om ’n </a:t>
            </a:r>
            <a:r>
              <a:rPr lang="en-ZA" sz="1200" b="0" i="0" u="none" strike="noStrike" cap="none" dirty="0" err="1">
                <a:solidFill>
                  <a:schemeClr val="dk1"/>
                </a:solidFill>
                <a:effectLst/>
                <a:latin typeface="Calibri"/>
                <a:ea typeface="Calibri"/>
                <a:cs typeface="Calibri"/>
                <a:sym typeface="Calibri"/>
              </a:rPr>
              <a:t>moeilike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konsep</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verduidelik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loopbaanopsies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ondersoek</a:t>
            </a:r>
            <a:r>
              <a:rPr lang="en-ZA" sz="1200" b="0" i="0" u="none" strike="noStrike" cap="none" dirty="0">
                <a:solidFill>
                  <a:schemeClr val="dk1"/>
                </a:solidFill>
                <a:effectLst/>
                <a:latin typeface="Calibri"/>
                <a:ea typeface="Calibri"/>
                <a:cs typeface="Calibri"/>
                <a:sym typeface="Calibri"/>
              </a:rPr>
              <a:t> of </a:t>
            </a:r>
            <a:r>
              <a:rPr lang="en-ZA" sz="1200" b="0" i="0" u="none" strike="noStrike" cap="none" dirty="0" err="1">
                <a:solidFill>
                  <a:schemeClr val="dk1"/>
                </a:solidFill>
                <a:effectLst/>
                <a:latin typeface="Calibri"/>
                <a:ea typeface="Calibri"/>
                <a:cs typeface="Calibri"/>
                <a:sym typeface="Calibri"/>
              </a:rPr>
              <a:t>raad</a:t>
            </a:r>
            <a:r>
              <a:rPr lang="en-ZA" sz="1200" b="0" i="0" u="none" strike="noStrike" cap="none" dirty="0">
                <a:solidFill>
                  <a:schemeClr val="dk1"/>
                </a:solidFill>
                <a:effectLst/>
                <a:latin typeface="Calibri"/>
                <a:ea typeface="Calibri"/>
                <a:cs typeface="Calibri"/>
                <a:sym typeface="Calibri"/>
              </a:rPr>
              <a:t> by ’n </a:t>
            </a:r>
            <a:r>
              <a:rPr lang="en-ZA" sz="1200" b="0" i="0" u="none" strike="noStrike" cap="none" dirty="0" err="1">
                <a:solidFill>
                  <a:schemeClr val="dk1"/>
                </a:solidFill>
                <a:effectLst/>
                <a:latin typeface="Calibri"/>
                <a:ea typeface="Calibri"/>
                <a:cs typeface="Calibri"/>
                <a:sym typeface="Calibri"/>
              </a:rPr>
              <a:t>betroubare</a:t>
            </a:r>
            <a:r>
              <a:rPr lang="en-ZA" sz="1200" b="0" i="0" u="none" strike="noStrike" cap="none" dirty="0">
                <a:solidFill>
                  <a:schemeClr val="dk1"/>
                </a:solidFill>
                <a:effectLst/>
                <a:latin typeface="Calibri"/>
                <a:ea typeface="Calibri"/>
                <a:cs typeface="Calibri"/>
                <a:sym typeface="Calibri"/>
              </a:rPr>
              <a:t> mentor </a:t>
            </a:r>
            <a:r>
              <a:rPr lang="en-ZA" sz="1200" b="0" i="0" u="none" strike="noStrike" cap="none" dirty="0" err="1">
                <a:solidFill>
                  <a:schemeClr val="dk1"/>
                </a:solidFill>
                <a:effectLst/>
                <a:latin typeface="Calibri"/>
                <a:ea typeface="Calibri"/>
                <a:cs typeface="Calibri"/>
                <a:sym typeface="Calibri"/>
              </a:rPr>
              <a:t>kry</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342900" lvl="0" indent="-342900">
              <a:buFont typeface="Courier New" panose="02070309020205020404" pitchFamily="49" charset="0"/>
              <a:buChar char="-"/>
            </a:pPr>
            <a:r>
              <a:rPr lang="en-ZA" sz="1200" b="1" i="0" u="none" strike="noStrike" cap="none" dirty="0" err="1">
                <a:solidFill>
                  <a:schemeClr val="dk1"/>
                </a:solidFill>
                <a:effectLst/>
                <a:latin typeface="Calibri"/>
                <a:ea typeface="Calibri"/>
                <a:cs typeface="Calibri"/>
                <a:sym typeface="Calibri"/>
              </a:rPr>
              <a:t>Kognitiewe</a:t>
            </a:r>
            <a:r>
              <a:rPr lang="en-ZA" sz="1200" b="1" i="0" u="none" strike="noStrike" cap="none" dirty="0">
                <a:solidFill>
                  <a:schemeClr val="dk1"/>
                </a:solidFill>
                <a:effectLst/>
                <a:latin typeface="Calibri"/>
                <a:ea typeface="Calibri"/>
                <a:cs typeface="Calibri"/>
                <a:sym typeface="Calibri"/>
              </a:rPr>
              <a:t> </a:t>
            </a:r>
            <a:r>
              <a:rPr lang="en-ZA" sz="1200" b="1" i="0" u="none" strike="noStrike" cap="none" dirty="0" err="1">
                <a:solidFill>
                  <a:schemeClr val="dk1"/>
                </a:solidFill>
                <a:effectLst/>
                <a:latin typeface="Calibri"/>
                <a:ea typeface="Calibri"/>
                <a:cs typeface="Calibri"/>
                <a:sym typeface="Calibri"/>
              </a:rPr>
              <a:t>herformulering</a:t>
            </a:r>
            <a:r>
              <a:rPr lang="en-ZA" sz="1200" b="1" i="0" u="none" strike="noStrike" cap="none" dirty="0">
                <a:solidFill>
                  <a:schemeClr val="dk1"/>
                </a:solidFill>
                <a:effectLst/>
                <a:latin typeface="Calibri"/>
                <a:ea typeface="Calibri"/>
                <a:cs typeface="Calibri"/>
                <a:sym typeface="Calibri"/>
              </a:rPr>
              <a: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Verander</a:t>
            </a:r>
            <a:r>
              <a:rPr lang="en-ZA" sz="1200" b="0" i="0" u="none" strike="noStrike" cap="none" dirty="0">
                <a:solidFill>
                  <a:schemeClr val="dk1"/>
                </a:solidFill>
                <a:effectLst/>
                <a:latin typeface="Calibri"/>
                <a:ea typeface="Calibri"/>
                <a:cs typeface="Calibri"/>
                <a:sym typeface="Calibri"/>
              </a:rPr>
              <a:t> die </a:t>
            </a:r>
            <a:r>
              <a:rPr lang="en-ZA" sz="1200" b="0" i="0" u="none" strike="noStrike" cap="none" dirty="0" err="1">
                <a:solidFill>
                  <a:schemeClr val="dk1"/>
                </a:solidFill>
                <a:effectLst/>
                <a:latin typeface="Calibri"/>
                <a:ea typeface="Calibri"/>
                <a:cs typeface="Calibri"/>
                <a:sym typeface="Calibri"/>
              </a:rPr>
              <a:t>manier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waarop</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oor</a:t>
            </a:r>
            <a:r>
              <a:rPr lang="en-ZA" sz="1200" b="0" i="0" u="none" strike="noStrike" cap="none" dirty="0">
                <a:solidFill>
                  <a:schemeClr val="dk1"/>
                </a:solidFill>
                <a:effectLst/>
                <a:latin typeface="Calibri"/>
                <a:ea typeface="Calibri"/>
                <a:cs typeface="Calibri"/>
                <a:sym typeface="Calibri"/>
              </a:rPr>
              <a:t> ’n </a:t>
            </a:r>
            <a:r>
              <a:rPr lang="en-ZA" sz="1200" b="0" i="0" u="none" strike="noStrike" cap="none" dirty="0" err="1">
                <a:solidFill>
                  <a:schemeClr val="dk1"/>
                </a:solidFill>
                <a:effectLst/>
                <a:latin typeface="Calibri"/>
                <a:ea typeface="Calibri"/>
                <a:cs typeface="Calibri"/>
                <a:sym typeface="Calibri"/>
              </a:rPr>
              <a:t>stresvolle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situasie</a:t>
            </a:r>
            <a:r>
              <a:rPr lang="en-ZA" sz="1200" b="0" i="0" u="none" strike="noStrike" cap="none" dirty="0">
                <a:solidFill>
                  <a:schemeClr val="dk1"/>
                </a:solidFill>
                <a:effectLst/>
                <a:latin typeface="Calibri"/>
                <a:ea typeface="Calibri"/>
                <a:cs typeface="Calibri"/>
                <a:sym typeface="Calibri"/>
              </a:rPr>
              <a:t> dink. In </a:t>
            </a:r>
            <a:r>
              <a:rPr lang="en-ZA" sz="1200" b="0" i="0" u="none" strike="noStrike" cap="none" dirty="0" err="1">
                <a:solidFill>
                  <a:schemeClr val="dk1"/>
                </a:solidFill>
                <a:effectLst/>
                <a:latin typeface="Calibri"/>
                <a:ea typeface="Calibri"/>
                <a:cs typeface="Calibri"/>
                <a:sym typeface="Calibri"/>
              </a:rPr>
              <a:t>plaas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daarvan</a:t>
            </a:r>
            <a:r>
              <a:rPr lang="en-ZA" sz="1200" b="0" i="0" u="none" strike="noStrike" cap="none" dirty="0">
                <a:solidFill>
                  <a:schemeClr val="dk1"/>
                </a:solidFill>
                <a:effectLst/>
                <a:latin typeface="Calibri"/>
                <a:ea typeface="Calibri"/>
                <a:cs typeface="Calibri"/>
                <a:sym typeface="Calibri"/>
              </a:rPr>
              <a:t> om </a:t>
            </a:r>
            <a:r>
              <a:rPr lang="en-ZA" sz="1200" b="0" i="0" u="none" strike="noStrike" cap="none" dirty="0" err="1">
                <a:solidFill>
                  <a:schemeClr val="dk1"/>
                </a:solidFill>
                <a:effectLst/>
                <a:latin typeface="Calibri"/>
                <a:ea typeface="Calibri"/>
                <a:cs typeface="Calibri"/>
                <a:sym typeface="Calibri"/>
              </a:rPr>
              <a:t>dit</a:t>
            </a:r>
            <a:r>
              <a:rPr lang="en-ZA" sz="1200" b="0" i="0" u="none" strike="noStrike" cap="none" dirty="0">
                <a:solidFill>
                  <a:schemeClr val="dk1"/>
                </a:solidFill>
                <a:effectLst/>
                <a:latin typeface="Calibri"/>
                <a:ea typeface="Calibri"/>
                <a:cs typeface="Calibri"/>
                <a:sym typeface="Calibri"/>
              </a:rPr>
              <a:t> as ’n </a:t>
            </a:r>
            <a:r>
              <a:rPr lang="en-ZA" sz="1200" b="0" i="0" u="none" strike="noStrike" cap="none" dirty="0" err="1">
                <a:solidFill>
                  <a:schemeClr val="dk1"/>
                </a:solidFill>
                <a:effectLst/>
                <a:latin typeface="Calibri"/>
                <a:ea typeface="Calibri"/>
                <a:cs typeface="Calibri"/>
                <a:sym typeface="Calibri"/>
              </a:rPr>
              <a:t>onmoontlike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bedreiging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sien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probeer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dit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sien</a:t>
            </a:r>
            <a:r>
              <a:rPr lang="en-ZA" sz="1200" b="0" i="0" u="none" strike="noStrike" cap="none" dirty="0">
                <a:solidFill>
                  <a:schemeClr val="dk1"/>
                </a:solidFill>
                <a:effectLst/>
                <a:latin typeface="Calibri"/>
                <a:ea typeface="Calibri"/>
                <a:cs typeface="Calibri"/>
                <a:sym typeface="Calibri"/>
              </a:rPr>
              <a:t> as ’n </a:t>
            </a:r>
            <a:r>
              <a:rPr lang="en-ZA" sz="1200" b="0" i="0" u="none" strike="noStrike" cap="none" dirty="0" err="1">
                <a:solidFill>
                  <a:schemeClr val="dk1"/>
                </a:solidFill>
                <a:effectLst/>
                <a:latin typeface="Calibri"/>
                <a:ea typeface="Calibri"/>
                <a:cs typeface="Calibri"/>
                <a:sym typeface="Calibri"/>
              </a:rPr>
              <a:t>uitdaging</a:t>
            </a:r>
            <a:r>
              <a:rPr lang="en-ZA" sz="1200" b="0" i="0" u="none" strike="noStrike" cap="none" dirty="0">
                <a:solidFill>
                  <a:schemeClr val="dk1"/>
                </a:solidFill>
                <a:effectLst/>
                <a:latin typeface="Calibri"/>
                <a:ea typeface="Calibri"/>
                <a:cs typeface="Calibri"/>
                <a:sym typeface="Calibri"/>
              </a:rPr>
              <a:t> wat </a:t>
            </a:r>
            <a:r>
              <a:rPr lang="en-ZA" sz="1200" b="0" i="0" u="none" strike="noStrike" cap="none" dirty="0" err="1">
                <a:solidFill>
                  <a:schemeClr val="dk1"/>
                </a:solidFill>
                <a:effectLst/>
                <a:latin typeface="Calibri"/>
                <a:ea typeface="Calibri"/>
                <a:cs typeface="Calibri"/>
                <a:sym typeface="Calibri"/>
              </a:rPr>
              <a:t>bestuur</a:t>
            </a:r>
            <a:r>
              <a:rPr lang="en-ZA" sz="1200" b="0" i="0" u="none" strike="noStrike" cap="none" dirty="0">
                <a:solidFill>
                  <a:schemeClr val="dk1"/>
                </a:solidFill>
                <a:effectLst/>
                <a:latin typeface="Calibri"/>
                <a:ea typeface="Calibri"/>
                <a:cs typeface="Calibri"/>
                <a:sym typeface="Calibri"/>
              </a:rPr>
              <a:t> of </a:t>
            </a:r>
            <a:r>
              <a:rPr lang="en-ZA" sz="1200" b="0" i="0" u="none" strike="noStrike" cap="none" dirty="0" err="1">
                <a:solidFill>
                  <a:schemeClr val="dk1"/>
                </a:solidFill>
                <a:effectLst/>
                <a:latin typeface="Calibri"/>
                <a:ea typeface="Calibri"/>
                <a:cs typeface="Calibri"/>
                <a:sym typeface="Calibri"/>
              </a:rPr>
              <a:t>oorkom</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kan</a:t>
            </a:r>
            <a:r>
              <a:rPr lang="en-ZA" sz="1200" b="0" i="0" u="none" strike="noStrike" cap="none" dirty="0">
                <a:solidFill>
                  <a:schemeClr val="dk1"/>
                </a:solidFill>
                <a:effectLst/>
                <a:latin typeface="Calibri"/>
                <a:ea typeface="Calibri"/>
                <a:cs typeface="Calibri"/>
                <a:sym typeface="Calibri"/>
              </a:rPr>
              <a:t> word.</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en-ZA" sz="1200" b="0" i="0" u="none" strike="noStrike" cap="none" dirty="0">
                <a:solidFill>
                  <a:schemeClr val="dk1"/>
                </a:solidFill>
                <a:effectLst/>
                <a:latin typeface="Calibri"/>
                <a:ea typeface="Calibri"/>
                <a:cs typeface="Calibri"/>
                <a:sym typeface="Calibri"/>
              </a:rPr>
              <a:t>Ek is </a:t>
            </a:r>
            <a:r>
              <a:rPr lang="en-ZA" sz="1200" b="0" i="0" u="none" strike="noStrike" cap="none" dirty="0" err="1">
                <a:solidFill>
                  <a:schemeClr val="dk1"/>
                </a:solidFill>
                <a:effectLst/>
                <a:latin typeface="Calibri"/>
                <a:ea typeface="Calibri"/>
                <a:cs typeface="Calibri"/>
                <a:sym typeface="Calibri"/>
              </a:rPr>
              <a:t>seker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kan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daarmee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vereenselwig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dat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party van </a:t>
            </a:r>
            <a:r>
              <a:rPr lang="en-ZA" sz="1200" b="0" i="0" u="none" strike="noStrike" cap="none" dirty="0" err="1">
                <a:solidFill>
                  <a:schemeClr val="dk1"/>
                </a:solidFill>
                <a:effectLst/>
                <a:latin typeface="Calibri"/>
                <a:ea typeface="Calibri"/>
                <a:cs typeface="Calibri"/>
                <a:sym typeface="Calibri"/>
              </a:rPr>
              <a:t>hierdie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hanteringstrategieë</a:t>
            </a:r>
            <a:r>
              <a:rPr lang="en-ZA" sz="1200" b="0" i="0" u="none" strike="noStrike" cap="none" dirty="0">
                <a:solidFill>
                  <a:schemeClr val="dk1"/>
                </a:solidFill>
                <a:effectLst/>
                <a:latin typeface="Calibri"/>
                <a:ea typeface="Calibri"/>
                <a:cs typeface="Calibri"/>
                <a:sym typeface="Calibri"/>
              </a:rPr>
              <a:t> op </a:t>
            </a:r>
            <a:r>
              <a:rPr lang="en-ZA" sz="1200" b="0" i="0" u="none" strike="noStrike" cap="none" dirty="0" err="1">
                <a:solidFill>
                  <a:schemeClr val="dk1"/>
                </a:solidFill>
                <a:effectLst/>
                <a:latin typeface="Calibri"/>
                <a:ea typeface="Calibri"/>
                <a:cs typeface="Calibri"/>
                <a:sym typeface="Calibri"/>
              </a:rPr>
              <a:t>verskillende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tye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gebruik</a:t>
            </a:r>
            <a:r>
              <a:rPr lang="en-ZA" sz="1200" b="0" i="0" u="none" strike="noStrike" cap="none" dirty="0">
                <a:solidFill>
                  <a:schemeClr val="dk1"/>
                </a:solidFill>
                <a:effectLst/>
                <a:latin typeface="Calibri"/>
                <a:ea typeface="Calibri"/>
                <a:cs typeface="Calibri"/>
                <a:sym typeface="Calibri"/>
              </a:rPr>
              <a:t> het.</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en-ZA" sz="1200" b="0" i="0" u="none" strike="noStrike" cap="none" dirty="0">
                <a:solidFill>
                  <a:schemeClr val="dk1"/>
                </a:solidFill>
                <a:effectLst/>
                <a:latin typeface="Calibri"/>
                <a:ea typeface="Calibri"/>
                <a:cs typeface="Calibri"/>
                <a:sym typeface="Calibri"/>
              </a:rPr>
              <a:t>Jy </a:t>
            </a:r>
            <a:r>
              <a:rPr lang="en-ZA" sz="1200" b="0" i="0" u="none" strike="noStrike" cap="none" dirty="0" err="1">
                <a:solidFill>
                  <a:schemeClr val="dk1"/>
                </a:solidFill>
                <a:effectLst/>
                <a:latin typeface="Calibri"/>
                <a:ea typeface="Calibri"/>
                <a:cs typeface="Calibri"/>
                <a:sym typeface="Calibri"/>
              </a:rPr>
              <a:t>gaan</a:t>
            </a:r>
            <a:r>
              <a:rPr lang="en-ZA" sz="1200" b="0" i="0" u="none" strike="noStrike" cap="none" dirty="0">
                <a:solidFill>
                  <a:schemeClr val="dk1"/>
                </a:solidFill>
                <a:effectLst/>
                <a:latin typeface="Calibri"/>
                <a:ea typeface="Calibri"/>
                <a:cs typeface="Calibri"/>
                <a:sym typeface="Calibri"/>
              </a:rPr>
              <a:t> nou die </a:t>
            </a:r>
            <a:r>
              <a:rPr lang="en-ZA" sz="1200" b="0" i="0" u="none" strike="noStrike" cap="none" dirty="0" err="1">
                <a:solidFill>
                  <a:schemeClr val="dk1"/>
                </a:solidFill>
                <a:effectLst/>
                <a:latin typeface="Calibri"/>
                <a:ea typeface="Calibri"/>
                <a:cs typeface="Calibri"/>
                <a:sym typeface="Calibri"/>
              </a:rPr>
              <a:t>kans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kry</a:t>
            </a:r>
            <a:r>
              <a:rPr lang="en-ZA" sz="1200" b="0" i="0" u="none" strike="noStrike" cap="none" dirty="0">
                <a:solidFill>
                  <a:schemeClr val="dk1"/>
                </a:solidFill>
                <a:effectLst/>
                <a:latin typeface="Calibri"/>
                <a:ea typeface="Calibri"/>
                <a:cs typeface="Calibri"/>
                <a:sym typeface="Calibri"/>
              </a:rPr>
              <a:t> om </a:t>
            </a:r>
            <a:r>
              <a:rPr lang="en-ZA" sz="1200" b="0" i="0" u="none" strike="noStrike" cap="none" dirty="0" err="1">
                <a:solidFill>
                  <a:schemeClr val="dk1"/>
                </a:solidFill>
                <a:effectLst/>
                <a:latin typeface="Calibri"/>
                <a:ea typeface="Calibri"/>
                <a:cs typeface="Calibri"/>
                <a:sym typeface="Calibri"/>
              </a:rPr>
              <a:t>saam</a:t>
            </a:r>
            <a:r>
              <a:rPr lang="en-ZA" sz="1200" b="0" i="0" u="none" strike="noStrike" cap="none" dirty="0">
                <a:solidFill>
                  <a:schemeClr val="dk1"/>
                </a:solidFill>
                <a:effectLst/>
                <a:latin typeface="Calibri"/>
                <a:ea typeface="Calibri"/>
                <a:cs typeface="Calibri"/>
                <a:sym typeface="Calibri"/>
              </a:rPr>
              <a:t> met </a:t>
            </a:r>
            <a:r>
              <a:rPr lang="en-ZA" sz="1200" b="0" i="0" u="none" strike="noStrike" cap="none" dirty="0" err="1">
                <a:solidFill>
                  <a:schemeClr val="dk1"/>
                </a:solidFill>
                <a:effectLst/>
                <a:latin typeface="Calibri"/>
                <a:ea typeface="Calibri"/>
                <a:cs typeface="Calibri"/>
                <a:sym typeface="Calibri"/>
              </a:rPr>
              <a:t>jou</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groep</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na</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dink </a:t>
            </a:r>
            <a:r>
              <a:rPr lang="en-ZA" sz="1200" b="0" i="0" u="none" strike="noStrike" cap="none" dirty="0" err="1">
                <a:solidFill>
                  <a:schemeClr val="dk1"/>
                </a:solidFill>
                <a:effectLst/>
                <a:latin typeface="Calibri"/>
                <a:ea typeface="Calibri"/>
                <a:cs typeface="Calibri"/>
                <a:sym typeface="Calibri"/>
              </a:rPr>
              <a:t>oor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watter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hanteringstrategieë</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julle</a:t>
            </a:r>
            <a:r>
              <a:rPr lang="en-ZA" sz="1200" b="0" i="0" u="none" strike="noStrike" cap="none" dirty="0">
                <a:solidFill>
                  <a:schemeClr val="dk1"/>
                </a:solidFill>
                <a:effectLst/>
                <a:latin typeface="Calibri"/>
                <a:ea typeface="Calibri"/>
                <a:cs typeface="Calibri"/>
                <a:sym typeface="Calibri"/>
              </a:rPr>
              <a:t> dink die </a:t>
            </a:r>
            <a:r>
              <a:rPr lang="en-ZA" sz="1200" b="0" i="0" u="none" strike="noStrike" cap="none" dirty="0" err="1">
                <a:solidFill>
                  <a:schemeClr val="dk1"/>
                </a:solidFill>
                <a:effectLst/>
                <a:latin typeface="Calibri"/>
                <a:ea typeface="Calibri"/>
                <a:cs typeface="Calibri"/>
                <a:sym typeface="Calibri"/>
              </a:rPr>
              <a:t>nuttigste</a:t>
            </a:r>
            <a:r>
              <a:rPr lang="en-ZA" sz="1200" b="0" i="0" u="none" strike="noStrike" cap="none" dirty="0">
                <a:solidFill>
                  <a:schemeClr val="dk1"/>
                </a:solidFill>
                <a:effectLst/>
                <a:latin typeface="Calibri"/>
                <a:ea typeface="Calibri"/>
                <a:cs typeface="Calibri"/>
                <a:sym typeface="Calibri"/>
              </a:rPr>
              <a:t> is.</a:t>
            </a:r>
            <a:endParaRPr lang="en-US" sz="1200" b="0" i="0" u="none" strike="noStrike" cap="none" dirty="0">
              <a:solidFill>
                <a:schemeClr val="dk1"/>
              </a:solidFill>
              <a:effectLst/>
              <a:latin typeface="Calibri"/>
              <a:ea typeface="Calibri"/>
              <a:cs typeface="Calibri"/>
              <a:sym typeface="Calibri"/>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8</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8268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ZA" sz="1200" b="1" i="0" u="none" strike="noStrike" cap="none" dirty="0">
                <a:solidFill>
                  <a:schemeClr val="dk1"/>
                </a:solidFill>
                <a:effectLst/>
                <a:latin typeface="Calibri"/>
                <a:ea typeface="Calibri"/>
                <a:cs typeface="Calibri"/>
                <a:sym typeface="Calibri"/>
              </a:rPr>
              <a:t>Nota </a:t>
            </a:r>
            <a:r>
              <a:rPr lang="en-ZA" sz="1200" b="1" i="0" u="none" strike="noStrike" cap="none" dirty="0" err="1">
                <a:solidFill>
                  <a:schemeClr val="dk1"/>
                </a:solidFill>
                <a:effectLst/>
                <a:latin typeface="Calibri"/>
                <a:ea typeface="Calibri"/>
                <a:cs typeface="Calibri"/>
                <a:sym typeface="Calibri"/>
              </a:rPr>
              <a:t>aan</a:t>
            </a:r>
            <a:r>
              <a:rPr lang="en-ZA" sz="1200" b="1" i="0" u="none" strike="noStrike" cap="none" dirty="0">
                <a:solidFill>
                  <a:schemeClr val="dk1"/>
                </a:solidFill>
                <a:effectLst/>
                <a:latin typeface="Calibri"/>
                <a:ea typeface="Calibri"/>
                <a:cs typeface="Calibri"/>
                <a:sym typeface="Calibri"/>
              </a:rPr>
              <a:t> </a:t>
            </a:r>
            <a:r>
              <a:rPr lang="en-ZA" sz="1200" b="1" i="0" u="none" strike="noStrike" cap="none" dirty="0" err="1">
                <a:solidFill>
                  <a:schemeClr val="dk1"/>
                </a:solidFill>
                <a:effectLst/>
                <a:latin typeface="Calibri"/>
                <a:ea typeface="Calibri"/>
                <a:cs typeface="Calibri"/>
                <a:sym typeface="Calibri"/>
              </a:rPr>
              <a:t>onderwyser</a:t>
            </a:r>
            <a:r>
              <a:rPr lang="en-ZA" sz="1200" b="1"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Hierdie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groepaktiwiteit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vind</a:t>
            </a:r>
            <a:r>
              <a:rPr lang="en-US" sz="1200" b="0" i="0" u="none" strike="noStrike" cap="none" dirty="0">
                <a:solidFill>
                  <a:schemeClr val="dk1"/>
                </a:solidFill>
                <a:effectLst/>
                <a:latin typeface="Calibri"/>
                <a:ea typeface="Calibri"/>
                <a:cs typeface="Calibri"/>
                <a:sym typeface="Calibri"/>
              </a:rPr>
              <a:t> in </a:t>
            </a:r>
            <a:r>
              <a:rPr lang="en-US" sz="1200" b="0" i="0" u="none" strike="noStrike" cap="none" dirty="0" err="1">
                <a:solidFill>
                  <a:schemeClr val="dk1"/>
                </a:solidFill>
                <a:effectLst/>
                <a:latin typeface="Calibri"/>
                <a:ea typeface="Calibri"/>
                <a:cs typeface="Calibri"/>
                <a:sym typeface="Calibri"/>
              </a:rPr>
              <a:t>groepe</a:t>
            </a:r>
            <a:r>
              <a:rPr lang="en-US" sz="1200" b="0" i="0" u="none" strike="noStrike" cap="none" dirty="0">
                <a:solidFill>
                  <a:schemeClr val="dk1"/>
                </a:solidFill>
                <a:effectLst/>
                <a:latin typeface="Calibri"/>
                <a:ea typeface="Calibri"/>
                <a:cs typeface="Calibri"/>
                <a:sym typeface="Calibri"/>
              </a:rPr>
              <a:t> van vier </a:t>
            </a:r>
            <a:r>
              <a:rPr lang="en-US" sz="1200" b="0" i="0" u="none" strike="noStrike" cap="none" dirty="0" err="1">
                <a:solidFill>
                  <a:schemeClr val="dk1"/>
                </a:solidFill>
                <a:effectLst/>
                <a:latin typeface="Calibri"/>
                <a:ea typeface="Calibri"/>
                <a:cs typeface="Calibri"/>
                <a:sym typeface="Calibri"/>
              </a:rPr>
              <a:t>plaas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Leerders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werk</a:t>
            </a:r>
            <a:r>
              <a:rPr lang="en-US" sz="1200" b="0" i="0" u="none" strike="noStrike" cap="none" dirty="0">
                <a:solidFill>
                  <a:schemeClr val="dk1"/>
                </a:solidFill>
                <a:effectLst/>
                <a:latin typeface="Calibri"/>
                <a:ea typeface="Calibri"/>
                <a:cs typeface="Calibri"/>
                <a:sym typeface="Calibri"/>
              </a:rPr>
              <a:t> in pare </a:t>
            </a:r>
            <a:r>
              <a:rPr lang="en-US" sz="1200" b="0" i="0" u="none" strike="noStrike" cap="none" dirty="0" err="1">
                <a:solidFill>
                  <a:schemeClr val="dk1"/>
                </a:solidFill>
                <a:effectLst/>
                <a:latin typeface="Calibri"/>
                <a:ea typeface="Calibri"/>
                <a:cs typeface="Calibri"/>
                <a:sym typeface="Calibri"/>
              </a:rPr>
              <a:t>en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probeer</a:t>
            </a:r>
            <a:r>
              <a:rPr lang="en-US" sz="1200" b="0" i="0" u="none" strike="noStrike" cap="none" dirty="0">
                <a:solidFill>
                  <a:schemeClr val="dk1"/>
                </a:solidFill>
                <a:effectLst/>
                <a:latin typeface="Calibri"/>
                <a:ea typeface="Calibri"/>
                <a:cs typeface="Calibri"/>
                <a:sym typeface="Calibri"/>
              </a:rPr>
              <a:t> om al die “</a:t>
            </a:r>
            <a:r>
              <a:rPr lang="en-US" sz="1200" b="0" i="0" u="none" strike="noStrike" cap="none" dirty="0" err="1">
                <a:solidFill>
                  <a:schemeClr val="dk1"/>
                </a:solidFill>
                <a:effectLst/>
                <a:latin typeface="Calibri"/>
                <a:ea typeface="Calibri"/>
                <a:cs typeface="Calibri"/>
                <a:sym typeface="Calibri"/>
              </a:rPr>
              <a:t>probleme</a:t>
            </a:r>
            <a:r>
              <a:rPr lang="en-US" sz="1200" b="0" i="0" u="none" strike="noStrike" cap="none" dirty="0">
                <a:solidFill>
                  <a:schemeClr val="dk1"/>
                </a:solidFill>
                <a:effectLst/>
                <a:latin typeface="Calibri"/>
                <a:ea typeface="Calibri"/>
                <a:cs typeface="Calibri"/>
                <a:sym typeface="Calibri"/>
              </a:rPr>
              <a:t>” op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los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deur</a:t>
            </a:r>
            <a:r>
              <a:rPr lang="en-US" sz="1200" b="0" i="0" u="none" strike="noStrike" cap="none" dirty="0">
                <a:solidFill>
                  <a:schemeClr val="dk1"/>
                </a:solidFill>
                <a:effectLst/>
                <a:latin typeface="Calibri"/>
                <a:ea typeface="Calibri"/>
                <a:cs typeface="Calibri"/>
                <a:sym typeface="Calibri"/>
              </a:rPr>
              <a:t> die </a:t>
            </a:r>
            <a:r>
              <a:rPr lang="en-US" sz="1200" b="0" i="0" u="none" strike="noStrike" cap="none" dirty="0" err="1">
                <a:solidFill>
                  <a:schemeClr val="dk1"/>
                </a:solidFill>
                <a:effectLst/>
                <a:latin typeface="Calibri"/>
                <a:ea typeface="Calibri"/>
                <a:cs typeface="Calibri"/>
                <a:sym typeface="Calibri"/>
              </a:rPr>
              <a:t>instruksies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volg</a:t>
            </a:r>
            <a:r>
              <a:rPr lang="en-US" sz="1200" b="0" i="0" u="none" strike="noStrike" cap="none" dirty="0">
                <a:solidFill>
                  <a:schemeClr val="dk1"/>
                </a:solidFill>
                <a:effectLst/>
                <a:latin typeface="Calibri"/>
                <a:ea typeface="Calibri"/>
                <a:cs typeface="Calibri"/>
                <a:sym typeface="Calibri"/>
              </a:rPr>
              <a:t>.</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Al die “</a:t>
            </a:r>
            <a:r>
              <a:rPr lang="en-US" sz="1200" b="0" i="0" u="none" strike="noStrike" cap="none" dirty="0" err="1">
                <a:solidFill>
                  <a:schemeClr val="dk1"/>
                </a:solidFill>
                <a:effectLst/>
                <a:latin typeface="Calibri"/>
                <a:ea typeface="Calibri"/>
                <a:cs typeface="Calibri"/>
                <a:sym typeface="Calibri"/>
              </a:rPr>
              <a:t>probleme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fokus</a:t>
            </a:r>
            <a:r>
              <a:rPr lang="en-US" sz="1200" b="0" i="0" u="none" strike="noStrike" cap="none" dirty="0">
                <a:solidFill>
                  <a:schemeClr val="dk1"/>
                </a:solidFill>
                <a:effectLst/>
                <a:latin typeface="Calibri"/>
                <a:ea typeface="Calibri"/>
                <a:cs typeface="Calibri"/>
                <a:sym typeface="Calibri"/>
              </a:rPr>
              <a:t> op </a:t>
            </a:r>
            <a:r>
              <a:rPr lang="en-US" sz="1200" b="0" i="0" u="none" strike="noStrike" cap="none" dirty="0" err="1">
                <a:solidFill>
                  <a:schemeClr val="dk1"/>
                </a:solidFill>
                <a:effectLst/>
                <a:latin typeface="Calibri"/>
                <a:ea typeface="Calibri"/>
                <a:cs typeface="Calibri"/>
                <a:sym typeface="Calibri"/>
              </a:rPr>
              <a:t>kwessies</a:t>
            </a:r>
            <a:r>
              <a:rPr lang="en-US" sz="1200" b="0" i="0" u="none" strike="noStrike" cap="none" dirty="0">
                <a:solidFill>
                  <a:schemeClr val="dk1"/>
                </a:solidFill>
                <a:effectLst/>
                <a:latin typeface="Calibri"/>
                <a:ea typeface="Calibri"/>
                <a:cs typeface="Calibri"/>
                <a:sym typeface="Calibri"/>
              </a:rPr>
              <a:t> wat </a:t>
            </a:r>
            <a:r>
              <a:rPr lang="en-US" sz="1200" b="0" i="0" u="none" strike="noStrike" cap="none" dirty="0" err="1">
                <a:solidFill>
                  <a:schemeClr val="dk1"/>
                </a:solidFill>
                <a:effectLst/>
                <a:latin typeface="Calibri"/>
                <a:ea typeface="Calibri"/>
                <a:cs typeface="Calibri"/>
                <a:sym typeface="Calibri"/>
              </a:rPr>
              <a:t>tieners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moontlik</a:t>
            </a:r>
            <a:r>
              <a:rPr lang="en-US" sz="1200" b="0" i="0" u="none" strike="noStrike" cap="none" dirty="0">
                <a:solidFill>
                  <a:schemeClr val="dk1"/>
                </a:solidFill>
                <a:effectLst/>
                <a:latin typeface="Calibri"/>
                <a:ea typeface="Calibri"/>
                <a:cs typeface="Calibri"/>
                <a:sym typeface="Calibri"/>
              </a:rPr>
              <a:t> in </a:t>
            </a:r>
            <a:r>
              <a:rPr lang="en-US" sz="1200" b="0" i="0" u="none" strike="noStrike" cap="none" dirty="0" err="1">
                <a:solidFill>
                  <a:schemeClr val="dk1"/>
                </a:solidFill>
                <a:effectLst/>
                <a:latin typeface="Calibri"/>
                <a:ea typeface="Calibri"/>
                <a:cs typeface="Calibri"/>
                <a:sym typeface="Calibri"/>
              </a:rPr>
              <a:t>verband</a:t>
            </a:r>
            <a:r>
              <a:rPr lang="en-US" sz="1200" b="0" i="0" u="none" strike="noStrike" cap="none" dirty="0">
                <a:solidFill>
                  <a:schemeClr val="dk1"/>
                </a:solidFill>
                <a:effectLst/>
                <a:latin typeface="Calibri"/>
                <a:ea typeface="Calibri"/>
                <a:cs typeface="Calibri"/>
                <a:sym typeface="Calibri"/>
              </a:rPr>
              <a:t> met </a:t>
            </a:r>
            <a:r>
              <a:rPr lang="en-US" sz="1200" b="0" i="0" u="none" strike="noStrike" cap="none" dirty="0" err="1">
                <a:solidFill>
                  <a:schemeClr val="dk1"/>
                </a:solidFill>
                <a:effectLst/>
                <a:latin typeface="Calibri"/>
                <a:ea typeface="Calibri"/>
                <a:cs typeface="Calibri"/>
                <a:sym typeface="Calibri"/>
              </a:rPr>
              <a:t>seksualiteit</a:t>
            </a:r>
            <a:r>
              <a:rPr lang="en-US" sz="1200" b="0" i="0" u="none" strike="noStrike" cap="none" dirty="0">
                <a:solidFill>
                  <a:schemeClr val="dk1"/>
                </a:solidFill>
                <a:effectLst/>
                <a:latin typeface="Calibri"/>
                <a:ea typeface="Calibri"/>
                <a:cs typeface="Calibri"/>
                <a:sym typeface="Calibri"/>
              </a:rPr>
              <a:t> of </a:t>
            </a:r>
            <a:r>
              <a:rPr lang="en-US" sz="1200" b="0" i="0" u="none" strike="noStrike" cap="none" dirty="0" err="1">
                <a:solidFill>
                  <a:schemeClr val="dk1"/>
                </a:solidFill>
                <a:effectLst/>
                <a:latin typeface="Calibri"/>
                <a:ea typeface="Calibri"/>
                <a:cs typeface="Calibri"/>
                <a:sym typeface="Calibri"/>
              </a:rPr>
              <a:t>leefstylkeuses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kan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ervaar</a:t>
            </a:r>
            <a:r>
              <a:rPr lang="en-US" sz="1200" b="0" i="0" u="none" strike="noStrike" cap="none" dirty="0">
                <a:solidFill>
                  <a:schemeClr val="dk1"/>
                </a:solidFill>
                <a:effectLst/>
                <a:latin typeface="Calibri"/>
                <a:ea typeface="Calibri"/>
                <a:cs typeface="Calibri"/>
                <a:sym typeface="Calibri"/>
              </a:rPr>
              <a:t>. Pare het 10 minute om </a:t>
            </a:r>
            <a:r>
              <a:rPr lang="en-US" sz="1200" b="0" i="0" u="none" strike="noStrike" cap="none" dirty="0" err="1">
                <a:solidFill>
                  <a:schemeClr val="dk1"/>
                </a:solidFill>
                <a:effectLst/>
                <a:latin typeface="Calibri"/>
                <a:ea typeface="Calibri"/>
                <a:cs typeface="Calibri"/>
                <a:sym typeface="Calibri"/>
              </a:rPr>
              <a:t>deur</a:t>
            </a:r>
            <a:r>
              <a:rPr lang="en-US" sz="1200" b="0" i="0" u="none" strike="noStrike" cap="none" dirty="0">
                <a:solidFill>
                  <a:schemeClr val="dk1"/>
                </a:solidFill>
                <a:effectLst/>
                <a:latin typeface="Calibri"/>
                <a:ea typeface="Calibri"/>
                <a:cs typeface="Calibri"/>
                <a:sym typeface="Calibri"/>
              </a:rPr>
              <a:t> die </a:t>
            </a:r>
            <a:r>
              <a:rPr lang="en-US" sz="1200" b="0" i="0" u="none" strike="noStrike" cap="none" dirty="0" err="1">
                <a:solidFill>
                  <a:schemeClr val="dk1"/>
                </a:solidFill>
                <a:effectLst/>
                <a:latin typeface="Calibri"/>
                <a:ea typeface="Calibri"/>
                <a:cs typeface="Calibri"/>
                <a:sym typeface="Calibri"/>
              </a:rPr>
              <a:t>aktiwiteit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werk</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Ná</a:t>
            </a:r>
            <a:r>
              <a:rPr lang="en-US" sz="1200" b="0" i="0" u="none" strike="noStrike" cap="none" dirty="0">
                <a:solidFill>
                  <a:schemeClr val="dk1"/>
                </a:solidFill>
                <a:effectLst/>
                <a:latin typeface="Calibri"/>
                <a:ea typeface="Calibri"/>
                <a:cs typeface="Calibri"/>
                <a:sym typeface="Calibri"/>
              </a:rPr>
              <a:t> die </a:t>
            </a:r>
            <a:r>
              <a:rPr lang="en-US" sz="1200" b="0" i="0" u="none" strike="noStrike" cap="none" dirty="0" err="1">
                <a:solidFill>
                  <a:schemeClr val="dk1"/>
                </a:solidFill>
                <a:effectLst/>
                <a:latin typeface="Calibri"/>
                <a:ea typeface="Calibri"/>
                <a:cs typeface="Calibri"/>
                <a:sym typeface="Calibri"/>
              </a:rPr>
              <a:t>bespreking</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bied</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elke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paar</a:t>
            </a:r>
            <a:r>
              <a:rPr lang="en-US" sz="1200" b="0" i="0" u="none" strike="noStrike" cap="none" dirty="0">
                <a:solidFill>
                  <a:schemeClr val="dk1"/>
                </a:solidFill>
                <a:effectLst/>
                <a:latin typeface="Calibri"/>
                <a:ea typeface="Calibri"/>
                <a:cs typeface="Calibri"/>
                <a:sym typeface="Calibri"/>
              </a:rPr>
              <a:t> ’n </a:t>
            </a:r>
            <a:r>
              <a:rPr lang="en-US" sz="1200" b="0" i="0" u="none" strike="noStrike" cap="none" dirty="0" err="1">
                <a:solidFill>
                  <a:schemeClr val="dk1"/>
                </a:solidFill>
                <a:effectLst/>
                <a:latin typeface="Calibri"/>
                <a:ea typeface="Calibri"/>
                <a:cs typeface="Calibri"/>
                <a:sym typeface="Calibri"/>
              </a:rPr>
              <a:t>kort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opsomming</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aan</a:t>
            </a:r>
            <a:r>
              <a:rPr lang="en-US" sz="1200" b="0" i="0" u="none" strike="noStrike" cap="none" dirty="0">
                <a:solidFill>
                  <a:schemeClr val="dk1"/>
                </a:solidFill>
                <a:effectLst/>
                <a:latin typeface="Calibri"/>
                <a:ea typeface="Calibri"/>
                <a:cs typeface="Calibri"/>
                <a:sym typeface="Calibri"/>
              </a:rPr>
              <a:t> die </a:t>
            </a:r>
            <a:r>
              <a:rPr lang="en-US" sz="1200" b="0" i="0" u="none" strike="noStrike" cap="none" dirty="0" err="1">
                <a:solidFill>
                  <a:schemeClr val="dk1"/>
                </a:solidFill>
                <a:effectLst/>
                <a:latin typeface="Calibri"/>
                <a:ea typeface="Calibri"/>
                <a:cs typeface="Calibri"/>
                <a:sym typeface="Calibri"/>
              </a:rPr>
              <a:t>ander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paar</a:t>
            </a:r>
            <a:r>
              <a:rPr lang="en-US" sz="1200" b="0" i="0" u="none" strike="noStrike" cap="none" dirty="0">
                <a:solidFill>
                  <a:schemeClr val="dk1"/>
                </a:solidFill>
                <a:effectLst/>
                <a:latin typeface="Calibri"/>
                <a:ea typeface="Calibri"/>
                <a:cs typeface="Calibri"/>
                <a:sym typeface="Calibri"/>
              </a:rPr>
              <a:t> in </a:t>
            </a:r>
            <a:r>
              <a:rPr lang="en-US" sz="1200" b="0" i="0" u="none" strike="noStrike" cap="none" dirty="0" err="1">
                <a:solidFill>
                  <a:schemeClr val="dk1"/>
                </a:solidFill>
                <a:effectLst/>
                <a:latin typeface="Calibri"/>
                <a:ea typeface="Calibri"/>
                <a:cs typeface="Calibri"/>
                <a:sym typeface="Calibri"/>
              </a:rPr>
              <a:t>hul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groep</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aan</a:t>
            </a:r>
            <a:r>
              <a:rPr lang="en-US" sz="1200" b="0" i="0" u="none" strike="noStrike" cap="none" dirty="0">
                <a:solidFill>
                  <a:schemeClr val="dk1"/>
                </a:solidFill>
                <a:effectLst/>
                <a:latin typeface="Calibri"/>
                <a:ea typeface="Calibri"/>
                <a:cs typeface="Calibri"/>
                <a:sym typeface="Calibri"/>
              </a:rPr>
              <a:t>.</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Scenario’s of </a:t>
            </a:r>
            <a:r>
              <a:rPr lang="en-US" sz="1200" b="0" i="0" u="none" strike="noStrike" cap="none" dirty="0" err="1">
                <a:solidFill>
                  <a:schemeClr val="dk1"/>
                </a:solidFill>
                <a:effectLst/>
                <a:latin typeface="Calibri"/>
                <a:ea typeface="Calibri"/>
                <a:cs typeface="Calibri"/>
                <a:sym typeface="Calibri"/>
              </a:rPr>
              <a:t>rolspelaktiwiteite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uit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vorige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lesse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soos</a:t>
            </a:r>
            <a:r>
              <a:rPr lang="en-US" sz="1200" b="0" i="0" u="none" strike="noStrike" cap="none" dirty="0">
                <a:solidFill>
                  <a:schemeClr val="dk1"/>
                </a:solidFill>
                <a:effectLst/>
                <a:latin typeface="Calibri"/>
                <a:ea typeface="Calibri"/>
                <a:cs typeface="Calibri"/>
                <a:sym typeface="Calibri"/>
              </a:rPr>
              <a:t> die </a:t>
            </a:r>
            <a:r>
              <a:rPr lang="en-US" sz="1200" b="1" i="1" u="sng" strike="noStrike" cap="none" dirty="0">
                <a:solidFill>
                  <a:schemeClr val="dk1"/>
                </a:solidFill>
                <a:effectLst/>
                <a:latin typeface="Calibri"/>
                <a:ea typeface="Calibri"/>
                <a:cs typeface="Calibri"/>
                <a:sym typeface="Calibri"/>
              </a:rPr>
              <a:t>Les 4 – </a:t>
            </a:r>
            <a:r>
              <a:rPr lang="en-US" sz="1200" b="1" i="1" u="sng" strike="noStrike" cap="none" dirty="0" err="1">
                <a:solidFill>
                  <a:schemeClr val="dk1"/>
                </a:solidFill>
                <a:effectLst/>
                <a:latin typeface="Calibri"/>
                <a:ea typeface="Calibri"/>
                <a:cs typeface="Calibri"/>
                <a:sym typeface="Calibri"/>
              </a:rPr>
              <a:t>Groepaktiwiteit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kan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ook</a:t>
            </a:r>
            <a:r>
              <a:rPr lang="en-US" sz="1200" b="0" i="0" u="none" strike="noStrike" cap="none" dirty="0">
                <a:solidFill>
                  <a:schemeClr val="dk1"/>
                </a:solidFill>
                <a:effectLst/>
                <a:latin typeface="Calibri"/>
                <a:ea typeface="Calibri"/>
                <a:cs typeface="Calibri"/>
                <a:sym typeface="Calibri"/>
              </a:rPr>
              <a:t> as “</a:t>
            </a:r>
            <a:r>
              <a:rPr lang="en-US" sz="1200" b="0" i="0" u="none" strike="noStrike" cap="none" dirty="0" err="1">
                <a:solidFill>
                  <a:schemeClr val="dk1"/>
                </a:solidFill>
                <a:effectLst/>
                <a:latin typeface="Calibri"/>
                <a:ea typeface="Calibri"/>
                <a:cs typeface="Calibri"/>
                <a:sym typeface="Calibri"/>
              </a:rPr>
              <a:t>probleme</a:t>
            </a:r>
            <a:r>
              <a:rPr lang="en-US" sz="1200" b="0" i="0" u="none" strike="noStrike" cap="none" dirty="0">
                <a:solidFill>
                  <a:schemeClr val="dk1"/>
                </a:solidFill>
                <a:effectLst/>
                <a:latin typeface="Calibri"/>
                <a:ea typeface="Calibri"/>
                <a:cs typeface="Calibri"/>
                <a:sym typeface="Calibri"/>
              </a:rPr>
              <a:t>” in </a:t>
            </a:r>
            <a:r>
              <a:rPr lang="en-US" sz="1200" b="0" i="0" u="none" strike="noStrike" cap="none" dirty="0" err="1">
                <a:solidFill>
                  <a:schemeClr val="dk1"/>
                </a:solidFill>
                <a:effectLst/>
                <a:latin typeface="Calibri"/>
                <a:ea typeface="Calibri"/>
                <a:cs typeface="Calibri"/>
                <a:sym typeface="Calibri"/>
              </a:rPr>
              <a:t>hierdie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aktiwiteit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gebruik</a:t>
            </a:r>
            <a:r>
              <a:rPr lang="en-US" sz="1200" b="0" i="0" u="none" strike="noStrike" cap="none" dirty="0">
                <a:solidFill>
                  <a:schemeClr val="dk1"/>
                </a:solidFill>
                <a:effectLst/>
                <a:latin typeface="Calibri"/>
                <a:ea typeface="Calibri"/>
                <a:cs typeface="Calibri"/>
                <a:sym typeface="Calibri"/>
              </a:rPr>
              <a:t> word.</a:t>
            </a:r>
            <a:r>
              <a:rPr lang="en-ZA" sz="1200" b="1" dirty="0">
                <a:solidFill>
                  <a:srgbClr val="000000"/>
                </a:solidFill>
                <a:effectLst/>
                <a:latin typeface="Calibri" panose="020F0502020204030204" pitchFamily="34" charset="0"/>
                <a:ea typeface="Calibri" panose="020F0502020204030204" pitchFamily="34" charset="0"/>
              </a:rPr>
              <a:t> </a:t>
            </a:r>
          </a:p>
          <a:p>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b="1" i="0" u="none" strike="noStrike" cap="none" dirty="0" err="1">
                <a:solidFill>
                  <a:schemeClr val="dk1"/>
                </a:solidFill>
                <a:effectLst/>
                <a:latin typeface="Calibri"/>
                <a:ea typeface="Calibri"/>
                <a:cs typeface="Calibri"/>
                <a:sym typeface="Calibri"/>
              </a:rPr>
              <a:t>Skyfie</a:t>
            </a:r>
            <a:r>
              <a:rPr lang="en-ZA" sz="1200" b="1" i="0" u="none" strike="noStrike" cap="none" dirty="0">
                <a:solidFill>
                  <a:schemeClr val="dk1"/>
                </a:solidFill>
                <a:effectLst/>
                <a:latin typeface="Calibri"/>
                <a:ea typeface="Calibri"/>
                <a:cs typeface="Calibri"/>
                <a:sym typeface="Calibri"/>
              </a:rPr>
              <a:t> 9: </a:t>
            </a:r>
            <a:r>
              <a:rPr lang="en-ZA" sz="1200" b="0" i="0" u="none" strike="noStrike" cap="none" dirty="0" err="1">
                <a:solidFill>
                  <a:schemeClr val="dk1"/>
                </a:solidFill>
                <a:effectLst/>
                <a:latin typeface="Calibri"/>
                <a:ea typeface="Calibri"/>
                <a:cs typeface="Calibri"/>
                <a:sym typeface="Calibri"/>
              </a:rPr>
              <a:t>Leerders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moet</a:t>
            </a:r>
            <a:r>
              <a:rPr lang="en-ZA" sz="1200" b="0" i="0" u="none" strike="noStrike" cap="none" dirty="0">
                <a:solidFill>
                  <a:schemeClr val="dk1"/>
                </a:solidFill>
                <a:effectLst/>
                <a:latin typeface="Calibri"/>
                <a:ea typeface="Calibri"/>
                <a:cs typeface="Calibri"/>
                <a:sym typeface="Calibri"/>
              </a:rPr>
              <a:t> </a:t>
            </a:r>
            <a:r>
              <a:rPr lang="en-ZA" sz="1200" b="1" i="1" u="none" strike="noStrike" cap="none" dirty="0" err="1">
                <a:solidFill>
                  <a:schemeClr val="dk1"/>
                </a:solidFill>
                <a:effectLst/>
                <a:latin typeface="Calibri"/>
                <a:ea typeface="Calibri"/>
                <a:cs typeface="Calibri"/>
                <a:sym typeface="Calibri"/>
              </a:rPr>
              <a:t>Aktiwiteit</a:t>
            </a:r>
            <a:r>
              <a:rPr lang="en-ZA" sz="1200" b="1" i="1" u="none" strike="noStrike" cap="none" dirty="0">
                <a:solidFill>
                  <a:schemeClr val="dk1"/>
                </a:solidFill>
                <a:effectLst/>
                <a:latin typeface="Calibri"/>
                <a:ea typeface="Calibri"/>
                <a:cs typeface="Calibri"/>
                <a:sym typeface="Calibri"/>
              </a:rPr>
              <a:t> 1</a:t>
            </a:r>
            <a:r>
              <a:rPr lang="en-ZA" sz="1200" b="0" i="0" u="none" strike="noStrike" cap="none" dirty="0">
                <a:solidFill>
                  <a:schemeClr val="dk1"/>
                </a:solidFill>
                <a:effectLst/>
                <a:latin typeface="Calibri"/>
                <a:ea typeface="Calibri"/>
                <a:cs typeface="Calibri"/>
                <a:sym typeface="Calibri"/>
              </a:rPr>
              <a:t> </a:t>
            </a:r>
            <a:r>
              <a:rPr lang="en-ZA" sz="1200" b="1" i="1" u="none" strike="noStrike" cap="none" dirty="0">
                <a:solidFill>
                  <a:schemeClr val="dk1"/>
                </a:solidFill>
                <a:effectLst/>
                <a:latin typeface="Calibri"/>
                <a:ea typeface="Calibri"/>
                <a:cs typeface="Calibri"/>
                <a:sym typeface="Calibri"/>
              </a:rPr>
              <a:t>(</a:t>
            </a:r>
            <a:r>
              <a:rPr lang="en-ZA" sz="1200" b="1" i="1" u="sng" strike="noStrike" cap="none" dirty="0">
                <a:solidFill>
                  <a:schemeClr val="dk1"/>
                </a:solidFill>
                <a:effectLst/>
                <a:latin typeface="Calibri"/>
                <a:ea typeface="Calibri"/>
                <a:cs typeface="Calibri"/>
                <a:sym typeface="Calibri"/>
              </a:rPr>
              <a:t>Les 5 – </a:t>
            </a:r>
            <a:r>
              <a:rPr lang="en-ZA" sz="1200" b="1" i="1" u="sng" strike="noStrike" cap="none" dirty="0" err="1">
                <a:solidFill>
                  <a:schemeClr val="dk1"/>
                </a:solidFill>
                <a:effectLst/>
                <a:latin typeface="Calibri"/>
                <a:ea typeface="Calibri"/>
                <a:cs typeface="Calibri"/>
                <a:sym typeface="Calibri"/>
              </a:rPr>
              <a:t>Werkkaart</a:t>
            </a:r>
            <a:r>
              <a:rPr lang="en-ZA" sz="1200" b="1" i="1" u="none" strike="noStrike" cap="none" dirty="0">
                <a:solidFill>
                  <a:schemeClr val="dk1"/>
                </a:solidFill>
                <a:effectLst/>
                <a:latin typeface="Calibri"/>
                <a:ea typeface="Calibri"/>
                <a:cs typeface="Calibri"/>
                <a:sym typeface="Calibri"/>
              </a:rPr>
              <a: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voltooi</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en-ZA" sz="1200" b="0" i="0" u="none" strike="noStrike" cap="none" dirty="0">
                <a:solidFill>
                  <a:schemeClr val="dk1"/>
                </a:solidFill>
                <a:effectLst/>
                <a:latin typeface="Calibri"/>
                <a:ea typeface="Calibri"/>
                <a:cs typeface="Calibri"/>
                <a:sym typeface="Calibri"/>
              </a:rPr>
              <a:t>Julle het 10 minute om die </a:t>
            </a:r>
            <a:r>
              <a:rPr lang="en-ZA" sz="1200" b="0" i="0" u="none" strike="noStrike" cap="none" dirty="0" err="1">
                <a:solidFill>
                  <a:schemeClr val="dk1"/>
                </a:solidFill>
                <a:effectLst/>
                <a:latin typeface="Calibri"/>
                <a:ea typeface="Calibri"/>
                <a:cs typeface="Calibri"/>
                <a:sym typeface="Calibri"/>
              </a:rPr>
              <a:t>aktiwiteit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voltooi</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2 minute om </a:t>
            </a:r>
            <a:r>
              <a:rPr lang="en-ZA" sz="1200" b="0" i="0" u="none" strike="noStrike" cap="none" dirty="0" err="1">
                <a:solidFill>
                  <a:schemeClr val="dk1"/>
                </a:solidFill>
                <a:effectLst/>
                <a:latin typeface="Calibri"/>
                <a:ea typeface="Calibri"/>
                <a:cs typeface="Calibri"/>
                <a:sym typeface="Calibri"/>
              </a:rPr>
              <a:t>julle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oplossing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aan</a:t>
            </a:r>
            <a:r>
              <a:rPr lang="en-ZA" sz="1200" b="0" i="0" u="none" strike="noStrike" cap="none" dirty="0">
                <a:solidFill>
                  <a:schemeClr val="dk1"/>
                </a:solidFill>
                <a:effectLst/>
                <a:latin typeface="Calibri"/>
                <a:ea typeface="Calibri"/>
                <a:cs typeface="Calibri"/>
                <a:sym typeface="Calibri"/>
              </a:rPr>
              <a:t> die </a:t>
            </a:r>
            <a:r>
              <a:rPr lang="en-ZA" sz="1200" b="0" i="0" u="none" strike="noStrike" cap="none" dirty="0" err="1">
                <a:solidFill>
                  <a:schemeClr val="dk1"/>
                </a:solidFill>
                <a:effectLst/>
                <a:latin typeface="Calibri"/>
                <a:ea typeface="Calibri"/>
                <a:cs typeface="Calibri"/>
                <a:sym typeface="Calibri"/>
              </a:rPr>
              <a:t>ander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paar</a:t>
            </a:r>
            <a:r>
              <a:rPr lang="en-ZA" sz="1200" b="0" i="0" u="none" strike="noStrike" cap="none" dirty="0">
                <a:solidFill>
                  <a:schemeClr val="dk1"/>
                </a:solidFill>
                <a:effectLst/>
                <a:latin typeface="Calibri"/>
                <a:ea typeface="Calibri"/>
                <a:cs typeface="Calibri"/>
                <a:sym typeface="Calibri"/>
              </a:rPr>
              <a:t> in </a:t>
            </a:r>
            <a:r>
              <a:rPr lang="en-ZA" sz="1200" b="0" i="0" u="none" strike="noStrike" cap="none" dirty="0" err="1">
                <a:solidFill>
                  <a:schemeClr val="dk1"/>
                </a:solidFill>
                <a:effectLst/>
                <a:latin typeface="Calibri"/>
                <a:ea typeface="Calibri"/>
                <a:cs typeface="Calibri"/>
                <a:sym typeface="Calibri"/>
              </a:rPr>
              <a:t>julle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groep</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voor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lê</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en-ZA" sz="1200" b="0" i="0" u="none" strike="noStrike" cap="none" dirty="0" err="1">
                <a:solidFill>
                  <a:schemeClr val="dk1"/>
                </a:solidFill>
                <a:effectLst/>
                <a:latin typeface="Calibri"/>
                <a:ea typeface="Calibri"/>
                <a:cs typeface="Calibri"/>
                <a:sym typeface="Calibri"/>
              </a:rPr>
              <a:t>Welgedaan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klas</a:t>
            </a:r>
            <a:r>
              <a:rPr lang="en-ZA" sz="1200" b="0" i="0" u="none" strike="noStrike" cap="none" dirty="0">
                <a:solidFill>
                  <a:schemeClr val="dk1"/>
                </a:solidFill>
                <a:effectLst/>
                <a:latin typeface="Calibri"/>
                <a:ea typeface="Calibri"/>
                <a:cs typeface="Calibri"/>
                <a:sym typeface="Calibri"/>
              </a:rPr>
              <a:t>. Dit </a:t>
            </a:r>
            <a:r>
              <a:rPr lang="en-ZA" sz="1200" b="0" i="0" u="none" strike="noStrike" cap="none" dirty="0" err="1">
                <a:solidFill>
                  <a:schemeClr val="dk1"/>
                </a:solidFill>
                <a:effectLst/>
                <a:latin typeface="Calibri"/>
                <a:ea typeface="Calibri"/>
                <a:cs typeface="Calibri"/>
                <a:sym typeface="Calibri"/>
              </a:rPr>
              <a:t>klink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asof</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julle</a:t>
            </a:r>
            <a:r>
              <a:rPr lang="en-ZA" sz="1200" b="0" i="0" u="none" strike="noStrike" cap="none" dirty="0">
                <a:solidFill>
                  <a:schemeClr val="dk1"/>
                </a:solidFill>
                <a:effectLst/>
                <a:latin typeface="Calibri"/>
                <a:ea typeface="Calibri"/>
                <a:cs typeface="Calibri"/>
                <a:sym typeface="Calibri"/>
              </a:rPr>
              <a:t> met </a:t>
            </a:r>
            <a:r>
              <a:rPr lang="en-ZA" sz="1200" b="0" i="0" u="none" strike="noStrike" cap="none" dirty="0" err="1">
                <a:solidFill>
                  <a:schemeClr val="dk1"/>
                </a:solidFill>
                <a:effectLst/>
                <a:latin typeface="Calibri"/>
                <a:ea typeface="Calibri"/>
                <a:cs typeface="Calibri"/>
                <a:sym typeface="Calibri"/>
              </a:rPr>
              <a:t>goeie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oplossings</a:t>
            </a:r>
            <a:r>
              <a:rPr lang="en-ZA" sz="1200" b="0" i="0" u="none" strike="noStrike" cap="none" dirty="0">
                <a:solidFill>
                  <a:schemeClr val="dk1"/>
                </a:solidFill>
                <a:effectLst/>
                <a:latin typeface="Calibri"/>
                <a:ea typeface="Calibri"/>
                <a:cs typeface="Calibri"/>
                <a:sym typeface="Calibri"/>
              </a:rPr>
              <a:t> vir </a:t>
            </a:r>
            <a:r>
              <a:rPr lang="en-ZA" sz="1200" b="0" i="0" u="none" strike="noStrike" cap="none" dirty="0" err="1">
                <a:solidFill>
                  <a:schemeClr val="dk1"/>
                </a:solidFill>
                <a:effectLst/>
                <a:latin typeface="Calibri"/>
                <a:ea typeface="Calibri"/>
                <a:cs typeface="Calibri"/>
                <a:sym typeface="Calibri"/>
              </a:rPr>
              <a:t>hierdie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probleme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vorendag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gekom</a:t>
            </a:r>
            <a:r>
              <a:rPr lang="en-ZA" sz="1200" b="0" i="0" u="none" strike="noStrike" cap="none" dirty="0">
                <a:solidFill>
                  <a:schemeClr val="dk1"/>
                </a:solidFill>
                <a:effectLst/>
                <a:latin typeface="Calibri"/>
                <a:ea typeface="Calibri"/>
                <a:cs typeface="Calibri"/>
                <a:sym typeface="Calibri"/>
              </a:rPr>
              <a:t> het.</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en-ZA" sz="1200" b="0" i="0" u="none" strike="noStrike" cap="none" dirty="0">
                <a:solidFill>
                  <a:schemeClr val="dk1"/>
                </a:solidFill>
                <a:effectLst/>
                <a:latin typeface="Calibri"/>
                <a:ea typeface="Calibri"/>
                <a:cs typeface="Calibri"/>
                <a:sym typeface="Calibri"/>
              </a:rPr>
              <a:t>[</a:t>
            </a:r>
            <a:r>
              <a:rPr lang="en-ZA" sz="1200" b="0" i="0" u="none" strike="noStrike" cap="none" dirty="0" err="1">
                <a:solidFill>
                  <a:schemeClr val="dk1"/>
                </a:solidFill>
                <a:effectLst/>
                <a:latin typeface="Calibri"/>
                <a:ea typeface="Calibri"/>
                <a:cs typeface="Calibri"/>
                <a:sym typeface="Calibri"/>
              </a:rPr>
              <a:t>Klik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Ná</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hierdie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aktiwiteit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kan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ons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sê</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dat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gesonde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hanteringsvaardighede</a:t>
            </a:r>
            <a:r>
              <a:rPr lang="en-ZA" sz="1200" b="0" i="0" u="none" strike="noStrike" cap="none" dirty="0">
                <a:solidFill>
                  <a:schemeClr val="dk1"/>
                </a:solidFill>
                <a:effectLst/>
                <a:latin typeface="Calibri"/>
                <a:ea typeface="Calibri"/>
                <a:cs typeface="Calibri"/>
                <a:sym typeface="Calibri"/>
              </a:rPr>
              <a:t> die </a:t>
            </a:r>
            <a:r>
              <a:rPr lang="en-ZA" sz="1200" b="0" i="0" u="none" strike="noStrike" cap="none" dirty="0" err="1">
                <a:solidFill>
                  <a:schemeClr val="dk1"/>
                </a:solidFill>
                <a:effectLst/>
                <a:latin typeface="Calibri"/>
                <a:ea typeface="Calibri"/>
                <a:cs typeface="Calibri"/>
                <a:sym typeface="Calibri"/>
              </a:rPr>
              <a:t>volgende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kan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insluit</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342900" lvl="0" indent="-342900">
              <a:buFont typeface="Courier New" panose="02070309020205020404" pitchFamily="49" charset="0"/>
              <a:buChar char="-"/>
            </a:pPr>
            <a:r>
              <a:rPr lang="en-ZA" sz="1200" b="0" i="0" u="none" strike="noStrike" cap="none" dirty="0">
                <a:solidFill>
                  <a:schemeClr val="dk1"/>
                </a:solidFill>
                <a:effectLst/>
                <a:latin typeface="Calibri"/>
                <a:ea typeface="Calibri"/>
                <a:cs typeface="Calibri"/>
                <a:sym typeface="Calibri"/>
              </a:rPr>
              <a:t>Stel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handhaaf</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grense</a:t>
            </a:r>
            <a:endParaRPr lang="en-US" sz="1200" b="0" i="0" u="none" strike="noStrike" cap="none" dirty="0">
              <a:solidFill>
                <a:schemeClr val="dk1"/>
              </a:solidFill>
              <a:effectLst/>
              <a:latin typeface="Calibri"/>
              <a:ea typeface="Calibri"/>
              <a:cs typeface="Calibri"/>
              <a:sym typeface="Calibri"/>
            </a:endParaRPr>
          </a:p>
          <a:p>
            <a:pPr marL="342900" lvl="0" indent="-342900">
              <a:buFont typeface="Courier New" panose="02070309020205020404" pitchFamily="49" charset="0"/>
              <a:buChar char="-"/>
            </a:pPr>
            <a:r>
              <a:rPr lang="en-ZA" sz="1200" b="0" i="0" u="none" strike="noStrike" cap="none" dirty="0" err="1">
                <a:solidFill>
                  <a:schemeClr val="dk1"/>
                </a:solidFill>
                <a:effectLst/>
                <a:latin typeface="Calibri"/>
                <a:ea typeface="Calibri"/>
                <a:cs typeface="Calibri"/>
                <a:sym typeface="Calibri"/>
              </a:rPr>
              <a:t>Beoefen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ontspanningstrategieë</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soos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diep</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asemhaling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meditasie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bewustheid</a:t>
            </a:r>
            <a:endParaRPr lang="en-US" sz="1200" b="0" i="0" u="none" strike="noStrike" cap="none" dirty="0">
              <a:solidFill>
                <a:schemeClr val="dk1"/>
              </a:solidFill>
              <a:effectLst/>
              <a:latin typeface="Calibri"/>
              <a:ea typeface="Calibri"/>
              <a:cs typeface="Calibri"/>
              <a:sym typeface="Calibri"/>
            </a:endParaRPr>
          </a:p>
          <a:p>
            <a:pPr marL="342900" lvl="0" indent="-342900">
              <a:buFont typeface="Courier New" panose="02070309020205020404" pitchFamily="49" charset="0"/>
              <a:buChar char="-"/>
            </a:pPr>
            <a:r>
              <a:rPr lang="en-ZA" sz="1200" b="0" i="0" u="none" strike="noStrike" cap="none" dirty="0" err="1">
                <a:solidFill>
                  <a:schemeClr val="dk1"/>
                </a:solidFill>
                <a:effectLst/>
                <a:latin typeface="Calibri"/>
                <a:ea typeface="Calibri"/>
                <a:cs typeface="Calibri"/>
                <a:sym typeface="Calibri"/>
              </a:rPr>
              <a:t>Doen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gereeld</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fisieke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aktiwiteit</a:t>
            </a:r>
            <a:endParaRPr lang="en-US" sz="1200" b="0" i="0" u="none" strike="noStrike" cap="none" dirty="0">
              <a:solidFill>
                <a:schemeClr val="dk1"/>
              </a:solidFill>
              <a:effectLst/>
              <a:latin typeface="Calibri"/>
              <a:ea typeface="Calibri"/>
              <a:cs typeface="Calibri"/>
              <a:sym typeface="Calibri"/>
            </a:endParaRPr>
          </a:p>
          <a:p>
            <a:pPr marL="342900" lvl="0" indent="-342900">
              <a:buFont typeface="Courier New" panose="02070309020205020404" pitchFamily="49" charset="0"/>
              <a:buChar char="-"/>
            </a:pPr>
            <a:r>
              <a:rPr lang="en-ZA" sz="1200" b="0" i="0" u="none" strike="noStrike" cap="none" dirty="0">
                <a:solidFill>
                  <a:schemeClr val="dk1"/>
                </a:solidFill>
                <a:effectLst/>
                <a:latin typeface="Calibri"/>
                <a:ea typeface="Calibri"/>
                <a:cs typeface="Calibri"/>
                <a:sym typeface="Calibri"/>
              </a:rPr>
              <a:t>Maak </a:t>
            </a:r>
            <a:r>
              <a:rPr lang="en-ZA" sz="1200" b="0" i="0" u="none" strike="noStrike" cap="none" dirty="0" err="1">
                <a:solidFill>
                  <a:schemeClr val="dk1"/>
                </a:solidFill>
                <a:effectLst/>
                <a:latin typeface="Calibri"/>
                <a:ea typeface="Calibri"/>
                <a:cs typeface="Calibri"/>
                <a:sym typeface="Calibri"/>
              </a:rPr>
              <a:t>taaklyste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stel</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doelwitte</a:t>
            </a:r>
            <a:r>
              <a:rPr lang="en-ZA" sz="1200" b="0" i="0" u="none" strike="noStrike" cap="none" dirty="0">
                <a:solidFill>
                  <a:schemeClr val="dk1"/>
                </a:solidFill>
                <a:effectLst/>
                <a:latin typeface="Calibri"/>
                <a:ea typeface="Calibri"/>
                <a:cs typeface="Calibri"/>
                <a:sym typeface="Calibri"/>
              </a:rPr>
              <a:t> </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en-ZA" sz="1200" b="0" i="0" u="none" strike="noStrike" cap="none" dirty="0" err="1">
                <a:solidFill>
                  <a:schemeClr val="dk1"/>
                </a:solidFill>
                <a:effectLst/>
                <a:latin typeface="Calibri"/>
                <a:ea typeface="Calibri"/>
                <a:cs typeface="Calibri"/>
                <a:sym typeface="Calibri"/>
              </a:rPr>
              <a:t>Onthou</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dit</a:t>
            </a:r>
            <a:r>
              <a:rPr lang="en-ZA" sz="1200" b="0" i="0" u="none" strike="noStrike" cap="none" dirty="0">
                <a:solidFill>
                  <a:schemeClr val="dk1"/>
                </a:solidFill>
                <a:effectLst/>
                <a:latin typeface="Calibri"/>
                <a:ea typeface="Calibri"/>
                <a:cs typeface="Calibri"/>
                <a:sym typeface="Calibri"/>
              </a:rPr>
              <a:t> is </a:t>
            </a:r>
            <a:r>
              <a:rPr lang="en-ZA" sz="1200" b="0" i="0" u="none" strike="noStrike" cap="none" dirty="0" err="1">
                <a:solidFill>
                  <a:schemeClr val="dk1"/>
                </a:solidFill>
                <a:effectLst/>
                <a:latin typeface="Calibri"/>
                <a:ea typeface="Calibri"/>
                <a:cs typeface="Calibri"/>
                <a:sym typeface="Calibri"/>
              </a:rPr>
              <a:t>jou</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verantwoordelikheid</a:t>
            </a:r>
            <a:r>
              <a:rPr lang="en-ZA" sz="1200" b="0" i="0" u="none" strike="noStrike" cap="none" dirty="0">
                <a:solidFill>
                  <a:schemeClr val="dk1"/>
                </a:solidFill>
                <a:effectLst/>
                <a:latin typeface="Calibri"/>
                <a:ea typeface="Calibri"/>
                <a:cs typeface="Calibri"/>
                <a:sym typeface="Calibri"/>
              </a:rPr>
              <a:t> om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besluit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watter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hanteringstrategie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waarskynlik</a:t>
            </a:r>
            <a:r>
              <a:rPr lang="en-ZA" sz="1200" b="0" i="0" u="none" strike="noStrike" cap="none" dirty="0">
                <a:solidFill>
                  <a:schemeClr val="dk1"/>
                </a:solidFill>
                <a:effectLst/>
                <a:latin typeface="Calibri"/>
                <a:ea typeface="Calibri"/>
                <a:cs typeface="Calibri"/>
                <a:sym typeface="Calibri"/>
              </a:rPr>
              <a:t> die </a:t>
            </a:r>
            <a:r>
              <a:rPr lang="en-ZA" sz="1200" b="0" i="0" u="none" strike="noStrike" cap="none" dirty="0" err="1">
                <a:solidFill>
                  <a:schemeClr val="dk1"/>
                </a:solidFill>
                <a:effectLst/>
                <a:latin typeface="Calibri"/>
                <a:ea typeface="Calibri"/>
                <a:cs typeface="Calibri"/>
                <a:sym typeface="Calibri"/>
              </a:rPr>
              <a:t>beste</a:t>
            </a:r>
            <a:r>
              <a:rPr lang="en-ZA" sz="1200" b="0" i="0" u="none" strike="noStrike" cap="none" dirty="0">
                <a:solidFill>
                  <a:schemeClr val="dk1"/>
                </a:solidFill>
                <a:effectLst/>
                <a:latin typeface="Calibri"/>
                <a:ea typeface="Calibri"/>
                <a:cs typeface="Calibri"/>
                <a:sym typeface="Calibri"/>
              </a:rPr>
              <a:t> vir </a:t>
            </a:r>
            <a:r>
              <a:rPr lang="en-ZA" sz="1200" b="0" i="0" u="none" strike="noStrike" cap="none" dirty="0" err="1">
                <a:solidFill>
                  <a:schemeClr val="dk1"/>
                </a:solidFill>
                <a:effectLst/>
                <a:latin typeface="Calibri"/>
                <a:ea typeface="Calibri"/>
                <a:cs typeface="Calibri"/>
                <a:sym typeface="Calibri"/>
              </a:rPr>
              <a:t>jou</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spesifieke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situasie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sal</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werk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Hierdie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hanteringstrategieë</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kan</a:t>
            </a:r>
            <a:r>
              <a:rPr lang="en-ZA" sz="1200" b="0" i="0" u="none" strike="noStrike" cap="none" dirty="0">
                <a:solidFill>
                  <a:schemeClr val="dk1"/>
                </a:solidFill>
                <a:effectLst/>
                <a:latin typeface="Calibri"/>
                <a:ea typeface="Calibri"/>
                <a:cs typeface="Calibri"/>
                <a:sym typeface="Calibri"/>
              </a:rPr>
              <a:t> help met </a:t>
            </a:r>
            <a:r>
              <a:rPr lang="en-ZA" sz="1200" b="0" i="0" u="none" strike="noStrike" cap="none" dirty="0" err="1">
                <a:solidFill>
                  <a:schemeClr val="dk1"/>
                </a:solidFill>
                <a:effectLst/>
                <a:latin typeface="Calibri"/>
                <a:ea typeface="Calibri"/>
                <a:cs typeface="Calibri"/>
                <a:sym typeface="Calibri"/>
              </a:rPr>
              <a:t>leefstyluitdagings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soos</a:t>
            </a:r>
            <a:r>
              <a:rPr lang="en-ZA" sz="1200" b="0" i="0" u="none" strike="noStrike" cap="none" dirty="0">
                <a:solidFill>
                  <a:schemeClr val="dk1"/>
                </a:solidFill>
                <a:effectLst/>
                <a:latin typeface="Calibri"/>
                <a:ea typeface="Calibri"/>
                <a:cs typeface="Calibri"/>
                <a:sym typeface="Calibri"/>
              </a:rPr>
              <a:t> om </a:t>
            </a:r>
            <a:r>
              <a:rPr lang="en-ZA" sz="1200" b="0" i="0" u="none" strike="noStrike" cap="none" dirty="0" err="1">
                <a:solidFill>
                  <a:schemeClr val="dk1"/>
                </a:solidFill>
                <a:effectLst/>
                <a:latin typeface="Calibri"/>
                <a:ea typeface="Calibri"/>
                <a:cs typeface="Calibri"/>
                <a:sym typeface="Calibri"/>
              </a:rPr>
              <a:t>eksamenstres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bestuur</a:t>
            </a:r>
            <a:r>
              <a:rPr lang="en-ZA" sz="1200" b="0" i="0" u="none" strike="noStrike" cap="none" dirty="0">
                <a:solidFill>
                  <a:schemeClr val="dk1"/>
                </a:solidFill>
                <a:effectLst/>
                <a:latin typeface="Calibri"/>
                <a:ea typeface="Calibri"/>
                <a:cs typeface="Calibri"/>
                <a:sym typeface="Calibri"/>
              </a:rPr>
              <a:t>, maar </a:t>
            </a:r>
            <a:r>
              <a:rPr lang="en-ZA" sz="1200" b="0" i="0" u="none" strike="noStrike" cap="none" dirty="0" err="1">
                <a:solidFill>
                  <a:schemeClr val="dk1"/>
                </a:solidFill>
                <a:effectLst/>
                <a:latin typeface="Calibri"/>
                <a:ea typeface="Calibri"/>
                <a:cs typeface="Calibri"/>
                <a:sym typeface="Calibri"/>
              </a:rPr>
              <a:t>dit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kan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ook</a:t>
            </a:r>
            <a:r>
              <a:rPr lang="en-ZA" sz="1200" b="0" i="0" u="none" strike="noStrike" cap="none" dirty="0">
                <a:solidFill>
                  <a:schemeClr val="dk1"/>
                </a:solidFill>
                <a:effectLst/>
                <a:latin typeface="Calibri"/>
                <a:ea typeface="Calibri"/>
                <a:cs typeface="Calibri"/>
                <a:sym typeface="Calibri"/>
              </a:rPr>
              <a:t> help </a:t>
            </a:r>
            <a:r>
              <a:rPr lang="en-ZA" sz="1200" b="0" i="0" u="none" strike="noStrike" cap="none" dirty="0" err="1">
                <a:solidFill>
                  <a:schemeClr val="dk1"/>
                </a:solidFill>
                <a:effectLst/>
                <a:latin typeface="Calibri"/>
                <a:ea typeface="Calibri"/>
                <a:cs typeface="Calibri"/>
                <a:sym typeface="Calibri"/>
              </a:rPr>
              <a:t>wanneer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met </a:t>
            </a:r>
            <a:r>
              <a:rPr lang="en-ZA" sz="1200" b="0" i="0" u="none" strike="noStrike" cap="none" dirty="0" err="1">
                <a:solidFill>
                  <a:schemeClr val="dk1"/>
                </a:solidFill>
                <a:effectLst/>
                <a:latin typeface="Calibri"/>
                <a:ea typeface="Calibri"/>
                <a:cs typeface="Calibri"/>
                <a:sym typeface="Calibri"/>
              </a:rPr>
              <a:t>kwessies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gekonfronteer</a:t>
            </a:r>
            <a:r>
              <a:rPr lang="en-ZA" sz="1200" b="0" i="0" u="none" strike="noStrike" cap="none" dirty="0">
                <a:solidFill>
                  <a:schemeClr val="dk1"/>
                </a:solidFill>
                <a:effectLst/>
                <a:latin typeface="Calibri"/>
                <a:ea typeface="Calibri"/>
                <a:cs typeface="Calibri"/>
                <a:sym typeface="Calibri"/>
              </a:rPr>
              <a:t> word wat met </a:t>
            </a:r>
            <a:r>
              <a:rPr lang="en-ZA" sz="1200" b="0" i="0" u="none" strike="noStrike" cap="none" dirty="0" err="1">
                <a:solidFill>
                  <a:schemeClr val="dk1"/>
                </a:solidFill>
                <a:effectLst/>
                <a:latin typeface="Calibri"/>
                <a:ea typeface="Calibri"/>
                <a:cs typeface="Calibri"/>
                <a:sym typeface="Calibri"/>
              </a:rPr>
              <a:t>seksualiteit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verband</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hou</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en-ZA" sz="1200" b="0" i="0" u="none" strike="noStrike" cap="none" dirty="0" err="1">
                <a:solidFill>
                  <a:schemeClr val="dk1"/>
                </a:solidFill>
                <a:effectLst/>
                <a:latin typeface="Calibri"/>
                <a:ea typeface="Calibri"/>
                <a:cs typeface="Calibri"/>
                <a:sym typeface="Calibri"/>
              </a:rPr>
              <a:t>Sommige</a:t>
            </a:r>
            <a:r>
              <a:rPr lang="en-ZA" sz="1200" b="0" i="0" u="none" strike="noStrike" cap="none" dirty="0">
                <a:solidFill>
                  <a:schemeClr val="dk1"/>
                </a:solidFill>
                <a:effectLst/>
                <a:latin typeface="Calibri"/>
                <a:ea typeface="Calibri"/>
                <a:cs typeface="Calibri"/>
                <a:sym typeface="Calibri"/>
              </a:rPr>
              <a:t> van die </a:t>
            </a:r>
            <a:r>
              <a:rPr lang="en-ZA" sz="1200" b="0" i="0" u="none" strike="noStrike" cap="none" dirty="0" err="1">
                <a:solidFill>
                  <a:schemeClr val="dk1"/>
                </a:solidFill>
                <a:effectLst/>
                <a:latin typeface="Calibri"/>
                <a:ea typeface="Calibri"/>
                <a:cs typeface="Calibri"/>
                <a:sym typeface="Calibri"/>
              </a:rPr>
              <a:t>seksualiteit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leefstylkeuses</a:t>
            </a:r>
            <a:r>
              <a:rPr lang="en-ZA" sz="1200" b="0" i="0" u="none" strike="noStrike" cap="none" dirty="0">
                <a:solidFill>
                  <a:schemeClr val="dk1"/>
                </a:solidFill>
                <a:effectLst/>
                <a:latin typeface="Calibri"/>
                <a:ea typeface="Calibri"/>
                <a:cs typeface="Calibri"/>
                <a:sym typeface="Calibri"/>
              </a:rPr>
              <a:t> wat </a:t>
            </a:r>
            <a:r>
              <a:rPr lang="en-ZA" sz="1200" b="0" i="0" u="none" strike="noStrike" cap="none" dirty="0" err="1">
                <a:solidFill>
                  <a:schemeClr val="dk1"/>
                </a:solidFill>
                <a:effectLst/>
                <a:latin typeface="Calibri"/>
                <a:ea typeface="Calibri"/>
                <a:cs typeface="Calibri"/>
                <a:sym typeface="Calibri"/>
              </a:rPr>
              <a:t>ons</a:t>
            </a:r>
            <a:r>
              <a:rPr lang="en-ZA" sz="1200" b="0" i="0" u="none" strike="noStrike" cap="none" dirty="0">
                <a:solidFill>
                  <a:schemeClr val="dk1"/>
                </a:solidFill>
                <a:effectLst/>
                <a:latin typeface="Calibri"/>
                <a:ea typeface="Calibri"/>
                <a:cs typeface="Calibri"/>
                <a:sym typeface="Calibri"/>
              </a:rPr>
              <a:t> in die </a:t>
            </a:r>
            <a:r>
              <a:rPr lang="en-ZA" sz="1200" b="0" i="0" u="none" strike="noStrike" cap="none" dirty="0" err="1">
                <a:solidFill>
                  <a:schemeClr val="dk1"/>
                </a:solidFill>
                <a:effectLst/>
                <a:latin typeface="Calibri"/>
                <a:ea typeface="Calibri"/>
                <a:cs typeface="Calibri"/>
                <a:sym typeface="Calibri"/>
              </a:rPr>
              <a:t>laaste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paar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lesse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bespreek</a:t>
            </a:r>
            <a:r>
              <a:rPr lang="en-ZA" sz="1200" b="0" i="0" u="none" strike="noStrike" cap="none" dirty="0">
                <a:solidFill>
                  <a:schemeClr val="dk1"/>
                </a:solidFill>
                <a:effectLst/>
                <a:latin typeface="Calibri"/>
                <a:ea typeface="Calibri"/>
                <a:cs typeface="Calibri"/>
                <a:sym typeface="Calibri"/>
              </a:rPr>
              <a:t> het, het </a:t>
            </a:r>
            <a:r>
              <a:rPr lang="en-ZA" sz="1200" b="0" i="0" u="none" strike="noStrike" cap="none" dirty="0" err="1">
                <a:solidFill>
                  <a:schemeClr val="dk1"/>
                </a:solidFill>
                <a:effectLst/>
                <a:latin typeface="Calibri"/>
                <a:ea typeface="Calibri"/>
                <a:cs typeface="Calibri"/>
                <a:sym typeface="Calibri"/>
              </a:rPr>
              <a:t>dalk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oorweldigend</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gevoel</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Hopelik</a:t>
            </a:r>
            <a:r>
              <a:rPr lang="en-ZA" sz="1200" b="0" i="0" u="none" strike="noStrike" cap="none" dirty="0">
                <a:solidFill>
                  <a:schemeClr val="dk1"/>
                </a:solidFill>
                <a:effectLst/>
                <a:latin typeface="Calibri"/>
                <a:ea typeface="Calibri"/>
                <a:cs typeface="Calibri"/>
                <a:sym typeface="Calibri"/>
              </a:rPr>
              <a:t> het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nou ’n </a:t>
            </a:r>
            <a:r>
              <a:rPr lang="en-ZA" sz="1200" b="0" i="0" u="none" strike="noStrike" cap="none" dirty="0" err="1">
                <a:solidFill>
                  <a:schemeClr val="dk1"/>
                </a:solidFill>
                <a:effectLst/>
                <a:latin typeface="Calibri"/>
                <a:ea typeface="Calibri"/>
                <a:cs typeface="Calibri"/>
                <a:sym typeface="Calibri"/>
              </a:rPr>
              <a:t>paar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meer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positiewe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hanteringstrategieë</a:t>
            </a:r>
            <a:r>
              <a:rPr lang="en-ZA" sz="1200" b="0" i="0" u="none" strike="noStrike" cap="none" dirty="0">
                <a:solidFill>
                  <a:schemeClr val="dk1"/>
                </a:solidFill>
                <a:effectLst/>
                <a:latin typeface="Calibri"/>
                <a:ea typeface="Calibri"/>
                <a:cs typeface="Calibri"/>
                <a:sym typeface="Calibri"/>
              </a:rPr>
              <a:t> om </a:t>
            </a:r>
            <a:r>
              <a:rPr lang="en-ZA" sz="1200" b="0" i="0" u="none" strike="noStrike" cap="none" dirty="0" err="1">
                <a:solidFill>
                  <a:schemeClr val="dk1"/>
                </a:solidFill>
                <a:effectLst/>
                <a:latin typeface="Calibri"/>
                <a:ea typeface="Calibri"/>
                <a:cs typeface="Calibri"/>
                <a:sym typeface="Calibri"/>
              </a:rPr>
              <a:t>jou</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help om </a:t>
            </a:r>
            <a:r>
              <a:rPr lang="en-ZA" sz="1200" b="0" i="0" u="none" strike="noStrike" cap="none" dirty="0" err="1">
                <a:solidFill>
                  <a:schemeClr val="dk1"/>
                </a:solidFill>
                <a:effectLst/>
                <a:latin typeface="Calibri"/>
                <a:ea typeface="Calibri"/>
                <a:cs typeface="Calibri"/>
                <a:sym typeface="Calibri"/>
              </a:rPr>
              <a:t>hierdie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situasies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bestuur</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450215">
              <a:buNone/>
            </a:pPr>
            <a:r>
              <a:rPr lang="en-ZA" sz="1200" dirty="0">
                <a:solidFill>
                  <a:srgbClr val="000000"/>
                </a:solidFill>
                <a:effectLst/>
                <a:latin typeface="Calibri" panose="020F0502020204030204" pitchFamily="34" charset="0"/>
                <a:ea typeface="Calibri" panose="020F0502020204030204" pitchFamily="34" charset="0"/>
              </a:rPr>
              <a:t> </a:t>
            </a:r>
            <a:endParaRPr lang="af-ZA" sz="1200" dirty="0">
              <a:effectLst/>
              <a:latin typeface="Times New Roman" panose="02020603050405020304" pitchFamily="18" charset="0"/>
              <a:ea typeface="Times New Roman" panose="02020603050405020304" pitchFamily="18" charset="0"/>
            </a:endParaRPr>
          </a:p>
          <a:p>
            <a:r>
              <a:rPr lang="en-ZA" sz="1200" b="0" i="0" u="none" strike="noStrike" cap="none" dirty="0">
                <a:solidFill>
                  <a:schemeClr val="dk1"/>
                </a:solidFill>
                <a:effectLst/>
                <a:latin typeface="Calibri"/>
                <a:ea typeface="Calibri"/>
                <a:cs typeface="Calibri"/>
                <a:sym typeface="Calibri"/>
              </a:rPr>
              <a:t> </a:t>
            </a:r>
            <a:endParaRPr lang="af-ZA" sz="1200" b="0" i="0" u="none" strike="noStrike" cap="none" dirty="0">
              <a:solidFill>
                <a:schemeClr val="dk1"/>
              </a:solidFill>
              <a:effectLst/>
              <a:latin typeface="Calibri"/>
              <a:ea typeface="Calibri"/>
              <a:cs typeface="Calibri"/>
              <a:sym typeface="Calibri"/>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9</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2661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8"/>
        <p:cNvGrpSpPr/>
        <p:nvPr/>
      </p:nvGrpSpPr>
      <p:grpSpPr>
        <a:xfrm>
          <a:off x="0" y="0"/>
          <a:ext cx="0" cy="0"/>
          <a:chOff x="0" y="0"/>
          <a:chExt cx="0" cy="0"/>
        </a:xfrm>
      </p:grpSpPr>
      <p:sp>
        <p:nvSpPr>
          <p:cNvPr id="29" name="Google Shape;29;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1388789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7"/>
        <p:cNvGrpSpPr/>
        <p:nvPr/>
      </p:nvGrpSpPr>
      <p:grpSpPr>
        <a:xfrm>
          <a:off x="0" y="0"/>
          <a:ext cx="0" cy="0"/>
          <a:chOff x="0" y="0"/>
          <a:chExt cx="0" cy="0"/>
        </a:xfrm>
      </p:grpSpPr>
      <p:sp>
        <p:nvSpPr>
          <p:cNvPr id="38" name="Google Shape;38;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3513633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
        <p:cNvGrpSpPr/>
        <p:nvPr/>
      </p:nvGrpSpPr>
      <p:grpSpPr>
        <a:xfrm>
          <a:off x="0" y="0"/>
          <a:ext cx="0" cy="0"/>
          <a:chOff x="0" y="0"/>
          <a:chExt cx="0" cy="0"/>
        </a:xfrm>
      </p:grpSpPr>
      <p:sp>
        <p:nvSpPr>
          <p:cNvPr id="43" name="Google Shape;43;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13625973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6"/>
        <p:cNvGrpSpPr/>
        <p:nvPr/>
      </p:nvGrpSpPr>
      <p:grpSpPr>
        <a:xfrm>
          <a:off x="0" y="0"/>
          <a:ext cx="0" cy="0"/>
          <a:chOff x="0" y="0"/>
          <a:chExt cx="0" cy="0"/>
        </a:xfrm>
      </p:grpSpPr>
      <p:sp>
        <p:nvSpPr>
          <p:cNvPr id="47" name="Google Shape;47;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9" name="Google Shape;49;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0" name="Google Shape;5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5865622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3"/>
        <p:cNvGrpSpPr/>
        <p:nvPr/>
      </p:nvGrpSpPr>
      <p:grpSpPr>
        <a:xfrm>
          <a:off x="0" y="0"/>
          <a:ext cx="0" cy="0"/>
          <a:chOff x="0" y="0"/>
          <a:chExt cx="0" cy="0"/>
        </a:xfrm>
      </p:grpSpPr>
      <p:sp>
        <p:nvSpPr>
          <p:cNvPr id="54" name="Google Shape;54;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3"/>
          <p:cNvSpPr>
            <a:spLocks noGrp="1"/>
          </p:cNvSpPr>
          <p:nvPr>
            <p:ph type="pic" idx="2"/>
          </p:nvPr>
        </p:nvSpPr>
        <p:spPr>
          <a:xfrm>
            <a:off x="5183188" y="987425"/>
            <a:ext cx="6172200" cy="4873625"/>
          </a:xfrm>
          <a:prstGeom prst="rect">
            <a:avLst/>
          </a:prstGeom>
          <a:noFill/>
          <a:ln>
            <a:noFill/>
          </a:ln>
        </p:spPr>
        <p:txBody>
          <a:bodyPr/>
          <a:lstStyle/>
          <a:p>
            <a:endParaRPr lang="en-US"/>
          </a:p>
        </p:txBody>
      </p:sp>
      <p:sp>
        <p:nvSpPr>
          <p:cNvPr id="56" name="Google Shape;56;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7" name="Google Shape;5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6034282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0"/>
        <p:cNvGrpSpPr/>
        <p:nvPr/>
      </p:nvGrpSpPr>
      <p:grpSpPr>
        <a:xfrm>
          <a:off x="0" y="0"/>
          <a:ext cx="0" cy="0"/>
          <a:chOff x="0" y="0"/>
          <a:chExt cx="0" cy="0"/>
        </a:xfrm>
      </p:grpSpPr>
      <p:sp>
        <p:nvSpPr>
          <p:cNvPr id="61" name="Google Shape;61;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28905314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66"/>
        <p:cNvGrpSpPr/>
        <p:nvPr/>
      </p:nvGrpSpPr>
      <p:grpSpPr>
        <a:xfrm>
          <a:off x="0" y="0"/>
          <a:ext cx="0" cy="0"/>
          <a:chOff x="0" y="0"/>
          <a:chExt cx="0" cy="0"/>
        </a:xfrm>
      </p:grpSpPr>
      <p:sp>
        <p:nvSpPr>
          <p:cNvPr id="67" name="Google Shape;67;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3973754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7175505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1"/>
        <p:cNvGrpSpPr/>
        <p:nvPr/>
      </p:nvGrpSpPr>
      <p:grpSpPr>
        <a:xfrm>
          <a:off x="0" y="0"/>
          <a:ext cx="0" cy="0"/>
          <a:chOff x="0" y="0"/>
          <a:chExt cx="0" cy="0"/>
        </a:xfrm>
      </p:grpSpPr>
      <p:sp>
        <p:nvSpPr>
          <p:cNvPr id="22" name="Google Shape;22;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23462993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8"/>
        <p:cNvGrpSpPr/>
        <p:nvPr/>
      </p:nvGrpSpPr>
      <p:grpSpPr>
        <a:xfrm>
          <a:off x="0" y="0"/>
          <a:ext cx="0" cy="0"/>
          <a:chOff x="0" y="0"/>
          <a:chExt cx="0" cy="0"/>
        </a:xfrm>
      </p:grpSpPr>
      <p:sp>
        <p:nvSpPr>
          <p:cNvPr id="29" name="Google Shape;29;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1000602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8"/>
        <p:cNvGrpSpPr/>
        <p:nvPr/>
      </p:nvGrpSpPr>
      <p:grpSpPr>
        <a:xfrm>
          <a:off x="0" y="0"/>
          <a:ext cx="0" cy="0"/>
          <a:chOff x="0" y="0"/>
          <a:chExt cx="0" cy="0"/>
        </a:xfrm>
      </p:grpSpPr>
      <p:sp>
        <p:nvSpPr>
          <p:cNvPr id="29" name="Google Shape;29;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7"/>
        <p:cNvGrpSpPr/>
        <p:nvPr/>
      </p:nvGrpSpPr>
      <p:grpSpPr>
        <a:xfrm>
          <a:off x="0" y="0"/>
          <a:ext cx="0" cy="0"/>
          <a:chOff x="0" y="0"/>
          <a:chExt cx="0" cy="0"/>
        </a:xfrm>
      </p:grpSpPr>
      <p:sp>
        <p:nvSpPr>
          <p:cNvPr id="38" name="Google Shape;38;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8316904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
        <p:cNvGrpSpPr/>
        <p:nvPr/>
      </p:nvGrpSpPr>
      <p:grpSpPr>
        <a:xfrm>
          <a:off x="0" y="0"/>
          <a:ext cx="0" cy="0"/>
          <a:chOff x="0" y="0"/>
          <a:chExt cx="0" cy="0"/>
        </a:xfrm>
      </p:grpSpPr>
      <p:sp>
        <p:nvSpPr>
          <p:cNvPr id="43" name="Google Shape;43;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234972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6"/>
        <p:cNvGrpSpPr/>
        <p:nvPr/>
      </p:nvGrpSpPr>
      <p:grpSpPr>
        <a:xfrm>
          <a:off x="0" y="0"/>
          <a:ext cx="0" cy="0"/>
          <a:chOff x="0" y="0"/>
          <a:chExt cx="0" cy="0"/>
        </a:xfrm>
      </p:grpSpPr>
      <p:sp>
        <p:nvSpPr>
          <p:cNvPr id="47" name="Google Shape;47;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9" name="Google Shape;49;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0" name="Google Shape;5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15123119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3"/>
        <p:cNvGrpSpPr/>
        <p:nvPr/>
      </p:nvGrpSpPr>
      <p:grpSpPr>
        <a:xfrm>
          <a:off x="0" y="0"/>
          <a:ext cx="0" cy="0"/>
          <a:chOff x="0" y="0"/>
          <a:chExt cx="0" cy="0"/>
        </a:xfrm>
      </p:grpSpPr>
      <p:sp>
        <p:nvSpPr>
          <p:cNvPr id="54" name="Google Shape;54;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3"/>
          <p:cNvSpPr>
            <a:spLocks noGrp="1"/>
          </p:cNvSpPr>
          <p:nvPr>
            <p:ph type="pic" idx="2"/>
          </p:nvPr>
        </p:nvSpPr>
        <p:spPr>
          <a:xfrm>
            <a:off x="5183188" y="987425"/>
            <a:ext cx="6172200" cy="4873625"/>
          </a:xfrm>
          <a:prstGeom prst="rect">
            <a:avLst/>
          </a:prstGeom>
          <a:noFill/>
          <a:ln>
            <a:noFill/>
          </a:ln>
        </p:spPr>
        <p:txBody>
          <a:bodyPr/>
          <a:lstStyle/>
          <a:p>
            <a:endParaRPr lang="en-US"/>
          </a:p>
        </p:txBody>
      </p:sp>
      <p:sp>
        <p:nvSpPr>
          <p:cNvPr id="56" name="Google Shape;56;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7" name="Google Shape;5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15777016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0"/>
        <p:cNvGrpSpPr/>
        <p:nvPr/>
      </p:nvGrpSpPr>
      <p:grpSpPr>
        <a:xfrm>
          <a:off x="0" y="0"/>
          <a:ext cx="0" cy="0"/>
          <a:chOff x="0" y="0"/>
          <a:chExt cx="0" cy="0"/>
        </a:xfrm>
      </p:grpSpPr>
      <p:sp>
        <p:nvSpPr>
          <p:cNvPr id="61" name="Google Shape;61;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21402600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66"/>
        <p:cNvGrpSpPr/>
        <p:nvPr/>
      </p:nvGrpSpPr>
      <p:grpSpPr>
        <a:xfrm>
          <a:off x="0" y="0"/>
          <a:ext cx="0" cy="0"/>
          <a:chOff x="0" y="0"/>
          <a:chExt cx="0" cy="0"/>
        </a:xfrm>
      </p:grpSpPr>
      <p:sp>
        <p:nvSpPr>
          <p:cNvPr id="67" name="Google Shape;67;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30022966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66A02-3ED4-1FDF-7C6C-399795106F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af-ZA"/>
          </a:p>
        </p:txBody>
      </p:sp>
      <p:sp>
        <p:nvSpPr>
          <p:cNvPr id="3" name="Subtitle 2">
            <a:extLst>
              <a:ext uri="{FF2B5EF4-FFF2-40B4-BE49-F238E27FC236}">
                <a16:creationId xmlns:a16="http://schemas.microsoft.com/office/drawing/2014/main" id="{9ACC2B2E-4E80-F4A4-35B0-A900A71549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af-ZA"/>
          </a:p>
        </p:txBody>
      </p:sp>
      <p:sp>
        <p:nvSpPr>
          <p:cNvPr id="4" name="Date Placeholder 3">
            <a:extLst>
              <a:ext uri="{FF2B5EF4-FFF2-40B4-BE49-F238E27FC236}">
                <a16:creationId xmlns:a16="http://schemas.microsoft.com/office/drawing/2014/main" id="{5CE045AD-37D9-D939-CB60-C379AC393BE0}"/>
              </a:ext>
            </a:extLst>
          </p:cNvPr>
          <p:cNvSpPr>
            <a:spLocks noGrp="1"/>
          </p:cNvSpPr>
          <p:nvPr>
            <p:ph type="dt" sz="half" idx="10"/>
          </p:nvPr>
        </p:nvSpPr>
        <p:spPr/>
        <p:txBody>
          <a:bodyPr/>
          <a:lstStyle/>
          <a:p>
            <a:endParaRPr lang="af-ZA"/>
          </a:p>
        </p:txBody>
      </p:sp>
      <p:sp>
        <p:nvSpPr>
          <p:cNvPr id="5" name="Footer Placeholder 4">
            <a:extLst>
              <a:ext uri="{FF2B5EF4-FFF2-40B4-BE49-F238E27FC236}">
                <a16:creationId xmlns:a16="http://schemas.microsoft.com/office/drawing/2014/main" id="{1195F73D-6D80-45DA-40EE-C7652C748D2F}"/>
              </a:ext>
            </a:extLst>
          </p:cNvPr>
          <p:cNvSpPr>
            <a:spLocks noGrp="1"/>
          </p:cNvSpPr>
          <p:nvPr>
            <p:ph type="ftr" sz="quarter" idx="11"/>
          </p:nvPr>
        </p:nvSpPr>
        <p:spPr/>
        <p:txBody>
          <a:bodyPr/>
          <a:lstStyle/>
          <a:p>
            <a:endParaRPr lang="af-ZA"/>
          </a:p>
        </p:txBody>
      </p:sp>
      <p:sp>
        <p:nvSpPr>
          <p:cNvPr id="6" name="Slide Number Placeholder 5">
            <a:extLst>
              <a:ext uri="{FF2B5EF4-FFF2-40B4-BE49-F238E27FC236}">
                <a16:creationId xmlns:a16="http://schemas.microsoft.com/office/drawing/2014/main" id="{D721E8FE-7C78-208B-5609-D0F58653A25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141126828"/>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8962-C3B6-CA26-99DE-8A060AD8FA35}"/>
              </a:ext>
            </a:extLst>
          </p:cNvPr>
          <p:cNvSpPr>
            <a:spLocks noGrp="1"/>
          </p:cNvSpPr>
          <p:nvPr>
            <p:ph type="title"/>
          </p:nvPr>
        </p:nvSpPr>
        <p:spPr/>
        <p:txBody>
          <a:bodyPr/>
          <a:lstStyle/>
          <a:p>
            <a:r>
              <a:rPr lang="en-US"/>
              <a:t>Click to edit Master title style</a:t>
            </a:r>
            <a:endParaRPr lang="af-ZA"/>
          </a:p>
        </p:txBody>
      </p:sp>
      <p:sp>
        <p:nvSpPr>
          <p:cNvPr id="3" name="Content Placeholder 2">
            <a:extLst>
              <a:ext uri="{FF2B5EF4-FFF2-40B4-BE49-F238E27FC236}">
                <a16:creationId xmlns:a16="http://schemas.microsoft.com/office/drawing/2014/main" id="{8E0982FC-0B31-7892-2C06-52E2D3B6AA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4" name="Date Placeholder 3">
            <a:extLst>
              <a:ext uri="{FF2B5EF4-FFF2-40B4-BE49-F238E27FC236}">
                <a16:creationId xmlns:a16="http://schemas.microsoft.com/office/drawing/2014/main" id="{D2326C14-9EBE-21C1-3394-C781FE26E6C1}"/>
              </a:ext>
            </a:extLst>
          </p:cNvPr>
          <p:cNvSpPr>
            <a:spLocks noGrp="1"/>
          </p:cNvSpPr>
          <p:nvPr>
            <p:ph type="dt" sz="half" idx="10"/>
          </p:nvPr>
        </p:nvSpPr>
        <p:spPr/>
        <p:txBody>
          <a:bodyPr/>
          <a:lstStyle/>
          <a:p>
            <a:endParaRPr lang="af-ZA"/>
          </a:p>
        </p:txBody>
      </p:sp>
      <p:sp>
        <p:nvSpPr>
          <p:cNvPr id="5" name="Footer Placeholder 4">
            <a:extLst>
              <a:ext uri="{FF2B5EF4-FFF2-40B4-BE49-F238E27FC236}">
                <a16:creationId xmlns:a16="http://schemas.microsoft.com/office/drawing/2014/main" id="{4EADAD9D-4D24-711A-FFBB-35C826ECA747}"/>
              </a:ext>
            </a:extLst>
          </p:cNvPr>
          <p:cNvSpPr>
            <a:spLocks noGrp="1"/>
          </p:cNvSpPr>
          <p:nvPr>
            <p:ph type="ftr" sz="quarter" idx="11"/>
          </p:nvPr>
        </p:nvSpPr>
        <p:spPr/>
        <p:txBody>
          <a:bodyPr/>
          <a:lstStyle/>
          <a:p>
            <a:endParaRPr lang="af-ZA"/>
          </a:p>
        </p:txBody>
      </p:sp>
      <p:sp>
        <p:nvSpPr>
          <p:cNvPr id="6" name="Slide Number Placeholder 5">
            <a:extLst>
              <a:ext uri="{FF2B5EF4-FFF2-40B4-BE49-F238E27FC236}">
                <a16:creationId xmlns:a16="http://schemas.microsoft.com/office/drawing/2014/main" id="{9E7454EA-019A-9916-EC2F-19C41AFD288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14182935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AD887-DF13-2BC5-33C0-BF8F1A0B57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af-ZA"/>
          </a:p>
        </p:txBody>
      </p:sp>
      <p:sp>
        <p:nvSpPr>
          <p:cNvPr id="3" name="Text Placeholder 2">
            <a:extLst>
              <a:ext uri="{FF2B5EF4-FFF2-40B4-BE49-F238E27FC236}">
                <a16:creationId xmlns:a16="http://schemas.microsoft.com/office/drawing/2014/main" id="{19B1DF9F-E4D9-53B4-316E-26475BD0114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95F8AC-1EB9-EADE-3129-1A3520993D77}"/>
              </a:ext>
            </a:extLst>
          </p:cNvPr>
          <p:cNvSpPr>
            <a:spLocks noGrp="1"/>
          </p:cNvSpPr>
          <p:nvPr>
            <p:ph type="dt" sz="half" idx="10"/>
          </p:nvPr>
        </p:nvSpPr>
        <p:spPr/>
        <p:txBody>
          <a:bodyPr/>
          <a:lstStyle/>
          <a:p>
            <a:endParaRPr lang="af-ZA"/>
          </a:p>
        </p:txBody>
      </p:sp>
      <p:sp>
        <p:nvSpPr>
          <p:cNvPr id="5" name="Footer Placeholder 4">
            <a:extLst>
              <a:ext uri="{FF2B5EF4-FFF2-40B4-BE49-F238E27FC236}">
                <a16:creationId xmlns:a16="http://schemas.microsoft.com/office/drawing/2014/main" id="{678848CC-529F-3EE1-9E41-7332B5F8D716}"/>
              </a:ext>
            </a:extLst>
          </p:cNvPr>
          <p:cNvSpPr>
            <a:spLocks noGrp="1"/>
          </p:cNvSpPr>
          <p:nvPr>
            <p:ph type="ftr" sz="quarter" idx="11"/>
          </p:nvPr>
        </p:nvSpPr>
        <p:spPr/>
        <p:txBody>
          <a:bodyPr/>
          <a:lstStyle/>
          <a:p>
            <a:endParaRPr lang="af-ZA"/>
          </a:p>
        </p:txBody>
      </p:sp>
      <p:sp>
        <p:nvSpPr>
          <p:cNvPr id="6" name="Slide Number Placeholder 5">
            <a:extLst>
              <a:ext uri="{FF2B5EF4-FFF2-40B4-BE49-F238E27FC236}">
                <a16:creationId xmlns:a16="http://schemas.microsoft.com/office/drawing/2014/main" id="{B8A73379-D8E6-3C51-F641-8BF1460761C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1165847348"/>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8948C-FEEF-A28B-95B2-3E5D1CFEE2AD}"/>
              </a:ext>
            </a:extLst>
          </p:cNvPr>
          <p:cNvSpPr>
            <a:spLocks noGrp="1"/>
          </p:cNvSpPr>
          <p:nvPr>
            <p:ph type="title"/>
          </p:nvPr>
        </p:nvSpPr>
        <p:spPr/>
        <p:txBody>
          <a:bodyPr/>
          <a:lstStyle/>
          <a:p>
            <a:r>
              <a:rPr lang="en-US"/>
              <a:t>Click to edit Master title style</a:t>
            </a:r>
            <a:endParaRPr lang="af-ZA"/>
          </a:p>
        </p:txBody>
      </p:sp>
      <p:sp>
        <p:nvSpPr>
          <p:cNvPr id="3" name="Content Placeholder 2">
            <a:extLst>
              <a:ext uri="{FF2B5EF4-FFF2-40B4-BE49-F238E27FC236}">
                <a16:creationId xmlns:a16="http://schemas.microsoft.com/office/drawing/2014/main" id="{FA3BC10D-0CAA-65E8-D814-6D013E0E7B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4" name="Content Placeholder 3">
            <a:extLst>
              <a:ext uri="{FF2B5EF4-FFF2-40B4-BE49-F238E27FC236}">
                <a16:creationId xmlns:a16="http://schemas.microsoft.com/office/drawing/2014/main" id="{DE5A5138-5B23-8938-768E-E0A511A1AB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5" name="Date Placeholder 4">
            <a:extLst>
              <a:ext uri="{FF2B5EF4-FFF2-40B4-BE49-F238E27FC236}">
                <a16:creationId xmlns:a16="http://schemas.microsoft.com/office/drawing/2014/main" id="{0785280B-0D9D-5182-D3BD-1D1D6871443A}"/>
              </a:ext>
            </a:extLst>
          </p:cNvPr>
          <p:cNvSpPr>
            <a:spLocks noGrp="1"/>
          </p:cNvSpPr>
          <p:nvPr>
            <p:ph type="dt" sz="half" idx="10"/>
          </p:nvPr>
        </p:nvSpPr>
        <p:spPr/>
        <p:txBody>
          <a:bodyPr/>
          <a:lstStyle/>
          <a:p>
            <a:endParaRPr lang="af-ZA"/>
          </a:p>
        </p:txBody>
      </p:sp>
      <p:sp>
        <p:nvSpPr>
          <p:cNvPr id="6" name="Footer Placeholder 5">
            <a:extLst>
              <a:ext uri="{FF2B5EF4-FFF2-40B4-BE49-F238E27FC236}">
                <a16:creationId xmlns:a16="http://schemas.microsoft.com/office/drawing/2014/main" id="{D9C733AD-CBE3-2259-08E8-3D9FCBD9B600}"/>
              </a:ext>
            </a:extLst>
          </p:cNvPr>
          <p:cNvSpPr>
            <a:spLocks noGrp="1"/>
          </p:cNvSpPr>
          <p:nvPr>
            <p:ph type="ftr" sz="quarter" idx="11"/>
          </p:nvPr>
        </p:nvSpPr>
        <p:spPr/>
        <p:txBody>
          <a:bodyPr/>
          <a:lstStyle/>
          <a:p>
            <a:endParaRPr lang="af-ZA"/>
          </a:p>
        </p:txBody>
      </p:sp>
      <p:sp>
        <p:nvSpPr>
          <p:cNvPr id="7" name="Slide Number Placeholder 6">
            <a:extLst>
              <a:ext uri="{FF2B5EF4-FFF2-40B4-BE49-F238E27FC236}">
                <a16:creationId xmlns:a16="http://schemas.microsoft.com/office/drawing/2014/main" id="{68F896B4-176E-F19B-52D2-32EE6CFD552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1556531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
        <p:cNvGrpSpPr/>
        <p:nvPr/>
      </p:nvGrpSpPr>
      <p:grpSpPr>
        <a:xfrm>
          <a:off x="0" y="0"/>
          <a:ext cx="0" cy="0"/>
          <a:chOff x="0" y="0"/>
          <a:chExt cx="0" cy="0"/>
        </a:xfrm>
      </p:grpSpPr>
      <p:sp>
        <p:nvSpPr>
          <p:cNvPr id="38" name="Google Shape;38;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01AB5-D824-20EB-A2A5-9EE7509126B6}"/>
              </a:ext>
            </a:extLst>
          </p:cNvPr>
          <p:cNvSpPr>
            <a:spLocks noGrp="1"/>
          </p:cNvSpPr>
          <p:nvPr>
            <p:ph type="title"/>
          </p:nvPr>
        </p:nvSpPr>
        <p:spPr>
          <a:xfrm>
            <a:off x="839788" y="365125"/>
            <a:ext cx="10515600" cy="1325563"/>
          </a:xfrm>
        </p:spPr>
        <p:txBody>
          <a:bodyPr/>
          <a:lstStyle/>
          <a:p>
            <a:r>
              <a:rPr lang="en-US"/>
              <a:t>Click to edit Master title style</a:t>
            </a:r>
            <a:endParaRPr lang="af-ZA"/>
          </a:p>
        </p:txBody>
      </p:sp>
      <p:sp>
        <p:nvSpPr>
          <p:cNvPr id="3" name="Text Placeholder 2">
            <a:extLst>
              <a:ext uri="{FF2B5EF4-FFF2-40B4-BE49-F238E27FC236}">
                <a16:creationId xmlns:a16="http://schemas.microsoft.com/office/drawing/2014/main" id="{B7C0F30B-B4FA-9E5D-0933-DE54BE1381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66264C-03D5-0F8D-B01B-17F0131AA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5" name="Text Placeholder 4">
            <a:extLst>
              <a:ext uri="{FF2B5EF4-FFF2-40B4-BE49-F238E27FC236}">
                <a16:creationId xmlns:a16="http://schemas.microsoft.com/office/drawing/2014/main" id="{34B213B7-29E6-0FAC-0B7E-2FD5612740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05DC25-1A89-EB0E-C2AD-81838A83BE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7" name="Date Placeholder 6">
            <a:extLst>
              <a:ext uri="{FF2B5EF4-FFF2-40B4-BE49-F238E27FC236}">
                <a16:creationId xmlns:a16="http://schemas.microsoft.com/office/drawing/2014/main" id="{FCE300A4-68C0-E057-89E1-EA22BCE11848}"/>
              </a:ext>
            </a:extLst>
          </p:cNvPr>
          <p:cNvSpPr>
            <a:spLocks noGrp="1"/>
          </p:cNvSpPr>
          <p:nvPr>
            <p:ph type="dt" sz="half" idx="10"/>
          </p:nvPr>
        </p:nvSpPr>
        <p:spPr/>
        <p:txBody>
          <a:bodyPr/>
          <a:lstStyle/>
          <a:p>
            <a:endParaRPr lang="af-ZA"/>
          </a:p>
        </p:txBody>
      </p:sp>
      <p:sp>
        <p:nvSpPr>
          <p:cNvPr id="8" name="Footer Placeholder 7">
            <a:extLst>
              <a:ext uri="{FF2B5EF4-FFF2-40B4-BE49-F238E27FC236}">
                <a16:creationId xmlns:a16="http://schemas.microsoft.com/office/drawing/2014/main" id="{7449A346-A5A6-4458-695E-C4F810AF37E3}"/>
              </a:ext>
            </a:extLst>
          </p:cNvPr>
          <p:cNvSpPr>
            <a:spLocks noGrp="1"/>
          </p:cNvSpPr>
          <p:nvPr>
            <p:ph type="ftr" sz="quarter" idx="11"/>
          </p:nvPr>
        </p:nvSpPr>
        <p:spPr/>
        <p:txBody>
          <a:bodyPr/>
          <a:lstStyle/>
          <a:p>
            <a:endParaRPr lang="af-ZA"/>
          </a:p>
        </p:txBody>
      </p:sp>
      <p:sp>
        <p:nvSpPr>
          <p:cNvPr id="9" name="Slide Number Placeholder 8">
            <a:extLst>
              <a:ext uri="{FF2B5EF4-FFF2-40B4-BE49-F238E27FC236}">
                <a16:creationId xmlns:a16="http://schemas.microsoft.com/office/drawing/2014/main" id="{CDF5EA2A-289A-6901-B3F0-F64F3852D25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2873252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7DC21-FA43-8274-1578-4F35765D0309}"/>
              </a:ext>
            </a:extLst>
          </p:cNvPr>
          <p:cNvSpPr>
            <a:spLocks noGrp="1"/>
          </p:cNvSpPr>
          <p:nvPr>
            <p:ph type="title"/>
          </p:nvPr>
        </p:nvSpPr>
        <p:spPr/>
        <p:txBody>
          <a:bodyPr/>
          <a:lstStyle/>
          <a:p>
            <a:r>
              <a:rPr lang="en-US"/>
              <a:t>Click to edit Master title style</a:t>
            </a:r>
            <a:endParaRPr lang="af-ZA"/>
          </a:p>
        </p:txBody>
      </p:sp>
      <p:sp>
        <p:nvSpPr>
          <p:cNvPr id="3" name="Date Placeholder 2">
            <a:extLst>
              <a:ext uri="{FF2B5EF4-FFF2-40B4-BE49-F238E27FC236}">
                <a16:creationId xmlns:a16="http://schemas.microsoft.com/office/drawing/2014/main" id="{C2164B4E-0B06-244E-8E22-B926AB35A27B}"/>
              </a:ext>
            </a:extLst>
          </p:cNvPr>
          <p:cNvSpPr>
            <a:spLocks noGrp="1"/>
          </p:cNvSpPr>
          <p:nvPr>
            <p:ph type="dt" sz="half" idx="10"/>
          </p:nvPr>
        </p:nvSpPr>
        <p:spPr/>
        <p:txBody>
          <a:bodyPr/>
          <a:lstStyle/>
          <a:p>
            <a:endParaRPr lang="af-ZA"/>
          </a:p>
        </p:txBody>
      </p:sp>
      <p:sp>
        <p:nvSpPr>
          <p:cNvPr id="4" name="Footer Placeholder 3">
            <a:extLst>
              <a:ext uri="{FF2B5EF4-FFF2-40B4-BE49-F238E27FC236}">
                <a16:creationId xmlns:a16="http://schemas.microsoft.com/office/drawing/2014/main" id="{D38CA7E9-A029-6B3C-014D-EEA611CEA464}"/>
              </a:ext>
            </a:extLst>
          </p:cNvPr>
          <p:cNvSpPr>
            <a:spLocks noGrp="1"/>
          </p:cNvSpPr>
          <p:nvPr>
            <p:ph type="ftr" sz="quarter" idx="11"/>
          </p:nvPr>
        </p:nvSpPr>
        <p:spPr/>
        <p:txBody>
          <a:bodyPr/>
          <a:lstStyle/>
          <a:p>
            <a:endParaRPr lang="af-ZA"/>
          </a:p>
        </p:txBody>
      </p:sp>
      <p:sp>
        <p:nvSpPr>
          <p:cNvPr id="5" name="Slide Number Placeholder 4">
            <a:extLst>
              <a:ext uri="{FF2B5EF4-FFF2-40B4-BE49-F238E27FC236}">
                <a16:creationId xmlns:a16="http://schemas.microsoft.com/office/drawing/2014/main" id="{AACE55CB-A947-4F08-D552-252ED56A69D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28544724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23C574-3F74-22A7-6FAC-949EB4694EF3}"/>
              </a:ext>
            </a:extLst>
          </p:cNvPr>
          <p:cNvSpPr>
            <a:spLocks noGrp="1"/>
          </p:cNvSpPr>
          <p:nvPr>
            <p:ph type="dt" sz="half" idx="10"/>
          </p:nvPr>
        </p:nvSpPr>
        <p:spPr/>
        <p:txBody>
          <a:bodyPr/>
          <a:lstStyle/>
          <a:p>
            <a:endParaRPr lang="af-ZA"/>
          </a:p>
        </p:txBody>
      </p:sp>
      <p:sp>
        <p:nvSpPr>
          <p:cNvPr id="3" name="Footer Placeholder 2">
            <a:extLst>
              <a:ext uri="{FF2B5EF4-FFF2-40B4-BE49-F238E27FC236}">
                <a16:creationId xmlns:a16="http://schemas.microsoft.com/office/drawing/2014/main" id="{1B63693B-5047-B086-6A20-87769E2C44FB}"/>
              </a:ext>
            </a:extLst>
          </p:cNvPr>
          <p:cNvSpPr>
            <a:spLocks noGrp="1"/>
          </p:cNvSpPr>
          <p:nvPr>
            <p:ph type="ftr" sz="quarter" idx="11"/>
          </p:nvPr>
        </p:nvSpPr>
        <p:spPr/>
        <p:txBody>
          <a:bodyPr/>
          <a:lstStyle/>
          <a:p>
            <a:endParaRPr lang="af-ZA"/>
          </a:p>
        </p:txBody>
      </p:sp>
      <p:sp>
        <p:nvSpPr>
          <p:cNvPr id="4" name="Slide Number Placeholder 3">
            <a:extLst>
              <a:ext uri="{FF2B5EF4-FFF2-40B4-BE49-F238E27FC236}">
                <a16:creationId xmlns:a16="http://schemas.microsoft.com/office/drawing/2014/main" id="{0D35F306-D15A-B4B0-F5D8-BC8AA982F38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13149984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0A2A3-CEDE-3F0B-0407-3C4F3EE21F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f-ZA"/>
          </a:p>
        </p:txBody>
      </p:sp>
      <p:sp>
        <p:nvSpPr>
          <p:cNvPr id="3" name="Content Placeholder 2">
            <a:extLst>
              <a:ext uri="{FF2B5EF4-FFF2-40B4-BE49-F238E27FC236}">
                <a16:creationId xmlns:a16="http://schemas.microsoft.com/office/drawing/2014/main" id="{DF57DE4A-4C79-1DEA-B807-4D9EB3D350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4" name="Text Placeholder 3">
            <a:extLst>
              <a:ext uri="{FF2B5EF4-FFF2-40B4-BE49-F238E27FC236}">
                <a16:creationId xmlns:a16="http://schemas.microsoft.com/office/drawing/2014/main" id="{AAC9F904-9923-57E3-47C4-9301E9D5EE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F6CFB6-4642-ADFD-F5A1-69BBAC3000B2}"/>
              </a:ext>
            </a:extLst>
          </p:cNvPr>
          <p:cNvSpPr>
            <a:spLocks noGrp="1"/>
          </p:cNvSpPr>
          <p:nvPr>
            <p:ph type="dt" sz="half" idx="10"/>
          </p:nvPr>
        </p:nvSpPr>
        <p:spPr/>
        <p:txBody>
          <a:bodyPr/>
          <a:lstStyle/>
          <a:p>
            <a:endParaRPr lang="af-ZA"/>
          </a:p>
        </p:txBody>
      </p:sp>
      <p:sp>
        <p:nvSpPr>
          <p:cNvPr id="6" name="Footer Placeholder 5">
            <a:extLst>
              <a:ext uri="{FF2B5EF4-FFF2-40B4-BE49-F238E27FC236}">
                <a16:creationId xmlns:a16="http://schemas.microsoft.com/office/drawing/2014/main" id="{7D38F331-0597-8DF8-E15D-B47DCAB879A2}"/>
              </a:ext>
            </a:extLst>
          </p:cNvPr>
          <p:cNvSpPr>
            <a:spLocks noGrp="1"/>
          </p:cNvSpPr>
          <p:nvPr>
            <p:ph type="ftr" sz="quarter" idx="11"/>
          </p:nvPr>
        </p:nvSpPr>
        <p:spPr/>
        <p:txBody>
          <a:bodyPr/>
          <a:lstStyle/>
          <a:p>
            <a:endParaRPr lang="af-ZA"/>
          </a:p>
        </p:txBody>
      </p:sp>
      <p:sp>
        <p:nvSpPr>
          <p:cNvPr id="7" name="Slide Number Placeholder 6">
            <a:extLst>
              <a:ext uri="{FF2B5EF4-FFF2-40B4-BE49-F238E27FC236}">
                <a16:creationId xmlns:a16="http://schemas.microsoft.com/office/drawing/2014/main" id="{73187B0A-AA6F-F603-2329-3930B68FC3D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30224553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CD962-82E2-1EB9-AE14-81D1D97137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f-ZA"/>
          </a:p>
        </p:txBody>
      </p:sp>
      <p:sp>
        <p:nvSpPr>
          <p:cNvPr id="3" name="Picture Placeholder 2">
            <a:extLst>
              <a:ext uri="{FF2B5EF4-FFF2-40B4-BE49-F238E27FC236}">
                <a16:creationId xmlns:a16="http://schemas.microsoft.com/office/drawing/2014/main" id="{7107135A-1570-F25D-18B4-7022FA904F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f-ZA"/>
          </a:p>
        </p:txBody>
      </p:sp>
      <p:sp>
        <p:nvSpPr>
          <p:cNvPr id="4" name="Text Placeholder 3">
            <a:extLst>
              <a:ext uri="{FF2B5EF4-FFF2-40B4-BE49-F238E27FC236}">
                <a16:creationId xmlns:a16="http://schemas.microsoft.com/office/drawing/2014/main" id="{0A48DE74-96CC-87D6-2D7E-33A0A41BF2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2252E3-6CC6-FB10-CEF4-2157A963C561}"/>
              </a:ext>
            </a:extLst>
          </p:cNvPr>
          <p:cNvSpPr>
            <a:spLocks noGrp="1"/>
          </p:cNvSpPr>
          <p:nvPr>
            <p:ph type="dt" sz="half" idx="10"/>
          </p:nvPr>
        </p:nvSpPr>
        <p:spPr/>
        <p:txBody>
          <a:bodyPr/>
          <a:lstStyle/>
          <a:p>
            <a:endParaRPr lang="af-ZA"/>
          </a:p>
        </p:txBody>
      </p:sp>
      <p:sp>
        <p:nvSpPr>
          <p:cNvPr id="6" name="Footer Placeholder 5">
            <a:extLst>
              <a:ext uri="{FF2B5EF4-FFF2-40B4-BE49-F238E27FC236}">
                <a16:creationId xmlns:a16="http://schemas.microsoft.com/office/drawing/2014/main" id="{022D0687-949A-8D08-267A-CE9E02E2FA18}"/>
              </a:ext>
            </a:extLst>
          </p:cNvPr>
          <p:cNvSpPr>
            <a:spLocks noGrp="1"/>
          </p:cNvSpPr>
          <p:nvPr>
            <p:ph type="ftr" sz="quarter" idx="11"/>
          </p:nvPr>
        </p:nvSpPr>
        <p:spPr/>
        <p:txBody>
          <a:bodyPr/>
          <a:lstStyle/>
          <a:p>
            <a:endParaRPr lang="af-ZA"/>
          </a:p>
        </p:txBody>
      </p:sp>
      <p:sp>
        <p:nvSpPr>
          <p:cNvPr id="7" name="Slide Number Placeholder 6">
            <a:extLst>
              <a:ext uri="{FF2B5EF4-FFF2-40B4-BE49-F238E27FC236}">
                <a16:creationId xmlns:a16="http://schemas.microsoft.com/office/drawing/2014/main" id="{A0DFAAE1-D995-11F2-CD31-E8BBE95C4FD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1670077876"/>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9A57A-D9D8-1FD7-E557-360B7D4648F8}"/>
              </a:ext>
            </a:extLst>
          </p:cNvPr>
          <p:cNvSpPr>
            <a:spLocks noGrp="1"/>
          </p:cNvSpPr>
          <p:nvPr>
            <p:ph type="title"/>
          </p:nvPr>
        </p:nvSpPr>
        <p:spPr/>
        <p:txBody>
          <a:bodyPr/>
          <a:lstStyle/>
          <a:p>
            <a:r>
              <a:rPr lang="en-US"/>
              <a:t>Click to edit Master title style</a:t>
            </a:r>
            <a:endParaRPr lang="af-ZA"/>
          </a:p>
        </p:txBody>
      </p:sp>
      <p:sp>
        <p:nvSpPr>
          <p:cNvPr id="3" name="Vertical Text Placeholder 2">
            <a:extLst>
              <a:ext uri="{FF2B5EF4-FFF2-40B4-BE49-F238E27FC236}">
                <a16:creationId xmlns:a16="http://schemas.microsoft.com/office/drawing/2014/main" id="{5EC8CB66-4B87-A1BD-9F5D-CC066BD8AA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4" name="Date Placeholder 3">
            <a:extLst>
              <a:ext uri="{FF2B5EF4-FFF2-40B4-BE49-F238E27FC236}">
                <a16:creationId xmlns:a16="http://schemas.microsoft.com/office/drawing/2014/main" id="{D8FE46D6-63A9-F5ED-B805-7CC92AA2DD5A}"/>
              </a:ext>
            </a:extLst>
          </p:cNvPr>
          <p:cNvSpPr>
            <a:spLocks noGrp="1"/>
          </p:cNvSpPr>
          <p:nvPr>
            <p:ph type="dt" sz="half" idx="10"/>
          </p:nvPr>
        </p:nvSpPr>
        <p:spPr/>
        <p:txBody>
          <a:bodyPr/>
          <a:lstStyle/>
          <a:p>
            <a:endParaRPr lang="af-ZA"/>
          </a:p>
        </p:txBody>
      </p:sp>
      <p:sp>
        <p:nvSpPr>
          <p:cNvPr id="5" name="Footer Placeholder 4">
            <a:extLst>
              <a:ext uri="{FF2B5EF4-FFF2-40B4-BE49-F238E27FC236}">
                <a16:creationId xmlns:a16="http://schemas.microsoft.com/office/drawing/2014/main" id="{3D2E2DD6-3601-1F64-1BD1-99F3F70D3D22}"/>
              </a:ext>
            </a:extLst>
          </p:cNvPr>
          <p:cNvSpPr>
            <a:spLocks noGrp="1"/>
          </p:cNvSpPr>
          <p:nvPr>
            <p:ph type="ftr" sz="quarter" idx="11"/>
          </p:nvPr>
        </p:nvSpPr>
        <p:spPr/>
        <p:txBody>
          <a:bodyPr/>
          <a:lstStyle/>
          <a:p>
            <a:endParaRPr lang="af-ZA"/>
          </a:p>
        </p:txBody>
      </p:sp>
      <p:sp>
        <p:nvSpPr>
          <p:cNvPr id="6" name="Slide Number Placeholder 5">
            <a:extLst>
              <a:ext uri="{FF2B5EF4-FFF2-40B4-BE49-F238E27FC236}">
                <a16:creationId xmlns:a16="http://schemas.microsoft.com/office/drawing/2014/main" id="{DEEA0E17-5381-6736-8B1E-FBB244710B7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33376517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E9DC80-D9E2-1A45-C77E-397936F9763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af-ZA"/>
          </a:p>
        </p:txBody>
      </p:sp>
      <p:sp>
        <p:nvSpPr>
          <p:cNvPr id="3" name="Vertical Text Placeholder 2">
            <a:extLst>
              <a:ext uri="{FF2B5EF4-FFF2-40B4-BE49-F238E27FC236}">
                <a16:creationId xmlns:a16="http://schemas.microsoft.com/office/drawing/2014/main" id="{682596D3-7E68-2588-8298-192B1F0479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4" name="Date Placeholder 3">
            <a:extLst>
              <a:ext uri="{FF2B5EF4-FFF2-40B4-BE49-F238E27FC236}">
                <a16:creationId xmlns:a16="http://schemas.microsoft.com/office/drawing/2014/main" id="{0D58EEBE-801F-B42F-0B50-56B2DCCD5193}"/>
              </a:ext>
            </a:extLst>
          </p:cNvPr>
          <p:cNvSpPr>
            <a:spLocks noGrp="1"/>
          </p:cNvSpPr>
          <p:nvPr>
            <p:ph type="dt" sz="half" idx="10"/>
          </p:nvPr>
        </p:nvSpPr>
        <p:spPr/>
        <p:txBody>
          <a:bodyPr/>
          <a:lstStyle/>
          <a:p>
            <a:endParaRPr lang="af-ZA"/>
          </a:p>
        </p:txBody>
      </p:sp>
      <p:sp>
        <p:nvSpPr>
          <p:cNvPr id="5" name="Footer Placeholder 4">
            <a:extLst>
              <a:ext uri="{FF2B5EF4-FFF2-40B4-BE49-F238E27FC236}">
                <a16:creationId xmlns:a16="http://schemas.microsoft.com/office/drawing/2014/main" id="{7EC69303-2BDB-EABF-718B-20A133CC1E03}"/>
              </a:ext>
            </a:extLst>
          </p:cNvPr>
          <p:cNvSpPr>
            <a:spLocks noGrp="1"/>
          </p:cNvSpPr>
          <p:nvPr>
            <p:ph type="ftr" sz="quarter" idx="11"/>
          </p:nvPr>
        </p:nvSpPr>
        <p:spPr/>
        <p:txBody>
          <a:bodyPr/>
          <a:lstStyle/>
          <a:p>
            <a:endParaRPr lang="af-ZA"/>
          </a:p>
        </p:txBody>
      </p:sp>
      <p:sp>
        <p:nvSpPr>
          <p:cNvPr id="6" name="Slide Number Placeholder 5">
            <a:extLst>
              <a:ext uri="{FF2B5EF4-FFF2-40B4-BE49-F238E27FC236}">
                <a16:creationId xmlns:a16="http://schemas.microsoft.com/office/drawing/2014/main" id="{1A574CBF-8CFF-0498-473B-580D1DD5C76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4054160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
        <p:cNvGrpSpPr/>
        <p:nvPr/>
      </p:nvGrpSpPr>
      <p:grpSpPr>
        <a:xfrm>
          <a:off x="0" y="0"/>
          <a:ext cx="0" cy="0"/>
          <a:chOff x="0" y="0"/>
          <a:chExt cx="0" cy="0"/>
        </a:xfrm>
      </p:grpSpPr>
      <p:sp>
        <p:nvSpPr>
          <p:cNvPr id="43" name="Google Shape;43;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6"/>
        <p:cNvGrpSpPr/>
        <p:nvPr/>
      </p:nvGrpSpPr>
      <p:grpSpPr>
        <a:xfrm>
          <a:off x="0" y="0"/>
          <a:ext cx="0" cy="0"/>
          <a:chOff x="0" y="0"/>
          <a:chExt cx="0" cy="0"/>
        </a:xfrm>
      </p:grpSpPr>
      <p:sp>
        <p:nvSpPr>
          <p:cNvPr id="47" name="Google Shape;47;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9" name="Google Shape;49;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0" name="Google Shape;5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3"/>
        <p:cNvGrpSpPr/>
        <p:nvPr/>
      </p:nvGrpSpPr>
      <p:grpSpPr>
        <a:xfrm>
          <a:off x="0" y="0"/>
          <a:ext cx="0" cy="0"/>
          <a:chOff x="0" y="0"/>
          <a:chExt cx="0" cy="0"/>
        </a:xfrm>
      </p:grpSpPr>
      <p:sp>
        <p:nvSpPr>
          <p:cNvPr id="54" name="Google Shape;54;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3"/>
          <p:cNvSpPr>
            <a:spLocks noGrp="1"/>
          </p:cNvSpPr>
          <p:nvPr>
            <p:ph type="pic" idx="2"/>
          </p:nvPr>
        </p:nvSpPr>
        <p:spPr>
          <a:xfrm>
            <a:off x="5183188" y="987425"/>
            <a:ext cx="6172200" cy="4873625"/>
          </a:xfrm>
          <a:prstGeom prst="rect">
            <a:avLst/>
          </a:prstGeom>
          <a:noFill/>
          <a:ln>
            <a:noFill/>
          </a:ln>
        </p:spPr>
      </p:sp>
      <p:sp>
        <p:nvSpPr>
          <p:cNvPr id="56" name="Google Shape;56;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7" name="Google Shape;5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0"/>
        <p:cNvGrpSpPr/>
        <p:nvPr/>
      </p:nvGrpSpPr>
      <p:grpSpPr>
        <a:xfrm>
          <a:off x="0" y="0"/>
          <a:ext cx="0" cy="0"/>
          <a:chOff x="0" y="0"/>
          <a:chExt cx="0" cy="0"/>
        </a:xfrm>
      </p:grpSpPr>
      <p:sp>
        <p:nvSpPr>
          <p:cNvPr id="61" name="Google Shape;61;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6"/>
        <p:cNvGrpSpPr/>
        <p:nvPr/>
      </p:nvGrpSpPr>
      <p:grpSpPr>
        <a:xfrm>
          <a:off x="0" y="0"/>
          <a:ext cx="0" cy="0"/>
          <a:chOff x="0" y="0"/>
          <a:chExt cx="0" cy="0"/>
        </a:xfrm>
      </p:grpSpPr>
      <p:sp>
        <p:nvSpPr>
          <p:cNvPr id="67" name="Google Shape;67;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1131248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2.jp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3.jpg"/><Relationship Id="rId5" Type="http://schemas.openxmlformats.org/officeDocument/2006/relationships/slideLayout" Target="../slideLayouts/slideLayout21.xml"/><Relationship Id="rId10" Type="http://schemas.openxmlformats.org/officeDocument/2006/relationships/theme" Target="../theme/theme3.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l="-1000" r="-1000"/>
          </a:stretch>
        </a:blip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2220927292"/>
      </p:ext>
    </p:extLst>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l="-1000" r="-1000"/>
          </a:stretch>
        </a:blip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3005899154"/>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026E25-19E7-0244-50FA-384017BE1E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af-ZA"/>
          </a:p>
        </p:txBody>
      </p:sp>
      <p:sp>
        <p:nvSpPr>
          <p:cNvPr id="3" name="Text Placeholder 2">
            <a:extLst>
              <a:ext uri="{FF2B5EF4-FFF2-40B4-BE49-F238E27FC236}">
                <a16:creationId xmlns:a16="http://schemas.microsoft.com/office/drawing/2014/main" id="{BD6F4EC8-D74E-FE9C-F727-99C8135B09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4" name="Date Placeholder 3">
            <a:extLst>
              <a:ext uri="{FF2B5EF4-FFF2-40B4-BE49-F238E27FC236}">
                <a16:creationId xmlns:a16="http://schemas.microsoft.com/office/drawing/2014/main" id="{A218BD3B-0B0E-80C5-5249-8817B2C064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af-ZA"/>
          </a:p>
        </p:txBody>
      </p:sp>
      <p:sp>
        <p:nvSpPr>
          <p:cNvPr id="5" name="Footer Placeholder 4">
            <a:extLst>
              <a:ext uri="{FF2B5EF4-FFF2-40B4-BE49-F238E27FC236}">
                <a16:creationId xmlns:a16="http://schemas.microsoft.com/office/drawing/2014/main" id="{5450F3F5-8E21-A191-3F88-13FBA4FEBE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af-ZA"/>
          </a:p>
        </p:txBody>
      </p:sp>
      <p:sp>
        <p:nvSpPr>
          <p:cNvPr id="6" name="Slide Number Placeholder 5">
            <a:extLst>
              <a:ext uri="{FF2B5EF4-FFF2-40B4-BE49-F238E27FC236}">
                <a16:creationId xmlns:a16="http://schemas.microsoft.com/office/drawing/2014/main" id="{ACD4B399-F180-A1E3-36B6-F90B51627E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57590267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f-Z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6.jpg"/><Relationship Id="rId7" Type="http://schemas.openxmlformats.org/officeDocument/2006/relationships/diagramColors" Target="../diagrams/colors6.xml"/><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7.xml"/><Relationship Id="rId5" Type="http://schemas.openxmlformats.org/officeDocument/2006/relationships/image" Target="../media/image5.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jp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5.jpe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5.jpe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5.jpe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D3EB7B-E821-A0D6-1DFD-042196EB2F50}"/>
              </a:ext>
            </a:extLst>
          </p:cNvPr>
          <p:cNvPicPr>
            <a:picLocks noChangeAspect="1"/>
          </p:cNvPicPr>
          <p:nvPr/>
        </p:nvPicPr>
        <p:blipFill>
          <a:blip r:embed="rId3"/>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2EB30FC8-5B60-615F-6C06-00A72DD50C68}"/>
              </a:ext>
            </a:extLst>
          </p:cNvPr>
          <p:cNvSpPr/>
          <p:nvPr/>
        </p:nvSpPr>
        <p:spPr>
          <a:xfrm>
            <a:off x="95410" y="0"/>
            <a:ext cx="7641836" cy="186204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500" b="1" i="0" u="none" strike="noStrike" kern="0" cap="none" spc="0" normalizeH="0" baseline="0" noProof="0" dirty="0" err="1">
                <a:ln w="13462">
                  <a:solidFill>
                    <a:prstClr val="white"/>
                  </a:solidFill>
                  <a:prstDash val="solid"/>
                </a:ln>
                <a:solidFill>
                  <a:prstClr val="black">
                    <a:lumMod val="85000"/>
                    <a:lumOff val="15000"/>
                  </a:prstClr>
                </a:solidFill>
                <a:effectLst>
                  <a:outerShdw dist="38100" dir="2700000" algn="bl" rotWithShape="0">
                    <a:srgbClr val="84ACB6"/>
                  </a:outerShdw>
                </a:effectLst>
                <a:uLnTx/>
                <a:uFillTx/>
                <a:latin typeface="Arial"/>
                <a:cs typeface="Arial"/>
                <a:sym typeface="Arial"/>
              </a:rPr>
              <a:t>GRAAD</a:t>
            </a:r>
            <a:r>
              <a:rPr kumimoji="0" lang="en-US" sz="11500" b="1" i="0" u="none" strike="noStrike" kern="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84ACB6"/>
                  </a:outerShdw>
                </a:effectLst>
                <a:uLnTx/>
                <a:uFillTx/>
                <a:latin typeface="Arial"/>
                <a:cs typeface="Arial"/>
                <a:sym typeface="Arial"/>
              </a:rPr>
              <a:t> 10</a:t>
            </a:r>
          </a:p>
        </p:txBody>
      </p:sp>
      <p:sp>
        <p:nvSpPr>
          <p:cNvPr id="6" name="Rectangle 5">
            <a:extLst>
              <a:ext uri="{FF2B5EF4-FFF2-40B4-BE49-F238E27FC236}">
                <a16:creationId xmlns:a16="http://schemas.microsoft.com/office/drawing/2014/main" id="{C93973FB-C993-C563-C232-18DB52D456F9}"/>
              </a:ext>
            </a:extLst>
          </p:cNvPr>
          <p:cNvSpPr/>
          <p:nvPr/>
        </p:nvSpPr>
        <p:spPr>
          <a:xfrm>
            <a:off x="312355" y="1680742"/>
            <a:ext cx="6194324" cy="523220"/>
          </a:xfrm>
          <a:prstGeom prst="rect">
            <a:avLst/>
          </a:prstGeom>
          <a:noFill/>
        </p:spPr>
        <p:txBody>
          <a:bodyPr wrap="none" lIns="91440" tIns="45720" rIns="91440" bIns="45720">
            <a:spAutoFit/>
          </a:bodyPr>
          <a:lstStyle/>
          <a:p>
            <a:pPr lvl="0" algn="ctr">
              <a:defRPr/>
            </a:pPr>
            <a:r>
              <a:rPr lang="en-US" sz="2800" b="1" dirty="0" err="1">
                <a:ln w="13462">
                  <a:solidFill>
                    <a:prstClr val="white"/>
                  </a:solidFill>
                  <a:prstDash val="solid"/>
                </a:ln>
                <a:solidFill>
                  <a:prstClr val="black">
                    <a:lumMod val="85000"/>
                    <a:lumOff val="15000"/>
                  </a:prstClr>
                </a:solidFill>
                <a:effectLst>
                  <a:outerShdw dist="38100" dir="2700000" algn="bl" rotWithShape="0">
                    <a:srgbClr val="84ACB6"/>
                  </a:outerShdw>
                </a:effectLst>
              </a:rPr>
              <a:t>Selfontwikkeling</a:t>
            </a:r>
            <a:r>
              <a:rPr lang="en-US" sz="2800" b="1" dirty="0">
                <a:ln w="13462">
                  <a:solidFill>
                    <a:prstClr val="white"/>
                  </a:solidFill>
                  <a:prstDash val="solid"/>
                </a:ln>
                <a:solidFill>
                  <a:prstClr val="black">
                    <a:lumMod val="85000"/>
                    <a:lumOff val="15000"/>
                  </a:prstClr>
                </a:solidFill>
                <a:effectLst>
                  <a:outerShdw dist="38100" dir="2700000" algn="bl" rotWithShape="0">
                    <a:srgbClr val="84ACB6"/>
                  </a:outerShdw>
                </a:effectLst>
              </a:rPr>
              <a:t> in die </a:t>
            </a:r>
            <a:r>
              <a:rPr lang="en-US" sz="2800" b="1" dirty="0" err="1">
                <a:ln w="13462">
                  <a:solidFill>
                    <a:prstClr val="white"/>
                  </a:solidFill>
                  <a:prstDash val="solid"/>
                </a:ln>
                <a:solidFill>
                  <a:prstClr val="black">
                    <a:lumMod val="85000"/>
                    <a:lumOff val="15000"/>
                  </a:prstClr>
                </a:solidFill>
                <a:effectLst>
                  <a:outerShdw dist="38100" dir="2700000" algn="bl" rotWithShape="0">
                    <a:srgbClr val="84ACB6"/>
                  </a:outerShdw>
                </a:effectLst>
              </a:rPr>
              <a:t>samelewing</a:t>
            </a:r>
            <a:endParaRPr lang="en-US" sz="2800" b="1" dirty="0">
              <a:ln w="13462">
                <a:solidFill>
                  <a:prstClr val="white"/>
                </a:solidFill>
                <a:prstDash val="solid"/>
              </a:ln>
              <a:solidFill>
                <a:prstClr val="black">
                  <a:lumMod val="85000"/>
                  <a:lumOff val="15000"/>
                </a:prstClr>
              </a:solidFill>
              <a:effectLst>
                <a:outerShdw dist="38100" dir="2700000" algn="bl" rotWithShape="0">
                  <a:srgbClr val="84ACB6"/>
                </a:outerShdw>
              </a:effectLst>
            </a:endParaRPr>
          </a:p>
        </p:txBody>
      </p:sp>
      <p:sp>
        <p:nvSpPr>
          <p:cNvPr id="7" name="Rectangle 6">
            <a:extLst>
              <a:ext uri="{FF2B5EF4-FFF2-40B4-BE49-F238E27FC236}">
                <a16:creationId xmlns:a16="http://schemas.microsoft.com/office/drawing/2014/main" id="{0E64EF24-B538-DD41-9C20-BB808CF3C20A}"/>
              </a:ext>
            </a:extLst>
          </p:cNvPr>
          <p:cNvSpPr/>
          <p:nvPr/>
        </p:nvSpPr>
        <p:spPr>
          <a:xfrm>
            <a:off x="319763" y="5811560"/>
            <a:ext cx="1983236" cy="523220"/>
          </a:xfrm>
          <a:prstGeom prst="rect">
            <a:avLst/>
          </a:prstGeom>
          <a:noFill/>
        </p:spPr>
        <p:txBody>
          <a:bodyPr wrap="none" lIns="91440" tIns="45720" rIns="91440" bIns="45720">
            <a:spAutoFit/>
          </a:bodyPr>
          <a:lstStyle/>
          <a:p>
            <a:pPr lvl="0" algn="ctr">
              <a:defRPr/>
            </a:pPr>
            <a:r>
              <a:rPr lang="en-US" sz="2800" b="1" dirty="0" err="1">
                <a:ln w="13462">
                  <a:solidFill>
                    <a:prstClr val="white"/>
                  </a:solidFill>
                  <a:prstDash val="solid"/>
                </a:ln>
                <a:solidFill>
                  <a:prstClr val="black">
                    <a:lumMod val="85000"/>
                    <a:lumOff val="15000"/>
                  </a:prstClr>
                </a:solidFill>
                <a:effectLst>
                  <a:outerShdw dist="38100" dir="2700000" algn="bl" rotWithShape="0">
                    <a:srgbClr val="84ACB6"/>
                  </a:outerShdw>
                </a:effectLst>
              </a:rPr>
              <a:t>Kwartaal</a:t>
            </a:r>
            <a:r>
              <a:rPr lang="en-US" sz="2800" b="1" dirty="0">
                <a:ln w="13462">
                  <a:solidFill>
                    <a:prstClr val="white"/>
                  </a:solidFill>
                  <a:prstDash val="solid"/>
                </a:ln>
                <a:solidFill>
                  <a:prstClr val="black">
                    <a:lumMod val="85000"/>
                    <a:lumOff val="15000"/>
                  </a:prstClr>
                </a:solidFill>
                <a:effectLst>
                  <a:outerShdw dist="38100" dir="2700000" algn="bl" rotWithShape="0">
                    <a:srgbClr val="84ACB6"/>
                  </a:outerShdw>
                </a:effectLst>
              </a:rPr>
              <a:t> 3</a:t>
            </a:r>
          </a:p>
        </p:txBody>
      </p:sp>
      <p:sp>
        <p:nvSpPr>
          <p:cNvPr id="8" name="Rectangle 7">
            <a:extLst>
              <a:ext uri="{FF2B5EF4-FFF2-40B4-BE49-F238E27FC236}">
                <a16:creationId xmlns:a16="http://schemas.microsoft.com/office/drawing/2014/main" id="{C393FED2-2740-AE4E-29BF-32EBB88A88A8}"/>
              </a:ext>
            </a:extLst>
          </p:cNvPr>
          <p:cNvSpPr/>
          <p:nvPr/>
        </p:nvSpPr>
        <p:spPr>
          <a:xfrm>
            <a:off x="301085" y="6274607"/>
            <a:ext cx="9477274"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84ACB6"/>
                  </a:outerShdw>
                </a:effectLst>
                <a:uLnTx/>
                <a:uFillTx/>
                <a:latin typeface="Arial"/>
                <a:cs typeface="Arial"/>
                <a:sym typeface="Arial"/>
              </a:rPr>
              <a:t>Les 6: </a:t>
            </a:r>
            <a:r>
              <a:rPr lang="en-US" sz="2800" b="1" dirty="0">
                <a:ln w="13462">
                  <a:solidFill>
                    <a:prstClr val="white"/>
                  </a:solidFill>
                  <a:prstDash val="solid"/>
                </a:ln>
                <a:solidFill>
                  <a:prstClr val="black">
                    <a:lumMod val="85000"/>
                    <a:lumOff val="15000"/>
                  </a:prstClr>
                </a:solidFill>
                <a:effectLst>
                  <a:outerShdw dist="38100" dir="2700000" algn="bl" rotWithShape="0">
                    <a:srgbClr val="84ACB6"/>
                  </a:outerShdw>
                </a:effectLst>
              </a:rPr>
              <a:t>Die v</a:t>
            </a:r>
            <a:r>
              <a:rPr kumimoji="0" lang="en-US" sz="2800" b="1" i="0" u="none" strike="noStrike" kern="0" cap="none" spc="0" normalizeH="0" baseline="0" noProof="0" dirty="0" err="1">
                <a:ln w="13462">
                  <a:solidFill>
                    <a:prstClr val="white"/>
                  </a:solidFill>
                  <a:prstDash val="solid"/>
                </a:ln>
                <a:solidFill>
                  <a:prstClr val="black">
                    <a:lumMod val="85000"/>
                    <a:lumOff val="15000"/>
                  </a:prstClr>
                </a:solidFill>
                <a:effectLst>
                  <a:outerShdw dist="38100" dir="2700000" algn="bl" rotWithShape="0">
                    <a:srgbClr val="84ACB6"/>
                  </a:outerShdw>
                </a:effectLst>
                <a:uLnTx/>
                <a:uFillTx/>
                <a:latin typeface="Arial"/>
                <a:cs typeface="Arial"/>
                <a:sym typeface="Arial"/>
              </a:rPr>
              <a:t>oordele</a:t>
            </a:r>
            <a:r>
              <a:rPr kumimoji="0" lang="en-US" sz="2800" b="1" i="0" u="none" strike="noStrike" kern="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84ACB6"/>
                  </a:outerShdw>
                </a:effectLst>
                <a:uLnTx/>
                <a:uFillTx/>
                <a:latin typeface="Arial"/>
                <a:cs typeface="Arial"/>
                <a:sym typeface="Arial"/>
              </a:rPr>
              <a:t> van </a:t>
            </a:r>
            <a:r>
              <a:rPr kumimoji="0" lang="en-US" sz="2800" b="1" i="0" u="none" strike="noStrike" kern="0" cap="none" spc="0" normalizeH="0" baseline="0" noProof="0" dirty="0" err="1">
                <a:ln w="13462">
                  <a:solidFill>
                    <a:prstClr val="white"/>
                  </a:solidFill>
                  <a:prstDash val="solid"/>
                </a:ln>
                <a:solidFill>
                  <a:prstClr val="black">
                    <a:lumMod val="85000"/>
                    <a:lumOff val="15000"/>
                  </a:prstClr>
                </a:solidFill>
                <a:effectLst>
                  <a:outerShdw dist="38100" dir="2700000" algn="bl" rotWithShape="0">
                    <a:srgbClr val="84ACB6"/>
                  </a:outerShdw>
                </a:effectLst>
                <a:uLnTx/>
                <a:uFillTx/>
                <a:latin typeface="Arial"/>
                <a:cs typeface="Arial"/>
                <a:sym typeface="Arial"/>
              </a:rPr>
              <a:t>positiewe</a:t>
            </a:r>
            <a:r>
              <a:rPr kumimoji="0" lang="en-US" sz="2800" b="1" i="0" u="none" strike="noStrike" kern="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84ACB6"/>
                  </a:outerShdw>
                </a:effectLst>
                <a:uLnTx/>
                <a:uFillTx/>
                <a:latin typeface="Arial"/>
                <a:cs typeface="Arial"/>
                <a:sym typeface="Arial"/>
              </a:rPr>
              <a:t> </a:t>
            </a:r>
            <a:r>
              <a:rPr kumimoji="0" lang="en-US" sz="2800" b="1" i="0" u="none" strike="noStrike" kern="0" cap="none" spc="0" normalizeH="0" baseline="0" noProof="0" dirty="0" err="1">
                <a:ln w="13462">
                  <a:solidFill>
                    <a:prstClr val="white"/>
                  </a:solidFill>
                  <a:prstDash val="solid"/>
                </a:ln>
                <a:solidFill>
                  <a:prstClr val="black">
                    <a:lumMod val="85000"/>
                    <a:lumOff val="15000"/>
                  </a:prstClr>
                </a:solidFill>
                <a:effectLst>
                  <a:outerShdw dist="38100" dir="2700000" algn="bl" rotWithShape="0">
                    <a:srgbClr val="84ACB6"/>
                  </a:outerShdw>
                </a:effectLst>
                <a:uLnTx/>
                <a:uFillTx/>
                <a:latin typeface="Arial"/>
                <a:cs typeface="Arial"/>
                <a:sym typeface="Arial"/>
              </a:rPr>
              <a:t>hanteringstrategieë</a:t>
            </a:r>
            <a:r>
              <a:rPr kumimoji="0" lang="en-US" sz="2800" b="1" i="0" u="none" strike="noStrike" kern="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84ACB6"/>
                  </a:outerShdw>
                </a:effectLst>
                <a:uLnTx/>
                <a:uFillTx/>
                <a:latin typeface="Arial"/>
                <a:cs typeface="Arial"/>
                <a:sym typeface="Arial"/>
              </a:rPr>
              <a:t> </a:t>
            </a:r>
          </a:p>
        </p:txBody>
      </p:sp>
      <p:pic>
        <p:nvPicPr>
          <p:cNvPr id="9" name="Picture 8">
            <a:extLst>
              <a:ext uri="{FF2B5EF4-FFF2-40B4-BE49-F238E27FC236}">
                <a16:creationId xmlns:a16="http://schemas.microsoft.com/office/drawing/2014/main" id="{0F034C65-D63C-F892-F4C6-259805C247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8723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176A60-CF88-D5B0-29F9-7540D8A91FA9}"/>
              </a:ext>
            </a:extLst>
          </p:cNvPr>
          <p:cNvSpPr>
            <a:spLocks noGrp="1"/>
          </p:cNvSpPr>
          <p:nvPr>
            <p:ph type="title"/>
          </p:nvPr>
        </p:nvSpPr>
        <p:spPr>
          <a:xfrm>
            <a:off x="1371597" y="348865"/>
            <a:ext cx="10044023" cy="877729"/>
          </a:xfrm>
        </p:spPr>
        <p:txBody>
          <a:bodyPr anchor="ctr">
            <a:normAutofit/>
          </a:bodyPr>
          <a:lstStyle/>
          <a:p>
            <a:r>
              <a:rPr lang="af-ZA" sz="4000" dirty="0">
                <a:solidFill>
                  <a:srgbClr val="FFFFFF"/>
                </a:solidFill>
              </a:rPr>
              <a:t>Probleemoplossingsmatriks</a:t>
            </a:r>
          </a:p>
        </p:txBody>
      </p:sp>
      <p:graphicFrame>
        <p:nvGraphicFramePr>
          <p:cNvPr id="5" name="Content Placeholder 2">
            <a:extLst>
              <a:ext uri="{FF2B5EF4-FFF2-40B4-BE49-F238E27FC236}">
                <a16:creationId xmlns:a16="http://schemas.microsoft.com/office/drawing/2014/main" id="{964C76DB-3F57-519C-6800-D437A4393658}"/>
              </a:ext>
            </a:extLst>
          </p:cNvPr>
          <p:cNvGraphicFramePr>
            <a:graphicFrameLocks noGrp="1"/>
          </p:cNvGraphicFramePr>
          <p:nvPr>
            <p:ph idx="1"/>
            <p:extLst>
              <p:ext uri="{D42A27DB-BD31-4B8C-83A1-F6EECF244321}">
                <p14:modId xmlns:p14="http://schemas.microsoft.com/office/powerpoint/2010/main" val="4065195936"/>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0683E34F-B6E9-8757-FB21-2B3FC3CD788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25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8977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141;p10">
            <a:extLst>
              <a:ext uri="{FF2B5EF4-FFF2-40B4-BE49-F238E27FC236}">
                <a16:creationId xmlns:a16="http://schemas.microsoft.com/office/drawing/2014/main" id="{66C4CE5C-3C58-7141-9D80-44B0E16D8DA1}"/>
              </a:ext>
            </a:extLst>
          </p:cNvPr>
          <p:cNvPicPr preferRelativeResize="0">
            <a:picLocks/>
          </p:cNvPicPr>
          <p:nvPr/>
        </p:nvPicPr>
        <p:blipFill rotWithShape="1">
          <a:blip r:embed="rId3"/>
          <a:srcRect l="3111" r="1" b="1"/>
          <a:stretch>
            <a:fillRect/>
          </a:stretch>
        </p:blipFill>
        <p:spPr>
          <a:xfrm>
            <a:off x="-3047" y="10"/>
            <a:ext cx="12191999" cy="6857990"/>
          </a:xfrm>
          <a:prstGeom prst="rect">
            <a:avLst/>
          </a:prstGeom>
          <a:noFill/>
        </p:spPr>
      </p:pic>
      <p:sp>
        <p:nvSpPr>
          <p:cNvPr id="20" name="Rectangle 1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CC42EA-0D27-583E-4E14-5AAE5FAEB2E8}"/>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rPr>
              <a:t>Huiswerkaktiwiteit</a:t>
            </a:r>
          </a:p>
        </p:txBody>
      </p:sp>
      <p:pic>
        <p:nvPicPr>
          <p:cNvPr id="5" name="Picture 4">
            <a:extLst>
              <a:ext uri="{FF2B5EF4-FFF2-40B4-BE49-F238E27FC236}">
                <a16:creationId xmlns:a16="http://schemas.microsoft.com/office/drawing/2014/main" id="{C2877D79-AD74-4CC5-F8DC-4BA1E825A9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933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6"/>
        <p:cNvGrpSpPr/>
        <p:nvPr/>
      </p:nvGrpSpPr>
      <p:grpSpPr>
        <a:xfrm>
          <a:off x="0" y="0"/>
          <a:ext cx="0" cy="0"/>
          <a:chOff x="0" y="0"/>
          <a:chExt cx="0" cy="0"/>
        </a:xfrm>
      </p:grpSpPr>
      <p:sp>
        <p:nvSpPr>
          <p:cNvPr id="2" name="Google Shape;108;p30">
            <a:extLst>
              <a:ext uri="{FF2B5EF4-FFF2-40B4-BE49-F238E27FC236}">
                <a16:creationId xmlns:a16="http://schemas.microsoft.com/office/drawing/2014/main" id="{F37352F4-C185-D873-6661-4E2D2E9F0E03}"/>
              </a:ext>
            </a:extLst>
          </p:cNvPr>
          <p:cNvSpPr/>
          <p:nvPr/>
        </p:nvSpPr>
        <p:spPr>
          <a:xfrm>
            <a:off x="632515" y="3344691"/>
            <a:ext cx="5932201" cy="1323399"/>
          </a:xfrm>
          <a:prstGeom prst="rect">
            <a:avLst/>
          </a:prstGeom>
          <a:solidFill>
            <a:srgbClr val="833C0B">
              <a:alpha val="20392"/>
            </a:srgbClr>
          </a:solidFill>
          <a:ln>
            <a:noFill/>
          </a:ln>
        </p:spPr>
        <p:txBody>
          <a:bodyPr spcFirstLastPara="1" wrap="square" lIns="91425" tIns="45700" rIns="91425" bIns="45700" anchor="t" anchorCtr="0">
            <a:spAutoFit/>
          </a:bodyPr>
          <a:lstStyle/>
          <a:p>
            <a:pPr lvl="0" algn="ctr"/>
            <a:r>
              <a:rPr lang="en-GB" sz="8000" b="1" dirty="0" err="1">
                <a:solidFill>
                  <a:srgbClr val="FFFFFF"/>
                </a:solidFill>
              </a:rPr>
              <a:t>Refleksie</a:t>
            </a:r>
            <a:endParaRPr lang="en-GB" sz="8000" b="1" i="0" u="none" strike="noStrike" cap="none" dirty="0">
              <a:solidFill>
                <a:srgbClr val="FFFFFF"/>
              </a:solidFill>
              <a:latin typeface="Arial"/>
              <a:ea typeface="Arial"/>
              <a:cs typeface="Arial"/>
              <a:sym typeface="Arial"/>
            </a:endParaRPr>
          </a:p>
        </p:txBody>
      </p:sp>
      <p:pic>
        <p:nvPicPr>
          <p:cNvPr id="3" name="Picture 2">
            <a:extLst>
              <a:ext uri="{FF2B5EF4-FFF2-40B4-BE49-F238E27FC236}">
                <a16:creationId xmlns:a16="http://schemas.microsoft.com/office/drawing/2014/main" id="{890CC67A-0102-188F-0B21-16125E4CC1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6C74CD-C008-49D0-E016-EC749A1FA6E2}"/>
              </a:ext>
            </a:extLst>
          </p:cNvPr>
          <p:cNvSpPr>
            <a:spLocks noGrp="1"/>
          </p:cNvSpPr>
          <p:nvPr>
            <p:ph type="title"/>
          </p:nvPr>
        </p:nvSpPr>
        <p:spPr>
          <a:xfrm>
            <a:off x="838200" y="557188"/>
            <a:ext cx="10515600" cy="1133499"/>
          </a:xfrm>
        </p:spPr>
        <p:txBody>
          <a:bodyPr>
            <a:normAutofit/>
          </a:bodyPr>
          <a:lstStyle/>
          <a:p>
            <a:pPr algn="ctr"/>
            <a:r>
              <a:rPr lang="af-ZA" sz="5200" b="1" dirty="0">
                <a:solidFill>
                  <a:schemeClr val="bg1"/>
                </a:solidFill>
                <a:effectLst>
                  <a:outerShdw blurRad="38100" dist="38100" dir="2700000" algn="tl">
                    <a:srgbClr val="000000">
                      <a:alpha val="43137"/>
                    </a:srgbClr>
                  </a:outerShdw>
                </a:effectLst>
              </a:rPr>
              <a:t>Groepbespreking</a:t>
            </a:r>
          </a:p>
        </p:txBody>
      </p:sp>
      <p:graphicFrame>
        <p:nvGraphicFramePr>
          <p:cNvPr id="5" name="Text Placeholder 2">
            <a:extLst>
              <a:ext uri="{FF2B5EF4-FFF2-40B4-BE49-F238E27FC236}">
                <a16:creationId xmlns:a16="http://schemas.microsoft.com/office/drawing/2014/main" id="{D083CC67-5F67-71B1-A5FF-53E57E384BA6}"/>
              </a:ext>
            </a:extLst>
          </p:cNvPr>
          <p:cNvGraphicFramePr>
            <a:graphicFrameLocks noGrp="1"/>
          </p:cNvGraphicFramePr>
          <p:nvPr>
            <p:ph idx="1"/>
            <p:extLst>
              <p:ext uri="{D42A27DB-BD31-4B8C-83A1-F6EECF244321}">
                <p14:modId xmlns:p14="http://schemas.microsoft.com/office/powerpoint/2010/main" val="2884081233"/>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62E2961F-6E55-4DCC-D9BC-A16812FE3F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25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2868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CDDBC-0C2F-9A3E-9B9A-CB4CBF011357}"/>
              </a:ext>
            </a:extLst>
          </p:cNvPr>
          <p:cNvSpPr>
            <a:spLocks noGrp="1"/>
          </p:cNvSpPr>
          <p:nvPr>
            <p:ph type="title"/>
          </p:nvPr>
        </p:nvSpPr>
        <p:spPr>
          <a:xfrm>
            <a:off x="6534318" y="236862"/>
            <a:ext cx="5246202" cy="1616203"/>
          </a:xfrm>
        </p:spPr>
        <p:txBody>
          <a:bodyPr anchor="b">
            <a:noAutofit/>
          </a:bodyPr>
          <a:lstStyle/>
          <a:p>
            <a:pPr lvl="0"/>
            <a:r>
              <a:rPr lang="en-ZA" sz="2800" dirty="0"/>
              <a:t>Teen die </a:t>
            </a:r>
            <a:r>
              <a:rPr lang="en-ZA" sz="2800" dirty="0" err="1"/>
              <a:t>einde</a:t>
            </a:r>
            <a:r>
              <a:rPr lang="en-ZA" sz="2800" dirty="0"/>
              <a:t> van </a:t>
            </a:r>
            <a:r>
              <a:rPr lang="en-ZA" sz="2800" dirty="0" err="1"/>
              <a:t>hierdie</a:t>
            </a:r>
            <a:r>
              <a:rPr lang="en-ZA" sz="2800" dirty="0"/>
              <a:t> les </a:t>
            </a:r>
            <a:r>
              <a:rPr lang="en-ZA" sz="2800" dirty="0" err="1"/>
              <a:t>behoort</a:t>
            </a:r>
            <a:r>
              <a:rPr lang="en-ZA" sz="2800" dirty="0"/>
              <a:t> </a:t>
            </a:r>
            <a:r>
              <a:rPr lang="en-ZA" sz="2800" dirty="0" err="1"/>
              <a:t>jy</a:t>
            </a:r>
            <a:r>
              <a:rPr lang="en-ZA" sz="2800" dirty="0"/>
              <a:t> in </a:t>
            </a:r>
            <a:r>
              <a:rPr lang="en-ZA" sz="2800" dirty="0" err="1"/>
              <a:t>staat</a:t>
            </a:r>
            <a:r>
              <a:rPr lang="en-ZA" sz="2800" dirty="0"/>
              <a:t> </a:t>
            </a:r>
            <a:r>
              <a:rPr lang="en-ZA" sz="2800" dirty="0" err="1"/>
              <a:t>te</a:t>
            </a:r>
            <a:r>
              <a:rPr lang="en-ZA" sz="2800" dirty="0"/>
              <a:t> wees om die </a:t>
            </a:r>
            <a:r>
              <a:rPr lang="en-ZA" sz="2800" dirty="0" err="1"/>
              <a:t>volgende</a:t>
            </a:r>
            <a:r>
              <a:rPr lang="en-ZA" sz="2800" dirty="0"/>
              <a:t> </a:t>
            </a:r>
            <a:r>
              <a:rPr lang="en-ZA" sz="2800" dirty="0" err="1"/>
              <a:t>te</a:t>
            </a:r>
            <a:r>
              <a:rPr lang="en-ZA" sz="2800" dirty="0"/>
              <a:t> </a:t>
            </a:r>
            <a:r>
              <a:rPr lang="en-ZA" sz="2800" dirty="0" err="1"/>
              <a:t>kan</a:t>
            </a:r>
            <a:r>
              <a:rPr lang="en-ZA" sz="2800" dirty="0"/>
              <a:t> </a:t>
            </a:r>
            <a:r>
              <a:rPr lang="en-ZA" sz="2800" dirty="0" err="1"/>
              <a:t>doen</a:t>
            </a:r>
            <a:r>
              <a:rPr lang="en-ZA" sz="2800" dirty="0"/>
              <a:t>:</a:t>
            </a:r>
            <a:endParaRPr lang="en-US" sz="2800" dirty="0"/>
          </a:p>
        </p:txBody>
      </p:sp>
      <p:pic>
        <p:nvPicPr>
          <p:cNvPr id="4" name="Picture 3">
            <a:extLst>
              <a:ext uri="{FF2B5EF4-FFF2-40B4-BE49-F238E27FC236}">
                <a16:creationId xmlns:a16="http://schemas.microsoft.com/office/drawing/2014/main" id="{D3BEE4BA-38CC-8967-74AC-74E01CA2B45C}"/>
              </a:ext>
            </a:extLst>
          </p:cNvPr>
          <p:cNvPicPr>
            <a:picLocks noChangeAspect="1"/>
          </p:cNvPicPr>
          <p:nvPr/>
        </p:nvPicPr>
        <p:blipFill>
          <a:blip r:embed="rId3"/>
          <a:srcRect l="21858" r="18808" b="-1"/>
          <a:stretch>
            <a:fillRect/>
          </a:stretch>
        </p:blipFill>
        <p:spPr>
          <a:xfrm>
            <a:off x="20" y="10"/>
            <a:ext cx="6095980" cy="6857990"/>
          </a:xfrm>
          <a:prstGeom prst="rect">
            <a:avLst/>
          </a:prstGeom>
        </p:spPr>
      </p:pic>
      <p:grpSp>
        <p:nvGrpSpPr>
          <p:cNvPr id="23" name="Group 22">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24" name="Rectangle 23">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5" name="Rectangle 24">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
                <a:ea typeface="+mn-ea"/>
                <a:cs typeface="+mn-cs"/>
                <a:sym typeface="Arial"/>
              </a:endParaRPr>
            </a:p>
          </p:txBody>
        </p:sp>
      </p:grpSp>
      <p:sp>
        <p:nvSpPr>
          <p:cNvPr id="3" name="Text Placeholder 2">
            <a:extLst>
              <a:ext uri="{FF2B5EF4-FFF2-40B4-BE49-F238E27FC236}">
                <a16:creationId xmlns:a16="http://schemas.microsoft.com/office/drawing/2014/main" id="{D1C46CFB-A889-7DDC-899E-E74CFCE5BAF0}"/>
              </a:ext>
            </a:extLst>
          </p:cNvPr>
          <p:cNvSpPr>
            <a:spLocks noGrp="1"/>
          </p:cNvSpPr>
          <p:nvPr>
            <p:ph type="body" idx="1"/>
          </p:nvPr>
        </p:nvSpPr>
        <p:spPr>
          <a:xfrm>
            <a:off x="6534318" y="2089927"/>
            <a:ext cx="4910922" cy="4531211"/>
          </a:xfrm>
        </p:spPr>
        <p:txBody>
          <a:bodyPr anchor="t">
            <a:normAutofit fontScale="92500" lnSpcReduction="10000"/>
          </a:bodyPr>
          <a:lstStyle/>
          <a:p>
            <a:pPr lvl="0"/>
            <a:r>
              <a:rPr lang="en-ZA" dirty="0" err="1"/>
              <a:t>Onderskei</a:t>
            </a:r>
            <a:r>
              <a:rPr lang="en-ZA" dirty="0"/>
              <a:t> </a:t>
            </a:r>
            <a:r>
              <a:rPr lang="en-ZA" dirty="0" err="1"/>
              <a:t>tussen</a:t>
            </a:r>
            <a:r>
              <a:rPr lang="en-ZA" dirty="0"/>
              <a:t> </a:t>
            </a:r>
            <a:r>
              <a:rPr lang="en-ZA" dirty="0" err="1"/>
              <a:t>vermyding</a:t>
            </a:r>
            <a:r>
              <a:rPr lang="en-ZA" dirty="0"/>
              <a:t>, </a:t>
            </a:r>
            <a:r>
              <a:rPr lang="en-ZA" dirty="0" err="1"/>
              <a:t>emosie-gebaseerde</a:t>
            </a:r>
            <a:r>
              <a:rPr lang="en-ZA" dirty="0"/>
              <a:t> </a:t>
            </a:r>
            <a:r>
              <a:rPr lang="en-ZA" dirty="0" err="1"/>
              <a:t>hantering</a:t>
            </a:r>
            <a:r>
              <a:rPr lang="en-ZA" dirty="0"/>
              <a:t> </a:t>
            </a:r>
            <a:r>
              <a:rPr lang="en-ZA" dirty="0" err="1"/>
              <a:t>en</a:t>
            </a:r>
            <a:r>
              <a:rPr lang="en-ZA" dirty="0"/>
              <a:t> </a:t>
            </a:r>
            <a:r>
              <a:rPr lang="en-ZA" dirty="0" err="1"/>
              <a:t>probleem-gebaseerde</a:t>
            </a:r>
            <a:r>
              <a:rPr lang="en-ZA" dirty="0"/>
              <a:t> </a:t>
            </a:r>
            <a:r>
              <a:rPr lang="en-ZA" dirty="0" err="1"/>
              <a:t>hantering</a:t>
            </a:r>
            <a:r>
              <a:rPr lang="en-ZA" dirty="0"/>
              <a:t> as </a:t>
            </a:r>
            <a:r>
              <a:rPr lang="en-ZA" dirty="0" err="1"/>
              <a:t>reaksies</a:t>
            </a:r>
            <a:r>
              <a:rPr lang="en-ZA" dirty="0"/>
              <a:t> op </a:t>
            </a:r>
            <a:r>
              <a:rPr lang="en-ZA" dirty="0" err="1"/>
              <a:t>stres</a:t>
            </a:r>
            <a:r>
              <a:rPr lang="en-ZA" dirty="0"/>
              <a:t>.</a:t>
            </a:r>
            <a:endParaRPr lang="en-US" dirty="0"/>
          </a:p>
          <a:p>
            <a:pPr lvl="0"/>
            <a:r>
              <a:rPr lang="en-ZA" dirty="0"/>
              <a:t>Kies </a:t>
            </a:r>
            <a:r>
              <a:rPr lang="en-ZA" dirty="0" err="1"/>
              <a:t>toepaslike</a:t>
            </a:r>
            <a:r>
              <a:rPr lang="en-ZA" dirty="0"/>
              <a:t> </a:t>
            </a:r>
            <a:r>
              <a:rPr lang="en-ZA" dirty="0" err="1"/>
              <a:t>hanteringstrategieë</a:t>
            </a:r>
            <a:r>
              <a:rPr lang="en-ZA" dirty="0"/>
              <a:t> vir </a:t>
            </a:r>
            <a:r>
              <a:rPr lang="en-ZA" dirty="0" err="1"/>
              <a:t>algemene</a:t>
            </a:r>
            <a:r>
              <a:rPr lang="en-ZA" dirty="0"/>
              <a:t> </a:t>
            </a:r>
            <a:r>
              <a:rPr lang="en-ZA" dirty="0" err="1"/>
              <a:t>stresfaktore</a:t>
            </a:r>
            <a:r>
              <a:rPr lang="en-ZA" dirty="0"/>
              <a:t> wat met </a:t>
            </a:r>
            <a:r>
              <a:rPr lang="en-ZA" dirty="0" err="1"/>
              <a:t>seksualiteit</a:t>
            </a:r>
            <a:r>
              <a:rPr lang="en-ZA" dirty="0"/>
              <a:t> </a:t>
            </a:r>
            <a:r>
              <a:rPr lang="en-ZA" dirty="0" err="1"/>
              <a:t>en</a:t>
            </a:r>
            <a:r>
              <a:rPr lang="en-ZA" dirty="0"/>
              <a:t> </a:t>
            </a:r>
            <a:r>
              <a:rPr lang="en-ZA" dirty="0" err="1"/>
              <a:t>leefstylkeuses</a:t>
            </a:r>
            <a:r>
              <a:rPr lang="en-ZA" dirty="0"/>
              <a:t> </a:t>
            </a:r>
            <a:r>
              <a:rPr lang="en-ZA" dirty="0" err="1"/>
              <a:t>verband</a:t>
            </a:r>
            <a:r>
              <a:rPr lang="en-ZA" dirty="0"/>
              <a:t> </a:t>
            </a:r>
            <a:r>
              <a:rPr lang="en-ZA" dirty="0" err="1"/>
              <a:t>hou</a:t>
            </a:r>
            <a:r>
              <a:rPr lang="en-ZA" dirty="0"/>
              <a:t>.</a:t>
            </a:r>
            <a:endParaRPr lang="en-US" dirty="0"/>
          </a:p>
          <a:p>
            <a:pPr lvl="0"/>
            <a:r>
              <a:rPr lang="en-ZA" dirty="0"/>
              <a:t>Pas </a:t>
            </a:r>
            <a:r>
              <a:rPr lang="en-ZA" dirty="0" err="1"/>
              <a:t>probleemoplossing</a:t>
            </a:r>
            <a:r>
              <a:rPr lang="en-ZA" dirty="0"/>
              <a:t> toe om </a:t>
            </a:r>
            <a:r>
              <a:rPr lang="en-ZA" dirty="0" err="1"/>
              <a:t>deur</a:t>
            </a:r>
            <a:r>
              <a:rPr lang="en-ZA" dirty="0"/>
              <a:t> ’n </a:t>
            </a:r>
            <a:r>
              <a:rPr lang="en-ZA" dirty="0" err="1"/>
              <a:t>uitdagende</a:t>
            </a:r>
            <a:r>
              <a:rPr lang="en-ZA" dirty="0"/>
              <a:t> scenario </a:t>
            </a:r>
            <a:r>
              <a:rPr lang="en-ZA" dirty="0" err="1"/>
              <a:t>te</a:t>
            </a:r>
            <a:r>
              <a:rPr lang="en-ZA" dirty="0"/>
              <a:t> </a:t>
            </a:r>
            <a:r>
              <a:rPr lang="en-ZA" dirty="0" err="1"/>
              <a:t>werk</a:t>
            </a:r>
            <a:r>
              <a:rPr lang="en-ZA" dirty="0"/>
              <a:t>.</a:t>
            </a:r>
            <a:endParaRPr lang="en-US" dirty="0"/>
          </a:p>
          <a:p>
            <a:pPr marL="114300" indent="0">
              <a:buNone/>
            </a:pPr>
            <a:endParaRPr lang="af-ZA" sz="20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48E0929-BBE4-0CDB-5A7A-35313DC7E7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9976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FFB60E8C-7224-44A4-87A0-46A1711DD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6A25EC-9D8C-2AC3-0333-5D95C09463E8}"/>
              </a:ext>
            </a:extLst>
          </p:cNvPr>
          <p:cNvSpPr>
            <a:spLocks noGrp="1"/>
          </p:cNvSpPr>
          <p:nvPr>
            <p:ph type="title"/>
          </p:nvPr>
        </p:nvSpPr>
        <p:spPr>
          <a:xfrm>
            <a:off x="795528" y="386930"/>
            <a:ext cx="10141799" cy="1300554"/>
          </a:xfrm>
        </p:spPr>
        <p:txBody>
          <a:bodyPr anchor="b">
            <a:normAutofit/>
          </a:bodyPr>
          <a:lstStyle/>
          <a:p>
            <a:r>
              <a:rPr lang="af-ZA" sz="4800" b="1" dirty="0">
                <a:solidFill>
                  <a:schemeClr val="bg1"/>
                </a:solidFill>
                <a:effectLst>
                  <a:outerShdw blurRad="38100" dist="38100" dir="2700000" algn="tl">
                    <a:srgbClr val="000000">
                      <a:alpha val="43137"/>
                    </a:srgbClr>
                  </a:outerShdw>
                </a:effectLst>
              </a:rPr>
              <a:t>Wat is 'n hanteringstrategie?</a:t>
            </a:r>
          </a:p>
        </p:txBody>
      </p:sp>
      <p:sp>
        <p:nvSpPr>
          <p:cNvPr id="39" name="Rectangle 38">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28191DF-9541-4D6E-763E-03F2DF7C6B6E}"/>
              </a:ext>
            </a:extLst>
          </p:cNvPr>
          <p:cNvPicPr>
            <a:picLocks noChangeAspect="1"/>
          </p:cNvPicPr>
          <p:nvPr/>
        </p:nvPicPr>
        <p:blipFill>
          <a:blip r:embed="rId4"/>
          <a:stretch>
            <a:fillRect/>
          </a:stretch>
        </p:blipFill>
        <p:spPr>
          <a:xfrm>
            <a:off x="635295" y="2933322"/>
            <a:ext cx="5150277" cy="2897030"/>
          </a:xfrm>
          <a:prstGeom prst="rect">
            <a:avLst/>
          </a:prstGeom>
        </p:spPr>
      </p:pic>
      <p:sp>
        <p:nvSpPr>
          <p:cNvPr id="7" name="Content Placeholder 6">
            <a:extLst>
              <a:ext uri="{FF2B5EF4-FFF2-40B4-BE49-F238E27FC236}">
                <a16:creationId xmlns:a16="http://schemas.microsoft.com/office/drawing/2014/main" id="{88CB2707-6126-3E0A-6BE2-5C9912EEAFB4}"/>
              </a:ext>
            </a:extLst>
          </p:cNvPr>
          <p:cNvSpPr>
            <a:spLocks noGrp="1"/>
          </p:cNvSpPr>
          <p:nvPr>
            <p:ph idx="1"/>
          </p:nvPr>
        </p:nvSpPr>
        <p:spPr>
          <a:xfrm>
            <a:off x="6406429" y="2472569"/>
            <a:ext cx="4639352" cy="3766390"/>
          </a:xfrm>
        </p:spPr>
        <p:txBody>
          <a:bodyPr anchor="ctr">
            <a:normAutofit fontScale="92500"/>
          </a:bodyPr>
          <a:lstStyle/>
          <a:p>
            <a:pPr lvl="0"/>
            <a:r>
              <a:rPr lang="nl-NL" dirty="0"/>
              <a:t>'n Hanteringsstrategie is 'n </a:t>
            </a:r>
            <a:r>
              <a:rPr lang="nl-NL" b="1" dirty="0"/>
              <a:t>sistematiese manier </a:t>
            </a:r>
            <a:r>
              <a:rPr lang="nl-NL" dirty="0"/>
              <a:t>om stres of uitdagings te bestuur.</a:t>
            </a:r>
          </a:p>
          <a:p>
            <a:pPr lvl="0"/>
            <a:r>
              <a:rPr lang="af-ZA" dirty="0"/>
              <a:t>Gesonde hanteringstrategieë:</a:t>
            </a:r>
          </a:p>
          <a:p>
            <a:pPr lvl="1"/>
            <a:r>
              <a:rPr lang="nl-NL" sz="2800" dirty="0"/>
              <a:t>Verminder stres 
Bou </a:t>
            </a:r>
            <a:r>
              <a:rPr lang="nl-NL" sz="2800" b="1" dirty="0"/>
              <a:t>veerkragtigheid </a:t>
            </a:r>
            <a:r>
              <a:rPr lang="nl-NL" sz="2800" dirty="0"/>
              <a:t>
Help jou om toekomstige uitdagings te hanteer</a:t>
            </a:r>
            <a:endParaRPr lang="en-US" sz="2800" dirty="0"/>
          </a:p>
        </p:txBody>
      </p:sp>
      <p:sp>
        <p:nvSpPr>
          <p:cNvPr id="43" name="Rectangle 42">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38863FE-E92F-0E45-6DFD-4D3B647593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25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8198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D0C8807-27D2-C970-DDAF-AB28A21A1107}"/>
              </a:ext>
            </a:extLst>
          </p:cNvPr>
          <p:cNvSpPr>
            <a:spLocks noGrp="1"/>
          </p:cNvSpPr>
          <p:nvPr>
            <p:ph type="title"/>
          </p:nvPr>
        </p:nvSpPr>
        <p:spPr>
          <a:xfrm>
            <a:off x="1371597" y="348865"/>
            <a:ext cx="10044023" cy="877729"/>
          </a:xfrm>
        </p:spPr>
        <p:txBody>
          <a:bodyPr anchor="ctr">
            <a:normAutofit/>
          </a:bodyPr>
          <a:lstStyle/>
          <a:p>
            <a:r>
              <a:rPr lang="af-ZA" sz="4000" dirty="0">
                <a:solidFill>
                  <a:srgbClr val="FFFFFF"/>
                </a:solidFill>
              </a:rPr>
              <a:t>Drie hanteringstrategieë</a:t>
            </a:r>
          </a:p>
        </p:txBody>
      </p:sp>
      <p:graphicFrame>
        <p:nvGraphicFramePr>
          <p:cNvPr id="5" name="Content Placeholder 2">
            <a:extLst>
              <a:ext uri="{FF2B5EF4-FFF2-40B4-BE49-F238E27FC236}">
                <a16:creationId xmlns:a16="http://schemas.microsoft.com/office/drawing/2014/main" id="{2467D571-1DAE-E518-E2EA-86580E1FAA77}"/>
              </a:ext>
            </a:extLst>
          </p:cNvPr>
          <p:cNvGraphicFramePr>
            <a:graphicFrameLocks noGrp="1"/>
          </p:cNvGraphicFramePr>
          <p:nvPr>
            <p:ph idx="1"/>
            <p:extLst>
              <p:ext uri="{D42A27DB-BD31-4B8C-83A1-F6EECF244321}">
                <p14:modId xmlns:p14="http://schemas.microsoft.com/office/powerpoint/2010/main" val="3976859841"/>
              </p:ext>
            </p:extLst>
          </p:nvPr>
        </p:nvGraphicFramePr>
        <p:xfrm>
          <a:off x="632085" y="1401029"/>
          <a:ext cx="10927829" cy="41928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D3F46A38-E798-8063-F1D5-249BE558013C}"/>
              </a:ext>
            </a:extLst>
          </p:cNvPr>
          <p:cNvSpPr txBox="1"/>
          <p:nvPr/>
        </p:nvSpPr>
        <p:spPr>
          <a:xfrm>
            <a:off x="0" y="5419399"/>
            <a:ext cx="12192000" cy="646331"/>
          </a:xfrm>
          <a:prstGeom prst="rect">
            <a:avLst/>
          </a:prstGeom>
          <a:solidFill>
            <a:schemeClr val="accent2">
              <a:lumMod val="60000"/>
              <a:lumOff val="40000"/>
            </a:schemeClr>
          </a:solidFill>
        </p:spPr>
        <p:txBody>
          <a:bodyPr wrap="square">
            <a:spAutoFit/>
          </a:bodyPr>
          <a:lstStyle/>
          <a:p>
            <a:pPr algn="ctr"/>
            <a:r>
              <a:rPr lang="nl-NL" sz="3600" dirty="0"/>
              <a:t>Nie alle hanteringstrategieë is ewe behulpsaam nie.</a:t>
            </a:r>
            <a:endParaRPr lang="af-ZA" sz="3600" dirty="0"/>
          </a:p>
        </p:txBody>
      </p:sp>
      <p:pic>
        <p:nvPicPr>
          <p:cNvPr id="7" name="Picture 6">
            <a:extLst>
              <a:ext uri="{FF2B5EF4-FFF2-40B4-BE49-F238E27FC236}">
                <a16:creationId xmlns:a16="http://schemas.microsoft.com/office/drawing/2014/main" id="{B01C9483-280D-D12C-DAF6-14D3C34C76E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25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8851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3B45E-EF93-9441-2D8E-241C06835A28}"/>
              </a:ext>
            </a:extLst>
          </p:cNvPr>
          <p:cNvSpPr>
            <a:spLocks noGrp="1"/>
          </p:cNvSpPr>
          <p:nvPr>
            <p:ph type="title"/>
          </p:nvPr>
        </p:nvSpPr>
        <p:spPr>
          <a:xfrm>
            <a:off x="5868557" y="1138036"/>
            <a:ext cx="5444382" cy="1402470"/>
          </a:xfrm>
        </p:spPr>
        <p:txBody>
          <a:bodyPr anchor="t">
            <a:normAutofit/>
          </a:bodyPr>
          <a:lstStyle/>
          <a:p>
            <a:r>
              <a:rPr lang="af-ZA" sz="3200" b="1" dirty="0"/>
              <a:t>Vermyding</a:t>
            </a:r>
          </a:p>
        </p:txBody>
      </p:sp>
      <p:cxnSp>
        <p:nvCxnSpPr>
          <p:cNvPr id="20" name="Straight Connector 19">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6842E321-FB1C-3EF5-3D56-0733D193A127}"/>
              </a:ext>
            </a:extLst>
          </p:cNvPr>
          <p:cNvGraphicFramePr>
            <a:graphicFrameLocks noGrp="1"/>
          </p:cNvGraphicFramePr>
          <p:nvPr>
            <p:ph idx="1"/>
            <p:extLst>
              <p:ext uri="{D42A27DB-BD31-4B8C-83A1-F6EECF244321}">
                <p14:modId xmlns:p14="http://schemas.microsoft.com/office/powerpoint/2010/main" val="375140599"/>
              </p:ext>
            </p:extLst>
          </p:nvPr>
        </p:nvGraphicFramePr>
        <p:xfrm>
          <a:off x="5868557" y="1714500"/>
          <a:ext cx="5782160" cy="48169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Picture 15">
            <a:extLst>
              <a:ext uri="{FF2B5EF4-FFF2-40B4-BE49-F238E27FC236}">
                <a16:creationId xmlns:a16="http://schemas.microsoft.com/office/drawing/2014/main" id="{2B3E99E1-F5CA-9ED1-94A9-D55BE3DCFC52}"/>
              </a:ext>
            </a:extLst>
          </p:cNvPr>
          <p:cNvPicPr>
            <a:picLocks noChangeAspect="1"/>
          </p:cNvPicPr>
          <p:nvPr/>
        </p:nvPicPr>
        <p:blipFill>
          <a:blip r:embed="rId8"/>
          <a:stretch>
            <a:fillRect/>
          </a:stretch>
        </p:blipFill>
        <p:spPr>
          <a:xfrm>
            <a:off x="541283" y="0"/>
            <a:ext cx="4572000" cy="6858000"/>
          </a:xfrm>
          <a:prstGeom prst="rect">
            <a:avLst/>
          </a:prstGeom>
        </p:spPr>
      </p:pic>
      <p:pic>
        <p:nvPicPr>
          <p:cNvPr id="17" name="Picture 16">
            <a:extLst>
              <a:ext uri="{FF2B5EF4-FFF2-40B4-BE49-F238E27FC236}">
                <a16:creationId xmlns:a16="http://schemas.microsoft.com/office/drawing/2014/main" id="{D5E3241E-61CF-796E-2F7B-65CC573B3A9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25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9509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7ECAE-1FAE-D175-0849-AE0DA46185EA}"/>
              </a:ext>
            </a:extLst>
          </p:cNvPr>
          <p:cNvSpPr>
            <a:spLocks noGrp="1"/>
          </p:cNvSpPr>
          <p:nvPr>
            <p:ph type="title"/>
          </p:nvPr>
        </p:nvSpPr>
        <p:spPr>
          <a:xfrm>
            <a:off x="5868557" y="1138036"/>
            <a:ext cx="6008138" cy="1402470"/>
          </a:xfrm>
        </p:spPr>
        <p:txBody>
          <a:bodyPr anchor="t">
            <a:normAutofit/>
          </a:bodyPr>
          <a:lstStyle/>
          <a:p>
            <a:r>
              <a:rPr lang="af-ZA" sz="2600" b="1" dirty="0"/>
              <a:t>Emosie-gebaseerde hanteringstrategie</a:t>
            </a:r>
          </a:p>
        </p:txBody>
      </p:sp>
      <p:cxnSp>
        <p:nvCxnSpPr>
          <p:cNvPr id="20" name="Straight Connector 19">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A224B4AF-370C-8A61-4CC5-5262311994D6}"/>
              </a:ext>
            </a:extLst>
          </p:cNvPr>
          <p:cNvGraphicFramePr>
            <a:graphicFrameLocks noGrp="1"/>
          </p:cNvGraphicFramePr>
          <p:nvPr>
            <p:ph idx="1"/>
            <p:extLst>
              <p:ext uri="{D42A27DB-BD31-4B8C-83A1-F6EECF244321}">
                <p14:modId xmlns:p14="http://schemas.microsoft.com/office/powerpoint/2010/main" val="2812004468"/>
              </p:ext>
            </p:extLst>
          </p:nvPr>
        </p:nvGraphicFramePr>
        <p:xfrm>
          <a:off x="5868557" y="1923394"/>
          <a:ext cx="5444382" cy="42189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Picture 15">
            <a:extLst>
              <a:ext uri="{FF2B5EF4-FFF2-40B4-BE49-F238E27FC236}">
                <a16:creationId xmlns:a16="http://schemas.microsoft.com/office/drawing/2014/main" id="{9EDEA50F-05C9-E1FF-2A60-E6F537859654}"/>
              </a:ext>
            </a:extLst>
          </p:cNvPr>
          <p:cNvPicPr>
            <a:picLocks noChangeAspect="1"/>
          </p:cNvPicPr>
          <p:nvPr/>
        </p:nvPicPr>
        <p:blipFill>
          <a:blip r:embed="rId8"/>
          <a:srcRect t="4391" b="8279"/>
          <a:stretch>
            <a:fillRect/>
          </a:stretch>
        </p:blipFill>
        <p:spPr>
          <a:xfrm>
            <a:off x="315305" y="42042"/>
            <a:ext cx="5171089" cy="6773917"/>
          </a:xfrm>
          <a:prstGeom prst="rect">
            <a:avLst/>
          </a:prstGeom>
        </p:spPr>
      </p:pic>
      <p:pic>
        <p:nvPicPr>
          <p:cNvPr id="17" name="Picture 16">
            <a:extLst>
              <a:ext uri="{FF2B5EF4-FFF2-40B4-BE49-F238E27FC236}">
                <a16:creationId xmlns:a16="http://schemas.microsoft.com/office/drawing/2014/main" id="{715E5C77-288A-762F-5B91-04D5079A6E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25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1930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99E6FC-E6AC-CAE9-33F6-531FF73FB7C0}"/>
              </a:ext>
            </a:extLst>
          </p:cNvPr>
          <p:cNvSpPr>
            <a:spLocks noGrp="1"/>
          </p:cNvSpPr>
          <p:nvPr>
            <p:ph type="title"/>
          </p:nvPr>
        </p:nvSpPr>
        <p:spPr>
          <a:xfrm>
            <a:off x="761800" y="381001"/>
            <a:ext cx="5753300" cy="1708242"/>
          </a:xfrm>
        </p:spPr>
        <p:txBody>
          <a:bodyPr anchor="ctr">
            <a:normAutofit/>
          </a:bodyPr>
          <a:lstStyle/>
          <a:p>
            <a:r>
              <a:rPr lang="af-ZA" sz="3600" b="1" dirty="0"/>
              <a:t>Probleem-gebaseerde hanteringstrategie</a:t>
            </a:r>
          </a:p>
        </p:txBody>
      </p:sp>
      <p:graphicFrame>
        <p:nvGraphicFramePr>
          <p:cNvPr id="5" name="Content Placeholder 2">
            <a:extLst>
              <a:ext uri="{FF2B5EF4-FFF2-40B4-BE49-F238E27FC236}">
                <a16:creationId xmlns:a16="http://schemas.microsoft.com/office/drawing/2014/main" id="{D20901B2-9D72-58EE-1108-2579FCF53586}"/>
              </a:ext>
            </a:extLst>
          </p:cNvPr>
          <p:cNvGraphicFramePr>
            <a:graphicFrameLocks noGrp="1"/>
          </p:cNvGraphicFramePr>
          <p:nvPr>
            <p:ph idx="1"/>
            <p:extLst>
              <p:ext uri="{D42A27DB-BD31-4B8C-83A1-F6EECF244321}">
                <p14:modId xmlns:p14="http://schemas.microsoft.com/office/powerpoint/2010/main" val="3339981741"/>
              </p:ext>
            </p:extLst>
          </p:nvPr>
        </p:nvGraphicFramePr>
        <p:xfrm>
          <a:off x="761800" y="1861458"/>
          <a:ext cx="5557357" cy="43786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Picture 15">
            <a:extLst>
              <a:ext uri="{FF2B5EF4-FFF2-40B4-BE49-F238E27FC236}">
                <a16:creationId xmlns:a16="http://schemas.microsoft.com/office/drawing/2014/main" id="{C14086BE-BC1F-BA4D-158B-A2E03D48DB8F}"/>
              </a:ext>
            </a:extLst>
          </p:cNvPr>
          <p:cNvPicPr>
            <a:picLocks noChangeAspect="1"/>
          </p:cNvPicPr>
          <p:nvPr/>
        </p:nvPicPr>
        <p:blipFill>
          <a:blip r:embed="rId8"/>
          <a:stretch>
            <a:fillRect/>
          </a:stretch>
        </p:blipFill>
        <p:spPr>
          <a:xfrm>
            <a:off x="6858200" y="0"/>
            <a:ext cx="4572000" cy="6858000"/>
          </a:xfrm>
          <a:prstGeom prst="rect">
            <a:avLst/>
          </a:prstGeom>
        </p:spPr>
      </p:pic>
      <p:pic>
        <p:nvPicPr>
          <p:cNvPr id="17" name="Picture 16">
            <a:extLst>
              <a:ext uri="{FF2B5EF4-FFF2-40B4-BE49-F238E27FC236}">
                <a16:creationId xmlns:a16="http://schemas.microsoft.com/office/drawing/2014/main" id="{C3DB56D3-4DD2-59F0-A73D-614830D27FB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25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4581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CB02F90-3FC3-1E32-2C53-CCCFEE9040CD}"/>
              </a:ext>
            </a:extLst>
          </p:cNvPr>
          <p:cNvPicPr>
            <a:picLocks noChangeAspect="1"/>
          </p:cNvPicPr>
          <p:nvPr/>
        </p:nvPicPr>
        <p:blipFill>
          <a:blip r:embed="rId3"/>
          <a:srcRect l="18342" r="2346"/>
          <a:stretch>
            <a:fillRect/>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0399517-C3DA-7DBE-B932-732996A9E791}"/>
              </a:ext>
            </a:extLst>
          </p:cNvPr>
          <p:cNvSpPr>
            <a:spLocks noGrp="1"/>
          </p:cNvSpPr>
          <p:nvPr>
            <p:ph type="title"/>
          </p:nvPr>
        </p:nvSpPr>
        <p:spPr>
          <a:xfrm>
            <a:off x="7531610" y="365125"/>
            <a:ext cx="3822189" cy="1899912"/>
          </a:xfrm>
        </p:spPr>
        <p:txBody>
          <a:bodyPr>
            <a:normAutofit/>
          </a:bodyPr>
          <a:lstStyle/>
          <a:p>
            <a:r>
              <a:rPr lang="af-ZA" sz="4000" b="1" dirty="0"/>
              <a:t>Groepaktiwiteit</a:t>
            </a:r>
          </a:p>
        </p:txBody>
      </p:sp>
      <p:sp>
        <p:nvSpPr>
          <p:cNvPr id="3" name="Content Placeholder 2">
            <a:extLst>
              <a:ext uri="{FF2B5EF4-FFF2-40B4-BE49-F238E27FC236}">
                <a16:creationId xmlns:a16="http://schemas.microsoft.com/office/drawing/2014/main" id="{AB3D7328-502E-63BA-0B52-B61593B75C06}"/>
              </a:ext>
            </a:extLst>
          </p:cNvPr>
          <p:cNvSpPr>
            <a:spLocks noGrp="1"/>
          </p:cNvSpPr>
          <p:nvPr>
            <p:ph idx="1"/>
          </p:nvPr>
        </p:nvSpPr>
        <p:spPr>
          <a:xfrm>
            <a:off x="7531610" y="2434201"/>
            <a:ext cx="4175976" cy="3742762"/>
          </a:xfrm>
        </p:spPr>
        <p:txBody>
          <a:bodyPr>
            <a:normAutofit/>
          </a:bodyPr>
          <a:lstStyle/>
          <a:p>
            <a:r>
              <a:rPr lang="af-ZA" sz="2400" dirty="0"/>
              <a:t>Gesonde hanteringstegnieke kan die volgende insluit:</a:t>
            </a:r>
          </a:p>
          <a:p>
            <a:pPr lvl="1"/>
            <a:r>
              <a:rPr lang="nl-NL" dirty="0"/>
              <a:t>Om grense te stel 
Ontspanningsstrategieë 
Fisiese aktiwiteit 
Doelwitstelling en beplanning</a:t>
            </a:r>
            <a:endParaRPr lang="af-ZA" dirty="0"/>
          </a:p>
        </p:txBody>
      </p:sp>
      <p:pic>
        <p:nvPicPr>
          <p:cNvPr id="8" name="Picture 7">
            <a:extLst>
              <a:ext uri="{FF2B5EF4-FFF2-40B4-BE49-F238E27FC236}">
                <a16:creationId xmlns:a16="http://schemas.microsoft.com/office/drawing/2014/main" id="{C8C82ECA-A779-6B3E-22B2-EF8A0D6348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810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3AB23201A38C4A8F7AAD9F2A325F0A" ma:contentTypeVersion="13" ma:contentTypeDescription="Create a new document." ma:contentTypeScope="" ma:versionID="1b4a5c7ad01952bf554aac7d29462f2c">
  <xsd:schema xmlns:xsd="http://www.w3.org/2001/XMLSchema" xmlns:xs="http://www.w3.org/2001/XMLSchema" xmlns:p="http://schemas.microsoft.com/office/2006/metadata/properties" xmlns:ns2="3caab635-9527-4657-a12f-8c668acf6cb5" xmlns:ns3="b9f929ee-2ccc-426b-9fd2-932361bc865d" targetNamespace="http://schemas.microsoft.com/office/2006/metadata/properties" ma:root="true" ma:fieldsID="96d95dd2b43fbe1d86e6d1c8b302f4fa" ns2:_="" ns3:_="">
    <xsd:import namespace="3caab635-9527-4657-a12f-8c668acf6cb5"/>
    <xsd:import namespace="b9f929ee-2ccc-426b-9fd2-932361bc865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aab635-9527-4657-a12f-8c668acf6c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f9b47f4-9a27-4745-b6d6-fd1148aa395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f929ee-2ccc-426b-9fd2-932361bc865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b1a63e0-24cb-4c15-a6aa-5e8a397866bf}" ma:internalName="TaxCatchAll" ma:showField="CatchAllData" ma:web="b9f929ee-2ccc-426b-9fd2-932361bc86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9f929ee-2ccc-426b-9fd2-932361bc865d" xsi:nil="true"/>
    <lcf76f155ced4ddcb4097134ff3c332f xmlns="3caab635-9527-4657-a12f-8c668acf6cb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6E28769-71FF-4DA9-8204-293B74100F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aab635-9527-4657-a12f-8c668acf6cb5"/>
    <ds:schemaRef ds:uri="b9f929ee-2ccc-426b-9fd2-932361bc86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A61A512-BE2D-496A-A71F-206DAD0E63B4}">
  <ds:schemaRefs>
    <ds:schemaRef ds:uri="http://schemas.microsoft.com/office/2006/metadata/properties"/>
    <ds:schemaRef ds:uri="http://schemas.microsoft.com/office/infopath/2007/PartnerControls"/>
    <ds:schemaRef ds:uri="b9f929ee-2ccc-426b-9fd2-932361bc865d"/>
    <ds:schemaRef ds:uri="3caab635-9527-4657-a12f-8c668acf6cb5"/>
  </ds:schemaRefs>
</ds:datastoreItem>
</file>

<file path=customXml/itemProps3.xml><?xml version="1.0" encoding="utf-8"?>
<ds:datastoreItem xmlns:ds="http://schemas.openxmlformats.org/officeDocument/2006/customXml" ds:itemID="{E3619FC3-FCA6-4988-A361-BFBAF2F8A0F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151</TotalTime>
  <Words>2326</Words>
  <Application>Microsoft Office PowerPoint</Application>
  <PresentationFormat>Widescreen</PresentationFormat>
  <Paragraphs>154</Paragraphs>
  <Slides>12</Slides>
  <Notes>12</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12</vt:i4>
      </vt:variant>
    </vt:vector>
  </HeadingPairs>
  <TitlesOfParts>
    <vt:vector size="23" baseType="lpstr">
      <vt:lpstr>Aptos</vt:lpstr>
      <vt:lpstr>Aptos Display</vt:lpstr>
      <vt:lpstr>Arial</vt:lpstr>
      <vt:lpstr>Calibri</vt:lpstr>
      <vt:lpstr>Courier New</vt:lpstr>
      <vt:lpstr>Symbol</vt:lpstr>
      <vt:lpstr>Times New Roman</vt:lpstr>
      <vt:lpstr>Office Theme</vt:lpstr>
      <vt:lpstr>1_Office Theme</vt:lpstr>
      <vt:lpstr>2_Office Theme</vt:lpstr>
      <vt:lpstr>3_Office Theme</vt:lpstr>
      <vt:lpstr>PowerPoint Presentation</vt:lpstr>
      <vt:lpstr>Groepbespreking</vt:lpstr>
      <vt:lpstr>Teen die einde van hierdie les behoort jy in staat te wees om die volgende te kan doen:</vt:lpstr>
      <vt:lpstr>Wat is 'n hanteringstrategie?</vt:lpstr>
      <vt:lpstr>Drie hanteringstrategieë</vt:lpstr>
      <vt:lpstr>Vermyding</vt:lpstr>
      <vt:lpstr>Emosie-gebaseerde hanteringstrategie</vt:lpstr>
      <vt:lpstr>Probleem-gebaseerde hanteringstrategie</vt:lpstr>
      <vt:lpstr>Groepaktiwiteit</vt:lpstr>
      <vt:lpstr>Probleemoplossingsmatriks</vt:lpstr>
      <vt:lpstr>Huiswerkaktiwiteit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LEIGH-ANN PRINGLE</dc:creator>
  <cp:lastModifiedBy>Megan Botes</cp:lastModifiedBy>
  <cp:revision>4</cp:revision>
  <dcterms:created xsi:type="dcterms:W3CDTF">2021-02-27T11:19:06Z</dcterms:created>
  <dcterms:modified xsi:type="dcterms:W3CDTF">2026-07-13T13:41:51Z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0x0101004F3AB23201A38C4A8F7AAD9F2A325F0A</vt:lpwstr>
  </property>
  <property fmtid="{D5CDD505-2E9C-101B-9397-08002B2CF9AE}" pid="3" name="MediaServiceImageTags">
    <vt:lpwstr/>
  </property>
</Properties>
</file>