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 id="2147483658" r:id="rId5"/>
    <p:sldMasterId id="2147483667" r:id="rId6"/>
    <p:sldMasterId id="2147483677" r:id="rId7"/>
  </p:sldMasterIdLst>
  <p:notesMasterIdLst>
    <p:notesMasterId r:id="rId28"/>
  </p:notesMasterIdLst>
  <p:sldIdLst>
    <p:sldId id="279" r:id="rId8"/>
    <p:sldId id="277" r:id="rId9"/>
    <p:sldId id="280" r:id="rId10"/>
    <p:sldId id="284" r:id="rId11"/>
    <p:sldId id="285" r:id="rId12"/>
    <p:sldId id="286" r:id="rId13"/>
    <p:sldId id="289" r:id="rId14"/>
    <p:sldId id="288" r:id="rId15"/>
    <p:sldId id="287" r:id="rId16"/>
    <p:sldId id="290" r:id="rId17"/>
    <p:sldId id="291" r:id="rId18"/>
    <p:sldId id="292" r:id="rId19"/>
    <p:sldId id="293" r:id="rId20"/>
    <p:sldId id="294" r:id="rId21"/>
    <p:sldId id="295" r:id="rId22"/>
    <p:sldId id="296" r:id="rId23"/>
    <p:sldId id="297" r:id="rId24"/>
    <p:sldId id="298" r:id="rId25"/>
    <p:sldId id="299" r:id="rId26"/>
    <p:sldId id="268" r:id="rId2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9" roundtripDataSignature="AMtx7mj6hvq28EIlPoyh2IoWehOY21D72Q=="/>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1CC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DB827E-75FE-4B9C-BF85-B42040423791}" v="11" dt="2026-07-13T13:23:50.1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9293" autoAdjust="0"/>
  </p:normalViewPr>
  <p:slideViewPr>
    <p:cSldViewPr snapToGrid="0">
      <p:cViewPr varScale="1">
        <p:scale>
          <a:sx n="45" d="100"/>
          <a:sy n="45" d="100"/>
        </p:scale>
        <p:origin x="1046"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microsoft.com/office/2016/11/relationships/changesInfo" Target="changesInfos/changesInfo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customschemas.google.com/relationships/presentationmetadata" Target="metadata"/><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custSel addSld delSld modSld">
      <pc:chgData name="Megan Botes" userId="70568131-745a-489b-b4fe-9e78c579dd6d" providerId="ADAL" clId="{E3DEF142-CC7A-44CA-B5B4-48BABF1A3E75}" dt="2026-07-13T13:24:03.966" v="890" actId="403"/>
      <pc:docMkLst>
        <pc:docMk/>
      </pc:docMkLst>
      <pc:sldChg chg="addSp delSp modSp mod modNotesTx">
        <pc:chgData name="Megan Botes" userId="70568131-745a-489b-b4fe-9e78c579dd6d" providerId="ADAL" clId="{E3DEF142-CC7A-44CA-B5B4-48BABF1A3E75}" dt="2026-06-26T10:16:34.331" v="848" actId="6549"/>
        <pc:sldMkLst>
          <pc:docMk/>
          <pc:sldMk cId="0" sldId="268"/>
        </pc:sldMkLst>
        <pc:spChg chg="add mod">
          <ac:chgData name="Megan Botes" userId="70568131-745a-489b-b4fe-9e78c579dd6d" providerId="ADAL" clId="{E3DEF142-CC7A-44CA-B5B4-48BABF1A3E75}" dt="2026-06-26T09:45:32.120" v="595" actId="1076"/>
          <ac:spMkLst>
            <pc:docMk/>
            <pc:sldMk cId="0" sldId="268"/>
            <ac:spMk id="2" creationId="{5FA657B9-5C4F-D657-D814-C2368B3B9D88}"/>
          </ac:spMkLst>
        </pc:spChg>
        <pc:picChg chg="add mod">
          <ac:chgData name="Megan Botes" userId="70568131-745a-489b-b4fe-9e78c579dd6d" providerId="ADAL" clId="{E3DEF142-CC7A-44CA-B5B4-48BABF1A3E75}" dt="2026-06-26T10:09:35.900" v="739"/>
          <ac:picMkLst>
            <pc:docMk/>
            <pc:sldMk cId="0" sldId="268"/>
            <ac:picMk id="3" creationId="{2B51FE86-A3D0-41B9-BA72-F92E7A3A7AB3}"/>
          </ac:picMkLst>
        </pc:picChg>
      </pc:sldChg>
      <pc:sldChg chg="addSp delSp modSp add del mod setBg delDesignElem modNotesTx">
        <pc:chgData name="Megan Botes" userId="70568131-745a-489b-b4fe-9e78c579dd6d" providerId="ADAL" clId="{E3DEF142-CC7A-44CA-B5B4-48BABF1A3E75}" dt="2026-06-26T10:11:19.764" v="741"/>
        <pc:sldMkLst>
          <pc:docMk/>
          <pc:sldMk cId="1699976686" sldId="277"/>
        </pc:sldMkLst>
        <pc:spChg chg="mod">
          <ac:chgData name="Megan Botes" userId="70568131-745a-489b-b4fe-9e78c579dd6d" providerId="ADAL" clId="{E3DEF142-CC7A-44CA-B5B4-48BABF1A3E75}" dt="2026-06-26T07:07:10.183" v="63" actId="6549"/>
          <ac:spMkLst>
            <pc:docMk/>
            <pc:sldMk cId="1699976686" sldId="277"/>
            <ac:spMk id="3" creationId="{D1C46CFB-A889-7DDC-899E-E74CFCE5BAF0}"/>
          </ac:spMkLst>
        </pc:spChg>
        <pc:grpChg chg="add del">
          <ac:chgData name="Megan Botes" userId="70568131-745a-489b-b4fe-9e78c579dd6d" providerId="ADAL" clId="{E3DEF142-CC7A-44CA-B5B4-48BABF1A3E75}" dt="2026-06-26T07:04:46.846" v="51"/>
          <ac:grpSpMkLst>
            <pc:docMk/>
            <pc:sldMk cId="1699976686" sldId="277"/>
            <ac:grpSpMk id="23" creationId="{5EFBDE31-BB3E-6CFC-23CD-B5976DA38438}"/>
          </ac:grpSpMkLst>
        </pc:grpChg>
      </pc:sldChg>
      <pc:sldChg chg="addSp delSp modSp add del mod modNotesTx">
        <pc:chgData name="Megan Botes" userId="70568131-745a-489b-b4fe-9e78c579dd6d" providerId="ADAL" clId="{E3DEF142-CC7A-44CA-B5B4-48BABF1A3E75}" dt="2026-07-13T13:10:30.498" v="855" actId="171"/>
        <pc:sldMkLst>
          <pc:docMk/>
          <pc:sldMk cId="1948723174" sldId="279"/>
        </pc:sldMkLst>
        <pc:spChg chg="mod">
          <ac:chgData name="Megan Botes" userId="70568131-745a-489b-b4fe-9e78c579dd6d" providerId="ADAL" clId="{E3DEF142-CC7A-44CA-B5B4-48BABF1A3E75}" dt="2026-06-26T07:04:32.728" v="47" actId="1076"/>
          <ac:spMkLst>
            <pc:docMk/>
            <pc:sldMk cId="1948723174" sldId="279"/>
            <ac:spMk id="8" creationId="{C393FED2-2740-AE4E-29BF-32EBB88A88A8}"/>
          </ac:spMkLst>
        </pc:spChg>
        <pc:picChg chg="add mod ord">
          <ac:chgData name="Megan Botes" userId="70568131-745a-489b-b4fe-9e78c579dd6d" providerId="ADAL" clId="{E3DEF142-CC7A-44CA-B5B4-48BABF1A3E75}" dt="2026-07-13T13:10:30.498" v="855" actId="171"/>
          <ac:picMkLst>
            <pc:docMk/>
            <pc:sldMk cId="1948723174" sldId="279"/>
            <ac:picMk id="2" creationId="{85D3EB7B-E821-A0D6-1DFD-042196EB2F50}"/>
          </ac:picMkLst>
        </pc:picChg>
        <pc:picChg chg="del mod">
          <ac:chgData name="Megan Botes" userId="70568131-745a-489b-b4fe-9e78c579dd6d" providerId="ADAL" clId="{E3DEF142-CC7A-44CA-B5B4-48BABF1A3E75}" dt="2026-07-13T13:10:19.813" v="849" actId="478"/>
          <ac:picMkLst>
            <pc:docMk/>
            <pc:sldMk cId="1948723174" sldId="279"/>
            <ac:picMk id="4" creationId="{33E448F2-A720-017F-FD61-47FBD01FB6F1}"/>
          </ac:picMkLst>
        </pc:picChg>
      </pc:sldChg>
      <pc:sldChg chg="addSp delSp modSp new mod setBg modNotesTx">
        <pc:chgData name="Megan Botes" userId="70568131-745a-489b-b4fe-9e78c579dd6d" providerId="ADAL" clId="{E3DEF142-CC7A-44CA-B5B4-48BABF1A3E75}" dt="2026-06-26T10:11:36.469" v="742"/>
        <pc:sldMkLst>
          <pc:docMk/>
          <pc:sldMk cId="802539069" sldId="280"/>
        </pc:sldMkLst>
        <pc:spChg chg="add del mod">
          <ac:chgData name="Megan Botes" userId="70568131-745a-489b-b4fe-9e78c579dd6d" providerId="ADAL" clId="{E3DEF142-CC7A-44CA-B5B4-48BABF1A3E75}" dt="2026-06-26T07:12:52.644" v="100" actId="404"/>
          <ac:spMkLst>
            <pc:docMk/>
            <pc:sldMk cId="802539069" sldId="280"/>
            <ac:spMk id="2" creationId="{BE3CB50C-0C5A-A9CF-0E61-A36501977B68}"/>
          </ac:spMkLst>
        </pc:spChg>
        <pc:spChg chg="add">
          <ac:chgData name="Megan Botes" userId="70568131-745a-489b-b4fe-9e78c579dd6d" providerId="ADAL" clId="{E3DEF142-CC7A-44CA-B5B4-48BABF1A3E75}" dt="2026-06-26T07:10:08.808" v="87" actId="26606"/>
          <ac:spMkLst>
            <pc:docMk/>
            <pc:sldMk cId="802539069" sldId="280"/>
            <ac:spMk id="19" creationId="{47942995-B07F-4636-9A06-C6A104B260A8}"/>
          </ac:spMkLst>
        </pc:spChg>
        <pc:spChg chg="add">
          <ac:chgData name="Megan Botes" userId="70568131-745a-489b-b4fe-9e78c579dd6d" providerId="ADAL" clId="{E3DEF142-CC7A-44CA-B5B4-48BABF1A3E75}" dt="2026-06-26T07:10:08.808" v="87" actId="26606"/>
          <ac:spMkLst>
            <pc:docMk/>
            <pc:sldMk cId="802539069" sldId="280"/>
            <ac:spMk id="26" creationId="{B81933D1-5615-42C7-9C0B-4EB7105CCE2D}"/>
          </ac:spMkLst>
        </pc:spChg>
        <pc:spChg chg="add">
          <ac:chgData name="Megan Botes" userId="70568131-745a-489b-b4fe-9e78c579dd6d" providerId="ADAL" clId="{E3DEF142-CC7A-44CA-B5B4-48BABF1A3E75}" dt="2026-06-26T07:10:08.808" v="87" actId="26606"/>
          <ac:spMkLst>
            <pc:docMk/>
            <pc:sldMk cId="802539069" sldId="280"/>
            <ac:spMk id="28" creationId="{19C9EAEA-39D0-4B0E-A0EB-51E7B26740B1}"/>
          </ac:spMkLst>
        </pc:spChg>
        <pc:grpChg chg="add">
          <ac:chgData name="Megan Botes" userId="70568131-745a-489b-b4fe-9e78c579dd6d" providerId="ADAL" clId="{E3DEF142-CC7A-44CA-B5B4-48BABF1A3E75}" dt="2026-06-26T07:10:08.808" v="87" actId="26606"/>
          <ac:grpSpMkLst>
            <pc:docMk/>
            <pc:sldMk cId="802539069" sldId="280"/>
            <ac:grpSpMk id="21" creationId="{032D8612-31EB-44CF-A1D0-14FD4C705424}"/>
          </ac:grpSpMkLst>
        </pc:grpChg>
        <pc:picChg chg="add mod ord">
          <ac:chgData name="Megan Botes" userId="70568131-745a-489b-b4fe-9e78c579dd6d" providerId="ADAL" clId="{E3DEF142-CC7A-44CA-B5B4-48BABF1A3E75}" dt="2026-06-26T07:10:08.808" v="87" actId="26606"/>
          <ac:picMkLst>
            <pc:docMk/>
            <pc:sldMk cId="802539069" sldId="280"/>
            <ac:picMk id="5" creationId="{7168D349-6325-FDFE-09C1-DC50DABB27A7}"/>
          </ac:picMkLst>
        </pc:picChg>
        <pc:picChg chg="add mod">
          <ac:chgData name="Megan Botes" userId="70568131-745a-489b-b4fe-9e78c579dd6d" providerId="ADAL" clId="{E3DEF142-CC7A-44CA-B5B4-48BABF1A3E75}" dt="2026-06-26T10:08:35.902" v="717"/>
          <ac:picMkLst>
            <pc:docMk/>
            <pc:sldMk cId="802539069" sldId="280"/>
            <ac:picMk id="6" creationId="{27354B3E-2A17-B83F-2EF1-7656AF692C2A}"/>
          </ac:picMkLst>
        </pc:picChg>
      </pc:sldChg>
      <pc:sldChg chg="addSp modSp new mod setBg modNotesTx">
        <pc:chgData name="Megan Botes" userId="70568131-745a-489b-b4fe-9e78c579dd6d" providerId="ADAL" clId="{E3DEF142-CC7A-44CA-B5B4-48BABF1A3E75}" dt="2026-06-26T10:11:50.034" v="743"/>
        <pc:sldMkLst>
          <pc:docMk/>
          <pc:sldMk cId="1799679957" sldId="284"/>
        </pc:sldMkLst>
        <pc:spChg chg="add mod">
          <ac:chgData name="Megan Botes" userId="70568131-745a-489b-b4fe-9e78c579dd6d" providerId="ADAL" clId="{E3DEF142-CC7A-44CA-B5B4-48BABF1A3E75}" dt="2026-06-26T07:24:54.406" v="225"/>
          <ac:spMkLst>
            <pc:docMk/>
            <pc:sldMk cId="1799679957" sldId="284"/>
            <ac:spMk id="4" creationId="{92F6AEE7-1513-45BD-EB4C-2ACF8E452D3B}"/>
          </ac:spMkLst>
        </pc:spChg>
        <pc:spChg chg="add mod">
          <ac:chgData name="Megan Botes" userId="70568131-745a-489b-b4fe-9e78c579dd6d" providerId="ADAL" clId="{E3DEF142-CC7A-44CA-B5B4-48BABF1A3E75}" dt="2026-06-26T07:28:06.530" v="263" actId="113"/>
          <ac:spMkLst>
            <pc:docMk/>
            <pc:sldMk cId="1799679957" sldId="284"/>
            <ac:spMk id="5" creationId="{40B38E4B-589A-C9D5-E741-DDC9DC1573D1}"/>
          </ac:spMkLst>
        </pc:spChg>
        <pc:spChg chg="add mod">
          <ac:chgData name="Megan Botes" userId="70568131-745a-489b-b4fe-9e78c579dd6d" providerId="ADAL" clId="{E3DEF142-CC7A-44CA-B5B4-48BABF1A3E75}" dt="2026-06-26T07:28:08.285" v="264" actId="113"/>
          <ac:spMkLst>
            <pc:docMk/>
            <pc:sldMk cId="1799679957" sldId="284"/>
            <ac:spMk id="6" creationId="{5E071BBB-382B-2F27-0D06-F8E630B0B7B3}"/>
          </ac:spMkLst>
        </pc:spChg>
        <pc:spChg chg="add">
          <ac:chgData name="Megan Botes" userId="70568131-745a-489b-b4fe-9e78c579dd6d" providerId="ADAL" clId="{E3DEF142-CC7A-44CA-B5B4-48BABF1A3E75}" dt="2026-06-26T07:24:44.379" v="224" actId="26606"/>
          <ac:spMkLst>
            <pc:docMk/>
            <pc:sldMk cId="1799679957" sldId="284"/>
            <ac:spMk id="8" creationId="{AB8C311F-7253-4AED-9701-7FC0708C41C7}"/>
          </ac:spMkLst>
        </pc:spChg>
        <pc:spChg chg="add">
          <ac:chgData name="Megan Botes" userId="70568131-745a-489b-b4fe-9e78c579dd6d" providerId="ADAL" clId="{E3DEF142-CC7A-44CA-B5B4-48BABF1A3E75}" dt="2026-06-26T07:24:44.379" v="224" actId="26606"/>
          <ac:spMkLst>
            <pc:docMk/>
            <pc:sldMk cId="1799679957" sldId="284"/>
            <ac:spMk id="10" creationId="{E2384209-CB15-4CDF-9D31-C44FD9A3F20D}"/>
          </ac:spMkLst>
        </pc:spChg>
        <pc:spChg chg="add">
          <ac:chgData name="Megan Botes" userId="70568131-745a-489b-b4fe-9e78c579dd6d" providerId="ADAL" clId="{E3DEF142-CC7A-44CA-B5B4-48BABF1A3E75}" dt="2026-06-26T07:24:44.379" v="224" actId="26606"/>
          <ac:spMkLst>
            <pc:docMk/>
            <pc:sldMk cId="1799679957" sldId="284"/>
            <ac:spMk id="12" creationId="{2633B3B5-CC90-43F0-8714-D31D1F3F0209}"/>
          </ac:spMkLst>
        </pc:spChg>
        <pc:spChg chg="add">
          <ac:chgData name="Megan Botes" userId="70568131-745a-489b-b4fe-9e78c579dd6d" providerId="ADAL" clId="{E3DEF142-CC7A-44CA-B5B4-48BABF1A3E75}" dt="2026-06-26T07:24:44.379" v="224" actId="26606"/>
          <ac:spMkLst>
            <pc:docMk/>
            <pc:sldMk cId="1799679957" sldId="284"/>
            <ac:spMk id="14" creationId="{A8D57A06-A426-446D-B02C-A2DC6B62E45E}"/>
          </ac:spMkLst>
        </pc:spChg>
        <pc:picChg chg="add mod">
          <ac:chgData name="Megan Botes" userId="70568131-745a-489b-b4fe-9e78c579dd6d" providerId="ADAL" clId="{E3DEF142-CC7A-44CA-B5B4-48BABF1A3E75}" dt="2026-06-26T07:24:44.379" v="224" actId="26606"/>
          <ac:picMkLst>
            <pc:docMk/>
            <pc:sldMk cId="1799679957" sldId="284"/>
            <ac:picMk id="3" creationId="{0CE30CF6-56F3-6FA6-A48B-860C9B903133}"/>
          </ac:picMkLst>
        </pc:picChg>
        <pc:picChg chg="add mod">
          <ac:chgData name="Megan Botes" userId="70568131-745a-489b-b4fe-9e78c579dd6d" providerId="ADAL" clId="{E3DEF142-CC7A-44CA-B5B4-48BABF1A3E75}" dt="2026-06-26T10:08:37.407" v="718"/>
          <ac:picMkLst>
            <pc:docMk/>
            <pc:sldMk cId="1799679957" sldId="284"/>
            <ac:picMk id="7" creationId="{BA413977-3813-253E-ED54-AD37A411D456}"/>
          </ac:picMkLst>
        </pc:picChg>
      </pc:sldChg>
      <pc:sldChg chg="addSp modSp new mod setBg">
        <pc:chgData name="Megan Botes" userId="70568131-745a-489b-b4fe-9e78c579dd6d" providerId="ADAL" clId="{E3DEF142-CC7A-44CA-B5B4-48BABF1A3E75}" dt="2026-06-26T10:08:38.652" v="719"/>
        <pc:sldMkLst>
          <pc:docMk/>
          <pc:sldMk cId="4125194309" sldId="285"/>
        </pc:sldMkLst>
        <pc:spChg chg="add mod">
          <ac:chgData name="Megan Botes" userId="70568131-745a-489b-b4fe-9e78c579dd6d" providerId="ADAL" clId="{E3DEF142-CC7A-44CA-B5B4-48BABF1A3E75}" dt="2026-06-26T07:26:11.098" v="233"/>
          <ac:spMkLst>
            <pc:docMk/>
            <pc:sldMk cId="4125194309" sldId="285"/>
            <ac:spMk id="4" creationId="{8132B400-ABE8-D2B5-C361-8BA004A28F1C}"/>
          </ac:spMkLst>
        </pc:spChg>
        <pc:spChg chg="add mod">
          <ac:chgData name="Megan Botes" userId="70568131-745a-489b-b4fe-9e78c579dd6d" providerId="ADAL" clId="{E3DEF142-CC7A-44CA-B5B4-48BABF1A3E75}" dt="2026-06-26T07:27:59.448" v="262" actId="113"/>
          <ac:spMkLst>
            <pc:docMk/>
            <pc:sldMk cId="4125194309" sldId="285"/>
            <ac:spMk id="5" creationId="{2B4CE8E1-891F-889F-8B54-F24E80C102CF}"/>
          </ac:spMkLst>
        </pc:spChg>
        <pc:spChg chg="add mod">
          <ac:chgData name="Megan Botes" userId="70568131-745a-489b-b4fe-9e78c579dd6d" providerId="ADAL" clId="{E3DEF142-CC7A-44CA-B5B4-48BABF1A3E75}" dt="2026-06-26T07:28:26.726" v="267" actId="113"/>
          <ac:spMkLst>
            <pc:docMk/>
            <pc:sldMk cId="4125194309" sldId="285"/>
            <ac:spMk id="6" creationId="{1DEBB560-F72F-18C0-6102-5BD99F24E251}"/>
          </ac:spMkLst>
        </pc:spChg>
        <pc:spChg chg="add">
          <ac:chgData name="Megan Botes" userId="70568131-745a-489b-b4fe-9e78c579dd6d" providerId="ADAL" clId="{E3DEF142-CC7A-44CA-B5B4-48BABF1A3E75}" dt="2026-06-26T07:26:03.842" v="232" actId="26606"/>
          <ac:spMkLst>
            <pc:docMk/>
            <pc:sldMk cId="4125194309" sldId="285"/>
            <ac:spMk id="8" creationId="{AB8C311F-7253-4AED-9701-7FC0708C41C7}"/>
          </ac:spMkLst>
        </pc:spChg>
        <pc:spChg chg="add">
          <ac:chgData name="Megan Botes" userId="70568131-745a-489b-b4fe-9e78c579dd6d" providerId="ADAL" clId="{E3DEF142-CC7A-44CA-B5B4-48BABF1A3E75}" dt="2026-06-26T07:26:03.842" v="232" actId="26606"/>
          <ac:spMkLst>
            <pc:docMk/>
            <pc:sldMk cId="4125194309" sldId="285"/>
            <ac:spMk id="10" creationId="{E2384209-CB15-4CDF-9D31-C44FD9A3F20D}"/>
          </ac:spMkLst>
        </pc:spChg>
        <pc:spChg chg="add">
          <ac:chgData name="Megan Botes" userId="70568131-745a-489b-b4fe-9e78c579dd6d" providerId="ADAL" clId="{E3DEF142-CC7A-44CA-B5B4-48BABF1A3E75}" dt="2026-06-26T07:26:03.842" v="232" actId="26606"/>
          <ac:spMkLst>
            <pc:docMk/>
            <pc:sldMk cId="4125194309" sldId="285"/>
            <ac:spMk id="12" creationId="{2633B3B5-CC90-43F0-8714-D31D1F3F0209}"/>
          </ac:spMkLst>
        </pc:spChg>
        <pc:spChg chg="add">
          <ac:chgData name="Megan Botes" userId="70568131-745a-489b-b4fe-9e78c579dd6d" providerId="ADAL" clId="{E3DEF142-CC7A-44CA-B5B4-48BABF1A3E75}" dt="2026-06-26T07:26:03.842" v="232" actId="26606"/>
          <ac:spMkLst>
            <pc:docMk/>
            <pc:sldMk cId="4125194309" sldId="285"/>
            <ac:spMk id="14" creationId="{A8D57A06-A426-446D-B02C-A2DC6B62E45E}"/>
          </ac:spMkLst>
        </pc:spChg>
        <pc:picChg chg="add mod">
          <ac:chgData name="Megan Botes" userId="70568131-745a-489b-b4fe-9e78c579dd6d" providerId="ADAL" clId="{E3DEF142-CC7A-44CA-B5B4-48BABF1A3E75}" dt="2026-06-26T07:26:03.842" v="232" actId="26606"/>
          <ac:picMkLst>
            <pc:docMk/>
            <pc:sldMk cId="4125194309" sldId="285"/>
            <ac:picMk id="3" creationId="{00EB5153-C8A2-581A-1A60-8F4488624148}"/>
          </ac:picMkLst>
        </pc:picChg>
        <pc:picChg chg="add mod">
          <ac:chgData name="Megan Botes" userId="70568131-745a-489b-b4fe-9e78c579dd6d" providerId="ADAL" clId="{E3DEF142-CC7A-44CA-B5B4-48BABF1A3E75}" dt="2026-06-26T10:08:38.652" v="719"/>
          <ac:picMkLst>
            <pc:docMk/>
            <pc:sldMk cId="4125194309" sldId="285"/>
            <ac:picMk id="7" creationId="{09B2F0DE-AFE4-6B9F-C795-D02BB42C50CC}"/>
          </ac:picMkLst>
        </pc:picChg>
      </pc:sldChg>
      <pc:sldChg chg="addSp modSp new mod setBg">
        <pc:chgData name="Megan Botes" userId="70568131-745a-489b-b4fe-9e78c579dd6d" providerId="ADAL" clId="{E3DEF142-CC7A-44CA-B5B4-48BABF1A3E75}" dt="2026-06-26T10:08:40.070" v="720"/>
        <pc:sldMkLst>
          <pc:docMk/>
          <pc:sldMk cId="3470803560" sldId="286"/>
        </pc:sldMkLst>
        <pc:spChg chg="add mod">
          <ac:chgData name="Megan Botes" userId="70568131-745a-489b-b4fe-9e78c579dd6d" providerId="ADAL" clId="{E3DEF142-CC7A-44CA-B5B4-48BABF1A3E75}" dt="2026-06-26T07:29:07.689" v="272"/>
          <ac:spMkLst>
            <pc:docMk/>
            <pc:sldMk cId="3470803560" sldId="286"/>
            <ac:spMk id="4" creationId="{76C621B3-1595-9181-213C-122B3448B169}"/>
          </ac:spMkLst>
        </pc:spChg>
        <pc:spChg chg="add mod">
          <ac:chgData name="Megan Botes" userId="70568131-745a-489b-b4fe-9e78c579dd6d" providerId="ADAL" clId="{E3DEF142-CC7A-44CA-B5B4-48BABF1A3E75}" dt="2026-06-26T07:29:52.379" v="280" actId="120"/>
          <ac:spMkLst>
            <pc:docMk/>
            <pc:sldMk cId="3470803560" sldId="286"/>
            <ac:spMk id="5" creationId="{2F1CE9FA-21DE-C54A-750A-08351B0CE422}"/>
          </ac:spMkLst>
        </pc:spChg>
        <pc:spChg chg="add mod">
          <ac:chgData name="Megan Botes" userId="70568131-745a-489b-b4fe-9e78c579dd6d" providerId="ADAL" clId="{E3DEF142-CC7A-44CA-B5B4-48BABF1A3E75}" dt="2026-06-26T07:29:39.862" v="278"/>
          <ac:spMkLst>
            <pc:docMk/>
            <pc:sldMk cId="3470803560" sldId="286"/>
            <ac:spMk id="6" creationId="{8C72E952-83FE-B241-3CBC-2A5912BA87E0}"/>
          </ac:spMkLst>
        </pc:spChg>
        <pc:spChg chg="add">
          <ac:chgData name="Megan Botes" userId="70568131-745a-489b-b4fe-9e78c579dd6d" providerId="ADAL" clId="{E3DEF142-CC7A-44CA-B5B4-48BABF1A3E75}" dt="2026-06-26T07:28:57.436" v="271" actId="26606"/>
          <ac:spMkLst>
            <pc:docMk/>
            <pc:sldMk cId="3470803560" sldId="286"/>
            <ac:spMk id="8" creationId="{AB8C311F-7253-4AED-9701-7FC0708C41C7}"/>
          </ac:spMkLst>
        </pc:spChg>
        <pc:spChg chg="add">
          <ac:chgData name="Megan Botes" userId="70568131-745a-489b-b4fe-9e78c579dd6d" providerId="ADAL" clId="{E3DEF142-CC7A-44CA-B5B4-48BABF1A3E75}" dt="2026-06-26T07:28:57.436" v="271" actId="26606"/>
          <ac:spMkLst>
            <pc:docMk/>
            <pc:sldMk cId="3470803560" sldId="286"/>
            <ac:spMk id="10" creationId="{E2384209-CB15-4CDF-9D31-C44FD9A3F20D}"/>
          </ac:spMkLst>
        </pc:spChg>
        <pc:spChg chg="add">
          <ac:chgData name="Megan Botes" userId="70568131-745a-489b-b4fe-9e78c579dd6d" providerId="ADAL" clId="{E3DEF142-CC7A-44CA-B5B4-48BABF1A3E75}" dt="2026-06-26T07:28:57.436" v="271" actId="26606"/>
          <ac:spMkLst>
            <pc:docMk/>
            <pc:sldMk cId="3470803560" sldId="286"/>
            <ac:spMk id="12" creationId="{2633B3B5-CC90-43F0-8714-D31D1F3F0209}"/>
          </ac:spMkLst>
        </pc:spChg>
        <pc:spChg chg="add">
          <ac:chgData name="Megan Botes" userId="70568131-745a-489b-b4fe-9e78c579dd6d" providerId="ADAL" clId="{E3DEF142-CC7A-44CA-B5B4-48BABF1A3E75}" dt="2026-06-26T07:28:57.436" v="271" actId="26606"/>
          <ac:spMkLst>
            <pc:docMk/>
            <pc:sldMk cId="3470803560" sldId="286"/>
            <ac:spMk id="14" creationId="{A8D57A06-A426-446D-B02C-A2DC6B62E45E}"/>
          </ac:spMkLst>
        </pc:spChg>
        <pc:picChg chg="add mod">
          <ac:chgData name="Megan Botes" userId="70568131-745a-489b-b4fe-9e78c579dd6d" providerId="ADAL" clId="{E3DEF142-CC7A-44CA-B5B4-48BABF1A3E75}" dt="2026-06-26T07:28:57.436" v="271" actId="26606"/>
          <ac:picMkLst>
            <pc:docMk/>
            <pc:sldMk cId="3470803560" sldId="286"/>
            <ac:picMk id="3" creationId="{8FC48326-7EB7-798D-89DB-08064439BF7D}"/>
          </ac:picMkLst>
        </pc:picChg>
        <pc:picChg chg="add mod">
          <ac:chgData name="Megan Botes" userId="70568131-745a-489b-b4fe-9e78c579dd6d" providerId="ADAL" clId="{E3DEF142-CC7A-44CA-B5B4-48BABF1A3E75}" dt="2026-06-26T10:08:40.070" v="720"/>
          <ac:picMkLst>
            <pc:docMk/>
            <pc:sldMk cId="3470803560" sldId="286"/>
            <ac:picMk id="7" creationId="{4B19EA38-7444-EA50-028F-D6ED7A386510}"/>
          </ac:picMkLst>
        </pc:picChg>
      </pc:sldChg>
      <pc:sldChg chg="addSp modSp new mod setBg">
        <pc:chgData name="Megan Botes" userId="70568131-745a-489b-b4fe-9e78c579dd6d" providerId="ADAL" clId="{E3DEF142-CC7A-44CA-B5B4-48BABF1A3E75}" dt="2026-06-26T10:08:45.971" v="723"/>
        <pc:sldMkLst>
          <pc:docMk/>
          <pc:sldMk cId="1302283317" sldId="287"/>
        </pc:sldMkLst>
        <pc:spChg chg="add mod">
          <ac:chgData name="Megan Botes" userId="70568131-745a-489b-b4fe-9e78c579dd6d" providerId="ADAL" clId="{E3DEF142-CC7A-44CA-B5B4-48BABF1A3E75}" dt="2026-06-26T07:30:39.136" v="288"/>
          <ac:spMkLst>
            <pc:docMk/>
            <pc:sldMk cId="1302283317" sldId="287"/>
            <ac:spMk id="4" creationId="{FD92F5D8-7E2D-2108-E373-F19B7A8EC271}"/>
          </ac:spMkLst>
        </pc:spChg>
        <pc:spChg chg="add mod">
          <ac:chgData name="Megan Botes" userId="70568131-745a-489b-b4fe-9e78c579dd6d" providerId="ADAL" clId="{E3DEF142-CC7A-44CA-B5B4-48BABF1A3E75}" dt="2026-06-26T07:30:59.284" v="290"/>
          <ac:spMkLst>
            <pc:docMk/>
            <pc:sldMk cId="1302283317" sldId="287"/>
            <ac:spMk id="5" creationId="{0A3E5E89-C5B3-42C4-2ED5-7BAF25D8475B}"/>
          </ac:spMkLst>
        </pc:spChg>
        <pc:spChg chg="add mod">
          <ac:chgData name="Megan Botes" userId="70568131-745a-489b-b4fe-9e78c579dd6d" providerId="ADAL" clId="{E3DEF142-CC7A-44CA-B5B4-48BABF1A3E75}" dt="2026-06-26T07:31:09.115" v="292"/>
          <ac:spMkLst>
            <pc:docMk/>
            <pc:sldMk cId="1302283317" sldId="287"/>
            <ac:spMk id="6" creationId="{D4A52B44-0306-5824-E75D-297C1F6182DA}"/>
          </ac:spMkLst>
        </pc:spChg>
        <pc:spChg chg="add">
          <ac:chgData name="Megan Botes" userId="70568131-745a-489b-b4fe-9e78c579dd6d" providerId="ADAL" clId="{E3DEF142-CC7A-44CA-B5B4-48BABF1A3E75}" dt="2026-06-26T07:30:30.679" v="287" actId="26606"/>
          <ac:spMkLst>
            <pc:docMk/>
            <pc:sldMk cId="1302283317" sldId="287"/>
            <ac:spMk id="8" creationId="{AB8C311F-7253-4AED-9701-7FC0708C41C7}"/>
          </ac:spMkLst>
        </pc:spChg>
        <pc:spChg chg="add">
          <ac:chgData name="Megan Botes" userId="70568131-745a-489b-b4fe-9e78c579dd6d" providerId="ADAL" clId="{E3DEF142-CC7A-44CA-B5B4-48BABF1A3E75}" dt="2026-06-26T07:30:30.679" v="287" actId="26606"/>
          <ac:spMkLst>
            <pc:docMk/>
            <pc:sldMk cId="1302283317" sldId="287"/>
            <ac:spMk id="10" creationId="{E2384209-CB15-4CDF-9D31-C44FD9A3F20D}"/>
          </ac:spMkLst>
        </pc:spChg>
        <pc:spChg chg="add">
          <ac:chgData name="Megan Botes" userId="70568131-745a-489b-b4fe-9e78c579dd6d" providerId="ADAL" clId="{E3DEF142-CC7A-44CA-B5B4-48BABF1A3E75}" dt="2026-06-26T07:30:30.679" v="287" actId="26606"/>
          <ac:spMkLst>
            <pc:docMk/>
            <pc:sldMk cId="1302283317" sldId="287"/>
            <ac:spMk id="12" creationId="{2633B3B5-CC90-43F0-8714-D31D1F3F0209}"/>
          </ac:spMkLst>
        </pc:spChg>
        <pc:spChg chg="add">
          <ac:chgData name="Megan Botes" userId="70568131-745a-489b-b4fe-9e78c579dd6d" providerId="ADAL" clId="{E3DEF142-CC7A-44CA-B5B4-48BABF1A3E75}" dt="2026-06-26T07:30:30.679" v="287" actId="26606"/>
          <ac:spMkLst>
            <pc:docMk/>
            <pc:sldMk cId="1302283317" sldId="287"/>
            <ac:spMk id="14" creationId="{A8D57A06-A426-446D-B02C-A2DC6B62E45E}"/>
          </ac:spMkLst>
        </pc:spChg>
        <pc:picChg chg="add mod">
          <ac:chgData name="Megan Botes" userId="70568131-745a-489b-b4fe-9e78c579dd6d" providerId="ADAL" clId="{E3DEF142-CC7A-44CA-B5B4-48BABF1A3E75}" dt="2026-06-26T07:30:30.679" v="287" actId="26606"/>
          <ac:picMkLst>
            <pc:docMk/>
            <pc:sldMk cId="1302283317" sldId="287"/>
            <ac:picMk id="3" creationId="{B5B9C9A5-381E-DF2B-CA06-91C4A52984BE}"/>
          </ac:picMkLst>
        </pc:picChg>
        <pc:picChg chg="add mod">
          <ac:chgData name="Megan Botes" userId="70568131-745a-489b-b4fe-9e78c579dd6d" providerId="ADAL" clId="{E3DEF142-CC7A-44CA-B5B4-48BABF1A3E75}" dt="2026-06-26T10:08:45.971" v="723"/>
          <ac:picMkLst>
            <pc:docMk/>
            <pc:sldMk cId="1302283317" sldId="287"/>
            <ac:picMk id="7" creationId="{2556B2DD-D755-0A7B-D21F-6AC0C5DCB1F1}"/>
          </ac:picMkLst>
        </pc:picChg>
      </pc:sldChg>
      <pc:sldChg chg="addSp modSp new mod setBg">
        <pc:chgData name="Megan Botes" userId="70568131-745a-489b-b4fe-9e78c579dd6d" providerId="ADAL" clId="{E3DEF142-CC7A-44CA-B5B4-48BABF1A3E75}" dt="2026-06-26T10:08:44.980" v="722"/>
        <pc:sldMkLst>
          <pc:docMk/>
          <pc:sldMk cId="621137376" sldId="288"/>
        </pc:sldMkLst>
        <pc:spChg chg="add mod">
          <ac:chgData name="Megan Botes" userId="70568131-745a-489b-b4fe-9e78c579dd6d" providerId="ADAL" clId="{E3DEF142-CC7A-44CA-B5B4-48BABF1A3E75}" dt="2026-06-26T07:31:38.288" v="297"/>
          <ac:spMkLst>
            <pc:docMk/>
            <pc:sldMk cId="621137376" sldId="288"/>
            <ac:spMk id="4" creationId="{C4ADE062-98A7-3947-6789-E788950B96FF}"/>
          </ac:spMkLst>
        </pc:spChg>
        <pc:spChg chg="add mod">
          <ac:chgData name="Megan Botes" userId="70568131-745a-489b-b4fe-9e78c579dd6d" providerId="ADAL" clId="{E3DEF142-CC7A-44CA-B5B4-48BABF1A3E75}" dt="2026-06-26T07:32:09.989" v="301" actId="404"/>
          <ac:spMkLst>
            <pc:docMk/>
            <pc:sldMk cId="621137376" sldId="288"/>
            <ac:spMk id="5" creationId="{E18CAE94-0CA8-6492-1AE2-2D31AC4A9F7B}"/>
          </ac:spMkLst>
        </pc:spChg>
        <pc:spChg chg="add mod">
          <ac:chgData name="Megan Botes" userId="70568131-745a-489b-b4fe-9e78c579dd6d" providerId="ADAL" clId="{E3DEF142-CC7A-44CA-B5B4-48BABF1A3E75}" dt="2026-06-26T07:32:23.846" v="304" actId="404"/>
          <ac:spMkLst>
            <pc:docMk/>
            <pc:sldMk cId="621137376" sldId="288"/>
            <ac:spMk id="6" creationId="{96C800A1-A5C6-ECD9-B929-7BB9AC8CE42F}"/>
          </ac:spMkLst>
        </pc:spChg>
        <pc:spChg chg="add">
          <ac:chgData name="Megan Botes" userId="70568131-745a-489b-b4fe-9e78c579dd6d" providerId="ADAL" clId="{E3DEF142-CC7A-44CA-B5B4-48BABF1A3E75}" dt="2026-06-26T07:31:27.723" v="296" actId="26606"/>
          <ac:spMkLst>
            <pc:docMk/>
            <pc:sldMk cId="621137376" sldId="288"/>
            <ac:spMk id="8" creationId="{AB8C311F-7253-4AED-9701-7FC0708C41C7}"/>
          </ac:spMkLst>
        </pc:spChg>
        <pc:spChg chg="add">
          <ac:chgData name="Megan Botes" userId="70568131-745a-489b-b4fe-9e78c579dd6d" providerId="ADAL" clId="{E3DEF142-CC7A-44CA-B5B4-48BABF1A3E75}" dt="2026-06-26T07:31:27.723" v="296" actId="26606"/>
          <ac:spMkLst>
            <pc:docMk/>
            <pc:sldMk cId="621137376" sldId="288"/>
            <ac:spMk id="10" creationId="{E2384209-CB15-4CDF-9D31-C44FD9A3F20D}"/>
          </ac:spMkLst>
        </pc:spChg>
        <pc:spChg chg="add">
          <ac:chgData name="Megan Botes" userId="70568131-745a-489b-b4fe-9e78c579dd6d" providerId="ADAL" clId="{E3DEF142-CC7A-44CA-B5B4-48BABF1A3E75}" dt="2026-06-26T07:31:27.723" v="296" actId="26606"/>
          <ac:spMkLst>
            <pc:docMk/>
            <pc:sldMk cId="621137376" sldId="288"/>
            <ac:spMk id="12" creationId="{2633B3B5-CC90-43F0-8714-D31D1F3F0209}"/>
          </ac:spMkLst>
        </pc:spChg>
        <pc:spChg chg="add">
          <ac:chgData name="Megan Botes" userId="70568131-745a-489b-b4fe-9e78c579dd6d" providerId="ADAL" clId="{E3DEF142-CC7A-44CA-B5B4-48BABF1A3E75}" dt="2026-06-26T07:31:27.723" v="296" actId="26606"/>
          <ac:spMkLst>
            <pc:docMk/>
            <pc:sldMk cId="621137376" sldId="288"/>
            <ac:spMk id="14" creationId="{A8D57A06-A426-446D-B02C-A2DC6B62E45E}"/>
          </ac:spMkLst>
        </pc:spChg>
        <pc:picChg chg="add mod">
          <ac:chgData name="Megan Botes" userId="70568131-745a-489b-b4fe-9e78c579dd6d" providerId="ADAL" clId="{E3DEF142-CC7A-44CA-B5B4-48BABF1A3E75}" dt="2026-06-26T07:31:27.723" v="296" actId="26606"/>
          <ac:picMkLst>
            <pc:docMk/>
            <pc:sldMk cId="621137376" sldId="288"/>
            <ac:picMk id="3" creationId="{BE72C83E-8C3E-EE98-AED2-72E7FCC0D1BD}"/>
          </ac:picMkLst>
        </pc:picChg>
        <pc:picChg chg="add mod">
          <ac:chgData name="Megan Botes" userId="70568131-745a-489b-b4fe-9e78c579dd6d" providerId="ADAL" clId="{E3DEF142-CC7A-44CA-B5B4-48BABF1A3E75}" dt="2026-06-26T10:08:44.980" v="722"/>
          <ac:picMkLst>
            <pc:docMk/>
            <pc:sldMk cId="621137376" sldId="288"/>
            <ac:picMk id="7" creationId="{8EF52A50-2258-2E5D-0D9C-F8886DCB5BC7}"/>
          </ac:picMkLst>
        </pc:picChg>
      </pc:sldChg>
      <pc:sldChg chg="addSp modSp new mod setBg">
        <pc:chgData name="Megan Botes" userId="70568131-745a-489b-b4fe-9e78c579dd6d" providerId="ADAL" clId="{E3DEF142-CC7A-44CA-B5B4-48BABF1A3E75}" dt="2026-06-26T10:08:41.611" v="721"/>
        <pc:sldMkLst>
          <pc:docMk/>
          <pc:sldMk cId="4127754360" sldId="289"/>
        </pc:sldMkLst>
        <pc:spChg chg="add mod">
          <ac:chgData name="Megan Botes" userId="70568131-745a-489b-b4fe-9e78c579dd6d" providerId="ADAL" clId="{E3DEF142-CC7A-44CA-B5B4-48BABF1A3E75}" dt="2026-06-26T07:32:54.645" v="309"/>
          <ac:spMkLst>
            <pc:docMk/>
            <pc:sldMk cId="4127754360" sldId="289"/>
            <ac:spMk id="4" creationId="{E9EEF4E9-C412-3AAF-1295-F99A1E96E76B}"/>
          </ac:spMkLst>
        </pc:spChg>
        <pc:spChg chg="add mod">
          <ac:chgData name="Megan Botes" userId="70568131-745a-489b-b4fe-9e78c579dd6d" providerId="ADAL" clId="{E3DEF142-CC7A-44CA-B5B4-48BABF1A3E75}" dt="2026-06-26T07:33:11.785" v="311"/>
          <ac:spMkLst>
            <pc:docMk/>
            <pc:sldMk cId="4127754360" sldId="289"/>
            <ac:spMk id="5" creationId="{76CD0AA7-6904-CFCF-5B31-F361297FB534}"/>
          </ac:spMkLst>
        </pc:spChg>
        <pc:spChg chg="add mod">
          <ac:chgData name="Megan Botes" userId="70568131-745a-489b-b4fe-9e78c579dd6d" providerId="ADAL" clId="{E3DEF142-CC7A-44CA-B5B4-48BABF1A3E75}" dt="2026-06-26T07:33:38.636" v="314" actId="404"/>
          <ac:spMkLst>
            <pc:docMk/>
            <pc:sldMk cId="4127754360" sldId="289"/>
            <ac:spMk id="6" creationId="{962CF779-1976-AF3F-1EAD-CE98DF13D177}"/>
          </ac:spMkLst>
        </pc:spChg>
        <pc:spChg chg="add">
          <ac:chgData name="Megan Botes" userId="70568131-745a-489b-b4fe-9e78c579dd6d" providerId="ADAL" clId="{E3DEF142-CC7A-44CA-B5B4-48BABF1A3E75}" dt="2026-06-26T07:32:47.480" v="308" actId="26606"/>
          <ac:spMkLst>
            <pc:docMk/>
            <pc:sldMk cId="4127754360" sldId="289"/>
            <ac:spMk id="8" creationId="{AB8C311F-7253-4AED-9701-7FC0708C41C7}"/>
          </ac:spMkLst>
        </pc:spChg>
        <pc:spChg chg="add">
          <ac:chgData name="Megan Botes" userId="70568131-745a-489b-b4fe-9e78c579dd6d" providerId="ADAL" clId="{E3DEF142-CC7A-44CA-B5B4-48BABF1A3E75}" dt="2026-06-26T07:32:47.480" v="308" actId="26606"/>
          <ac:spMkLst>
            <pc:docMk/>
            <pc:sldMk cId="4127754360" sldId="289"/>
            <ac:spMk id="10" creationId="{E2384209-CB15-4CDF-9D31-C44FD9A3F20D}"/>
          </ac:spMkLst>
        </pc:spChg>
        <pc:spChg chg="add">
          <ac:chgData name="Megan Botes" userId="70568131-745a-489b-b4fe-9e78c579dd6d" providerId="ADAL" clId="{E3DEF142-CC7A-44CA-B5B4-48BABF1A3E75}" dt="2026-06-26T07:32:47.480" v="308" actId="26606"/>
          <ac:spMkLst>
            <pc:docMk/>
            <pc:sldMk cId="4127754360" sldId="289"/>
            <ac:spMk id="12" creationId="{2633B3B5-CC90-43F0-8714-D31D1F3F0209}"/>
          </ac:spMkLst>
        </pc:spChg>
        <pc:spChg chg="add">
          <ac:chgData name="Megan Botes" userId="70568131-745a-489b-b4fe-9e78c579dd6d" providerId="ADAL" clId="{E3DEF142-CC7A-44CA-B5B4-48BABF1A3E75}" dt="2026-06-26T07:32:47.480" v="308" actId="26606"/>
          <ac:spMkLst>
            <pc:docMk/>
            <pc:sldMk cId="4127754360" sldId="289"/>
            <ac:spMk id="14" creationId="{A8D57A06-A426-446D-B02C-A2DC6B62E45E}"/>
          </ac:spMkLst>
        </pc:spChg>
        <pc:picChg chg="add mod">
          <ac:chgData name="Megan Botes" userId="70568131-745a-489b-b4fe-9e78c579dd6d" providerId="ADAL" clId="{E3DEF142-CC7A-44CA-B5B4-48BABF1A3E75}" dt="2026-06-26T07:32:47.480" v="308" actId="26606"/>
          <ac:picMkLst>
            <pc:docMk/>
            <pc:sldMk cId="4127754360" sldId="289"/>
            <ac:picMk id="3" creationId="{B1F851DA-6717-694E-5A2A-3E070D7A896C}"/>
          </ac:picMkLst>
        </pc:picChg>
        <pc:picChg chg="add mod">
          <ac:chgData name="Megan Botes" userId="70568131-745a-489b-b4fe-9e78c579dd6d" providerId="ADAL" clId="{E3DEF142-CC7A-44CA-B5B4-48BABF1A3E75}" dt="2026-06-26T10:08:41.611" v="721"/>
          <ac:picMkLst>
            <pc:docMk/>
            <pc:sldMk cId="4127754360" sldId="289"/>
            <ac:picMk id="7" creationId="{35733D4B-9620-E518-8F76-7C95B3F4CF5D}"/>
          </ac:picMkLst>
        </pc:picChg>
      </pc:sldChg>
      <pc:sldChg chg="addSp delSp modSp new mod setBg modNotesTx">
        <pc:chgData name="Megan Botes" userId="70568131-745a-489b-b4fe-9e78c579dd6d" providerId="ADAL" clId="{E3DEF142-CC7A-44CA-B5B4-48BABF1A3E75}" dt="2026-06-26T10:13:02.691" v="744"/>
        <pc:sldMkLst>
          <pc:docMk/>
          <pc:sldMk cId="1336767759" sldId="290"/>
        </pc:sldMkLst>
        <pc:spChg chg="mod">
          <ac:chgData name="Megan Botes" userId="70568131-745a-489b-b4fe-9e78c579dd6d" providerId="ADAL" clId="{E3DEF142-CC7A-44CA-B5B4-48BABF1A3E75}" dt="2026-06-26T10:08:50.553" v="725" actId="113"/>
          <ac:spMkLst>
            <pc:docMk/>
            <pc:sldMk cId="1336767759" sldId="290"/>
            <ac:spMk id="2" creationId="{E9E01A97-3C91-56D0-140B-8589AA6D16C8}"/>
          </ac:spMkLst>
        </pc:spChg>
        <pc:spChg chg="add">
          <ac:chgData name="Megan Botes" userId="70568131-745a-489b-b4fe-9e78c579dd6d" providerId="ADAL" clId="{E3DEF142-CC7A-44CA-B5B4-48BABF1A3E75}" dt="2026-06-26T08:05:43.017" v="372" actId="26606"/>
          <ac:spMkLst>
            <pc:docMk/>
            <pc:sldMk cId="1336767759" sldId="290"/>
            <ac:spMk id="9" creationId="{56E9B3E6-E277-4D68-BA48-9CB43FFBD6E2}"/>
          </ac:spMkLst>
        </pc:spChg>
        <pc:spChg chg="add">
          <ac:chgData name="Megan Botes" userId="70568131-745a-489b-b4fe-9e78c579dd6d" providerId="ADAL" clId="{E3DEF142-CC7A-44CA-B5B4-48BABF1A3E75}" dt="2026-06-26T08:05:43.017" v="372" actId="26606"/>
          <ac:spMkLst>
            <pc:docMk/>
            <pc:sldMk cId="1336767759" sldId="290"/>
            <ac:spMk id="16" creationId="{D5B0017B-2ECA-49AF-B397-DC140825DF8D}"/>
          </ac:spMkLst>
        </pc:spChg>
        <pc:grpChg chg="add">
          <ac:chgData name="Megan Botes" userId="70568131-745a-489b-b4fe-9e78c579dd6d" providerId="ADAL" clId="{E3DEF142-CC7A-44CA-B5B4-48BABF1A3E75}" dt="2026-06-26T08:05:43.017" v="372" actId="26606"/>
          <ac:grpSpMkLst>
            <pc:docMk/>
            <pc:sldMk cId="1336767759" sldId="290"/>
            <ac:grpSpMk id="11" creationId="{AE1C45F0-260A-458C-96ED-C1F6D2151219}"/>
          </ac:grpSpMkLst>
        </pc:grpChg>
        <pc:graphicFrameChg chg="add modGraphic">
          <ac:chgData name="Megan Botes" userId="70568131-745a-489b-b4fe-9e78c579dd6d" providerId="ADAL" clId="{E3DEF142-CC7A-44CA-B5B4-48BABF1A3E75}" dt="2026-06-26T08:12:33.485" v="410" actId="20577"/>
          <ac:graphicFrameMkLst>
            <pc:docMk/>
            <pc:sldMk cId="1336767759" sldId="290"/>
            <ac:graphicFrameMk id="6" creationId="{521E2B79-ED67-3CE7-5694-AE38F3B8257D}"/>
          </ac:graphicFrameMkLst>
        </pc:graphicFrameChg>
        <pc:picChg chg="add mod">
          <ac:chgData name="Megan Botes" userId="70568131-745a-489b-b4fe-9e78c579dd6d" providerId="ADAL" clId="{E3DEF142-CC7A-44CA-B5B4-48BABF1A3E75}" dt="2026-06-26T10:08:47.430" v="724"/>
          <ac:picMkLst>
            <pc:docMk/>
            <pc:sldMk cId="1336767759" sldId="290"/>
            <ac:picMk id="8" creationId="{555FE1BD-F89F-1DFB-DBDD-14450110E2FF}"/>
          </ac:picMkLst>
        </pc:picChg>
        <pc:cxnChg chg="add">
          <ac:chgData name="Megan Botes" userId="70568131-745a-489b-b4fe-9e78c579dd6d" providerId="ADAL" clId="{E3DEF142-CC7A-44CA-B5B4-48BABF1A3E75}" dt="2026-06-26T08:05:43.017" v="372" actId="26606"/>
          <ac:cxnSpMkLst>
            <pc:docMk/>
            <pc:sldMk cId="1336767759" sldId="290"/>
            <ac:cxnSpMk id="18" creationId="{6CF1BAF6-AD41-4082-B212-8A1F9A2E8779}"/>
          </ac:cxnSpMkLst>
        </pc:cxnChg>
      </pc:sldChg>
      <pc:sldChg chg="addSp delSp modSp new mod setBg modNotesTx">
        <pc:chgData name="Megan Botes" userId="70568131-745a-489b-b4fe-9e78c579dd6d" providerId="ADAL" clId="{E3DEF142-CC7A-44CA-B5B4-48BABF1A3E75}" dt="2026-07-13T13:23:09.551" v="882"/>
        <pc:sldMkLst>
          <pc:docMk/>
          <pc:sldMk cId="3628983126" sldId="291"/>
        </pc:sldMkLst>
        <pc:spChg chg="mod">
          <ac:chgData name="Megan Botes" userId="70568131-745a-489b-b4fe-9e78c579dd6d" providerId="ADAL" clId="{E3DEF142-CC7A-44CA-B5B4-48BABF1A3E75}" dt="2026-07-13T13:17:38.226" v="860" actId="26606"/>
          <ac:spMkLst>
            <pc:docMk/>
            <pc:sldMk cId="3628983126" sldId="291"/>
            <ac:spMk id="2" creationId="{CAE13DCA-9A0C-2D36-C72C-44DCB7E7AFE2}"/>
          </ac:spMkLst>
        </pc:spChg>
        <pc:spChg chg="add del">
          <ac:chgData name="Megan Botes" userId="70568131-745a-489b-b4fe-9e78c579dd6d" providerId="ADAL" clId="{E3DEF142-CC7A-44CA-B5B4-48BABF1A3E75}" dt="2026-07-13T13:17:38.226" v="860" actId="26606"/>
          <ac:spMkLst>
            <pc:docMk/>
            <pc:sldMk cId="3628983126" sldId="291"/>
            <ac:spMk id="42" creationId="{10EB215C-7839-4CEA-AA02-B8F7755F9CE9}"/>
          </ac:spMkLst>
        </pc:spChg>
        <pc:spChg chg="add del">
          <ac:chgData name="Megan Botes" userId="70568131-745a-489b-b4fe-9e78c579dd6d" providerId="ADAL" clId="{E3DEF142-CC7A-44CA-B5B4-48BABF1A3E75}" dt="2026-07-13T13:17:38.226" v="860" actId="26606"/>
          <ac:spMkLst>
            <pc:docMk/>
            <pc:sldMk cId="3628983126" sldId="291"/>
            <ac:spMk id="44" creationId="{91011C6D-05BE-4D99-8C11-A0E478B12996}"/>
          </ac:spMkLst>
        </pc:spChg>
        <pc:spChg chg="add del">
          <ac:chgData name="Megan Botes" userId="70568131-745a-489b-b4fe-9e78c579dd6d" providerId="ADAL" clId="{E3DEF142-CC7A-44CA-B5B4-48BABF1A3E75}" dt="2026-07-13T13:17:38.226" v="860" actId="26606"/>
          <ac:spMkLst>
            <pc:docMk/>
            <pc:sldMk cId="3628983126" sldId="291"/>
            <ac:spMk id="46" creationId="{3B9FD11D-7561-43C8-BE54-00D7DCF0E211}"/>
          </ac:spMkLst>
        </pc:spChg>
        <pc:spChg chg="add del">
          <ac:chgData name="Megan Botes" userId="70568131-745a-489b-b4fe-9e78c579dd6d" providerId="ADAL" clId="{E3DEF142-CC7A-44CA-B5B4-48BABF1A3E75}" dt="2026-07-13T13:17:38.226" v="860" actId="26606"/>
          <ac:spMkLst>
            <pc:docMk/>
            <pc:sldMk cId="3628983126" sldId="291"/>
            <ac:spMk id="48" creationId="{6BFFEA99-E831-4C3B-8D16-0EA4AB33FFCA}"/>
          </ac:spMkLst>
        </pc:spChg>
        <pc:spChg chg="add del">
          <ac:chgData name="Megan Botes" userId="70568131-745a-489b-b4fe-9e78c579dd6d" providerId="ADAL" clId="{E3DEF142-CC7A-44CA-B5B4-48BABF1A3E75}" dt="2026-07-13T13:17:38.188" v="859" actId="26606"/>
          <ac:spMkLst>
            <pc:docMk/>
            <pc:sldMk cId="3628983126" sldId="291"/>
            <ac:spMk id="53" creationId="{C05CBC3C-2E5A-4839-8B9B-2E5A6ADF0F58}"/>
          </ac:spMkLst>
        </pc:spChg>
        <pc:spChg chg="add del">
          <ac:chgData name="Megan Botes" userId="70568131-745a-489b-b4fe-9e78c579dd6d" providerId="ADAL" clId="{E3DEF142-CC7A-44CA-B5B4-48BABF1A3E75}" dt="2026-07-13T13:17:38.188" v="859" actId="26606"/>
          <ac:spMkLst>
            <pc:docMk/>
            <pc:sldMk cId="3628983126" sldId="291"/>
            <ac:spMk id="55" creationId="{DB5B423A-57CC-4C58-AA26-8E2E862B03A0}"/>
          </ac:spMkLst>
        </pc:spChg>
        <pc:spChg chg="add">
          <ac:chgData name="Megan Botes" userId="70568131-745a-489b-b4fe-9e78c579dd6d" providerId="ADAL" clId="{E3DEF142-CC7A-44CA-B5B4-48BABF1A3E75}" dt="2026-07-13T13:17:38.226" v="860" actId="26606"/>
          <ac:spMkLst>
            <pc:docMk/>
            <pc:sldMk cId="3628983126" sldId="291"/>
            <ac:spMk id="57" creationId="{6C4028FD-8BAA-4A19-BFDE-594D991B7552}"/>
          </ac:spMkLst>
        </pc:spChg>
        <pc:graphicFrameChg chg="add mod ord modGraphic">
          <ac:chgData name="Megan Botes" userId="70568131-745a-489b-b4fe-9e78c579dd6d" providerId="ADAL" clId="{E3DEF142-CC7A-44CA-B5B4-48BABF1A3E75}" dt="2026-07-13T13:17:38.226" v="860" actId="26606"/>
          <ac:graphicFrameMkLst>
            <pc:docMk/>
            <pc:sldMk cId="3628983126" sldId="291"/>
            <ac:graphicFrameMk id="12" creationId="{1CB5A596-CE72-92AF-02D4-2D32B87171D9}"/>
          </ac:graphicFrameMkLst>
        </pc:graphicFrameChg>
        <pc:picChg chg="add">
          <ac:chgData name="Megan Botes" userId="70568131-745a-489b-b4fe-9e78c579dd6d" providerId="ADAL" clId="{E3DEF142-CC7A-44CA-B5B4-48BABF1A3E75}" dt="2026-07-13T13:17:43.428" v="861" actId="22"/>
          <ac:picMkLst>
            <pc:docMk/>
            <pc:sldMk cId="3628983126" sldId="291"/>
            <ac:picMk id="4" creationId="{B6E8D5A8-3844-5BA1-9340-07890FF1056A}"/>
          </ac:picMkLst>
        </pc:picChg>
        <pc:picChg chg="add del mod">
          <ac:chgData name="Megan Botes" userId="70568131-745a-489b-b4fe-9e78c579dd6d" providerId="ADAL" clId="{E3DEF142-CC7A-44CA-B5B4-48BABF1A3E75}" dt="2026-07-13T13:17:16.137" v="856" actId="478"/>
          <ac:picMkLst>
            <pc:docMk/>
            <pc:sldMk cId="3628983126" sldId="291"/>
            <ac:picMk id="13" creationId="{2F242E28-E2E6-E486-F252-7D15B3E715C9}"/>
          </ac:picMkLst>
        </pc:picChg>
        <pc:picChg chg="add del mod">
          <ac:chgData name="Megan Botes" userId="70568131-745a-489b-b4fe-9e78c579dd6d" providerId="ADAL" clId="{E3DEF142-CC7A-44CA-B5B4-48BABF1A3E75}" dt="2026-07-13T13:17:20.657" v="857" actId="21"/>
          <ac:picMkLst>
            <pc:docMk/>
            <pc:sldMk cId="3628983126" sldId="291"/>
            <ac:picMk id="14" creationId="{7C6385FC-6329-A35B-D329-8EB271AFA5D3}"/>
          </ac:picMkLst>
        </pc:picChg>
      </pc:sldChg>
      <pc:sldChg chg="addSp delSp modSp new mod setBg modNotesTx">
        <pc:chgData name="Megan Botes" userId="70568131-745a-489b-b4fe-9e78c579dd6d" providerId="ADAL" clId="{E3DEF142-CC7A-44CA-B5B4-48BABF1A3E75}" dt="2026-07-13T13:24:03.966" v="890" actId="403"/>
        <pc:sldMkLst>
          <pc:docMk/>
          <pc:sldMk cId="316565752" sldId="292"/>
        </pc:sldMkLst>
        <pc:spChg chg="mod">
          <ac:chgData name="Megan Botes" userId="70568131-745a-489b-b4fe-9e78c579dd6d" providerId="ADAL" clId="{E3DEF142-CC7A-44CA-B5B4-48BABF1A3E75}" dt="2026-07-13T13:20:29.751" v="869" actId="26606"/>
          <ac:spMkLst>
            <pc:docMk/>
            <pc:sldMk cId="316565752" sldId="292"/>
            <ac:spMk id="2" creationId="{442A7AA3-D171-9910-8E8C-1AEA5C2C81E1}"/>
          </ac:spMkLst>
        </pc:spChg>
        <pc:spChg chg="add del mod ord">
          <ac:chgData name="Megan Botes" userId="70568131-745a-489b-b4fe-9e78c579dd6d" providerId="ADAL" clId="{E3DEF142-CC7A-44CA-B5B4-48BABF1A3E75}" dt="2026-07-13T13:24:03.966" v="890" actId="403"/>
          <ac:spMkLst>
            <pc:docMk/>
            <pc:sldMk cId="316565752" sldId="292"/>
            <ac:spMk id="3" creationId="{229FF74B-71E2-9209-B138-BA5C278FB293}"/>
          </ac:spMkLst>
        </pc:spChg>
        <pc:spChg chg="add del">
          <ac:chgData name="Megan Botes" userId="70568131-745a-489b-b4fe-9e78c579dd6d" providerId="ADAL" clId="{E3DEF142-CC7A-44CA-B5B4-48BABF1A3E75}" dt="2026-07-13T13:20:29.751" v="869" actId="26606"/>
          <ac:spMkLst>
            <pc:docMk/>
            <pc:sldMk cId="316565752" sldId="292"/>
            <ac:spMk id="24" creationId="{55006F82-50D2-401C-BE85-FFEA1C1963DC}"/>
          </ac:spMkLst>
        </pc:spChg>
        <pc:spChg chg="add del">
          <ac:chgData name="Megan Botes" userId="70568131-745a-489b-b4fe-9e78c579dd6d" providerId="ADAL" clId="{E3DEF142-CC7A-44CA-B5B4-48BABF1A3E75}" dt="2026-07-13T13:20:29.751" v="869" actId="26606"/>
          <ac:spMkLst>
            <pc:docMk/>
            <pc:sldMk cId="316565752" sldId="292"/>
            <ac:spMk id="26" creationId="{32034F32-09B4-47B4-B550-1F1CE3D538CB}"/>
          </ac:spMkLst>
        </pc:spChg>
        <pc:spChg chg="add del">
          <ac:chgData name="Megan Botes" userId="70568131-745a-489b-b4fe-9e78c579dd6d" providerId="ADAL" clId="{E3DEF142-CC7A-44CA-B5B4-48BABF1A3E75}" dt="2026-07-13T13:20:29.751" v="869" actId="26606"/>
          <ac:spMkLst>
            <pc:docMk/>
            <pc:sldMk cId="316565752" sldId="292"/>
            <ac:spMk id="36" creationId="{4FCECCE4-3046-4A76-B4C0-767A6251C6EA}"/>
          </ac:spMkLst>
        </pc:spChg>
        <pc:spChg chg="del">
          <ac:chgData name="Megan Botes" userId="70568131-745a-489b-b4fe-9e78c579dd6d" providerId="ADAL" clId="{E3DEF142-CC7A-44CA-B5B4-48BABF1A3E75}" dt="2026-07-13T13:20:29.751" v="869" actId="26606"/>
          <ac:spMkLst>
            <pc:docMk/>
            <pc:sldMk cId="316565752" sldId="292"/>
            <ac:spMk id="44" creationId="{096F20E2-F42F-4B71-8BC5-478533FE166C}"/>
          </ac:spMkLst>
        </pc:spChg>
        <pc:spChg chg="add">
          <ac:chgData name="Megan Botes" userId="70568131-745a-489b-b4fe-9e78c579dd6d" providerId="ADAL" clId="{E3DEF142-CC7A-44CA-B5B4-48BABF1A3E75}" dt="2026-07-13T13:20:29.751" v="869" actId="26606"/>
          <ac:spMkLst>
            <pc:docMk/>
            <pc:sldMk cId="316565752" sldId="292"/>
            <ac:spMk id="61" creationId="{B6CDA21F-E7AF-4C75-8395-33F58D5B0E45}"/>
          </ac:spMkLst>
        </pc:spChg>
        <pc:spChg chg="add">
          <ac:chgData name="Megan Botes" userId="70568131-745a-489b-b4fe-9e78c579dd6d" providerId="ADAL" clId="{E3DEF142-CC7A-44CA-B5B4-48BABF1A3E75}" dt="2026-07-13T13:20:29.751" v="869" actId="26606"/>
          <ac:spMkLst>
            <pc:docMk/>
            <pc:sldMk cId="316565752" sldId="292"/>
            <ac:spMk id="68" creationId="{D5B0017B-2ECA-49AF-B397-DC140825DF8D}"/>
          </ac:spMkLst>
        </pc:spChg>
        <pc:grpChg chg="del">
          <ac:chgData name="Megan Botes" userId="70568131-745a-489b-b4fe-9e78c579dd6d" providerId="ADAL" clId="{E3DEF142-CC7A-44CA-B5B4-48BABF1A3E75}" dt="2026-07-13T13:20:29.751" v="869" actId="26606"/>
          <ac:grpSpMkLst>
            <pc:docMk/>
            <pc:sldMk cId="316565752" sldId="292"/>
            <ac:grpSpMk id="28" creationId="{F559A513-84FC-4F08-805E-C51CE7F540D4}"/>
          </ac:grpSpMkLst>
        </pc:grpChg>
        <pc:grpChg chg="del">
          <ac:chgData name="Megan Botes" userId="70568131-745a-489b-b4fe-9e78c579dd6d" providerId="ADAL" clId="{E3DEF142-CC7A-44CA-B5B4-48BABF1A3E75}" dt="2026-07-13T13:20:29.751" v="869" actId="26606"/>
          <ac:grpSpMkLst>
            <pc:docMk/>
            <pc:sldMk cId="316565752" sldId="292"/>
            <ac:grpSpMk id="38" creationId="{D6F309B0-04E5-4883-9605-1364452C68CF}"/>
          </ac:grpSpMkLst>
        </pc:grpChg>
        <pc:picChg chg="add">
          <ac:chgData name="Megan Botes" userId="70568131-745a-489b-b4fe-9e78c579dd6d" providerId="ADAL" clId="{E3DEF142-CC7A-44CA-B5B4-48BABF1A3E75}" dt="2026-07-13T13:20:32.918" v="870" actId="22"/>
          <ac:picMkLst>
            <pc:docMk/>
            <pc:sldMk cId="316565752" sldId="292"/>
            <ac:picMk id="5" creationId="{8E209911-E426-C649-25BA-2420AD516D65}"/>
          </ac:picMkLst>
        </pc:picChg>
        <pc:picChg chg="add del mod">
          <ac:chgData name="Megan Botes" userId="70568131-745a-489b-b4fe-9e78c579dd6d" providerId="ADAL" clId="{E3DEF142-CC7A-44CA-B5B4-48BABF1A3E75}" dt="2026-07-13T13:18:41.259" v="862" actId="478"/>
          <ac:picMkLst>
            <pc:docMk/>
            <pc:sldMk cId="316565752" sldId="292"/>
            <ac:picMk id="19" creationId="{85871FF5-3A4E-5776-C73F-0DE335F7CA92}"/>
          </ac:picMkLst>
        </pc:picChg>
        <pc:picChg chg="add del mod">
          <ac:chgData name="Megan Botes" userId="70568131-745a-489b-b4fe-9e78c579dd6d" providerId="ADAL" clId="{E3DEF142-CC7A-44CA-B5B4-48BABF1A3E75}" dt="2026-07-13T13:20:24.966" v="868" actId="21"/>
          <ac:picMkLst>
            <pc:docMk/>
            <pc:sldMk cId="316565752" sldId="292"/>
            <ac:picMk id="20" creationId="{538AE955-4425-B72D-3A84-ECE6E5D18318}"/>
          </ac:picMkLst>
        </pc:picChg>
      </pc:sldChg>
      <pc:sldChg chg="addSp delSp modSp new mod setBg modNotesTx">
        <pc:chgData name="Megan Botes" userId="70568131-745a-489b-b4fe-9e78c579dd6d" providerId="ADAL" clId="{E3DEF142-CC7A-44CA-B5B4-48BABF1A3E75}" dt="2026-07-13T13:23:24.878" v="884"/>
        <pc:sldMkLst>
          <pc:docMk/>
          <pc:sldMk cId="2332049822" sldId="293"/>
        </pc:sldMkLst>
        <pc:spChg chg="mod">
          <ac:chgData name="Megan Botes" userId="70568131-745a-489b-b4fe-9e78c579dd6d" providerId="ADAL" clId="{E3DEF142-CC7A-44CA-B5B4-48BABF1A3E75}" dt="2026-07-13T13:20:38.405" v="871" actId="26606"/>
          <ac:spMkLst>
            <pc:docMk/>
            <pc:sldMk cId="2332049822" sldId="293"/>
            <ac:spMk id="2" creationId="{9F0264C4-3529-27E8-31EB-0AA66F5640C3}"/>
          </ac:spMkLst>
        </pc:spChg>
        <pc:spChg chg="add">
          <ac:chgData name="Megan Botes" userId="70568131-745a-489b-b4fe-9e78c579dd6d" providerId="ADAL" clId="{E3DEF142-CC7A-44CA-B5B4-48BABF1A3E75}" dt="2026-07-13T13:20:38.405" v="871" actId="26606"/>
          <ac:spMkLst>
            <pc:docMk/>
            <pc:sldMk cId="2332049822" sldId="293"/>
            <ac:spMk id="32" creationId="{6C4028FD-8BAA-4A19-BFDE-594D991B7552}"/>
          </ac:spMkLst>
        </pc:spChg>
        <pc:grpChg chg="add del">
          <ac:chgData name="Megan Botes" userId="70568131-745a-489b-b4fe-9e78c579dd6d" providerId="ADAL" clId="{E3DEF142-CC7A-44CA-B5B4-48BABF1A3E75}" dt="2026-07-13T13:20:38.405" v="871" actId="26606"/>
          <ac:grpSpMkLst>
            <pc:docMk/>
            <pc:sldMk cId="2332049822" sldId="293"/>
            <ac:grpSpMk id="27" creationId="{8CE57D37-C2D0-066B-1AE3-6F4244344F27}"/>
          </ac:grpSpMkLst>
        </pc:grpChg>
        <pc:graphicFrameChg chg="add mod ord modGraphic">
          <ac:chgData name="Megan Botes" userId="70568131-745a-489b-b4fe-9e78c579dd6d" providerId="ADAL" clId="{E3DEF142-CC7A-44CA-B5B4-48BABF1A3E75}" dt="2026-07-13T13:20:38.405" v="871" actId="26606"/>
          <ac:graphicFrameMkLst>
            <pc:docMk/>
            <pc:sldMk cId="2332049822" sldId="293"/>
            <ac:graphicFrameMk id="5" creationId="{A3409D3A-ED9C-866A-0643-10D1A96A183F}"/>
          </ac:graphicFrameMkLst>
        </pc:graphicFrameChg>
        <pc:picChg chg="add del mod">
          <ac:chgData name="Megan Botes" userId="70568131-745a-489b-b4fe-9e78c579dd6d" providerId="ADAL" clId="{E3DEF142-CC7A-44CA-B5B4-48BABF1A3E75}" dt="2026-07-13T13:18:43.227" v="863" actId="478"/>
          <ac:picMkLst>
            <pc:docMk/>
            <pc:sldMk cId="2332049822" sldId="293"/>
            <ac:picMk id="6" creationId="{F0AA06D8-C46A-890B-6078-F9EB4BE5FE0E}"/>
          </ac:picMkLst>
        </pc:picChg>
        <pc:picChg chg="add mod">
          <ac:chgData name="Megan Botes" userId="70568131-745a-489b-b4fe-9e78c579dd6d" providerId="ADAL" clId="{E3DEF142-CC7A-44CA-B5B4-48BABF1A3E75}" dt="2026-06-26T10:09:07.252" v="729"/>
          <ac:picMkLst>
            <pc:docMk/>
            <pc:sldMk cId="2332049822" sldId="293"/>
            <ac:picMk id="7" creationId="{255A991A-E37A-C510-1179-EFD4DE13578C}"/>
          </ac:picMkLst>
        </pc:picChg>
      </pc:sldChg>
      <pc:sldChg chg="addSp delSp modSp new mod setBg modNotesTx">
        <pc:chgData name="Megan Botes" userId="70568131-745a-489b-b4fe-9e78c579dd6d" providerId="ADAL" clId="{E3DEF142-CC7A-44CA-B5B4-48BABF1A3E75}" dt="2026-07-13T13:23:29.823" v="885"/>
        <pc:sldMkLst>
          <pc:docMk/>
          <pc:sldMk cId="4152179913" sldId="294"/>
        </pc:sldMkLst>
        <pc:spChg chg="mod">
          <ac:chgData name="Megan Botes" userId="70568131-745a-489b-b4fe-9e78c579dd6d" providerId="ADAL" clId="{E3DEF142-CC7A-44CA-B5B4-48BABF1A3E75}" dt="2026-07-13T13:20:52.029" v="872" actId="26606"/>
          <ac:spMkLst>
            <pc:docMk/>
            <pc:sldMk cId="4152179913" sldId="294"/>
            <ac:spMk id="2" creationId="{EE721A49-4495-864D-ADBD-D9BF194C3B24}"/>
          </ac:spMkLst>
        </pc:spChg>
        <pc:spChg chg="add del mod ord">
          <ac:chgData name="Megan Botes" userId="70568131-745a-489b-b4fe-9e78c579dd6d" providerId="ADAL" clId="{E3DEF142-CC7A-44CA-B5B4-48BABF1A3E75}" dt="2026-07-13T13:20:52.029" v="872" actId="26606"/>
          <ac:spMkLst>
            <pc:docMk/>
            <pc:sldMk cId="4152179913" sldId="294"/>
            <ac:spMk id="3" creationId="{1EE5D0FA-32DD-C829-256F-DFB3014AAD45}"/>
          </ac:spMkLst>
        </pc:spChg>
        <pc:spChg chg="add del">
          <ac:chgData name="Megan Botes" userId="70568131-745a-489b-b4fe-9e78c579dd6d" providerId="ADAL" clId="{E3DEF142-CC7A-44CA-B5B4-48BABF1A3E75}" dt="2026-07-13T13:20:52.029" v="872" actId="26606"/>
          <ac:spMkLst>
            <pc:docMk/>
            <pc:sldMk cId="4152179913" sldId="294"/>
            <ac:spMk id="15" creationId="{A2679492-7988-4050-9056-542444452411}"/>
          </ac:spMkLst>
        </pc:spChg>
        <pc:spChg chg="add del">
          <ac:chgData name="Megan Botes" userId="70568131-745a-489b-b4fe-9e78c579dd6d" providerId="ADAL" clId="{E3DEF142-CC7A-44CA-B5B4-48BABF1A3E75}" dt="2026-07-13T13:20:52.029" v="872" actId="26606"/>
          <ac:spMkLst>
            <pc:docMk/>
            <pc:sldMk cId="4152179913" sldId="294"/>
            <ac:spMk id="17" creationId="{B091B163-7D61-4891-ABCF-5C13D9C418D0}"/>
          </ac:spMkLst>
        </pc:spChg>
        <pc:spChg chg="add">
          <ac:chgData name="Megan Botes" userId="70568131-745a-489b-b4fe-9e78c579dd6d" providerId="ADAL" clId="{E3DEF142-CC7A-44CA-B5B4-48BABF1A3E75}" dt="2026-07-13T13:20:52.029" v="872" actId="26606"/>
          <ac:spMkLst>
            <pc:docMk/>
            <pc:sldMk cId="4152179913" sldId="294"/>
            <ac:spMk id="25" creationId="{35DB3719-6FDC-4E5D-891D-FF40B7300F64}"/>
          </ac:spMkLst>
        </pc:spChg>
        <pc:spChg chg="add">
          <ac:chgData name="Megan Botes" userId="70568131-745a-489b-b4fe-9e78c579dd6d" providerId="ADAL" clId="{E3DEF142-CC7A-44CA-B5B4-48BABF1A3E75}" dt="2026-07-13T13:20:52.029" v="872" actId="26606"/>
          <ac:spMkLst>
            <pc:docMk/>
            <pc:sldMk cId="4152179913" sldId="294"/>
            <ac:spMk id="27" creationId="{E0CBAC23-2E3F-4A90-BA59-F8299F6A5439}"/>
          </ac:spMkLst>
        </pc:spChg>
        <pc:graphicFrameChg chg="add">
          <ac:chgData name="Megan Botes" userId="70568131-745a-489b-b4fe-9e78c579dd6d" providerId="ADAL" clId="{E3DEF142-CC7A-44CA-B5B4-48BABF1A3E75}" dt="2026-07-13T13:20:52.029" v="872" actId="26606"/>
          <ac:graphicFrameMkLst>
            <pc:docMk/>
            <pc:sldMk cId="4152179913" sldId="294"/>
            <ac:graphicFrameMk id="21" creationId="{330C6C65-CBA2-6801-E722-BC5DFF15F88D}"/>
          </ac:graphicFrameMkLst>
        </pc:graphicFrameChg>
        <pc:picChg chg="add del mod">
          <ac:chgData name="Megan Botes" userId="70568131-745a-489b-b4fe-9e78c579dd6d" providerId="ADAL" clId="{E3DEF142-CC7A-44CA-B5B4-48BABF1A3E75}" dt="2026-07-13T13:18:45.041" v="864" actId="478"/>
          <ac:picMkLst>
            <pc:docMk/>
            <pc:sldMk cId="4152179913" sldId="294"/>
            <ac:picMk id="10" creationId="{12BEA0BD-CBDA-0C00-6478-32B72FF57E7B}"/>
          </ac:picMkLst>
        </pc:picChg>
        <pc:picChg chg="add mod">
          <ac:chgData name="Megan Botes" userId="70568131-745a-489b-b4fe-9e78c579dd6d" providerId="ADAL" clId="{E3DEF142-CC7A-44CA-B5B4-48BABF1A3E75}" dt="2026-06-26T10:09:09.617" v="730"/>
          <ac:picMkLst>
            <pc:docMk/>
            <pc:sldMk cId="4152179913" sldId="294"/>
            <ac:picMk id="11" creationId="{0705B272-E9C9-94A2-0948-923930DFBBD7}"/>
          </ac:picMkLst>
        </pc:picChg>
        <pc:cxnChg chg="add del">
          <ac:chgData name="Megan Botes" userId="70568131-745a-489b-b4fe-9e78c579dd6d" providerId="ADAL" clId="{E3DEF142-CC7A-44CA-B5B4-48BABF1A3E75}" dt="2026-07-13T13:20:52.029" v="872" actId="26606"/>
          <ac:cxnSpMkLst>
            <pc:docMk/>
            <pc:sldMk cId="4152179913" sldId="294"/>
            <ac:cxnSpMk id="19" creationId="{C49DA8F6-BCC1-4447-B54C-57856834B94B}"/>
          </ac:cxnSpMkLst>
        </pc:cxnChg>
      </pc:sldChg>
      <pc:sldChg chg="addSp delSp modSp new mod setBg modNotesTx">
        <pc:chgData name="Megan Botes" userId="70568131-745a-489b-b4fe-9e78c579dd6d" providerId="ADAL" clId="{E3DEF142-CC7A-44CA-B5B4-48BABF1A3E75}" dt="2026-07-13T13:23:36.175" v="886"/>
        <pc:sldMkLst>
          <pc:docMk/>
          <pc:sldMk cId="1042546868" sldId="295"/>
        </pc:sldMkLst>
        <pc:spChg chg="mod">
          <ac:chgData name="Megan Botes" userId="70568131-745a-489b-b4fe-9e78c579dd6d" providerId="ADAL" clId="{E3DEF142-CC7A-44CA-B5B4-48BABF1A3E75}" dt="2026-07-13T13:21:00.200" v="873" actId="26606"/>
          <ac:spMkLst>
            <pc:docMk/>
            <pc:sldMk cId="1042546868" sldId="295"/>
            <ac:spMk id="2" creationId="{B205B30A-853D-55D6-FE16-1C0C2F39702A}"/>
          </ac:spMkLst>
        </pc:spChg>
        <pc:spChg chg="add del">
          <ac:chgData name="Megan Botes" userId="70568131-745a-489b-b4fe-9e78c579dd6d" providerId="ADAL" clId="{E3DEF142-CC7A-44CA-B5B4-48BABF1A3E75}" dt="2026-07-13T13:21:00.200" v="873" actId="26606"/>
          <ac:spMkLst>
            <pc:docMk/>
            <pc:sldMk cId="1042546868" sldId="295"/>
            <ac:spMk id="21" creationId="{7A976E23-29EC-4E20-9EF6-B7CC4A8210C3}"/>
          </ac:spMkLst>
        </pc:spChg>
        <pc:spChg chg="add del">
          <ac:chgData name="Megan Botes" userId="70568131-745a-489b-b4fe-9e78c579dd6d" providerId="ADAL" clId="{E3DEF142-CC7A-44CA-B5B4-48BABF1A3E75}" dt="2026-07-13T13:21:00.200" v="873" actId="26606"/>
          <ac:spMkLst>
            <pc:docMk/>
            <pc:sldMk cId="1042546868" sldId="295"/>
            <ac:spMk id="23" creationId="{DF5FCEC6-E657-46F1-925F-13ED192124CE}"/>
          </ac:spMkLst>
        </pc:spChg>
        <pc:spChg chg="add del">
          <ac:chgData name="Megan Botes" userId="70568131-745a-489b-b4fe-9e78c579dd6d" providerId="ADAL" clId="{E3DEF142-CC7A-44CA-B5B4-48BABF1A3E75}" dt="2026-07-13T13:21:00.200" v="873" actId="26606"/>
          <ac:spMkLst>
            <pc:docMk/>
            <pc:sldMk cId="1042546868" sldId="295"/>
            <ac:spMk id="33" creationId="{FF0BDB76-BCEC-498E-BA26-C763CD9FA3E7}"/>
          </ac:spMkLst>
        </pc:spChg>
        <pc:spChg chg="add del">
          <ac:chgData name="Megan Botes" userId="70568131-745a-489b-b4fe-9e78c579dd6d" providerId="ADAL" clId="{E3DEF142-CC7A-44CA-B5B4-48BABF1A3E75}" dt="2026-07-13T13:21:00.200" v="873" actId="26606"/>
          <ac:spMkLst>
            <pc:docMk/>
            <pc:sldMk cId="1042546868" sldId="295"/>
            <ac:spMk id="41" creationId="{1452CEF2-C9EC-4C15-99E4-C781AB08AB91}"/>
          </ac:spMkLst>
        </pc:spChg>
        <pc:spChg chg="add">
          <ac:chgData name="Megan Botes" userId="70568131-745a-489b-b4fe-9e78c579dd6d" providerId="ADAL" clId="{E3DEF142-CC7A-44CA-B5B4-48BABF1A3E75}" dt="2026-07-13T13:21:00.200" v="873" actId="26606"/>
          <ac:spMkLst>
            <pc:docMk/>
            <pc:sldMk cId="1042546868" sldId="295"/>
            <ac:spMk id="58" creationId="{6C4028FD-8BAA-4A19-BFDE-594D991B7552}"/>
          </ac:spMkLst>
        </pc:spChg>
        <pc:grpChg chg="del">
          <ac:chgData name="Megan Botes" userId="70568131-745a-489b-b4fe-9e78c579dd6d" providerId="ADAL" clId="{E3DEF142-CC7A-44CA-B5B4-48BABF1A3E75}" dt="2026-07-13T13:21:00.200" v="873" actId="26606"/>
          <ac:grpSpMkLst>
            <pc:docMk/>
            <pc:sldMk cId="1042546868" sldId="295"/>
            <ac:grpSpMk id="25" creationId="{E5BA8FCE-96F8-40B3-804C-10C27C02F41C}"/>
          </ac:grpSpMkLst>
        </pc:grpChg>
        <pc:grpChg chg="del">
          <ac:chgData name="Megan Botes" userId="70568131-745a-489b-b4fe-9e78c579dd6d" providerId="ADAL" clId="{E3DEF142-CC7A-44CA-B5B4-48BABF1A3E75}" dt="2026-07-13T13:21:00.200" v="873" actId="26606"/>
          <ac:grpSpMkLst>
            <pc:docMk/>
            <pc:sldMk cId="1042546868" sldId="295"/>
            <ac:grpSpMk id="35" creationId="{DD8DF5DF-A251-4BC2-8965-4EDDD01FC56E}"/>
          </ac:grpSpMkLst>
        </pc:grpChg>
        <pc:grpChg chg="del">
          <ac:chgData name="Megan Botes" userId="70568131-745a-489b-b4fe-9e78c579dd6d" providerId="ADAL" clId="{E3DEF142-CC7A-44CA-B5B4-48BABF1A3E75}" dt="2026-07-13T13:21:00.200" v="873" actId="26606"/>
          <ac:grpSpMkLst>
            <pc:docMk/>
            <pc:sldMk cId="1042546868" sldId="295"/>
            <ac:grpSpMk id="49" creationId="{94F13521-5DF8-4DF5-A0B9-A718234B3AE9}"/>
          </ac:grpSpMkLst>
        </pc:grpChg>
        <pc:graphicFrameChg chg="add mod ord modGraphic">
          <ac:chgData name="Megan Botes" userId="70568131-745a-489b-b4fe-9e78c579dd6d" providerId="ADAL" clId="{E3DEF142-CC7A-44CA-B5B4-48BABF1A3E75}" dt="2026-07-13T13:21:00.200" v="873" actId="26606"/>
          <ac:graphicFrameMkLst>
            <pc:docMk/>
            <pc:sldMk cId="1042546868" sldId="295"/>
            <ac:graphicFrameMk id="5" creationId="{97F7EFC6-4985-BC57-9149-7F208C37D6F8}"/>
          </ac:graphicFrameMkLst>
        </pc:graphicFrameChg>
        <pc:picChg chg="add del mod">
          <ac:chgData name="Megan Botes" userId="70568131-745a-489b-b4fe-9e78c579dd6d" providerId="ADAL" clId="{E3DEF142-CC7A-44CA-B5B4-48BABF1A3E75}" dt="2026-07-13T13:18:46.824" v="865" actId="478"/>
          <ac:picMkLst>
            <pc:docMk/>
            <pc:sldMk cId="1042546868" sldId="295"/>
            <ac:picMk id="6" creationId="{3180F6A9-C520-0351-CF3B-3D9F829852F3}"/>
          </ac:picMkLst>
        </pc:picChg>
        <pc:picChg chg="add mod">
          <ac:chgData name="Megan Botes" userId="70568131-745a-489b-b4fe-9e78c579dd6d" providerId="ADAL" clId="{E3DEF142-CC7A-44CA-B5B4-48BABF1A3E75}" dt="2026-06-26T10:09:11.957" v="731"/>
          <ac:picMkLst>
            <pc:docMk/>
            <pc:sldMk cId="1042546868" sldId="295"/>
            <ac:picMk id="7" creationId="{0D025F6E-6DBE-C80F-BA1F-E03FD28C8C0E}"/>
          </ac:picMkLst>
        </pc:picChg>
      </pc:sldChg>
      <pc:sldChg chg="addSp delSp modSp new mod setBg chgLayout modNotesTx">
        <pc:chgData name="Megan Botes" userId="70568131-745a-489b-b4fe-9e78c579dd6d" providerId="ADAL" clId="{E3DEF142-CC7A-44CA-B5B4-48BABF1A3E75}" dt="2026-07-13T13:23:41.739" v="887"/>
        <pc:sldMkLst>
          <pc:docMk/>
          <pc:sldMk cId="1585072113" sldId="296"/>
        </pc:sldMkLst>
        <pc:spChg chg="mod ord">
          <ac:chgData name="Megan Botes" userId="70568131-745a-489b-b4fe-9e78c579dd6d" providerId="ADAL" clId="{E3DEF142-CC7A-44CA-B5B4-48BABF1A3E75}" dt="2026-07-13T13:22:19.806" v="880" actId="26606"/>
          <ac:spMkLst>
            <pc:docMk/>
            <pc:sldMk cId="1585072113" sldId="296"/>
            <ac:spMk id="2" creationId="{C46E6070-D74D-8374-6F8C-0A8ABF1EDF7D}"/>
          </ac:spMkLst>
        </pc:spChg>
        <pc:spChg chg="add del mod ord">
          <ac:chgData name="Megan Botes" userId="70568131-745a-489b-b4fe-9e78c579dd6d" providerId="ADAL" clId="{E3DEF142-CC7A-44CA-B5B4-48BABF1A3E75}" dt="2026-07-13T13:22:19.806" v="880" actId="26606"/>
          <ac:spMkLst>
            <pc:docMk/>
            <pc:sldMk cId="1585072113" sldId="296"/>
            <ac:spMk id="3" creationId="{B6019DAB-F5E7-6723-8B48-E0190454E9F1}"/>
          </ac:spMkLst>
        </pc:spChg>
        <pc:spChg chg="add del">
          <ac:chgData name="Megan Botes" userId="70568131-745a-489b-b4fe-9e78c579dd6d" providerId="ADAL" clId="{E3DEF142-CC7A-44CA-B5B4-48BABF1A3E75}" dt="2026-07-13T13:22:19.806" v="880" actId="26606"/>
          <ac:spMkLst>
            <pc:docMk/>
            <pc:sldMk cId="1585072113" sldId="296"/>
            <ac:spMk id="26" creationId="{DBF61EA3-B236-439E-9C0B-340980D56BEE}"/>
          </ac:spMkLst>
        </pc:spChg>
        <pc:spChg chg="add del">
          <ac:chgData name="Megan Botes" userId="70568131-745a-489b-b4fe-9e78c579dd6d" providerId="ADAL" clId="{E3DEF142-CC7A-44CA-B5B4-48BABF1A3E75}" dt="2026-07-13T13:21:17.218" v="875" actId="26606"/>
          <ac:spMkLst>
            <pc:docMk/>
            <pc:sldMk cId="1585072113" sldId="296"/>
            <ac:spMk id="27" creationId="{955A2079-FA98-4876-80F0-72364A7D2EA4}"/>
          </ac:spMkLst>
        </pc:spChg>
        <pc:spChg chg="add del">
          <ac:chgData name="Megan Botes" userId="70568131-745a-489b-b4fe-9e78c579dd6d" providerId="ADAL" clId="{E3DEF142-CC7A-44CA-B5B4-48BABF1A3E75}" dt="2026-07-13T13:22:19.806" v="880" actId="26606"/>
          <ac:spMkLst>
            <pc:docMk/>
            <pc:sldMk cId="1585072113" sldId="296"/>
            <ac:spMk id="32" creationId="{E659831F-0D9A-4C63-9EBB-8435B85A440F}"/>
          </ac:spMkLst>
        </pc:spChg>
        <pc:spChg chg="add">
          <ac:chgData name="Megan Botes" userId="70568131-745a-489b-b4fe-9e78c579dd6d" providerId="ADAL" clId="{E3DEF142-CC7A-44CA-B5B4-48BABF1A3E75}" dt="2026-07-13T13:22:19.806" v="880" actId="26606"/>
          <ac:spMkLst>
            <pc:docMk/>
            <pc:sldMk cId="1585072113" sldId="296"/>
            <ac:spMk id="38" creationId="{6C4028FD-8BAA-4A19-BFDE-594D991B7552}"/>
          </ac:spMkLst>
        </pc:spChg>
        <pc:grpChg chg="add del">
          <ac:chgData name="Megan Botes" userId="70568131-745a-489b-b4fe-9e78c579dd6d" providerId="ADAL" clId="{E3DEF142-CC7A-44CA-B5B4-48BABF1A3E75}" dt="2026-07-13T13:21:31.619" v="876" actId="26606"/>
          <ac:grpSpMkLst>
            <pc:docMk/>
            <pc:sldMk cId="1585072113" sldId="296"/>
            <ac:grpSpMk id="17" creationId="{114ED94A-C85D-4CD3-4205-438D21CE6B38}"/>
          </ac:grpSpMkLst>
        </pc:grpChg>
        <pc:grpChg chg="add del">
          <ac:chgData name="Megan Botes" userId="70568131-745a-489b-b4fe-9e78c579dd6d" providerId="ADAL" clId="{E3DEF142-CC7A-44CA-B5B4-48BABF1A3E75}" dt="2026-07-13T13:22:19.806" v="880" actId="26606"/>
          <ac:grpSpMkLst>
            <pc:docMk/>
            <pc:sldMk cId="1585072113" sldId="296"/>
            <ac:grpSpMk id="28" creationId="{28FAF094-D087-493F-8DF9-A486C2D6BBAA}"/>
          </ac:grpSpMkLst>
        </pc:grpChg>
        <pc:graphicFrameChg chg="add del">
          <ac:chgData name="Megan Botes" userId="70568131-745a-489b-b4fe-9e78c579dd6d" providerId="ADAL" clId="{E3DEF142-CC7A-44CA-B5B4-48BABF1A3E75}" dt="2026-07-13T13:21:17.218" v="875" actId="26606"/>
          <ac:graphicFrameMkLst>
            <pc:docMk/>
            <pc:sldMk cId="1585072113" sldId="296"/>
            <ac:graphicFrameMk id="23" creationId="{61ECD00C-57E9-9A20-8854-AB9D191BBFA8}"/>
          </ac:graphicFrameMkLst>
        </pc:graphicFrameChg>
        <pc:graphicFrameChg chg="add">
          <ac:chgData name="Megan Botes" userId="70568131-745a-489b-b4fe-9e78c579dd6d" providerId="ADAL" clId="{E3DEF142-CC7A-44CA-B5B4-48BABF1A3E75}" dt="2026-07-13T13:22:19.806" v="880" actId="26606"/>
          <ac:graphicFrameMkLst>
            <pc:docMk/>
            <pc:sldMk cId="1585072113" sldId="296"/>
            <ac:graphicFrameMk id="34" creationId="{05EEEC82-AD88-8DF9-7B28-E6FFCCC70E83}"/>
          </ac:graphicFrameMkLst>
        </pc:graphicFrameChg>
        <pc:picChg chg="add del mod">
          <ac:chgData name="Megan Botes" userId="70568131-745a-489b-b4fe-9e78c579dd6d" providerId="ADAL" clId="{E3DEF142-CC7A-44CA-B5B4-48BABF1A3E75}" dt="2026-07-13T13:18:49.009" v="866" actId="478"/>
          <ac:picMkLst>
            <pc:docMk/>
            <pc:sldMk cId="1585072113" sldId="296"/>
            <ac:picMk id="12" creationId="{6627F9B9-5EB2-F30D-0781-946E11AB770F}"/>
          </ac:picMkLst>
        </pc:picChg>
        <pc:picChg chg="add mod">
          <ac:chgData name="Megan Botes" userId="70568131-745a-489b-b4fe-9e78c579dd6d" providerId="ADAL" clId="{E3DEF142-CC7A-44CA-B5B4-48BABF1A3E75}" dt="2026-06-26T10:09:15.741" v="732"/>
          <ac:picMkLst>
            <pc:docMk/>
            <pc:sldMk cId="1585072113" sldId="296"/>
            <ac:picMk id="14" creationId="{E894035C-60FD-AB55-5339-79FF9B0C8239}"/>
          </ac:picMkLst>
        </pc:picChg>
      </pc:sldChg>
      <pc:sldChg chg="addSp delSp modSp new mod setBg modNotesTx">
        <pc:chgData name="Megan Botes" userId="70568131-745a-489b-b4fe-9e78c579dd6d" providerId="ADAL" clId="{E3DEF142-CC7A-44CA-B5B4-48BABF1A3E75}" dt="2026-07-13T13:23:50.108" v="888"/>
        <pc:sldMkLst>
          <pc:docMk/>
          <pc:sldMk cId="1421933732" sldId="297"/>
        </pc:sldMkLst>
        <pc:spChg chg="mod">
          <ac:chgData name="Megan Botes" userId="70568131-745a-489b-b4fe-9e78c579dd6d" providerId="ADAL" clId="{E3DEF142-CC7A-44CA-B5B4-48BABF1A3E75}" dt="2026-07-13T13:21:46.849" v="879" actId="26606"/>
          <ac:spMkLst>
            <pc:docMk/>
            <pc:sldMk cId="1421933732" sldId="297"/>
            <ac:spMk id="2" creationId="{16090168-DA56-FBC2-4776-EAA07848152B}"/>
          </ac:spMkLst>
        </pc:spChg>
        <pc:spChg chg="del mod ord">
          <ac:chgData name="Megan Botes" userId="70568131-745a-489b-b4fe-9e78c579dd6d" providerId="ADAL" clId="{E3DEF142-CC7A-44CA-B5B4-48BABF1A3E75}" dt="2026-07-13T13:21:46.849" v="879" actId="26606"/>
          <ac:spMkLst>
            <pc:docMk/>
            <pc:sldMk cId="1421933732" sldId="297"/>
            <ac:spMk id="3" creationId="{7BAA8EDD-9FB0-A174-7104-A9800E42CBDC}"/>
          </ac:spMkLst>
        </pc:spChg>
        <pc:spChg chg="add del">
          <ac:chgData name="Megan Botes" userId="70568131-745a-489b-b4fe-9e78c579dd6d" providerId="ADAL" clId="{E3DEF142-CC7A-44CA-B5B4-48BABF1A3E75}" dt="2026-07-13T13:21:46.849" v="879" actId="26606"/>
          <ac:spMkLst>
            <pc:docMk/>
            <pc:sldMk cId="1421933732" sldId="297"/>
            <ac:spMk id="10" creationId="{A2679492-7988-4050-9056-542444452411}"/>
          </ac:spMkLst>
        </pc:spChg>
        <pc:spChg chg="add del">
          <ac:chgData name="Megan Botes" userId="70568131-745a-489b-b4fe-9e78c579dd6d" providerId="ADAL" clId="{E3DEF142-CC7A-44CA-B5B4-48BABF1A3E75}" dt="2026-07-13T13:21:46.849" v="879" actId="26606"/>
          <ac:spMkLst>
            <pc:docMk/>
            <pc:sldMk cId="1421933732" sldId="297"/>
            <ac:spMk id="12" creationId="{B091B163-7D61-4891-ABCF-5C13D9C418D0}"/>
          </ac:spMkLst>
        </pc:spChg>
        <pc:spChg chg="add del">
          <ac:chgData name="Megan Botes" userId="70568131-745a-489b-b4fe-9e78c579dd6d" providerId="ADAL" clId="{E3DEF142-CC7A-44CA-B5B4-48BABF1A3E75}" dt="2026-07-13T13:21:46.831" v="878" actId="26606"/>
          <ac:spMkLst>
            <pc:docMk/>
            <pc:sldMk cId="1421933732" sldId="297"/>
            <ac:spMk id="19" creationId="{CB299CAB-C506-454B-90FC-4065728297D3}"/>
          </ac:spMkLst>
        </pc:spChg>
        <pc:spChg chg="add">
          <ac:chgData name="Megan Botes" userId="70568131-745a-489b-b4fe-9e78c579dd6d" providerId="ADAL" clId="{E3DEF142-CC7A-44CA-B5B4-48BABF1A3E75}" dt="2026-07-13T13:21:46.849" v="879" actId="26606"/>
          <ac:spMkLst>
            <pc:docMk/>
            <pc:sldMk cId="1421933732" sldId="297"/>
            <ac:spMk id="20" creationId="{6C4028FD-8BAA-4A19-BFDE-594D991B7552}"/>
          </ac:spMkLst>
        </pc:spChg>
        <pc:spChg chg="add del">
          <ac:chgData name="Megan Botes" userId="70568131-745a-489b-b4fe-9e78c579dd6d" providerId="ADAL" clId="{E3DEF142-CC7A-44CA-B5B4-48BABF1A3E75}" dt="2026-07-13T13:21:46.831" v="878" actId="26606"/>
          <ac:spMkLst>
            <pc:docMk/>
            <pc:sldMk cId="1421933732" sldId="297"/>
            <ac:spMk id="21" creationId="{C8D99311-F254-40F1-8AB5-EE3E7B9B6872}"/>
          </ac:spMkLst>
        </pc:spChg>
        <pc:spChg chg="add del">
          <ac:chgData name="Megan Botes" userId="70568131-745a-489b-b4fe-9e78c579dd6d" providerId="ADAL" clId="{E3DEF142-CC7A-44CA-B5B4-48BABF1A3E75}" dt="2026-07-13T13:21:46.831" v="878" actId="26606"/>
          <ac:spMkLst>
            <pc:docMk/>
            <pc:sldMk cId="1421933732" sldId="297"/>
            <ac:spMk id="23" creationId="{7D89E3CB-00ED-4691-9F0F-F23EA3564705}"/>
          </ac:spMkLst>
        </pc:spChg>
        <pc:graphicFrameChg chg="add">
          <ac:chgData name="Megan Botes" userId="70568131-745a-489b-b4fe-9e78c579dd6d" providerId="ADAL" clId="{E3DEF142-CC7A-44CA-B5B4-48BABF1A3E75}" dt="2026-07-13T13:21:46.849" v="879" actId="26606"/>
          <ac:graphicFrameMkLst>
            <pc:docMk/>
            <pc:sldMk cId="1421933732" sldId="297"/>
            <ac:graphicFrameMk id="16" creationId="{C62578FF-3342-813A-8EF3-5F13B8733BF4}"/>
          </ac:graphicFrameMkLst>
        </pc:graphicFrameChg>
        <pc:picChg chg="add del mod">
          <ac:chgData name="Megan Botes" userId="70568131-745a-489b-b4fe-9e78c579dd6d" providerId="ADAL" clId="{E3DEF142-CC7A-44CA-B5B4-48BABF1A3E75}" dt="2026-07-13T13:18:51.417" v="867" actId="478"/>
          <ac:picMkLst>
            <pc:docMk/>
            <pc:sldMk cId="1421933732" sldId="297"/>
            <ac:picMk id="5" creationId="{830DDF52-A72F-EF28-5B32-F7A665CE306F}"/>
          </ac:picMkLst>
        </pc:picChg>
        <pc:picChg chg="add mod">
          <ac:chgData name="Megan Botes" userId="70568131-745a-489b-b4fe-9e78c579dd6d" providerId="ADAL" clId="{E3DEF142-CC7A-44CA-B5B4-48BABF1A3E75}" dt="2026-06-26T10:09:25.865" v="735"/>
          <ac:picMkLst>
            <pc:docMk/>
            <pc:sldMk cId="1421933732" sldId="297"/>
            <ac:picMk id="6" creationId="{055601D9-7999-6652-57D5-8A7AE8C90799}"/>
          </ac:picMkLst>
        </pc:picChg>
        <pc:cxnChg chg="add del">
          <ac:chgData name="Megan Botes" userId="70568131-745a-489b-b4fe-9e78c579dd6d" providerId="ADAL" clId="{E3DEF142-CC7A-44CA-B5B4-48BABF1A3E75}" dt="2026-07-13T13:21:46.849" v="879" actId="26606"/>
          <ac:cxnSpMkLst>
            <pc:docMk/>
            <pc:sldMk cId="1421933732" sldId="297"/>
            <ac:cxnSpMk id="14" creationId="{C49DA8F6-BCC1-4447-B54C-57856834B94B}"/>
          </ac:cxnSpMkLst>
        </pc:cxnChg>
      </pc:sldChg>
      <pc:sldChg chg="addSp delSp modSp new mod setBg modNotesTx">
        <pc:chgData name="Megan Botes" userId="70568131-745a-489b-b4fe-9e78c579dd6d" providerId="ADAL" clId="{E3DEF142-CC7A-44CA-B5B4-48BABF1A3E75}" dt="2026-06-26T10:15:53.587" v="845" actId="113"/>
        <pc:sldMkLst>
          <pc:docMk/>
          <pc:sldMk cId="2417088378" sldId="298"/>
        </pc:sldMkLst>
        <pc:spChg chg="mod">
          <ac:chgData name="Megan Botes" userId="70568131-745a-489b-b4fe-9e78c579dd6d" providerId="ADAL" clId="{E3DEF142-CC7A-44CA-B5B4-48BABF1A3E75}" dt="2026-06-26T10:07:17.046" v="701" actId="1076"/>
          <ac:spMkLst>
            <pc:docMk/>
            <pc:sldMk cId="2417088378" sldId="298"/>
            <ac:spMk id="2" creationId="{1A55DE49-1B81-C7D3-56D8-6521D2FA05F0}"/>
          </ac:spMkLst>
        </pc:spChg>
        <pc:spChg chg="add">
          <ac:chgData name="Megan Botes" userId="70568131-745a-489b-b4fe-9e78c579dd6d" providerId="ADAL" clId="{E3DEF142-CC7A-44CA-B5B4-48BABF1A3E75}" dt="2026-06-26T09:46:28.855" v="597" actId="26606"/>
          <ac:spMkLst>
            <pc:docMk/>
            <pc:sldMk cId="2417088378" sldId="298"/>
            <ac:spMk id="9" creationId="{BACC6370-2D7E-4714-9D71-7542949D7D5D}"/>
          </ac:spMkLst>
        </pc:spChg>
        <pc:spChg chg="add">
          <ac:chgData name="Megan Botes" userId="70568131-745a-489b-b4fe-9e78c579dd6d" providerId="ADAL" clId="{E3DEF142-CC7A-44CA-B5B4-48BABF1A3E75}" dt="2026-06-26T09:46:28.855" v="597" actId="26606"/>
          <ac:spMkLst>
            <pc:docMk/>
            <pc:sldMk cId="2417088378" sldId="298"/>
            <ac:spMk id="11" creationId="{256B2C21-A230-48C0-8DF1-C46611373C44}"/>
          </ac:spMkLst>
        </pc:spChg>
        <pc:spChg chg="add">
          <ac:chgData name="Megan Botes" userId="70568131-745a-489b-b4fe-9e78c579dd6d" providerId="ADAL" clId="{E3DEF142-CC7A-44CA-B5B4-48BABF1A3E75}" dt="2026-06-26T09:46:28.855" v="597" actId="26606"/>
          <ac:spMkLst>
            <pc:docMk/>
            <pc:sldMk cId="2417088378" sldId="298"/>
            <ac:spMk id="13" creationId="{3847E18C-932D-4C95-AABA-FEC7C9499AD7}"/>
          </ac:spMkLst>
        </pc:spChg>
        <pc:spChg chg="add">
          <ac:chgData name="Megan Botes" userId="70568131-745a-489b-b4fe-9e78c579dd6d" providerId="ADAL" clId="{E3DEF142-CC7A-44CA-B5B4-48BABF1A3E75}" dt="2026-06-26T09:46:28.855" v="597" actId="26606"/>
          <ac:spMkLst>
            <pc:docMk/>
            <pc:sldMk cId="2417088378" sldId="298"/>
            <ac:spMk id="15" creationId="{3150CB11-0C61-439E-910F-5787759E72A0}"/>
          </ac:spMkLst>
        </pc:spChg>
        <pc:spChg chg="add">
          <ac:chgData name="Megan Botes" userId="70568131-745a-489b-b4fe-9e78c579dd6d" providerId="ADAL" clId="{E3DEF142-CC7A-44CA-B5B4-48BABF1A3E75}" dt="2026-06-26T09:46:28.855" v="597" actId="26606"/>
          <ac:spMkLst>
            <pc:docMk/>
            <pc:sldMk cId="2417088378" sldId="298"/>
            <ac:spMk id="17" creationId="{43F8A58B-5155-44CE-A5FF-7647B47D0A7A}"/>
          </ac:spMkLst>
        </pc:spChg>
        <pc:spChg chg="add">
          <ac:chgData name="Megan Botes" userId="70568131-745a-489b-b4fe-9e78c579dd6d" providerId="ADAL" clId="{E3DEF142-CC7A-44CA-B5B4-48BABF1A3E75}" dt="2026-06-26T09:46:28.855" v="597" actId="26606"/>
          <ac:spMkLst>
            <pc:docMk/>
            <pc:sldMk cId="2417088378" sldId="298"/>
            <ac:spMk id="19" creationId="{443F2ACA-E6D6-4028-82DD-F03C262D5DE6}"/>
          </ac:spMkLst>
        </pc:spChg>
        <pc:graphicFrameChg chg="add mod modGraphic">
          <ac:chgData name="Megan Botes" userId="70568131-745a-489b-b4fe-9e78c579dd6d" providerId="ADAL" clId="{E3DEF142-CC7A-44CA-B5B4-48BABF1A3E75}" dt="2026-06-26T09:52:13.217" v="609" actId="403"/>
          <ac:graphicFrameMkLst>
            <pc:docMk/>
            <pc:sldMk cId="2417088378" sldId="298"/>
            <ac:graphicFrameMk id="5" creationId="{6160CDB8-CDFF-2DA4-18D0-C71838B5DFA3}"/>
          </ac:graphicFrameMkLst>
        </pc:graphicFrameChg>
        <pc:picChg chg="add mod">
          <ac:chgData name="Megan Botes" userId="70568131-745a-489b-b4fe-9e78c579dd6d" providerId="ADAL" clId="{E3DEF142-CC7A-44CA-B5B4-48BABF1A3E75}" dt="2026-06-26T10:07:25.682" v="709" actId="1036"/>
          <ac:picMkLst>
            <pc:docMk/>
            <pc:sldMk cId="2417088378" sldId="298"/>
            <ac:picMk id="12" creationId="{6669BBBB-E25C-3746-E7AC-407EA94C2EC1}"/>
          </ac:picMkLst>
        </pc:picChg>
        <pc:picChg chg="add mod">
          <ac:chgData name="Megan Botes" userId="70568131-745a-489b-b4fe-9e78c579dd6d" providerId="ADAL" clId="{E3DEF142-CC7A-44CA-B5B4-48BABF1A3E75}" dt="2026-06-26T10:09:32.442" v="737"/>
          <ac:picMkLst>
            <pc:docMk/>
            <pc:sldMk cId="2417088378" sldId="298"/>
            <ac:picMk id="14" creationId="{5846E9D4-FD8A-1CD5-FAA4-B28E58403F26}"/>
          </ac:picMkLst>
        </pc:picChg>
      </pc:sldChg>
      <pc:sldChg chg="addSp delSp modSp new mod setBg modNotesTx">
        <pc:chgData name="Megan Botes" userId="70568131-745a-489b-b4fe-9e78c579dd6d" providerId="ADAL" clId="{E3DEF142-CC7A-44CA-B5B4-48BABF1A3E75}" dt="2026-06-26T10:16:12.299" v="846"/>
        <pc:sldMkLst>
          <pc:docMk/>
          <pc:sldMk cId="542329475" sldId="299"/>
        </pc:sldMkLst>
        <pc:spChg chg="mod">
          <ac:chgData name="Megan Botes" userId="70568131-745a-489b-b4fe-9e78c579dd6d" providerId="ADAL" clId="{E3DEF142-CC7A-44CA-B5B4-48BABF1A3E75}" dt="2026-06-26T10:07:39.483" v="710" actId="26606"/>
          <ac:spMkLst>
            <pc:docMk/>
            <pc:sldMk cId="542329475" sldId="299"/>
            <ac:spMk id="2" creationId="{2F9250E5-6217-ABAC-629E-742641E85CD6}"/>
          </ac:spMkLst>
        </pc:spChg>
        <pc:spChg chg="add">
          <ac:chgData name="Megan Botes" userId="70568131-745a-489b-b4fe-9e78c579dd6d" providerId="ADAL" clId="{E3DEF142-CC7A-44CA-B5B4-48BABF1A3E75}" dt="2026-06-26T10:07:39.483" v="710" actId="26606"/>
          <ac:spMkLst>
            <pc:docMk/>
            <pc:sldMk cId="542329475" sldId="299"/>
            <ac:spMk id="9" creationId="{BACC6370-2D7E-4714-9D71-7542949D7D5D}"/>
          </ac:spMkLst>
        </pc:spChg>
        <pc:spChg chg="add">
          <ac:chgData name="Megan Botes" userId="70568131-745a-489b-b4fe-9e78c579dd6d" providerId="ADAL" clId="{E3DEF142-CC7A-44CA-B5B4-48BABF1A3E75}" dt="2026-06-26T10:07:39.483" v="710" actId="26606"/>
          <ac:spMkLst>
            <pc:docMk/>
            <pc:sldMk cId="542329475" sldId="299"/>
            <ac:spMk id="11" creationId="{256B2C21-A230-48C0-8DF1-C46611373C44}"/>
          </ac:spMkLst>
        </pc:spChg>
        <pc:spChg chg="add">
          <ac:chgData name="Megan Botes" userId="70568131-745a-489b-b4fe-9e78c579dd6d" providerId="ADAL" clId="{E3DEF142-CC7A-44CA-B5B4-48BABF1A3E75}" dt="2026-06-26T10:07:39.483" v="710" actId="26606"/>
          <ac:spMkLst>
            <pc:docMk/>
            <pc:sldMk cId="542329475" sldId="299"/>
            <ac:spMk id="13" creationId="{3847E18C-932D-4C95-AABA-FEC7C9499AD7}"/>
          </ac:spMkLst>
        </pc:spChg>
        <pc:spChg chg="add">
          <ac:chgData name="Megan Botes" userId="70568131-745a-489b-b4fe-9e78c579dd6d" providerId="ADAL" clId="{E3DEF142-CC7A-44CA-B5B4-48BABF1A3E75}" dt="2026-06-26T10:07:39.483" v="710" actId="26606"/>
          <ac:spMkLst>
            <pc:docMk/>
            <pc:sldMk cId="542329475" sldId="299"/>
            <ac:spMk id="15" creationId="{3150CB11-0C61-439E-910F-5787759E72A0}"/>
          </ac:spMkLst>
        </pc:spChg>
        <pc:spChg chg="add">
          <ac:chgData name="Megan Botes" userId="70568131-745a-489b-b4fe-9e78c579dd6d" providerId="ADAL" clId="{E3DEF142-CC7A-44CA-B5B4-48BABF1A3E75}" dt="2026-06-26T10:07:39.483" v="710" actId="26606"/>
          <ac:spMkLst>
            <pc:docMk/>
            <pc:sldMk cId="542329475" sldId="299"/>
            <ac:spMk id="17" creationId="{43F8A58B-5155-44CE-A5FF-7647B47D0A7A}"/>
          </ac:spMkLst>
        </pc:spChg>
        <pc:spChg chg="add">
          <ac:chgData name="Megan Botes" userId="70568131-745a-489b-b4fe-9e78c579dd6d" providerId="ADAL" clId="{E3DEF142-CC7A-44CA-B5B4-48BABF1A3E75}" dt="2026-06-26T10:07:39.483" v="710" actId="26606"/>
          <ac:spMkLst>
            <pc:docMk/>
            <pc:sldMk cId="542329475" sldId="299"/>
            <ac:spMk id="19" creationId="{443F2ACA-E6D6-4028-82DD-F03C262D5DE6}"/>
          </ac:spMkLst>
        </pc:spChg>
        <pc:graphicFrameChg chg="add">
          <ac:chgData name="Megan Botes" userId="70568131-745a-489b-b4fe-9e78c579dd6d" providerId="ADAL" clId="{E3DEF142-CC7A-44CA-B5B4-48BABF1A3E75}" dt="2026-06-26T10:07:39.483" v="710" actId="26606"/>
          <ac:graphicFrameMkLst>
            <pc:docMk/>
            <pc:sldMk cId="542329475" sldId="299"/>
            <ac:graphicFrameMk id="5" creationId="{FEDAF205-779E-2D59-BCB9-D0BDCFF20656}"/>
          </ac:graphicFrameMkLst>
        </pc:graphicFrameChg>
        <pc:picChg chg="add mod">
          <ac:chgData name="Megan Botes" userId="70568131-745a-489b-b4fe-9e78c579dd6d" providerId="ADAL" clId="{E3DEF142-CC7A-44CA-B5B4-48BABF1A3E75}" dt="2026-06-26T10:09:34.491" v="738"/>
          <ac:picMkLst>
            <pc:docMk/>
            <pc:sldMk cId="542329475" sldId="299"/>
            <ac:picMk id="4" creationId="{FF972D24-F63E-9572-254C-12E2605B2509}"/>
          </ac:picMkLst>
        </pc:picChg>
      </pc:sldChg>
      <pc:sldMasterChg chg="delSldLayout">
        <pc:chgData name="Megan Botes" userId="70568131-745a-489b-b4fe-9e78c579dd6d" providerId="ADAL" clId="{E3DEF142-CC7A-44CA-B5B4-48BABF1A3E75}" dt="2026-06-26T10:07:52.153" v="712" actId="47"/>
        <pc:sldMasterMkLst>
          <pc:docMk/>
          <pc:sldMasterMk cId="0" sldId="2147483648"/>
        </pc:sldMasterMkLst>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6C07612-A981-4903-800C-3003413C3224}" type="doc">
      <dgm:prSet loTypeId="urn:microsoft.com/office/officeart/2005/8/layout/hierarchy1" loCatId="hierarchy" qsTypeId="urn:microsoft.com/office/officeart/2005/8/quickstyle/simple1" qsCatId="simple" csTypeId="urn:microsoft.com/office/officeart/2005/8/colors/accent0_3" csCatId="mainScheme" phldr="1"/>
      <dgm:spPr/>
      <dgm:t>
        <a:bodyPr/>
        <a:lstStyle/>
        <a:p>
          <a:endParaRPr lang="en-US"/>
        </a:p>
      </dgm:t>
    </dgm:pt>
    <dgm:pt modelId="{4567E634-7E55-427F-90E3-FF2F9CDD18B1}">
      <dgm:prSet/>
      <dgm:spPr/>
      <dgm:t>
        <a:bodyPr/>
        <a:lstStyle/>
        <a:p>
          <a:r>
            <a:rPr lang="af-ZA"/>
            <a:t>Different situations require different skills.</a:t>
          </a:r>
          <a:endParaRPr lang="en-US"/>
        </a:p>
      </dgm:t>
    </dgm:pt>
    <dgm:pt modelId="{88EB7618-807A-40C2-A78D-403E73AA549E}" type="parTrans" cxnId="{6CA4F5F7-C9CF-442A-A861-E4C5194E1AB7}">
      <dgm:prSet/>
      <dgm:spPr/>
      <dgm:t>
        <a:bodyPr/>
        <a:lstStyle/>
        <a:p>
          <a:endParaRPr lang="en-US"/>
        </a:p>
      </dgm:t>
    </dgm:pt>
    <dgm:pt modelId="{B995BB01-6AC0-4B22-8B1D-F7FA85212DE4}" type="sibTrans" cxnId="{6CA4F5F7-C9CF-442A-A861-E4C5194E1AB7}">
      <dgm:prSet/>
      <dgm:spPr/>
      <dgm:t>
        <a:bodyPr/>
        <a:lstStyle/>
        <a:p>
          <a:endParaRPr lang="en-US"/>
        </a:p>
      </dgm:t>
    </dgm:pt>
    <dgm:pt modelId="{ADF4D6FF-D3AD-4133-908A-2EF3552354A1}">
      <dgm:prSet/>
      <dgm:spPr/>
      <dgm:t>
        <a:bodyPr/>
        <a:lstStyle/>
        <a:p>
          <a:r>
            <a:rPr lang="af-ZA" dirty="0" err="1"/>
            <a:t>Tools</a:t>
          </a:r>
          <a:r>
            <a:rPr lang="af-ZA" dirty="0"/>
            <a:t> </a:t>
          </a:r>
          <a:r>
            <a:rPr lang="af-ZA" dirty="0" err="1"/>
            <a:t>that</a:t>
          </a:r>
          <a:r>
            <a:rPr lang="af-ZA" dirty="0"/>
            <a:t> help </a:t>
          </a:r>
          <a:r>
            <a:rPr lang="af-ZA" dirty="0" err="1"/>
            <a:t>you</a:t>
          </a:r>
          <a:r>
            <a:rPr lang="af-ZA" dirty="0"/>
            <a:t> make </a:t>
          </a:r>
          <a:r>
            <a:rPr lang="af-ZA" dirty="0" err="1"/>
            <a:t>responsible</a:t>
          </a:r>
          <a:r>
            <a:rPr lang="af-ZA" dirty="0"/>
            <a:t> </a:t>
          </a:r>
          <a:r>
            <a:rPr lang="af-ZA" dirty="0" err="1"/>
            <a:t>choices</a:t>
          </a:r>
          <a:r>
            <a:rPr lang="af-ZA" dirty="0"/>
            <a:t> </a:t>
          </a:r>
          <a:r>
            <a:rPr lang="af-ZA" dirty="0" err="1"/>
            <a:t>regarding</a:t>
          </a:r>
          <a:r>
            <a:rPr lang="af-ZA" dirty="0"/>
            <a:t> </a:t>
          </a:r>
          <a:r>
            <a:rPr lang="af-ZA" dirty="0" err="1"/>
            <a:t>sexuality</a:t>
          </a:r>
          <a:r>
            <a:rPr lang="af-ZA" dirty="0"/>
            <a:t> </a:t>
          </a:r>
          <a:r>
            <a:rPr lang="af-ZA" dirty="0" err="1"/>
            <a:t>and</a:t>
          </a:r>
          <a:r>
            <a:rPr lang="af-ZA" dirty="0"/>
            <a:t> </a:t>
          </a:r>
          <a:r>
            <a:rPr lang="af-ZA" dirty="0" err="1"/>
            <a:t>lifestyle</a:t>
          </a:r>
          <a:r>
            <a:rPr lang="af-ZA" dirty="0"/>
            <a:t>.</a:t>
          </a:r>
          <a:endParaRPr lang="en-US" dirty="0"/>
        </a:p>
      </dgm:t>
    </dgm:pt>
    <dgm:pt modelId="{0B3EE60C-FB3F-477B-9225-A2B46C9CB9EE}" type="parTrans" cxnId="{098198A8-D7DB-4523-84F1-44A6EC5130D8}">
      <dgm:prSet/>
      <dgm:spPr/>
      <dgm:t>
        <a:bodyPr/>
        <a:lstStyle/>
        <a:p>
          <a:endParaRPr lang="en-US"/>
        </a:p>
      </dgm:t>
    </dgm:pt>
    <dgm:pt modelId="{4ACD1612-437B-4CF6-B1AB-3BFAFE5A9592}" type="sibTrans" cxnId="{098198A8-D7DB-4523-84F1-44A6EC5130D8}">
      <dgm:prSet/>
      <dgm:spPr/>
      <dgm:t>
        <a:bodyPr/>
        <a:lstStyle/>
        <a:p>
          <a:endParaRPr lang="en-US"/>
        </a:p>
      </dgm:t>
    </dgm:pt>
    <dgm:pt modelId="{8954A0C3-FBBC-4AB7-97C5-64D17E604B2F}" type="pres">
      <dgm:prSet presAssocID="{B6C07612-A981-4903-800C-3003413C3224}" presName="hierChild1" presStyleCnt="0">
        <dgm:presLayoutVars>
          <dgm:chPref val="1"/>
          <dgm:dir/>
          <dgm:animOne val="branch"/>
          <dgm:animLvl val="lvl"/>
          <dgm:resizeHandles/>
        </dgm:presLayoutVars>
      </dgm:prSet>
      <dgm:spPr/>
    </dgm:pt>
    <dgm:pt modelId="{B23E5ED3-3998-478F-A3AD-31F7519136AC}" type="pres">
      <dgm:prSet presAssocID="{4567E634-7E55-427F-90E3-FF2F9CDD18B1}" presName="hierRoot1" presStyleCnt="0"/>
      <dgm:spPr/>
    </dgm:pt>
    <dgm:pt modelId="{6F7D1970-B8C1-4089-B984-AF4D7832D8B7}" type="pres">
      <dgm:prSet presAssocID="{4567E634-7E55-427F-90E3-FF2F9CDD18B1}" presName="composite" presStyleCnt="0"/>
      <dgm:spPr/>
    </dgm:pt>
    <dgm:pt modelId="{FE57A538-1928-4EDF-8CD2-AC2DE3FE5971}" type="pres">
      <dgm:prSet presAssocID="{4567E634-7E55-427F-90E3-FF2F9CDD18B1}" presName="background" presStyleLbl="node0" presStyleIdx="0" presStyleCnt="2"/>
      <dgm:spPr/>
    </dgm:pt>
    <dgm:pt modelId="{FDB2A1D1-8825-45CF-8452-AF7B0CCB6459}" type="pres">
      <dgm:prSet presAssocID="{4567E634-7E55-427F-90E3-FF2F9CDD18B1}" presName="text" presStyleLbl="fgAcc0" presStyleIdx="0" presStyleCnt="2">
        <dgm:presLayoutVars>
          <dgm:chPref val="3"/>
        </dgm:presLayoutVars>
      </dgm:prSet>
      <dgm:spPr/>
    </dgm:pt>
    <dgm:pt modelId="{CF8AF225-8EE7-456F-80EF-2147275B7218}" type="pres">
      <dgm:prSet presAssocID="{4567E634-7E55-427F-90E3-FF2F9CDD18B1}" presName="hierChild2" presStyleCnt="0"/>
      <dgm:spPr/>
    </dgm:pt>
    <dgm:pt modelId="{1EEFD9AD-6D9C-4653-8A96-3BAB72EB5B6D}" type="pres">
      <dgm:prSet presAssocID="{ADF4D6FF-D3AD-4133-908A-2EF3552354A1}" presName="hierRoot1" presStyleCnt="0"/>
      <dgm:spPr/>
    </dgm:pt>
    <dgm:pt modelId="{921B394C-8FDF-4E62-B3FE-E67456ECF886}" type="pres">
      <dgm:prSet presAssocID="{ADF4D6FF-D3AD-4133-908A-2EF3552354A1}" presName="composite" presStyleCnt="0"/>
      <dgm:spPr/>
    </dgm:pt>
    <dgm:pt modelId="{B12BB52F-8E4C-43B4-A6B7-B0E2ACCD94A7}" type="pres">
      <dgm:prSet presAssocID="{ADF4D6FF-D3AD-4133-908A-2EF3552354A1}" presName="background" presStyleLbl="node0" presStyleIdx="1" presStyleCnt="2"/>
      <dgm:spPr/>
    </dgm:pt>
    <dgm:pt modelId="{7EEA75A8-A4B0-42B1-B555-B926E9BB502C}" type="pres">
      <dgm:prSet presAssocID="{ADF4D6FF-D3AD-4133-908A-2EF3552354A1}" presName="text" presStyleLbl="fgAcc0" presStyleIdx="1" presStyleCnt="2">
        <dgm:presLayoutVars>
          <dgm:chPref val="3"/>
        </dgm:presLayoutVars>
      </dgm:prSet>
      <dgm:spPr/>
    </dgm:pt>
    <dgm:pt modelId="{B29D0486-5BA6-4396-A404-7C7D6F4FFA89}" type="pres">
      <dgm:prSet presAssocID="{ADF4D6FF-D3AD-4133-908A-2EF3552354A1}" presName="hierChild2" presStyleCnt="0"/>
      <dgm:spPr/>
    </dgm:pt>
  </dgm:ptLst>
  <dgm:cxnLst>
    <dgm:cxn modelId="{3C66A711-56B5-43F8-84F2-C7B66826341A}" type="presOf" srcId="{4567E634-7E55-427F-90E3-FF2F9CDD18B1}" destId="{FDB2A1D1-8825-45CF-8452-AF7B0CCB6459}" srcOrd="0" destOrd="0" presId="urn:microsoft.com/office/officeart/2005/8/layout/hierarchy1"/>
    <dgm:cxn modelId="{F224E696-B010-44ED-AE2A-DBF19C4851DB}" type="presOf" srcId="{B6C07612-A981-4903-800C-3003413C3224}" destId="{8954A0C3-FBBC-4AB7-97C5-64D17E604B2F}" srcOrd="0" destOrd="0" presId="urn:microsoft.com/office/officeart/2005/8/layout/hierarchy1"/>
    <dgm:cxn modelId="{098198A8-D7DB-4523-84F1-44A6EC5130D8}" srcId="{B6C07612-A981-4903-800C-3003413C3224}" destId="{ADF4D6FF-D3AD-4133-908A-2EF3552354A1}" srcOrd="1" destOrd="0" parTransId="{0B3EE60C-FB3F-477B-9225-A2B46C9CB9EE}" sibTransId="{4ACD1612-437B-4CF6-B1AB-3BFAFE5A9592}"/>
    <dgm:cxn modelId="{0E5694C8-2498-481B-9287-285CF640A5DF}" type="presOf" srcId="{ADF4D6FF-D3AD-4133-908A-2EF3552354A1}" destId="{7EEA75A8-A4B0-42B1-B555-B926E9BB502C}" srcOrd="0" destOrd="0" presId="urn:microsoft.com/office/officeart/2005/8/layout/hierarchy1"/>
    <dgm:cxn modelId="{6CA4F5F7-C9CF-442A-A861-E4C5194E1AB7}" srcId="{B6C07612-A981-4903-800C-3003413C3224}" destId="{4567E634-7E55-427F-90E3-FF2F9CDD18B1}" srcOrd="0" destOrd="0" parTransId="{88EB7618-807A-40C2-A78D-403E73AA549E}" sibTransId="{B995BB01-6AC0-4B22-8B1D-F7FA85212DE4}"/>
    <dgm:cxn modelId="{3AB9DCC6-AB0F-4AF2-B86B-FD4308D0B01D}" type="presParOf" srcId="{8954A0C3-FBBC-4AB7-97C5-64D17E604B2F}" destId="{B23E5ED3-3998-478F-A3AD-31F7519136AC}" srcOrd="0" destOrd="0" presId="urn:microsoft.com/office/officeart/2005/8/layout/hierarchy1"/>
    <dgm:cxn modelId="{F5BA2180-B442-47A3-8C35-D64EB77CA6C7}" type="presParOf" srcId="{B23E5ED3-3998-478F-A3AD-31F7519136AC}" destId="{6F7D1970-B8C1-4089-B984-AF4D7832D8B7}" srcOrd="0" destOrd="0" presId="urn:microsoft.com/office/officeart/2005/8/layout/hierarchy1"/>
    <dgm:cxn modelId="{C99752FD-6C48-44AF-87B1-53E1AA127AFF}" type="presParOf" srcId="{6F7D1970-B8C1-4089-B984-AF4D7832D8B7}" destId="{FE57A538-1928-4EDF-8CD2-AC2DE3FE5971}" srcOrd="0" destOrd="0" presId="urn:microsoft.com/office/officeart/2005/8/layout/hierarchy1"/>
    <dgm:cxn modelId="{681EA9CC-7332-46D4-A860-48575C58DABB}" type="presParOf" srcId="{6F7D1970-B8C1-4089-B984-AF4D7832D8B7}" destId="{FDB2A1D1-8825-45CF-8452-AF7B0CCB6459}" srcOrd="1" destOrd="0" presId="urn:microsoft.com/office/officeart/2005/8/layout/hierarchy1"/>
    <dgm:cxn modelId="{B974AD21-483E-4887-B5EA-F085F278078B}" type="presParOf" srcId="{B23E5ED3-3998-478F-A3AD-31F7519136AC}" destId="{CF8AF225-8EE7-456F-80EF-2147275B7218}" srcOrd="1" destOrd="0" presId="urn:microsoft.com/office/officeart/2005/8/layout/hierarchy1"/>
    <dgm:cxn modelId="{D2F04CA7-3085-48E0-B2B6-E71F75B3FA9E}" type="presParOf" srcId="{8954A0C3-FBBC-4AB7-97C5-64D17E604B2F}" destId="{1EEFD9AD-6D9C-4653-8A96-3BAB72EB5B6D}" srcOrd="1" destOrd="0" presId="urn:microsoft.com/office/officeart/2005/8/layout/hierarchy1"/>
    <dgm:cxn modelId="{584995FE-B1C9-4A07-A5B1-5EF7EA5F4129}" type="presParOf" srcId="{1EEFD9AD-6D9C-4653-8A96-3BAB72EB5B6D}" destId="{921B394C-8FDF-4E62-B3FE-E67456ECF886}" srcOrd="0" destOrd="0" presId="urn:microsoft.com/office/officeart/2005/8/layout/hierarchy1"/>
    <dgm:cxn modelId="{D7517D7D-3A96-4D64-AF95-A2E66A1FD1AE}" type="presParOf" srcId="{921B394C-8FDF-4E62-B3FE-E67456ECF886}" destId="{B12BB52F-8E4C-43B4-A6B7-B0E2ACCD94A7}" srcOrd="0" destOrd="0" presId="urn:microsoft.com/office/officeart/2005/8/layout/hierarchy1"/>
    <dgm:cxn modelId="{C3027F8D-BD3E-4D07-932C-68C2BF2C4D8C}" type="presParOf" srcId="{921B394C-8FDF-4E62-B3FE-E67456ECF886}" destId="{7EEA75A8-A4B0-42B1-B555-B926E9BB502C}" srcOrd="1" destOrd="0" presId="urn:microsoft.com/office/officeart/2005/8/layout/hierarchy1"/>
    <dgm:cxn modelId="{BF961C79-9FD4-4CFC-BD2A-8795D2ADF184}" type="presParOf" srcId="{1EEFD9AD-6D9C-4653-8A96-3BAB72EB5B6D}" destId="{B29D0486-5BA6-4396-A404-7C7D6F4FFA89}"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BE79B25-F90B-41B3-BF2C-C4EC38ACEEF4}" type="doc">
      <dgm:prSet loTypeId="urn:microsoft.com/office/officeart/2005/8/layout/process4" loCatId="process" qsTypeId="urn:microsoft.com/office/officeart/2005/8/quickstyle/simple1" qsCatId="simple" csTypeId="urn:microsoft.com/office/officeart/2005/8/colors/colorful5" csCatId="colorful"/>
      <dgm:spPr/>
      <dgm:t>
        <a:bodyPr/>
        <a:lstStyle/>
        <a:p>
          <a:endParaRPr lang="en-US"/>
        </a:p>
      </dgm:t>
    </dgm:pt>
    <dgm:pt modelId="{8A7D2E79-C45F-4834-B73E-5976AD7A5AE7}">
      <dgm:prSet/>
      <dgm:spPr/>
      <dgm:t>
        <a:bodyPr/>
        <a:lstStyle/>
        <a:p>
          <a:r>
            <a:rPr lang="af-ZA"/>
            <a:t>Knowing yourself, your values and your goals.</a:t>
          </a:r>
          <a:endParaRPr lang="en-US"/>
        </a:p>
      </dgm:t>
    </dgm:pt>
    <dgm:pt modelId="{4EA9DC0A-E164-4ECB-B84F-B9C0AB23D73F}" type="parTrans" cxnId="{738D957C-EC05-4003-B493-DC5BEF6386C9}">
      <dgm:prSet/>
      <dgm:spPr/>
      <dgm:t>
        <a:bodyPr/>
        <a:lstStyle/>
        <a:p>
          <a:endParaRPr lang="en-US"/>
        </a:p>
      </dgm:t>
    </dgm:pt>
    <dgm:pt modelId="{EE01579C-E4CE-4AF3-AF39-0BB3076DC77A}" type="sibTrans" cxnId="{738D957C-EC05-4003-B493-DC5BEF6386C9}">
      <dgm:prSet/>
      <dgm:spPr/>
      <dgm:t>
        <a:bodyPr/>
        <a:lstStyle/>
        <a:p>
          <a:endParaRPr lang="en-US"/>
        </a:p>
      </dgm:t>
    </dgm:pt>
    <dgm:pt modelId="{0FE82892-C72F-4B63-872E-E2255CF91AD4}">
      <dgm:prSet/>
      <dgm:spPr/>
      <dgm:t>
        <a:bodyPr/>
        <a:lstStyle/>
        <a:p>
          <a:r>
            <a:rPr lang="af-ZA"/>
            <a:t>Questions to ask:</a:t>
          </a:r>
          <a:endParaRPr lang="en-US"/>
        </a:p>
      </dgm:t>
    </dgm:pt>
    <dgm:pt modelId="{106F2FF1-DDF7-4672-B57F-CA79538C2506}" type="parTrans" cxnId="{2C2C7EAC-2229-4589-BA0A-4D06BBE0397F}">
      <dgm:prSet/>
      <dgm:spPr/>
      <dgm:t>
        <a:bodyPr/>
        <a:lstStyle/>
        <a:p>
          <a:endParaRPr lang="en-US"/>
        </a:p>
      </dgm:t>
    </dgm:pt>
    <dgm:pt modelId="{D85C9D05-33A6-4A68-A11E-656B611AD3B5}" type="sibTrans" cxnId="{2C2C7EAC-2229-4589-BA0A-4D06BBE0397F}">
      <dgm:prSet/>
      <dgm:spPr/>
      <dgm:t>
        <a:bodyPr/>
        <a:lstStyle/>
        <a:p>
          <a:endParaRPr lang="en-US"/>
        </a:p>
      </dgm:t>
    </dgm:pt>
    <dgm:pt modelId="{B22CD208-A784-49F5-9AF2-737593FD8B69}">
      <dgm:prSet/>
      <dgm:spPr/>
      <dgm:t>
        <a:bodyPr/>
        <a:lstStyle/>
        <a:p>
          <a:r>
            <a:rPr lang="af-ZA"/>
            <a:t>What are my values? </a:t>
          </a:r>
          <a:endParaRPr lang="en-US"/>
        </a:p>
      </dgm:t>
    </dgm:pt>
    <dgm:pt modelId="{7DAAC4C5-6C2F-40FF-9F5A-8E581D2676B0}" type="parTrans" cxnId="{CFF299A4-9904-446B-8AE6-34766ABCC32C}">
      <dgm:prSet/>
      <dgm:spPr/>
      <dgm:t>
        <a:bodyPr/>
        <a:lstStyle/>
        <a:p>
          <a:endParaRPr lang="en-US"/>
        </a:p>
      </dgm:t>
    </dgm:pt>
    <dgm:pt modelId="{C7D1526E-D348-4390-8402-6DF4D4F5031B}" type="sibTrans" cxnId="{CFF299A4-9904-446B-8AE6-34766ABCC32C}">
      <dgm:prSet/>
      <dgm:spPr/>
      <dgm:t>
        <a:bodyPr/>
        <a:lstStyle/>
        <a:p>
          <a:endParaRPr lang="en-US"/>
        </a:p>
      </dgm:t>
    </dgm:pt>
    <dgm:pt modelId="{8CC623DA-EC6B-4244-83D4-22C0F8DC84B1}">
      <dgm:prSet/>
      <dgm:spPr/>
      <dgm:t>
        <a:bodyPr/>
        <a:lstStyle/>
        <a:p>
          <a:r>
            <a:rPr lang="af-ZA"/>
            <a:t>What are my boundaries? </a:t>
          </a:r>
          <a:endParaRPr lang="en-US"/>
        </a:p>
      </dgm:t>
    </dgm:pt>
    <dgm:pt modelId="{DEB00964-C20E-4C0B-908C-D9F85176276E}" type="parTrans" cxnId="{F2D81A12-5144-456F-9A95-8186CAF68F38}">
      <dgm:prSet/>
      <dgm:spPr/>
      <dgm:t>
        <a:bodyPr/>
        <a:lstStyle/>
        <a:p>
          <a:endParaRPr lang="en-US"/>
        </a:p>
      </dgm:t>
    </dgm:pt>
    <dgm:pt modelId="{72EBCA17-FEF0-4ABC-A4A0-265A0EB58346}" type="sibTrans" cxnId="{F2D81A12-5144-456F-9A95-8186CAF68F38}">
      <dgm:prSet/>
      <dgm:spPr/>
      <dgm:t>
        <a:bodyPr/>
        <a:lstStyle/>
        <a:p>
          <a:endParaRPr lang="en-US"/>
        </a:p>
      </dgm:t>
    </dgm:pt>
    <dgm:pt modelId="{98D5467C-841B-4569-A287-1BB2768C52B4}">
      <dgm:prSet/>
      <dgm:spPr/>
      <dgm:t>
        <a:bodyPr/>
        <a:lstStyle/>
        <a:p>
          <a:r>
            <a:rPr lang="af-ZA"/>
            <a:t>Does this choice fit who I want to become?</a:t>
          </a:r>
          <a:endParaRPr lang="en-US"/>
        </a:p>
      </dgm:t>
    </dgm:pt>
    <dgm:pt modelId="{29BCFB88-17E4-4352-97ED-B84926243F19}" type="parTrans" cxnId="{F7D2A455-F0E1-4F47-B882-5628957B606F}">
      <dgm:prSet/>
      <dgm:spPr/>
      <dgm:t>
        <a:bodyPr/>
        <a:lstStyle/>
        <a:p>
          <a:endParaRPr lang="en-US"/>
        </a:p>
      </dgm:t>
    </dgm:pt>
    <dgm:pt modelId="{ACF8DF28-D4E0-4091-AAA0-DB42CF70A31D}" type="sibTrans" cxnId="{F7D2A455-F0E1-4F47-B882-5628957B606F}">
      <dgm:prSet/>
      <dgm:spPr/>
      <dgm:t>
        <a:bodyPr/>
        <a:lstStyle/>
        <a:p>
          <a:endParaRPr lang="en-US"/>
        </a:p>
      </dgm:t>
    </dgm:pt>
    <dgm:pt modelId="{C039F484-3D6D-4BEB-B598-5B3BD6CFF4D4}" type="pres">
      <dgm:prSet presAssocID="{EBE79B25-F90B-41B3-BF2C-C4EC38ACEEF4}" presName="Name0" presStyleCnt="0">
        <dgm:presLayoutVars>
          <dgm:dir/>
          <dgm:animLvl val="lvl"/>
          <dgm:resizeHandles val="exact"/>
        </dgm:presLayoutVars>
      </dgm:prSet>
      <dgm:spPr/>
    </dgm:pt>
    <dgm:pt modelId="{1C340D36-02A7-41D1-9AC3-B0FF6191B20A}" type="pres">
      <dgm:prSet presAssocID="{0FE82892-C72F-4B63-872E-E2255CF91AD4}" presName="boxAndChildren" presStyleCnt="0"/>
      <dgm:spPr/>
    </dgm:pt>
    <dgm:pt modelId="{11440CC8-87F5-48B2-8C83-DE22D3D78967}" type="pres">
      <dgm:prSet presAssocID="{0FE82892-C72F-4B63-872E-E2255CF91AD4}" presName="parentTextBox" presStyleLbl="node1" presStyleIdx="0" presStyleCnt="2"/>
      <dgm:spPr/>
    </dgm:pt>
    <dgm:pt modelId="{E22B4B9D-DB0B-49FB-887B-8E72B13CFD21}" type="pres">
      <dgm:prSet presAssocID="{0FE82892-C72F-4B63-872E-E2255CF91AD4}" presName="entireBox" presStyleLbl="node1" presStyleIdx="0" presStyleCnt="2"/>
      <dgm:spPr/>
    </dgm:pt>
    <dgm:pt modelId="{A9CD9B09-4652-47E5-A034-1FE7F9AFBB87}" type="pres">
      <dgm:prSet presAssocID="{0FE82892-C72F-4B63-872E-E2255CF91AD4}" presName="descendantBox" presStyleCnt="0"/>
      <dgm:spPr/>
    </dgm:pt>
    <dgm:pt modelId="{10F773E8-388F-4263-9D79-EE06DEAEBC63}" type="pres">
      <dgm:prSet presAssocID="{B22CD208-A784-49F5-9AF2-737593FD8B69}" presName="childTextBox" presStyleLbl="fgAccFollowNode1" presStyleIdx="0" presStyleCnt="3">
        <dgm:presLayoutVars>
          <dgm:bulletEnabled val="1"/>
        </dgm:presLayoutVars>
      </dgm:prSet>
      <dgm:spPr/>
    </dgm:pt>
    <dgm:pt modelId="{36D26D2A-42C6-4505-A71A-3FECEAE5E335}" type="pres">
      <dgm:prSet presAssocID="{8CC623DA-EC6B-4244-83D4-22C0F8DC84B1}" presName="childTextBox" presStyleLbl="fgAccFollowNode1" presStyleIdx="1" presStyleCnt="3">
        <dgm:presLayoutVars>
          <dgm:bulletEnabled val="1"/>
        </dgm:presLayoutVars>
      </dgm:prSet>
      <dgm:spPr/>
    </dgm:pt>
    <dgm:pt modelId="{4A159038-640A-41FB-8901-2C0E54AEA31E}" type="pres">
      <dgm:prSet presAssocID="{98D5467C-841B-4569-A287-1BB2768C52B4}" presName="childTextBox" presStyleLbl="fgAccFollowNode1" presStyleIdx="2" presStyleCnt="3">
        <dgm:presLayoutVars>
          <dgm:bulletEnabled val="1"/>
        </dgm:presLayoutVars>
      </dgm:prSet>
      <dgm:spPr/>
    </dgm:pt>
    <dgm:pt modelId="{569490D7-F0A1-4FAB-BB54-F009985061CD}" type="pres">
      <dgm:prSet presAssocID="{EE01579C-E4CE-4AF3-AF39-0BB3076DC77A}" presName="sp" presStyleCnt="0"/>
      <dgm:spPr/>
    </dgm:pt>
    <dgm:pt modelId="{18F0FA59-4D78-4E6A-8774-8959B321B1CB}" type="pres">
      <dgm:prSet presAssocID="{8A7D2E79-C45F-4834-B73E-5976AD7A5AE7}" presName="arrowAndChildren" presStyleCnt="0"/>
      <dgm:spPr/>
    </dgm:pt>
    <dgm:pt modelId="{E45CA750-498A-4DA4-A426-3481E612572B}" type="pres">
      <dgm:prSet presAssocID="{8A7D2E79-C45F-4834-B73E-5976AD7A5AE7}" presName="parentTextArrow" presStyleLbl="node1" presStyleIdx="1" presStyleCnt="2"/>
      <dgm:spPr/>
    </dgm:pt>
  </dgm:ptLst>
  <dgm:cxnLst>
    <dgm:cxn modelId="{4914C806-C1DC-4F49-8E36-9FE3454F0BC4}" type="presOf" srcId="{8A7D2E79-C45F-4834-B73E-5976AD7A5AE7}" destId="{E45CA750-498A-4DA4-A426-3481E612572B}" srcOrd="0" destOrd="0" presId="urn:microsoft.com/office/officeart/2005/8/layout/process4"/>
    <dgm:cxn modelId="{F2D81A12-5144-456F-9A95-8186CAF68F38}" srcId="{0FE82892-C72F-4B63-872E-E2255CF91AD4}" destId="{8CC623DA-EC6B-4244-83D4-22C0F8DC84B1}" srcOrd="1" destOrd="0" parTransId="{DEB00964-C20E-4C0B-908C-D9F85176276E}" sibTransId="{72EBCA17-FEF0-4ABC-A4A0-265A0EB58346}"/>
    <dgm:cxn modelId="{5F16D33A-8BBF-493E-BBE5-9B3060B97476}" type="presOf" srcId="{B22CD208-A784-49F5-9AF2-737593FD8B69}" destId="{10F773E8-388F-4263-9D79-EE06DEAEBC63}" srcOrd="0" destOrd="0" presId="urn:microsoft.com/office/officeart/2005/8/layout/process4"/>
    <dgm:cxn modelId="{C76DD040-B4A5-4B51-B4D9-88102F575E9D}" type="presOf" srcId="{98D5467C-841B-4569-A287-1BB2768C52B4}" destId="{4A159038-640A-41FB-8901-2C0E54AEA31E}" srcOrd="0" destOrd="0" presId="urn:microsoft.com/office/officeart/2005/8/layout/process4"/>
    <dgm:cxn modelId="{6CFBB754-4596-4BF3-9423-051B2CBFAF3D}" type="presOf" srcId="{0FE82892-C72F-4B63-872E-E2255CF91AD4}" destId="{11440CC8-87F5-48B2-8C83-DE22D3D78967}" srcOrd="0" destOrd="0" presId="urn:microsoft.com/office/officeart/2005/8/layout/process4"/>
    <dgm:cxn modelId="{F7D2A455-F0E1-4F47-B882-5628957B606F}" srcId="{0FE82892-C72F-4B63-872E-E2255CF91AD4}" destId="{98D5467C-841B-4569-A287-1BB2768C52B4}" srcOrd="2" destOrd="0" parTransId="{29BCFB88-17E4-4352-97ED-B84926243F19}" sibTransId="{ACF8DF28-D4E0-4091-AAA0-DB42CF70A31D}"/>
    <dgm:cxn modelId="{738D957C-EC05-4003-B493-DC5BEF6386C9}" srcId="{EBE79B25-F90B-41B3-BF2C-C4EC38ACEEF4}" destId="{8A7D2E79-C45F-4834-B73E-5976AD7A5AE7}" srcOrd="0" destOrd="0" parTransId="{4EA9DC0A-E164-4ECB-B84F-B9C0AB23D73F}" sibTransId="{EE01579C-E4CE-4AF3-AF39-0BB3076DC77A}"/>
    <dgm:cxn modelId="{BC7EFE84-B124-49C2-8E22-B528C56101D3}" type="presOf" srcId="{EBE79B25-F90B-41B3-BF2C-C4EC38ACEEF4}" destId="{C039F484-3D6D-4BEB-B598-5B3BD6CFF4D4}" srcOrd="0" destOrd="0" presId="urn:microsoft.com/office/officeart/2005/8/layout/process4"/>
    <dgm:cxn modelId="{CFF299A4-9904-446B-8AE6-34766ABCC32C}" srcId="{0FE82892-C72F-4B63-872E-E2255CF91AD4}" destId="{B22CD208-A784-49F5-9AF2-737593FD8B69}" srcOrd="0" destOrd="0" parTransId="{7DAAC4C5-6C2F-40FF-9F5A-8E581D2676B0}" sibTransId="{C7D1526E-D348-4390-8402-6DF4D4F5031B}"/>
    <dgm:cxn modelId="{2C2C7EAC-2229-4589-BA0A-4D06BBE0397F}" srcId="{EBE79B25-F90B-41B3-BF2C-C4EC38ACEEF4}" destId="{0FE82892-C72F-4B63-872E-E2255CF91AD4}" srcOrd="1" destOrd="0" parTransId="{106F2FF1-DDF7-4672-B57F-CA79538C2506}" sibTransId="{D85C9D05-33A6-4A68-A11E-656B611AD3B5}"/>
    <dgm:cxn modelId="{BFF19CE7-EB4A-4B11-B557-4ED4F061118F}" type="presOf" srcId="{8CC623DA-EC6B-4244-83D4-22C0F8DC84B1}" destId="{36D26D2A-42C6-4505-A71A-3FECEAE5E335}" srcOrd="0" destOrd="0" presId="urn:microsoft.com/office/officeart/2005/8/layout/process4"/>
    <dgm:cxn modelId="{2C4E07F5-6329-4FFA-A724-740A273EDC1B}" type="presOf" srcId="{0FE82892-C72F-4B63-872E-E2255CF91AD4}" destId="{E22B4B9D-DB0B-49FB-887B-8E72B13CFD21}" srcOrd="1" destOrd="0" presId="urn:microsoft.com/office/officeart/2005/8/layout/process4"/>
    <dgm:cxn modelId="{DD5E16CD-8FCF-45D9-8791-E55ED79A5AF5}" type="presParOf" srcId="{C039F484-3D6D-4BEB-B598-5B3BD6CFF4D4}" destId="{1C340D36-02A7-41D1-9AC3-B0FF6191B20A}" srcOrd="0" destOrd="0" presId="urn:microsoft.com/office/officeart/2005/8/layout/process4"/>
    <dgm:cxn modelId="{EB87B11F-9ED6-4312-802E-A8E26E7BA62F}" type="presParOf" srcId="{1C340D36-02A7-41D1-9AC3-B0FF6191B20A}" destId="{11440CC8-87F5-48B2-8C83-DE22D3D78967}" srcOrd="0" destOrd="0" presId="urn:microsoft.com/office/officeart/2005/8/layout/process4"/>
    <dgm:cxn modelId="{56324B11-6143-4BB9-953E-CD7A4303F1A5}" type="presParOf" srcId="{1C340D36-02A7-41D1-9AC3-B0FF6191B20A}" destId="{E22B4B9D-DB0B-49FB-887B-8E72B13CFD21}" srcOrd="1" destOrd="0" presId="urn:microsoft.com/office/officeart/2005/8/layout/process4"/>
    <dgm:cxn modelId="{14324D18-6305-4C93-A4E2-8E21276CEFEA}" type="presParOf" srcId="{1C340D36-02A7-41D1-9AC3-B0FF6191B20A}" destId="{A9CD9B09-4652-47E5-A034-1FE7F9AFBB87}" srcOrd="2" destOrd="0" presId="urn:microsoft.com/office/officeart/2005/8/layout/process4"/>
    <dgm:cxn modelId="{1C9B8971-A0BA-4981-96F6-1FD8F5552447}" type="presParOf" srcId="{A9CD9B09-4652-47E5-A034-1FE7F9AFBB87}" destId="{10F773E8-388F-4263-9D79-EE06DEAEBC63}" srcOrd="0" destOrd="0" presId="urn:microsoft.com/office/officeart/2005/8/layout/process4"/>
    <dgm:cxn modelId="{5E7B79B7-8921-4107-BDA2-2FFBEA0ECC94}" type="presParOf" srcId="{A9CD9B09-4652-47E5-A034-1FE7F9AFBB87}" destId="{36D26D2A-42C6-4505-A71A-3FECEAE5E335}" srcOrd="1" destOrd="0" presId="urn:microsoft.com/office/officeart/2005/8/layout/process4"/>
    <dgm:cxn modelId="{F81FBA2F-D313-44A5-BE4D-86705EDBA172}" type="presParOf" srcId="{A9CD9B09-4652-47E5-A034-1FE7F9AFBB87}" destId="{4A159038-640A-41FB-8901-2C0E54AEA31E}" srcOrd="2" destOrd="0" presId="urn:microsoft.com/office/officeart/2005/8/layout/process4"/>
    <dgm:cxn modelId="{7072B4C1-A7DD-419E-A8A6-35CB2337CA70}" type="presParOf" srcId="{C039F484-3D6D-4BEB-B598-5B3BD6CFF4D4}" destId="{569490D7-F0A1-4FAB-BB54-F009985061CD}" srcOrd="1" destOrd="0" presId="urn:microsoft.com/office/officeart/2005/8/layout/process4"/>
    <dgm:cxn modelId="{CE9155DC-178D-4BDE-B4A3-3DBBBA16B692}" type="presParOf" srcId="{C039F484-3D6D-4BEB-B598-5B3BD6CFF4D4}" destId="{18F0FA59-4D78-4E6A-8774-8959B321B1CB}" srcOrd="2" destOrd="0" presId="urn:microsoft.com/office/officeart/2005/8/layout/process4"/>
    <dgm:cxn modelId="{44639E97-CA17-4BD7-AB4B-36E68086B64F}" type="presParOf" srcId="{18F0FA59-4D78-4E6A-8774-8959B321B1CB}" destId="{E45CA750-498A-4DA4-A426-3481E612572B}"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71FA511-C3C7-40A2-BA5D-08CF02C21308}" type="doc">
      <dgm:prSet loTypeId="urn:microsoft.com/office/officeart/2005/8/layout/process4" loCatId="process" qsTypeId="urn:microsoft.com/office/officeart/2005/8/quickstyle/simple1" qsCatId="simple" csTypeId="urn:microsoft.com/office/officeart/2005/8/colors/accent1_2" csCatId="accent1"/>
      <dgm:spPr/>
      <dgm:t>
        <a:bodyPr/>
        <a:lstStyle/>
        <a:p>
          <a:endParaRPr lang="en-US"/>
        </a:p>
      </dgm:t>
    </dgm:pt>
    <dgm:pt modelId="{3BB022CF-52F8-4865-885F-A9DB5D837767}">
      <dgm:prSet/>
      <dgm:spPr/>
      <dgm:t>
        <a:bodyPr/>
        <a:lstStyle/>
        <a:p>
          <a:r>
            <a:rPr lang="af-ZA"/>
            <a:t>Choose the best option after evaluating your choices.</a:t>
          </a:r>
          <a:endParaRPr lang="en-US"/>
        </a:p>
      </dgm:t>
    </dgm:pt>
    <dgm:pt modelId="{255BE177-DD76-4B6E-A062-A2D4D7FDFD93}" type="parTrans" cxnId="{47014DC6-1654-4CF0-9846-A2ED27297A21}">
      <dgm:prSet/>
      <dgm:spPr/>
      <dgm:t>
        <a:bodyPr/>
        <a:lstStyle/>
        <a:p>
          <a:endParaRPr lang="en-US"/>
        </a:p>
      </dgm:t>
    </dgm:pt>
    <dgm:pt modelId="{63DF2B8F-A121-4690-A242-09DDF6E25EF1}" type="sibTrans" cxnId="{47014DC6-1654-4CF0-9846-A2ED27297A21}">
      <dgm:prSet/>
      <dgm:spPr/>
      <dgm:t>
        <a:bodyPr/>
        <a:lstStyle/>
        <a:p>
          <a:endParaRPr lang="en-US"/>
        </a:p>
      </dgm:t>
    </dgm:pt>
    <dgm:pt modelId="{1DED96B2-F446-4F3C-81B7-E8E1AD51C3B1}">
      <dgm:prSet/>
      <dgm:spPr/>
      <dgm:t>
        <a:bodyPr/>
        <a:lstStyle/>
        <a:p>
          <a:r>
            <a:rPr lang="af-ZA"/>
            <a:t>Good decisions involve:</a:t>
          </a:r>
          <a:endParaRPr lang="en-US"/>
        </a:p>
      </dgm:t>
    </dgm:pt>
    <dgm:pt modelId="{0C3FDE27-AA4F-4A5C-9348-B2AD6B78A0EF}" type="parTrans" cxnId="{8901B29D-A4BD-4876-948F-2368E9C56600}">
      <dgm:prSet/>
      <dgm:spPr/>
      <dgm:t>
        <a:bodyPr/>
        <a:lstStyle/>
        <a:p>
          <a:endParaRPr lang="en-US"/>
        </a:p>
      </dgm:t>
    </dgm:pt>
    <dgm:pt modelId="{C14C2547-2E84-4F05-B3FF-2C1214968791}" type="sibTrans" cxnId="{8901B29D-A4BD-4876-948F-2368E9C56600}">
      <dgm:prSet/>
      <dgm:spPr/>
      <dgm:t>
        <a:bodyPr/>
        <a:lstStyle/>
        <a:p>
          <a:endParaRPr lang="en-US"/>
        </a:p>
      </dgm:t>
    </dgm:pt>
    <dgm:pt modelId="{0C4B73D3-B17E-4D10-9B18-A27A49CA0716}">
      <dgm:prSet/>
      <dgm:spPr/>
      <dgm:t>
        <a:bodyPr/>
        <a:lstStyle/>
        <a:p>
          <a:r>
            <a:rPr lang="af-ZA"/>
            <a:t>gathering information </a:t>
          </a:r>
          <a:endParaRPr lang="en-US"/>
        </a:p>
      </dgm:t>
    </dgm:pt>
    <dgm:pt modelId="{4C170803-E805-4DF1-9D47-95D37A87F059}" type="parTrans" cxnId="{C48984A0-0E42-4AEB-B475-542158FD136F}">
      <dgm:prSet/>
      <dgm:spPr/>
      <dgm:t>
        <a:bodyPr/>
        <a:lstStyle/>
        <a:p>
          <a:endParaRPr lang="en-US"/>
        </a:p>
      </dgm:t>
    </dgm:pt>
    <dgm:pt modelId="{30E599BB-89B7-4B62-B35D-336A80037F8A}" type="sibTrans" cxnId="{C48984A0-0E42-4AEB-B475-542158FD136F}">
      <dgm:prSet/>
      <dgm:spPr/>
      <dgm:t>
        <a:bodyPr/>
        <a:lstStyle/>
        <a:p>
          <a:endParaRPr lang="en-US"/>
        </a:p>
      </dgm:t>
    </dgm:pt>
    <dgm:pt modelId="{2C770762-981E-4468-B1E9-E8E8F109523B}">
      <dgm:prSet/>
      <dgm:spPr/>
      <dgm:t>
        <a:bodyPr/>
        <a:lstStyle/>
        <a:p>
          <a:r>
            <a:rPr lang="af-ZA"/>
            <a:t>comparing options </a:t>
          </a:r>
          <a:endParaRPr lang="en-US"/>
        </a:p>
      </dgm:t>
    </dgm:pt>
    <dgm:pt modelId="{2CF1519D-8A38-4D90-9658-9F528F0A59C8}" type="parTrans" cxnId="{A70F583A-EBBE-47CF-95C5-834E80027567}">
      <dgm:prSet/>
      <dgm:spPr/>
      <dgm:t>
        <a:bodyPr/>
        <a:lstStyle/>
        <a:p>
          <a:endParaRPr lang="en-US"/>
        </a:p>
      </dgm:t>
    </dgm:pt>
    <dgm:pt modelId="{6F2E4BD0-C7C5-4820-BA7C-D76773C69C4C}" type="sibTrans" cxnId="{A70F583A-EBBE-47CF-95C5-834E80027567}">
      <dgm:prSet/>
      <dgm:spPr/>
      <dgm:t>
        <a:bodyPr/>
        <a:lstStyle/>
        <a:p>
          <a:endParaRPr lang="en-US"/>
        </a:p>
      </dgm:t>
    </dgm:pt>
    <dgm:pt modelId="{495842AF-A88A-4684-9AE1-B5220ED50A28}">
      <dgm:prSet/>
      <dgm:spPr/>
      <dgm:t>
        <a:bodyPr/>
        <a:lstStyle/>
        <a:p>
          <a:r>
            <a:rPr lang="af-ZA"/>
            <a:t>considering future goals</a:t>
          </a:r>
          <a:endParaRPr lang="en-US"/>
        </a:p>
      </dgm:t>
    </dgm:pt>
    <dgm:pt modelId="{CD7F251E-A781-412D-9584-C54C72006B6C}" type="parTrans" cxnId="{0629AC76-2D69-4953-8343-10648C9FD9D9}">
      <dgm:prSet/>
      <dgm:spPr/>
      <dgm:t>
        <a:bodyPr/>
        <a:lstStyle/>
        <a:p>
          <a:endParaRPr lang="en-US"/>
        </a:p>
      </dgm:t>
    </dgm:pt>
    <dgm:pt modelId="{533959CF-4579-46AC-978B-053A44E507D8}" type="sibTrans" cxnId="{0629AC76-2D69-4953-8343-10648C9FD9D9}">
      <dgm:prSet/>
      <dgm:spPr/>
      <dgm:t>
        <a:bodyPr/>
        <a:lstStyle/>
        <a:p>
          <a:endParaRPr lang="en-US"/>
        </a:p>
      </dgm:t>
    </dgm:pt>
    <dgm:pt modelId="{F1D27A1E-5D0E-469F-811F-8A12852070E8}" type="pres">
      <dgm:prSet presAssocID="{371FA511-C3C7-40A2-BA5D-08CF02C21308}" presName="Name0" presStyleCnt="0">
        <dgm:presLayoutVars>
          <dgm:dir/>
          <dgm:animLvl val="lvl"/>
          <dgm:resizeHandles val="exact"/>
        </dgm:presLayoutVars>
      </dgm:prSet>
      <dgm:spPr/>
    </dgm:pt>
    <dgm:pt modelId="{4CEF37E9-7462-4577-BF03-7C82550A00E9}" type="pres">
      <dgm:prSet presAssocID="{1DED96B2-F446-4F3C-81B7-E8E1AD51C3B1}" presName="boxAndChildren" presStyleCnt="0"/>
      <dgm:spPr/>
    </dgm:pt>
    <dgm:pt modelId="{DDFD1952-17F8-4BAE-AA18-A641AF386EE8}" type="pres">
      <dgm:prSet presAssocID="{1DED96B2-F446-4F3C-81B7-E8E1AD51C3B1}" presName="parentTextBox" presStyleLbl="node1" presStyleIdx="0" presStyleCnt="2"/>
      <dgm:spPr/>
    </dgm:pt>
    <dgm:pt modelId="{254B7BEC-6457-4EF7-8B4D-3FF9F2322971}" type="pres">
      <dgm:prSet presAssocID="{1DED96B2-F446-4F3C-81B7-E8E1AD51C3B1}" presName="entireBox" presStyleLbl="node1" presStyleIdx="0" presStyleCnt="2"/>
      <dgm:spPr/>
    </dgm:pt>
    <dgm:pt modelId="{0D6D0967-8923-4DC5-A0BF-AFAB4A46B1AC}" type="pres">
      <dgm:prSet presAssocID="{1DED96B2-F446-4F3C-81B7-E8E1AD51C3B1}" presName="descendantBox" presStyleCnt="0"/>
      <dgm:spPr/>
    </dgm:pt>
    <dgm:pt modelId="{C1ACA1C0-C505-4439-8CA8-8DC02D9CBD85}" type="pres">
      <dgm:prSet presAssocID="{0C4B73D3-B17E-4D10-9B18-A27A49CA0716}" presName="childTextBox" presStyleLbl="fgAccFollowNode1" presStyleIdx="0" presStyleCnt="3">
        <dgm:presLayoutVars>
          <dgm:bulletEnabled val="1"/>
        </dgm:presLayoutVars>
      </dgm:prSet>
      <dgm:spPr/>
    </dgm:pt>
    <dgm:pt modelId="{0B81633F-7CEE-4525-BB96-BA164DDC6CB1}" type="pres">
      <dgm:prSet presAssocID="{2C770762-981E-4468-B1E9-E8E8F109523B}" presName="childTextBox" presStyleLbl="fgAccFollowNode1" presStyleIdx="1" presStyleCnt="3">
        <dgm:presLayoutVars>
          <dgm:bulletEnabled val="1"/>
        </dgm:presLayoutVars>
      </dgm:prSet>
      <dgm:spPr/>
    </dgm:pt>
    <dgm:pt modelId="{1706BD9F-7EC2-4E2E-A832-B904EF9AF9FB}" type="pres">
      <dgm:prSet presAssocID="{495842AF-A88A-4684-9AE1-B5220ED50A28}" presName="childTextBox" presStyleLbl="fgAccFollowNode1" presStyleIdx="2" presStyleCnt="3">
        <dgm:presLayoutVars>
          <dgm:bulletEnabled val="1"/>
        </dgm:presLayoutVars>
      </dgm:prSet>
      <dgm:spPr/>
    </dgm:pt>
    <dgm:pt modelId="{C8F25E9E-6183-4B1C-A77C-6DF5E3DA9E17}" type="pres">
      <dgm:prSet presAssocID="{63DF2B8F-A121-4690-A242-09DDF6E25EF1}" presName="sp" presStyleCnt="0"/>
      <dgm:spPr/>
    </dgm:pt>
    <dgm:pt modelId="{68E98CDE-0940-4664-9F45-E96BE042CE45}" type="pres">
      <dgm:prSet presAssocID="{3BB022CF-52F8-4865-885F-A9DB5D837767}" presName="arrowAndChildren" presStyleCnt="0"/>
      <dgm:spPr/>
    </dgm:pt>
    <dgm:pt modelId="{29DB8B36-B415-4D7D-843D-52B3F3E69407}" type="pres">
      <dgm:prSet presAssocID="{3BB022CF-52F8-4865-885F-A9DB5D837767}" presName="parentTextArrow" presStyleLbl="node1" presStyleIdx="1" presStyleCnt="2"/>
      <dgm:spPr/>
    </dgm:pt>
  </dgm:ptLst>
  <dgm:cxnLst>
    <dgm:cxn modelId="{4BD2DC07-A1DC-4382-B761-5FD816DC7C69}" type="presOf" srcId="{3BB022CF-52F8-4865-885F-A9DB5D837767}" destId="{29DB8B36-B415-4D7D-843D-52B3F3E69407}" srcOrd="0" destOrd="0" presId="urn:microsoft.com/office/officeart/2005/8/layout/process4"/>
    <dgm:cxn modelId="{8A6AFF25-A836-4D2A-A055-4FE39A04C156}" type="presOf" srcId="{371FA511-C3C7-40A2-BA5D-08CF02C21308}" destId="{F1D27A1E-5D0E-469F-811F-8A12852070E8}" srcOrd="0" destOrd="0" presId="urn:microsoft.com/office/officeart/2005/8/layout/process4"/>
    <dgm:cxn modelId="{A70F583A-EBBE-47CF-95C5-834E80027567}" srcId="{1DED96B2-F446-4F3C-81B7-E8E1AD51C3B1}" destId="{2C770762-981E-4468-B1E9-E8E8F109523B}" srcOrd="1" destOrd="0" parTransId="{2CF1519D-8A38-4D90-9658-9F528F0A59C8}" sibTransId="{6F2E4BD0-C7C5-4820-BA7C-D76773C69C4C}"/>
    <dgm:cxn modelId="{0629AC76-2D69-4953-8343-10648C9FD9D9}" srcId="{1DED96B2-F446-4F3C-81B7-E8E1AD51C3B1}" destId="{495842AF-A88A-4684-9AE1-B5220ED50A28}" srcOrd="2" destOrd="0" parTransId="{CD7F251E-A781-412D-9584-C54C72006B6C}" sibTransId="{533959CF-4579-46AC-978B-053A44E507D8}"/>
    <dgm:cxn modelId="{8901B29D-A4BD-4876-948F-2368E9C56600}" srcId="{371FA511-C3C7-40A2-BA5D-08CF02C21308}" destId="{1DED96B2-F446-4F3C-81B7-E8E1AD51C3B1}" srcOrd="1" destOrd="0" parTransId="{0C3FDE27-AA4F-4A5C-9348-B2AD6B78A0EF}" sibTransId="{C14C2547-2E84-4F05-B3FF-2C1214968791}"/>
    <dgm:cxn modelId="{C48984A0-0E42-4AEB-B475-542158FD136F}" srcId="{1DED96B2-F446-4F3C-81B7-E8E1AD51C3B1}" destId="{0C4B73D3-B17E-4D10-9B18-A27A49CA0716}" srcOrd="0" destOrd="0" parTransId="{4C170803-E805-4DF1-9D47-95D37A87F059}" sibTransId="{30E599BB-89B7-4B62-B35D-336A80037F8A}"/>
    <dgm:cxn modelId="{09699BB8-650C-47E5-8D16-32D3F1AF9422}" type="presOf" srcId="{1DED96B2-F446-4F3C-81B7-E8E1AD51C3B1}" destId="{254B7BEC-6457-4EF7-8B4D-3FF9F2322971}" srcOrd="1" destOrd="0" presId="urn:microsoft.com/office/officeart/2005/8/layout/process4"/>
    <dgm:cxn modelId="{274D33BC-74A9-4AF9-B040-56DEE04146C9}" type="presOf" srcId="{0C4B73D3-B17E-4D10-9B18-A27A49CA0716}" destId="{C1ACA1C0-C505-4439-8CA8-8DC02D9CBD85}" srcOrd="0" destOrd="0" presId="urn:microsoft.com/office/officeart/2005/8/layout/process4"/>
    <dgm:cxn modelId="{C7D977C3-87D7-4403-ABE9-C77952BE8DA1}" type="presOf" srcId="{495842AF-A88A-4684-9AE1-B5220ED50A28}" destId="{1706BD9F-7EC2-4E2E-A832-B904EF9AF9FB}" srcOrd="0" destOrd="0" presId="urn:microsoft.com/office/officeart/2005/8/layout/process4"/>
    <dgm:cxn modelId="{93C69EC4-FF74-4F91-ACF6-3A1BCAFD3BAA}" type="presOf" srcId="{2C770762-981E-4468-B1E9-E8E8F109523B}" destId="{0B81633F-7CEE-4525-BB96-BA164DDC6CB1}" srcOrd="0" destOrd="0" presId="urn:microsoft.com/office/officeart/2005/8/layout/process4"/>
    <dgm:cxn modelId="{47014DC6-1654-4CF0-9846-A2ED27297A21}" srcId="{371FA511-C3C7-40A2-BA5D-08CF02C21308}" destId="{3BB022CF-52F8-4865-885F-A9DB5D837767}" srcOrd="0" destOrd="0" parTransId="{255BE177-DD76-4B6E-A062-A2D4D7FDFD93}" sibTransId="{63DF2B8F-A121-4690-A242-09DDF6E25EF1}"/>
    <dgm:cxn modelId="{66F7B6EC-D1C7-472C-B33F-CECB0D4873DD}" type="presOf" srcId="{1DED96B2-F446-4F3C-81B7-E8E1AD51C3B1}" destId="{DDFD1952-17F8-4BAE-AA18-A641AF386EE8}" srcOrd="0" destOrd="0" presId="urn:microsoft.com/office/officeart/2005/8/layout/process4"/>
    <dgm:cxn modelId="{05EDFB15-77AA-4C7D-A94F-1514BBEDC07B}" type="presParOf" srcId="{F1D27A1E-5D0E-469F-811F-8A12852070E8}" destId="{4CEF37E9-7462-4577-BF03-7C82550A00E9}" srcOrd="0" destOrd="0" presId="urn:microsoft.com/office/officeart/2005/8/layout/process4"/>
    <dgm:cxn modelId="{C3D5AB99-EE62-4978-B645-F3B7151D35EC}" type="presParOf" srcId="{4CEF37E9-7462-4577-BF03-7C82550A00E9}" destId="{DDFD1952-17F8-4BAE-AA18-A641AF386EE8}" srcOrd="0" destOrd="0" presId="urn:microsoft.com/office/officeart/2005/8/layout/process4"/>
    <dgm:cxn modelId="{26D33DFA-E0C8-40AC-A50E-ECEE6748808B}" type="presParOf" srcId="{4CEF37E9-7462-4577-BF03-7C82550A00E9}" destId="{254B7BEC-6457-4EF7-8B4D-3FF9F2322971}" srcOrd="1" destOrd="0" presId="urn:microsoft.com/office/officeart/2005/8/layout/process4"/>
    <dgm:cxn modelId="{01C1B0F3-9AB2-4D21-8EF3-1069D8A869C2}" type="presParOf" srcId="{4CEF37E9-7462-4577-BF03-7C82550A00E9}" destId="{0D6D0967-8923-4DC5-A0BF-AFAB4A46B1AC}" srcOrd="2" destOrd="0" presId="urn:microsoft.com/office/officeart/2005/8/layout/process4"/>
    <dgm:cxn modelId="{BF1015DD-C276-4245-AF62-5CB897462C29}" type="presParOf" srcId="{0D6D0967-8923-4DC5-A0BF-AFAB4A46B1AC}" destId="{C1ACA1C0-C505-4439-8CA8-8DC02D9CBD85}" srcOrd="0" destOrd="0" presId="urn:microsoft.com/office/officeart/2005/8/layout/process4"/>
    <dgm:cxn modelId="{49698256-C127-44E2-A9E8-E93752E9CDAA}" type="presParOf" srcId="{0D6D0967-8923-4DC5-A0BF-AFAB4A46B1AC}" destId="{0B81633F-7CEE-4525-BB96-BA164DDC6CB1}" srcOrd="1" destOrd="0" presId="urn:microsoft.com/office/officeart/2005/8/layout/process4"/>
    <dgm:cxn modelId="{61F8CD06-C6CF-4E00-97CA-0EC44DD69888}" type="presParOf" srcId="{0D6D0967-8923-4DC5-A0BF-AFAB4A46B1AC}" destId="{1706BD9F-7EC2-4E2E-A832-B904EF9AF9FB}" srcOrd="2" destOrd="0" presId="urn:microsoft.com/office/officeart/2005/8/layout/process4"/>
    <dgm:cxn modelId="{D8912ED3-D161-4BCB-9604-822C768A8C5F}" type="presParOf" srcId="{F1D27A1E-5D0E-469F-811F-8A12852070E8}" destId="{C8F25E9E-6183-4B1C-A77C-6DF5E3DA9E17}" srcOrd="1" destOrd="0" presId="urn:microsoft.com/office/officeart/2005/8/layout/process4"/>
    <dgm:cxn modelId="{7E6EC633-32CC-4688-A318-000B81604AB0}" type="presParOf" srcId="{F1D27A1E-5D0E-469F-811F-8A12852070E8}" destId="{68E98CDE-0940-4664-9F45-E96BE042CE45}" srcOrd="2" destOrd="0" presId="urn:microsoft.com/office/officeart/2005/8/layout/process4"/>
    <dgm:cxn modelId="{AE6E2CE4-B64F-42BC-84D1-BF9B68680E3A}" type="presParOf" srcId="{68E98CDE-0940-4664-9F45-E96BE042CE45}" destId="{29DB8B36-B415-4D7D-843D-52B3F3E69407}"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B6B96BC-42F5-45B4-94D9-F89838EEDD01}" type="doc">
      <dgm:prSet loTypeId="urn:microsoft.com/office/officeart/2016/7/layout/BasicLinearProcessNumbered" loCatId="process" qsTypeId="urn:microsoft.com/office/officeart/2005/8/quickstyle/simple1" qsCatId="simple" csTypeId="urn:microsoft.com/office/officeart/2005/8/colors/colorful2" csCatId="colorful"/>
      <dgm:spPr/>
      <dgm:t>
        <a:bodyPr/>
        <a:lstStyle/>
        <a:p>
          <a:endParaRPr lang="en-US"/>
        </a:p>
      </dgm:t>
    </dgm:pt>
    <dgm:pt modelId="{0FAE141C-58D9-40AA-A04B-29DA320E7136}">
      <dgm:prSet/>
      <dgm:spPr/>
      <dgm:t>
        <a:bodyPr/>
        <a:lstStyle/>
        <a:p>
          <a:r>
            <a:rPr lang="af-ZA"/>
            <a:t>Identify the problem. </a:t>
          </a:r>
          <a:endParaRPr lang="en-US"/>
        </a:p>
      </dgm:t>
    </dgm:pt>
    <dgm:pt modelId="{9C506C4D-C75D-4047-820C-886B90E766B3}" type="parTrans" cxnId="{EF1EFE24-8A17-4A7A-AB9E-2EA0E4D74F32}">
      <dgm:prSet/>
      <dgm:spPr/>
      <dgm:t>
        <a:bodyPr/>
        <a:lstStyle/>
        <a:p>
          <a:endParaRPr lang="en-US"/>
        </a:p>
      </dgm:t>
    </dgm:pt>
    <dgm:pt modelId="{45903CB7-3059-4387-9C5D-1BBF771903CE}" type="sibTrans" cxnId="{EF1EFE24-8A17-4A7A-AB9E-2EA0E4D74F32}">
      <dgm:prSet phldrT="1" phldr="0"/>
      <dgm:spPr/>
      <dgm:t>
        <a:bodyPr/>
        <a:lstStyle/>
        <a:p>
          <a:r>
            <a:rPr lang="en-US"/>
            <a:t>1</a:t>
          </a:r>
        </a:p>
      </dgm:t>
    </dgm:pt>
    <dgm:pt modelId="{7B3AB9EE-556E-46A2-BC56-BD0B0385CD8F}">
      <dgm:prSet/>
      <dgm:spPr/>
      <dgm:t>
        <a:bodyPr/>
        <a:lstStyle/>
        <a:p>
          <a:r>
            <a:rPr lang="af-ZA"/>
            <a:t>Think of possible solutions. </a:t>
          </a:r>
          <a:endParaRPr lang="en-US"/>
        </a:p>
      </dgm:t>
    </dgm:pt>
    <dgm:pt modelId="{EDE9E624-F029-453F-BD54-CC98D6B5D5B6}" type="parTrans" cxnId="{D60DA47C-9E23-4F6A-BD7D-44F64541B657}">
      <dgm:prSet/>
      <dgm:spPr/>
      <dgm:t>
        <a:bodyPr/>
        <a:lstStyle/>
        <a:p>
          <a:endParaRPr lang="en-US"/>
        </a:p>
      </dgm:t>
    </dgm:pt>
    <dgm:pt modelId="{DC6507AB-A6D1-4D9E-BE69-E402BF711C5D}" type="sibTrans" cxnId="{D60DA47C-9E23-4F6A-BD7D-44F64541B657}">
      <dgm:prSet phldrT="2" phldr="0"/>
      <dgm:spPr/>
      <dgm:t>
        <a:bodyPr/>
        <a:lstStyle/>
        <a:p>
          <a:r>
            <a:rPr lang="en-US"/>
            <a:t>2</a:t>
          </a:r>
        </a:p>
      </dgm:t>
    </dgm:pt>
    <dgm:pt modelId="{B5D80BC8-77D8-48F4-BA3D-3E593BA0AE49}">
      <dgm:prSet/>
      <dgm:spPr/>
      <dgm:t>
        <a:bodyPr/>
        <a:lstStyle/>
        <a:p>
          <a:r>
            <a:rPr lang="af-ZA"/>
            <a:t>Consider the consequences. </a:t>
          </a:r>
          <a:endParaRPr lang="en-US"/>
        </a:p>
      </dgm:t>
    </dgm:pt>
    <dgm:pt modelId="{2BF98D0F-7FBB-4C75-A88E-65ACF7FC5E69}" type="parTrans" cxnId="{2C937E69-6B8C-4F9F-BA9D-D814558F088C}">
      <dgm:prSet/>
      <dgm:spPr/>
      <dgm:t>
        <a:bodyPr/>
        <a:lstStyle/>
        <a:p>
          <a:endParaRPr lang="en-US"/>
        </a:p>
      </dgm:t>
    </dgm:pt>
    <dgm:pt modelId="{DDE1B88F-80ED-46C1-AB29-FE71171EE770}" type="sibTrans" cxnId="{2C937E69-6B8C-4F9F-BA9D-D814558F088C}">
      <dgm:prSet phldrT="3" phldr="0"/>
      <dgm:spPr/>
      <dgm:t>
        <a:bodyPr/>
        <a:lstStyle/>
        <a:p>
          <a:r>
            <a:rPr lang="en-US"/>
            <a:t>3</a:t>
          </a:r>
        </a:p>
      </dgm:t>
    </dgm:pt>
    <dgm:pt modelId="{67AE737E-F9DA-4223-B97F-670850F21786}">
      <dgm:prSet/>
      <dgm:spPr/>
      <dgm:t>
        <a:bodyPr/>
        <a:lstStyle/>
        <a:p>
          <a:r>
            <a:rPr lang="af-ZA"/>
            <a:t>Choose the best solution. </a:t>
          </a:r>
          <a:endParaRPr lang="en-US"/>
        </a:p>
      </dgm:t>
    </dgm:pt>
    <dgm:pt modelId="{A3A4793A-C05F-4610-AE1D-C4F6C06C852A}" type="parTrans" cxnId="{F24BB057-3C1B-4685-A990-307EAC0E79B6}">
      <dgm:prSet/>
      <dgm:spPr/>
      <dgm:t>
        <a:bodyPr/>
        <a:lstStyle/>
        <a:p>
          <a:endParaRPr lang="en-US"/>
        </a:p>
      </dgm:t>
    </dgm:pt>
    <dgm:pt modelId="{0F765C97-F6AF-42A9-B539-22A5BB60AC51}" type="sibTrans" cxnId="{F24BB057-3C1B-4685-A990-307EAC0E79B6}">
      <dgm:prSet phldrT="4" phldr="0"/>
      <dgm:spPr/>
      <dgm:t>
        <a:bodyPr/>
        <a:lstStyle/>
        <a:p>
          <a:r>
            <a:rPr lang="en-US"/>
            <a:t>4</a:t>
          </a:r>
        </a:p>
      </dgm:t>
    </dgm:pt>
    <dgm:pt modelId="{7DCB7205-58B5-4AF2-A831-A24232F36B7C}">
      <dgm:prSet/>
      <dgm:spPr/>
      <dgm:t>
        <a:bodyPr/>
        <a:lstStyle/>
        <a:p>
          <a:r>
            <a:rPr lang="af-ZA"/>
            <a:t>Take action.</a:t>
          </a:r>
          <a:endParaRPr lang="en-US"/>
        </a:p>
      </dgm:t>
    </dgm:pt>
    <dgm:pt modelId="{6EFB7D31-186A-4DCA-81ED-350397E39865}" type="parTrans" cxnId="{45D669B8-EEF6-4281-9B58-E8D24AD00F06}">
      <dgm:prSet/>
      <dgm:spPr/>
      <dgm:t>
        <a:bodyPr/>
        <a:lstStyle/>
        <a:p>
          <a:endParaRPr lang="en-US"/>
        </a:p>
      </dgm:t>
    </dgm:pt>
    <dgm:pt modelId="{4A8E2A95-560B-46A5-80CF-2F4D61718F83}" type="sibTrans" cxnId="{45D669B8-EEF6-4281-9B58-E8D24AD00F06}">
      <dgm:prSet phldrT="5" phldr="0"/>
      <dgm:spPr/>
      <dgm:t>
        <a:bodyPr/>
        <a:lstStyle/>
        <a:p>
          <a:r>
            <a:rPr lang="en-US"/>
            <a:t>5</a:t>
          </a:r>
        </a:p>
      </dgm:t>
    </dgm:pt>
    <dgm:pt modelId="{EB4BD0C2-53A7-4856-9270-DABD3A4EC919}" type="pres">
      <dgm:prSet presAssocID="{AB6B96BC-42F5-45B4-94D9-F89838EEDD01}" presName="Name0" presStyleCnt="0">
        <dgm:presLayoutVars>
          <dgm:animLvl val="lvl"/>
          <dgm:resizeHandles val="exact"/>
        </dgm:presLayoutVars>
      </dgm:prSet>
      <dgm:spPr/>
    </dgm:pt>
    <dgm:pt modelId="{0C4451A8-1FE3-41BA-8308-1EA3739C83DA}" type="pres">
      <dgm:prSet presAssocID="{0FAE141C-58D9-40AA-A04B-29DA320E7136}" presName="compositeNode" presStyleCnt="0">
        <dgm:presLayoutVars>
          <dgm:bulletEnabled val="1"/>
        </dgm:presLayoutVars>
      </dgm:prSet>
      <dgm:spPr/>
    </dgm:pt>
    <dgm:pt modelId="{6B6A7C0F-4933-47D8-8ACB-94811BE993CE}" type="pres">
      <dgm:prSet presAssocID="{0FAE141C-58D9-40AA-A04B-29DA320E7136}" presName="bgRect" presStyleLbl="bgAccFollowNode1" presStyleIdx="0" presStyleCnt="5"/>
      <dgm:spPr/>
    </dgm:pt>
    <dgm:pt modelId="{65ACD868-49A7-478D-B6EA-64E81EEA53AD}" type="pres">
      <dgm:prSet presAssocID="{45903CB7-3059-4387-9C5D-1BBF771903CE}" presName="sibTransNodeCircle" presStyleLbl="alignNode1" presStyleIdx="0" presStyleCnt="10">
        <dgm:presLayoutVars>
          <dgm:chMax val="0"/>
          <dgm:bulletEnabled/>
        </dgm:presLayoutVars>
      </dgm:prSet>
      <dgm:spPr/>
    </dgm:pt>
    <dgm:pt modelId="{40DF01F4-2F32-4403-83F3-67AEA53CCA84}" type="pres">
      <dgm:prSet presAssocID="{0FAE141C-58D9-40AA-A04B-29DA320E7136}" presName="bottomLine" presStyleLbl="alignNode1" presStyleIdx="1" presStyleCnt="10">
        <dgm:presLayoutVars/>
      </dgm:prSet>
      <dgm:spPr/>
    </dgm:pt>
    <dgm:pt modelId="{1EA9C492-06AB-4EFB-A1CA-8266B607F83A}" type="pres">
      <dgm:prSet presAssocID="{0FAE141C-58D9-40AA-A04B-29DA320E7136}" presName="nodeText" presStyleLbl="bgAccFollowNode1" presStyleIdx="0" presStyleCnt="5">
        <dgm:presLayoutVars>
          <dgm:bulletEnabled val="1"/>
        </dgm:presLayoutVars>
      </dgm:prSet>
      <dgm:spPr/>
    </dgm:pt>
    <dgm:pt modelId="{D1DB2197-CDD2-4862-A6D4-1CE4F6F062EE}" type="pres">
      <dgm:prSet presAssocID="{45903CB7-3059-4387-9C5D-1BBF771903CE}" presName="sibTrans" presStyleCnt="0"/>
      <dgm:spPr/>
    </dgm:pt>
    <dgm:pt modelId="{24B901D7-D16F-4C3A-AACA-752A95841E83}" type="pres">
      <dgm:prSet presAssocID="{7B3AB9EE-556E-46A2-BC56-BD0B0385CD8F}" presName="compositeNode" presStyleCnt="0">
        <dgm:presLayoutVars>
          <dgm:bulletEnabled val="1"/>
        </dgm:presLayoutVars>
      </dgm:prSet>
      <dgm:spPr/>
    </dgm:pt>
    <dgm:pt modelId="{C32D5BF5-56FD-4492-85E7-673C2EB0F8F5}" type="pres">
      <dgm:prSet presAssocID="{7B3AB9EE-556E-46A2-BC56-BD0B0385CD8F}" presName="bgRect" presStyleLbl="bgAccFollowNode1" presStyleIdx="1" presStyleCnt="5"/>
      <dgm:spPr/>
    </dgm:pt>
    <dgm:pt modelId="{53C0CFFC-99FA-47A3-8941-7CEF1B97214E}" type="pres">
      <dgm:prSet presAssocID="{DC6507AB-A6D1-4D9E-BE69-E402BF711C5D}" presName="sibTransNodeCircle" presStyleLbl="alignNode1" presStyleIdx="2" presStyleCnt="10">
        <dgm:presLayoutVars>
          <dgm:chMax val="0"/>
          <dgm:bulletEnabled/>
        </dgm:presLayoutVars>
      </dgm:prSet>
      <dgm:spPr/>
    </dgm:pt>
    <dgm:pt modelId="{CEAE3645-4BE3-4E34-9222-24E2E134376D}" type="pres">
      <dgm:prSet presAssocID="{7B3AB9EE-556E-46A2-BC56-BD0B0385CD8F}" presName="bottomLine" presStyleLbl="alignNode1" presStyleIdx="3" presStyleCnt="10">
        <dgm:presLayoutVars/>
      </dgm:prSet>
      <dgm:spPr/>
    </dgm:pt>
    <dgm:pt modelId="{936780A9-18D3-440F-B591-CC9419A94EA0}" type="pres">
      <dgm:prSet presAssocID="{7B3AB9EE-556E-46A2-BC56-BD0B0385CD8F}" presName="nodeText" presStyleLbl="bgAccFollowNode1" presStyleIdx="1" presStyleCnt="5">
        <dgm:presLayoutVars>
          <dgm:bulletEnabled val="1"/>
        </dgm:presLayoutVars>
      </dgm:prSet>
      <dgm:spPr/>
    </dgm:pt>
    <dgm:pt modelId="{3F0D4D19-0F67-4983-8C8F-B8F7E68D25A4}" type="pres">
      <dgm:prSet presAssocID="{DC6507AB-A6D1-4D9E-BE69-E402BF711C5D}" presName="sibTrans" presStyleCnt="0"/>
      <dgm:spPr/>
    </dgm:pt>
    <dgm:pt modelId="{5BD6F22C-81BA-411D-9F64-67F7A7BC2E6A}" type="pres">
      <dgm:prSet presAssocID="{B5D80BC8-77D8-48F4-BA3D-3E593BA0AE49}" presName="compositeNode" presStyleCnt="0">
        <dgm:presLayoutVars>
          <dgm:bulletEnabled val="1"/>
        </dgm:presLayoutVars>
      </dgm:prSet>
      <dgm:spPr/>
    </dgm:pt>
    <dgm:pt modelId="{EDD1D339-E0C4-446A-BC68-D2416238014A}" type="pres">
      <dgm:prSet presAssocID="{B5D80BC8-77D8-48F4-BA3D-3E593BA0AE49}" presName="bgRect" presStyleLbl="bgAccFollowNode1" presStyleIdx="2" presStyleCnt="5"/>
      <dgm:spPr/>
    </dgm:pt>
    <dgm:pt modelId="{0B963E6E-E856-4960-8200-DAA7F9BE32DE}" type="pres">
      <dgm:prSet presAssocID="{DDE1B88F-80ED-46C1-AB29-FE71171EE770}" presName="sibTransNodeCircle" presStyleLbl="alignNode1" presStyleIdx="4" presStyleCnt="10">
        <dgm:presLayoutVars>
          <dgm:chMax val="0"/>
          <dgm:bulletEnabled/>
        </dgm:presLayoutVars>
      </dgm:prSet>
      <dgm:spPr/>
    </dgm:pt>
    <dgm:pt modelId="{0557AEC6-74D0-4F1E-8CD3-52AB122AD72B}" type="pres">
      <dgm:prSet presAssocID="{B5D80BC8-77D8-48F4-BA3D-3E593BA0AE49}" presName="bottomLine" presStyleLbl="alignNode1" presStyleIdx="5" presStyleCnt="10">
        <dgm:presLayoutVars/>
      </dgm:prSet>
      <dgm:spPr/>
    </dgm:pt>
    <dgm:pt modelId="{49753E42-448B-484E-A8BC-4E725574ABD9}" type="pres">
      <dgm:prSet presAssocID="{B5D80BC8-77D8-48F4-BA3D-3E593BA0AE49}" presName="nodeText" presStyleLbl="bgAccFollowNode1" presStyleIdx="2" presStyleCnt="5">
        <dgm:presLayoutVars>
          <dgm:bulletEnabled val="1"/>
        </dgm:presLayoutVars>
      </dgm:prSet>
      <dgm:spPr/>
    </dgm:pt>
    <dgm:pt modelId="{4E83D6EC-9B2E-49F7-8997-72B39C386F41}" type="pres">
      <dgm:prSet presAssocID="{DDE1B88F-80ED-46C1-AB29-FE71171EE770}" presName="sibTrans" presStyleCnt="0"/>
      <dgm:spPr/>
    </dgm:pt>
    <dgm:pt modelId="{A7EC27CD-6E4E-4C54-B6E0-E68917AFE4B4}" type="pres">
      <dgm:prSet presAssocID="{67AE737E-F9DA-4223-B97F-670850F21786}" presName="compositeNode" presStyleCnt="0">
        <dgm:presLayoutVars>
          <dgm:bulletEnabled val="1"/>
        </dgm:presLayoutVars>
      </dgm:prSet>
      <dgm:spPr/>
    </dgm:pt>
    <dgm:pt modelId="{8C263951-18B9-432E-8A6B-FC76260A5D94}" type="pres">
      <dgm:prSet presAssocID="{67AE737E-F9DA-4223-B97F-670850F21786}" presName="bgRect" presStyleLbl="bgAccFollowNode1" presStyleIdx="3" presStyleCnt="5"/>
      <dgm:spPr/>
    </dgm:pt>
    <dgm:pt modelId="{7EF70298-CA84-4D78-B7DA-F677088023CF}" type="pres">
      <dgm:prSet presAssocID="{0F765C97-F6AF-42A9-B539-22A5BB60AC51}" presName="sibTransNodeCircle" presStyleLbl="alignNode1" presStyleIdx="6" presStyleCnt="10">
        <dgm:presLayoutVars>
          <dgm:chMax val="0"/>
          <dgm:bulletEnabled/>
        </dgm:presLayoutVars>
      </dgm:prSet>
      <dgm:spPr/>
    </dgm:pt>
    <dgm:pt modelId="{91C9B924-60E3-4336-9A99-E7FAB358E27E}" type="pres">
      <dgm:prSet presAssocID="{67AE737E-F9DA-4223-B97F-670850F21786}" presName="bottomLine" presStyleLbl="alignNode1" presStyleIdx="7" presStyleCnt="10">
        <dgm:presLayoutVars/>
      </dgm:prSet>
      <dgm:spPr/>
    </dgm:pt>
    <dgm:pt modelId="{76CD8B36-2350-45D0-A732-300BB2BC2F6A}" type="pres">
      <dgm:prSet presAssocID="{67AE737E-F9DA-4223-B97F-670850F21786}" presName="nodeText" presStyleLbl="bgAccFollowNode1" presStyleIdx="3" presStyleCnt="5">
        <dgm:presLayoutVars>
          <dgm:bulletEnabled val="1"/>
        </dgm:presLayoutVars>
      </dgm:prSet>
      <dgm:spPr/>
    </dgm:pt>
    <dgm:pt modelId="{7F4C6F07-B0E3-4372-8AA9-88C628746E72}" type="pres">
      <dgm:prSet presAssocID="{0F765C97-F6AF-42A9-B539-22A5BB60AC51}" presName="sibTrans" presStyleCnt="0"/>
      <dgm:spPr/>
    </dgm:pt>
    <dgm:pt modelId="{D0FFD04C-C6E2-496A-AA07-3046C9CEF198}" type="pres">
      <dgm:prSet presAssocID="{7DCB7205-58B5-4AF2-A831-A24232F36B7C}" presName="compositeNode" presStyleCnt="0">
        <dgm:presLayoutVars>
          <dgm:bulletEnabled val="1"/>
        </dgm:presLayoutVars>
      </dgm:prSet>
      <dgm:spPr/>
    </dgm:pt>
    <dgm:pt modelId="{D2BF8C9D-10EB-4F12-880C-AAC4DF1B0ED0}" type="pres">
      <dgm:prSet presAssocID="{7DCB7205-58B5-4AF2-A831-A24232F36B7C}" presName="bgRect" presStyleLbl="bgAccFollowNode1" presStyleIdx="4" presStyleCnt="5"/>
      <dgm:spPr/>
    </dgm:pt>
    <dgm:pt modelId="{AD00ABCD-1061-4886-A29E-FAE4322BEB7D}" type="pres">
      <dgm:prSet presAssocID="{4A8E2A95-560B-46A5-80CF-2F4D61718F83}" presName="sibTransNodeCircle" presStyleLbl="alignNode1" presStyleIdx="8" presStyleCnt="10">
        <dgm:presLayoutVars>
          <dgm:chMax val="0"/>
          <dgm:bulletEnabled/>
        </dgm:presLayoutVars>
      </dgm:prSet>
      <dgm:spPr/>
    </dgm:pt>
    <dgm:pt modelId="{73B1E7F9-B87E-4647-A52A-A16CAA0D1231}" type="pres">
      <dgm:prSet presAssocID="{7DCB7205-58B5-4AF2-A831-A24232F36B7C}" presName="bottomLine" presStyleLbl="alignNode1" presStyleIdx="9" presStyleCnt="10">
        <dgm:presLayoutVars/>
      </dgm:prSet>
      <dgm:spPr/>
    </dgm:pt>
    <dgm:pt modelId="{9FB26918-B7E8-4C51-88B9-DB5716310336}" type="pres">
      <dgm:prSet presAssocID="{7DCB7205-58B5-4AF2-A831-A24232F36B7C}" presName="nodeText" presStyleLbl="bgAccFollowNode1" presStyleIdx="4" presStyleCnt="5">
        <dgm:presLayoutVars>
          <dgm:bulletEnabled val="1"/>
        </dgm:presLayoutVars>
      </dgm:prSet>
      <dgm:spPr/>
    </dgm:pt>
  </dgm:ptLst>
  <dgm:cxnLst>
    <dgm:cxn modelId="{C1781E05-069F-4797-A7E8-EBBACA6218B4}" type="presOf" srcId="{DC6507AB-A6D1-4D9E-BE69-E402BF711C5D}" destId="{53C0CFFC-99FA-47A3-8941-7CEF1B97214E}" srcOrd="0" destOrd="0" presId="urn:microsoft.com/office/officeart/2016/7/layout/BasicLinearProcessNumbered"/>
    <dgm:cxn modelId="{BBA7FB23-601C-4013-8EA5-6D11E4F33255}" type="presOf" srcId="{4A8E2A95-560B-46A5-80CF-2F4D61718F83}" destId="{AD00ABCD-1061-4886-A29E-FAE4322BEB7D}" srcOrd="0" destOrd="0" presId="urn:microsoft.com/office/officeart/2016/7/layout/BasicLinearProcessNumbered"/>
    <dgm:cxn modelId="{EF1EFE24-8A17-4A7A-AB9E-2EA0E4D74F32}" srcId="{AB6B96BC-42F5-45B4-94D9-F89838EEDD01}" destId="{0FAE141C-58D9-40AA-A04B-29DA320E7136}" srcOrd="0" destOrd="0" parTransId="{9C506C4D-C75D-4047-820C-886B90E766B3}" sibTransId="{45903CB7-3059-4387-9C5D-1BBF771903CE}"/>
    <dgm:cxn modelId="{C0697132-F506-4F1F-9244-F758E2B52FD6}" type="presOf" srcId="{B5D80BC8-77D8-48F4-BA3D-3E593BA0AE49}" destId="{49753E42-448B-484E-A8BC-4E725574ABD9}" srcOrd="1" destOrd="0" presId="urn:microsoft.com/office/officeart/2016/7/layout/BasicLinearProcessNumbered"/>
    <dgm:cxn modelId="{5FA5E43E-3D8E-4C04-8DB2-9A775A0204F3}" type="presOf" srcId="{45903CB7-3059-4387-9C5D-1BBF771903CE}" destId="{65ACD868-49A7-478D-B6EA-64E81EEA53AD}" srcOrd="0" destOrd="0" presId="urn:microsoft.com/office/officeart/2016/7/layout/BasicLinearProcessNumbered"/>
    <dgm:cxn modelId="{5F137642-8CB3-4DFC-AF84-F1F3326AF45E}" type="presOf" srcId="{0F765C97-F6AF-42A9-B539-22A5BB60AC51}" destId="{7EF70298-CA84-4D78-B7DA-F677088023CF}" srcOrd="0" destOrd="0" presId="urn:microsoft.com/office/officeart/2016/7/layout/BasicLinearProcessNumbered"/>
    <dgm:cxn modelId="{1B9C4E49-69D5-4A96-8309-7AB9A73E6C4D}" type="presOf" srcId="{0FAE141C-58D9-40AA-A04B-29DA320E7136}" destId="{1EA9C492-06AB-4EFB-A1CA-8266B607F83A}" srcOrd="1" destOrd="0" presId="urn:microsoft.com/office/officeart/2016/7/layout/BasicLinearProcessNumbered"/>
    <dgm:cxn modelId="{74BB7849-8D79-4A40-8DFF-857982427DEC}" type="presOf" srcId="{B5D80BC8-77D8-48F4-BA3D-3E593BA0AE49}" destId="{EDD1D339-E0C4-446A-BC68-D2416238014A}" srcOrd="0" destOrd="0" presId="urn:microsoft.com/office/officeart/2016/7/layout/BasicLinearProcessNumbered"/>
    <dgm:cxn modelId="{2C937E69-6B8C-4F9F-BA9D-D814558F088C}" srcId="{AB6B96BC-42F5-45B4-94D9-F89838EEDD01}" destId="{B5D80BC8-77D8-48F4-BA3D-3E593BA0AE49}" srcOrd="2" destOrd="0" parTransId="{2BF98D0F-7FBB-4C75-A88E-65ACF7FC5E69}" sibTransId="{DDE1B88F-80ED-46C1-AB29-FE71171EE770}"/>
    <dgm:cxn modelId="{2A9F094B-CDC4-46AD-BC0D-CA6F39FF6C01}" type="presOf" srcId="{7B3AB9EE-556E-46A2-BC56-BD0B0385CD8F}" destId="{C32D5BF5-56FD-4492-85E7-673C2EB0F8F5}" srcOrd="0" destOrd="0" presId="urn:microsoft.com/office/officeart/2016/7/layout/BasicLinearProcessNumbered"/>
    <dgm:cxn modelId="{E5E0A351-173A-4DCB-98BB-C40A90E2DF33}" type="presOf" srcId="{7DCB7205-58B5-4AF2-A831-A24232F36B7C}" destId="{9FB26918-B7E8-4C51-88B9-DB5716310336}" srcOrd="1" destOrd="0" presId="urn:microsoft.com/office/officeart/2016/7/layout/BasicLinearProcessNumbered"/>
    <dgm:cxn modelId="{E92AF953-A6F9-4374-994F-6352E64AA42F}" type="presOf" srcId="{0FAE141C-58D9-40AA-A04B-29DA320E7136}" destId="{6B6A7C0F-4933-47D8-8ACB-94811BE993CE}" srcOrd="0" destOrd="0" presId="urn:microsoft.com/office/officeart/2016/7/layout/BasicLinearProcessNumbered"/>
    <dgm:cxn modelId="{F24BB057-3C1B-4685-A990-307EAC0E79B6}" srcId="{AB6B96BC-42F5-45B4-94D9-F89838EEDD01}" destId="{67AE737E-F9DA-4223-B97F-670850F21786}" srcOrd="3" destOrd="0" parTransId="{A3A4793A-C05F-4610-AE1D-C4F6C06C852A}" sibTransId="{0F765C97-F6AF-42A9-B539-22A5BB60AC51}"/>
    <dgm:cxn modelId="{11A18C5A-55BD-48B8-A9DE-2D3C01B7B628}" type="presOf" srcId="{67AE737E-F9DA-4223-B97F-670850F21786}" destId="{76CD8B36-2350-45D0-A732-300BB2BC2F6A}" srcOrd="1" destOrd="0" presId="urn:microsoft.com/office/officeart/2016/7/layout/BasicLinearProcessNumbered"/>
    <dgm:cxn modelId="{D60DA47C-9E23-4F6A-BD7D-44F64541B657}" srcId="{AB6B96BC-42F5-45B4-94D9-F89838EEDD01}" destId="{7B3AB9EE-556E-46A2-BC56-BD0B0385CD8F}" srcOrd="1" destOrd="0" parTransId="{EDE9E624-F029-453F-BD54-CC98D6B5D5B6}" sibTransId="{DC6507AB-A6D1-4D9E-BE69-E402BF711C5D}"/>
    <dgm:cxn modelId="{4C27C78F-E5D9-472C-B799-BA8C4A039285}" type="presOf" srcId="{AB6B96BC-42F5-45B4-94D9-F89838EEDD01}" destId="{EB4BD0C2-53A7-4856-9270-DABD3A4EC919}" srcOrd="0" destOrd="0" presId="urn:microsoft.com/office/officeart/2016/7/layout/BasicLinearProcessNumbered"/>
    <dgm:cxn modelId="{F3CC2993-9C19-416A-A847-3FAFD39D6BDC}" type="presOf" srcId="{7DCB7205-58B5-4AF2-A831-A24232F36B7C}" destId="{D2BF8C9D-10EB-4F12-880C-AAC4DF1B0ED0}" srcOrd="0" destOrd="0" presId="urn:microsoft.com/office/officeart/2016/7/layout/BasicLinearProcessNumbered"/>
    <dgm:cxn modelId="{45D669B8-EEF6-4281-9B58-E8D24AD00F06}" srcId="{AB6B96BC-42F5-45B4-94D9-F89838EEDD01}" destId="{7DCB7205-58B5-4AF2-A831-A24232F36B7C}" srcOrd="4" destOrd="0" parTransId="{6EFB7D31-186A-4DCA-81ED-350397E39865}" sibTransId="{4A8E2A95-560B-46A5-80CF-2F4D61718F83}"/>
    <dgm:cxn modelId="{189D98E8-1825-459A-9607-1DCA548277B9}" type="presOf" srcId="{DDE1B88F-80ED-46C1-AB29-FE71171EE770}" destId="{0B963E6E-E856-4960-8200-DAA7F9BE32DE}" srcOrd="0" destOrd="0" presId="urn:microsoft.com/office/officeart/2016/7/layout/BasicLinearProcessNumbered"/>
    <dgm:cxn modelId="{0CFF9CFA-A8A0-4E50-9732-862864DE5DF7}" type="presOf" srcId="{67AE737E-F9DA-4223-B97F-670850F21786}" destId="{8C263951-18B9-432E-8A6B-FC76260A5D94}" srcOrd="0" destOrd="0" presId="urn:microsoft.com/office/officeart/2016/7/layout/BasicLinearProcessNumbered"/>
    <dgm:cxn modelId="{AF2D04FD-A287-452C-AF05-7EF5CD9B66E1}" type="presOf" srcId="{7B3AB9EE-556E-46A2-BC56-BD0B0385CD8F}" destId="{936780A9-18D3-440F-B591-CC9419A94EA0}" srcOrd="1" destOrd="0" presId="urn:microsoft.com/office/officeart/2016/7/layout/BasicLinearProcessNumbered"/>
    <dgm:cxn modelId="{01D273AE-0AB4-43BF-9DD3-57EDCBB0069D}" type="presParOf" srcId="{EB4BD0C2-53A7-4856-9270-DABD3A4EC919}" destId="{0C4451A8-1FE3-41BA-8308-1EA3739C83DA}" srcOrd="0" destOrd="0" presId="urn:microsoft.com/office/officeart/2016/7/layout/BasicLinearProcessNumbered"/>
    <dgm:cxn modelId="{DE5CAD29-07AD-4142-A741-DC1AF576DA91}" type="presParOf" srcId="{0C4451A8-1FE3-41BA-8308-1EA3739C83DA}" destId="{6B6A7C0F-4933-47D8-8ACB-94811BE993CE}" srcOrd="0" destOrd="0" presId="urn:microsoft.com/office/officeart/2016/7/layout/BasicLinearProcessNumbered"/>
    <dgm:cxn modelId="{F9673B09-815D-40DC-87E0-5F3FF1E9A74B}" type="presParOf" srcId="{0C4451A8-1FE3-41BA-8308-1EA3739C83DA}" destId="{65ACD868-49A7-478D-B6EA-64E81EEA53AD}" srcOrd="1" destOrd="0" presId="urn:microsoft.com/office/officeart/2016/7/layout/BasicLinearProcessNumbered"/>
    <dgm:cxn modelId="{F5C05DA8-27B9-447C-8145-EE1FF4C5984E}" type="presParOf" srcId="{0C4451A8-1FE3-41BA-8308-1EA3739C83DA}" destId="{40DF01F4-2F32-4403-83F3-67AEA53CCA84}" srcOrd="2" destOrd="0" presId="urn:microsoft.com/office/officeart/2016/7/layout/BasicLinearProcessNumbered"/>
    <dgm:cxn modelId="{F06E5F83-B20C-4259-A8A2-BD22262E474D}" type="presParOf" srcId="{0C4451A8-1FE3-41BA-8308-1EA3739C83DA}" destId="{1EA9C492-06AB-4EFB-A1CA-8266B607F83A}" srcOrd="3" destOrd="0" presId="urn:microsoft.com/office/officeart/2016/7/layout/BasicLinearProcessNumbered"/>
    <dgm:cxn modelId="{97328064-6D5C-48A8-99F8-CCE8F3AE41A7}" type="presParOf" srcId="{EB4BD0C2-53A7-4856-9270-DABD3A4EC919}" destId="{D1DB2197-CDD2-4862-A6D4-1CE4F6F062EE}" srcOrd="1" destOrd="0" presId="urn:microsoft.com/office/officeart/2016/7/layout/BasicLinearProcessNumbered"/>
    <dgm:cxn modelId="{6B198CC1-F1FA-4581-8B30-62CA6D83D645}" type="presParOf" srcId="{EB4BD0C2-53A7-4856-9270-DABD3A4EC919}" destId="{24B901D7-D16F-4C3A-AACA-752A95841E83}" srcOrd="2" destOrd="0" presId="urn:microsoft.com/office/officeart/2016/7/layout/BasicLinearProcessNumbered"/>
    <dgm:cxn modelId="{B1290C30-813C-42BC-A0CC-8BD8D757463A}" type="presParOf" srcId="{24B901D7-D16F-4C3A-AACA-752A95841E83}" destId="{C32D5BF5-56FD-4492-85E7-673C2EB0F8F5}" srcOrd="0" destOrd="0" presId="urn:microsoft.com/office/officeart/2016/7/layout/BasicLinearProcessNumbered"/>
    <dgm:cxn modelId="{6C23A9D1-7A7D-4950-8888-28927A08B6AC}" type="presParOf" srcId="{24B901D7-D16F-4C3A-AACA-752A95841E83}" destId="{53C0CFFC-99FA-47A3-8941-7CEF1B97214E}" srcOrd="1" destOrd="0" presId="urn:microsoft.com/office/officeart/2016/7/layout/BasicLinearProcessNumbered"/>
    <dgm:cxn modelId="{5399DE8F-AC9E-427D-91F1-E5F9F4E1BF01}" type="presParOf" srcId="{24B901D7-D16F-4C3A-AACA-752A95841E83}" destId="{CEAE3645-4BE3-4E34-9222-24E2E134376D}" srcOrd="2" destOrd="0" presId="urn:microsoft.com/office/officeart/2016/7/layout/BasicLinearProcessNumbered"/>
    <dgm:cxn modelId="{3F4BB382-9488-4CC7-B85E-CAB83893B9FA}" type="presParOf" srcId="{24B901D7-D16F-4C3A-AACA-752A95841E83}" destId="{936780A9-18D3-440F-B591-CC9419A94EA0}" srcOrd="3" destOrd="0" presId="urn:microsoft.com/office/officeart/2016/7/layout/BasicLinearProcessNumbered"/>
    <dgm:cxn modelId="{F6B95119-3DD3-4B06-A783-A0E45E19941C}" type="presParOf" srcId="{EB4BD0C2-53A7-4856-9270-DABD3A4EC919}" destId="{3F0D4D19-0F67-4983-8C8F-B8F7E68D25A4}" srcOrd="3" destOrd="0" presId="urn:microsoft.com/office/officeart/2016/7/layout/BasicLinearProcessNumbered"/>
    <dgm:cxn modelId="{74B5EEC7-F805-4D13-98F7-56FF2BB95C75}" type="presParOf" srcId="{EB4BD0C2-53A7-4856-9270-DABD3A4EC919}" destId="{5BD6F22C-81BA-411D-9F64-67F7A7BC2E6A}" srcOrd="4" destOrd="0" presId="urn:microsoft.com/office/officeart/2016/7/layout/BasicLinearProcessNumbered"/>
    <dgm:cxn modelId="{96FD135B-3F77-4BAD-A64A-B21A121DDEDC}" type="presParOf" srcId="{5BD6F22C-81BA-411D-9F64-67F7A7BC2E6A}" destId="{EDD1D339-E0C4-446A-BC68-D2416238014A}" srcOrd="0" destOrd="0" presId="urn:microsoft.com/office/officeart/2016/7/layout/BasicLinearProcessNumbered"/>
    <dgm:cxn modelId="{E15B953A-3DC5-4139-BA02-283B3B6AF91F}" type="presParOf" srcId="{5BD6F22C-81BA-411D-9F64-67F7A7BC2E6A}" destId="{0B963E6E-E856-4960-8200-DAA7F9BE32DE}" srcOrd="1" destOrd="0" presId="urn:microsoft.com/office/officeart/2016/7/layout/BasicLinearProcessNumbered"/>
    <dgm:cxn modelId="{94AF26E1-2D5C-4761-9E08-032061D1BF6B}" type="presParOf" srcId="{5BD6F22C-81BA-411D-9F64-67F7A7BC2E6A}" destId="{0557AEC6-74D0-4F1E-8CD3-52AB122AD72B}" srcOrd="2" destOrd="0" presId="urn:microsoft.com/office/officeart/2016/7/layout/BasicLinearProcessNumbered"/>
    <dgm:cxn modelId="{B4E603E8-9F24-486E-B693-79A4ADCF74BA}" type="presParOf" srcId="{5BD6F22C-81BA-411D-9F64-67F7A7BC2E6A}" destId="{49753E42-448B-484E-A8BC-4E725574ABD9}" srcOrd="3" destOrd="0" presId="urn:microsoft.com/office/officeart/2016/7/layout/BasicLinearProcessNumbered"/>
    <dgm:cxn modelId="{0146B5FD-5B02-4AE0-88A7-53B1094ADA8E}" type="presParOf" srcId="{EB4BD0C2-53A7-4856-9270-DABD3A4EC919}" destId="{4E83D6EC-9B2E-49F7-8997-72B39C386F41}" srcOrd="5" destOrd="0" presId="urn:microsoft.com/office/officeart/2016/7/layout/BasicLinearProcessNumbered"/>
    <dgm:cxn modelId="{05A0ABC6-E50C-48F3-9016-46AE8F320C4B}" type="presParOf" srcId="{EB4BD0C2-53A7-4856-9270-DABD3A4EC919}" destId="{A7EC27CD-6E4E-4C54-B6E0-E68917AFE4B4}" srcOrd="6" destOrd="0" presId="urn:microsoft.com/office/officeart/2016/7/layout/BasicLinearProcessNumbered"/>
    <dgm:cxn modelId="{AB7DC9AB-202E-4E23-9307-DC8EB6A9C4E2}" type="presParOf" srcId="{A7EC27CD-6E4E-4C54-B6E0-E68917AFE4B4}" destId="{8C263951-18B9-432E-8A6B-FC76260A5D94}" srcOrd="0" destOrd="0" presId="urn:microsoft.com/office/officeart/2016/7/layout/BasicLinearProcessNumbered"/>
    <dgm:cxn modelId="{05311C7F-5A56-41B9-B09D-27627E701006}" type="presParOf" srcId="{A7EC27CD-6E4E-4C54-B6E0-E68917AFE4B4}" destId="{7EF70298-CA84-4D78-B7DA-F677088023CF}" srcOrd="1" destOrd="0" presId="urn:microsoft.com/office/officeart/2016/7/layout/BasicLinearProcessNumbered"/>
    <dgm:cxn modelId="{CA37FB65-3565-444A-B1E1-9B4A4B555143}" type="presParOf" srcId="{A7EC27CD-6E4E-4C54-B6E0-E68917AFE4B4}" destId="{91C9B924-60E3-4336-9A99-E7FAB358E27E}" srcOrd="2" destOrd="0" presId="urn:microsoft.com/office/officeart/2016/7/layout/BasicLinearProcessNumbered"/>
    <dgm:cxn modelId="{7A7A0233-2F74-4A21-89A1-1A95B6E09BA0}" type="presParOf" srcId="{A7EC27CD-6E4E-4C54-B6E0-E68917AFE4B4}" destId="{76CD8B36-2350-45D0-A732-300BB2BC2F6A}" srcOrd="3" destOrd="0" presId="urn:microsoft.com/office/officeart/2016/7/layout/BasicLinearProcessNumbered"/>
    <dgm:cxn modelId="{F2310707-690D-4E8F-B983-BE012CB56C80}" type="presParOf" srcId="{EB4BD0C2-53A7-4856-9270-DABD3A4EC919}" destId="{7F4C6F07-B0E3-4372-8AA9-88C628746E72}" srcOrd="7" destOrd="0" presId="urn:microsoft.com/office/officeart/2016/7/layout/BasicLinearProcessNumbered"/>
    <dgm:cxn modelId="{12A94047-1D65-4A8A-A72B-FBD8DA27B399}" type="presParOf" srcId="{EB4BD0C2-53A7-4856-9270-DABD3A4EC919}" destId="{D0FFD04C-C6E2-496A-AA07-3046C9CEF198}" srcOrd="8" destOrd="0" presId="urn:microsoft.com/office/officeart/2016/7/layout/BasicLinearProcessNumbered"/>
    <dgm:cxn modelId="{743EE0EC-F1F4-4322-8103-270AAFCC92D4}" type="presParOf" srcId="{D0FFD04C-C6E2-496A-AA07-3046C9CEF198}" destId="{D2BF8C9D-10EB-4F12-880C-AAC4DF1B0ED0}" srcOrd="0" destOrd="0" presId="urn:microsoft.com/office/officeart/2016/7/layout/BasicLinearProcessNumbered"/>
    <dgm:cxn modelId="{348ECC9E-0D81-419F-8471-4CB9EF7D2790}" type="presParOf" srcId="{D0FFD04C-C6E2-496A-AA07-3046C9CEF198}" destId="{AD00ABCD-1061-4886-A29E-FAE4322BEB7D}" srcOrd="1" destOrd="0" presId="urn:microsoft.com/office/officeart/2016/7/layout/BasicLinearProcessNumbered"/>
    <dgm:cxn modelId="{999329D3-B33E-4515-BC3A-D100849E1642}" type="presParOf" srcId="{D0FFD04C-C6E2-496A-AA07-3046C9CEF198}" destId="{73B1E7F9-B87E-4647-A52A-A16CAA0D1231}" srcOrd="2" destOrd="0" presId="urn:microsoft.com/office/officeart/2016/7/layout/BasicLinearProcessNumbered"/>
    <dgm:cxn modelId="{3AEF563D-DB69-4F48-9892-0C9F81CC41C4}" type="presParOf" srcId="{D0FFD04C-C6E2-496A-AA07-3046C9CEF198}" destId="{9FB26918-B7E8-4C51-88B9-DB5716310336}" srcOrd="3" destOrd="0" presId="urn:microsoft.com/office/officeart/2016/7/layout/BasicLinearProcessNumbered"/>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FB7EFE6-43F7-4B33-90A6-AA1B0163A8FD}" type="doc">
      <dgm:prSet loTypeId="urn:microsoft.com/office/officeart/2005/8/layout/vProcess5" loCatId="process" qsTypeId="urn:microsoft.com/office/officeart/2005/8/quickstyle/simple1" qsCatId="simple" csTypeId="urn:microsoft.com/office/officeart/2005/8/colors/accent0_3" csCatId="mainScheme"/>
      <dgm:spPr/>
      <dgm:t>
        <a:bodyPr/>
        <a:lstStyle/>
        <a:p>
          <a:endParaRPr lang="en-US"/>
        </a:p>
      </dgm:t>
    </dgm:pt>
    <dgm:pt modelId="{A44E0601-E084-4724-9470-2719F9693876}">
      <dgm:prSet/>
      <dgm:spPr/>
      <dgm:t>
        <a:bodyPr/>
        <a:lstStyle/>
        <a:p>
          <a:r>
            <a:rPr lang="af-ZA"/>
            <a:t>Good communication helps you:</a:t>
          </a:r>
          <a:endParaRPr lang="en-US"/>
        </a:p>
      </dgm:t>
    </dgm:pt>
    <dgm:pt modelId="{89AB5B20-B4C2-4131-B885-0A54067AA915}" type="parTrans" cxnId="{CA11279C-111F-4667-B6CC-36A6711837FB}">
      <dgm:prSet/>
      <dgm:spPr/>
      <dgm:t>
        <a:bodyPr/>
        <a:lstStyle/>
        <a:p>
          <a:endParaRPr lang="en-US"/>
        </a:p>
      </dgm:t>
    </dgm:pt>
    <dgm:pt modelId="{AB453E15-BBEE-46AA-87C0-73EC5D3C0A52}" type="sibTrans" cxnId="{CA11279C-111F-4667-B6CC-36A6711837FB}">
      <dgm:prSet/>
      <dgm:spPr/>
      <dgm:t>
        <a:bodyPr/>
        <a:lstStyle/>
        <a:p>
          <a:endParaRPr lang="en-US"/>
        </a:p>
      </dgm:t>
    </dgm:pt>
    <dgm:pt modelId="{CDF43EC8-0A9D-48E4-A003-97D23F65E859}">
      <dgm:prSet/>
      <dgm:spPr/>
      <dgm:t>
        <a:bodyPr/>
        <a:lstStyle/>
        <a:p>
          <a:r>
            <a:rPr lang="af-ZA" dirty="0" err="1"/>
            <a:t>express</a:t>
          </a:r>
          <a:r>
            <a:rPr lang="af-ZA" dirty="0"/>
            <a:t> </a:t>
          </a:r>
          <a:r>
            <a:rPr lang="af-ZA" dirty="0" err="1"/>
            <a:t>your</a:t>
          </a:r>
          <a:r>
            <a:rPr lang="af-ZA" dirty="0"/>
            <a:t> </a:t>
          </a:r>
          <a:r>
            <a:rPr lang="af-ZA" dirty="0" err="1"/>
            <a:t>feelings</a:t>
          </a:r>
          <a:r>
            <a:rPr lang="af-ZA" dirty="0"/>
            <a:t> </a:t>
          </a:r>
          <a:r>
            <a:rPr lang="af-ZA" dirty="0" err="1"/>
            <a:t>honestly</a:t>
          </a:r>
          <a:r>
            <a:rPr lang="af-ZA" dirty="0"/>
            <a:t> </a:t>
          </a:r>
          <a:endParaRPr lang="en-US" dirty="0"/>
        </a:p>
      </dgm:t>
    </dgm:pt>
    <dgm:pt modelId="{63B511C7-2B69-44D6-97CC-CDEA181A5E62}" type="parTrans" cxnId="{9774D318-E2BF-440E-928A-F75AA82CE24C}">
      <dgm:prSet/>
      <dgm:spPr/>
      <dgm:t>
        <a:bodyPr/>
        <a:lstStyle/>
        <a:p>
          <a:endParaRPr lang="en-US"/>
        </a:p>
      </dgm:t>
    </dgm:pt>
    <dgm:pt modelId="{F00AC16E-032F-4A1B-91D0-C046D151C315}" type="sibTrans" cxnId="{9774D318-E2BF-440E-928A-F75AA82CE24C}">
      <dgm:prSet/>
      <dgm:spPr/>
      <dgm:t>
        <a:bodyPr/>
        <a:lstStyle/>
        <a:p>
          <a:endParaRPr lang="en-US"/>
        </a:p>
      </dgm:t>
    </dgm:pt>
    <dgm:pt modelId="{815D37B2-249F-4324-B213-61EC82D93133}">
      <dgm:prSet/>
      <dgm:spPr/>
      <dgm:t>
        <a:bodyPr/>
        <a:lstStyle/>
        <a:p>
          <a:r>
            <a:rPr lang="af-ZA"/>
            <a:t>prevent misunderstandings </a:t>
          </a:r>
          <a:endParaRPr lang="en-US"/>
        </a:p>
      </dgm:t>
    </dgm:pt>
    <dgm:pt modelId="{41837724-3325-49AB-85DC-7AE826983532}" type="parTrans" cxnId="{8B1D32F7-4463-4749-A1E2-85A0226DC70D}">
      <dgm:prSet/>
      <dgm:spPr/>
      <dgm:t>
        <a:bodyPr/>
        <a:lstStyle/>
        <a:p>
          <a:endParaRPr lang="en-US"/>
        </a:p>
      </dgm:t>
    </dgm:pt>
    <dgm:pt modelId="{F640D584-5B63-42FF-B690-1F6F34649F4D}" type="sibTrans" cxnId="{8B1D32F7-4463-4749-A1E2-85A0226DC70D}">
      <dgm:prSet/>
      <dgm:spPr/>
      <dgm:t>
        <a:bodyPr/>
        <a:lstStyle/>
        <a:p>
          <a:endParaRPr lang="en-US"/>
        </a:p>
      </dgm:t>
    </dgm:pt>
    <dgm:pt modelId="{DBB12C87-E0E8-412D-8DA4-BC120441144C}">
      <dgm:prSet/>
      <dgm:spPr/>
      <dgm:t>
        <a:bodyPr/>
        <a:lstStyle/>
        <a:p>
          <a:r>
            <a:rPr lang="af-ZA"/>
            <a:t>communicate boundaries clearly</a:t>
          </a:r>
          <a:endParaRPr lang="en-US"/>
        </a:p>
      </dgm:t>
    </dgm:pt>
    <dgm:pt modelId="{808F83E6-F131-48B5-A85F-69C6B227B4E3}" type="parTrans" cxnId="{EC2F177D-9BE6-4F63-A4F5-66237948A414}">
      <dgm:prSet/>
      <dgm:spPr/>
      <dgm:t>
        <a:bodyPr/>
        <a:lstStyle/>
        <a:p>
          <a:endParaRPr lang="en-US"/>
        </a:p>
      </dgm:t>
    </dgm:pt>
    <dgm:pt modelId="{77ACD9B2-3811-4DF5-9F0F-AFA7709D72F8}" type="sibTrans" cxnId="{EC2F177D-9BE6-4F63-A4F5-66237948A414}">
      <dgm:prSet/>
      <dgm:spPr/>
      <dgm:t>
        <a:bodyPr/>
        <a:lstStyle/>
        <a:p>
          <a:endParaRPr lang="en-US"/>
        </a:p>
      </dgm:t>
    </dgm:pt>
    <dgm:pt modelId="{4328F44C-A315-4AC8-B0F2-38ABE7D7E720}" type="pres">
      <dgm:prSet presAssocID="{DFB7EFE6-43F7-4B33-90A6-AA1B0163A8FD}" presName="outerComposite" presStyleCnt="0">
        <dgm:presLayoutVars>
          <dgm:chMax val="5"/>
          <dgm:dir/>
          <dgm:resizeHandles val="exact"/>
        </dgm:presLayoutVars>
      </dgm:prSet>
      <dgm:spPr/>
    </dgm:pt>
    <dgm:pt modelId="{56CA07D1-CA38-412E-BD58-7E33636BC305}" type="pres">
      <dgm:prSet presAssocID="{DFB7EFE6-43F7-4B33-90A6-AA1B0163A8FD}" presName="dummyMaxCanvas" presStyleCnt="0">
        <dgm:presLayoutVars/>
      </dgm:prSet>
      <dgm:spPr/>
    </dgm:pt>
    <dgm:pt modelId="{DB818F5D-FD82-406E-AFD7-15750672ACC6}" type="pres">
      <dgm:prSet presAssocID="{DFB7EFE6-43F7-4B33-90A6-AA1B0163A8FD}" presName="FourNodes_1" presStyleLbl="node1" presStyleIdx="0" presStyleCnt="4">
        <dgm:presLayoutVars>
          <dgm:bulletEnabled val="1"/>
        </dgm:presLayoutVars>
      </dgm:prSet>
      <dgm:spPr/>
    </dgm:pt>
    <dgm:pt modelId="{40899B75-D114-44B5-A5B1-6036DA16BA57}" type="pres">
      <dgm:prSet presAssocID="{DFB7EFE6-43F7-4B33-90A6-AA1B0163A8FD}" presName="FourNodes_2" presStyleLbl="node1" presStyleIdx="1" presStyleCnt="4">
        <dgm:presLayoutVars>
          <dgm:bulletEnabled val="1"/>
        </dgm:presLayoutVars>
      </dgm:prSet>
      <dgm:spPr/>
    </dgm:pt>
    <dgm:pt modelId="{6D6DC248-7ED5-4746-B8DD-8121B0374BD4}" type="pres">
      <dgm:prSet presAssocID="{DFB7EFE6-43F7-4B33-90A6-AA1B0163A8FD}" presName="FourNodes_3" presStyleLbl="node1" presStyleIdx="2" presStyleCnt="4">
        <dgm:presLayoutVars>
          <dgm:bulletEnabled val="1"/>
        </dgm:presLayoutVars>
      </dgm:prSet>
      <dgm:spPr/>
    </dgm:pt>
    <dgm:pt modelId="{F23E11C0-28C4-4F28-A1D8-7EEC35947867}" type="pres">
      <dgm:prSet presAssocID="{DFB7EFE6-43F7-4B33-90A6-AA1B0163A8FD}" presName="FourNodes_4" presStyleLbl="node1" presStyleIdx="3" presStyleCnt="4">
        <dgm:presLayoutVars>
          <dgm:bulletEnabled val="1"/>
        </dgm:presLayoutVars>
      </dgm:prSet>
      <dgm:spPr/>
    </dgm:pt>
    <dgm:pt modelId="{26D2A671-47AB-41AC-A2A8-872A902CF00F}" type="pres">
      <dgm:prSet presAssocID="{DFB7EFE6-43F7-4B33-90A6-AA1B0163A8FD}" presName="FourConn_1-2" presStyleLbl="fgAccFollowNode1" presStyleIdx="0" presStyleCnt="3">
        <dgm:presLayoutVars>
          <dgm:bulletEnabled val="1"/>
        </dgm:presLayoutVars>
      </dgm:prSet>
      <dgm:spPr/>
    </dgm:pt>
    <dgm:pt modelId="{BB8D7B09-882F-4426-8204-2D0192369345}" type="pres">
      <dgm:prSet presAssocID="{DFB7EFE6-43F7-4B33-90A6-AA1B0163A8FD}" presName="FourConn_2-3" presStyleLbl="fgAccFollowNode1" presStyleIdx="1" presStyleCnt="3">
        <dgm:presLayoutVars>
          <dgm:bulletEnabled val="1"/>
        </dgm:presLayoutVars>
      </dgm:prSet>
      <dgm:spPr/>
    </dgm:pt>
    <dgm:pt modelId="{B358450A-2D11-458E-A50A-35258A091BE5}" type="pres">
      <dgm:prSet presAssocID="{DFB7EFE6-43F7-4B33-90A6-AA1B0163A8FD}" presName="FourConn_3-4" presStyleLbl="fgAccFollowNode1" presStyleIdx="2" presStyleCnt="3">
        <dgm:presLayoutVars>
          <dgm:bulletEnabled val="1"/>
        </dgm:presLayoutVars>
      </dgm:prSet>
      <dgm:spPr/>
    </dgm:pt>
    <dgm:pt modelId="{1F91FDFA-A72A-444C-A7BD-B14B79AC7BC2}" type="pres">
      <dgm:prSet presAssocID="{DFB7EFE6-43F7-4B33-90A6-AA1B0163A8FD}" presName="FourNodes_1_text" presStyleLbl="node1" presStyleIdx="3" presStyleCnt="4">
        <dgm:presLayoutVars>
          <dgm:bulletEnabled val="1"/>
        </dgm:presLayoutVars>
      </dgm:prSet>
      <dgm:spPr/>
    </dgm:pt>
    <dgm:pt modelId="{535BBFA8-E761-485E-8583-16736CFA6D4D}" type="pres">
      <dgm:prSet presAssocID="{DFB7EFE6-43F7-4B33-90A6-AA1B0163A8FD}" presName="FourNodes_2_text" presStyleLbl="node1" presStyleIdx="3" presStyleCnt="4">
        <dgm:presLayoutVars>
          <dgm:bulletEnabled val="1"/>
        </dgm:presLayoutVars>
      </dgm:prSet>
      <dgm:spPr/>
    </dgm:pt>
    <dgm:pt modelId="{E3E0E1F7-2BFD-4C34-99A0-D674E6DE60CA}" type="pres">
      <dgm:prSet presAssocID="{DFB7EFE6-43F7-4B33-90A6-AA1B0163A8FD}" presName="FourNodes_3_text" presStyleLbl="node1" presStyleIdx="3" presStyleCnt="4">
        <dgm:presLayoutVars>
          <dgm:bulletEnabled val="1"/>
        </dgm:presLayoutVars>
      </dgm:prSet>
      <dgm:spPr/>
    </dgm:pt>
    <dgm:pt modelId="{186C0E47-B9E7-4A22-BF4D-F881E46337F6}" type="pres">
      <dgm:prSet presAssocID="{DFB7EFE6-43F7-4B33-90A6-AA1B0163A8FD}" presName="FourNodes_4_text" presStyleLbl="node1" presStyleIdx="3" presStyleCnt="4">
        <dgm:presLayoutVars>
          <dgm:bulletEnabled val="1"/>
        </dgm:presLayoutVars>
      </dgm:prSet>
      <dgm:spPr/>
    </dgm:pt>
  </dgm:ptLst>
  <dgm:cxnLst>
    <dgm:cxn modelId="{1E05CF18-E443-4FAE-89B6-7971C16844F7}" type="presOf" srcId="{F640D584-5B63-42FF-B690-1F6F34649F4D}" destId="{B358450A-2D11-458E-A50A-35258A091BE5}" srcOrd="0" destOrd="0" presId="urn:microsoft.com/office/officeart/2005/8/layout/vProcess5"/>
    <dgm:cxn modelId="{9774D318-E2BF-440E-928A-F75AA82CE24C}" srcId="{DFB7EFE6-43F7-4B33-90A6-AA1B0163A8FD}" destId="{CDF43EC8-0A9D-48E4-A003-97D23F65E859}" srcOrd="1" destOrd="0" parTransId="{63B511C7-2B69-44D6-97CC-CDEA181A5E62}" sibTransId="{F00AC16E-032F-4A1B-91D0-C046D151C315}"/>
    <dgm:cxn modelId="{4514112F-24F5-4DF3-8103-D460ACE8B9E7}" type="presOf" srcId="{815D37B2-249F-4324-B213-61EC82D93133}" destId="{E3E0E1F7-2BFD-4C34-99A0-D674E6DE60CA}" srcOrd="1" destOrd="0" presId="urn:microsoft.com/office/officeart/2005/8/layout/vProcess5"/>
    <dgm:cxn modelId="{7CDC3443-6B15-4B63-9F4D-5C7F3193D319}" type="presOf" srcId="{CDF43EC8-0A9D-48E4-A003-97D23F65E859}" destId="{535BBFA8-E761-485E-8583-16736CFA6D4D}" srcOrd="1" destOrd="0" presId="urn:microsoft.com/office/officeart/2005/8/layout/vProcess5"/>
    <dgm:cxn modelId="{9AC52448-7C13-4A0F-952F-32ED1DE494C6}" type="presOf" srcId="{DBB12C87-E0E8-412D-8DA4-BC120441144C}" destId="{186C0E47-B9E7-4A22-BF4D-F881E46337F6}" srcOrd="1" destOrd="0" presId="urn:microsoft.com/office/officeart/2005/8/layout/vProcess5"/>
    <dgm:cxn modelId="{DBCA7A50-E613-4401-8348-B57BAEDF68A1}" type="presOf" srcId="{A44E0601-E084-4724-9470-2719F9693876}" destId="{DB818F5D-FD82-406E-AFD7-15750672ACC6}" srcOrd="0" destOrd="0" presId="urn:microsoft.com/office/officeart/2005/8/layout/vProcess5"/>
    <dgm:cxn modelId="{EC2F177D-9BE6-4F63-A4F5-66237948A414}" srcId="{DFB7EFE6-43F7-4B33-90A6-AA1B0163A8FD}" destId="{DBB12C87-E0E8-412D-8DA4-BC120441144C}" srcOrd="3" destOrd="0" parTransId="{808F83E6-F131-48B5-A85F-69C6B227B4E3}" sibTransId="{77ACD9B2-3811-4DF5-9F0F-AFA7709D72F8}"/>
    <dgm:cxn modelId="{CA11279C-111F-4667-B6CC-36A6711837FB}" srcId="{DFB7EFE6-43F7-4B33-90A6-AA1B0163A8FD}" destId="{A44E0601-E084-4724-9470-2719F9693876}" srcOrd="0" destOrd="0" parTransId="{89AB5B20-B4C2-4131-B885-0A54067AA915}" sibTransId="{AB453E15-BBEE-46AA-87C0-73EC5D3C0A52}"/>
    <dgm:cxn modelId="{5C5AA19D-68B4-4D82-A9B6-D95E30355278}" type="presOf" srcId="{815D37B2-249F-4324-B213-61EC82D93133}" destId="{6D6DC248-7ED5-4746-B8DD-8121B0374BD4}" srcOrd="0" destOrd="0" presId="urn:microsoft.com/office/officeart/2005/8/layout/vProcess5"/>
    <dgm:cxn modelId="{3D774E9E-90C2-4B39-8373-DDC1FE436D7C}" type="presOf" srcId="{F00AC16E-032F-4A1B-91D0-C046D151C315}" destId="{BB8D7B09-882F-4426-8204-2D0192369345}" srcOrd="0" destOrd="0" presId="urn:microsoft.com/office/officeart/2005/8/layout/vProcess5"/>
    <dgm:cxn modelId="{69D042B5-6B37-4F75-9F77-D71DBF231FDA}" type="presOf" srcId="{A44E0601-E084-4724-9470-2719F9693876}" destId="{1F91FDFA-A72A-444C-A7BD-B14B79AC7BC2}" srcOrd="1" destOrd="0" presId="urn:microsoft.com/office/officeart/2005/8/layout/vProcess5"/>
    <dgm:cxn modelId="{D841C0C3-3D6E-4EA3-B17B-5471DB7B8929}" type="presOf" srcId="{DBB12C87-E0E8-412D-8DA4-BC120441144C}" destId="{F23E11C0-28C4-4F28-A1D8-7EEC35947867}" srcOrd="0" destOrd="0" presId="urn:microsoft.com/office/officeart/2005/8/layout/vProcess5"/>
    <dgm:cxn modelId="{A723EDD2-CE66-458A-926F-CFFC164C4FD3}" type="presOf" srcId="{AB453E15-BBEE-46AA-87C0-73EC5D3C0A52}" destId="{26D2A671-47AB-41AC-A2A8-872A902CF00F}" srcOrd="0" destOrd="0" presId="urn:microsoft.com/office/officeart/2005/8/layout/vProcess5"/>
    <dgm:cxn modelId="{0F092CD6-4C97-48C2-998A-BCE443874409}" type="presOf" srcId="{CDF43EC8-0A9D-48E4-A003-97D23F65E859}" destId="{40899B75-D114-44B5-A5B1-6036DA16BA57}" srcOrd="0" destOrd="0" presId="urn:microsoft.com/office/officeart/2005/8/layout/vProcess5"/>
    <dgm:cxn modelId="{CC3E69E7-D9B4-4EBE-8253-15799D8B466F}" type="presOf" srcId="{DFB7EFE6-43F7-4B33-90A6-AA1B0163A8FD}" destId="{4328F44C-A315-4AC8-B0F2-38ABE7D7E720}" srcOrd="0" destOrd="0" presId="urn:microsoft.com/office/officeart/2005/8/layout/vProcess5"/>
    <dgm:cxn modelId="{8B1D32F7-4463-4749-A1E2-85A0226DC70D}" srcId="{DFB7EFE6-43F7-4B33-90A6-AA1B0163A8FD}" destId="{815D37B2-249F-4324-B213-61EC82D93133}" srcOrd="2" destOrd="0" parTransId="{41837724-3325-49AB-85DC-7AE826983532}" sibTransId="{F640D584-5B63-42FF-B690-1F6F34649F4D}"/>
    <dgm:cxn modelId="{2EAC3C4D-5179-430B-9F35-FCB8D7EB6274}" type="presParOf" srcId="{4328F44C-A315-4AC8-B0F2-38ABE7D7E720}" destId="{56CA07D1-CA38-412E-BD58-7E33636BC305}" srcOrd="0" destOrd="0" presId="urn:microsoft.com/office/officeart/2005/8/layout/vProcess5"/>
    <dgm:cxn modelId="{1CF78B4B-2E7D-4E00-A223-A8E732F42648}" type="presParOf" srcId="{4328F44C-A315-4AC8-B0F2-38ABE7D7E720}" destId="{DB818F5D-FD82-406E-AFD7-15750672ACC6}" srcOrd="1" destOrd="0" presId="urn:microsoft.com/office/officeart/2005/8/layout/vProcess5"/>
    <dgm:cxn modelId="{4F3FC691-C3F1-4F99-9893-795771396FF0}" type="presParOf" srcId="{4328F44C-A315-4AC8-B0F2-38ABE7D7E720}" destId="{40899B75-D114-44B5-A5B1-6036DA16BA57}" srcOrd="2" destOrd="0" presId="urn:microsoft.com/office/officeart/2005/8/layout/vProcess5"/>
    <dgm:cxn modelId="{1757B430-F39C-4802-B3DC-5A1A33562644}" type="presParOf" srcId="{4328F44C-A315-4AC8-B0F2-38ABE7D7E720}" destId="{6D6DC248-7ED5-4746-B8DD-8121B0374BD4}" srcOrd="3" destOrd="0" presId="urn:microsoft.com/office/officeart/2005/8/layout/vProcess5"/>
    <dgm:cxn modelId="{67A75CA7-8645-4146-B49F-253A594741D1}" type="presParOf" srcId="{4328F44C-A315-4AC8-B0F2-38ABE7D7E720}" destId="{F23E11C0-28C4-4F28-A1D8-7EEC35947867}" srcOrd="4" destOrd="0" presId="urn:microsoft.com/office/officeart/2005/8/layout/vProcess5"/>
    <dgm:cxn modelId="{FD12931D-BC67-4CE8-BD2A-AE0862614008}" type="presParOf" srcId="{4328F44C-A315-4AC8-B0F2-38ABE7D7E720}" destId="{26D2A671-47AB-41AC-A2A8-872A902CF00F}" srcOrd="5" destOrd="0" presId="urn:microsoft.com/office/officeart/2005/8/layout/vProcess5"/>
    <dgm:cxn modelId="{63E68613-B2EA-4175-A9CA-1D1AC2F08850}" type="presParOf" srcId="{4328F44C-A315-4AC8-B0F2-38ABE7D7E720}" destId="{BB8D7B09-882F-4426-8204-2D0192369345}" srcOrd="6" destOrd="0" presId="urn:microsoft.com/office/officeart/2005/8/layout/vProcess5"/>
    <dgm:cxn modelId="{D155C896-222A-42AB-AB94-F49884B53E37}" type="presParOf" srcId="{4328F44C-A315-4AC8-B0F2-38ABE7D7E720}" destId="{B358450A-2D11-458E-A50A-35258A091BE5}" srcOrd="7" destOrd="0" presId="urn:microsoft.com/office/officeart/2005/8/layout/vProcess5"/>
    <dgm:cxn modelId="{45164CB9-13BA-4745-A100-A4B4E46ACF27}" type="presParOf" srcId="{4328F44C-A315-4AC8-B0F2-38ABE7D7E720}" destId="{1F91FDFA-A72A-444C-A7BD-B14B79AC7BC2}" srcOrd="8" destOrd="0" presId="urn:microsoft.com/office/officeart/2005/8/layout/vProcess5"/>
    <dgm:cxn modelId="{6516FC80-B2E4-43DC-9BB9-CC3A71DDF55E}" type="presParOf" srcId="{4328F44C-A315-4AC8-B0F2-38ABE7D7E720}" destId="{535BBFA8-E761-485E-8583-16736CFA6D4D}" srcOrd="9" destOrd="0" presId="urn:microsoft.com/office/officeart/2005/8/layout/vProcess5"/>
    <dgm:cxn modelId="{EF64ABDA-C51E-4C62-BFC6-F0204D933A7F}" type="presParOf" srcId="{4328F44C-A315-4AC8-B0F2-38ABE7D7E720}" destId="{E3E0E1F7-2BFD-4C34-99A0-D674E6DE60CA}" srcOrd="10" destOrd="0" presId="urn:microsoft.com/office/officeart/2005/8/layout/vProcess5"/>
    <dgm:cxn modelId="{000BAF0B-3463-49D4-B86A-0FBA022FCE89}" type="presParOf" srcId="{4328F44C-A315-4AC8-B0F2-38ABE7D7E720}" destId="{186C0E47-B9E7-4A22-BF4D-F881E46337F6}" srcOrd="11"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67B82E3-2B12-42A6-932D-8F3C72F7A0BD}" type="doc">
      <dgm:prSet loTypeId="urn:microsoft.com/office/officeart/2016/7/layout/BasicLinearProcessNumbered" loCatId="process" qsTypeId="urn:microsoft.com/office/officeart/2005/8/quickstyle/simple1" qsCatId="simple" csTypeId="urn:microsoft.com/office/officeart/2005/8/colors/colorful1" csCatId="colorful"/>
      <dgm:spPr/>
      <dgm:t>
        <a:bodyPr/>
        <a:lstStyle/>
        <a:p>
          <a:endParaRPr lang="en-US"/>
        </a:p>
      </dgm:t>
    </dgm:pt>
    <dgm:pt modelId="{91E22559-00FB-4938-8684-C9691F63B1FE}">
      <dgm:prSet/>
      <dgm:spPr/>
      <dgm:t>
        <a:bodyPr/>
        <a:lstStyle/>
        <a:p>
          <a:r>
            <a:rPr lang="af-ZA"/>
            <a:t>Standing up for yourself </a:t>
          </a:r>
          <a:endParaRPr lang="en-US"/>
        </a:p>
      </dgm:t>
    </dgm:pt>
    <dgm:pt modelId="{B1BBC428-C02C-4A9F-8504-AFD6F295AE65}" type="parTrans" cxnId="{7F5055E5-916B-4F9A-A42E-A83B0D874887}">
      <dgm:prSet/>
      <dgm:spPr/>
      <dgm:t>
        <a:bodyPr/>
        <a:lstStyle/>
        <a:p>
          <a:endParaRPr lang="en-US"/>
        </a:p>
      </dgm:t>
    </dgm:pt>
    <dgm:pt modelId="{140A27D7-E2F6-45A3-BA49-199094A03D93}" type="sibTrans" cxnId="{7F5055E5-916B-4F9A-A42E-A83B0D874887}">
      <dgm:prSet phldrT="1" phldr="0"/>
      <dgm:spPr/>
      <dgm:t>
        <a:bodyPr/>
        <a:lstStyle/>
        <a:p>
          <a:r>
            <a:rPr lang="en-US"/>
            <a:t>1</a:t>
          </a:r>
        </a:p>
      </dgm:t>
    </dgm:pt>
    <dgm:pt modelId="{0F8E4F90-35AA-498C-ABF2-D391180B7E37}">
      <dgm:prSet/>
      <dgm:spPr/>
      <dgm:t>
        <a:bodyPr/>
        <a:lstStyle/>
        <a:p>
          <a:r>
            <a:rPr lang="af-ZA"/>
            <a:t>Communicating honestly and respectfully </a:t>
          </a:r>
          <a:endParaRPr lang="en-US"/>
        </a:p>
      </dgm:t>
    </dgm:pt>
    <dgm:pt modelId="{D3F63A31-FED6-4830-9F44-1F9D44EAEFC1}" type="parTrans" cxnId="{B56A0DBC-84C2-4A6D-AAA0-B6A7E539196D}">
      <dgm:prSet/>
      <dgm:spPr/>
      <dgm:t>
        <a:bodyPr/>
        <a:lstStyle/>
        <a:p>
          <a:endParaRPr lang="en-US"/>
        </a:p>
      </dgm:t>
    </dgm:pt>
    <dgm:pt modelId="{AE443ADB-0185-4313-B32B-252AD2873B52}" type="sibTrans" cxnId="{B56A0DBC-84C2-4A6D-AAA0-B6A7E539196D}">
      <dgm:prSet phldrT="2" phldr="0"/>
      <dgm:spPr/>
      <dgm:t>
        <a:bodyPr/>
        <a:lstStyle/>
        <a:p>
          <a:r>
            <a:rPr lang="en-US"/>
            <a:t>2</a:t>
          </a:r>
        </a:p>
      </dgm:t>
    </dgm:pt>
    <dgm:pt modelId="{E50300D7-8B2D-4659-95E8-21ECE68B222A}">
      <dgm:prSet/>
      <dgm:spPr/>
      <dgm:t>
        <a:bodyPr/>
        <a:lstStyle/>
        <a:p>
          <a:r>
            <a:rPr lang="af-ZA"/>
            <a:t>Saying "no" clearly when necessary</a:t>
          </a:r>
          <a:endParaRPr lang="en-US"/>
        </a:p>
      </dgm:t>
    </dgm:pt>
    <dgm:pt modelId="{8981C2E9-7336-4E40-B95B-4F1B58E7950B}" type="parTrans" cxnId="{3C87E6FC-F822-4FBB-BA35-56FDFFFD1B11}">
      <dgm:prSet/>
      <dgm:spPr/>
      <dgm:t>
        <a:bodyPr/>
        <a:lstStyle/>
        <a:p>
          <a:endParaRPr lang="en-US"/>
        </a:p>
      </dgm:t>
    </dgm:pt>
    <dgm:pt modelId="{5A84C4DC-951C-4A21-B0DF-C76267513851}" type="sibTrans" cxnId="{3C87E6FC-F822-4FBB-BA35-56FDFFFD1B11}">
      <dgm:prSet phldrT="3" phldr="0"/>
      <dgm:spPr/>
      <dgm:t>
        <a:bodyPr/>
        <a:lstStyle/>
        <a:p>
          <a:r>
            <a:rPr lang="en-US"/>
            <a:t>3</a:t>
          </a:r>
        </a:p>
      </dgm:t>
    </dgm:pt>
    <dgm:pt modelId="{5D9FF212-F8E9-4A9F-BC7E-491B4ADDBCEE}" type="pres">
      <dgm:prSet presAssocID="{E67B82E3-2B12-42A6-932D-8F3C72F7A0BD}" presName="Name0" presStyleCnt="0">
        <dgm:presLayoutVars>
          <dgm:animLvl val="lvl"/>
          <dgm:resizeHandles val="exact"/>
        </dgm:presLayoutVars>
      </dgm:prSet>
      <dgm:spPr/>
    </dgm:pt>
    <dgm:pt modelId="{AE68B26B-E3CE-46A5-A5A8-0EC443E5C964}" type="pres">
      <dgm:prSet presAssocID="{91E22559-00FB-4938-8684-C9691F63B1FE}" presName="compositeNode" presStyleCnt="0">
        <dgm:presLayoutVars>
          <dgm:bulletEnabled val="1"/>
        </dgm:presLayoutVars>
      </dgm:prSet>
      <dgm:spPr/>
    </dgm:pt>
    <dgm:pt modelId="{1B44C4CE-6633-47A8-9598-DC5DF8B8B379}" type="pres">
      <dgm:prSet presAssocID="{91E22559-00FB-4938-8684-C9691F63B1FE}" presName="bgRect" presStyleLbl="bgAccFollowNode1" presStyleIdx="0" presStyleCnt="3"/>
      <dgm:spPr/>
    </dgm:pt>
    <dgm:pt modelId="{C50329E8-9D14-4BD3-81E8-0C87F861DB6F}" type="pres">
      <dgm:prSet presAssocID="{140A27D7-E2F6-45A3-BA49-199094A03D93}" presName="sibTransNodeCircle" presStyleLbl="alignNode1" presStyleIdx="0" presStyleCnt="6">
        <dgm:presLayoutVars>
          <dgm:chMax val="0"/>
          <dgm:bulletEnabled/>
        </dgm:presLayoutVars>
      </dgm:prSet>
      <dgm:spPr/>
    </dgm:pt>
    <dgm:pt modelId="{C7A55FEF-6383-4D95-9F77-94573F247067}" type="pres">
      <dgm:prSet presAssocID="{91E22559-00FB-4938-8684-C9691F63B1FE}" presName="bottomLine" presStyleLbl="alignNode1" presStyleIdx="1" presStyleCnt="6">
        <dgm:presLayoutVars/>
      </dgm:prSet>
      <dgm:spPr/>
    </dgm:pt>
    <dgm:pt modelId="{8DDCBFD2-12B2-4575-A13E-D1AA5759B61C}" type="pres">
      <dgm:prSet presAssocID="{91E22559-00FB-4938-8684-C9691F63B1FE}" presName="nodeText" presStyleLbl="bgAccFollowNode1" presStyleIdx="0" presStyleCnt="3">
        <dgm:presLayoutVars>
          <dgm:bulletEnabled val="1"/>
        </dgm:presLayoutVars>
      </dgm:prSet>
      <dgm:spPr/>
    </dgm:pt>
    <dgm:pt modelId="{7EE03822-589E-4BB0-8983-4B4DB2EDD934}" type="pres">
      <dgm:prSet presAssocID="{140A27D7-E2F6-45A3-BA49-199094A03D93}" presName="sibTrans" presStyleCnt="0"/>
      <dgm:spPr/>
    </dgm:pt>
    <dgm:pt modelId="{F23498FF-144F-468A-9DE9-08A1DC9A71DC}" type="pres">
      <dgm:prSet presAssocID="{0F8E4F90-35AA-498C-ABF2-D391180B7E37}" presName="compositeNode" presStyleCnt="0">
        <dgm:presLayoutVars>
          <dgm:bulletEnabled val="1"/>
        </dgm:presLayoutVars>
      </dgm:prSet>
      <dgm:spPr/>
    </dgm:pt>
    <dgm:pt modelId="{953E887E-A640-403C-8621-28282205C369}" type="pres">
      <dgm:prSet presAssocID="{0F8E4F90-35AA-498C-ABF2-D391180B7E37}" presName="bgRect" presStyleLbl="bgAccFollowNode1" presStyleIdx="1" presStyleCnt="3"/>
      <dgm:spPr/>
    </dgm:pt>
    <dgm:pt modelId="{A069AA73-AA7A-4507-B2EE-47DA51BC3B18}" type="pres">
      <dgm:prSet presAssocID="{AE443ADB-0185-4313-B32B-252AD2873B52}" presName="sibTransNodeCircle" presStyleLbl="alignNode1" presStyleIdx="2" presStyleCnt="6">
        <dgm:presLayoutVars>
          <dgm:chMax val="0"/>
          <dgm:bulletEnabled/>
        </dgm:presLayoutVars>
      </dgm:prSet>
      <dgm:spPr/>
    </dgm:pt>
    <dgm:pt modelId="{66CE8CF8-1C58-4E44-9982-8877E2864A00}" type="pres">
      <dgm:prSet presAssocID="{0F8E4F90-35AA-498C-ABF2-D391180B7E37}" presName="bottomLine" presStyleLbl="alignNode1" presStyleIdx="3" presStyleCnt="6">
        <dgm:presLayoutVars/>
      </dgm:prSet>
      <dgm:spPr/>
    </dgm:pt>
    <dgm:pt modelId="{A010ED75-DFEE-4380-9994-5946AAE30323}" type="pres">
      <dgm:prSet presAssocID="{0F8E4F90-35AA-498C-ABF2-D391180B7E37}" presName="nodeText" presStyleLbl="bgAccFollowNode1" presStyleIdx="1" presStyleCnt="3">
        <dgm:presLayoutVars>
          <dgm:bulletEnabled val="1"/>
        </dgm:presLayoutVars>
      </dgm:prSet>
      <dgm:spPr/>
    </dgm:pt>
    <dgm:pt modelId="{5B09EC24-23AE-4486-AEC7-D542501CFDD7}" type="pres">
      <dgm:prSet presAssocID="{AE443ADB-0185-4313-B32B-252AD2873B52}" presName="sibTrans" presStyleCnt="0"/>
      <dgm:spPr/>
    </dgm:pt>
    <dgm:pt modelId="{A418FDF1-2313-46CE-873A-1AF9A42D7E16}" type="pres">
      <dgm:prSet presAssocID="{E50300D7-8B2D-4659-95E8-21ECE68B222A}" presName="compositeNode" presStyleCnt="0">
        <dgm:presLayoutVars>
          <dgm:bulletEnabled val="1"/>
        </dgm:presLayoutVars>
      </dgm:prSet>
      <dgm:spPr/>
    </dgm:pt>
    <dgm:pt modelId="{E73CC9DF-5110-4709-98EE-6D51B451EE71}" type="pres">
      <dgm:prSet presAssocID="{E50300D7-8B2D-4659-95E8-21ECE68B222A}" presName="bgRect" presStyleLbl="bgAccFollowNode1" presStyleIdx="2" presStyleCnt="3"/>
      <dgm:spPr/>
    </dgm:pt>
    <dgm:pt modelId="{CB14AA0D-34E4-4B1A-AF68-E0EB808D3241}" type="pres">
      <dgm:prSet presAssocID="{5A84C4DC-951C-4A21-B0DF-C76267513851}" presName="sibTransNodeCircle" presStyleLbl="alignNode1" presStyleIdx="4" presStyleCnt="6">
        <dgm:presLayoutVars>
          <dgm:chMax val="0"/>
          <dgm:bulletEnabled/>
        </dgm:presLayoutVars>
      </dgm:prSet>
      <dgm:spPr/>
    </dgm:pt>
    <dgm:pt modelId="{D9CF4377-BB3E-4775-974D-C4242DDC61DA}" type="pres">
      <dgm:prSet presAssocID="{E50300D7-8B2D-4659-95E8-21ECE68B222A}" presName="bottomLine" presStyleLbl="alignNode1" presStyleIdx="5" presStyleCnt="6">
        <dgm:presLayoutVars/>
      </dgm:prSet>
      <dgm:spPr/>
    </dgm:pt>
    <dgm:pt modelId="{97BB389D-9F89-4E98-8ACB-25EBA23F8FA4}" type="pres">
      <dgm:prSet presAssocID="{E50300D7-8B2D-4659-95E8-21ECE68B222A}" presName="nodeText" presStyleLbl="bgAccFollowNode1" presStyleIdx="2" presStyleCnt="3">
        <dgm:presLayoutVars>
          <dgm:bulletEnabled val="1"/>
        </dgm:presLayoutVars>
      </dgm:prSet>
      <dgm:spPr/>
    </dgm:pt>
  </dgm:ptLst>
  <dgm:cxnLst>
    <dgm:cxn modelId="{ED20753E-EB2E-4A40-8857-2E47B179C250}" type="presOf" srcId="{5A84C4DC-951C-4A21-B0DF-C76267513851}" destId="{CB14AA0D-34E4-4B1A-AF68-E0EB808D3241}" srcOrd="0" destOrd="0" presId="urn:microsoft.com/office/officeart/2016/7/layout/BasicLinearProcessNumbered"/>
    <dgm:cxn modelId="{BF78465B-3180-46ED-A0BE-7369CA7B70CD}" type="presOf" srcId="{0F8E4F90-35AA-498C-ABF2-D391180B7E37}" destId="{953E887E-A640-403C-8621-28282205C369}" srcOrd="0" destOrd="0" presId="urn:microsoft.com/office/officeart/2016/7/layout/BasicLinearProcessNumbered"/>
    <dgm:cxn modelId="{290D3241-F1CE-48AC-BC51-5E9042F9F296}" type="presOf" srcId="{91E22559-00FB-4938-8684-C9691F63B1FE}" destId="{1B44C4CE-6633-47A8-9598-DC5DF8B8B379}" srcOrd="0" destOrd="0" presId="urn:microsoft.com/office/officeart/2016/7/layout/BasicLinearProcessNumbered"/>
    <dgm:cxn modelId="{C91C056E-A35C-4F90-9933-5FDF7524337E}" type="presOf" srcId="{E50300D7-8B2D-4659-95E8-21ECE68B222A}" destId="{97BB389D-9F89-4E98-8ACB-25EBA23F8FA4}" srcOrd="1" destOrd="0" presId="urn:microsoft.com/office/officeart/2016/7/layout/BasicLinearProcessNumbered"/>
    <dgm:cxn modelId="{75FB744F-D658-4827-A10F-5C02E247241E}" type="presOf" srcId="{91E22559-00FB-4938-8684-C9691F63B1FE}" destId="{8DDCBFD2-12B2-4575-A13E-D1AA5759B61C}" srcOrd="1" destOrd="0" presId="urn:microsoft.com/office/officeart/2016/7/layout/BasicLinearProcessNumbered"/>
    <dgm:cxn modelId="{0F8CE55A-DEC1-46BA-B0B5-684FD7DCED39}" type="presOf" srcId="{E50300D7-8B2D-4659-95E8-21ECE68B222A}" destId="{E73CC9DF-5110-4709-98EE-6D51B451EE71}" srcOrd="0" destOrd="0" presId="urn:microsoft.com/office/officeart/2016/7/layout/BasicLinearProcessNumbered"/>
    <dgm:cxn modelId="{B56A0DBC-84C2-4A6D-AAA0-B6A7E539196D}" srcId="{E67B82E3-2B12-42A6-932D-8F3C72F7A0BD}" destId="{0F8E4F90-35AA-498C-ABF2-D391180B7E37}" srcOrd="1" destOrd="0" parTransId="{D3F63A31-FED6-4830-9F44-1F9D44EAEFC1}" sibTransId="{AE443ADB-0185-4313-B32B-252AD2873B52}"/>
    <dgm:cxn modelId="{B9D447C9-7641-49ED-8D99-D81B6CF6B5D2}" type="presOf" srcId="{E67B82E3-2B12-42A6-932D-8F3C72F7A0BD}" destId="{5D9FF212-F8E9-4A9F-BC7E-491B4ADDBCEE}" srcOrd="0" destOrd="0" presId="urn:microsoft.com/office/officeart/2016/7/layout/BasicLinearProcessNumbered"/>
    <dgm:cxn modelId="{9E5F2FD0-C1DC-4103-8B71-3E8B9549DB8B}" type="presOf" srcId="{140A27D7-E2F6-45A3-BA49-199094A03D93}" destId="{C50329E8-9D14-4BD3-81E8-0C87F861DB6F}" srcOrd="0" destOrd="0" presId="urn:microsoft.com/office/officeart/2016/7/layout/BasicLinearProcessNumbered"/>
    <dgm:cxn modelId="{945CF8DD-8AE0-44B5-9EBF-A83229BB73B1}" type="presOf" srcId="{AE443ADB-0185-4313-B32B-252AD2873B52}" destId="{A069AA73-AA7A-4507-B2EE-47DA51BC3B18}" srcOrd="0" destOrd="0" presId="urn:microsoft.com/office/officeart/2016/7/layout/BasicLinearProcessNumbered"/>
    <dgm:cxn modelId="{7F5055E5-916B-4F9A-A42E-A83B0D874887}" srcId="{E67B82E3-2B12-42A6-932D-8F3C72F7A0BD}" destId="{91E22559-00FB-4938-8684-C9691F63B1FE}" srcOrd="0" destOrd="0" parTransId="{B1BBC428-C02C-4A9F-8504-AFD6F295AE65}" sibTransId="{140A27D7-E2F6-45A3-BA49-199094A03D93}"/>
    <dgm:cxn modelId="{A3F88AEB-14F9-4F9F-A276-25C1DC5E80F3}" type="presOf" srcId="{0F8E4F90-35AA-498C-ABF2-D391180B7E37}" destId="{A010ED75-DFEE-4380-9994-5946AAE30323}" srcOrd="1" destOrd="0" presId="urn:microsoft.com/office/officeart/2016/7/layout/BasicLinearProcessNumbered"/>
    <dgm:cxn modelId="{3C87E6FC-F822-4FBB-BA35-56FDFFFD1B11}" srcId="{E67B82E3-2B12-42A6-932D-8F3C72F7A0BD}" destId="{E50300D7-8B2D-4659-95E8-21ECE68B222A}" srcOrd="2" destOrd="0" parTransId="{8981C2E9-7336-4E40-B95B-4F1B58E7950B}" sibTransId="{5A84C4DC-951C-4A21-B0DF-C76267513851}"/>
    <dgm:cxn modelId="{9F6DBA0F-148F-437D-8958-783699D18892}" type="presParOf" srcId="{5D9FF212-F8E9-4A9F-BC7E-491B4ADDBCEE}" destId="{AE68B26B-E3CE-46A5-A5A8-0EC443E5C964}" srcOrd="0" destOrd="0" presId="urn:microsoft.com/office/officeart/2016/7/layout/BasicLinearProcessNumbered"/>
    <dgm:cxn modelId="{4465DFEF-AA62-4D54-995F-C94A7ABC194B}" type="presParOf" srcId="{AE68B26B-E3CE-46A5-A5A8-0EC443E5C964}" destId="{1B44C4CE-6633-47A8-9598-DC5DF8B8B379}" srcOrd="0" destOrd="0" presId="urn:microsoft.com/office/officeart/2016/7/layout/BasicLinearProcessNumbered"/>
    <dgm:cxn modelId="{BF44325F-3A76-4BF1-8A0E-BB7191A2095E}" type="presParOf" srcId="{AE68B26B-E3CE-46A5-A5A8-0EC443E5C964}" destId="{C50329E8-9D14-4BD3-81E8-0C87F861DB6F}" srcOrd="1" destOrd="0" presId="urn:microsoft.com/office/officeart/2016/7/layout/BasicLinearProcessNumbered"/>
    <dgm:cxn modelId="{91160A64-889A-4F77-B4C0-A0D8BB570830}" type="presParOf" srcId="{AE68B26B-E3CE-46A5-A5A8-0EC443E5C964}" destId="{C7A55FEF-6383-4D95-9F77-94573F247067}" srcOrd="2" destOrd="0" presId="urn:microsoft.com/office/officeart/2016/7/layout/BasicLinearProcessNumbered"/>
    <dgm:cxn modelId="{D08899E5-96B7-45FB-A073-0B54C88F02CF}" type="presParOf" srcId="{AE68B26B-E3CE-46A5-A5A8-0EC443E5C964}" destId="{8DDCBFD2-12B2-4575-A13E-D1AA5759B61C}" srcOrd="3" destOrd="0" presId="urn:microsoft.com/office/officeart/2016/7/layout/BasicLinearProcessNumbered"/>
    <dgm:cxn modelId="{5C5DD1A2-7787-484A-BD21-59DDCB098D72}" type="presParOf" srcId="{5D9FF212-F8E9-4A9F-BC7E-491B4ADDBCEE}" destId="{7EE03822-589E-4BB0-8983-4B4DB2EDD934}" srcOrd="1" destOrd="0" presId="urn:microsoft.com/office/officeart/2016/7/layout/BasicLinearProcessNumbered"/>
    <dgm:cxn modelId="{732C2420-B974-49B0-B415-FE29CA7B1DFC}" type="presParOf" srcId="{5D9FF212-F8E9-4A9F-BC7E-491B4ADDBCEE}" destId="{F23498FF-144F-468A-9DE9-08A1DC9A71DC}" srcOrd="2" destOrd="0" presId="urn:microsoft.com/office/officeart/2016/7/layout/BasicLinearProcessNumbered"/>
    <dgm:cxn modelId="{A3FC0910-B4B3-4FF2-A621-001AF477C39D}" type="presParOf" srcId="{F23498FF-144F-468A-9DE9-08A1DC9A71DC}" destId="{953E887E-A640-403C-8621-28282205C369}" srcOrd="0" destOrd="0" presId="urn:microsoft.com/office/officeart/2016/7/layout/BasicLinearProcessNumbered"/>
    <dgm:cxn modelId="{919A351C-9C0E-4A0B-B2E6-047C5067DC4C}" type="presParOf" srcId="{F23498FF-144F-468A-9DE9-08A1DC9A71DC}" destId="{A069AA73-AA7A-4507-B2EE-47DA51BC3B18}" srcOrd="1" destOrd="0" presId="urn:microsoft.com/office/officeart/2016/7/layout/BasicLinearProcessNumbered"/>
    <dgm:cxn modelId="{DACAAAC4-E9C0-485B-8CB1-22F6976DC116}" type="presParOf" srcId="{F23498FF-144F-468A-9DE9-08A1DC9A71DC}" destId="{66CE8CF8-1C58-4E44-9982-8877E2864A00}" srcOrd="2" destOrd="0" presId="urn:microsoft.com/office/officeart/2016/7/layout/BasicLinearProcessNumbered"/>
    <dgm:cxn modelId="{57C331EC-6986-4ACD-8FEE-D39282427E7E}" type="presParOf" srcId="{F23498FF-144F-468A-9DE9-08A1DC9A71DC}" destId="{A010ED75-DFEE-4380-9994-5946AAE30323}" srcOrd="3" destOrd="0" presId="urn:microsoft.com/office/officeart/2016/7/layout/BasicLinearProcessNumbered"/>
    <dgm:cxn modelId="{AF1C3C92-3393-43EA-BAF3-4B42009D31CA}" type="presParOf" srcId="{5D9FF212-F8E9-4A9F-BC7E-491B4ADDBCEE}" destId="{5B09EC24-23AE-4486-AEC7-D542501CFDD7}" srcOrd="3" destOrd="0" presId="urn:microsoft.com/office/officeart/2016/7/layout/BasicLinearProcessNumbered"/>
    <dgm:cxn modelId="{251C07A7-3C0F-451F-9798-DA08A554DBD0}" type="presParOf" srcId="{5D9FF212-F8E9-4A9F-BC7E-491B4ADDBCEE}" destId="{A418FDF1-2313-46CE-873A-1AF9A42D7E16}" srcOrd="4" destOrd="0" presId="urn:microsoft.com/office/officeart/2016/7/layout/BasicLinearProcessNumbered"/>
    <dgm:cxn modelId="{3267EC7B-6207-4A53-A232-C7AA6966AA25}" type="presParOf" srcId="{A418FDF1-2313-46CE-873A-1AF9A42D7E16}" destId="{E73CC9DF-5110-4709-98EE-6D51B451EE71}" srcOrd="0" destOrd="0" presId="urn:microsoft.com/office/officeart/2016/7/layout/BasicLinearProcessNumbered"/>
    <dgm:cxn modelId="{F48DB9E6-DA31-43E9-ADD8-C4668E9CC3B2}" type="presParOf" srcId="{A418FDF1-2313-46CE-873A-1AF9A42D7E16}" destId="{CB14AA0D-34E4-4B1A-AF68-E0EB808D3241}" srcOrd="1" destOrd="0" presId="urn:microsoft.com/office/officeart/2016/7/layout/BasicLinearProcessNumbered"/>
    <dgm:cxn modelId="{638F74A4-C02F-42D3-997B-D228C4EE78DE}" type="presParOf" srcId="{A418FDF1-2313-46CE-873A-1AF9A42D7E16}" destId="{D9CF4377-BB3E-4775-974D-C4242DDC61DA}" srcOrd="2" destOrd="0" presId="urn:microsoft.com/office/officeart/2016/7/layout/BasicLinearProcessNumbered"/>
    <dgm:cxn modelId="{A128EA15-93E9-45CC-A111-159EB5596B50}" type="presParOf" srcId="{A418FDF1-2313-46CE-873A-1AF9A42D7E16}" destId="{97BB389D-9F89-4E98-8ACB-25EBA23F8FA4}" srcOrd="3" destOrd="0" presId="urn:microsoft.com/office/officeart/2016/7/layout/BasicLinearProcessNumbered"/>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733E3FE-4D1B-4ADA-BB67-3BA02B73EEC8}" type="doc">
      <dgm:prSet loTypeId="urn:microsoft.com/office/officeart/2016/7/layout/BasicLinearProcessNumbered" loCatId="process" qsTypeId="urn:microsoft.com/office/officeart/2005/8/quickstyle/simple1" qsCatId="simple" csTypeId="urn:microsoft.com/office/officeart/2005/8/colors/accent1_2" csCatId="accent1"/>
      <dgm:spPr/>
      <dgm:t>
        <a:bodyPr/>
        <a:lstStyle/>
        <a:p>
          <a:endParaRPr lang="en-US"/>
        </a:p>
      </dgm:t>
    </dgm:pt>
    <dgm:pt modelId="{BEE595D3-52E0-4419-90E7-33FCB9B66FE9}">
      <dgm:prSet/>
      <dgm:spPr/>
      <dgm:t>
        <a:bodyPr/>
        <a:lstStyle/>
        <a:p>
          <a:r>
            <a:rPr lang="af-ZA"/>
            <a:t>Listening to others </a:t>
          </a:r>
          <a:endParaRPr lang="en-US"/>
        </a:p>
      </dgm:t>
    </dgm:pt>
    <dgm:pt modelId="{6158FA71-18B0-431F-8297-749B9989BB91}" type="parTrans" cxnId="{153D8737-66EA-4B0A-BFCC-CEFDFF620E98}">
      <dgm:prSet/>
      <dgm:spPr/>
      <dgm:t>
        <a:bodyPr/>
        <a:lstStyle/>
        <a:p>
          <a:endParaRPr lang="en-US"/>
        </a:p>
      </dgm:t>
    </dgm:pt>
    <dgm:pt modelId="{89C90D22-CD87-4335-812D-396F60A88A25}" type="sibTrans" cxnId="{153D8737-66EA-4B0A-BFCC-CEFDFF620E98}">
      <dgm:prSet phldrT="1" phldr="0"/>
      <dgm:spPr/>
      <dgm:t>
        <a:bodyPr/>
        <a:lstStyle/>
        <a:p>
          <a:r>
            <a:rPr lang="en-US"/>
            <a:t>1</a:t>
          </a:r>
        </a:p>
      </dgm:t>
    </dgm:pt>
    <dgm:pt modelId="{C7E9B918-2084-4AC0-A358-320F1628ECF1}">
      <dgm:prSet/>
      <dgm:spPr/>
      <dgm:t>
        <a:bodyPr/>
        <a:lstStyle/>
        <a:p>
          <a:r>
            <a:rPr lang="af-ZA"/>
            <a:t>Staying calm </a:t>
          </a:r>
          <a:endParaRPr lang="en-US"/>
        </a:p>
      </dgm:t>
    </dgm:pt>
    <dgm:pt modelId="{CFE60486-2AF0-43F8-9E62-FB3A1819FC47}" type="parTrans" cxnId="{FA5569F2-441B-48FA-9E4F-0445CE5C3863}">
      <dgm:prSet/>
      <dgm:spPr/>
      <dgm:t>
        <a:bodyPr/>
        <a:lstStyle/>
        <a:p>
          <a:endParaRPr lang="en-US"/>
        </a:p>
      </dgm:t>
    </dgm:pt>
    <dgm:pt modelId="{77684F7D-813E-4CAE-9EA6-601B48C3C33F}" type="sibTrans" cxnId="{FA5569F2-441B-48FA-9E4F-0445CE5C3863}">
      <dgm:prSet phldrT="2" phldr="0"/>
      <dgm:spPr/>
      <dgm:t>
        <a:bodyPr/>
        <a:lstStyle/>
        <a:p>
          <a:r>
            <a:rPr lang="en-US"/>
            <a:t>2</a:t>
          </a:r>
        </a:p>
      </dgm:t>
    </dgm:pt>
    <dgm:pt modelId="{F944A545-65EE-4AF8-AAE0-07CDCAC111C0}">
      <dgm:prSet/>
      <dgm:spPr/>
      <dgm:t>
        <a:bodyPr/>
        <a:lstStyle/>
        <a:p>
          <a:r>
            <a:rPr lang="af-ZA"/>
            <a:t>Discussing solutions </a:t>
          </a:r>
          <a:endParaRPr lang="en-US"/>
        </a:p>
      </dgm:t>
    </dgm:pt>
    <dgm:pt modelId="{6B092E89-84CF-4F54-802D-408E7F22A73A}" type="parTrans" cxnId="{61B957BE-7F20-468F-8AC4-79FFDF8E0DE3}">
      <dgm:prSet/>
      <dgm:spPr/>
      <dgm:t>
        <a:bodyPr/>
        <a:lstStyle/>
        <a:p>
          <a:endParaRPr lang="en-US"/>
        </a:p>
      </dgm:t>
    </dgm:pt>
    <dgm:pt modelId="{114F28D3-0C4D-4C81-855E-A88DAB051E00}" type="sibTrans" cxnId="{61B957BE-7F20-468F-8AC4-79FFDF8E0DE3}">
      <dgm:prSet phldrT="3" phldr="0"/>
      <dgm:spPr/>
      <dgm:t>
        <a:bodyPr/>
        <a:lstStyle/>
        <a:p>
          <a:r>
            <a:rPr lang="en-US"/>
            <a:t>3</a:t>
          </a:r>
        </a:p>
      </dgm:t>
    </dgm:pt>
    <dgm:pt modelId="{6A121031-00B4-41E0-931B-B92D59CCED96}">
      <dgm:prSet/>
      <dgm:spPr/>
      <dgm:t>
        <a:bodyPr/>
        <a:lstStyle/>
        <a:p>
          <a:r>
            <a:rPr lang="af-ZA"/>
            <a:t>Reaching an acceptable agreement</a:t>
          </a:r>
          <a:endParaRPr lang="en-US"/>
        </a:p>
      </dgm:t>
    </dgm:pt>
    <dgm:pt modelId="{62F9371F-167C-4DAE-A0DF-1729B2E87B23}" type="parTrans" cxnId="{6CBB897B-3F94-4E77-928E-566F41B99FE2}">
      <dgm:prSet/>
      <dgm:spPr/>
      <dgm:t>
        <a:bodyPr/>
        <a:lstStyle/>
        <a:p>
          <a:endParaRPr lang="en-US"/>
        </a:p>
      </dgm:t>
    </dgm:pt>
    <dgm:pt modelId="{5749F831-D2EB-48DB-8675-1005D428BE90}" type="sibTrans" cxnId="{6CBB897B-3F94-4E77-928E-566F41B99FE2}">
      <dgm:prSet phldrT="4" phldr="0"/>
      <dgm:spPr/>
      <dgm:t>
        <a:bodyPr/>
        <a:lstStyle/>
        <a:p>
          <a:r>
            <a:rPr lang="en-US"/>
            <a:t>4</a:t>
          </a:r>
        </a:p>
      </dgm:t>
    </dgm:pt>
    <dgm:pt modelId="{43778CAF-5494-47DB-B5FF-86B642FE9922}" type="pres">
      <dgm:prSet presAssocID="{3733E3FE-4D1B-4ADA-BB67-3BA02B73EEC8}" presName="Name0" presStyleCnt="0">
        <dgm:presLayoutVars>
          <dgm:animLvl val="lvl"/>
          <dgm:resizeHandles val="exact"/>
        </dgm:presLayoutVars>
      </dgm:prSet>
      <dgm:spPr/>
    </dgm:pt>
    <dgm:pt modelId="{E0A3A556-810A-422B-9BF6-DCA6108D2BC0}" type="pres">
      <dgm:prSet presAssocID="{BEE595D3-52E0-4419-90E7-33FCB9B66FE9}" presName="compositeNode" presStyleCnt="0">
        <dgm:presLayoutVars>
          <dgm:bulletEnabled val="1"/>
        </dgm:presLayoutVars>
      </dgm:prSet>
      <dgm:spPr/>
    </dgm:pt>
    <dgm:pt modelId="{F09008EC-DDEE-40D5-885A-98E39B55F128}" type="pres">
      <dgm:prSet presAssocID="{BEE595D3-52E0-4419-90E7-33FCB9B66FE9}" presName="bgRect" presStyleLbl="bgAccFollowNode1" presStyleIdx="0" presStyleCnt="4"/>
      <dgm:spPr/>
    </dgm:pt>
    <dgm:pt modelId="{540EF5F9-7C89-4EDA-862D-9175676825B3}" type="pres">
      <dgm:prSet presAssocID="{89C90D22-CD87-4335-812D-396F60A88A25}" presName="sibTransNodeCircle" presStyleLbl="alignNode1" presStyleIdx="0" presStyleCnt="8">
        <dgm:presLayoutVars>
          <dgm:chMax val="0"/>
          <dgm:bulletEnabled/>
        </dgm:presLayoutVars>
      </dgm:prSet>
      <dgm:spPr/>
    </dgm:pt>
    <dgm:pt modelId="{62A78C0C-6014-4771-8A5E-C12F38076B7C}" type="pres">
      <dgm:prSet presAssocID="{BEE595D3-52E0-4419-90E7-33FCB9B66FE9}" presName="bottomLine" presStyleLbl="alignNode1" presStyleIdx="1" presStyleCnt="8">
        <dgm:presLayoutVars/>
      </dgm:prSet>
      <dgm:spPr/>
    </dgm:pt>
    <dgm:pt modelId="{B29C923E-73C4-4477-9C19-EF6830A780F3}" type="pres">
      <dgm:prSet presAssocID="{BEE595D3-52E0-4419-90E7-33FCB9B66FE9}" presName="nodeText" presStyleLbl="bgAccFollowNode1" presStyleIdx="0" presStyleCnt="4">
        <dgm:presLayoutVars>
          <dgm:bulletEnabled val="1"/>
        </dgm:presLayoutVars>
      </dgm:prSet>
      <dgm:spPr/>
    </dgm:pt>
    <dgm:pt modelId="{B11C222D-B00F-4816-A8A7-38A265C55052}" type="pres">
      <dgm:prSet presAssocID="{89C90D22-CD87-4335-812D-396F60A88A25}" presName="sibTrans" presStyleCnt="0"/>
      <dgm:spPr/>
    </dgm:pt>
    <dgm:pt modelId="{302ADEED-285C-46B5-8F38-D5B6811B5CC0}" type="pres">
      <dgm:prSet presAssocID="{C7E9B918-2084-4AC0-A358-320F1628ECF1}" presName="compositeNode" presStyleCnt="0">
        <dgm:presLayoutVars>
          <dgm:bulletEnabled val="1"/>
        </dgm:presLayoutVars>
      </dgm:prSet>
      <dgm:spPr/>
    </dgm:pt>
    <dgm:pt modelId="{DC3AFABB-A9C7-4A2B-A510-04A189DCC9F4}" type="pres">
      <dgm:prSet presAssocID="{C7E9B918-2084-4AC0-A358-320F1628ECF1}" presName="bgRect" presStyleLbl="bgAccFollowNode1" presStyleIdx="1" presStyleCnt="4"/>
      <dgm:spPr/>
    </dgm:pt>
    <dgm:pt modelId="{867DFD8A-F658-40DA-AE54-221AC174C34F}" type="pres">
      <dgm:prSet presAssocID="{77684F7D-813E-4CAE-9EA6-601B48C3C33F}" presName="sibTransNodeCircle" presStyleLbl="alignNode1" presStyleIdx="2" presStyleCnt="8">
        <dgm:presLayoutVars>
          <dgm:chMax val="0"/>
          <dgm:bulletEnabled/>
        </dgm:presLayoutVars>
      </dgm:prSet>
      <dgm:spPr/>
    </dgm:pt>
    <dgm:pt modelId="{AB07195B-D27C-48DB-A4BC-A072578B6CDB}" type="pres">
      <dgm:prSet presAssocID="{C7E9B918-2084-4AC0-A358-320F1628ECF1}" presName="bottomLine" presStyleLbl="alignNode1" presStyleIdx="3" presStyleCnt="8">
        <dgm:presLayoutVars/>
      </dgm:prSet>
      <dgm:spPr/>
    </dgm:pt>
    <dgm:pt modelId="{CEE8C773-B68F-46D2-A40E-403BB5C5F31D}" type="pres">
      <dgm:prSet presAssocID="{C7E9B918-2084-4AC0-A358-320F1628ECF1}" presName="nodeText" presStyleLbl="bgAccFollowNode1" presStyleIdx="1" presStyleCnt="4">
        <dgm:presLayoutVars>
          <dgm:bulletEnabled val="1"/>
        </dgm:presLayoutVars>
      </dgm:prSet>
      <dgm:spPr/>
    </dgm:pt>
    <dgm:pt modelId="{C44FB941-7A25-4237-94F4-1589989BC0C4}" type="pres">
      <dgm:prSet presAssocID="{77684F7D-813E-4CAE-9EA6-601B48C3C33F}" presName="sibTrans" presStyleCnt="0"/>
      <dgm:spPr/>
    </dgm:pt>
    <dgm:pt modelId="{DBFBBB6E-D23E-4957-8205-F9C7CEAE1AB8}" type="pres">
      <dgm:prSet presAssocID="{F944A545-65EE-4AF8-AAE0-07CDCAC111C0}" presName="compositeNode" presStyleCnt="0">
        <dgm:presLayoutVars>
          <dgm:bulletEnabled val="1"/>
        </dgm:presLayoutVars>
      </dgm:prSet>
      <dgm:spPr/>
    </dgm:pt>
    <dgm:pt modelId="{2E2BDBC6-E4BC-4E10-887E-64B3C6C11A5F}" type="pres">
      <dgm:prSet presAssocID="{F944A545-65EE-4AF8-AAE0-07CDCAC111C0}" presName="bgRect" presStyleLbl="bgAccFollowNode1" presStyleIdx="2" presStyleCnt="4"/>
      <dgm:spPr/>
    </dgm:pt>
    <dgm:pt modelId="{506FD2A3-F734-4B91-97EA-9E98DBE8F333}" type="pres">
      <dgm:prSet presAssocID="{114F28D3-0C4D-4C81-855E-A88DAB051E00}" presName="sibTransNodeCircle" presStyleLbl="alignNode1" presStyleIdx="4" presStyleCnt="8">
        <dgm:presLayoutVars>
          <dgm:chMax val="0"/>
          <dgm:bulletEnabled/>
        </dgm:presLayoutVars>
      </dgm:prSet>
      <dgm:spPr/>
    </dgm:pt>
    <dgm:pt modelId="{5C040B98-0220-4424-97E6-C2E82B55FCF6}" type="pres">
      <dgm:prSet presAssocID="{F944A545-65EE-4AF8-AAE0-07CDCAC111C0}" presName="bottomLine" presStyleLbl="alignNode1" presStyleIdx="5" presStyleCnt="8">
        <dgm:presLayoutVars/>
      </dgm:prSet>
      <dgm:spPr/>
    </dgm:pt>
    <dgm:pt modelId="{120B8100-8B9B-4B2C-8E97-3FAFE8A2A14C}" type="pres">
      <dgm:prSet presAssocID="{F944A545-65EE-4AF8-AAE0-07CDCAC111C0}" presName="nodeText" presStyleLbl="bgAccFollowNode1" presStyleIdx="2" presStyleCnt="4">
        <dgm:presLayoutVars>
          <dgm:bulletEnabled val="1"/>
        </dgm:presLayoutVars>
      </dgm:prSet>
      <dgm:spPr/>
    </dgm:pt>
    <dgm:pt modelId="{DFC9F447-DC8B-40CA-84FF-0ADFA324033E}" type="pres">
      <dgm:prSet presAssocID="{114F28D3-0C4D-4C81-855E-A88DAB051E00}" presName="sibTrans" presStyleCnt="0"/>
      <dgm:spPr/>
    </dgm:pt>
    <dgm:pt modelId="{8DA7A450-3F22-4293-AAA1-2A5A011A190A}" type="pres">
      <dgm:prSet presAssocID="{6A121031-00B4-41E0-931B-B92D59CCED96}" presName="compositeNode" presStyleCnt="0">
        <dgm:presLayoutVars>
          <dgm:bulletEnabled val="1"/>
        </dgm:presLayoutVars>
      </dgm:prSet>
      <dgm:spPr/>
    </dgm:pt>
    <dgm:pt modelId="{64402D08-E54B-44DC-941B-CD7637CE797F}" type="pres">
      <dgm:prSet presAssocID="{6A121031-00B4-41E0-931B-B92D59CCED96}" presName="bgRect" presStyleLbl="bgAccFollowNode1" presStyleIdx="3" presStyleCnt="4"/>
      <dgm:spPr/>
    </dgm:pt>
    <dgm:pt modelId="{4A6ECB66-09EC-4DBC-AA84-44C3213D0DB9}" type="pres">
      <dgm:prSet presAssocID="{5749F831-D2EB-48DB-8675-1005D428BE90}" presName="sibTransNodeCircle" presStyleLbl="alignNode1" presStyleIdx="6" presStyleCnt="8">
        <dgm:presLayoutVars>
          <dgm:chMax val="0"/>
          <dgm:bulletEnabled/>
        </dgm:presLayoutVars>
      </dgm:prSet>
      <dgm:spPr/>
    </dgm:pt>
    <dgm:pt modelId="{852E59F1-52FD-4517-92C1-5871EF710155}" type="pres">
      <dgm:prSet presAssocID="{6A121031-00B4-41E0-931B-B92D59CCED96}" presName="bottomLine" presStyleLbl="alignNode1" presStyleIdx="7" presStyleCnt="8">
        <dgm:presLayoutVars/>
      </dgm:prSet>
      <dgm:spPr/>
    </dgm:pt>
    <dgm:pt modelId="{42747E72-1BC7-457D-8207-52F3E3232D96}" type="pres">
      <dgm:prSet presAssocID="{6A121031-00B4-41E0-931B-B92D59CCED96}" presName="nodeText" presStyleLbl="bgAccFollowNode1" presStyleIdx="3" presStyleCnt="4">
        <dgm:presLayoutVars>
          <dgm:bulletEnabled val="1"/>
        </dgm:presLayoutVars>
      </dgm:prSet>
      <dgm:spPr/>
    </dgm:pt>
  </dgm:ptLst>
  <dgm:cxnLst>
    <dgm:cxn modelId="{E62F2B07-AC89-4F17-9264-839E32532CE8}" type="presOf" srcId="{C7E9B918-2084-4AC0-A358-320F1628ECF1}" destId="{CEE8C773-B68F-46D2-A40E-403BB5C5F31D}" srcOrd="1" destOrd="0" presId="urn:microsoft.com/office/officeart/2016/7/layout/BasicLinearProcessNumbered"/>
    <dgm:cxn modelId="{7DA95A23-E7A7-42FC-8221-D604DB5D17EC}" type="presOf" srcId="{6A121031-00B4-41E0-931B-B92D59CCED96}" destId="{42747E72-1BC7-457D-8207-52F3E3232D96}" srcOrd="1" destOrd="0" presId="urn:microsoft.com/office/officeart/2016/7/layout/BasicLinearProcessNumbered"/>
    <dgm:cxn modelId="{C6415E28-F715-4B4B-B0E6-950C2A98F9DF}" type="presOf" srcId="{89C90D22-CD87-4335-812D-396F60A88A25}" destId="{540EF5F9-7C89-4EDA-862D-9175676825B3}" srcOrd="0" destOrd="0" presId="urn:microsoft.com/office/officeart/2016/7/layout/BasicLinearProcessNumbered"/>
    <dgm:cxn modelId="{153D8737-66EA-4B0A-BFCC-CEFDFF620E98}" srcId="{3733E3FE-4D1B-4ADA-BB67-3BA02B73EEC8}" destId="{BEE595D3-52E0-4419-90E7-33FCB9B66FE9}" srcOrd="0" destOrd="0" parTransId="{6158FA71-18B0-431F-8297-749B9989BB91}" sibTransId="{89C90D22-CD87-4335-812D-396F60A88A25}"/>
    <dgm:cxn modelId="{44DAD63D-CAA6-47C9-A0CA-7403B283A3DC}" type="presOf" srcId="{F944A545-65EE-4AF8-AAE0-07CDCAC111C0}" destId="{2E2BDBC6-E4BC-4E10-887E-64B3C6C11A5F}" srcOrd="0" destOrd="0" presId="urn:microsoft.com/office/officeart/2016/7/layout/BasicLinearProcessNumbered"/>
    <dgm:cxn modelId="{629D5C69-F049-4441-B51B-BBADC0D6CEF0}" type="presOf" srcId="{BEE595D3-52E0-4419-90E7-33FCB9B66FE9}" destId="{B29C923E-73C4-4477-9C19-EF6830A780F3}" srcOrd="1" destOrd="0" presId="urn:microsoft.com/office/officeart/2016/7/layout/BasicLinearProcessNumbered"/>
    <dgm:cxn modelId="{D0A9F16A-60B2-4569-9B68-F0200639F85A}" type="presOf" srcId="{F944A545-65EE-4AF8-AAE0-07CDCAC111C0}" destId="{120B8100-8B9B-4B2C-8E97-3FAFE8A2A14C}" srcOrd="1" destOrd="0" presId="urn:microsoft.com/office/officeart/2016/7/layout/BasicLinearProcessNumbered"/>
    <dgm:cxn modelId="{6CBB897B-3F94-4E77-928E-566F41B99FE2}" srcId="{3733E3FE-4D1B-4ADA-BB67-3BA02B73EEC8}" destId="{6A121031-00B4-41E0-931B-B92D59CCED96}" srcOrd="3" destOrd="0" parTransId="{62F9371F-167C-4DAE-A0DF-1729B2E87B23}" sibTransId="{5749F831-D2EB-48DB-8675-1005D428BE90}"/>
    <dgm:cxn modelId="{6C0A167C-804E-49A6-9E32-12228670DA7D}" type="presOf" srcId="{114F28D3-0C4D-4C81-855E-A88DAB051E00}" destId="{506FD2A3-F734-4B91-97EA-9E98DBE8F333}" srcOrd="0" destOrd="0" presId="urn:microsoft.com/office/officeart/2016/7/layout/BasicLinearProcessNumbered"/>
    <dgm:cxn modelId="{36641886-E878-4148-9A5A-D010C4E0C918}" type="presOf" srcId="{5749F831-D2EB-48DB-8675-1005D428BE90}" destId="{4A6ECB66-09EC-4DBC-AA84-44C3213D0DB9}" srcOrd="0" destOrd="0" presId="urn:microsoft.com/office/officeart/2016/7/layout/BasicLinearProcessNumbered"/>
    <dgm:cxn modelId="{AAB0978D-7DDD-44D1-9703-4257B279BE07}" type="presOf" srcId="{BEE595D3-52E0-4419-90E7-33FCB9B66FE9}" destId="{F09008EC-DDEE-40D5-885A-98E39B55F128}" srcOrd="0" destOrd="0" presId="urn:microsoft.com/office/officeart/2016/7/layout/BasicLinearProcessNumbered"/>
    <dgm:cxn modelId="{61B957BE-7F20-468F-8AC4-79FFDF8E0DE3}" srcId="{3733E3FE-4D1B-4ADA-BB67-3BA02B73EEC8}" destId="{F944A545-65EE-4AF8-AAE0-07CDCAC111C0}" srcOrd="2" destOrd="0" parTransId="{6B092E89-84CF-4F54-802D-408E7F22A73A}" sibTransId="{114F28D3-0C4D-4C81-855E-A88DAB051E00}"/>
    <dgm:cxn modelId="{7BE342DB-665A-4073-8EB7-AA327D1FC3A9}" type="presOf" srcId="{6A121031-00B4-41E0-931B-B92D59CCED96}" destId="{64402D08-E54B-44DC-941B-CD7637CE797F}" srcOrd="0" destOrd="0" presId="urn:microsoft.com/office/officeart/2016/7/layout/BasicLinearProcessNumbered"/>
    <dgm:cxn modelId="{4F1E40DE-ED1D-44C5-B43A-2848A1B7994D}" type="presOf" srcId="{3733E3FE-4D1B-4ADA-BB67-3BA02B73EEC8}" destId="{43778CAF-5494-47DB-B5FF-86B642FE9922}" srcOrd="0" destOrd="0" presId="urn:microsoft.com/office/officeart/2016/7/layout/BasicLinearProcessNumbered"/>
    <dgm:cxn modelId="{2D7DC9E1-67CA-4F54-951D-576E514164E4}" type="presOf" srcId="{C7E9B918-2084-4AC0-A358-320F1628ECF1}" destId="{DC3AFABB-A9C7-4A2B-A510-04A189DCC9F4}" srcOrd="0" destOrd="0" presId="urn:microsoft.com/office/officeart/2016/7/layout/BasicLinearProcessNumbered"/>
    <dgm:cxn modelId="{FA5569F2-441B-48FA-9E4F-0445CE5C3863}" srcId="{3733E3FE-4D1B-4ADA-BB67-3BA02B73EEC8}" destId="{C7E9B918-2084-4AC0-A358-320F1628ECF1}" srcOrd="1" destOrd="0" parTransId="{CFE60486-2AF0-43F8-9E62-FB3A1819FC47}" sibTransId="{77684F7D-813E-4CAE-9EA6-601B48C3C33F}"/>
    <dgm:cxn modelId="{EB0652F6-D352-4009-B79F-DB816C1FAD32}" type="presOf" srcId="{77684F7D-813E-4CAE-9EA6-601B48C3C33F}" destId="{867DFD8A-F658-40DA-AE54-221AC174C34F}" srcOrd="0" destOrd="0" presId="urn:microsoft.com/office/officeart/2016/7/layout/BasicLinearProcessNumbered"/>
    <dgm:cxn modelId="{2DC792C6-8061-49B6-862E-DA9E8438C807}" type="presParOf" srcId="{43778CAF-5494-47DB-B5FF-86B642FE9922}" destId="{E0A3A556-810A-422B-9BF6-DCA6108D2BC0}" srcOrd="0" destOrd="0" presId="urn:microsoft.com/office/officeart/2016/7/layout/BasicLinearProcessNumbered"/>
    <dgm:cxn modelId="{A4BEA164-D7B2-4600-A1FD-3DC630CF23C3}" type="presParOf" srcId="{E0A3A556-810A-422B-9BF6-DCA6108D2BC0}" destId="{F09008EC-DDEE-40D5-885A-98E39B55F128}" srcOrd="0" destOrd="0" presId="urn:microsoft.com/office/officeart/2016/7/layout/BasicLinearProcessNumbered"/>
    <dgm:cxn modelId="{F0EB697B-E8B2-4312-A3B1-62DBA1A84E9E}" type="presParOf" srcId="{E0A3A556-810A-422B-9BF6-DCA6108D2BC0}" destId="{540EF5F9-7C89-4EDA-862D-9175676825B3}" srcOrd="1" destOrd="0" presId="urn:microsoft.com/office/officeart/2016/7/layout/BasicLinearProcessNumbered"/>
    <dgm:cxn modelId="{C5988C5D-8B38-4B74-9786-E2321C98E194}" type="presParOf" srcId="{E0A3A556-810A-422B-9BF6-DCA6108D2BC0}" destId="{62A78C0C-6014-4771-8A5E-C12F38076B7C}" srcOrd="2" destOrd="0" presId="urn:microsoft.com/office/officeart/2016/7/layout/BasicLinearProcessNumbered"/>
    <dgm:cxn modelId="{41AD473A-62A3-496D-8DB7-1BBA6BB511EF}" type="presParOf" srcId="{E0A3A556-810A-422B-9BF6-DCA6108D2BC0}" destId="{B29C923E-73C4-4477-9C19-EF6830A780F3}" srcOrd="3" destOrd="0" presId="urn:microsoft.com/office/officeart/2016/7/layout/BasicLinearProcessNumbered"/>
    <dgm:cxn modelId="{C3E7894D-9FB5-4CD5-84A3-C663DDF72800}" type="presParOf" srcId="{43778CAF-5494-47DB-B5FF-86B642FE9922}" destId="{B11C222D-B00F-4816-A8A7-38A265C55052}" srcOrd="1" destOrd="0" presId="urn:microsoft.com/office/officeart/2016/7/layout/BasicLinearProcessNumbered"/>
    <dgm:cxn modelId="{F36FC233-7755-499E-9D2F-DFE35490FE78}" type="presParOf" srcId="{43778CAF-5494-47DB-B5FF-86B642FE9922}" destId="{302ADEED-285C-46B5-8F38-D5B6811B5CC0}" srcOrd="2" destOrd="0" presId="urn:microsoft.com/office/officeart/2016/7/layout/BasicLinearProcessNumbered"/>
    <dgm:cxn modelId="{14F88522-9552-480E-8612-5EA06A3A0586}" type="presParOf" srcId="{302ADEED-285C-46B5-8F38-D5B6811B5CC0}" destId="{DC3AFABB-A9C7-4A2B-A510-04A189DCC9F4}" srcOrd="0" destOrd="0" presId="urn:microsoft.com/office/officeart/2016/7/layout/BasicLinearProcessNumbered"/>
    <dgm:cxn modelId="{356C5C5F-F7BC-4B59-A301-1F2737A6A737}" type="presParOf" srcId="{302ADEED-285C-46B5-8F38-D5B6811B5CC0}" destId="{867DFD8A-F658-40DA-AE54-221AC174C34F}" srcOrd="1" destOrd="0" presId="urn:microsoft.com/office/officeart/2016/7/layout/BasicLinearProcessNumbered"/>
    <dgm:cxn modelId="{DC61B401-FDB9-4458-99DA-48023AD39467}" type="presParOf" srcId="{302ADEED-285C-46B5-8F38-D5B6811B5CC0}" destId="{AB07195B-D27C-48DB-A4BC-A072578B6CDB}" srcOrd="2" destOrd="0" presId="urn:microsoft.com/office/officeart/2016/7/layout/BasicLinearProcessNumbered"/>
    <dgm:cxn modelId="{39CB87C2-B3AC-44D2-B8DE-83E404DDE7CD}" type="presParOf" srcId="{302ADEED-285C-46B5-8F38-D5B6811B5CC0}" destId="{CEE8C773-B68F-46D2-A40E-403BB5C5F31D}" srcOrd="3" destOrd="0" presId="urn:microsoft.com/office/officeart/2016/7/layout/BasicLinearProcessNumbered"/>
    <dgm:cxn modelId="{70A55DDF-952A-4BF7-AE91-813350C0C9CD}" type="presParOf" srcId="{43778CAF-5494-47DB-B5FF-86B642FE9922}" destId="{C44FB941-7A25-4237-94F4-1589989BC0C4}" srcOrd="3" destOrd="0" presId="urn:microsoft.com/office/officeart/2016/7/layout/BasicLinearProcessNumbered"/>
    <dgm:cxn modelId="{B31939C7-C3E7-4CC5-AC94-75EAD8B191B7}" type="presParOf" srcId="{43778CAF-5494-47DB-B5FF-86B642FE9922}" destId="{DBFBBB6E-D23E-4957-8205-F9C7CEAE1AB8}" srcOrd="4" destOrd="0" presId="urn:microsoft.com/office/officeart/2016/7/layout/BasicLinearProcessNumbered"/>
    <dgm:cxn modelId="{093CA0C8-38E4-45CC-83DC-E88669CEDB7D}" type="presParOf" srcId="{DBFBBB6E-D23E-4957-8205-F9C7CEAE1AB8}" destId="{2E2BDBC6-E4BC-4E10-887E-64B3C6C11A5F}" srcOrd="0" destOrd="0" presId="urn:microsoft.com/office/officeart/2016/7/layout/BasicLinearProcessNumbered"/>
    <dgm:cxn modelId="{467F8C4F-7948-4FC3-9563-A9494DF8A264}" type="presParOf" srcId="{DBFBBB6E-D23E-4957-8205-F9C7CEAE1AB8}" destId="{506FD2A3-F734-4B91-97EA-9E98DBE8F333}" srcOrd="1" destOrd="0" presId="urn:microsoft.com/office/officeart/2016/7/layout/BasicLinearProcessNumbered"/>
    <dgm:cxn modelId="{A5676C8A-94F2-4080-B701-560A5F0048D0}" type="presParOf" srcId="{DBFBBB6E-D23E-4957-8205-F9C7CEAE1AB8}" destId="{5C040B98-0220-4424-97E6-C2E82B55FCF6}" srcOrd="2" destOrd="0" presId="urn:microsoft.com/office/officeart/2016/7/layout/BasicLinearProcessNumbered"/>
    <dgm:cxn modelId="{7E491305-0449-4DE2-AC87-D43B8686155D}" type="presParOf" srcId="{DBFBBB6E-D23E-4957-8205-F9C7CEAE1AB8}" destId="{120B8100-8B9B-4B2C-8E97-3FAFE8A2A14C}" srcOrd="3" destOrd="0" presId="urn:microsoft.com/office/officeart/2016/7/layout/BasicLinearProcessNumbered"/>
    <dgm:cxn modelId="{D97722B7-82C6-4298-9D14-953141323D36}" type="presParOf" srcId="{43778CAF-5494-47DB-B5FF-86B642FE9922}" destId="{DFC9F447-DC8B-40CA-84FF-0ADFA324033E}" srcOrd="5" destOrd="0" presId="urn:microsoft.com/office/officeart/2016/7/layout/BasicLinearProcessNumbered"/>
    <dgm:cxn modelId="{D81A6520-21B9-45AC-B39A-CAF756A7CF4F}" type="presParOf" srcId="{43778CAF-5494-47DB-B5FF-86B642FE9922}" destId="{8DA7A450-3F22-4293-AAA1-2A5A011A190A}" srcOrd="6" destOrd="0" presId="urn:microsoft.com/office/officeart/2016/7/layout/BasicLinearProcessNumbered"/>
    <dgm:cxn modelId="{5EB1D1E1-9DF6-4831-A2E4-0C78581BC333}" type="presParOf" srcId="{8DA7A450-3F22-4293-AAA1-2A5A011A190A}" destId="{64402D08-E54B-44DC-941B-CD7637CE797F}" srcOrd="0" destOrd="0" presId="urn:microsoft.com/office/officeart/2016/7/layout/BasicLinearProcessNumbered"/>
    <dgm:cxn modelId="{15CC7794-FB9F-47D5-B98B-1A294D0692F9}" type="presParOf" srcId="{8DA7A450-3F22-4293-AAA1-2A5A011A190A}" destId="{4A6ECB66-09EC-4DBC-AA84-44C3213D0DB9}" srcOrd="1" destOrd="0" presId="urn:microsoft.com/office/officeart/2016/7/layout/BasicLinearProcessNumbered"/>
    <dgm:cxn modelId="{9526C6B2-5C5F-488A-AF51-59B40BDECD1F}" type="presParOf" srcId="{8DA7A450-3F22-4293-AAA1-2A5A011A190A}" destId="{852E59F1-52FD-4517-92C1-5871EF710155}" srcOrd="2" destOrd="0" presId="urn:microsoft.com/office/officeart/2016/7/layout/BasicLinearProcessNumbered"/>
    <dgm:cxn modelId="{8AD174BA-1C01-4FDD-840E-441FA9A7A889}" type="presParOf" srcId="{8DA7A450-3F22-4293-AAA1-2A5A011A190A}" destId="{42747E72-1BC7-457D-8207-52F3E3232D96}" srcOrd="3" destOrd="0" presId="urn:microsoft.com/office/officeart/2016/7/layout/BasicLinearProcessNumbered"/>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DC2CC6C-8CC2-4E91-AE20-E38DB48B7BDC}" type="doc">
      <dgm:prSet loTypeId="urn:microsoft.com/office/officeart/2005/8/layout/list1" loCatId="list" qsTypeId="urn:microsoft.com/office/officeart/2005/8/quickstyle/simple4" qsCatId="simple" csTypeId="urn:microsoft.com/office/officeart/2005/8/colors/colorful2" csCatId="colorful"/>
      <dgm:spPr/>
      <dgm:t>
        <a:bodyPr/>
        <a:lstStyle/>
        <a:p>
          <a:endParaRPr lang="en-US"/>
        </a:p>
      </dgm:t>
    </dgm:pt>
    <dgm:pt modelId="{21030BB3-6950-4302-B79F-6E0740E3D9F0}">
      <dgm:prSet custT="1"/>
      <dgm:spPr/>
      <dgm:t>
        <a:bodyPr/>
        <a:lstStyle/>
        <a:p>
          <a:r>
            <a:rPr lang="af-ZA" sz="2000" b="1"/>
            <a:t>Set-up</a:t>
          </a:r>
          <a:endParaRPr lang="en-US" sz="2000"/>
        </a:p>
      </dgm:t>
    </dgm:pt>
    <dgm:pt modelId="{1FE73477-B08A-41FB-801B-F4819976438C}" type="parTrans" cxnId="{6B918BC6-6F95-481D-879F-7E84A1E9F537}">
      <dgm:prSet/>
      <dgm:spPr/>
      <dgm:t>
        <a:bodyPr/>
        <a:lstStyle/>
        <a:p>
          <a:endParaRPr lang="en-US" sz="2400"/>
        </a:p>
      </dgm:t>
    </dgm:pt>
    <dgm:pt modelId="{AD53A809-8C0A-45EA-A17B-A5A4510682CF}" type="sibTrans" cxnId="{6B918BC6-6F95-481D-879F-7E84A1E9F537}">
      <dgm:prSet/>
      <dgm:spPr/>
      <dgm:t>
        <a:bodyPr/>
        <a:lstStyle/>
        <a:p>
          <a:endParaRPr lang="en-US" sz="2400"/>
        </a:p>
      </dgm:t>
    </dgm:pt>
    <dgm:pt modelId="{43B8E764-5244-43A0-90AA-C1DA8FF4D3C5}">
      <dgm:prSet custT="1"/>
      <dgm:spPr/>
      <dgm:t>
        <a:bodyPr/>
        <a:lstStyle/>
        <a:p>
          <a:r>
            <a:rPr lang="af-ZA" sz="2000"/>
            <a:t>Choose a Group Leader. </a:t>
          </a:r>
          <a:endParaRPr lang="en-US" sz="2000"/>
        </a:p>
      </dgm:t>
    </dgm:pt>
    <dgm:pt modelId="{9E1D4893-3675-4E07-8BB0-DF4A6911157C}" type="parTrans" cxnId="{777D335B-0940-46C9-81DC-7C658C0AA9A9}">
      <dgm:prSet/>
      <dgm:spPr/>
      <dgm:t>
        <a:bodyPr/>
        <a:lstStyle/>
        <a:p>
          <a:endParaRPr lang="en-US" sz="2400"/>
        </a:p>
      </dgm:t>
    </dgm:pt>
    <dgm:pt modelId="{86A7171D-7635-4649-9A83-AEFEDFEA539E}" type="sibTrans" cxnId="{777D335B-0940-46C9-81DC-7C658C0AA9A9}">
      <dgm:prSet/>
      <dgm:spPr/>
      <dgm:t>
        <a:bodyPr/>
        <a:lstStyle/>
        <a:p>
          <a:endParaRPr lang="en-US" sz="2400"/>
        </a:p>
      </dgm:t>
    </dgm:pt>
    <dgm:pt modelId="{E7AB2A39-7B05-413A-908F-44E1D4590D85}">
      <dgm:prSet custT="1"/>
      <dgm:spPr/>
      <dgm:t>
        <a:bodyPr/>
        <a:lstStyle/>
        <a:p>
          <a:r>
            <a:rPr lang="af-ZA" sz="2000"/>
            <a:t>Place Skill Cards face up. </a:t>
          </a:r>
          <a:endParaRPr lang="en-US" sz="2000"/>
        </a:p>
      </dgm:t>
    </dgm:pt>
    <dgm:pt modelId="{DD90E7E2-1E22-4802-B931-21C6261BA80B}" type="parTrans" cxnId="{4CE0A745-ABBF-483B-81F2-D77D42CDE7CA}">
      <dgm:prSet/>
      <dgm:spPr/>
      <dgm:t>
        <a:bodyPr/>
        <a:lstStyle/>
        <a:p>
          <a:endParaRPr lang="en-US" sz="2400"/>
        </a:p>
      </dgm:t>
    </dgm:pt>
    <dgm:pt modelId="{83DABAA4-9B3F-46CA-93E2-4EC24C78B1A9}" type="sibTrans" cxnId="{4CE0A745-ABBF-483B-81F2-D77D42CDE7CA}">
      <dgm:prSet/>
      <dgm:spPr/>
      <dgm:t>
        <a:bodyPr/>
        <a:lstStyle/>
        <a:p>
          <a:endParaRPr lang="en-US" sz="2400"/>
        </a:p>
      </dgm:t>
    </dgm:pt>
    <dgm:pt modelId="{65A1A59C-200D-4EA6-BC98-6E20BBCCBF0B}">
      <dgm:prSet custT="1"/>
      <dgm:spPr/>
      <dgm:t>
        <a:bodyPr/>
        <a:lstStyle/>
        <a:p>
          <a:r>
            <a:rPr lang="af-ZA" sz="2000" b="1"/>
            <a:t>Game</a:t>
          </a:r>
          <a:endParaRPr lang="en-US" sz="2000"/>
        </a:p>
      </dgm:t>
    </dgm:pt>
    <dgm:pt modelId="{827E9D55-5BBA-48B5-88F8-8E9347A20216}" type="parTrans" cxnId="{1402D6B6-5F0A-4272-85F0-23EC99BC70C1}">
      <dgm:prSet/>
      <dgm:spPr/>
      <dgm:t>
        <a:bodyPr/>
        <a:lstStyle/>
        <a:p>
          <a:endParaRPr lang="en-US" sz="2400"/>
        </a:p>
      </dgm:t>
    </dgm:pt>
    <dgm:pt modelId="{AA780D89-9595-4E74-9534-304490A85CC6}" type="sibTrans" cxnId="{1402D6B6-5F0A-4272-85F0-23EC99BC70C1}">
      <dgm:prSet/>
      <dgm:spPr/>
      <dgm:t>
        <a:bodyPr/>
        <a:lstStyle/>
        <a:p>
          <a:endParaRPr lang="en-US" sz="2400"/>
        </a:p>
      </dgm:t>
    </dgm:pt>
    <dgm:pt modelId="{E661DDDF-5757-496A-9BB0-6B47E547E9B3}">
      <dgm:prSet custT="1"/>
      <dgm:spPr/>
      <dgm:t>
        <a:bodyPr/>
        <a:lstStyle/>
        <a:p>
          <a:r>
            <a:rPr lang="af-ZA" sz="2000"/>
            <a:t>Draw a fact or fiction card.</a:t>
          </a:r>
          <a:endParaRPr lang="en-US" sz="2000"/>
        </a:p>
      </dgm:t>
    </dgm:pt>
    <dgm:pt modelId="{D951DCE7-B7DB-4A77-92D9-832530CD5630}" type="parTrans" cxnId="{7687C6A8-BE45-46F5-A588-8CCC8721AD56}">
      <dgm:prSet/>
      <dgm:spPr/>
      <dgm:t>
        <a:bodyPr/>
        <a:lstStyle/>
        <a:p>
          <a:endParaRPr lang="en-US" sz="2400"/>
        </a:p>
      </dgm:t>
    </dgm:pt>
    <dgm:pt modelId="{13A35662-79E5-4E51-9874-7BD2FEB37861}" type="sibTrans" cxnId="{7687C6A8-BE45-46F5-A588-8CCC8721AD56}">
      <dgm:prSet/>
      <dgm:spPr/>
      <dgm:t>
        <a:bodyPr/>
        <a:lstStyle/>
        <a:p>
          <a:endParaRPr lang="en-US" sz="2400"/>
        </a:p>
      </dgm:t>
    </dgm:pt>
    <dgm:pt modelId="{111D8061-C410-4700-89E9-172C86E01D33}">
      <dgm:prSet custT="1"/>
      <dgm:spPr/>
      <dgm:t>
        <a:bodyPr/>
        <a:lstStyle/>
        <a:p>
          <a:r>
            <a:rPr lang="af-ZA" sz="2000"/>
            <a:t>Present your scenario. </a:t>
          </a:r>
          <a:endParaRPr lang="en-US" sz="2000"/>
        </a:p>
      </dgm:t>
    </dgm:pt>
    <dgm:pt modelId="{61DCB7B8-2164-490B-AD82-A35EBB454880}" type="parTrans" cxnId="{49936D99-4580-4660-B589-1341699BAFB3}">
      <dgm:prSet/>
      <dgm:spPr/>
      <dgm:t>
        <a:bodyPr/>
        <a:lstStyle/>
        <a:p>
          <a:endParaRPr lang="en-US" sz="2400"/>
        </a:p>
      </dgm:t>
    </dgm:pt>
    <dgm:pt modelId="{07B24ACA-0D0C-452B-A672-A1E51F89E5A2}" type="sibTrans" cxnId="{49936D99-4580-4660-B589-1341699BAFB3}">
      <dgm:prSet/>
      <dgm:spPr/>
      <dgm:t>
        <a:bodyPr/>
        <a:lstStyle/>
        <a:p>
          <a:endParaRPr lang="en-US" sz="2400"/>
        </a:p>
      </dgm:t>
    </dgm:pt>
    <dgm:pt modelId="{34F3EDD5-3508-47D6-AA2E-BBCC833E5BC5}">
      <dgm:prSet custT="1"/>
      <dgm:spPr/>
      <dgm:t>
        <a:bodyPr/>
        <a:lstStyle/>
        <a:p>
          <a:r>
            <a:rPr lang="af-ZA" sz="2000"/>
            <a:t>Choose the best Skill Card as group. </a:t>
          </a:r>
          <a:endParaRPr lang="en-US" sz="2000"/>
        </a:p>
      </dgm:t>
    </dgm:pt>
    <dgm:pt modelId="{AF4B4335-CCA0-4A4C-9B60-0B2BB9445AFA}" type="parTrans" cxnId="{CE00D566-9694-4B1E-BDA8-4CFCAFB4CE8B}">
      <dgm:prSet/>
      <dgm:spPr/>
      <dgm:t>
        <a:bodyPr/>
        <a:lstStyle/>
        <a:p>
          <a:endParaRPr lang="en-US" sz="2400"/>
        </a:p>
      </dgm:t>
    </dgm:pt>
    <dgm:pt modelId="{7215C4FA-2861-4C77-9000-932C232BD057}" type="sibTrans" cxnId="{CE00D566-9694-4B1E-BDA8-4CFCAFB4CE8B}">
      <dgm:prSet/>
      <dgm:spPr/>
      <dgm:t>
        <a:bodyPr/>
        <a:lstStyle/>
        <a:p>
          <a:endParaRPr lang="en-US" sz="2400"/>
        </a:p>
      </dgm:t>
    </dgm:pt>
    <dgm:pt modelId="{55488FB5-9E3F-4FCD-84EE-05CEBF35DB15}">
      <dgm:prSet custT="1"/>
      <dgm:spPr/>
      <dgm:t>
        <a:bodyPr/>
        <a:lstStyle/>
        <a:p>
          <a:r>
            <a:rPr lang="af-ZA" sz="2000"/>
            <a:t>Explain your choice. </a:t>
          </a:r>
          <a:endParaRPr lang="en-US" sz="2000"/>
        </a:p>
      </dgm:t>
    </dgm:pt>
    <dgm:pt modelId="{76BB247A-1F0E-4AD2-A51B-6F6F48191808}" type="parTrans" cxnId="{8096D15E-122A-4EFC-ADE4-21E5ACB1C23E}">
      <dgm:prSet/>
      <dgm:spPr/>
      <dgm:t>
        <a:bodyPr/>
        <a:lstStyle/>
        <a:p>
          <a:endParaRPr lang="en-US" sz="2400"/>
        </a:p>
      </dgm:t>
    </dgm:pt>
    <dgm:pt modelId="{A3CE9BE5-B23A-47D0-822B-88D3FBD083A6}" type="sibTrans" cxnId="{8096D15E-122A-4EFC-ADE4-21E5ACB1C23E}">
      <dgm:prSet/>
      <dgm:spPr/>
      <dgm:t>
        <a:bodyPr/>
        <a:lstStyle/>
        <a:p>
          <a:endParaRPr lang="en-US" sz="2400"/>
        </a:p>
      </dgm:t>
    </dgm:pt>
    <dgm:pt modelId="{8950A843-079B-493D-8DA4-50C100BC4802}">
      <dgm:prSet custT="1"/>
      <dgm:spPr/>
      <dgm:t>
        <a:bodyPr/>
        <a:lstStyle/>
        <a:p>
          <a:r>
            <a:rPr lang="af-ZA" sz="2000"/>
            <a:t>Suggest a solution. </a:t>
          </a:r>
          <a:endParaRPr lang="en-US" sz="2000"/>
        </a:p>
      </dgm:t>
    </dgm:pt>
    <dgm:pt modelId="{583500D4-38A7-4E46-8CBE-94DFAFD63D8E}" type="parTrans" cxnId="{AD3B7A8E-78EA-4018-B3D9-5B0CE286026F}">
      <dgm:prSet/>
      <dgm:spPr/>
      <dgm:t>
        <a:bodyPr/>
        <a:lstStyle/>
        <a:p>
          <a:endParaRPr lang="en-US" sz="2400"/>
        </a:p>
      </dgm:t>
    </dgm:pt>
    <dgm:pt modelId="{0DACED77-FF8A-4E5A-9C4F-FCF11DB28CC5}" type="sibTrans" cxnId="{AD3B7A8E-78EA-4018-B3D9-5B0CE286026F}">
      <dgm:prSet/>
      <dgm:spPr/>
      <dgm:t>
        <a:bodyPr/>
        <a:lstStyle/>
        <a:p>
          <a:endParaRPr lang="en-US" sz="2400"/>
        </a:p>
      </dgm:t>
    </dgm:pt>
    <dgm:pt modelId="{E2FE2D5E-EA41-4F8D-AFB4-6F064C3FED7D}">
      <dgm:prSet custT="1"/>
      <dgm:spPr/>
      <dgm:t>
        <a:bodyPr/>
        <a:lstStyle/>
        <a:p>
          <a:r>
            <a:rPr lang="af-ZA" sz="2000" b="1"/>
            <a:t>Reflection</a:t>
          </a:r>
          <a:endParaRPr lang="en-US" sz="2000"/>
        </a:p>
      </dgm:t>
    </dgm:pt>
    <dgm:pt modelId="{ABD0C645-10E9-425F-B31C-00318956673F}" type="parTrans" cxnId="{94D04DE8-9AC6-4E3C-B50D-010C7D3C0A05}">
      <dgm:prSet/>
      <dgm:spPr/>
      <dgm:t>
        <a:bodyPr/>
        <a:lstStyle/>
        <a:p>
          <a:endParaRPr lang="en-US" sz="2400"/>
        </a:p>
      </dgm:t>
    </dgm:pt>
    <dgm:pt modelId="{86D04FEC-7EC2-40E8-83DB-02B281CDF85D}" type="sibTrans" cxnId="{94D04DE8-9AC6-4E3C-B50D-010C7D3C0A05}">
      <dgm:prSet/>
      <dgm:spPr/>
      <dgm:t>
        <a:bodyPr/>
        <a:lstStyle/>
        <a:p>
          <a:endParaRPr lang="en-US" sz="2400"/>
        </a:p>
      </dgm:t>
    </dgm:pt>
    <dgm:pt modelId="{EFC76A0C-F12D-4A5D-BE4D-CC7CBF9A536D}">
      <dgm:prSet custT="1"/>
      <dgm:spPr/>
      <dgm:t>
        <a:bodyPr/>
        <a:lstStyle/>
        <a:p>
          <a:r>
            <a:rPr lang="af-ZA" sz="2000"/>
            <a:t>Which skill was used most? </a:t>
          </a:r>
          <a:endParaRPr lang="en-US" sz="2000"/>
        </a:p>
      </dgm:t>
    </dgm:pt>
    <dgm:pt modelId="{14B2A7E7-7BFA-4547-9F7E-6FC90B980FC3}" type="parTrans" cxnId="{9905DACC-2B64-40C7-B6B1-1BA6D228AF7D}">
      <dgm:prSet/>
      <dgm:spPr/>
      <dgm:t>
        <a:bodyPr/>
        <a:lstStyle/>
        <a:p>
          <a:endParaRPr lang="en-US" sz="2400"/>
        </a:p>
      </dgm:t>
    </dgm:pt>
    <dgm:pt modelId="{5ADF2289-E709-4A2E-A2DA-062523D8DF7D}" type="sibTrans" cxnId="{9905DACC-2B64-40C7-B6B1-1BA6D228AF7D}">
      <dgm:prSet/>
      <dgm:spPr/>
      <dgm:t>
        <a:bodyPr/>
        <a:lstStyle/>
        <a:p>
          <a:endParaRPr lang="en-US" sz="2400"/>
        </a:p>
      </dgm:t>
    </dgm:pt>
    <dgm:pt modelId="{435AF3B7-4A03-44DF-AB85-488BEA0AD0C2}">
      <dgm:prSet custT="1"/>
      <dgm:spPr/>
      <dgm:t>
        <a:bodyPr/>
        <a:lstStyle/>
        <a:p>
          <a:r>
            <a:rPr lang="af-ZA" sz="2000"/>
            <a:t>Which skill was hardest to use? </a:t>
          </a:r>
          <a:endParaRPr lang="en-US" sz="2000"/>
        </a:p>
      </dgm:t>
    </dgm:pt>
    <dgm:pt modelId="{9AAAFC1F-0C22-4F8B-BEE9-412B4127A1A1}" type="parTrans" cxnId="{439A6FB5-98C4-447B-86A9-CA44C9945EBE}">
      <dgm:prSet/>
      <dgm:spPr/>
      <dgm:t>
        <a:bodyPr/>
        <a:lstStyle/>
        <a:p>
          <a:endParaRPr lang="en-US" sz="2400"/>
        </a:p>
      </dgm:t>
    </dgm:pt>
    <dgm:pt modelId="{80A27402-7FFD-4934-863C-E411DA790E71}" type="sibTrans" cxnId="{439A6FB5-98C4-447B-86A9-CA44C9945EBE}">
      <dgm:prSet/>
      <dgm:spPr/>
      <dgm:t>
        <a:bodyPr/>
        <a:lstStyle/>
        <a:p>
          <a:endParaRPr lang="en-US" sz="2400"/>
        </a:p>
      </dgm:t>
    </dgm:pt>
    <dgm:pt modelId="{453CAF5F-C831-4AE5-95AC-B1353531597A}">
      <dgm:prSet custT="1"/>
      <dgm:spPr/>
      <dgm:t>
        <a:bodyPr/>
        <a:lstStyle/>
        <a:p>
          <a:r>
            <a:rPr lang="af-ZA" sz="2000" b="1"/>
            <a:t>Rules</a:t>
          </a:r>
          <a:endParaRPr lang="en-US" sz="2000"/>
        </a:p>
      </dgm:t>
    </dgm:pt>
    <dgm:pt modelId="{0B754BD7-4981-42EF-88B7-666BC5E27760}" type="parTrans" cxnId="{E94DDD33-A2D4-4A86-A374-1B2C259292C8}">
      <dgm:prSet/>
      <dgm:spPr/>
      <dgm:t>
        <a:bodyPr/>
        <a:lstStyle/>
        <a:p>
          <a:endParaRPr lang="en-US" sz="2400"/>
        </a:p>
      </dgm:t>
    </dgm:pt>
    <dgm:pt modelId="{3D6B58B4-42F5-490B-9898-F8C0D25AEB58}" type="sibTrans" cxnId="{E94DDD33-A2D4-4A86-A374-1B2C259292C8}">
      <dgm:prSet/>
      <dgm:spPr/>
      <dgm:t>
        <a:bodyPr/>
        <a:lstStyle/>
        <a:p>
          <a:endParaRPr lang="en-US" sz="2400"/>
        </a:p>
      </dgm:t>
    </dgm:pt>
    <dgm:pt modelId="{DD4154F2-1695-4623-B8E3-8EA2A8A03C61}">
      <dgm:prSet custT="1"/>
      <dgm:spPr/>
      <dgm:t>
        <a:bodyPr/>
        <a:lstStyle/>
        <a:p>
          <a:r>
            <a:rPr lang="af-ZA" sz="2000"/>
            <a:t>Respect others. </a:t>
          </a:r>
          <a:endParaRPr lang="en-US" sz="2000"/>
        </a:p>
      </dgm:t>
    </dgm:pt>
    <dgm:pt modelId="{0F11C028-EF37-4D4F-8C21-A1F27F38F075}" type="parTrans" cxnId="{42FAE883-307B-4831-884A-C8C48A31E12F}">
      <dgm:prSet/>
      <dgm:spPr/>
      <dgm:t>
        <a:bodyPr/>
        <a:lstStyle/>
        <a:p>
          <a:endParaRPr lang="en-US" sz="2400"/>
        </a:p>
      </dgm:t>
    </dgm:pt>
    <dgm:pt modelId="{1C98331C-F163-45FA-AE61-B5A9E65BD88B}" type="sibTrans" cxnId="{42FAE883-307B-4831-884A-C8C48A31E12F}">
      <dgm:prSet/>
      <dgm:spPr/>
      <dgm:t>
        <a:bodyPr/>
        <a:lstStyle/>
        <a:p>
          <a:endParaRPr lang="en-US" sz="2400"/>
        </a:p>
      </dgm:t>
    </dgm:pt>
    <dgm:pt modelId="{DD9E4249-2666-41E4-B9C0-A2699E260735}">
      <dgm:prSet custT="1"/>
      <dgm:spPr/>
      <dgm:t>
        <a:bodyPr/>
        <a:lstStyle/>
        <a:p>
          <a:r>
            <a:rPr lang="af-ZA" sz="2000"/>
            <a:t>Listen carefully. </a:t>
          </a:r>
          <a:endParaRPr lang="en-US" sz="2000"/>
        </a:p>
      </dgm:t>
    </dgm:pt>
    <dgm:pt modelId="{4B8015E7-0C9B-4658-83BB-C1C0C59B4D7E}" type="parTrans" cxnId="{471A015D-8F1E-4924-9D73-61EEE6E8C4AA}">
      <dgm:prSet/>
      <dgm:spPr/>
      <dgm:t>
        <a:bodyPr/>
        <a:lstStyle/>
        <a:p>
          <a:endParaRPr lang="en-US" sz="2400"/>
        </a:p>
      </dgm:t>
    </dgm:pt>
    <dgm:pt modelId="{BFB5EAAD-9517-4D10-86D7-9B229130E80E}" type="sibTrans" cxnId="{471A015D-8F1E-4924-9D73-61EEE6E8C4AA}">
      <dgm:prSet/>
      <dgm:spPr/>
      <dgm:t>
        <a:bodyPr/>
        <a:lstStyle/>
        <a:p>
          <a:endParaRPr lang="en-US" sz="2400"/>
        </a:p>
      </dgm:t>
    </dgm:pt>
    <dgm:pt modelId="{5DCF1136-2F30-409B-BCE7-B84CB18030DA}">
      <dgm:prSet custT="1"/>
      <dgm:spPr/>
      <dgm:t>
        <a:bodyPr/>
        <a:lstStyle/>
        <a:p>
          <a:r>
            <a:rPr lang="af-ZA" sz="2000"/>
            <a:t>No teasing or judgement.</a:t>
          </a:r>
          <a:endParaRPr lang="en-US" sz="2000"/>
        </a:p>
      </dgm:t>
    </dgm:pt>
    <dgm:pt modelId="{AC07CDD6-5DFF-4783-A4AD-F7F142DC8DC6}" type="parTrans" cxnId="{A6F20E24-1886-425E-817C-F805A45F2315}">
      <dgm:prSet/>
      <dgm:spPr/>
      <dgm:t>
        <a:bodyPr/>
        <a:lstStyle/>
        <a:p>
          <a:endParaRPr lang="en-US" sz="2400"/>
        </a:p>
      </dgm:t>
    </dgm:pt>
    <dgm:pt modelId="{AF45E12C-52F6-4AB0-8C0E-AD9D796D0C0A}" type="sibTrans" cxnId="{A6F20E24-1886-425E-817C-F805A45F2315}">
      <dgm:prSet/>
      <dgm:spPr/>
      <dgm:t>
        <a:bodyPr/>
        <a:lstStyle/>
        <a:p>
          <a:endParaRPr lang="en-US" sz="2400"/>
        </a:p>
      </dgm:t>
    </dgm:pt>
    <dgm:pt modelId="{DB369AF7-C170-4165-BA79-60E660204690}" type="pres">
      <dgm:prSet presAssocID="{7DC2CC6C-8CC2-4E91-AE20-E38DB48B7BDC}" presName="linear" presStyleCnt="0">
        <dgm:presLayoutVars>
          <dgm:dir/>
          <dgm:animLvl val="lvl"/>
          <dgm:resizeHandles val="exact"/>
        </dgm:presLayoutVars>
      </dgm:prSet>
      <dgm:spPr/>
    </dgm:pt>
    <dgm:pt modelId="{B2371277-36E3-4913-B778-9BC849EC904E}" type="pres">
      <dgm:prSet presAssocID="{21030BB3-6950-4302-B79F-6E0740E3D9F0}" presName="parentLin" presStyleCnt="0"/>
      <dgm:spPr/>
    </dgm:pt>
    <dgm:pt modelId="{83FE8793-5368-424A-8756-141160037E57}" type="pres">
      <dgm:prSet presAssocID="{21030BB3-6950-4302-B79F-6E0740E3D9F0}" presName="parentLeftMargin" presStyleLbl="node1" presStyleIdx="0" presStyleCnt="4"/>
      <dgm:spPr/>
    </dgm:pt>
    <dgm:pt modelId="{2E6C7EEA-8082-463F-A8E8-F6531BB89267}" type="pres">
      <dgm:prSet presAssocID="{21030BB3-6950-4302-B79F-6E0740E3D9F0}" presName="parentText" presStyleLbl="node1" presStyleIdx="0" presStyleCnt="4">
        <dgm:presLayoutVars>
          <dgm:chMax val="0"/>
          <dgm:bulletEnabled val="1"/>
        </dgm:presLayoutVars>
      </dgm:prSet>
      <dgm:spPr/>
    </dgm:pt>
    <dgm:pt modelId="{74B7CB1E-D400-45E0-B33F-96A921A4A759}" type="pres">
      <dgm:prSet presAssocID="{21030BB3-6950-4302-B79F-6E0740E3D9F0}" presName="negativeSpace" presStyleCnt="0"/>
      <dgm:spPr/>
    </dgm:pt>
    <dgm:pt modelId="{0813B70F-9DEC-4BA6-AF9C-DD1332C5D85F}" type="pres">
      <dgm:prSet presAssocID="{21030BB3-6950-4302-B79F-6E0740E3D9F0}" presName="childText" presStyleLbl="conFgAcc1" presStyleIdx="0" presStyleCnt="4">
        <dgm:presLayoutVars>
          <dgm:bulletEnabled val="1"/>
        </dgm:presLayoutVars>
      </dgm:prSet>
      <dgm:spPr/>
    </dgm:pt>
    <dgm:pt modelId="{73F988EE-840D-415C-B19C-6D7EDB89362C}" type="pres">
      <dgm:prSet presAssocID="{AD53A809-8C0A-45EA-A17B-A5A4510682CF}" presName="spaceBetweenRectangles" presStyleCnt="0"/>
      <dgm:spPr/>
    </dgm:pt>
    <dgm:pt modelId="{879F8DE3-8CBD-4FED-B29A-7CC1135E0E4E}" type="pres">
      <dgm:prSet presAssocID="{65A1A59C-200D-4EA6-BC98-6E20BBCCBF0B}" presName="parentLin" presStyleCnt="0"/>
      <dgm:spPr/>
    </dgm:pt>
    <dgm:pt modelId="{56BAF52C-7CE3-4A32-8E60-387A41C55605}" type="pres">
      <dgm:prSet presAssocID="{65A1A59C-200D-4EA6-BC98-6E20BBCCBF0B}" presName="parentLeftMargin" presStyleLbl="node1" presStyleIdx="0" presStyleCnt="4"/>
      <dgm:spPr/>
    </dgm:pt>
    <dgm:pt modelId="{51A039F1-7EED-4C15-AEDC-CABD7ABA3998}" type="pres">
      <dgm:prSet presAssocID="{65A1A59C-200D-4EA6-BC98-6E20BBCCBF0B}" presName="parentText" presStyleLbl="node1" presStyleIdx="1" presStyleCnt="4">
        <dgm:presLayoutVars>
          <dgm:chMax val="0"/>
          <dgm:bulletEnabled val="1"/>
        </dgm:presLayoutVars>
      </dgm:prSet>
      <dgm:spPr/>
    </dgm:pt>
    <dgm:pt modelId="{7600B2C9-E1B5-4574-94FE-353497E87AD2}" type="pres">
      <dgm:prSet presAssocID="{65A1A59C-200D-4EA6-BC98-6E20BBCCBF0B}" presName="negativeSpace" presStyleCnt="0"/>
      <dgm:spPr/>
    </dgm:pt>
    <dgm:pt modelId="{4A3F4D20-C786-4392-9E4F-E96BDE0F14F3}" type="pres">
      <dgm:prSet presAssocID="{65A1A59C-200D-4EA6-BC98-6E20BBCCBF0B}" presName="childText" presStyleLbl="conFgAcc1" presStyleIdx="1" presStyleCnt="4">
        <dgm:presLayoutVars>
          <dgm:bulletEnabled val="1"/>
        </dgm:presLayoutVars>
      </dgm:prSet>
      <dgm:spPr/>
    </dgm:pt>
    <dgm:pt modelId="{B6927A5F-E437-4591-9260-408701E1A749}" type="pres">
      <dgm:prSet presAssocID="{AA780D89-9595-4E74-9534-304490A85CC6}" presName="spaceBetweenRectangles" presStyleCnt="0"/>
      <dgm:spPr/>
    </dgm:pt>
    <dgm:pt modelId="{B4010C59-2D08-4A3F-902D-CD82F4BE628F}" type="pres">
      <dgm:prSet presAssocID="{E2FE2D5E-EA41-4F8D-AFB4-6F064C3FED7D}" presName="parentLin" presStyleCnt="0"/>
      <dgm:spPr/>
    </dgm:pt>
    <dgm:pt modelId="{F927BB6A-6F84-41DD-9E95-4B3F1BE88C29}" type="pres">
      <dgm:prSet presAssocID="{E2FE2D5E-EA41-4F8D-AFB4-6F064C3FED7D}" presName="parentLeftMargin" presStyleLbl="node1" presStyleIdx="1" presStyleCnt="4"/>
      <dgm:spPr/>
    </dgm:pt>
    <dgm:pt modelId="{58893E6E-0FAD-4197-9E63-DDBC5D10E581}" type="pres">
      <dgm:prSet presAssocID="{E2FE2D5E-EA41-4F8D-AFB4-6F064C3FED7D}" presName="parentText" presStyleLbl="node1" presStyleIdx="2" presStyleCnt="4">
        <dgm:presLayoutVars>
          <dgm:chMax val="0"/>
          <dgm:bulletEnabled val="1"/>
        </dgm:presLayoutVars>
      </dgm:prSet>
      <dgm:spPr/>
    </dgm:pt>
    <dgm:pt modelId="{F4DD6252-E66A-4ECA-953E-129811A9AC05}" type="pres">
      <dgm:prSet presAssocID="{E2FE2D5E-EA41-4F8D-AFB4-6F064C3FED7D}" presName="negativeSpace" presStyleCnt="0"/>
      <dgm:spPr/>
    </dgm:pt>
    <dgm:pt modelId="{80D8ED13-11FE-48BA-A215-C55747E4113B}" type="pres">
      <dgm:prSet presAssocID="{E2FE2D5E-EA41-4F8D-AFB4-6F064C3FED7D}" presName="childText" presStyleLbl="conFgAcc1" presStyleIdx="2" presStyleCnt="4">
        <dgm:presLayoutVars>
          <dgm:bulletEnabled val="1"/>
        </dgm:presLayoutVars>
      </dgm:prSet>
      <dgm:spPr/>
    </dgm:pt>
    <dgm:pt modelId="{B6FCA572-164A-45F4-BCFE-62A11699C7C2}" type="pres">
      <dgm:prSet presAssocID="{86D04FEC-7EC2-40E8-83DB-02B281CDF85D}" presName="spaceBetweenRectangles" presStyleCnt="0"/>
      <dgm:spPr/>
    </dgm:pt>
    <dgm:pt modelId="{268532E3-D2A8-4218-884E-B69D1779AA6B}" type="pres">
      <dgm:prSet presAssocID="{453CAF5F-C831-4AE5-95AC-B1353531597A}" presName="parentLin" presStyleCnt="0"/>
      <dgm:spPr/>
    </dgm:pt>
    <dgm:pt modelId="{8C79EDD8-886A-4FBD-8AC4-39DBEFA7517B}" type="pres">
      <dgm:prSet presAssocID="{453CAF5F-C831-4AE5-95AC-B1353531597A}" presName="parentLeftMargin" presStyleLbl="node1" presStyleIdx="2" presStyleCnt="4"/>
      <dgm:spPr/>
    </dgm:pt>
    <dgm:pt modelId="{A9AA71B4-0D8E-4002-ABA5-554CACA12D0D}" type="pres">
      <dgm:prSet presAssocID="{453CAF5F-C831-4AE5-95AC-B1353531597A}" presName="parentText" presStyleLbl="node1" presStyleIdx="3" presStyleCnt="4">
        <dgm:presLayoutVars>
          <dgm:chMax val="0"/>
          <dgm:bulletEnabled val="1"/>
        </dgm:presLayoutVars>
      </dgm:prSet>
      <dgm:spPr/>
    </dgm:pt>
    <dgm:pt modelId="{D209143F-98D3-485D-BAD1-5ADBA6A5D601}" type="pres">
      <dgm:prSet presAssocID="{453CAF5F-C831-4AE5-95AC-B1353531597A}" presName="negativeSpace" presStyleCnt="0"/>
      <dgm:spPr/>
    </dgm:pt>
    <dgm:pt modelId="{5805A0B1-8BEA-443E-B500-42956787E7BC}" type="pres">
      <dgm:prSet presAssocID="{453CAF5F-C831-4AE5-95AC-B1353531597A}" presName="childText" presStyleLbl="conFgAcc1" presStyleIdx="3" presStyleCnt="4">
        <dgm:presLayoutVars>
          <dgm:bulletEnabled val="1"/>
        </dgm:presLayoutVars>
      </dgm:prSet>
      <dgm:spPr/>
    </dgm:pt>
  </dgm:ptLst>
  <dgm:cxnLst>
    <dgm:cxn modelId="{8EEBCF0A-C0B1-49A6-A0D8-186EE737A0C6}" type="presOf" srcId="{111D8061-C410-4700-89E9-172C86E01D33}" destId="{4A3F4D20-C786-4392-9E4F-E96BDE0F14F3}" srcOrd="0" destOrd="1" presId="urn:microsoft.com/office/officeart/2005/8/layout/list1"/>
    <dgm:cxn modelId="{13F58B0C-B2BE-41E3-A93E-62A2665E65E1}" type="presOf" srcId="{E661DDDF-5757-496A-9BB0-6B47E547E9B3}" destId="{4A3F4D20-C786-4392-9E4F-E96BDE0F14F3}" srcOrd="0" destOrd="0" presId="urn:microsoft.com/office/officeart/2005/8/layout/list1"/>
    <dgm:cxn modelId="{3F5AFF0D-422D-4917-AE54-D907CED7E353}" type="presOf" srcId="{65A1A59C-200D-4EA6-BC98-6E20BBCCBF0B}" destId="{51A039F1-7EED-4C15-AEDC-CABD7ABA3998}" srcOrd="1" destOrd="0" presId="urn:microsoft.com/office/officeart/2005/8/layout/list1"/>
    <dgm:cxn modelId="{A6F20E24-1886-425E-817C-F805A45F2315}" srcId="{453CAF5F-C831-4AE5-95AC-B1353531597A}" destId="{5DCF1136-2F30-409B-BCE7-B84CB18030DA}" srcOrd="2" destOrd="0" parTransId="{AC07CDD6-5DFF-4783-A4AD-F7F142DC8DC6}" sibTransId="{AF45E12C-52F6-4AB0-8C0E-AD9D796D0C0A}"/>
    <dgm:cxn modelId="{C6654526-183D-4DE8-8C7B-88A918E2B1B6}" type="presOf" srcId="{DD9E4249-2666-41E4-B9C0-A2699E260735}" destId="{5805A0B1-8BEA-443E-B500-42956787E7BC}" srcOrd="0" destOrd="1" presId="urn:microsoft.com/office/officeart/2005/8/layout/list1"/>
    <dgm:cxn modelId="{DD448C29-3917-4326-9BE1-F49F08359CEF}" type="presOf" srcId="{65A1A59C-200D-4EA6-BC98-6E20BBCCBF0B}" destId="{56BAF52C-7CE3-4A32-8E60-387A41C55605}" srcOrd="0" destOrd="0" presId="urn:microsoft.com/office/officeart/2005/8/layout/list1"/>
    <dgm:cxn modelId="{213E012C-C110-4ADC-A100-B44004FFC753}" type="presOf" srcId="{43B8E764-5244-43A0-90AA-C1DA8FF4D3C5}" destId="{0813B70F-9DEC-4BA6-AF9C-DD1332C5D85F}" srcOrd="0" destOrd="0" presId="urn:microsoft.com/office/officeart/2005/8/layout/list1"/>
    <dgm:cxn modelId="{8408C32F-6A2F-4E1B-87E4-3A8C9E222077}" type="presOf" srcId="{DD4154F2-1695-4623-B8E3-8EA2A8A03C61}" destId="{5805A0B1-8BEA-443E-B500-42956787E7BC}" srcOrd="0" destOrd="0" presId="urn:microsoft.com/office/officeart/2005/8/layout/list1"/>
    <dgm:cxn modelId="{E94DDD33-A2D4-4A86-A374-1B2C259292C8}" srcId="{7DC2CC6C-8CC2-4E91-AE20-E38DB48B7BDC}" destId="{453CAF5F-C831-4AE5-95AC-B1353531597A}" srcOrd="3" destOrd="0" parTransId="{0B754BD7-4981-42EF-88B7-666BC5E27760}" sibTransId="{3D6B58B4-42F5-490B-9898-F8C0D25AEB58}"/>
    <dgm:cxn modelId="{754D053C-9232-4212-9861-22013DF30D96}" type="presOf" srcId="{21030BB3-6950-4302-B79F-6E0740E3D9F0}" destId="{83FE8793-5368-424A-8756-141160037E57}" srcOrd="0" destOrd="0" presId="urn:microsoft.com/office/officeart/2005/8/layout/list1"/>
    <dgm:cxn modelId="{777D335B-0940-46C9-81DC-7C658C0AA9A9}" srcId="{21030BB3-6950-4302-B79F-6E0740E3D9F0}" destId="{43B8E764-5244-43A0-90AA-C1DA8FF4D3C5}" srcOrd="0" destOrd="0" parTransId="{9E1D4893-3675-4E07-8BB0-DF4A6911157C}" sibTransId="{86A7171D-7635-4649-9A83-AEFEDFEA539E}"/>
    <dgm:cxn modelId="{471A015D-8F1E-4924-9D73-61EEE6E8C4AA}" srcId="{453CAF5F-C831-4AE5-95AC-B1353531597A}" destId="{DD9E4249-2666-41E4-B9C0-A2699E260735}" srcOrd="1" destOrd="0" parTransId="{4B8015E7-0C9B-4658-83BB-C1C0C59B4D7E}" sibTransId="{BFB5EAAD-9517-4D10-86D7-9B229130E80E}"/>
    <dgm:cxn modelId="{8096D15E-122A-4EFC-ADE4-21E5ACB1C23E}" srcId="{65A1A59C-200D-4EA6-BC98-6E20BBCCBF0B}" destId="{55488FB5-9E3F-4FCD-84EE-05CEBF35DB15}" srcOrd="3" destOrd="0" parTransId="{76BB247A-1F0E-4AD2-A51B-6F6F48191808}" sibTransId="{A3CE9BE5-B23A-47D0-822B-88D3FBD083A6}"/>
    <dgm:cxn modelId="{6C722842-F6F4-4DA0-A3EE-364CEBFEC7AC}" type="presOf" srcId="{5DCF1136-2F30-409B-BCE7-B84CB18030DA}" destId="{5805A0B1-8BEA-443E-B500-42956787E7BC}" srcOrd="0" destOrd="2" presId="urn:microsoft.com/office/officeart/2005/8/layout/list1"/>
    <dgm:cxn modelId="{628AA862-27E7-4E5A-9698-CB9E31C23698}" type="presOf" srcId="{435AF3B7-4A03-44DF-AB85-488BEA0AD0C2}" destId="{80D8ED13-11FE-48BA-A215-C55747E4113B}" srcOrd="0" destOrd="1" presId="urn:microsoft.com/office/officeart/2005/8/layout/list1"/>
    <dgm:cxn modelId="{4CE0A745-ABBF-483B-81F2-D77D42CDE7CA}" srcId="{21030BB3-6950-4302-B79F-6E0740E3D9F0}" destId="{E7AB2A39-7B05-413A-908F-44E1D4590D85}" srcOrd="1" destOrd="0" parTransId="{DD90E7E2-1E22-4802-B931-21C6261BA80B}" sibTransId="{83DABAA4-9B3F-46CA-93E2-4EC24C78B1A9}"/>
    <dgm:cxn modelId="{CE00D566-9694-4B1E-BDA8-4CFCAFB4CE8B}" srcId="{65A1A59C-200D-4EA6-BC98-6E20BBCCBF0B}" destId="{34F3EDD5-3508-47D6-AA2E-BBCC833E5BC5}" srcOrd="2" destOrd="0" parTransId="{AF4B4335-CCA0-4A4C-9B60-0B2BB9445AFA}" sibTransId="{7215C4FA-2861-4C77-9000-932C232BD057}"/>
    <dgm:cxn modelId="{77D9AC50-C0C7-4448-86D3-E2FC66365876}" type="presOf" srcId="{453CAF5F-C831-4AE5-95AC-B1353531597A}" destId="{8C79EDD8-886A-4FBD-8AC4-39DBEFA7517B}" srcOrd="0" destOrd="0" presId="urn:microsoft.com/office/officeart/2005/8/layout/list1"/>
    <dgm:cxn modelId="{E65F4E72-EE18-46C7-AD0A-51C4C8A0427D}" type="presOf" srcId="{EFC76A0C-F12D-4A5D-BE4D-CC7CBF9A536D}" destId="{80D8ED13-11FE-48BA-A215-C55747E4113B}" srcOrd="0" destOrd="0" presId="urn:microsoft.com/office/officeart/2005/8/layout/list1"/>
    <dgm:cxn modelId="{64E4A37D-1BF1-47C8-868A-437387F5517B}" type="presOf" srcId="{7DC2CC6C-8CC2-4E91-AE20-E38DB48B7BDC}" destId="{DB369AF7-C170-4165-BA79-60E660204690}" srcOrd="0" destOrd="0" presId="urn:microsoft.com/office/officeart/2005/8/layout/list1"/>
    <dgm:cxn modelId="{42FAE883-307B-4831-884A-C8C48A31E12F}" srcId="{453CAF5F-C831-4AE5-95AC-B1353531597A}" destId="{DD4154F2-1695-4623-B8E3-8EA2A8A03C61}" srcOrd="0" destOrd="0" parTransId="{0F11C028-EF37-4D4F-8C21-A1F27F38F075}" sibTransId="{1C98331C-F163-45FA-AE61-B5A9E65BD88B}"/>
    <dgm:cxn modelId="{8A054F8B-400E-4DC7-8375-C8DC2CE323A3}" type="presOf" srcId="{E2FE2D5E-EA41-4F8D-AFB4-6F064C3FED7D}" destId="{F927BB6A-6F84-41DD-9E95-4B3F1BE88C29}" srcOrd="0" destOrd="0" presId="urn:microsoft.com/office/officeart/2005/8/layout/list1"/>
    <dgm:cxn modelId="{AD3B7A8E-78EA-4018-B3D9-5B0CE286026F}" srcId="{65A1A59C-200D-4EA6-BC98-6E20BBCCBF0B}" destId="{8950A843-079B-493D-8DA4-50C100BC4802}" srcOrd="4" destOrd="0" parTransId="{583500D4-38A7-4E46-8CBE-94DFAFD63D8E}" sibTransId="{0DACED77-FF8A-4E5A-9C4F-FCF11DB28CC5}"/>
    <dgm:cxn modelId="{49936D99-4580-4660-B589-1341699BAFB3}" srcId="{65A1A59C-200D-4EA6-BC98-6E20BBCCBF0B}" destId="{111D8061-C410-4700-89E9-172C86E01D33}" srcOrd="1" destOrd="0" parTransId="{61DCB7B8-2164-490B-AD82-A35EBB454880}" sibTransId="{07B24ACA-0D0C-452B-A672-A1E51F89E5A2}"/>
    <dgm:cxn modelId="{AACA899A-F1DD-4E5E-81D8-95AF20F7CD4D}" type="presOf" srcId="{E2FE2D5E-EA41-4F8D-AFB4-6F064C3FED7D}" destId="{58893E6E-0FAD-4197-9E63-DDBC5D10E581}" srcOrd="1" destOrd="0" presId="urn:microsoft.com/office/officeart/2005/8/layout/list1"/>
    <dgm:cxn modelId="{85194FA8-4B5F-4405-8F51-9DB4B3400CAE}" type="presOf" srcId="{453CAF5F-C831-4AE5-95AC-B1353531597A}" destId="{A9AA71B4-0D8E-4002-ABA5-554CACA12D0D}" srcOrd="1" destOrd="0" presId="urn:microsoft.com/office/officeart/2005/8/layout/list1"/>
    <dgm:cxn modelId="{7687C6A8-BE45-46F5-A588-8CCC8721AD56}" srcId="{65A1A59C-200D-4EA6-BC98-6E20BBCCBF0B}" destId="{E661DDDF-5757-496A-9BB0-6B47E547E9B3}" srcOrd="0" destOrd="0" parTransId="{D951DCE7-B7DB-4A77-92D9-832530CD5630}" sibTransId="{13A35662-79E5-4E51-9874-7BD2FEB37861}"/>
    <dgm:cxn modelId="{439A6FB5-98C4-447B-86A9-CA44C9945EBE}" srcId="{E2FE2D5E-EA41-4F8D-AFB4-6F064C3FED7D}" destId="{435AF3B7-4A03-44DF-AB85-488BEA0AD0C2}" srcOrd="1" destOrd="0" parTransId="{9AAAFC1F-0C22-4F8B-BEE9-412B4127A1A1}" sibTransId="{80A27402-7FFD-4934-863C-E411DA790E71}"/>
    <dgm:cxn modelId="{1402D6B6-5F0A-4272-85F0-23EC99BC70C1}" srcId="{7DC2CC6C-8CC2-4E91-AE20-E38DB48B7BDC}" destId="{65A1A59C-200D-4EA6-BC98-6E20BBCCBF0B}" srcOrd="1" destOrd="0" parTransId="{827E9D55-5BBA-48B5-88F8-8E9347A20216}" sibTransId="{AA780D89-9595-4E74-9534-304490A85CC6}"/>
    <dgm:cxn modelId="{73F02EC2-1876-4E59-B7CC-0416602505A7}" type="presOf" srcId="{21030BB3-6950-4302-B79F-6E0740E3D9F0}" destId="{2E6C7EEA-8082-463F-A8E8-F6531BB89267}" srcOrd="1" destOrd="0" presId="urn:microsoft.com/office/officeart/2005/8/layout/list1"/>
    <dgm:cxn modelId="{6B918BC6-6F95-481D-879F-7E84A1E9F537}" srcId="{7DC2CC6C-8CC2-4E91-AE20-E38DB48B7BDC}" destId="{21030BB3-6950-4302-B79F-6E0740E3D9F0}" srcOrd="0" destOrd="0" parTransId="{1FE73477-B08A-41FB-801B-F4819976438C}" sibTransId="{AD53A809-8C0A-45EA-A17B-A5A4510682CF}"/>
    <dgm:cxn modelId="{5CFCC0CB-6F06-4178-A447-72C71C310745}" type="presOf" srcId="{8950A843-079B-493D-8DA4-50C100BC4802}" destId="{4A3F4D20-C786-4392-9E4F-E96BDE0F14F3}" srcOrd="0" destOrd="4" presId="urn:microsoft.com/office/officeart/2005/8/layout/list1"/>
    <dgm:cxn modelId="{9905DACC-2B64-40C7-B6B1-1BA6D228AF7D}" srcId="{E2FE2D5E-EA41-4F8D-AFB4-6F064C3FED7D}" destId="{EFC76A0C-F12D-4A5D-BE4D-CC7CBF9A536D}" srcOrd="0" destOrd="0" parTransId="{14B2A7E7-7BFA-4547-9F7E-6FC90B980FC3}" sibTransId="{5ADF2289-E709-4A2E-A2DA-062523D8DF7D}"/>
    <dgm:cxn modelId="{EA56D9D0-4520-4D5B-9622-DCCDA13B28A0}" type="presOf" srcId="{34F3EDD5-3508-47D6-AA2E-BBCC833E5BC5}" destId="{4A3F4D20-C786-4392-9E4F-E96BDE0F14F3}" srcOrd="0" destOrd="2" presId="urn:microsoft.com/office/officeart/2005/8/layout/list1"/>
    <dgm:cxn modelId="{6A436AD4-5D29-4C84-9BDB-C4DA7D503CAA}" type="presOf" srcId="{E7AB2A39-7B05-413A-908F-44E1D4590D85}" destId="{0813B70F-9DEC-4BA6-AF9C-DD1332C5D85F}" srcOrd="0" destOrd="1" presId="urn:microsoft.com/office/officeart/2005/8/layout/list1"/>
    <dgm:cxn modelId="{75543CE5-A9FD-471A-B205-F298E5DD3DCE}" type="presOf" srcId="{55488FB5-9E3F-4FCD-84EE-05CEBF35DB15}" destId="{4A3F4D20-C786-4392-9E4F-E96BDE0F14F3}" srcOrd="0" destOrd="3" presId="urn:microsoft.com/office/officeart/2005/8/layout/list1"/>
    <dgm:cxn modelId="{94D04DE8-9AC6-4E3C-B50D-010C7D3C0A05}" srcId="{7DC2CC6C-8CC2-4E91-AE20-E38DB48B7BDC}" destId="{E2FE2D5E-EA41-4F8D-AFB4-6F064C3FED7D}" srcOrd="2" destOrd="0" parTransId="{ABD0C645-10E9-425F-B31C-00318956673F}" sibTransId="{86D04FEC-7EC2-40E8-83DB-02B281CDF85D}"/>
    <dgm:cxn modelId="{EF95238F-1FA4-4DD8-9CA1-6D0143CA9552}" type="presParOf" srcId="{DB369AF7-C170-4165-BA79-60E660204690}" destId="{B2371277-36E3-4913-B778-9BC849EC904E}" srcOrd="0" destOrd="0" presId="urn:microsoft.com/office/officeart/2005/8/layout/list1"/>
    <dgm:cxn modelId="{16737919-E1DD-43D5-9943-940599713ABA}" type="presParOf" srcId="{B2371277-36E3-4913-B778-9BC849EC904E}" destId="{83FE8793-5368-424A-8756-141160037E57}" srcOrd="0" destOrd="0" presId="urn:microsoft.com/office/officeart/2005/8/layout/list1"/>
    <dgm:cxn modelId="{95D4F40B-1030-4273-AF45-C86A40D0AA42}" type="presParOf" srcId="{B2371277-36E3-4913-B778-9BC849EC904E}" destId="{2E6C7EEA-8082-463F-A8E8-F6531BB89267}" srcOrd="1" destOrd="0" presId="urn:microsoft.com/office/officeart/2005/8/layout/list1"/>
    <dgm:cxn modelId="{1D09863B-59FF-4944-97F9-9444DF159BF8}" type="presParOf" srcId="{DB369AF7-C170-4165-BA79-60E660204690}" destId="{74B7CB1E-D400-45E0-B33F-96A921A4A759}" srcOrd="1" destOrd="0" presId="urn:microsoft.com/office/officeart/2005/8/layout/list1"/>
    <dgm:cxn modelId="{B7D48F63-C530-48BA-821D-88D5274AD605}" type="presParOf" srcId="{DB369AF7-C170-4165-BA79-60E660204690}" destId="{0813B70F-9DEC-4BA6-AF9C-DD1332C5D85F}" srcOrd="2" destOrd="0" presId="urn:microsoft.com/office/officeart/2005/8/layout/list1"/>
    <dgm:cxn modelId="{EAFABACC-2CE0-4868-8BBB-3355AC239063}" type="presParOf" srcId="{DB369AF7-C170-4165-BA79-60E660204690}" destId="{73F988EE-840D-415C-B19C-6D7EDB89362C}" srcOrd="3" destOrd="0" presId="urn:microsoft.com/office/officeart/2005/8/layout/list1"/>
    <dgm:cxn modelId="{9FFB8C44-12C5-40D1-BA90-019F781890BD}" type="presParOf" srcId="{DB369AF7-C170-4165-BA79-60E660204690}" destId="{879F8DE3-8CBD-4FED-B29A-7CC1135E0E4E}" srcOrd="4" destOrd="0" presId="urn:microsoft.com/office/officeart/2005/8/layout/list1"/>
    <dgm:cxn modelId="{AC6936A9-7284-46E2-9AAC-7E8A515AAD2C}" type="presParOf" srcId="{879F8DE3-8CBD-4FED-B29A-7CC1135E0E4E}" destId="{56BAF52C-7CE3-4A32-8E60-387A41C55605}" srcOrd="0" destOrd="0" presId="urn:microsoft.com/office/officeart/2005/8/layout/list1"/>
    <dgm:cxn modelId="{9BF36636-173B-4985-8D06-333359EBCC60}" type="presParOf" srcId="{879F8DE3-8CBD-4FED-B29A-7CC1135E0E4E}" destId="{51A039F1-7EED-4C15-AEDC-CABD7ABA3998}" srcOrd="1" destOrd="0" presId="urn:microsoft.com/office/officeart/2005/8/layout/list1"/>
    <dgm:cxn modelId="{D6D00F84-A6B2-472D-BFE0-A41CA4D8BE3C}" type="presParOf" srcId="{DB369AF7-C170-4165-BA79-60E660204690}" destId="{7600B2C9-E1B5-4574-94FE-353497E87AD2}" srcOrd="5" destOrd="0" presId="urn:microsoft.com/office/officeart/2005/8/layout/list1"/>
    <dgm:cxn modelId="{85FB1E32-250D-46F3-BC5C-F374F50AC303}" type="presParOf" srcId="{DB369AF7-C170-4165-BA79-60E660204690}" destId="{4A3F4D20-C786-4392-9E4F-E96BDE0F14F3}" srcOrd="6" destOrd="0" presId="urn:microsoft.com/office/officeart/2005/8/layout/list1"/>
    <dgm:cxn modelId="{355D8B89-9539-41FA-984A-B05329FD3338}" type="presParOf" srcId="{DB369AF7-C170-4165-BA79-60E660204690}" destId="{B6927A5F-E437-4591-9260-408701E1A749}" srcOrd="7" destOrd="0" presId="urn:microsoft.com/office/officeart/2005/8/layout/list1"/>
    <dgm:cxn modelId="{0409CCDB-4F43-45D1-B48E-B4037D6C94E1}" type="presParOf" srcId="{DB369AF7-C170-4165-BA79-60E660204690}" destId="{B4010C59-2D08-4A3F-902D-CD82F4BE628F}" srcOrd="8" destOrd="0" presId="urn:microsoft.com/office/officeart/2005/8/layout/list1"/>
    <dgm:cxn modelId="{9A336309-CBAC-48F3-974F-62F24CA25C04}" type="presParOf" srcId="{B4010C59-2D08-4A3F-902D-CD82F4BE628F}" destId="{F927BB6A-6F84-41DD-9E95-4B3F1BE88C29}" srcOrd="0" destOrd="0" presId="urn:microsoft.com/office/officeart/2005/8/layout/list1"/>
    <dgm:cxn modelId="{992A29FC-6DF9-4FF8-A1E2-A2B66ACDC9B0}" type="presParOf" srcId="{B4010C59-2D08-4A3F-902D-CD82F4BE628F}" destId="{58893E6E-0FAD-4197-9E63-DDBC5D10E581}" srcOrd="1" destOrd="0" presId="urn:microsoft.com/office/officeart/2005/8/layout/list1"/>
    <dgm:cxn modelId="{A07114DF-704C-4332-B244-89174616160E}" type="presParOf" srcId="{DB369AF7-C170-4165-BA79-60E660204690}" destId="{F4DD6252-E66A-4ECA-953E-129811A9AC05}" srcOrd="9" destOrd="0" presId="urn:microsoft.com/office/officeart/2005/8/layout/list1"/>
    <dgm:cxn modelId="{3F30A9A2-F91D-4DB9-9196-0DC18F3F689A}" type="presParOf" srcId="{DB369AF7-C170-4165-BA79-60E660204690}" destId="{80D8ED13-11FE-48BA-A215-C55747E4113B}" srcOrd="10" destOrd="0" presId="urn:microsoft.com/office/officeart/2005/8/layout/list1"/>
    <dgm:cxn modelId="{5F2D40D2-82D8-479D-8495-4346C97A0E6E}" type="presParOf" srcId="{DB369AF7-C170-4165-BA79-60E660204690}" destId="{B6FCA572-164A-45F4-BCFE-62A11699C7C2}" srcOrd="11" destOrd="0" presId="urn:microsoft.com/office/officeart/2005/8/layout/list1"/>
    <dgm:cxn modelId="{1BB0F920-8F59-4DDE-A0F6-EA72ADD36FA2}" type="presParOf" srcId="{DB369AF7-C170-4165-BA79-60E660204690}" destId="{268532E3-D2A8-4218-884E-B69D1779AA6B}" srcOrd="12" destOrd="0" presId="urn:microsoft.com/office/officeart/2005/8/layout/list1"/>
    <dgm:cxn modelId="{00E501E2-EA6D-4C0E-A4C4-449E8C70440C}" type="presParOf" srcId="{268532E3-D2A8-4218-884E-B69D1779AA6B}" destId="{8C79EDD8-886A-4FBD-8AC4-39DBEFA7517B}" srcOrd="0" destOrd="0" presId="urn:microsoft.com/office/officeart/2005/8/layout/list1"/>
    <dgm:cxn modelId="{F8C32925-4CE1-4865-BEDA-E2C6992A1EED}" type="presParOf" srcId="{268532E3-D2A8-4218-884E-B69D1779AA6B}" destId="{A9AA71B4-0D8E-4002-ABA5-554CACA12D0D}" srcOrd="1" destOrd="0" presId="urn:microsoft.com/office/officeart/2005/8/layout/list1"/>
    <dgm:cxn modelId="{380D8DB2-2928-4B4B-9413-C7CECE2A4E8C}" type="presParOf" srcId="{DB369AF7-C170-4165-BA79-60E660204690}" destId="{D209143F-98D3-485D-BAD1-5ADBA6A5D601}" srcOrd="13" destOrd="0" presId="urn:microsoft.com/office/officeart/2005/8/layout/list1"/>
    <dgm:cxn modelId="{B28715F3-CD67-40BB-9E9B-1B8572682FBD}" type="presParOf" srcId="{DB369AF7-C170-4165-BA79-60E660204690}" destId="{5805A0B1-8BEA-443E-B500-42956787E7BC}"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C3FA9D5-67A5-4CA8-9182-7591A2318486}" type="doc">
      <dgm:prSet loTypeId="urn:microsoft.com/office/officeart/2005/8/layout/process4" loCatId="process" qsTypeId="urn:microsoft.com/office/officeart/2005/8/quickstyle/simple4" qsCatId="simple" csTypeId="urn:microsoft.com/office/officeart/2005/8/colors/colorful2" csCatId="colorful"/>
      <dgm:spPr/>
      <dgm:t>
        <a:bodyPr/>
        <a:lstStyle/>
        <a:p>
          <a:endParaRPr lang="en-US"/>
        </a:p>
      </dgm:t>
    </dgm:pt>
    <dgm:pt modelId="{B2BA418F-C344-4060-A4E1-74007D5AA9F7}">
      <dgm:prSet/>
      <dgm:spPr/>
      <dgm:t>
        <a:bodyPr/>
        <a:lstStyle/>
        <a:p>
          <a:r>
            <a:rPr lang="af-ZA"/>
            <a:t>When under pressure: </a:t>
          </a:r>
          <a:r>
            <a:rPr lang="af-ZA" b="1"/>
            <a:t>Pause → Evaluate → Decide</a:t>
          </a:r>
          <a:endParaRPr lang="en-US"/>
        </a:p>
      </dgm:t>
    </dgm:pt>
    <dgm:pt modelId="{21B2D607-A42F-4414-9BF1-C6EE40B51545}" type="parTrans" cxnId="{AE89E0B1-C795-43D7-9112-9341D4AC139D}">
      <dgm:prSet/>
      <dgm:spPr/>
      <dgm:t>
        <a:bodyPr/>
        <a:lstStyle/>
        <a:p>
          <a:endParaRPr lang="en-US"/>
        </a:p>
      </dgm:t>
    </dgm:pt>
    <dgm:pt modelId="{2537A22B-71E5-4E8E-AB7C-4D9AAFFE3E4B}" type="sibTrans" cxnId="{AE89E0B1-C795-43D7-9112-9341D4AC139D}">
      <dgm:prSet/>
      <dgm:spPr/>
      <dgm:t>
        <a:bodyPr/>
        <a:lstStyle/>
        <a:p>
          <a:endParaRPr lang="en-US"/>
        </a:p>
      </dgm:t>
    </dgm:pt>
    <dgm:pt modelId="{3F2A2219-351C-420C-B387-D159E1859C2D}">
      <dgm:prSet/>
      <dgm:spPr/>
      <dgm:t>
        <a:bodyPr/>
        <a:lstStyle/>
        <a:p>
          <a:r>
            <a:rPr lang="af-ZA"/>
            <a:t>Ask yourself:</a:t>
          </a:r>
          <a:endParaRPr lang="en-US"/>
        </a:p>
      </dgm:t>
    </dgm:pt>
    <dgm:pt modelId="{5092A003-7B8E-4D2C-BB18-2F85F568E490}" type="parTrans" cxnId="{B2C059F4-ABE3-4FC9-92A8-DE94404D32EB}">
      <dgm:prSet/>
      <dgm:spPr/>
      <dgm:t>
        <a:bodyPr/>
        <a:lstStyle/>
        <a:p>
          <a:endParaRPr lang="en-US"/>
        </a:p>
      </dgm:t>
    </dgm:pt>
    <dgm:pt modelId="{18966D10-B644-4DA6-A4B2-84BBE14D5D01}" type="sibTrans" cxnId="{B2C059F4-ABE3-4FC9-92A8-DE94404D32EB}">
      <dgm:prSet/>
      <dgm:spPr/>
      <dgm:t>
        <a:bodyPr/>
        <a:lstStyle/>
        <a:p>
          <a:endParaRPr lang="en-US"/>
        </a:p>
      </dgm:t>
    </dgm:pt>
    <dgm:pt modelId="{659A376F-A980-4E98-B448-FB0738A6D07D}">
      <dgm:prSet/>
      <dgm:spPr/>
      <dgm:t>
        <a:bodyPr/>
        <a:lstStyle/>
        <a:p>
          <a:r>
            <a:rPr lang="af-ZA"/>
            <a:t>Do I really want to do this? </a:t>
          </a:r>
          <a:endParaRPr lang="en-US"/>
        </a:p>
      </dgm:t>
    </dgm:pt>
    <dgm:pt modelId="{B19BA99B-3A8E-4112-B6E8-43E605074081}" type="parTrans" cxnId="{1116DFA0-A8D6-47C4-8A64-B43231342664}">
      <dgm:prSet/>
      <dgm:spPr/>
      <dgm:t>
        <a:bodyPr/>
        <a:lstStyle/>
        <a:p>
          <a:endParaRPr lang="en-US"/>
        </a:p>
      </dgm:t>
    </dgm:pt>
    <dgm:pt modelId="{764BFF13-7AFD-4336-8CA9-AF44BBCB07A8}" type="sibTrans" cxnId="{1116DFA0-A8D6-47C4-8A64-B43231342664}">
      <dgm:prSet/>
      <dgm:spPr/>
      <dgm:t>
        <a:bodyPr/>
        <a:lstStyle/>
        <a:p>
          <a:endParaRPr lang="en-US"/>
        </a:p>
      </dgm:t>
    </dgm:pt>
    <dgm:pt modelId="{0C292C47-7491-4212-8C13-8A2019EE1D69}">
      <dgm:prSet/>
      <dgm:spPr/>
      <dgm:t>
        <a:bodyPr/>
        <a:lstStyle/>
        <a:p>
          <a:r>
            <a:rPr lang="af-ZA"/>
            <a:t>Does this fit my values? </a:t>
          </a:r>
          <a:endParaRPr lang="en-US"/>
        </a:p>
      </dgm:t>
    </dgm:pt>
    <dgm:pt modelId="{CEB46BDF-9AC0-4EE4-ACE1-F1FC6AB3B49E}" type="parTrans" cxnId="{BFDBA8D6-0B4D-4E5E-AD46-85BF5723801E}">
      <dgm:prSet/>
      <dgm:spPr/>
      <dgm:t>
        <a:bodyPr/>
        <a:lstStyle/>
        <a:p>
          <a:endParaRPr lang="en-US"/>
        </a:p>
      </dgm:t>
    </dgm:pt>
    <dgm:pt modelId="{D5F237C5-B71A-45DD-BB77-C18C288D3168}" type="sibTrans" cxnId="{BFDBA8D6-0B4D-4E5E-AD46-85BF5723801E}">
      <dgm:prSet/>
      <dgm:spPr/>
      <dgm:t>
        <a:bodyPr/>
        <a:lstStyle/>
        <a:p>
          <a:endParaRPr lang="en-US"/>
        </a:p>
      </dgm:t>
    </dgm:pt>
    <dgm:pt modelId="{CC718109-AB7A-4866-9753-D4151803AF9D}">
      <dgm:prSet/>
      <dgm:spPr/>
      <dgm:t>
        <a:bodyPr/>
        <a:lstStyle/>
        <a:p>
          <a:r>
            <a:rPr lang="af-ZA"/>
            <a:t>How could this affect my future?</a:t>
          </a:r>
          <a:endParaRPr lang="en-US"/>
        </a:p>
      </dgm:t>
    </dgm:pt>
    <dgm:pt modelId="{B2A78C37-DC3C-47B0-86F7-3CCBB1F3FEA9}" type="parTrans" cxnId="{02D360BD-6F2A-43CF-8E02-8D5B223A1A0F}">
      <dgm:prSet/>
      <dgm:spPr/>
      <dgm:t>
        <a:bodyPr/>
        <a:lstStyle/>
        <a:p>
          <a:endParaRPr lang="en-US"/>
        </a:p>
      </dgm:t>
    </dgm:pt>
    <dgm:pt modelId="{E132CE17-E42A-4298-BCD5-87C951A7BAB0}" type="sibTrans" cxnId="{02D360BD-6F2A-43CF-8E02-8D5B223A1A0F}">
      <dgm:prSet/>
      <dgm:spPr/>
      <dgm:t>
        <a:bodyPr/>
        <a:lstStyle/>
        <a:p>
          <a:endParaRPr lang="en-US"/>
        </a:p>
      </dgm:t>
    </dgm:pt>
    <dgm:pt modelId="{DA29780F-388C-46B9-95AD-D6F06D96D640}" type="pres">
      <dgm:prSet presAssocID="{4C3FA9D5-67A5-4CA8-9182-7591A2318486}" presName="Name0" presStyleCnt="0">
        <dgm:presLayoutVars>
          <dgm:dir/>
          <dgm:animLvl val="lvl"/>
          <dgm:resizeHandles val="exact"/>
        </dgm:presLayoutVars>
      </dgm:prSet>
      <dgm:spPr/>
    </dgm:pt>
    <dgm:pt modelId="{754BBEE4-F7A7-4AEB-A38F-44E4AF0C81B5}" type="pres">
      <dgm:prSet presAssocID="{3F2A2219-351C-420C-B387-D159E1859C2D}" presName="boxAndChildren" presStyleCnt="0"/>
      <dgm:spPr/>
    </dgm:pt>
    <dgm:pt modelId="{5FA1922D-9D03-44C3-8BC8-DB29D382BC6E}" type="pres">
      <dgm:prSet presAssocID="{3F2A2219-351C-420C-B387-D159E1859C2D}" presName="parentTextBox" presStyleLbl="node1" presStyleIdx="0" presStyleCnt="2"/>
      <dgm:spPr/>
    </dgm:pt>
    <dgm:pt modelId="{090293E0-1E10-461B-9A88-11857646F8D9}" type="pres">
      <dgm:prSet presAssocID="{3F2A2219-351C-420C-B387-D159E1859C2D}" presName="entireBox" presStyleLbl="node1" presStyleIdx="0" presStyleCnt="2"/>
      <dgm:spPr/>
    </dgm:pt>
    <dgm:pt modelId="{C88B0364-0FAA-4EEF-BD50-D8E4A746A25B}" type="pres">
      <dgm:prSet presAssocID="{3F2A2219-351C-420C-B387-D159E1859C2D}" presName="descendantBox" presStyleCnt="0"/>
      <dgm:spPr/>
    </dgm:pt>
    <dgm:pt modelId="{97CD5D96-473B-41AD-A810-A447025DA3BC}" type="pres">
      <dgm:prSet presAssocID="{659A376F-A980-4E98-B448-FB0738A6D07D}" presName="childTextBox" presStyleLbl="fgAccFollowNode1" presStyleIdx="0" presStyleCnt="3">
        <dgm:presLayoutVars>
          <dgm:bulletEnabled val="1"/>
        </dgm:presLayoutVars>
      </dgm:prSet>
      <dgm:spPr/>
    </dgm:pt>
    <dgm:pt modelId="{76E6B239-4105-4C3D-BA26-EEF802EC4BD6}" type="pres">
      <dgm:prSet presAssocID="{0C292C47-7491-4212-8C13-8A2019EE1D69}" presName="childTextBox" presStyleLbl="fgAccFollowNode1" presStyleIdx="1" presStyleCnt="3">
        <dgm:presLayoutVars>
          <dgm:bulletEnabled val="1"/>
        </dgm:presLayoutVars>
      </dgm:prSet>
      <dgm:spPr/>
    </dgm:pt>
    <dgm:pt modelId="{AAABFF80-0C02-4040-A580-2EA3C640F624}" type="pres">
      <dgm:prSet presAssocID="{CC718109-AB7A-4866-9753-D4151803AF9D}" presName="childTextBox" presStyleLbl="fgAccFollowNode1" presStyleIdx="2" presStyleCnt="3">
        <dgm:presLayoutVars>
          <dgm:bulletEnabled val="1"/>
        </dgm:presLayoutVars>
      </dgm:prSet>
      <dgm:spPr/>
    </dgm:pt>
    <dgm:pt modelId="{2F759D29-5E12-41F8-BD71-B9F6010E4152}" type="pres">
      <dgm:prSet presAssocID="{2537A22B-71E5-4E8E-AB7C-4D9AAFFE3E4B}" presName="sp" presStyleCnt="0"/>
      <dgm:spPr/>
    </dgm:pt>
    <dgm:pt modelId="{0C7A5F3B-EC42-45CC-AD7F-E9BF9FD716CF}" type="pres">
      <dgm:prSet presAssocID="{B2BA418F-C344-4060-A4E1-74007D5AA9F7}" presName="arrowAndChildren" presStyleCnt="0"/>
      <dgm:spPr/>
    </dgm:pt>
    <dgm:pt modelId="{CE8B49FA-ACC0-4928-889F-9C42462D06D6}" type="pres">
      <dgm:prSet presAssocID="{B2BA418F-C344-4060-A4E1-74007D5AA9F7}" presName="parentTextArrow" presStyleLbl="node1" presStyleIdx="1" presStyleCnt="2"/>
      <dgm:spPr/>
    </dgm:pt>
  </dgm:ptLst>
  <dgm:cxnLst>
    <dgm:cxn modelId="{AF857010-E7BD-40CE-9CF5-56009A213BEB}" type="presOf" srcId="{B2BA418F-C344-4060-A4E1-74007D5AA9F7}" destId="{CE8B49FA-ACC0-4928-889F-9C42462D06D6}" srcOrd="0" destOrd="0" presId="urn:microsoft.com/office/officeart/2005/8/layout/process4"/>
    <dgm:cxn modelId="{ECF97B24-A43A-402A-B2BA-364C2391C0D6}" type="presOf" srcId="{0C292C47-7491-4212-8C13-8A2019EE1D69}" destId="{76E6B239-4105-4C3D-BA26-EEF802EC4BD6}" srcOrd="0" destOrd="0" presId="urn:microsoft.com/office/officeart/2005/8/layout/process4"/>
    <dgm:cxn modelId="{DF809A4E-1483-4407-B4F1-473B45DDF43C}" type="presOf" srcId="{659A376F-A980-4E98-B448-FB0738A6D07D}" destId="{97CD5D96-473B-41AD-A810-A447025DA3BC}" srcOrd="0" destOrd="0" presId="urn:microsoft.com/office/officeart/2005/8/layout/process4"/>
    <dgm:cxn modelId="{5EDD607F-A415-4AB1-9470-5143E2412E5B}" type="presOf" srcId="{3F2A2219-351C-420C-B387-D159E1859C2D}" destId="{5FA1922D-9D03-44C3-8BC8-DB29D382BC6E}" srcOrd="0" destOrd="0" presId="urn:microsoft.com/office/officeart/2005/8/layout/process4"/>
    <dgm:cxn modelId="{962BE79E-EF16-479B-8152-7096603C19BE}" type="presOf" srcId="{3F2A2219-351C-420C-B387-D159E1859C2D}" destId="{090293E0-1E10-461B-9A88-11857646F8D9}" srcOrd="1" destOrd="0" presId="urn:microsoft.com/office/officeart/2005/8/layout/process4"/>
    <dgm:cxn modelId="{1116DFA0-A8D6-47C4-8A64-B43231342664}" srcId="{3F2A2219-351C-420C-B387-D159E1859C2D}" destId="{659A376F-A980-4E98-B448-FB0738A6D07D}" srcOrd="0" destOrd="0" parTransId="{B19BA99B-3A8E-4112-B6E8-43E605074081}" sibTransId="{764BFF13-7AFD-4336-8CA9-AF44BBCB07A8}"/>
    <dgm:cxn modelId="{5967B5AB-D8B0-465A-9D82-6687C892DBCD}" type="presOf" srcId="{4C3FA9D5-67A5-4CA8-9182-7591A2318486}" destId="{DA29780F-388C-46B9-95AD-D6F06D96D640}" srcOrd="0" destOrd="0" presId="urn:microsoft.com/office/officeart/2005/8/layout/process4"/>
    <dgm:cxn modelId="{AE89E0B1-C795-43D7-9112-9341D4AC139D}" srcId="{4C3FA9D5-67A5-4CA8-9182-7591A2318486}" destId="{B2BA418F-C344-4060-A4E1-74007D5AA9F7}" srcOrd="0" destOrd="0" parTransId="{21B2D607-A42F-4414-9BF1-C6EE40B51545}" sibTransId="{2537A22B-71E5-4E8E-AB7C-4D9AAFFE3E4B}"/>
    <dgm:cxn modelId="{02D360BD-6F2A-43CF-8E02-8D5B223A1A0F}" srcId="{3F2A2219-351C-420C-B387-D159E1859C2D}" destId="{CC718109-AB7A-4866-9753-D4151803AF9D}" srcOrd="2" destOrd="0" parTransId="{B2A78C37-DC3C-47B0-86F7-3CCBB1F3FEA9}" sibTransId="{E132CE17-E42A-4298-BCD5-87C951A7BAB0}"/>
    <dgm:cxn modelId="{BFDBA8D6-0B4D-4E5E-AD46-85BF5723801E}" srcId="{3F2A2219-351C-420C-B387-D159E1859C2D}" destId="{0C292C47-7491-4212-8C13-8A2019EE1D69}" srcOrd="1" destOrd="0" parTransId="{CEB46BDF-9AC0-4EE4-ACE1-F1FC6AB3B49E}" sibTransId="{D5F237C5-B71A-45DD-BB77-C18C288D3168}"/>
    <dgm:cxn modelId="{D9E54CE4-81E4-4F2B-8B34-2BAAF3DBC969}" type="presOf" srcId="{CC718109-AB7A-4866-9753-D4151803AF9D}" destId="{AAABFF80-0C02-4040-A580-2EA3C640F624}" srcOrd="0" destOrd="0" presId="urn:microsoft.com/office/officeart/2005/8/layout/process4"/>
    <dgm:cxn modelId="{B2C059F4-ABE3-4FC9-92A8-DE94404D32EB}" srcId="{4C3FA9D5-67A5-4CA8-9182-7591A2318486}" destId="{3F2A2219-351C-420C-B387-D159E1859C2D}" srcOrd="1" destOrd="0" parTransId="{5092A003-7B8E-4D2C-BB18-2F85F568E490}" sibTransId="{18966D10-B644-4DA6-A4B2-84BBE14D5D01}"/>
    <dgm:cxn modelId="{44F6DF11-DF88-4897-904B-7577095FE79A}" type="presParOf" srcId="{DA29780F-388C-46B9-95AD-D6F06D96D640}" destId="{754BBEE4-F7A7-4AEB-A38F-44E4AF0C81B5}" srcOrd="0" destOrd="0" presId="urn:microsoft.com/office/officeart/2005/8/layout/process4"/>
    <dgm:cxn modelId="{EAAD5144-560A-4C01-833A-0A283B9BB3F7}" type="presParOf" srcId="{754BBEE4-F7A7-4AEB-A38F-44E4AF0C81B5}" destId="{5FA1922D-9D03-44C3-8BC8-DB29D382BC6E}" srcOrd="0" destOrd="0" presId="urn:microsoft.com/office/officeart/2005/8/layout/process4"/>
    <dgm:cxn modelId="{4FA65B7E-6A64-4EA9-90AB-63456EA8AC8E}" type="presParOf" srcId="{754BBEE4-F7A7-4AEB-A38F-44E4AF0C81B5}" destId="{090293E0-1E10-461B-9A88-11857646F8D9}" srcOrd="1" destOrd="0" presId="urn:microsoft.com/office/officeart/2005/8/layout/process4"/>
    <dgm:cxn modelId="{518F3C9F-373E-4FCB-ACF1-F087790FE7BA}" type="presParOf" srcId="{754BBEE4-F7A7-4AEB-A38F-44E4AF0C81B5}" destId="{C88B0364-0FAA-4EEF-BD50-D8E4A746A25B}" srcOrd="2" destOrd="0" presId="urn:microsoft.com/office/officeart/2005/8/layout/process4"/>
    <dgm:cxn modelId="{9AA920F6-7702-4923-8D6A-A2BF3D6F332C}" type="presParOf" srcId="{C88B0364-0FAA-4EEF-BD50-D8E4A746A25B}" destId="{97CD5D96-473B-41AD-A810-A447025DA3BC}" srcOrd="0" destOrd="0" presId="urn:microsoft.com/office/officeart/2005/8/layout/process4"/>
    <dgm:cxn modelId="{71DACA38-79C8-4806-BC59-8F36D7D767AB}" type="presParOf" srcId="{C88B0364-0FAA-4EEF-BD50-D8E4A746A25B}" destId="{76E6B239-4105-4C3D-BA26-EEF802EC4BD6}" srcOrd="1" destOrd="0" presId="urn:microsoft.com/office/officeart/2005/8/layout/process4"/>
    <dgm:cxn modelId="{5B8C39BD-F906-4E0F-A5DD-BF312502F623}" type="presParOf" srcId="{C88B0364-0FAA-4EEF-BD50-D8E4A746A25B}" destId="{AAABFF80-0C02-4040-A580-2EA3C640F624}" srcOrd="2" destOrd="0" presId="urn:microsoft.com/office/officeart/2005/8/layout/process4"/>
    <dgm:cxn modelId="{7C6AA3B1-A936-41D7-81B2-F0564B76ADD5}" type="presParOf" srcId="{DA29780F-388C-46B9-95AD-D6F06D96D640}" destId="{2F759D29-5E12-41F8-BD71-B9F6010E4152}" srcOrd="1" destOrd="0" presId="urn:microsoft.com/office/officeart/2005/8/layout/process4"/>
    <dgm:cxn modelId="{4D130FC2-79B1-4F14-9642-73EF9AE24449}" type="presParOf" srcId="{DA29780F-388C-46B9-95AD-D6F06D96D640}" destId="{0C7A5F3B-EC42-45CC-AD7F-E9BF9FD716CF}" srcOrd="2" destOrd="0" presId="urn:microsoft.com/office/officeart/2005/8/layout/process4"/>
    <dgm:cxn modelId="{A6402F37-10F5-4EEB-9584-416844B25DCC}" type="presParOf" srcId="{0C7A5F3B-EC42-45CC-AD7F-E9BF9FD716CF}" destId="{CE8B49FA-ACC0-4928-889F-9C42462D06D6}"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57A538-1928-4EDF-8CD2-AC2DE3FE5971}">
      <dsp:nvSpPr>
        <dsp:cNvPr id="0" name=""/>
        <dsp:cNvSpPr/>
      </dsp:nvSpPr>
      <dsp:spPr>
        <a:xfrm>
          <a:off x="134291" y="612"/>
          <a:ext cx="4332795" cy="2751325"/>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B2A1D1-8825-45CF-8452-AF7B0CCB6459}">
      <dsp:nvSpPr>
        <dsp:cNvPr id="0" name=""/>
        <dsp:cNvSpPr/>
      </dsp:nvSpPr>
      <dsp:spPr>
        <a:xfrm>
          <a:off x="615713" y="457963"/>
          <a:ext cx="4332795" cy="2751325"/>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af-ZA" sz="3300" kern="1200"/>
            <a:t>Different situations require different skills.</a:t>
          </a:r>
          <a:endParaRPr lang="en-US" sz="3300" kern="1200"/>
        </a:p>
      </dsp:txBody>
      <dsp:txXfrm>
        <a:off x="696297" y="538547"/>
        <a:ext cx="4171627" cy="2590157"/>
      </dsp:txXfrm>
    </dsp:sp>
    <dsp:sp modelId="{B12BB52F-8E4C-43B4-A6B7-B0E2ACCD94A7}">
      <dsp:nvSpPr>
        <dsp:cNvPr id="0" name=""/>
        <dsp:cNvSpPr/>
      </dsp:nvSpPr>
      <dsp:spPr>
        <a:xfrm>
          <a:off x="5429930" y="612"/>
          <a:ext cx="4332795" cy="2751325"/>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EEA75A8-A4B0-42B1-B555-B926E9BB502C}">
      <dsp:nvSpPr>
        <dsp:cNvPr id="0" name=""/>
        <dsp:cNvSpPr/>
      </dsp:nvSpPr>
      <dsp:spPr>
        <a:xfrm>
          <a:off x="5911352" y="457963"/>
          <a:ext cx="4332795" cy="2751325"/>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af-ZA" sz="3300" kern="1200" dirty="0" err="1"/>
            <a:t>Tools</a:t>
          </a:r>
          <a:r>
            <a:rPr lang="af-ZA" sz="3300" kern="1200" dirty="0"/>
            <a:t> </a:t>
          </a:r>
          <a:r>
            <a:rPr lang="af-ZA" sz="3300" kern="1200" dirty="0" err="1"/>
            <a:t>that</a:t>
          </a:r>
          <a:r>
            <a:rPr lang="af-ZA" sz="3300" kern="1200" dirty="0"/>
            <a:t> help </a:t>
          </a:r>
          <a:r>
            <a:rPr lang="af-ZA" sz="3300" kern="1200" dirty="0" err="1"/>
            <a:t>you</a:t>
          </a:r>
          <a:r>
            <a:rPr lang="af-ZA" sz="3300" kern="1200" dirty="0"/>
            <a:t> make </a:t>
          </a:r>
          <a:r>
            <a:rPr lang="af-ZA" sz="3300" kern="1200" dirty="0" err="1"/>
            <a:t>responsible</a:t>
          </a:r>
          <a:r>
            <a:rPr lang="af-ZA" sz="3300" kern="1200" dirty="0"/>
            <a:t> </a:t>
          </a:r>
          <a:r>
            <a:rPr lang="af-ZA" sz="3300" kern="1200" dirty="0" err="1"/>
            <a:t>choices</a:t>
          </a:r>
          <a:r>
            <a:rPr lang="af-ZA" sz="3300" kern="1200" dirty="0"/>
            <a:t> </a:t>
          </a:r>
          <a:r>
            <a:rPr lang="af-ZA" sz="3300" kern="1200" dirty="0" err="1"/>
            <a:t>regarding</a:t>
          </a:r>
          <a:r>
            <a:rPr lang="af-ZA" sz="3300" kern="1200" dirty="0"/>
            <a:t> </a:t>
          </a:r>
          <a:r>
            <a:rPr lang="af-ZA" sz="3300" kern="1200" dirty="0" err="1"/>
            <a:t>sexuality</a:t>
          </a:r>
          <a:r>
            <a:rPr lang="af-ZA" sz="3300" kern="1200" dirty="0"/>
            <a:t> </a:t>
          </a:r>
          <a:r>
            <a:rPr lang="af-ZA" sz="3300" kern="1200" dirty="0" err="1"/>
            <a:t>and</a:t>
          </a:r>
          <a:r>
            <a:rPr lang="af-ZA" sz="3300" kern="1200" dirty="0"/>
            <a:t> </a:t>
          </a:r>
          <a:r>
            <a:rPr lang="af-ZA" sz="3300" kern="1200" dirty="0" err="1"/>
            <a:t>lifestyle</a:t>
          </a:r>
          <a:r>
            <a:rPr lang="af-ZA" sz="3300" kern="1200" dirty="0"/>
            <a:t>.</a:t>
          </a:r>
          <a:endParaRPr lang="en-US" sz="3300" kern="1200" dirty="0"/>
        </a:p>
      </dsp:txBody>
      <dsp:txXfrm>
        <a:off x="5991936" y="538547"/>
        <a:ext cx="4171627" cy="25901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2B4B9D-DB0B-49FB-887B-8E72B13CFD21}">
      <dsp:nvSpPr>
        <dsp:cNvPr id="0" name=""/>
        <dsp:cNvSpPr/>
      </dsp:nvSpPr>
      <dsp:spPr>
        <a:xfrm>
          <a:off x="0" y="2626263"/>
          <a:ext cx="10515600" cy="1723112"/>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af-ZA" sz="3200" kern="1200"/>
            <a:t>Questions to ask:</a:t>
          </a:r>
          <a:endParaRPr lang="en-US" sz="3200" kern="1200"/>
        </a:p>
      </dsp:txBody>
      <dsp:txXfrm>
        <a:off x="0" y="2626263"/>
        <a:ext cx="10515600" cy="930480"/>
      </dsp:txXfrm>
    </dsp:sp>
    <dsp:sp modelId="{10F773E8-388F-4263-9D79-EE06DEAEBC63}">
      <dsp:nvSpPr>
        <dsp:cNvPr id="0" name=""/>
        <dsp:cNvSpPr/>
      </dsp:nvSpPr>
      <dsp:spPr>
        <a:xfrm>
          <a:off x="5134" y="3522281"/>
          <a:ext cx="3501776" cy="792631"/>
        </a:xfrm>
        <a:prstGeom prst="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0" tIns="31750" rIns="177800" bIns="31750" numCol="1" spcCol="1270" anchor="ctr" anchorCtr="0">
          <a:noAutofit/>
        </a:bodyPr>
        <a:lstStyle/>
        <a:p>
          <a:pPr marL="0" lvl="0" indent="0" algn="ctr" defTabSz="1111250">
            <a:lnSpc>
              <a:spcPct val="90000"/>
            </a:lnSpc>
            <a:spcBef>
              <a:spcPct val="0"/>
            </a:spcBef>
            <a:spcAft>
              <a:spcPct val="35000"/>
            </a:spcAft>
            <a:buNone/>
          </a:pPr>
          <a:r>
            <a:rPr lang="af-ZA" sz="2500" kern="1200"/>
            <a:t>What are my values? </a:t>
          </a:r>
          <a:endParaRPr lang="en-US" sz="2500" kern="1200"/>
        </a:p>
      </dsp:txBody>
      <dsp:txXfrm>
        <a:off x="5134" y="3522281"/>
        <a:ext cx="3501776" cy="792631"/>
      </dsp:txXfrm>
    </dsp:sp>
    <dsp:sp modelId="{36D26D2A-42C6-4505-A71A-3FECEAE5E335}">
      <dsp:nvSpPr>
        <dsp:cNvPr id="0" name=""/>
        <dsp:cNvSpPr/>
      </dsp:nvSpPr>
      <dsp:spPr>
        <a:xfrm>
          <a:off x="3506911" y="3522281"/>
          <a:ext cx="3501776" cy="792631"/>
        </a:xfrm>
        <a:prstGeom prst="rect">
          <a:avLst/>
        </a:prstGeom>
        <a:solidFill>
          <a:schemeClr val="accent5">
            <a:tint val="40000"/>
            <a:alpha val="90000"/>
            <a:hueOff val="382974"/>
            <a:satOff val="-10177"/>
            <a:lumOff val="-411"/>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0" tIns="31750" rIns="177800" bIns="31750" numCol="1" spcCol="1270" anchor="ctr" anchorCtr="0">
          <a:noAutofit/>
        </a:bodyPr>
        <a:lstStyle/>
        <a:p>
          <a:pPr marL="0" lvl="0" indent="0" algn="ctr" defTabSz="1111250">
            <a:lnSpc>
              <a:spcPct val="90000"/>
            </a:lnSpc>
            <a:spcBef>
              <a:spcPct val="0"/>
            </a:spcBef>
            <a:spcAft>
              <a:spcPct val="35000"/>
            </a:spcAft>
            <a:buNone/>
          </a:pPr>
          <a:r>
            <a:rPr lang="af-ZA" sz="2500" kern="1200"/>
            <a:t>What are my boundaries? </a:t>
          </a:r>
          <a:endParaRPr lang="en-US" sz="2500" kern="1200"/>
        </a:p>
      </dsp:txBody>
      <dsp:txXfrm>
        <a:off x="3506911" y="3522281"/>
        <a:ext cx="3501776" cy="792631"/>
      </dsp:txXfrm>
    </dsp:sp>
    <dsp:sp modelId="{4A159038-640A-41FB-8901-2C0E54AEA31E}">
      <dsp:nvSpPr>
        <dsp:cNvPr id="0" name=""/>
        <dsp:cNvSpPr/>
      </dsp:nvSpPr>
      <dsp:spPr>
        <a:xfrm>
          <a:off x="7008688" y="3522281"/>
          <a:ext cx="3501776" cy="792631"/>
        </a:xfrm>
        <a:prstGeom prst="rect">
          <a:avLst/>
        </a:prstGeom>
        <a:solidFill>
          <a:schemeClr val="accent5">
            <a:tint val="40000"/>
            <a:alpha val="90000"/>
            <a:hueOff val="765948"/>
            <a:satOff val="-20353"/>
            <a:lumOff val="-822"/>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0" tIns="31750" rIns="177800" bIns="31750" numCol="1" spcCol="1270" anchor="ctr" anchorCtr="0">
          <a:noAutofit/>
        </a:bodyPr>
        <a:lstStyle/>
        <a:p>
          <a:pPr marL="0" lvl="0" indent="0" algn="ctr" defTabSz="1111250">
            <a:lnSpc>
              <a:spcPct val="90000"/>
            </a:lnSpc>
            <a:spcBef>
              <a:spcPct val="0"/>
            </a:spcBef>
            <a:spcAft>
              <a:spcPct val="35000"/>
            </a:spcAft>
            <a:buNone/>
          </a:pPr>
          <a:r>
            <a:rPr lang="af-ZA" sz="2500" kern="1200"/>
            <a:t>Does this choice fit who I want to become?</a:t>
          </a:r>
          <a:endParaRPr lang="en-US" sz="2500" kern="1200"/>
        </a:p>
      </dsp:txBody>
      <dsp:txXfrm>
        <a:off x="7008688" y="3522281"/>
        <a:ext cx="3501776" cy="792631"/>
      </dsp:txXfrm>
    </dsp:sp>
    <dsp:sp modelId="{E45CA750-498A-4DA4-A426-3481E612572B}">
      <dsp:nvSpPr>
        <dsp:cNvPr id="0" name=""/>
        <dsp:cNvSpPr/>
      </dsp:nvSpPr>
      <dsp:spPr>
        <a:xfrm rot="10800000">
          <a:off x="0" y="1962"/>
          <a:ext cx="10515600" cy="2650147"/>
        </a:xfrm>
        <a:prstGeom prst="upArrowCallout">
          <a:avLst/>
        </a:prstGeom>
        <a:solidFill>
          <a:schemeClr val="accent5">
            <a:hueOff val="921761"/>
            <a:satOff val="-17996"/>
            <a:lumOff val="39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af-ZA" sz="3200" kern="1200"/>
            <a:t>Knowing yourself, your values and your goals.</a:t>
          </a:r>
          <a:endParaRPr lang="en-US" sz="3200" kern="1200"/>
        </a:p>
      </dsp:txBody>
      <dsp:txXfrm rot="10800000">
        <a:off x="0" y="1962"/>
        <a:ext cx="10515600" cy="17219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4B7BEC-6457-4EF7-8B4D-3FF9F2322971}">
      <dsp:nvSpPr>
        <dsp:cNvPr id="0" name=""/>
        <dsp:cNvSpPr/>
      </dsp:nvSpPr>
      <dsp:spPr>
        <a:xfrm>
          <a:off x="0" y="2626263"/>
          <a:ext cx="10515600" cy="172311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af-ZA" sz="3200" kern="1200"/>
            <a:t>Good decisions involve:</a:t>
          </a:r>
          <a:endParaRPr lang="en-US" sz="3200" kern="1200"/>
        </a:p>
      </dsp:txBody>
      <dsp:txXfrm>
        <a:off x="0" y="2626263"/>
        <a:ext cx="10515600" cy="930480"/>
      </dsp:txXfrm>
    </dsp:sp>
    <dsp:sp modelId="{C1ACA1C0-C505-4439-8CA8-8DC02D9CBD85}">
      <dsp:nvSpPr>
        <dsp:cNvPr id="0" name=""/>
        <dsp:cNvSpPr/>
      </dsp:nvSpPr>
      <dsp:spPr>
        <a:xfrm>
          <a:off x="5134" y="3522281"/>
          <a:ext cx="3501776" cy="792631"/>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0" tIns="31750" rIns="177800" bIns="31750" numCol="1" spcCol="1270" anchor="ctr" anchorCtr="0">
          <a:noAutofit/>
        </a:bodyPr>
        <a:lstStyle/>
        <a:p>
          <a:pPr marL="0" lvl="0" indent="0" algn="ctr" defTabSz="1111250">
            <a:lnSpc>
              <a:spcPct val="90000"/>
            </a:lnSpc>
            <a:spcBef>
              <a:spcPct val="0"/>
            </a:spcBef>
            <a:spcAft>
              <a:spcPct val="35000"/>
            </a:spcAft>
            <a:buNone/>
          </a:pPr>
          <a:r>
            <a:rPr lang="af-ZA" sz="2500" kern="1200"/>
            <a:t>gathering information </a:t>
          </a:r>
          <a:endParaRPr lang="en-US" sz="2500" kern="1200"/>
        </a:p>
      </dsp:txBody>
      <dsp:txXfrm>
        <a:off x="5134" y="3522281"/>
        <a:ext cx="3501776" cy="792631"/>
      </dsp:txXfrm>
    </dsp:sp>
    <dsp:sp modelId="{0B81633F-7CEE-4525-BB96-BA164DDC6CB1}">
      <dsp:nvSpPr>
        <dsp:cNvPr id="0" name=""/>
        <dsp:cNvSpPr/>
      </dsp:nvSpPr>
      <dsp:spPr>
        <a:xfrm>
          <a:off x="3506911" y="3522281"/>
          <a:ext cx="3501776" cy="792631"/>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0" tIns="31750" rIns="177800" bIns="31750" numCol="1" spcCol="1270" anchor="ctr" anchorCtr="0">
          <a:noAutofit/>
        </a:bodyPr>
        <a:lstStyle/>
        <a:p>
          <a:pPr marL="0" lvl="0" indent="0" algn="ctr" defTabSz="1111250">
            <a:lnSpc>
              <a:spcPct val="90000"/>
            </a:lnSpc>
            <a:spcBef>
              <a:spcPct val="0"/>
            </a:spcBef>
            <a:spcAft>
              <a:spcPct val="35000"/>
            </a:spcAft>
            <a:buNone/>
          </a:pPr>
          <a:r>
            <a:rPr lang="af-ZA" sz="2500" kern="1200"/>
            <a:t>comparing options </a:t>
          </a:r>
          <a:endParaRPr lang="en-US" sz="2500" kern="1200"/>
        </a:p>
      </dsp:txBody>
      <dsp:txXfrm>
        <a:off x="3506911" y="3522281"/>
        <a:ext cx="3501776" cy="792631"/>
      </dsp:txXfrm>
    </dsp:sp>
    <dsp:sp modelId="{1706BD9F-7EC2-4E2E-A832-B904EF9AF9FB}">
      <dsp:nvSpPr>
        <dsp:cNvPr id="0" name=""/>
        <dsp:cNvSpPr/>
      </dsp:nvSpPr>
      <dsp:spPr>
        <a:xfrm>
          <a:off x="7008688" y="3522281"/>
          <a:ext cx="3501776" cy="792631"/>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0" tIns="31750" rIns="177800" bIns="31750" numCol="1" spcCol="1270" anchor="ctr" anchorCtr="0">
          <a:noAutofit/>
        </a:bodyPr>
        <a:lstStyle/>
        <a:p>
          <a:pPr marL="0" lvl="0" indent="0" algn="ctr" defTabSz="1111250">
            <a:lnSpc>
              <a:spcPct val="90000"/>
            </a:lnSpc>
            <a:spcBef>
              <a:spcPct val="0"/>
            </a:spcBef>
            <a:spcAft>
              <a:spcPct val="35000"/>
            </a:spcAft>
            <a:buNone/>
          </a:pPr>
          <a:r>
            <a:rPr lang="af-ZA" sz="2500" kern="1200"/>
            <a:t>considering future goals</a:t>
          </a:r>
          <a:endParaRPr lang="en-US" sz="2500" kern="1200"/>
        </a:p>
      </dsp:txBody>
      <dsp:txXfrm>
        <a:off x="7008688" y="3522281"/>
        <a:ext cx="3501776" cy="792631"/>
      </dsp:txXfrm>
    </dsp:sp>
    <dsp:sp modelId="{29DB8B36-B415-4D7D-843D-52B3F3E69407}">
      <dsp:nvSpPr>
        <dsp:cNvPr id="0" name=""/>
        <dsp:cNvSpPr/>
      </dsp:nvSpPr>
      <dsp:spPr>
        <a:xfrm rot="10800000">
          <a:off x="0" y="1962"/>
          <a:ext cx="10515600" cy="2650147"/>
        </a:xfrm>
        <a:prstGeom prst="upArrowCallou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af-ZA" sz="3200" kern="1200"/>
            <a:t>Choose the best option after evaluating your choices.</a:t>
          </a:r>
          <a:endParaRPr lang="en-US" sz="3200" kern="1200"/>
        </a:p>
      </dsp:txBody>
      <dsp:txXfrm rot="10800000">
        <a:off x="0" y="1962"/>
        <a:ext cx="10515600" cy="17219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6A7C0F-4933-47D8-8ACB-94811BE993CE}">
      <dsp:nvSpPr>
        <dsp:cNvPr id="0" name=""/>
        <dsp:cNvSpPr/>
      </dsp:nvSpPr>
      <dsp:spPr>
        <a:xfrm>
          <a:off x="3594" y="612236"/>
          <a:ext cx="1946002" cy="2724403"/>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1718" tIns="330200" rIns="151718" bIns="330200" numCol="1" spcCol="1270" anchor="t" anchorCtr="0">
          <a:noAutofit/>
        </a:bodyPr>
        <a:lstStyle/>
        <a:p>
          <a:pPr marL="0" lvl="0" indent="0" algn="l" defTabSz="844550">
            <a:lnSpc>
              <a:spcPct val="90000"/>
            </a:lnSpc>
            <a:spcBef>
              <a:spcPct val="0"/>
            </a:spcBef>
            <a:spcAft>
              <a:spcPct val="35000"/>
            </a:spcAft>
            <a:buNone/>
          </a:pPr>
          <a:r>
            <a:rPr lang="af-ZA" sz="1900" kern="1200"/>
            <a:t>Identify the problem. </a:t>
          </a:r>
          <a:endParaRPr lang="en-US" sz="1900" kern="1200"/>
        </a:p>
      </dsp:txBody>
      <dsp:txXfrm>
        <a:off x="3594" y="1647509"/>
        <a:ext cx="1946002" cy="1634641"/>
      </dsp:txXfrm>
    </dsp:sp>
    <dsp:sp modelId="{65ACD868-49A7-478D-B6EA-64E81EEA53AD}">
      <dsp:nvSpPr>
        <dsp:cNvPr id="0" name=""/>
        <dsp:cNvSpPr/>
      </dsp:nvSpPr>
      <dsp:spPr>
        <a:xfrm>
          <a:off x="567934" y="884676"/>
          <a:ext cx="817320" cy="817320"/>
        </a:xfrm>
        <a:prstGeom prst="ellips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722" tIns="12700" rIns="63722" bIns="12700" numCol="1" spcCol="1270" anchor="ctr" anchorCtr="0">
          <a:noAutofit/>
        </a:bodyPr>
        <a:lstStyle/>
        <a:p>
          <a:pPr marL="0" lvl="0" indent="0" algn="ctr" defTabSz="1733550">
            <a:lnSpc>
              <a:spcPct val="90000"/>
            </a:lnSpc>
            <a:spcBef>
              <a:spcPct val="0"/>
            </a:spcBef>
            <a:spcAft>
              <a:spcPct val="35000"/>
            </a:spcAft>
            <a:buNone/>
          </a:pPr>
          <a:r>
            <a:rPr lang="en-US" sz="3900" kern="1200"/>
            <a:t>1</a:t>
          </a:r>
        </a:p>
      </dsp:txBody>
      <dsp:txXfrm>
        <a:off x="687628" y="1004370"/>
        <a:ext cx="577932" cy="577932"/>
      </dsp:txXfrm>
    </dsp:sp>
    <dsp:sp modelId="{40DF01F4-2F32-4403-83F3-67AEA53CCA84}">
      <dsp:nvSpPr>
        <dsp:cNvPr id="0" name=""/>
        <dsp:cNvSpPr/>
      </dsp:nvSpPr>
      <dsp:spPr>
        <a:xfrm>
          <a:off x="3594" y="3336567"/>
          <a:ext cx="1946002" cy="72"/>
        </a:xfrm>
        <a:prstGeom prst="rect">
          <a:avLst/>
        </a:prstGeom>
        <a:solidFill>
          <a:schemeClr val="accent2">
            <a:hueOff val="-141931"/>
            <a:satOff val="390"/>
            <a:lumOff val="261"/>
            <a:alphaOff val="0"/>
          </a:schemeClr>
        </a:solidFill>
        <a:ln w="19050" cap="flat" cmpd="sng" algn="ctr">
          <a:solidFill>
            <a:schemeClr val="accent2">
              <a:hueOff val="-141931"/>
              <a:satOff val="390"/>
              <a:lumOff val="26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32D5BF5-56FD-4492-85E7-673C2EB0F8F5}">
      <dsp:nvSpPr>
        <dsp:cNvPr id="0" name=""/>
        <dsp:cNvSpPr/>
      </dsp:nvSpPr>
      <dsp:spPr>
        <a:xfrm>
          <a:off x="2144196" y="612236"/>
          <a:ext cx="1946002" cy="2724403"/>
        </a:xfrm>
        <a:prstGeom prst="rect">
          <a:avLst/>
        </a:prstGeom>
        <a:solidFill>
          <a:schemeClr val="accent2">
            <a:tint val="40000"/>
            <a:alpha val="90000"/>
            <a:hueOff val="-281170"/>
            <a:satOff val="1103"/>
            <a:lumOff val="141"/>
            <a:alphaOff val="0"/>
          </a:schemeClr>
        </a:solidFill>
        <a:ln w="19050" cap="flat" cmpd="sng" algn="ctr">
          <a:solidFill>
            <a:schemeClr val="accent2">
              <a:tint val="40000"/>
              <a:alpha val="90000"/>
              <a:hueOff val="-281170"/>
              <a:satOff val="1103"/>
              <a:lumOff val="14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1718" tIns="330200" rIns="151718" bIns="330200" numCol="1" spcCol="1270" anchor="t" anchorCtr="0">
          <a:noAutofit/>
        </a:bodyPr>
        <a:lstStyle/>
        <a:p>
          <a:pPr marL="0" lvl="0" indent="0" algn="l" defTabSz="844550">
            <a:lnSpc>
              <a:spcPct val="90000"/>
            </a:lnSpc>
            <a:spcBef>
              <a:spcPct val="0"/>
            </a:spcBef>
            <a:spcAft>
              <a:spcPct val="35000"/>
            </a:spcAft>
            <a:buNone/>
          </a:pPr>
          <a:r>
            <a:rPr lang="af-ZA" sz="1900" kern="1200"/>
            <a:t>Think of possible solutions. </a:t>
          </a:r>
          <a:endParaRPr lang="en-US" sz="1900" kern="1200"/>
        </a:p>
      </dsp:txBody>
      <dsp:txXfrm>
        <a:off x="2144196" y="1647509"/>
        <a:ext cx="1946002" cy="1634641"/>
      </dsp:txXfrm>
    </dsp:sp>
    <dsp:sp modelId="{53C0CFFC-99FA-47A3-8941-7CEF1B97214E}">
      <dsp:nvSpPr>
        <dsp:cNvPr id="0" name=""/>
        <dsp:cNvSpPr/>
      </dsp:nvSpPr>
      <dsp:spPr>
        <a:xfrm>
          <a:off x="2708537" y="884676"/>
          <a:ext cx="817320" cy="817320"/>
        </a:xfrm>
        <a:prstGeom prst="ellipse">
          <a:avLst/>
        </a:prstGeom>
        <a:solidFill>
          <a:schemeClr val="accent2">
            <a:hueOff val="-283861"/>
            <a:satOff val="780"/>
            <a:lumOff val="523"/>
            <a:alphaOff val="0"/>
          </a:schemeClr>
        </a:solidFill>
        <a:ln w="19050" cap="flat" cmpd="sng" algn="ctr">
          <a:solidFill>
            <a:schemeClr val="accent2">
              <a:hueOff val="-283861"/>
              <a:satOff val="780"/>
              <a:lumOff val="52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722" tIns="12700" rIns="63722" bIns="12700" numCol="1" spcCol="1270" anchor="ctr" anchorCtr="0">
          <a:noAutofit/>
        </a:bodyPr>
        <a:lstStyle/>
        <a:p>
          <a:pPr marL="0" lvl="0" indent="0" algn="ctr" defTabSz="1733550">
            <a:lnSpc>
              <a:spcPct val="90000"/>
            </a:lnSpc>
            <a:spcBef>
              <a:spcPct val="0"/>
            </a:spcBef>
            <a:spcAft>
              <a:spcPct val="35000"/>
            </a:spcAft>
            <a:buNone/>
          </a:pPr>
          <a:r>
            <a:rPr lang="en-US" sz="3900" kern="1200"/>
            <a:t>2</a:t>
          </a:r>
        </a:p>
      </dsp:txBody>
      <dsp:txXfrm>
        <a:off x="2828231" y="1004370"/>
        <a:ext cx="577932" cy="577932"/>
      </dsp:txXfrm>
    </dsp:sp>
    <dsp:sp modelId="{CEAE3645-4BE3-4E34-9222-24E2E134376D}">
      <dsp:nvSpPr>
        <dsp:cNvPr id="0" name=""/>
        <dsp:cNvSpPr/>
      </dsp:nvSpPr>
      <dsp:spPr>
        <a:xfrm>
          <a:off x="2144196" y="3336567"/>
          <a:ext cx="1946002" cy="72"/>
        </a:xfrm>
        <a:prstGeom prst="rect">
          <a:avLst/>
        </a:prstGeom>
        <a:solidFill>
          <a:schemeClr val="accent2">
            <a:hueOff val="-425792"/>
            <a:satOff val="1170"/>
            <a:lumOff val="784"/>
            <a:alphaOff val="0"/>
          </a:schemeClr>
        </a:solidFill>
        <a:ln w="19050" cap="flat" cmpd="sng" algn="ctr">
          <a:solidFill>
            <a:schemeClr val="accent2">
              <a:hueOff val="-425792"/>
              <a:satOff val="1170"/>
              <a:lumOff val="78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D1D339-E0C4-446A-BC68-D2416238014A}">
      <dsp:nvSpPr>
        <dsp:cNvPr id="0" name=""/>
        <dsp:cNvSpPr/>
      </dsp:nvSpPr>
      <dsp:spPr>
        <a:xfrm>
          <a:off x="4284798" y="612236"/>
          <a:ext cx="1946002" cy="2724403"/>
        </a:xfrm>
        <a:prstGeom prst="rect">
          <a:avLst/>
        </a:prstGeom>
        <a:solidFill>
          <a:schemeClr val="accent2">
            <a:tint val="40000"/>
            <a:alpha val="90000"/>
            <a:hueOff val="-562340"/>
            <a:satOff val="2206"/>
            <a:lumOff val="283"/>
            <a:alphaOff val="0"/>
          </a:schemeClr>
        </a:solidFill>
        <a:ln w="19050" cap="flat" cmpd="sng" algn="ctr">
          <a:solidFill>
            <a:schemeClr val="accent2">
              <a:tint val="40000"/>
              <a:alpha val="90000"/>
              <a:hueOff val="-562340"/>
              <a:satOff val="2206"/>
              <a:lumOff val="28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1718" tIns="330200" rIns="151718" bIns="330200" numCol="1" spcCol="1270" anchor="t" anchorCtr="0">
          <a:noAutofit/>
        </a:bodyPr>
        <a:lstStyle/>
        <a:p>
          <a:pPr marL="0" lvl="0" indent="0" algn="l" defTabSz="844550">
            <a:lnSpc>
              <a:spcPct val="90000"/>
            </a:lnSpc>
            <a:spcBef>
              <a:spcPct val="0"/>
            </a:spcBef>
            <a:spcAft>
              <a:spcPct val="35000"/>
            </a:spcAft>
            <a:buNone/>
          </a:pPr>
          <a:r>
            <a:rPr lang="af-ZA" sz="1900" kern="1200"/>
            <a:t>Consider the consequences. </a:t>
          </a:r>
          <a:endParaRPr lang="en-US" sz="1900" kern="1200"/>
        </a:p>
      </dsp:txBody>
      <dsp:txXfrm>
        <a:off x="4284798" y="1647509"/>
        <a:ext cx="1946002" cy="1634641"/>
      </dsp:txXfrm>
    </dsp:sp>
    <dsp:sp modelId="{0B963E6E-E856-4960-8200-DAA7F9BE32DE}">
      <dsp:nvSpPr>
        <dsp:cNvPr id="0" name=""/>
        <dsp:cNvSpPr/>
      </dsp:nvSpPr>
      <dsp:spPr>
        <a:xfrm>
          <a:off x="4849139" y="884676"/>
          <a:ext cx="817320" cy="817320"/>
        </a:xfrm>
        <a:prstGeom prst="ellipse">
          <a:avLst/>
        </a:prstGeom>
        <a:solidFill>
          <a:schemeClr val="accent2">
            <a:hueOff val="-567722"/>
            <a:satOff val="1560"/>
            <a:lumOff val="1045"/>
            <a:alphaOff val="0"/>
          </a:schemeClr>
        </a:solidFill>
        <a:ln w="19050" cap="flat" cmpd="sng" algn="ctr">
          <a:solidFill>
            <a:schemeClr val="accent2">
              <a:hueOff val="-567722"/>
              <a:satOff val="1560"/>
              <a:lumOff val="104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722" tIns="12700" rIns="63722" bIns="12700" numCol="1" spcCol="1270" anchor="ctr" anchorCtr="0">
          <a:noAutofit/>
        </a:bodyPr>
        <a:lstStyle/>
        <a:p>
          <a:pPr marL="0" lvl="0" indent="0" algn="ctr" defTabSz="1733550">
            <a:lnSpc>
              <a:spcPct val="90000"/>
            </a:lnSpc>
            <a:spcBef>
              <a:spcPct val="0"/>
            </a:spcBef>
            <a:spcAft>
              <a:spcPct val="35000"/>
            </a:spcAft>
            <a:buNone/>
          </a:pPr>
          <a:r>
            <a:rPr lang="en-US" sz="3900" kern="1200"/>
            <a:t>3</a:t>
          </a:r>
        </a:p>
      </dsp:txBody>
      <dsp:txXfrm>
        <a:off x="4968833" y="1004370"/>
        <a:ext cx="577932" cy="577932"/>
      </dsp:txXfrm>
    </dsp:sp>
    <dsp:sp modelId="{0557AEC6-74D0-4F1E-8CD3-52AB122AD72B}">
      <dsp:nvSpPr>
        <dsp:cNvPr id="0" name=""/>
        <dsp:cNvSpPr/>
      </dsp:nvSpPr>
      <dsp:spPr>
        <a:xfrm>
          <a:off x="4284798" y="3336567"/>
          <a:ext cx="1946002" cy="72"/>
        </a:xfrm>
        <a:prstGeom prst="rect">
          <a:avLst/>
        </a:prstGeom>
        <a:solidFill>
          <a:schemeClr val="accent2">
            <a:hueOff val="-709653"/>
            <a:satOff val="1949"/>
            <a:lumOff val="1307"/>
            <a:alphaOff val="0"/>
          </a:schemeClr>
        </a:solidFill>
        <a:ln w="19050" cap="flat" cmpd="sng" algn="ctr">
          <a:solidFill>
            <a:schemeClr val="accent2">
              <a:hueOff val="-709653"/>
              <a:satOff val="1949"/>
              <a:lumOff val="130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263951-18B9-432E-8A6B-FC76260A5D94}">
      <dsp:nvSpPr>
        <dsp:cNvPr id="0" name=""/>
        <dsp:cNvSpPr/>
      </dsp:nvSpPr>
      <dsp:spPr>
        <a:xfrm>
          <a:off x="6425401" y="612236"/>
          <a:ext cx="1946002" cy="2724403"/>
        </a:xfrm>
        <a:prstGeom prst="rect">
          <a:avLst/>
        </a:prstGeom>
        <a:solidFill>
          <a:schemeClr val="accent2">
            <a:tint val="40000"/>
            <a:alpha val="90000"/>
            <a:hueOff val="-843510"/>
            <a:satOff val="3310"/>
            <a:lumOff val="424"/>
            <a:alphaOff val="0"/>
          </a:schemeClr>
        </a:solidFill>
        <a:ln w="19050" cap="flat" cmpd="sng" algn="ctr">
          <a:solidFill>
            <a:schemeClr val="accent2">
              <a:tint val="40000"/>
              <a:alpha val="90000"/>
              <a:hueOff val="-843510"/>
              <a:satOff val="3310"/>
              <a:lumOff val="42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1718" tIns="330200" rIns="151718" bIns="330200" numCol="1" spcCol="1270" anchor="t" anchorCtr="0">
          <a:noAutofit/>
        </a:bodyPr>
        <a:lstStyle/>
        <a:p>
          <a:pPr marL="0" lvl="0" indent="0" algn="l" defTabSz="844550">
            <a:lnSpc>
              <a:spcPct val="90000"/>
            </a:lnSpc>
            <a:spcBef>
              <a:spcPct val="0"/>
            </a:spcBef>
            <a:spcAft>
              <a:spcPct val="35000"/>
            </a:spcAft>
            <a:buNone/>
          </a:pPr>
          <a:r>
            <a:rPr lang="af-ZA" sz="1900" kern="1200"/>
            <a:t>Choose the best solution. </a:t>
          </a:r>
          <a:endParaRPr lang="en-US" sz="1900" kern="1200"/>
        </a:p>
      </dsp:txBody>
      <dsp:txXfrm>
        <a:off x="6425401" y="1647509"/>
        <a:ext cx="1946002" cy="1634641"/>
      </dsp:txXfrm>
    </dsp:sp>
    <dsp:sp modelId="{7EF70298-CA84-4D78-B7DA-F677088023CF}">
      <dsp:nvSpPr>
        <dsp:cNvPr id="0" name=""/>
        <dsp:cNvSpPr/>
      </dsp:nvSpPr>
      <dsp:spPr>
        <a:xfrm>
          <a:off x="6989741" y="884676"/>
          <a:ext cx="817320" cy="817320"/>
        </a:xfrm>
        <a:prstGeom prst="ellipse">
          <a:avLst/>
        </a:prstGeom>
        <a:solidFill>
          <a:schemeClr val="accent2">
            <a:hueOff val="-851583"/>
            <a:satOff val="2339"/>
            <a:lumOff val="1568"/>
            <a:alphaOff val="0"/>
          </a:schemeClr>
        </a:solidFill>
        <a:ln w="19050" cap="flat" cmpd="sng" algn="ctr">
          <a:solidFill>
            <a:schemeClr val="accent2">
              <a:hueOff val="-851583"/>
              <a:satOff val="2339"/>
              <a:lumOff val="156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722" tIns="12700" rIns="63722" bIns="12700" numCol="1" spcCol="1270" anchor="ctr" anchorCtr="0">
          <a:noAutofit/>
        </a:bodyPr>
        <a:lstStyle/>
        <a:p>
          <a:pPr marL="0" lvl="0" indent="0" algn="ctr" defTabSz="1733550">
            <a:lnSpc>
              <a:spcPct val="90000"/>
            </a:lnSpc>
            <a:spcBef>
              <a:spcPct val="0"/>
            </a:spcBef>
            <a:spcAft>
              <a:spcPct val="35000"/>
            </a:spcAft>
            <a:buNone/>
          </a:pPr>
          <a:r>
            <a:rPr lang="en-US" sz="3900" kern="1200"/>
            <a:t>4</a:t>
          </a:r>
        </a:p>
      </dsp:txBody>
      <dsp:txXfrm>
        <a:off x="7109435" y="1004370"/>
        <a:ext cx="577932" cy="577932"/>
      </dsp:txXfrm>
    </dsp:sp>
    <dsp:sp modelId="{91C9B924-60E3-4336-9A99-E7FAB358E27E}">
      <dsp:nvSpPr>
        <dsp:cNvPr id="0" name=""/>
        <dsp:cNvSpPr/>
      </dsp:nvSpPr>
      <dsp:spPr>
        <a:xfrm>
          <a:off x="6425401" y="3336567"/>
          <a:ext cx="1946002" cy="72"/>
        </a:xfrm>
        <a:prstGeom prst="rect">
          <a:avLst/>
        </a:prstGeom>
        <a:solidFill>
          <a:schemeClr val="accent2">
            <a:hueOff val="-993514"/>
            <a:satOff val="2729"/>
            <a:lumOff val="1829"/>
            <a:alphaOff val="0"/>
          </a:schemeClr>
        </a:solidFill>
        <a:ln w="19050" cap="flat" cmpd="sng" algn="ctr">
          <a:solidFill>
            <a:schemeClr val="accent2">
              <a:hueOff val="-993514"/>
              <a:satOff val="2729"/>
              <a:lumOff val="182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BF8C9D-10EB-4F12-880C-AAC4DF1B0ED0}">
      <dsp:nvSpPr>
        <dsp:cNvPr id="0" name=""/>
        <dsp:cNvSpPr/>
      </dsp:nvSpPr>
      <dsp:spPr>
        <a:xfrm>
          <a:off x="8566003" y="612236"/>
          <a:ext cx="1946002" cy="2724403"/>
        </a:xfrm>
        <a:prstGeom prst="rect">
          <a:avLst/>
        </a:prstGeom>
        <a:solidFill>
          <a:schemeClr val="accent2">
            <a:tint val="40000"/>
            <a:alpha val="90000"/>
            <a:hueOff val="-1124680"/>
            <a:satOff val="4413"/>
            <a:lumOff val="566"/>
            <a:alphaOff val="0"/>
          </a:schemeClr>
        </a:solidFill>
        <a:ln w="19050" cap="flat" cmpd="sng" algn="ctr">
          <a:solidFill>
            <a:schemeClr val="accent2">
              <a:tint val="40000"/>
              <a:alpha val="90000"/>
              <a:hueOff val="-1124680"/>
              <a:satOff val="4413"/>
              <a:lumOff val="56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1718" tIns="330200" rIns="151718" bIns="330200" numCol="1" spcCol="1270" anchor="t" anchorCtr="0">
          <a:noAutofit/>
        </a:bodyPr>
        <a:lstStyle/>
        <a:p>
          <a:pPr marL="0" lvl="0" indent="0" algn="l" defTabSz="844550">
            <a:lnSpc>
              <a:spcPct val="90000"/>
            </a:lnSpc>
            <a:spcBef>
              <a:spcPct val="0"/>
            </a:spcBef>
            <a:spcAft>
              <a:spcPct val="35000"/>
            </a:spcAft>
            <a:buNone/>
          </a:pPr>
          <a:r>
            <a:rPr lang="af-ZA" sz="1900" kern="1200"/>
            <a:t>Take action.</a:t>
          </a:r>
          <a:endParaRPr lang="en-US" sz="1900" kern="1200"/>
        </a:p>
      </dsp:txBody>
      <dsp:txXfrm>
        <a:off x="8566003" y="1647509"/>
        <a:ext cx="1946002" cy="1634641"/>
      </dsp:txXfrm>
    </dsp:sp>
    <dsp:sp modelId="{AD00ABCD-1061-4886-A29E-FAE4322BEB7D}">
      <dsp:nvSpPr>
        <dsp:cNvPr id="0" name=""/>
        <dsp:cNvSpPr/>
      </dsp:nvSpPr>
      <dsp:spPr>
        <a:xfrm>
          <a:off x="9130344" y="884676"/>
          <a:ext cx="817320" cy="817320"/>
        </a:xfrm>
        <a:prstGeom prst="ellipse">
          <a:avLst/>
        </a:prstGeom>
        <a:solidFill>
          <a:schemeClr val="accent2">
            <a:hueOff val="-1135444"/>
            <a:satOff val="3119"/>
            <a:lumOff val="2091"/>
            <a:alphaOff val="0"/>
          </a:schemeClr>
        </a:solidFill>
        <a:ln w="19050" cap="flat" cmpd="sng" algn="ctr">
          <a:solidFill>
            <a:schemeClr val="accent2">
              <a:hueOff val="-1135444"/>
              <a:satOff val="3119"/>
              <a:lumOff val="209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722" tIns="12700" rIns="63722" bIns="12700" numCol="1" spcCol="1270" anchor="ctr" anchorCtr="0">
          <a:noAutofit/>
        </a:bodyPr>
        <a:lstStyle/>
        <a:p>
          <a:pPr marL="0" lvl="0" indent="0" algn="ctr" defTabSz="1733550">
            <a:lnSpc>
              <a:spcPct val="90000"/>
            </a:lnSpc>
            <a:spcBef>
              <a:spcPct val="0"/>
            </a:spcBef>
            <a:spcAft>
              <a:spcPct val="35000"/>
            </a:spcAft>
            <a:buNone/>
          </a:pPr>
          <a:r>
            <a:rPr lang="en-US" sz="3900" kern="1200"/>
            <a:t>5</a:t>
          </a:r>
        </a:p>
      </dsp:txBody>
      <dsp:txXfrm>
        <a:off x="9250038" y="1004370"/>
        <a:ext cx="577932" cy="577932"/>
      </dsp:txXfrm>
    </dsp:sp>
    <dsp:sp modelId="{73B1E7F9-B87E-4647-A52A-A16CAA0D1231}">
      <dsp:nvSpPr>
        <dsp:cNvPr id="0" name=""/>
        <dsp:cNvSpPr/>
      </dsp:nvSpPr>
      <dsp:spPr>
        <a:xfrm>
          <a:off x="8566003" y="3336567"/>
          <a:ext cx="1946002" cy="72"/>
        </a:xfrm>
        <a:prstGeom prst="rect">
          <a:avLst/>
        </a:prstGeom>
        <a:solidFill>
          <a:schemeClr val="accent2">
            <a:hueOff val="-1277375"/>
            <a:satOff val="3509"/>
            <a:lumOff val="2352"/>
            <a:alphaOff val="0"/>
          </a:schemeClr>
        </a:solidFill>
        <a:ln w="19050" cap="flat" cmpd="sng" algn="ctr">
          <a:solidFill>
            <a:schemeClr val="accent2">
              <a:hueOff val="-1277375"/>
              <a:satOff val="3509"/>
              <a:lumOff val="235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818F5D-FD82-406E-AFD7-15750672ACC6}">
      <dsp:nvSpPr>
        <dsp:cNvPr id="0" name=""/>
        <dsp:cNvSpPr/>
      </dsp:nvSpPr>
      <dsp:spPr>
        <a:xfrm>
          <a:off x="0" y="0"/>
          <a:ext cx="8412480" cy="957294"/>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af-ZA" sz="3700" kern="1200"/>
            <a:t>Good communication helps you:</a:t>
          </a:r>
          <a:endParaRPr lang="en-US" sz="3700" kern="1200"/>
        </a:p>
      </dsp:txBody>
      <dsp:txXfrm>
        <a:off x="28038" y="28038"/>
        <a:ext cx="7298593" cy="901218"/>
      </dsp:txXfrm>
    </dsp:sp>
    <dsp:sp modelId="{40899B75-D114-44B5-A5B1-6036DA16BA57}">
      <dsp:nvSpPr>
        <dsp:cNvPr id="0" name=""/>
        <dsp:cNvSpPr/>
      </dsp:nvSpPr>
      <dsp:spPr>
        <a:xfrm>
          <a:off x="704545" y="1131347"/>
          <a:ext cx="8412480" cy="957294"/>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af-ZA" sz="3700" kern="1200" dirty="0" err="1"/>
            <a:t>express</a:t>
          </a:r>
          <a:r>
            <a:rPr lang="af-ZA" sz="3700" kern="1200" dirty="0"/>
            <a:t> </a:t>
          </a:r>
          <a:r>
            <a:rPr lang="af-ZA" sz="3700" kern="1200" dirty="0" err="1"/>
            <a:t>your</a:t>
          </a:r>
          <a:r>
            <a:rPr lang="af-ZA" sz="3700" kern="1200" dirty="0"/>
            <a:t> </a:t>
          </a:r>
          <a:r>
            <a:rPr lang="af-ZA" sz="3700" kern="1200" dirty="0" err="1"/>
            <a:t>feelings</a:t>
          </a:r>
          <a:r>
            <a:rPr lang="af-ZA" sz="3700" kern="1200" dirty="0"/>
            <a:t> </a:t>
          </a:r>
          <a:r>
            <a:rPr lang="af-ZA" sz="3700" kern="1200" dirty="0" err="1"/>
            <a:t>honestly</a:t>
          </a:r>
          <a:r>
            <a:rPr lang="af-ZA" sz="3700" kern="1200" dirty="0"/>
            <a:t> </a:t>
          </a:r>
          <a:endParaRPr lang="en-US" sz="3700" kern="1200" dirty="0"/>
        </a:p>
      </dsp:txBody>
      <dsp:txXfrm>
        <a:off x="732583" y="1159385"/>
        <a:ext cx="7029617" cy="901218"/>
      </dsp:txXfrm>
    </dsp:sp>
    <dsp:sp modelId="{6D6DC248-7ED5-4746-B8DD-8121B0374BD4}">
      <dsp:nvSpPr>
        <dsp:cNvPr id="0" name=""/>
        <dsp:cNvSpPr/>
      </dsp:nvSpPr>
      <dsp:spPr>
        <a:xfrm>
          <a:off x="1398574" y="2262695"/>
          <a:ext cx="8412480" cy="957294"/>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af-ZA" sz="3700" kern="1200"/>
            <a:t>prevent misunderstandings </a:t>
          </a:r>
          <a:endParaRPr lang="en-US" sz="3700" kern="1200"/>
        </a:p>
      </dsp:txBody>
      <dsp:txXfrm>
        <a:off x="1426612" y="2290733"/>
        <a:ext cx="7040133" cy="901218"/>
      </dsp:txXfrm>
    </dsp:sp>
    <dsp:sp modelId="{F23E11C0-28C4-4F28-A1D8-7EEC35947867}">
      <dsp:nvSpPr>
        <dsp:cNvPr id="0" name=""/>
        <dsp:cNvSpPr/>
      </dsp:nvSpPr>
      <dsp:spPr>
        <a:xfrm>
          <a:off x="2103119" y="3394043"/>
          <a:ext cx="8412480" cy="957294"/>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af-ZA" sz="3700" kern="1200"/>
            <a:t>communicate boundaries clearly</a:t>
          </a:r>
          <a:endParaRPr lang="en-US" sz="3700" kern="1200"/>
        </a:p>
      </dsp:txBody>
      <dsp:txXfrm>
        <a:off x="2131157" y="3422081"/>
        <a:ext cx="7029617" cy="901218"/>
      </dsp:txXfrm>
    </dsp:sp>
    <dsp:sp modelId="{26D2A671-47AB-41AC-A2A8-872A902CF00F}">
      <dsp:nvSpPr>
        <dsp:cNvPr id="0" name=""/>
        <dsp:cNvSpPr/>
      </dsp:nvSpPr>
      <dsp:spPr>
        <a:xfrm>
          <a:off x="7790238" y="733200"/>
          <a:ext cx="622241" cy="622241"/>
        </a:xfrm>
        <a:prstGeom prst="downArrow">
          <a:avLst>
            <a:gd name="adj1" fmla="val 55000"/>
            <a:gd name="adj2" fmla="val 45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7930242" y="733200"/>
        <a:ext cx="342233" cy="468236"/>
      </dsp:txXfrm>
    </dsp:sp>
    <dsp:sp modelId="{BB8D7B09-882F-4426-8204-2D0192369345}">
      <dsp:nvSpPr>
        <dsp:cNvPr id="0" name=""/>
        <dsp:cNvSpPr/>
      </dsp:nvSpPr>
      <dsp:spPr>
        <a:xfrm>
          <a:off x="8494783" y="1864548"/>
          <a:ext cx="622241" cy="622241"/>
        </a:xfrm>
        <a:prstGeom prst="downArrow">
          <a:avLst>
            <a:gd name="adj1" fmla="val 55000"/>
            <a:gd name="adj2" fmla="val 45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8634787" y="1864548"/>
        <a:ext cx="342233" cy="468236"/>
      </dsp:txXfrm>
    </dsp:sp>
    <dsp:sp modelId="{B358450A-2D11-458E-A50A-35258A091BE5}">
      <dsp:nvSpPr>
        <dsp:cNvPr id="0" name=""/>
        <dsp:cNvSpPr/>
      </dsp:nvSpPr>
      <dsp:spPr>
        <a:xfrm>
          <a:off x="9188813" y="2995896"/>
          <a:ext cx="622241" cy="622241"/>
        </a:xfrm>
        <a:prstGeom prst="downArrow">
          <a:avLst>
            <a:gd name="adj1" fmla="val 55000"/>
            <a:gd name="adj2" fmla="val 45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9328817" y="2995896"/>
        <a:ext cx="342233" cy="46823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44C4CE-6633-47A8-9598-DC5DF8B8B379}">
      <dsp:nvSpPr>
        <dsp:cNvPr id="0" name=""/>
        <dsp:cNvSpPr/>
      </dsp:nvSpPr>
      <dsp:spPr>
        <a:xfrm>
          <a:off x="0" y="0"/>
          <a:ext cx="3286125" cy="4351338"/>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6199" tIns="330200" rIns="256199" bIns="330200" numCol="1" spcCol="1270" anchor="t" anchorCtr="0">
          <a:noAutofit/>
        </a:bodyPr>
        <a:lstStyle/>
        <a:p>
          <a:pPr marL="0" lvl="0" indent="0" algn="l" defTabSz="1155700">
            <a:lnSpc>
              <a:spcPct val="90000"/>
            </a:lnSpc>
            <a:spcBef>
              <a:spcPct val="0"/>
            </a:spcBef>
            <a:spcAft>
              <a:spcPct val="35000"/>
            </a:spcAft>
            <a:buNone/>
          </a:pPr>
          <a:r>
            <a:rPr lang="af-ZA" sz="2600" kern="1200"/>
            <a:t>Standing up for yourself </a:t>
          </a:r>
          <a:endParaRPr lang="en-US" sz="2600" kern="1200"/>
        </a:p>
      </dsp:txBody>
      <dsp:txXfrm>
        <a:off x="0" y="1653508"/>
        <a:ext cx="3286125" cy="2610802"/>
      </dsp:txXfrm>
    </dsp:sp>
    <dsp:sp modelId="{C50329E8-9D14-4BD3-81E8-0C87F861DB6F}">
      <dsp:nvSpPr>
        <dsp:cNvPr id="0" name=""/>
        <dsp:cNvSpPr/>
      </dsp:nvSpPr>
      <dsp:spPr>
        <a:xfrm>
          <a:off x="990361" y="435133"/>
          <a:ext cx="1305401" cy="1305401"/>
        </a:xfrm>
        <a:prstGeom prst="ellips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774" tIns="12700" rIns="101774"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1181533" y="626305"/>
        <a:ext cx="923057" cy="923057"/>
      </dsp:txXfrm>
    </dsp:sp>
    <dsp:sp modelId="{C7A55FEF-6383-4D95-9F77-94573F247067}">
      <dsp:nvSpPr>
        <dsp:cNvPr id="0" name=""/>
        <dsp:cNvSpPr/>
      </dsp:nvSpPr>
      <dsp:spPr>
        <a:xfrm>
          <a:off x="0" y="4351266"/>
          <a:ext cx="3286125" cy="72"/>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53E887E-A640-403C-8621-28282205C369}">
      <dsp:nvSpPr>
        <dsp:cNvPr id="0" name=""/>
        <dsp:cNvSpPr/>
      </dsp:nvSpPr>
      <dsp:spPr>
        <a:xfrm>
          <a:off x="3614737" y="0"/>
          <a:ext cx="3286125" cy="4351338"/>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6199" tIns="330200" rIns="256199" bIns="330200" numCol="1" spcCol="1270" anchor="t" anchorCtr="0">
          <a:noAutofit/>
        </a:bodyPr>
        <a:lstStyle/>
        <a:p>
          <a:pPr marL="0" lvl="0" indent="0" algn="l" defTabSz="1155700">
            <a:lnSpc>
              <a:spcPct val="90000"/>
            </a:lnSpc>
            <a:spcBef>
              <a:spcPct val="0"/>
            </a:spcBef>
            <a:spcAft>
              <a:spcPct val="35000"/>
            </a:spcAft>
            <a:buNone/>
          </a:pPr>
          <a:r>
            <a:rPr lang="af-ZA" sz="2600" kern="1200"/>
            <a:t>Communicating honestly and respectfully </a:t>
          </a:r>
          <a:endParaRPr lang="en-US" sz="2600" kern="1200"/>
        </a:p>
      </dsp:txBody>
      <dsp:txXfrm>
        <a:off x="3614737" y="1653508"/>
        <a:ext cx="3286125" cy="2610802"/>
      </dsp:txXfrm>
    </dsp:sp>
    <dsp:sp modelId="{A069AA73-AA7A-4507-B2EE-47DA51BC3B18}">
      <dsp:nvSpPr>
        <dsp:cNvPr id="0" name=""/>
        <dsp:cNvSpPr/>
      </dsp:nvSpPr>
      <dsp:spPr>
        <a:xfrm>
          <a:off x="4605099" y="435133"/>
          <a:ext cx="1305401" cy="1305401"/>
        </a:xfrm>
        <a:prstGeom prst="ellips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774" tIns="12700" rIns="101774"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4796271" y="626305"/>
        <a:ext cx="923057" cy="923057"/>
      </dsp:txXfrm>
    </dsp:sp>
    <dsp:sp modelId="{66CE8CF8-1C58-4E44-9982-8877E2864A00}">
      <dsp:nvSpPr>
        <dsp:cNvPr id="0" name=""/>
        <dsp:cNvSpPr/>
      </dsp:nvSpPr>
      <dsp:spPr>
        <a:xfrm>
          <a:off x="3614737" y="4351266"/>
          <a:ext cx="3286125" cy="72"/>
        </a:xfrm>
        <a:prstGeom prst="rect">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3CC9DF-5110-4709-98EE-6D51B451EE71}">
      <dsp:nvSpPr>
        <dsp:cNvPr id="0" name=""/>
        <dsp:cNvSpPr/>
      </dsp:nvSpPr>
      <dsp:spPr>
        <a:xfrm>
          <a:off x="7229475" y="0"/>
          <a:ext cx="3286125" cy="4351338"/>
        </a:xfrm>
        <a:prstGeom prst="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6199" tIns="330200" rIns="256199" bIns="330200" numCol="1" spcCol="1270" anchor="t" anchorCtr="0">
          <a:noAutofit/>
        </a:bodyPr>
        <a:lstStyle/>
        <a:p>
          <a:pPr marL="0" lvl="0" indent="0" algn="l" defTabSz="1155700">
            <a:lnSpc>
              <a:spcPct val="90000"/>
            </a:lnSpc>
            <a:spcBef>
              <a:spcPct val="0"/>
            </a:spcBef>
            <a:spcAft>
              <a:spcPct val="35000"/>
            </a:spcAft>
            <a:buNone/>
          </a:pPr>
          <a:r>
            <a:rPr lang="af-ZA" sz="2600" kern="1200"/>
            <a:t>Saying "no" clearly when necessary</a:t>
          </a:r>
          <a:endParaRPr lang="en-US" sz="2600" kern="1200"/>
        </a:p>
      </dsp:txBody>
      <dsp:txXfrm>
        <a:off x="7229475" y="1653508"/>
        <a:ext cx="3286125" cy="2610802"/>
      </dsp:txXfrm>
    </dsp:sp>
    <dsp:sp modelId="{CB14AA0D-34E4-4B1A-AF68-E0EB808D3241}">
      <dsp:nvSpPr>
        <dsp:cNvPr id="0" name=""/>
        <dsp:cNvSpPr/>
      </dsp:nvSpPr>
      <dsp:spPr>
        <a:xfrm>
          <a:off x="8219836" y="435133"/>
          <a:ext cx="1305401" cy="1305401"/>
        </a:xfrm>
        <a:prstGeom prst="ellipse">
          <a:avLst/>
        </a:prstGeom>
        <a:solidFill>
          <a:schemeClr val="accent6">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774" tIns="12700" rIns="101774"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8411008" y="626305"/>
        <a:ext cx="923057" cy="923057"/>
      </dsp:txXfrm>
    </dsp:sp>
    <dsp:sp modelId="{D9CF4377-BB3E-4775-974D-C4242DDC61DA}">
      <dsp:nvSpPr>
        <dsp:cNvPr id="0" name=""/>
        <dsp:cNvSpPr/>
      </dsp:nvSpPr>
      <dsp:spPr>
        <a:xfrm>
          <a:off x="7229475" y="4351266"/>
          <a:ext cx="3286125" cy="72"/>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9008EC-DDEE-40D5-885A-98E39B55F128}">
      <dsp:nvSpPr>
        <dsp:cNvPr id="0" name=""/>
        <dsp:cNvSpPr/>
      </dsp:nvSpPr>
      <dsp:spPr>
        <a:xfrm>
          <a:off x="3080" y="464830"/>
          <a:ext cx="2444055" cy="3421677"/>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48" tIns="330200" rIns="190548" bIns="330200" numCol="1" spcCol="1270" anchor="t" anchorCtr="0">
          <a:noAutofit/>
        </a:bodyPr>
        <a:lstStyle/>
        <a:p>
          <a:pPr marL="0" lvl="0" indent="0" algn="l" defTabSz="1155700">
            <a:lnSpc>
              <a:spcPct val="90000"/>
            </a:lnSpc>
            <a:spcBef>
              <a:spcPct val="0"/>
            </a:spcBef>
            <a:spcAft>
              <a:spcPct val="35000"/>
            </a:spcAft>
            <a:buNone/>
          </a:pPr>
          <a:r>
            <a:rPr lang="af-ZA" sz="2600" kern="1200"/>
            <a:t>Listening to others </a:t>
          </a:r>
          <a:endParaRPr lang="en-US" sz="2600" kern="1200"/>
        </a:p>
      </dsp:txBody>
      <dsp:txXfrm>
        <a:off x="3080" y="1765067"/>
        <a:ext cx="2444055" cy="2053006"/>
      </dsp:txXfrm>
    </dsp:sp>
    <dsp:sp modelId="{540EF5F9-7C89-4EDA-862D-9175676825B3}">
      <dsp:nvSpPr>
        <dsp:cNvPr id="0" name=""/>
        <dsp:cNvSpPr/>
      </dsp:nvSpPr>
      <dsp:spPr>
        <a:xfrm>
          <a:off x="711856" y="806997"/>
          <a:ext cx="1026503" cy="1026503"/>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30" tIns="12700" rIns="80030"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862184" y="957325"/>
        <a:ext cx="725847" cy="725847"/>
      </dsp:txXfrm>
    </dsp:sp>
    <dsp:sp modelId="{62A78C0C-6014-4771-8A5E-C12F38076B7C}">
      <dsp:nvSpPr>
        <dsp:cNvPr id="0" name=""/>
        <dsp:cNvSpPr/>
      </dsp:nvSpPr>
      <dsp:spPr>
        <a:xfrm>
          <a:off x="3080" y="3886435"/>
          <a:ext cx="2444055" cy="72"/>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3AFABB-A9C7-4A2B-A510-04A189DCC9F4}">
      <dsp:nvSpPr>
        <dsp:cNvPr id="0" name=""/>
        <dsp:cNvSpPr/>
      </dsp:nvSpPr>
      <dsp:spPr>
        <a:xfrm>
          <a:off x="2691541" y="464830"/>
          <a:ext cx="2444055" cy="3421677"/>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48" tIns="330200" rIns="190548" bIns="330200" numCol="1" spcCol="1270" anchor="t" anchorCtr="0">
          <a:noAutofit/>
        </a:bodyPr>
        <a:lstStyle/>
        <a:p>
          <a:pPr marL="0" lvl="0" indent="0" algn="l" defTabSz="1155700">
            <a:lnSpc>
              <a:spcPct val="90000"/>
            </a:lnSpc>
            <a:spcBef>
              <a:spcPct val="0"/>
            </a:spcBef>
            <a:spcAft>
              <a:spcPct val="35000"/>
            </a:spcAft>
            <a:buNone/>
          </a:pPr>
          <a:r>
            <a:rPr lang="af-ZA" sz="2600" kern="1200"/>
            <a:t>Staying calm </a:t>
          </a:r>
          <a:endParaRPr lang="en-US" sz="2600" kern="1200"/>
        </a:p>
      </dsp:txBody>
      <dsp:txXfrm>
        <a:off x="2691541" y="1765067"/>
        <a:ext cx="2444055" cy="2053006"/>
      </dsp:txXfrm>
    </dsp:sp>
    <dsp:sp modelId="{867DFD8A-F658-40DA-AE54-221AC174C34F}">
      <dsp:nvSpPr>
        <dsp:cNvPr id="0" name=""/>
        <dsp:cNvSpPr/>
      </dsp:nvSpPr>
      <dsp:spPr>
        <a:xfrm>
          <a:off x="3400317" y="806997"/>
          <a:ext cx="1026503" cy="1026503"/>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30" tIns="12700" rIns="80030"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3550645" y="957325"/>
        <a:ext cx="725847" cy="725847"/>
      </dsp:txXfrm>
    </dsp:sp>
    <dsp:sp modelId="{AB07195B-D27C-48DB-A4BC-A072578B6CDB}">
      <dsp:nvSpPr>
        <dsp:cNvPr id="0" name=""/>
        <dsp:cNvSpPr/>
      </dsp:nvSpPr>
      <dsp:spPr>
        <a:xfrm>
          <a:off x="2691541" y="3886435"/>
          <a:ext cx="2444055" cy="72"/>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2BDBC6-E4BC-4E10-887E-64B3C6C11A5F}">
      <dsp:nvSpPr>
        <dsp:cNvPr id="0" name=""/>
        <dsp:cNvSpPr/>
      </dsp:nvSpPr>
      <dsp:spPr>
        <a:xfrm>
          <a:off x="5380002" y="464830"/>
          <a:ext cx="2444055" cy="3421677"/>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48" tIns="330200" rIns="190548" bIns="330200" numCol="1" spcCol="1270" anchor="t" anchorCtr="0">
          <a:noAutofit/>
        </a:bodyPr>
        <a:lstStyle/>
        <a:p>
          <a:pPr marL="0" lvl="0" indent="0" algn="l" defTabSz="1155700">
            <a:lnSpc>
              <a:spcPct val="90000"/>
            </a:lnSpc>
            <a:spcBef>
              <a:spcPct val="0"/>
            </a:spcBef>
            <a:spcAft>
              <a:spcPct val="35000"/>
            </a:spcAft>
            <a:buNone/>
          </a:pPr>
          <a:r>
            <a:rPr lang="af-ZA" sz="2600" kern="1200"/>
            <a:t>Discussing solutions </a:t>
          </a:r>
          <a:endParaRPr lang="en-US" sz="2600" kern="1200"/>
        </a:p>
      </dsp:txBody>
      <dsp:txXfrm>
        <a:off x="5380002" y="1765067"/>
        <a:ext cx="2444055" cy="2053006"/>
      </dsp:txXfrm>
    </dsp:sp>
    <dsp:sp modelId="{506FD2A3-F734-4B91-97EA-9E98DBE8F333}">
      <dsp:nvSpPr>
        <dsp:cNvPr id="0" name=""/>
        <dsp:cNvSpPr/>
      </dsp:nvSpPr>
      <dsp:spPr>
        <a:xfrm>
          <a:off x="6088778" y="806997"/>
          <a:ext cx="1026503" cy="1026503"/>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30" tIns="12700" rIns="80030"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6239106" y="957325"/>
        <a:ext cx="725847" cy="725847"/>
      </dsp:txXfrm>
    </dsp:sp>
    <dsp:sp modelId="{5C040B98-0220-4424-97E6-C2E82B55FCF6}">
      <dsp:nvSpPr>
        <dsp:cNvPr id="0" name=""/>
        <dsp:cNvSpPr/>
      </dsp:nvSpPr>
      <dsp:spPr>
        <a:xfrm>
          <a:off x="5380002" y="3886435"/>
          <a:ext cx="2444055" cy="72"/>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402D08-E54B-44DC-941B-CD7637CE797F}">
      <dsp:nvSpPr>
        <dsp:cNvPr id="0" name=""/>
        <dsp:cNvSpPr/>
      </dsp:nvSpPr>
      <dsp:spPr>
        <a:xfrm>
          <a:off x="8068463" y="464830"/>
          <a:ext cx="2444055" cy="3421677"/>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48" tIns="330200" rIns="190548" bIns="330200" numCol="1" spcCol="1270" anchor="t" anchorCtr="0">
          <a:noAutofit/>
        </a:bodyPr>
        <a:lstStyle/>
        <a:p>
          <a:pPr marL="0" lvl="0" indent="0" algn="l" defTabSz="1155700">
            <a:lnSpc>
              <a:spcPct val="90000"/>
            </a:lnSpc>
            <a:spcBef>
              <a:spcPct val="0"/>
            </a:spcBef>
            <a:spcAft>
              <a:spcPct val="35000"/>
            </a:spcAft>
            <a:buNone/>
          </a:pPr>
          <a:r>
            <a:rPr lang="af-ZA" sz="2600" kern="1200"/>
            <a:t>Reaching an acceptable agreement</a:t>
          </a:r>
          <a:endParaRPr lang="en-US" sz="2600" kern="1200"/>
        </a:p>
      </dsp:txBody>
      <dsp:txXfrm>
        <a:off x="8068463" y="1765067"/>
        <a:ext cx="2444055" cy="2053006"/>
      </dsp:txXfrm>
    </dsp:sp>
    <dsp:sp modelId="{4A6ECB66-09EC-4DBC-AA84-44C3213D0DB9}">
      <dsp:nvSpPr>
        <dsp:cNvPr id="0" name=""/>
        <dsp:cNvSpPr/>
      </dsp:nvSpPr>
      <dsp:spPr>
        <a:xfrm>
          <a:off x="8777239" y="806997"/>
          <a:ext cx="1026503" cy="1026503"/>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30" tIns="12700" rIns="80030" bIns="12700" numCol="1" spcCol="1270" anchor="ctr" anchorCtr="0">
          <a:noAutofit/>
        </a:bodyPr>
        <a:lstStyle/>
        <a:p>
          <a:pPr marL="0" lvl="0" indent="0" algn="ctr" defTabSz="2133600">
            <a:lnSpc>
              <a:spcPct val="90000"/>
            </a:lnSpc>
            <a:spcBef>
              <a:spcPct val="0"/>
            </a:spcBef>
            <a:spcAft>
              <a:spcPct val="35000"/>
            </a:spcAft>
            <a:buNone/>
          </a:pPr>
          <a:r>
            <a:rPr lang="en-US" sz="4800" kern="1200"/>
            <a:t>4</a:t>
          </a:r>
        </a:p>
      </dsp:txBody>
      <dsp:txXfrm>
        <a:off x="8927567" y="957325"/>
        <a:ext cx="725847" cy="725847"/>
      </dsp:txXfrm>
    </dsp:sp>
    <dsp:sp modelId="{852E59F1-52FD-4517-92C1-5871EF710155}">
      <dsp:nvSpPr>
        <dsp:cNvPr id="0" name=""/>
        <dsp:cNvSpPr/>
      </dsp:nvSpPr>
      <dsp:spPr>
        <a:xfrm>
          <a:off x="8068463" y="3886435"/>
          <a:ext cx="2444055" cy="72"/>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13B70F-9DEC-4BA6-AF9C-DD1332C5D85F}">
      <dsp:nvSpPr>
        <dsp:cNvPr id="0" name=""/>
        <dsp:cNvSpPr/>
      </dsp:nvSpPr>
      <dsp:spPr>
        <a:xfrm>
          <a:off x="0" y="221258"/>
          <a:ext cx="7546427" cy="10017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85687" tIns="249936" rIns="585687" bIns="142240" numCol="1" spcCol="1270" anchor="t" anchorCtr="0">
          <a:noAutofit/>
        </a:bodyPr>
        <a:lstStyle/>
        <a:p>
          <a:pPr marL="228600" lvl="1" indent="-228600" algn="l" defTabSz="889000">
            <a:lnSpc>
              <a:spcPct val="90000"/>
            </a:lnSpc>
            <a:spcBef>
              <a:spcPct val="0"/>
            </a:spcBef>
            <a:spcAft>
              <a:spcPct val="15000"/>
            </a:spcAft>
            <a:buChar char="•"/>
          </a:pPr>
          <a:r>
            <a:rPr lang="af-ZA" sz="2000" kern="1200"/>
            <a:t>Choose a Group Leader. </a:t>
          </a:r>
          <a:endParaRPr lang="en-US" sz="2000" kern="1200"/>
        </a:p>
        <a:p>
          <a:pPr marL="228600" lvl="1" indent="-228600" algn="l" defTabSz="889000">
            <a:lnSpc>
              <a:spcPct val="90000"/>
            </a:lnSpc>
            <a:spcBef>
              <a:spcPct val="0"/>
            </a:spcBef>
            <a:spcAft>
              <a:spcPct val="15000"/>
            </a:spcAft>
            <a:buChar char="•"/>
          </a:pPr>
          <a:r>
            <a:rPr lang="af-ZA" sz="2000" kern="1200"/>
            <a:t>Place Skill Cards face up. </a:t>
          </a:r>
          <a:endParaRPr lang="en-US" sz="2000" kern="1200"/>
        </a:p>
      </dsp:txBody>
      <dsp:txXfrm>
        <a:off x="0" y="221258"/>
        <a:ext cx="7546427" cy="1001700"/>
      </dsp:txXfrm>
    </dsp:sp>
    <dsp:sp modelId="{2E6C7EEA-8082-463F-A8E8-F6531BB89267}">
      <dsp:nvSpPr>
        <dsp:cNvPr id="0" name=""/>
        <dsp:cNvSpPr/>
      </dsp:nvSpPr>
      <dsp:spPr>
        <a:xfrm>
          <a:off x="377321" y="44138"/>
          <a:ext cx="5282498" cy="35424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9666" tIns="0" rIns="199666" bIns="0" numCol="1" spcCol="1270" anchor="ctr" anchorCtr="0">
          <a:noAutofit/>
        </a:bodyPr>
        <a:lstStyle/>
        <a:p>
          <a:pPr marL="0" lvl="0" indent="0" algn="l" defTabSz="889000">
            <a:lnSpc>
              <a:spcPct val="90000"/>
            </a:lnSpc>
            <a:spcBef>
              <a:spcPct val="0"/>
            </a:spcBef>
            <a:spcAft>
              <a:spcPct val="35000"/>
            </a:spcAft>
            <a:buNone/>
          </a:pPr>
          <a:r>
            <a:rPr lang="af-ZA" sz="2000" b="1" kern="1200"/>
            <a:t>Set-up</a:t>
          </a:r>
          <a:endParaRPr lang="en-US" sz="2000" kern="1200"/>
        </a:p>
      </dsp:txBody>
      <dsp:txXfrm>
        <a:off x="394614" y="61431"/>
        <a:ext cx="5247912" cy="319654"/>
      </dsp:txXfrm>
    </dsp:sp>
    <dsp:sp modelId="{4A3F4D20-C786-4392-9E4F-E96BDE0F14F3}">
      <dsp:nvSpPr>
        <dsp:cNvPr id="0" name=""/>
        <dsp:cNvSpPr/>
      </dsp:nvSpPr>
      <dsp:spPr>
        <a:xfrm>
          <a:off x="0" y="1464878"/>
          <a:ext cx="7546427" cy="2003400"/>
        </a:xfrm>
        <a:prstGeom prst="rect">
          <a:avLst/>
        </a:prstGeom>
        <a:solidFill>
          <a:schemeClr val="lt1">
            <a:alpha val="90000"/>
            <a:hueOff val="0"/>
            <a:satOff val="0"/>
            <a:lumOff val="0"/>
            <a:alphaOff val="0"/>
          </a:schemeClr>
        </a:solidFill>
        <a:ln w="12700" cap="flat" cmpd="sng" algn="ctr">
          <a:solidFill>
            <a:schemeClr val="accent2">
              <a:hueOff val="-425792"/>
              <a:satOff val="1170"/>
              <a:lumOff val="784"/>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85687" tIns="249936" rIns="585687" bIns="142240" numCol="1" spcCol="1270" anchor="t" anchorCtr="0">
          <a:noAutofit/>
        </a:bodyPr>
        <a:lstStyle/>
        <a:p>
          <a:pPr marL="228600" lvl="1" indent="-228600" algn="l" defTabSz="889000">
            <a:lnSpc>
              <a:spcPct val="90000"/>
            </a:lnSpc>
            <a:spcBef>
              <a:spcPct val="0"/>
            </a:spcBef>
            <a:spcAft>
              <a:spcPct val="15000"/>
            </a:spcAft>
            <a:buChar char="•"/>
          </a:pPr>
          <a:r>
            <a:rPr lang="af-ZA" sz="2000" kern="1200"/>
            <a:t>Draw a fact or fiction card.</a:t>
          </a:r>
          <a:endParaRPr lang="en-US" sz="2000" kern="1200"/>
        </a:p>
        <a:p>
          <a:pPr marL="228600" lvl="1" indent="-228600" algn="l" defTabSz="889000">
            <a:lnSpc>
              <a:spcPct val="90000"/>
            </a:lnSpc>
            <a:spcBef>
              <a:spcPct val="0"/>
            </a:spcBef>
            <a:spcAft>
              <a:spcPct val="15000"/>
            </a:spcAft>
            <a:buChar char="•"/>
          </a:pPr>
          <a:r>
            <a:rPr lang="af-ZA" sz="2000" kern="1200"/>
            <a:t>Present your scenario. </a:t>
          </a:r>
          <a:endParaRPr lang="en-US" sz="2000" kern="1200"/>
        </a:p>
        <a:p>
          <a:pPr marL="228600" lvl="1" indent="-228600" algn="l" defTabSz="889000">
            <a:lnSpc>
              <a:spcPct val="90000"/>
            </a:lnSpc>
            <a:spcBef>
              <a:spcPct val="0"/>
            </a:spcBef>
            <a:spcAft>
              <a:spcPct val="15000"/>
            </a:spcAft>
            <a:buChar char="•"/>
          </a:pPr>
          <a:r>
            <a:rPr lang="af-ZA" sz="2000" kern="1200"/>
            <a:t>Choose the best Skill Card as group. </a:t>
          </a:r>
          <a:endParaRPr lang="en-US" sz="2000" kern="1200"/>
        </a:p>
        <a:p>
          <a:pPr marL="228600" lvl="1" indent="-228600" algn="l" defTabSz="889000">
            <a:lnSpc>
              <a:spcPct val="90000"/>
            </a:lnSpc>
            <a:spcBef>
              <a:spcPct val="0"/>
            </a:spcBef>
            <a:spcAft>
              <a:spcPct val="15000"/>
            </a:spcAft>
            <a:buChar char="•"/>
          </a:pPr>
          <a:r>
            <a:rPr lang="af-ZA" sz="2000" kern="1200"/>
            <a:t>Explain your choice. </a:t>
          </a:r>
          <a:endParaRPr lang="en-US" sz="2000" kern="1200"/>
        </a:p>
        <a:p>
          <a:pPr marL="228600" lvl="1" indent="-228600" algn="l" defTabSz="889000">
            <a:lnSpc>
              <a:spcPct val="90000"/>
            </a:lnSpc>
            <a:spcBef>
              <a:spcPct val="0"/>
            </a:spcBef>
            <a:spcAft>
              <a:spcPct val="15000"/>
            </a:spcAft>
            <a:buChar char="•"/>
          </a:pPr>
          <a:r>
            <a:rPr lang="af-ZA" sz="2000" kern="1200"/>
            <a:t>Suggest a solution. </a:t>
          </a:r>
          <a:endParaRPr lang="en-US" sz="2000" kern="1200"/>
        </a:p>
      </dsp:txBody>
      <dsp:txXfrm>
        <a:off x="0" y="1464878"/>
        <a:ext cx="7546427" cy="2003400"/>
      </dsp:txXfrm>
    </dsp:sp>
    <dsp:sp modelId="{51A039F1-7EED-4C15-AEDC-CABD7ABA3998}">
      <dsp:nvSpPr>
        <dsp:cNvPr id="0" name=""/>
        <dsp:cNvSpPr/>
      </dsp:nvSpPr>
      <dsp:spPr>
        <a:xfrm>
          <a:off x="377321" y="1287758"/>
          <a:ext cx="5282498" cy="354240"/>
        </a:xfrm>
        <a:prstGeom prst="roundRect">
          <a:avLst/>
        </a:prstGeom>
        <a:gradFill rotWithShape="0">
          <a:gsLst>
            <a:gs pos="0">
              <a:schemeClr val="accent2">
                <a:hueOff val="-425792"/>
                <a:satOff val="1170"/>
                <a:lumOff val="784"/>
                <a:alphaOff val="0"/>
                <a:satMod val="103000"/>
                <a:lumMod val="102000"/>
                <a:tint val="94000"/>
              </a:schemeClr>
            </a:gs>
            <a:gs pos="50000">
              <a:schemeClr val="accent2">
                <a:hueOff val="-425792"/>
                <a:satOff val="1170"/>
                <a:lumOff val="784"/>
                <a:alphaOff val="0"/>
                <a:satMod val="110000"/>
                <a:lumMod val="100000"/>
                <a:shade val="100000"/>
              </a:schemeClr>
            </a:gs>
            <a:gs pos="100000">
              <a:schemeClr val="accent2">
                <a:hueOff val="-425792"/>
                <a:satOff val="1170"/>
                <a:lumOff val="78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9666" tIns="0" rIns="199666" bIns="0" numCol="1" spcCol="1270" anchor="ctr" anchorCtr="0">
          <a:noAutofit/>
        </a:bodyPr>
        <a:lstStyle/>
        <a:p>
          <a:pPr marL="0" lvl="0" indent="0" algn="l" defTabSz="889000">
            <a:lnSpc>
              <a:spcPct val="90000"/>
            </a:lnSpc>
            <a:spcBef>
              <a:spcPct val="0"/>
            </a:spcBef>
            <a:spcAft>
              <a:spcPct val="35000"/>
            </a:spcAft>
            <a:buNone/>
          </a:pPr>
          <a:r>
            <a:rPr lang="af-ZA" sz="2000" b="1" kern="1200"/>
            <a:t>Game</a:t>
          </a:r>
          <a:endParaRPr lang="en-US" sz="2000" kern="1200"/>
        </a:p>
      </dsp:txBody>
      <dsp:txXfrm>
        <a:off x="394614" y="1305051"/>
        <a:ext cx="5247912" cy="319654"/>
      </dsp:txXfrm>
    </dsp:sp>
    <dsp:sp modelId="{80D8ED13-11FE-48BA-A215-C55747E4113B}">
      <dsp:nvSpPr>
        <dsp:cNvPr id="0" name=""/>
        <dsp:cNvSpPr/>
      </dsp:nvSpPr>
      <dsp:spPr>
        <a:xfrm>
          <a:off x="0" y="3710198"/>
          <a:ext cx="7546427" cy="1001700"/>
        </a:xfrm>
        <a:prstGeom prst="rect">
          <a:avLst/>
        </a:prstGeom>
        <a:solidFill>
          <a:schemeClr val="lt1">
            <a:alpha val="90000"/>
            <a:hueOff val="0"/>
            <a:satOff val="0"/>
            <a:lumOff val="0"/>
            <a:alphaOff val="0"/>
          </a:schemeClr>
        </a:solidFill>
        <a:ln w="12700" cap="flat" cmpd="sng" algn="ctr">
          <a:solidFill>
            <a:schemeClr val="accent2">
              <a:hueOff val="-851583"/>
              <a:satOff val="2339"/>
              <a:lumOff val="1568"/>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85687" tIns="249936" rIns="585687" bIns="142240" numCol="1" spcCol="1270" anchor="t" anchorCtr="0">
          <a:noAutofit/>
        </a:bodyPr>
        <a:lstStyle/>
        <a:p>
          <a:pPr marL="228600" lvl="1" indent="-228600" algn="l" defTabSz="889000">
            <a:lnSpc>
              <a:spcPct val="90000"/>
            </a:lnSpc>
            <a:spcBef>
              <a:spcPct val="0"/>
            </a:spcBef>
            <a:spcAft>
              <a:spcPct val="15000"/>
            </a:spcAft>
            <a:buChar char="•"/>
          </a:pPr>
          <a:r>
            <a:rPr lang="af-ZA" sz="2000" kern="1200"/>
            <a:t>Which skill was used most? </a:t>
          </a:r>
          <a:endParaRPr lang="en-US" sz="2000" kern="1200"/>
        </a:p>
        <a:p>
          <a:pPr marL="228600" lvl="1" indent="-228600" algn="l" defTabSz="889000">
            <a:lnSpc>
              <a:spcPct val="90000"/>
            </a:lnSpc>
            <a:spcBef>
              <a:spcPct val="0"/>
            </a:spcBef>
            <a:spcAft>
              <a:spcPct val="15000"/>
            </a:spcAft>
            <a:buChar char="•"/>
          </a:pPr>
          <a:r>
            <a:rPr lang="af-ZA" sz="2000" kern="1200"/>
            <a:t>Which skill was hardest to use? </a:t>
          </a:r>
          <a:endParaRPr lang="en-US" sz="2000" kern="1200"/>
        </a:p>
      </dsp:txBody>
      <dsp:txXfrm>
        <a:off x="0" y="3710198"/>
        <a:ext cx="7546427" cy="1001700"/>
      </dsp:txXfrm>
    </dsp:sp>
    <dsp:sp modelId="{58893E6E-0FAD-4197-9E63-DDBC5D10E581}">
      <dsp:nvSpPr>
        <dsp:cNvPr id="0" name=""/>
        <dsp:cNvSpPr/>
      </dsp:nvSpPr>
      <dsp:spPr>
        <a:xfrm>
          <a:off x="377321" y="3533078"/>
          <a:ext cx="5282498" cy="354240"/>
        </a:xfrm>
        <a:prstGeom prst="roundRect">
          <a:avLst/>
        </a:prstGeom>
        <a:gradFill rotWithShape="0">
          <a:gsLst>
            <a:gs pos="0">
              <a:schemeClr val="accent2">
                <a:hueOff val="-851583"/>
                <a:satOff val="2339"/>
                <a:lumOff val="1568"/>
                <a:alphaOff val="0"/>
                <a:satMod val="103000"/>
                <a:lumMod val="102000"/>
                <a:tint val="94000"/>
              </a:schemeClr>
            </a:gs>
            <a:gs pos="50000">
              <a:schemeClr val="accent2">
                <a:hueOff val="-851583"/>
                <a:satOff val="2339"/>
                <a:lumOff val="1568"/>
                <a:alphaOff val="0"/>
                <a:satMod val="110000"/>
                <a:lumMod val="100000"/>
                <a:shade val="100000"/>
              </a:schemeClr>
            </a:gs>
            <a:gs pos="100000">
              <a:schemeClr val="accent2">
                <a:hueOff val="-851583"/>
                <a:satOff val="2339"/>
                <a:lumOff val="156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9666" tIns="0" rIns="199666" bIns="0" numCol="1" spcCol="1270" anchor="ctr" anchorCtr="0">
          <a:noAutofit/>
        </a:bodyPr>
        <a:lstStyle/>
        <a:p>
          <a:pPr marL="0" lvl="0" indent="0" algn="l" defTabSz="889000">
            <a:lnSpc>
              <a:spcPct val="90000"/>
            </a:lnSpc>
            <a:spcBef>
              <a:spcPct val="0"/>
            </a:spcBef>
            <a:spcAft>
              <a:spcPct val="35000"/>
            </a:spcAft>
            <a:buNone/>
          </a:pPr>
          <a:r>
            <a:rPr lang="af-ZA" sz="2000" b="1" kern="1200"/>
            <a:t>Reflection</a:t>
          </a:r>
          <a:endParaRPr lang="en-US" sz="2000" kern="1200"/>
        </a:p>
      </dsp:txBody>
      <dsp:txXfrm>
        <a:off x="394614" y="3550371"/>
        <a:ext cx="5247912" cy="319654"/>
      </dsp:txXfrm>
    </dsp:sp>
    <dsp:sp modelId="{5805A0B1-8BEA-443E-B500-42956787E7BC}">
      <dsp:nvSpPr>
        <dsp:cNvPr id="0" name=""/>
        <dsp:cNvSpPr/>
      </dsp:nvSpPr>
      <dsp:spPr>
        <a:xfrm>
          <a:off x="0" y="4953819"/>
          <a:ext cx="7546427" cy="1360800"/>
        </a:xfrm>
        <a:prstGeom prst="rect">
          <a:avLst/>
        </a:prstGeom>
        <a:solidFill>
          <a:schemeClr val="lt1">
            <a:alpha val="90000"/>
            <a:hueOff val="0"/>
            <a:satOff val="0"/>
            <a:lumOff val="0"/>
            <a:alphaOff val="0"/>
          </a:schemeClr>
        </a:solidFill>
        <a:ln w="12700" cap="flat" cmpd="sng" algn="ctr">
          <a:solidFill>
            <a:schemeClr val="accent2">
              <a:hueOff val="-1277375"/>
              <a:satOff val="3509"/>
              <a:lumOff val="2352"/>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85687" tIns="249936" rIns="585687" bIns="142240" numCol="1" spcCol="1270" anchor="t" anchorCtr="0">
          <a:noAutofit/>
        </a:bodyPr>
        <a:lstStyle/>
        <a:p>
          <a:pPr marL="228600" lvl="1" indent="-228600" algn="l" defTabSz="889000">
            <a:lnSpc>
              <a:spcPct val="90000"/>
            </a:lnSpc>
            <a:spcBef>
              <a:spcPct val="0"/>
            </a:spcBef>
            <a:spcAft>
              <a:spcPct val="15000"/>
            </a:spcAft>
            <a:buChar char="•"/>
          </a:pPr>
          <a:r>
            <a:rPr lang="af-ZA" sz="2000" kern="1200"/>
            <a:t>Respect others. </a:t>
          </a:r>
          <a:endParaRPr lang="en-US" sz="2000" kern="1200"/>
        </a:p>
        <a:p>
          <a:pPr marL="228600" lvl="1" indent="-228600" algn="l" defTabSz="889000">
            <a:lnSpc>
              <a:spcPct val="90000"/>
            </a:lnSpc>
            <a:spcBef>
              <a:spcPct val="0"/>
            </a:spcBef>
            <a:spcAft>
              <a:spcPct val="15000"/>
            </a:spcAft>
            <a:buChar char="•"/>
          </a:pPr>
          <a:r>
            <a:rPr lang="af-ZA" sz="2000" kern="1200"/>
            <a:t>Listen carefully. </a:t>
          </a:r>
          <a:endParaRPr lang="en-US" sz="2000" kern="1200"/>
        </a:p>
        <a:p>
          <a:pPr marL="228600" lvl="1" indent="-228600" algn="l" defTabSz="889000">
            <a:lnSpc>
              <a:spcPct val="90000"/>
            </a:lnSpc>
            <a:spcBef>
              <a:spcPct val="0"/>
            </a:spcBef>
            <a:spcAft>
              <a:spcPct val="15000"/>
            </a:spcAft>
            <a:buChar char="•"/>
          </a:pPr>
          <a:r>
            <a:rPr lang="af-ZA" sz="2000" kern="1200"/>
            <a:t>No teasing or judgement.</a:t>
          </a:r>
          <a:endParaRPr lang="en-US" sz="2000" kern="1200"/>
        </a:p>
      </dsp:txBody>
      <dsp:txXfrm>
        <a:off x="0" y="4953819"/>
        <a:ext cx="7546427" cy="1360800"/>
      </dsp:txXfrm>
    </dsp:sp>
    <dsp:sp modelId="{A9AA71B4-0D8E-4002-ABA5-554CACA12D0D}">
      <dsp:nvSpPr>
        <dsp:cNvPr id="0" name=""/>
        <dsp:cNvSpPr/>
      </dsp:nvSpPr>
      <dsp:spPr>
        <a:xfrm>
          <a:off x="377321" y="4776699"/>
          <a:ext cx="5282498" cy="354240"/>
        </a:xfrm>
        <a:prstGeom prst="roundRect">
          <a:avLst/>
        </a:prstGeom>
        <a:gradFill rotWithShape="0">
          <a:gsLst>
            <a:gs pos="0">
              <a:schemeClr val="accent2">
                <a:hueOff val="-1277375"/>
                <a:satOff val="3509"/>
                <a:lumOff val="2352"/>
                <a:alphaOff val="0"/>
                <a:satMod val="103000"/>
                <a:lumMod val="102000"/>
                <a:tint val="94000"/>
              </a:schemeClr>
            </a:gs>
            <a:gs pos="50000">
              <a:schemeClr val="accent2">
                <a:hueOff val="-1277375"/>
                <a:satOff val="3509"/>
                <a:lumOff val="2352"/>
                <a:alphaOff val="0"/>
                <a:satMod val="110000"/>
                <a:lumMod val="100000"/>
                <a:shade val="100000"/>
              </a:schemeClr>
            </a:gs>
            <a:gs pos="100000">
              <a:schemeClr val="accent2">
                <a:hueOff val="-1277375"/>
                <a:satOff val="3509"/>
                <a:lumOff val="235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9666" tIns="0" rIns="199666" bIns="0" numCol="1" spcCol="1270" anchor="ctr" anchorCtr="0">
          <a:noAutofit/>
        </a:bodyPr>
        <a:lstStyle/>
        <a:p>
          <a:pPr marL="0" lvl="0" indent="0" algn="l" defTabSz="889000">
            <a:lnSpc>
              <a:spcPct val="90000"/>
            </a:lnSpc>
            <a:spcBef>
              <a:spcPct val="0"/>
            </a:spcBef>
            <a:spcAft>
              <a:spcPct val="35000"/>
            </a:spcAft>
            <a:buNone/>
          </a:pPr>
          <a:r>
            <a:rPr lang="af-ZA" sz="2000" b="1" kern="1200"/>
            <a:t>Rules</a:t>
          </a:r>
          <a:endParaRPr lang="en-US" sz="2000" kern="1200"/>
        </a:p>
      </dsp:txBody>
      <dsp:txXfrm>
        <a:off x="394614" y="4793992"/>
        <a:ext cx="5247912" cy="31965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0293E0-1E10-461B-9A88-11857646F8D9}">
      <dsp:nvSpPr>
        <dsp:cNvPr id="0" name=""/>
        <dsp:cNvSpPr/>
      </dsp:nvSpPr>
      <dsp:spPr>
        <a:xfrm>
          <a:off x="0" y="3291729"/>
          <a:ext cx="6666833" cy="215973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af-ZA" sz="4000" kern="1200"/>
            <a:t>Ask yourself:</a:t>
          </a:r>
          <a:endParaRPr lang="en-US" sz="4000" kern="1200"/>
        </a:p>
      </dsp:txBody>
      <dsp:txXfrm>
        <a:off x="0" y="3291729"/>
        <a:ext cx="6666833" cy="1166254"/>
      </dsp:txXfrm>
    </dsp:sp>
    <dsp:sp modelId="{97CD5D96-473B-41AD-A810-A447025DA3BC}">
      <dsp:nvSpPr>
        <dsp:cNvPr id="0" name=""/>
        <dsp:cNvSpPr/>
      </dsp:nvSpPr>
      <dsp:spPr>
        <a:xfrm>
          <a:off x="3255" y="4414789"/>
          <a:ext cx="2220107" cy="993476"/>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56464" tIns="27940" rIns="156464" bIns="27940" numCol="1" spcCol="1270" anchor="ctr" anchorCtr="0">
          <a:noAutofit/>
        </a:bodyPr>
        <a:lstStyle/>
        <a:p>
          <a:pPr marL="0" lvl="0" indent="0" algn="ctr" defTabSz="977900">
            <a:lnSpc>
              <a:spcPct val="90000"/>
            </a:lnSpc>
            <a:spcBef>
              <a:spcPct val="0"/>
            </a:spcBef>
            <a:spcAft>
              <a:spcPct val="35000"/>
            </a:spcAft>
            <a:buNone/>
          </a:pPr>
          <a:r>
            <a:rPr lang="af-ZA" sz="2200" kern="1200"/>
            <a:t>Do I really want to do this? </a:t>
          </a:r>
          <a:endParaRPr lang="en-US" sz="2200" kern="1200"/>
        </a:p>
      </dsp:txBody>
      <dsp:txXfrm>
        <a:off x="3255" y="4414789"/>
        <a:ext cx="2220107" cy="993476"/>
      </dsp:txXfrm>
    </dsp:sp>
    <dsp:sp modelId="{76E6B239-4105-4C3D-BA26-EEF802EC4BD6}">
      <dsp:nvSpPr>
        <dsp:cNvPr id="0" name=""/>
        <dsp:cNvSpPr/>
      </dsp:nvSpPr>
      <dsp:spPr>
        <a:xfrm>
          <a:off x="2223362" y="4414789"/>
          <a:ext cx="2220107" cy="993476"/>
        </a:xfrm>
        <a:prstGeom prst="rect">
          <a:avLst/>
        </a:prstGeom>
        <a:solidFill>
          <a:schemeClr val="accent2">
            <a:tint val="40000"/>
            <a:alpha val="90000"/>
            <a:hueOff val="-562340"/>
            <a:satOff val="2206"/>
            <a:lumOff val="283"/>
            <a:alphaOff val="0"/>
          </a:schemeClr>
        </a:solidFill>
        <a:ln w="12700" cap="flat" cmpd="sng" algn="ctr">
          <a:solidFill>
            <a:schemeClr val="accent2">
              <a:tint val="40000"/>
              <a:alpha val="90000"/>
              <a:hueOff val="-562340"/>
              <a:satOff val="2206"/>
              <a:lumOff val="283"/>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56464" tIns="27940" rIns="156464" bIns="27940" numCol="1" spcCol="1270" anchor="ctr" anchorCtr="0">
          <a:noAutofit/>
        </a:bodyPr>
        <a:lstStyle/>
        <a:p>
          <a:pPr marL="0" lvl="0" indent="0" algn="ctr" defTabSz="977900">
            <a:lnSpc>
              <a:spcPct val="90000"/>
            </a:lnSpc>
            <a:spcBef>
              <a:spcPct val="0"/>
            </a:spcBef>
            <a:spcAft>
              <a:spcPct val="35000"/>
            </a:spcAft>
            <a:buNone/>
          </a:pPr>
          <a:r>
            <a:rPr lang="af-ZA" sz="2200" kern="1200"/>
            <a:t>Does this fit my values? </a:t>
          </a:r>
          <a:endParaRPr lang="en-US" sz="2200" kern="1200"/>
        </a:p>
      </dsp:txBody>
      <dsp:txXfrm>
        <a:off x="2223362" y="4414789"/>
        <a:ext cx="2220107" cy="993476"/>
      </dsp:txXfrm>
    </dsp:sp>
    <dsp:sp modelId="{AAABFF80-0C02-4040-A580-2EA3C640F624}">
      <dsp:nvSpPr>
        <dsp:cNvPr id="0" name=""/>
        <dsp:cNvSpPr/>
      </dsp:nvSpPr>
      <dsp:spPr>
        <a:xfrm>
          <a:off x="4443470" y="4414789"/>
          <a:ext cx="2220107" cy="993476"/>
        </a:xfrm>
        <a:prstGeom prst="rect">
          <a:avLst/>
        </a:prstGeom>
        <a:solidFill>
          <a:schemeClr val="accent2">
            <a:tint val="40000"/>
            <a:alpha val="90000"/>
            <a:hueOff val="-1124680"/>
            <a:satOff val="4413"/>
            <a:lumOff val="566"/>
            <a:alphaOff val="0"/>
          </a:schemeClr>
        </a:solidFill>
        <a:ln w="12700" cap="flat" cmpd="sng" algn="ctr">
          <a:solidFill>
            <a:schemeClr val="accent2">
              <a:tint val="40000"/>
              <a:alpha val="90000"/>
              <a:hueOff val="-1124680"/>
              <a:satOff val="4413"/>
              <a:lumOff val="566"/>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56464" tIns="27940" rIns="156464" bIns="27940" numCol="1" spcCol="1270" anchor="ctr" anchorCtr="0">
          <a:noAutofit/>
        </a:bodyPr>
        <a:lstStyle/>
        <a:p>
          <a:pPr marL="0" lvl="0" indent="0" algn="ctr" defTabSz="977900">
            <a:lnSpc>
              <a:spcPct val="90000"/>
            </a:lnSpc>
            <a:spcBef>
              <a:spcPct val="0"/>
            </a:spcBef>
            <a:spcAft>
              <a:spcPct val="35000"/>
            </a:spcAft>
            <a:buNone/>
          </a:pPr>
          <a:r>
            <a:rPr lang="af-ZA" sz="2200" kern="1200"/>
            <a:t>How could this affect my future?</a:t>
          </a:r>
          <a:endParaRPr lang="en-US" sz="2200" kern="1200"/>
        </a:p>
      </dsp:txBody>
      <dsp:txXfrm>
        <a:off x="4443470" y="4414789"/>
        <a:ext cx="2220107" cy="993476"/>
      </dsp:txXfrm>
    </dsp:sp>
    <dsp:sp modelId="{CE8B49FA-ACC0-4928-889F-9C42462D06D6}">
      <dsp:nvSpPr>
        <dsp:cNvPr id="0" name=""/>
        <dsp:cNvSpPr/>
      </dsp:nvSpPr>
      <dsp:spPr>
        <a:xfrm rot="10800000">
          <a:off x="0" y="2459"/>
          <a:ext cx="6666833" cy="3321666"/>
        </a:xfrm>
        <a:prstGeom prst="upArrowCallout">
          <a:avLst/>
        </a:prstGeom>
        <a:gradFill rotWithShape="0">
          <a:gsLst>
            <a:gs pos="0">
              <a:schemeClr val="accent2">
                <a:hueOff val="-1277375"/>
                <a:satOff val="3509"/>
                <a:lumOff val="2352"/>
                <a:alphaOff val="0"/>
                <a:satMod val="103000"/>
                <a:lumMod val="102000"/>
                <a:tint val="94000"/>
              </a:schemeClr>
            </a:gs>
            <a:gs pos="50000">
              <a:schemeClr val="accent2">
                <a:hueOff val="-1277375"/>
                <a:satOff val="3509"/>
                <a:lumOff val="2352"/>
                <a:alphaOff val="0"/>
                <a:satMod val="110000"/>
                <a:lumMod val="100000"/>
                <a:shade val="100000"/>
              </a:schemeClr>
            </a:gs>
            <a:gs pos="100000">
              <a:schemeClr val="accent2">
                <a:hueOff val="-1277375"/>
                <a:satOff val="3509"/>
                <a:lumOff val="235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af-ZA" sz="4000" kern="1200"/>
            <a:t>When under pressure: </a:t>
          </a:r>
          <a:r>
            <a:rPr lang="af-ZA" sz="4000" b="1" kern="1200"/>
            <a:t>Pause → Evaluate → Decide</a:t>
          </a:r>
          <a:endParaRPr lang="en-US" sz="4000" kern="1200"/>
        </a:p>
      </dsp:txBody>
      <dsp:txXfrm rot="10800000">
        <a:off x="0" y="2459"/>
        <a:ext cx="6666833" cy="215831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7.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ZA" sz="1200" b="1" dirty="0">
                <a:solidFill>
                  <a:srgbClr val="EE0000"/>
                </a:solidFill>
                <a:effectLst/>
                <a:latin typeface="Calibri" panose="020F0502020204030204" pitchFamily="34" charset="0"/>
                <a:ea typeface="Calibri" panose="020F0502020204030204" pitchFamily="34" charset="0"/>
              </a:rPr>
              <a:t>Note to teacher:</a:t>
            </a:r>
            <a:r>
              <a:rPr lang="en-ZA" sz="1200" dirty="0">
                <a:solidFill>
                  <a:srgbClr val="EE0000"/>
                </a:solidFill>
                <a:effectLst/>
                <a:latin typeface="Calibri" panose="020F0502020204030204" pitchFamily="34" charset="0"/>
                <a:ea typeface="Calibri" panose="020F0502020204030204" pitchFamily="34" charset="0"/>
              </a:rPr>
              <a:t> </a:t>
            </a:r>
            <a:r>
              <a:rPr lang="en-ZA" sz="1200" dirty="0">
                <a:solidFill>
                  <a:srgbClr val="000000"/>
                </a:solidFill>
                <a:effectLst/>
                <a:latin typeface="Calibri" panose="020F0502020204030204" pitchFamily="34" charset="0"/>
                <a:ea typeface="Calibri" panose="020F0502020204030204" pitchFamily="34" charset="0"/>
              </a:rPr>
              <a:t>Make sure the class is divided into six groups. Each group should have about 4–6 learners.</a:t>
            </a:r>
            <a:endParaRPr lang="af-ZA" sz="1400" dirty="0">
              <a:effectLst/>
              <a:latin typeface="Times New Roman" panose="02020603050405020304" pitchFamily="18" charset="0"/>
              <a:ea typeface="Times New Roman" panose="02020603050405020304" pitchFamily="18" charset="0"/>
            </a:endParaRPr>
          </a:p>
          <a:p>
            <a:pPr>
              <a:buNone/>
            </a:pPr>
            <a:r>
              <a:rPr lang="en-ZA" sz="1200" dirty="0">
                <a:solidFill>
                  <a:srgbClr val="000000"/>
                </a:solidFill>
                <a:effectLst/>
                <a:latin typeface="Calibri" panose="020F0502020204030204" pitchFamily="34" charset="0"/>
                <a:ea typeface="Calibri" panose="020F0502020204030204" pitchFamily="34" charset="0"/>
              </a:rPr>
              <a:t> </a:t>
            </a:r>
            <a:endParaRPr lang="af-ZA" sz="1400" dirty="0">
              <a:effectLst/>
              <a:latin typeface="Times New Roman" panose="02020603050405020304" pitchFamily="18" charset="0"/>
              <a:ea typeface="Times New Roman" panose="02020603050405020304" pitchFamily="18" charset="0"/>
            </a:endParaRPr>
          </a:p>
          <a:p>
            <a:pPr>
              <a:buNone/>
            </a:pPr>
            <a:r>
              <a:rPr lang="en-ZA" sz="1200" dirty="0">
                <a:solidFill>
                  <a:srgbClr val="000000"/>
                </a:solidFill>
                <a:effectLst/>
                <a:latin typeface="Calibri" panose="020F0502020204030204" pitchFamily="34" charset="0"/>
                <a:ea typeface="Calibri" panose="020F0502020204030204" pitchFamily="34" charset="0"/>
              </a:rPr>
              <a:t>You will use the cards from the </a:t>
            </a:r>
            <a:r>
              <a:rPr lang="en-ZA" sz="1200" b="1" i="1" u="sng" dirty="0">
                <a:solidFill>
                  <a:srgbClr val="000000"/>
                </a:solidFill>
                <a:effectLst/>
                <a:latin typeface="Calibri" panose="020F0502020204030204" pitchFamily="34" charset="0"/>
                <a:ea typeface="Calibri" panose="020F0502020204030204" pitchFamily="34" charset="0"/>
              </a:rPr>
              <a:t>Lesson 4 – Game Cards</a:t>
            </a:r>
            <a:r>
              <a:rPr lang="en-ZA" sz="1200" dirty="0">
                <a:solidFill>
                  <a:srgbClr val="000000"/>
                </a:solidFill>
                <a:effectLst/>
                <a:latin typeface="Calibri" panose="020F0502020204030204" pitchFamily="34" charset="0"/>
                <a:ea typeface="Calibri" panose="020F0502020204030204" pitchFamily="34" charset="0"/>
              </a:rPr>
              <a:t> again in this lesson. Pack one set of the </a:t>
            </a:r>
            <a:r>
              <a:rPr lang="en-ZA" sz="1200" b="1" i="1" u="sng" dirty="0">
                <a:solidFill>
                  <a:srgbClr val="000000"/>
                </a:solidFill>
                <a:effectLst/>
                <a:latin typeface="Calibri" panose="020F0502020204030204" pitchFamily="34" charset="0"/>
                <a:ea typeface="Calibri" panose="020F0502020204030204" pitchFamily="34" charset="0"/>
              </a:rPr>
              <a:t>Lesson 4 – Game Cards</a:t>
            </a:r>
            <a:r>
              <a:rPr lang="en-ZA" sz="1200" dirty="0">
                <a:solidFill>
                  <a:srgbClr val="000000"/>
                </a:solidFill>
                <a:effectLst/>
                <a:latin typeface="Calibri" panose="020F0502020204030204" pitchFamily="34" charset="0"/>
                <a:ea typeface="Calibri" panose="020F0502020204030204" pitchFamily="34" charset="0"/>
              </a:rPr>
              <a:t> for each group and add one pack of the </a:t>
            </a:r>
            <a:r>
              <a:rPr lang="en-ZA" sz="1200" b="1" i="1" u="sng" dirty="0">
                <a:solidFill>
                  <a:srgbClr val="000000"/>
                </a:solidFill>
                <a:effectLst/>
                <a:latin typeface="Calibri" panose="020F0502020204030204" pitchFamily="34" charset="0"/>
                <a:ea typeface="Calibri" panose="020F0502020204030204" pitchFamily="34" charset="0"/>
              </a:rPr>
              <a:t>Lesson 5 – Skill Cards</a:t>
            </a:r>
            <a:r>
              <a:rPr lang="en-ZA" sz="1200" dirty="0">
                <a:solidFill>
                  <a:srgbClr val="000000"/>
                </a:solidFill>
                <a:effectLst/>
                <a:latin typeface="Calibri" panose="020F0502020204030204" pitchFamily="34" charset="0"/>
                <a:ea typeface="Calibri" panose="020F0502020204030204" pitchFamily="34" charset="0"/>
              </a:rPr>
              <a:t> to each group. </a:t>
            </a:r>
            <a:endParaRPr lang="af-ZA" sz="1400" dirty="0">
              <a:effectLst/>
              <a:latin typeface="Times New Roman" panose="02020603050405020304" pitchFamily="18" charset="0"/>
              <a:ea typeface="Times New Roman" panose="02020603050405020304" pitchFamily="18" charset="0"/>
            </a:endParaRPr>
          </a:p>
          <a:p>
            <a:pPr>
              <a:buNone/>
            </a:pPr>
            <a:r>
              <a:rPr lang="en-ZA" sz="1200" dirty="0">
                <a:solidFill>
                  <a:srgbClr val="000000"/>
                </a:solidFill>
                <a:effectLst/>
                <a:latin typeface="Calibri" panose="020F0502020204030204" pitchFamily="34" charset="0"/>
                <a:ea typeface="Calibri" panose="020F0502020204030204" pitchFamily="34" charset="0"/>
              </a:rPr>
              <a:t> </a:t>
            </a:r>
            <a:endParaRPr lang="af-ZA" sz="1400" dirty="0">
              <a:effectLst/>
              <a:latin typeface="Times New Roman" panose="02020603050405020304" pitchFamily="18" charset="0"/>
              <a:ea typeface="Times New Roman" panose="02020603050405020304" pitchFamily="18" charset="0"/>
            </a:endParaRPr>
          </a:p>
          <a:p>
            <a:pPr>
              <a:buNone/>
            </a:pPr>
            <a:r>
              <a:rPr lang="en-ZA" sz="1200" dirty="0">
                <a:solidFill>
                  <a:srgbClr val="000000"/>
                </a:solidFill>
                <a:effectLst/>
                <a:latin typeface="Calibri" panose="020F0502020204030204" pitchFamily="34" charset="0"/>
                <a:ea typeface="Calibri" panose="020F0502020204030204" pitchFamily="34" charset="0"/>
              </a:rPr>
              <a:t>For the introduction activity, each pair of learners will need one </a:t>
            </a:r>
            <a:r>
              <a:rPr lang="en-ZA" sz="1200" dirty="0" err="1">
                <a:solidFill>
                  <a:srgbClr val="000000"/>
                </a:solidFill>
                <a:effectLst/>
                <a:latin typeface="Calibri" panose="020F0502020204030204" pitchFamily="34" charset="0"/>
                <a:ea typeface="Calibri" panose="020F0502020204030204" pitchFamily="34" charset="0"/>
              </a:rPr>
              <a:t>A4</a:t>
            </a:r>
            <a:r>
              <a:rPr lang="en-ZA" sz="1200" dirty="0">
                <a:solidFill>
                  <a:srgbClr val="000000"/>
                </a:solidFill>
                <a:effectLst/>
                <a:latin typeface="Calibri" panose="020F0502020204030204" pitchFamily="34" charset="0"/>
                <a:ea typeface="Calibri" panose="020F0502020204030204" pitchFamily="34" charset="0"/>
              </a:rPr>
              <a:t> sheet of paper. This can be scrap or recycled paper.</a:t>
            </a:r>
            <a:endParaRPr lang="af-ZA" sz="1400" dirty="0">
              <a:effectLst/>
              <a:latin typeface="Times New Roman" panose="02020603050405020304" pitchFamily="18" charset="0"/>
              <a:ea typeface="Times New Roman" panose="02020603050405020304" pitchFamily="18" charset="0"/>
            </a:endParaRPr>
          </a:p>
          <a:p>
            <a:pPr>
              <a:buNone/>
            </a:pPr>
            <a:r>
              <a:rPr lang="en-ZA" sz="1200" dirty="0">
                <a:solidFill>
                  <a:srgbClr val="000000"/>
                </a:solidFill>
                <a:effectLst/>
                <a:latin typeface="Calibri" panose="020F0502020204030204" pitchFamily="34" charset="0"/>
                <a:ea typeface="Calibri" panose="020F0502020204030204" pitchFamily="34" charset="0"/>
              </a:rPr>
              <a:t> </a:t>
            </a:r>
            <a:endParaRPr lang="af-ZA" sz="14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400" b="1" dirty="0">
                <a:solidFill>
                  <a:srgbClr val="000000"/>
                </a:solidFill>
                <a:effectLst/>
                <a:latin typeface="Calibri" panose="020F0502020204030204" pitchFamily="34" charset="0"/>
                <a:ea typeface="Calibri" panose="020F0502020204030204" pitchFamily="34" charset="0"/>
              </a:rPr>
              <a:t>Slide 1: </a:t>
            </a:r>
            <a:r>
              <a:rPr lang="en-ZA" sz="1400" dirty="0">
                <a:solidFill>
                  <a:srgbClr val="000000"/>
                </a:solidFill>
                <a:effectLst/>
                <a:latin typeface="Calibri" panose="020F0502020204030204" pitchFamily="34" charset="0"/>
                <a:ea typeface="Calibri" panose="020F0502020204030204" pitchFamily="34" charset="0"/>
              </a:rPr>
              <a:t>Good morning, Grade </a:t>
            </a:r>
            <a:r>
              <a:rPr lang="en-ZA" sz="1400" dirty="0" err="1">
                <a:solidFill>
                  <a:srgbClr val="000000"/>
                </a:solidFill>
                <a:effectLst/>
                <a:latin typeface="Calibri" panose="020F0502020204030204" pitchFamily="34" charset="0"/>
                <a:ea typeface="Calibri" panose="020F0502020204030204" pitchFamily="34" charset="0"/>
              </a:rPr>
              <a:t>10s</a:t>
            </a:r>
            <a:r>
              <a:rPr lang="en-ZA" sz="1400" dirty="0">
                <a:solidFill>
                  <a:srgbClr val="000000"/>
                </a:solidFill>
                <a:effectLst/>
                <a:latin typeface="Calibri" panose="020F0502020204030204" pitchFamily="34" charset="0"/>
                <a:ea typeface="Calibri" panose="020F0502020204030204" pitchFamily="34" charset="0"/>
              </a:rPr>
              <a:t>. We are now in Lesson 5 of our series from Adolescence to Adulthood. We have covered a lot of content over the last few weeks.</a:t>
            </a:r>
            <a:endParaRPr lang="af-ZA" sz="14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400" dirty="0">
                <a:solidFill>
                  <a:srgbClr val="000000"/>
                </a:solidFill>
                <a:effectLst/>
                <a:latin typeface="Calibri" panose="020F0502020204030204" pitchFamily="34" charset="0"/>
                <a:ea typeface="Calibri" panose="020F0502020204030204" pitchFamily="34" charset="0"/>
              </a:rPr>
              <a:t>We are going to do a quick “brain dump” to see how much you remember. With your peer, write down as many words or ideas as you can remember when I say each phrase. Let’s see which pair can fill their page the most.</a:t>
            </a:r>
            <a:endParaRPr lang="af-ZA" sz="14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400" dirty="0">
                <a:solidFill>
                  <a:srgbClr val="000000"/>
                </a:solidFill>
                <a:effectLst/>
                <a:latin typeface="Calibri" panose="020F0502020204030204" pitchFamily="34" charset="0"/>
                <a:ea typeface="Calibri" panose="020F0502020204030204" pitchFamily="34" charset="0"/>
              </a:rPr>
              <a:t>Are you ready?</a:t>
            </a:r>
            <a:endParaRPr lang="af-ZA" sz="14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400" dirty="0">
                <a:solidFill>
                  <a:srgbClr val="000000"/>
                </a:solidFill>
                <a:effectLst/>
                <a:latin typeface="Calibri" panose="020F0502020204030204" pitchFamily="34" charset="0"/>
                <a:ea typeface="Calibri" panose="020F0502020204030204" pitchFamily="34" charset="0"/>
              </a:rPr>
              <a:t>Teacher reads the following phrases and allows about 30 seconds for each one </a:t>
            </a:r>
            <a:r>
              <a:rPr lang="en-ZA" sz="1400" i="1" dirty="0">
                <a:solidFill>
                  <a:srgbClr val="000000"/>
                </a:solidFill>
                <a:effectLst/>
                <a:latin typeface="Calibri" panose="020F0502020204030204" pitchFamily="34" charset="0"/>
                <a:ea typeface="Calibri" panose="020F0502020204030204" pitchFamily="34" charset="0"/>
              </a:rPr>
              <a:t>(allow 2 minutes in total)</a:t>
            </a:r>
            <a:r>
              <a:rPr lang="en-ZA" sz="1400" dirty="0">
                <a:solidFill>
                  <a:srgbClr val="000000"/>
                </a:solidFill>
                <a:effectLst/>
                <a:latin typeface="Calibri" panose="020F0502020204030204" pitchFamily="34" charset="0"/>
                <a:ea typeface="Calibri" panose="020F0502020204030204" pitchFamily="34" charset="0"/>
              </a:rPr>
              <a:t>:</a:t>
            </a:r>
            <a:endParaRPr lang="af-ZA" sz="1400" dirty="0">
              <a:effectLst/>
              <a:latin typeface="Times New Roman" panose="02020603050405020304" pitchFamily="18" charset="0"/>
              <a:ea typeface="Times New Roman" panose="02020603050405020304" pitchFamily="18" charset="0"/>
            </a:endParaRPr>
          </a:p>
          <a:p>
            <a:pPr marL="342900" lvl="0" indent="-342900">
              <a:buFont typeface="Courier New" panose="02070309020205020404" pitchFamily="49" charset="0"/>
              <a:buChar char="-"/>
            </a:pPr>
            <a:r>
              <a:rPr lang="en-ZA"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Life roles</a:t>
            </a:r>
            <a:endParaRPr lang="af-ZA"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Adolescence: physical changes</a:t>
            </a:r>
            <a:endParaRPr lang="af-ZA"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Adolescence: emotional changes</a:t>
            </a:r>
            <a:endParaRPr lang="af-ZA"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Adolescence: social changes</a:t>
            </a:r>
            <a:endParaRPr lang="af-ZA"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Values and strategies to prevent risky sexual behaviour</a:t>
            </a:r>
            <a:endParaRPr lang="af-ZA"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400" dirty="0">
                <a:solidFill>
                  <a:srgbClr val="000000"/>
                </a:solidFill>
                <a:effectLst/>
                <a:latin typeface="Calibri" panose="020F0502020204030204" pitchFamily="34" charset="0"/>
                <a:ea typeface="Calibri" panose="020F0502020204030204" pitchFamily="34" charset="0"/>
              </a:rPr>
              <a:t>Right, lift your page and look around the room at how much each pair has written. Well done. It is impressive to see how much you have learned so far.</a:t>
            </a:r>
            <a:endParaRPr lang="af-ZA" sz="14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400" dirty="0">
                <a:solidFill>
                  <a:srgbClr val="000000"/>
                </a:solidFill>
                <a:effectLst/>
                <a:latin typeface="Calibri" panose="020F0502020204030204" pitchFamily="34" charset="0"/>
                <a:ea typeface="Calibri" panose="020F0502020204030204" pitchFamily="34" charset="0"/>
              </a:rPr>
              <a:t>Can one pair volunteer to share their responses? If your pair has the same response, give yourself a mark. Let’s see who has similar answers. </a:t>
            </a:r>
            <a:r>
              <a:rPr lang="en-ZA" sz="1400" i="1" dirty="0">
                <a:solidFill>
                  <a:srgbClr val="000000"/>
                </a:solidFill>
                <a:effectLst/>
                <a:latin typeface="Calibri" panose="020F0502020204030204" pitchFamily="34" charset="0"/>
                <a:ea typeface="Calibri" panose="020F0502020204030204" pitchFamily="34" charset="0"/>
              </a:rPr>
              <a:t>(Ask pairs for feedback. This will give you, as the teacher, insight into how well learners understand the content.)</a:t>
            </a:r>
            <a:endParaRPr lang="af-ZA" sz="1400" dirty="0">
              <a:effectLst/>
              <a:latin typeface="Times New Roman" panose="02020603050405020304" pitchFamily="18" charset="0"/>
              <a:ea typeface="Times New Roman" panose="02020603050405020304" pitchFamily="18" charset="0"/>
            </a:endParaRPr>
          </a:p>
          <a:p>
            <a:pPr marL="457200">
              <a:buNone/>
            </a:pPr>
            <a:r>
              <a:rPr lang="en-ZA" sz="1400" dirty="0">
                <a:solidFill>
                  <a:srgbClr val="000000"/>
                </a:solidFill>
                <a:effectLst/>
                <a:latin typeface="Calibri" panose="020F0502020204030204" pitchFamily="34" charset="0"/>
                <a:ea typeface="Calibri" panose="020F0502020204030204" pitchFamily="34" charset="0"/>
              </a:rPr>
              <a:t> </a:t>
            </a:r>
            <a:endParaRPr lang="af-ZA" sz="14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400" dirty="0">
                <a:solidFill>
                  <a:srgbClr val="000000"/>
                </a:solidFill>
                <a:effectLst/>
                <a:latin typeface="Calibri" panose="020F0502020204030204" pitchFamily="34" charset="0"/>
                <a:ea typeface="Calibri" panose="020F0502020204030204" pitchFamily="34" charset="0"/>
              </a:rPr>
              <a:t>In the last lesson, each group presented a role-play about different potentially dangerous situations that required careful decision-making. You had to think about how to prevent yourself from ending up in a situation you wanted to avoid.</a:t>
            </a:r>
            <a:endParaRPr lang="af-ZA" sz="14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400" dirty="0">
                <a:solidFill>
                  <a:srgbClr val="000000"/>
                </a:solidFill>
                <a:effectLst/>
                <a:latin typeface="Calibri" panose="020F0502020204030204" pitchFamily="34" charset="0"/>
                <a:ea typeface="Calibri" panose="020F0502020204030204" pitchFamily="34" charset="0"/>
              </a:rPr>
              <a:t>We learned that having strong values can help you set boundaries and avoid behaviour that could lead to sexual intercourse, teenage pregnancy, sexual abuse or rape.</a:t>
            </a:r>
            <a:endParaRPr lang="af-ZA" sz="14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400" dirty="0">
                <a:solidFill>
                  <a:srgbClr val="000000"/>
                </a:solidFill>
                <a:effectLst/>
                <a:latin typeface="Calibri" panose="020F0502020204030204" pitchFamily="34" charset="0"/>
                <a:ea typeface="Calibri" panose="020F0502020204030204" pitchFamily="34" charset="0"/>
              </a:rPr>
              <a:t>Sometimes it can be difficult to make decisions in these situations. It may feel as if you are being pulled in two directions. As an adult, I can tell you that life has taught me skills to use in difficult situations.</a:t>
            </a:r>
            <a:endParaRPr lang="af-ZA" sz="1400" dirty="0">
              <a:effectLst/>
              <a:latin typeface="Times New Roman" panose="02020603050405020304" pitchFamily="18" charset="0"/>
              <a:ea typeface="Times New Roman" panose="02020603050405020304" pitchFamily="18" charset="0"/>
            </a:endParaRPr>
          </a:p>
          <a:p>
            <a:pPr marL="457200">
              <a:buNone/>
            </a:pPr>
            <a:r>
              <a:rPr lang="en-ZA" sz="1400" dirty="0">
                <a:solidFill>
                  <a:srgbClr val="000000"/>
                </a:solidFill>
                <a:effectLst/>
                <a:latin typeface="Calibri" panose="020F0502020204030204" pitchFamily="34" charset="0"/>
                <a:ea typeface="Calibri" panose="020F0502020204030204" pitchFamily="34" charset="0"/>
              </a:rPr>
              <a:t> </a:t>
            </a:r>
            <a:endParaRPr lang="af-ZA" sz="14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400" dirty="0">
                <a:solidFill>
                  <a:srgbClr val="000000"/>
                </a:solidFill>
                <a:effectLst/>
                <a:latin typeface="Calibri" panose="020F0502020204030204" pitchFamily="34" charset="0"/>
                <a:ea typeface="Calibri" panose="020F0502020204030204" pitchFamily="34" charset="0"/>
              </a:rPr>
              <a:t>At this stage, you may feel that you do not have all the skills you need yet, because we are not born with all these skills.</a:t>
            </a:r>
            <a:endParaRPr lang="af-ZA" sz="14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400" dirty="0">
                <a:solidFill>
                  <a:srgbClr val="000000"/>
                </a:solidFill>
                <a:effectLst/>
                <a:latin typeface="Calibri" panose="020F0502020204030204" pitchFamily="34" charset="0"/>
                <a:ea typeface="Calibri" panose="020F0502020204030204" pitchFamily="34" charset="0"/>
              </a:rPr>
              <a:t>Today, we will start developing these skills.</a:t>
            </a:r>
            <a:endParaRPr lang="af-ZA" sz="1400" dirty="0">
              <a:effectLst/>
              <a:latin typeface="Times New Roman" panose="02020603050405020304" pitchFamily="18" charset="0"/>
              <a:ea typeface="Times New Roman" panose="02020603050405020304" pitchFamily="18" charset="0"/>
            </a:endParaRPr>
          </a:p>
          <a:p>
            <a:pPr marL="457200">
              <a:buNone/>
            </a:pPr>
            <a:r>
              <a:rPr lang="en-ZA" sz="1400" dirty="0">
                <a:solidFill>
                  <a:srgbClr val="000000"/>
                </a:solidFill>
                <a:effectLst/>
                <a:latin typeface="Calibri" panose="020F0502020204030204" pitchFamily="34" charset="0"/>
                <a:ea typeface="Calibri" panose="020F0502020204030204" pitchFamily="34" charset="0"/>
              </a:rPr>
              <a:t> </a:t>
            </a:r>
            <a:endParaRPr lang="af-ZA" sz="14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ZA"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a:t>
            </a:fld>
            <a:endParaRPr kumimoji="0" lang="en-ZA"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5862355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10: </a:t>
            </a:r>
            <a:r>
              <a:rPr lang="en-ZA" sz="1200" dirty="0">
                <a:solidFill>
                  <a:srgbClr val="000000"/>
                </a:solidFill>
                <a:effectLst/>
                <a:latin typeface="Calibri" panose="020F0502020204030204" pitchFamily="34" charset="0"/>
                <a:ea typeface="Calibri" panose="020F0502020204030204" pitchFamily="34" charset="0"/>
              </a:rPr>
              <a:t>Did you notice that you and your peer may not always have agreed on which option to choose? This is because people may have different values and may respond differently in the same situation.</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We can also </a:t>
            </a:r>
            <a:r>
              <a:rPr lang="en-ZA" sz="1200" b="1" dirty="0">
                <a:solidFill>
                  <a:srgbClr val="000000"/>
                </a:solidFill>
                <a:effectLst/>
                <a:latin typeface="Calibri" panose="020F0502020204030204" pitchFamily="34" charset="0"/>
                <a:ea typeface="Calibri" panose="020F0502020204030204" pitchFamily="34" charset="0"/>
              </a:rPr>
              <a:t>use different skills in different situations</a:t>
            </a:r>
            <a:r>
              <a:rPr lang="en-ZA" sz="1200" dirty="0">
                <a:solidFill>
                  <a:srgbClr val="000000"/>
                </a:solidFill>
                <a:effectLst/>
                <a:latin typeface="Calibri" panose="020F0502020204030204" pitchFamily="34" charset="0"/>
                <a:ea typeface="Calibri" panose="020F0502020204030204" pitchFamily="34" charset="0"/>
              </a:rPr>
              <a:t> to help us make lifestyle decisions, especially when we are not sure what the best outcome should be.</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Imagine that each of these skills is a card in a game. Each card gives you special tips or guidance on what choice to make for your next move.</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Let’s see what each of these skills means.</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10</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413328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11:</a:t>
            </a:r>
            <a:r>
              <a:rPr lang="en-ZA" sz="1200" dirty="0">
                <a:solidFill>
                  <a:srgbClr val="000000"/>
                </a:solidFill>
                <a:effectLst/>
                <a:latin typeface="Calibri" panose="020F0502020204030204" pitchFamily="34" charset="0"/>
                <a:ea typeface="Calibri" panose="020F0502020204030204" pitchFamily="34" charset="0"/>
              </a:rPr>
              <a:t> </a:t>
            </a:r>
            <a:r>
              <a:rPr lang="en-ZA" sz="1200" b="1" dirty="0">
                <a:solidFill>
                  <a:srgbClr val="000000"/>
                </a:solidFill>
                <a:effectLst/>
                <a:latin typeface="Calibri" panose="020F0502020204030204" pitchFamily="34" charset="0"/>
                <a:ea typeface="Calibri" panose="020F0502020204030204" pitchFamily="34" charset="0"/>
              </a:rPr>
              <a:t>Self-awareness</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Self-awareness means knowing yourself well. You can develop self-awareness by keeping a journal or reflecting weekly on who you are and where you are going in life. You can also reflect on your views about sexuality, sexual intercourse and general lifestyle choices.</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For example</a:t>
            </a:r>
            <a:r>
              <a:rPr lang="en-ZA" sz="1200" dirty="0">
                <a:solidFill>
                  <a:srgbClr val="000000"/>
                </a:solidFill>
                <a:effectLst/>
                <a:latin typeface="Calibri" panose="020F0502020204030204" pitchFamily="34" charset="0"/>
                <a:ea typeface="Calibri" panose="020F0502020204030204" pitchFamily="34" charset="0"/>
              </a:rPr>
              <a:t>, a friend invites you to a party at his house. You know you are the only girl invited, there will be many boys there, and no adults will be present. If you are self-aware, it will be easier to say “no” because you know your values and choose to be cautious.</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11</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644041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12:</a:t>
            </a:r>
            <a:r>
              <a:rPr lang="en-ZA" sz="1200" dirty="0">
                <a:solidFill>
                  <a:srgbClr val="000000"/>
                </a:solidFill>
                <a:effectLst/>
                <a:latin typeface="Calibri" panose="020F0502020204030204" pitchFamily="34" charset="0"/>
                <a:ea typeface="Calibri" panose="020F0502020204030204" pitchFamily="34" charset="0"/>
              </a:rPr>
              <a:t> </a:t>
            </a:r>
            <a:r>
              <a:rPr lang="en-ZA" sz="1200" b="1" dirty="0">
                <a:solidFill>
                  <a:srgbClr val="000000"/>
                </a:solidFill>
                <a:effectLst/>
                <a:latin typeface="Calibri" panose="020F0502020204030204" pitchFamily="34" charset="0"/>
                <a:ea typeface="Calibri" panose="020F0502020204030204" pitchFamily="34" charset="0"/>
              </a:rPr>
              <a:t>Critical thinking skills</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Critical thinking is the ability to step away from a situation and analyse and evaluate the information. Using these skills means that you make a logical decision, instead of an emotional or impulsive one. You weigh up the advantages and disadvantages and consider the impact of your decision now and in the future.</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12</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924761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13: Decision-making skills</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Once you have used critical thinking skills to evaluate your options, you use decision-making skills to choose the best action plan. This means you have gathered information, compared the effects of your choices and chosen the best option.</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For example</a:t>
            </a:r>
            <a:r>
              <a:rPr lang="en-ZA" sz="1200" dirty="0">
                <a:solidFill>
                  <a:srgbClr val="000000"/>
                </a:solidFill>
                <a:effectLst/>
                <a:latin typeface="Calibri" panose="020F0502020204030204" pitchFamily="34" charset="0"/>
                <a:ea typeface="Calibri" panose="020F0502020204030204" pitchFamily="34" charset="0"/>
              </a:rPr>
              <a:t>, it is your dream to study engineering one day, but as a Grade 10 learner, you realise that you are struggling with Mathematics and are barely passing. Your teachers recommend that you change from Mathematics to Mathematical Literacy, but you know this will prevent you from studying engineering.</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A responsible choice may be to get a tutor or extra help to improve your marks. A poor choice may be to change subjects without carefully considering how this could affect your future goals.</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13</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742300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14: Problem-solving skills</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Sometimes difficult decisions require a plan. You can use problem-solving skills by following these steps:</a:t>
            </a:r>
            <a:endParaRPr lang="af-ZA" sz="1200" dirty="0">
              <a:effectLst/>
              <a:latin typeface="Times New Roman" panose="02020603050405020304" pitchFamily="18" charset="0"/>
              <a:ea typeface="Times New Roman" panose="02020603050405020304" pitchFamily="18" charset="0"/>
            </a:endParaRPr>
          </a:p>
          <a:p>
            <a:pPr marL="342900" lvl="0" indent="-342900">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Describe the problem</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Suggest possible solutions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Think about the effects of each solution</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Choose the best solution</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Act on the solution</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14</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367179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15: Communication skills</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Once you have made a decision, it is important to communicate your choice clearly. Some people struggle to communicate because they fear what their friends will say. Good communication helps prevent misunderstandings. It also allows you to express your honest feelings and be clear about what you will and will not do.</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15</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436804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16: Assertiveness</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Being assertive means standing up for your rights and needs. You communicate honestly, openly and respectfully. You explain how you feel, what decision you have made, and show understanding of the other person’s point of view, even if you do not agree with them.</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It is important to communicate your decision clearly. Saying "no" to sex must be clear and non-negotiable. This means facing the person, using eye contact and standing with your body facing them so that your words and body language both say "no".</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16</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204663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17: Negotiation skills</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Negotiation means discussing an issue with another person until you reach an acceptable solution. This skill works well in conflict situations. It is important not to respond only with emotion, but to remain calm, listen to one another and work together to resolve the conflict.</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17</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231612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buNone/>
            </a:pPr>
            <a:r>
              <a:rPr lang="en-ZA" sz="1200" b="1" dirty="0">
                <a:solidFill>
                  <a:srgbClr val="000000"/>
                </a:solidFill>
                <a:effectLst/>
                <a:latin typeface="Calibri" panose="020F0502020204030204" pitchFamily="34" charset="0"/>
                <a:ea typeface="Calibri" panose="020F0502020204030204" pitchFamily="34" charset="0"/>
              </a:rPr>
              <a:t>Let’s Play “CHOICE” (16 min)									</a:t>
            </a:r>
            <a:r>
              <a:rPr lang="en-ZA" sz="1200" b="1" i="1" dirty="0">
                <a:solidFill>
                  <a:srgbClr val="000000"/>
                </a:solidFill>
                <a:effectLst/>
                <a:latin typeface="Calibri" panose="020F0502020204030204" pitchFamily="34" charset="0"/>
                <a:ea typeface="Calibri" panose="020F0502020204030204" pitchFamily="34" charset="0"/>
              </a:rPr>
              <a:t>(</a:t>
            </a:r>
            <a:r>
              <a:rPr lang="en-ZA" sz="1200" b="1" i="1" u="sng" dirty="0">
                <a:solidFill>
                  <a:srgbClr val="000000"/>
                </a:solidFill>
                <a:effectLst/>
                <a:latin typeface="Calibri" panose="020F0502020204030204" pitchFamily="34" charset="0"/>
                <a:ea typeface="Calibri" panose="020F0502020204030204" pitchFamily="34" charset="0"/>
              </a:rPr>
              <a:t>Slide 18</a:t>
            </a:r>
            <a:r>
              <a:rPr lang="en-ZA" sz="1200" b="1" i="1" dirty="0">
                <a:solidFill>
                  <a:srgbClr val="000000"/>
                </a:solidFill>
                <a:effectLst/>
                <a:latin typeface="Calibri" panose="020F0502020204030204" pitchFamily="34" charset="0"/>
                <a:ea typeface="Calibri" panose="020F0502020204030204" pitchFamily="34" charset="0"/>
              </a:rPr>
              <a:t>)</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18:</a:t>
            </a:r>
            <a:r>
              <a:rPr lang="en-ZA" sz="1200" dirty="0">
                <a:solidFill>
                  <a:srgbClr val="000000"/>
                </a:solidFill>
                <a:effectLst/>
                <a:latin typeface="Calibri" panose="020F0502020204030204" pitchFamily="34" charset="0"/>
                <a:ea typeface="Calibri" panose="020F0502020204030204" pitchFamily="34" charset="0"/>
              </a:rPr>
              <a:t> I am sure your brain is buzzing from all that information. You will now have an opportunity to see which of these skills you would use in a challenging situation.</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Listen carefully to the instructions.</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Read the instructions on Slide 18.</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Allow 10 minutes for Part 1, 3 minutes for Part 2 and 3 minutes for Part 3.</a:t>
            </a:r>
          </a:p>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Refer to detailed instructions in the Lesson Preparation document. </a:t>
            </a:r>
            <a:endParaRPr lang="af-ZA" sz="1200" b="1"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18</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95390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tabLst>
                <a:tab pos="5654040" algn="l"/>
              </a:tabLst>
            </a:pPr>
            <a:r>
              <a:rPr lang="en-ZA" sz="1200" b="1" dirty="0">
                <a:solidFill>
                  <a:srgbClr val="000000"/>
                </a:solidFill>
                <a:effectLst/>
                <a:latin typeface="Calibri" panose="020F0502020204030204" pitchFamily="34" charset="0"/>
                <a:ea typeface="Calibri" panose="020F0502020204030204" pitchFamily="34" charset="0"/>
              </a:rPr>
              <a:t>Slide 19:</a:t>
            </a:r>
            <a:r>
              <a:rPr lang="en-ZA" sz="1200" dirty="0">
                <a:solidFill>
                  <a:srgbClr val="000000"/>
                </a:solidFill>
                <a:effectLst/>
                <a:latin typeface="Calibri" panose="020F0502020204030204" pitchFamily="34" charset="0"/>
                <a:ea typeface="Calibri" panose="020F0502020204030204" pitchFamily="34" charset="0"/>
              </a:rPr>
              <a:t> In the game, you used different skills to work through difficult situations. In the previous lesson, we also spoke about strategies such as saying "no", protecting yourself, taking responsibility and setting clear boundaries.</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5654040" algn="l"/>
              </a:tabLst>
            </a:pPr>
            <a:r>
              <a:rPr lang="en-ZA" sz="1200" dirty="0">
                <a:solidFill>
                  <a:srgbClr val="000000"/>
                </a:solidFill>
                <a:effectLst/>
                <a:latin typeface="Calibri" panose="020F0502020204030204" pitchFamily="34" charset="0"/>
                <a:ea typeface="Calibri" panose="020F0502020204030204" pitchFamily="34" charset="0"/>
              </a:rPr>
              <a:t>One practical strategy you can use when making a difficult decision is the </a:t>
            </a:r>
            <a:r>
              <a:rPr lang="en-ZA" sz="1200" b="1" dirty="0">
                <a:solidFill>
                  <a:srgbClr val="000000"/>
                </a:solidFill>
                <a:effectLst/>
                <a:latin typeface="Calibri" panose="020F0502020204030204" pitchFamily="34" charset="0"/>
                <a:ea typeface="Calibri" panose="020F0502020204030204" pitchFamily="34" charset="0"/>
              </a:rPr>
              <a:t>Pause and Evaluate Strategy</a:t>
            </a:r>
            <a:r>
              <a:rPr lang="en-ZA" sz="1200" dirty="0">
                <a:solidFill>
                  <a:srgbClr val="000000"/>
                </a:solidFill>
                <a:effectLst/>
                <a:latin typeface="Calibri" panose="020F0502020204030204" pitchFamily="34" charset="0"/>
                <a:ea typeface="Calibri" panose="020F0502020204030204" pitchFamily="34" charset="0"/>
              </a:rPr>
              <a:t>. This means that you do not make decisions in a rush. When you feel under pressure, </a:t>
            </a:r>
            <a:r>
              <a:rPr lang="en-ZA" sz="1200" b="1" dirty="0">
                <a:solidFill>
                  <a:srgbClr val="000000"/>
                </a:solidFill>
                <a:effectLst/>
                <a:latin typeface="Calibri" panose="020F0502020204030204" pitchFamily="34" charset="0"/>
                <a:ea typeface="Calibri" panose="020F0502020204030204" pitchFamily="34" charset="0"/>
              </a:rPr>
              <a:t>pause</a:t>
            </a:r>
            <a:r>
              <a:rPr lang="en-ZA" sz="1200" dirty="0">
                <a:solidFill>
                  <a:srgbClr val="000000"/>
                </a:solidFill>
                <a:effectLst/>
                <a:latin typeface="Calibri" panose="020F0502020204030204" pitchFamily="34" charset="0"/>
                <a:ea typeface="Calibri" panose="020F0502020204030204" pitchFamily="34" charset="0"/>
              </a:rPr>
              <a:t>. Move away from the situation if you need to, so that you can think clearly.</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5654040" algn="l"/>
              </a:tabLst>
            </a:pPr>
            <a:r>
              <a:rPr lang="en-ZA" sz="1200" dirty="0">
                <a:solidFill>
                  <a:srgbClr val="000000"/>
                </a:solidFill>
                <a:effectLst/>
                <a:latin typeface="Calibri" panose="020F0502020204030204" pitchFamily="34" charset="0"/>
                <a:ea typeface="Calibri" panose="020F0502020204030204" pitchFamily="34" charset="0"/>
              </a:rPr>
              <a:t>Then </a:t>
            </a:r>
            <a:r>
              <a:rPr lang="en-ZA" sz="1200" b="1" dirty="0">
                <a:solidFill>
                  <a:srgbClr val="000000"/>
                </a:solidFill>
                <a:effectLst/>
                <a:latin typeface="Calibri" panose="020F0502020204030204" pitchFamily="34" charset="0"/>
                <a:ea typeface="Calibri" panose="020F0502020204030204" pitchFamily="34" charset="0"/>
              </a:rPr>
              <a:t>evaluate</a:t>
            </a:r>
            <a:r>
              <a:rPr lang="en-ZA" sz="1200" dirty="0">
                <a:solidFill>
                  <a:srgbClr val="000000"/>
                </a:solidFill>
                <a:effectLst/>
                <a:latin typeface="Calibri" panose="020F0502020204030204" pitchFamily="34" charset="0"/>
                <a:ea typeface="Calibri" panose="020F0502020204030204" pitchFamily="34" charset="0"/>
              </a:rPr>
              <a:t> the situation by asking yourself: Do I really want to do this, or am I only doing it to please someone else? Does this choice fit with my values and boundaries? Could this decision affect who I want to become in the future?</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5654040" algn="l"/>
              </a:tabLst>
            </a:pPr>
            <a:r>
              <a:rPr lang="en-ZA" sz="1200" dirty="0">
                <a:solidFill>
                  <a:srgbClr val="000000"/>
                </a:solidFill>
                <a:effectLst/>
                <a:latin typeface="Calibri" panose="020F0502020204030204" pitchFamily="34" charset="0"/>
                <a:ea typeface="Calibri" panose="020F0502020204030204" pitchFamily="34" charset="0"/>
              </a:rPr>
              <a:t>If you still cannot decide, leave the situation. You can always come back to the decision later when you have had time to think clearly.</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5654040" algn="l"/>
              </a:tabLst>
            </a:pPr>
            <a:r>
              <a:rPr lang="en-ZA" sz="1200" dirty="0">
                <a:solidFill>
                  <a:srgbClr val="000000"/>
                </a:solidFill>
                <a:effectLst/>
                <a:latin typeface="Calibri" panose="020F0502020204030204" pitchFamily="34" charset="0"/>
                <a:ea typeface="Calibri" panose="020F0502020204030204" pitchFamily="34" charset="0"/>
              </a:rPr>
              <a:t>If it is an important decision, such as "Should I have sex?", remember that someone who truly cares about you should be willing to wait. They should respect you and honour your choices.</a:t>
            </a:r>
            <a:endParaRPr lang="af-ZA" sz="1200" dirty="0">
              <a:effectLst/>
              <a:latin typeface="Times New Roman" panose="02020603050405020304" pitchFamily="18" charset="0"/>
              <a:ea typeface="Times New Roman" panose="02020603050405020304" pitchFamily="18" charset="0"/>
            </a:endParaRPr>
          </a:p>
          <a:p>
            <a:pPr marL="457200">
              <a:buNone/>
              <a:tabLst>
                <a:tab pos="5654040" algn="l"/>
              </a:tabLst>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5654040" algn="l"/>
              </a:tabLst>
            </a:pPr>
            <a:r>
              <a:rPr lang="en-ZA" sz="1200" dirty="0">
                <a:solidFill>
                  <a:srgbClr val="000000"/>
                </a:solidFill>
                <a:effectLst/>
                <a:latin typeface="Calibri" panose="020F0502020204030204" pitchFamily="34" charset="0"/>
                <a:ea typeface="Calibri" panose="020F0502020204030204" pitchFamily="34" charset="0"/>
              </a:rPr>
              <a:t>We do not have much time left, so you may start </a:t>
            </a:r>
            <a:r>
              <a:rPr lang="en-ZA" sz="1200" b="1" i="1" dirty="0">
                <a:solidFill>
                  <a:srgbClr val="000000"/>
                </a:solidFill>
                <a:effectLst/>
                <a:latin typeface="Calibri" panose="020F0502020204030204" pitchFamily="34" charset="0"/>
                <a:ea typeface="Calibri" panose="020F0502020204030204" pitchFamily="34" charset="0"/>
              </a:rPr>
              <a:t>Activity 2</a:t>
            </a:r>
            <a:r>
              <a:rPr lang="en-ZA" sz="1200" dirty="0">
                <a:solidFill>
                  <a:srgbClr val="000000"/>
                </a:solidFill>
                <a:effectLst/>
                <a:latin typeface="Calibri" panose="020F0502020204030204" pitchFamily="34" charset="0"/>
                <a:ea typeface="Calibri" panose="020F0502020204030204" pitchFamily="34" charset="0"/>
              </a:rPr>
              <a:t> (</a:t>
            </a:r>
            <a:r>
              <a:rPr lang="en-ZA" sz="1200" b="1" i="1" u="sng" dirty="0">
                <a:solidFill>
                  <a:srgbClr val="000000"/>
                </a:solidFill>
                <a:effectLst/>
                <a:latin typeface="Calibri" panose="020F0502020204030204" pitchFamily="34" charset="0"/>
                <a:ea typeface="Calibri" panose="020F0502020204030204" pitchFamily="34" charset="0"/>
              </a:rPr>
              <a:t>Lesson 5 – Worksheet</a:t>
            </a:r>
            <a:r>
              <a:rPr lang="en-ZA" sz="1200" dirty="0">
                <a:solidFill>
                  <a:srgbClr val="000000"/>
                </a:solidFill>
                <a:effectLst/>
                <a:latin typeface="Calibri" panose="020F0502020204030204" pitchFamily="34" charset="0"/>
                <a:ea typeface="Calibri" panose="020F0502020204030204" pitchFamily="34" charset="0"/>
              </a:rPr>
              <a:t>) now and complete it for </a:t>
            </a:r>
            <a:r>
              <a:rPr lang="en-ZA" sz="1200" b="1" dirty="0">
                <a:solidFill>
                  <a:srgbClr val="000000"/>
                </a:solidFill>
                <a:effectLst/>
                <a:highlight>
                  <a:srgbClr val="FFFF00"/>
                </a:highlight>
                <a:latin typeface="Calibri" panose="020F0502020204030204" pitchFamily="34" charset="0"/>
                <a:ea typeface="Calibri" panose="020F0502020204030204" pitchFamily="34" charset="0"/>
              </a:rPr>
              <a:t>homework</a:t>
            </a:r>
            <a:r>
              <a:rPr lang="en-ZA" sz="1200" dirty="0">
                <a:solidFill>
                  <a:srgbClr val="000000"/>
                </a:solidFill>
                <a:effectLst/>
                <a:latin typeface="Calibri" panose="020F0502020204030204" pitchFamily="34" charset="0"/>
                <a:ea typeface="Calibri" panose="020F0502020204030204" pitchFamily="34" charset="0"/>
              </a:rPr>
              <a:t>. (Allow 5 minutes.)</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5654040" algn="l"/>
              </a:tabLst>
            </a:pPr>
            <a:r>
              <a:rPr lang="en-ZA" sz="1200" dirty="0">
                <a:solidFill>
                  <a:srgbClr val="000000"/>
                </a:solidFill>
                <a:effectLst/>
                <a:latin typeface="Calibri" panose="020F0502020204030204" pitchFamily="34" charset="0"/>
                <a:ea typeface="Calibri" panose="020F0502020204030204" pitchFamily="34" charset="0"/>
              </a:rPr>
              <a:t>Answers are available in the </a:t>
            </a:r>
            <a:r>
              <a:rPr lang="en-ZA" sz="1200" b="1" i="1" u="sng" dirty="0">
                <a:solidFill>
                  <a:srgbClr val="000000"/>
                </a:solidFill>
                <a:effectLst/>
                <a:latin typeface="Calibri" panose="020F0502020204030204" pitchFamily="34" charset="0"/>
                <a:ea typeface="Calibri" panose="020F0502020204030204" pitchFamily="34" charset="0"/>
              </a:rPr>
              <a:t>Lesson 5 – Worksheet MEMO</a:t>
            </a: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19</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766541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2:</a:t>
            </a:r>
            <a:r>
              <a:rPr lang="en-ZA" sz="1200" dirty="0">
                <a:solidFill>
                  <a:srgbClr val="000000"/>
                </a:solidFill>
                <a:effectLst/>
                <a:latin typeface="Calibri" panose="020F0502020204030204" pitchFamily="34" charset="0"/>
                <a:ea typeface="Calibri" panose="020F0502020204030204" pitchFamily="34" charset="0"/>
              </a:rPr>
              <a:t> By the end of this lesson, you should be able to:</a:t>
            </a:r>
            <a:endParaRPr lang="af-ZA" sz="1200" dirty="0">
              <a:effectLst/>
              <a:latin typeface="Times New Roman" panose="02020603050405020304" pitchFamily="18" charset="0"/>
              <a:ea typeface="Times New Roman" panose="02020603050405020304" pitchFamily="18" charset="0"/>
            </a:endParaRPr>
          </a:p>
          <a:p>
            <a:pPr marL="342900" lvl="0" indent="-342900">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Recognise that values influence decision-making in situations linked to sexuality and lifestyle choices.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Elaborate the skills needed to make responsible decisions about sexuality and lifestyle, including self-awareness, critical thinking, decision-making, problem-solving, communication, assertiveness and negotiation.</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Apply decision-making skills to challenging scenarios.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Are you ready? Let’s get started.</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ZA"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a:t>
            </a:fld>
            <a:endParaRPr kumimoji="0" lang="en-ZA"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380173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spcAft>
                <a:spcPts val="800"/>
              </a:spcAft>
              <a:buFont typeface="Symbol" panose="05050102010706020507" pitchFamily="18" charset="2"/>
              <a:buChar char=""/>
            </a:pPr>
            <a:r>
              <a:rPr lang="en-ZA" sz="1200" b="1" dirty="0">
                <a:effectLst/>
                <a:latin typeface="Calibri" panose="020F0502020204030204" pitchFamily="34" charset="0"/>
                <a:ea typeface="Calibri" panose="020F0502020204030204" pitchFamily="34" charset="0"/>
              </a:rPr>
              <a:t>Slide 20:</a:t>
            </a:r>
            <a:r>
              <a:rPr lang="en-ZA" sz="1200" dirty="0">
                <a:effectLst/>
                <a:latin typeface="Calibri" panose="020F0502020204030204" pitchFamily="34" charset="0"/>
                <a:ea typeface="Calibri" panose="020F0502020204030204" pitchFamily="34" charset="0"/>
              </a:rPr>
              <a:t> Sometimes it is easier to give advice to others than to think about how well we would handle a similar situation ourselves.</a:t>
            </a:r>
            <a:endParaRPr lang="af-ZA" sz="1200" dirty="0">
              <a:effectLst/>
              <a:latin typeface="Times New Roman" panose="02020603050405020304" pitchFamily="18" charset="0"/>
              <a:ea typeface="Times New Roman" panose="02020603050405020304" pitchFamily="18" charset="0"/>
            </a:endParaRPr>
          </a:p>
          <a:p>
            <a:pPr marL="342900" lvl="0" indent="-342900">
              <a:spcAft>
                <a:spcPts val="800"/>
              </a:spcAft>
              <a:buFont typeface="Symbol" panose="05050102010706020507" pitchFamily="18" charset="2"/>
              <a:buChar char=""/>
            </a:pPr>
            <a:r>
              <a:rPr lang="en-ZA" sz="1200" dirty="0">
                <a:effectLst/>
                <a:latin typeface="Calibri" panose="020F0502020204030204" pitchFamily="34" charset="0"/>
                <a:ea typeface="Calibri" panose="020F0502020204030204" pitchFamily="34" charset="0"/>
              </a:rPr>
              <a:t>In </a:t>
            </a:r>
            <a:r>
              <a:rPr lang="en-ZA" sz="1200" b="1" i="1" dirty="0">
                <a:effectLst/>
                <a:latin typeface="Calibri" panose="020F0502020204030204" pitchFamily="34" charset="0"/>
                <a:ea typeface="Calibri" panose="020F0502020204030204" pitchFamily="34" charset="0"/>
              </a:rPr>
              <a:t>Activity 3</a:t>
            </a:r>
            <a:r>
              <a:rPr lang="en-ZA" sz="1200" dirty="0">
                <a:effectLst/>
                <a:latin typeface="Calibri" panose="020F0502020204030204" pitchFamily="34" charset="0"/>
                <a:ea typeface="Calibri" panose="020F0502020204030204" pitchFamily="34" charset="0"/>
              </a:rPr>
              <a:t> (</a:t>
            </a:r>
            <a:r>
              <a:rPr lang="en-ZA" sz="1200" b="1" i="1" u="sng" dirty="0">
                <a:effectLst/>
                <a:latin typeface="Calibri" panose="020F0502020204030204" pitchFamily="34" charset="0"/>
                <a:ea typeface="Calibri" panose="020F0502020204030204" pitchFamily="34" charset="0"/>
              </a:rPr>
              <a:t>Lesson 5 – Worksheet</a:t>
            </a:r>
            <a:r>
              <a:rPr lang="en-ZA" sz="1200" dirty="0">
                <a:effectLst/>
                <a:latin typeface="Calibri" panose="020F0502020204030204" pitchFamily="34" charset="0"/>
                <a:ea typeface="Calibri" panose="020F0502020204030204" pitchFamily="34" charset="0"/>
              </a:rPr>
              <a:t>), reflect on how well you have developed the skills we discussed today.</a:t>
            </a:r>
            <a:endParaRPr lang="af-ZA" sz="1200" dirty="0">
              <a:effectLst/>
              <a:latin typeface="Times New Roman" panose="02020603050405020304" pitchFamily="18" charset="0"/>
              <a:ea typeface="Times New Roman" panose="02020603050405020304" pitchFamily="18" charset="0"/>
            </a:endParaRPr>
          </a:p>
          <a:p>
            <a:pPr marL="0" lvl="0" indent="0" algn="l" rtl="0">
              <a:lnSpc>
                <a:spcPct val="100000"/>
              </a:lnSpc>
              <a:spcBef>
                <a:spcPts val="0"/>
              </a:spcBef>
              <a:spcAft>
                <a:spcPts val="0"/>
              </a:spcAft>
              <a:buSzPts val="1400"/>
              <a:buNone/>
            </a:pPr>
            <a:endParaRPr dirty="0"/>
          </a:p>
          <a:p>
            <a:pPr marL="0" marR="0" lvl="0" indent="0" algn="l" rtl="0">
              <a:lnSpc>
                <a:spcPct val="100000"/>
              </a:lnSpc>
              <a:spcBef>
                <a:spcPts val="0"/>
              </a:spcBef>
              <a:spcAft>
                <a:spcPts val="0"/>
              </a:spcAft>
              <a:buClr>
                <a:srgbClr val="595959"/>
              </a:buClr>
              <a:buSzPts val="1800"/>
              <a:buFont typeface="Arial"/>
              <a:buNone/>
            </a:pPr>
            <a:endParaRPr dirty="0"/>
          </a:p>
        </p:txBody>
      </p:sp>
      <p:sp>
        <p:nvSpPr>
          <p:cNvPr id="155" name="Google Shape;155;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ZA"/>
              <a:t>20</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buFont typeface="Symbol" panose="05050102010706020507" pitchFamily="18" charset="2"/>
              <a:buChar char=""/>
            </a:pPr>
            <a:r>
              <a:rPr lang="en-ZA" sz="1200" b="1" dirty="0">
                <a:effectLst/>
                <a:latin typeface="Calibri" panose="020F0502020204030204" pitchFamily="34" charset="0"/>
                <a:ea typeface="Calibri" panose="020F0502020204030204" pitchFamily="34" charset="0"/>
              </a:rPr>
              <a:t>Slide 3:</a:t>
            </a:r>
            <a:r>
              <a:rPr lang="en-ZA" sz="1200" dirty="0">
                <a:effectLst/>
                <a:latin typeface="Calibri" panose="020F0502020204030204" pitchFamily="34" charset="0"/>
                <a:ea typeface="Calibri" panose="020F0502020204030204" pitchFamily="34" charset="0"/>
              </a:rPr>
              <a:t> For the next six slides, you will see six “Would you rather?” questions. For each question, you and your peer must choose either A or B.</a:t>
            </a:r>
            <a:endParaRPr lang="af-ZA" sz="1200" dirty="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en-ZA" sz="1200" dirty="0">
                <a:effectLst/>
                <a:latin typeface="Calibri" panose="020F0502020204030204" pitchFamily="34" charset="0"/>
                <a:ea typeface="Calibri" panose="020F0502020204030204" pitchFamily="34" charset="0"/>
              </a:rPr>
              <a:t>You will have 30 seconds to discuss your choice and give a brief reason. Do not overthink it. You will only have 1 minute per slide.</a:t>
            </a:r>
            <a:endParaRPr lang="af-ZA" sz="1200" dirty="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en-ZA" sz="1200" dirty="0">
                <a:effectLst/>
                <a:latin typeface="Calibri" panose="020F0502020204030204" pitchFamily="34" charset="0"/>
                <a:ea typeface="Calibri" panose="020F0502020204030204" pitchFamily="34" charset="0"/>
              </a:rPr>
              <a:t>Write your agreed response in </a:t>
            </a:r>
            <a:r>
              <a:rPr lang="en-ZA" sz="1200" b="1" i="1" dirty="0">
                <a:effectLst/>
                <a:latin typeface="Calibri" panose="020F0502020204030204" pitchFamily="34" charset="0"/>
                <a:ea typeface="Calibri" panose="020F0502020204030204" pitchFamily="34" charset="0"/>
              </a:rPr>
              <a:t>Activity 1</a:t>
            </a:r>
            <a:r>
              <a:rPr lang="en-ZA" sz="1200" dirty="0">
                <a:effectLst/>
                <a:latin typeface="Calibri" panose="020F0502020204030204" pitchFamily="34" charset="0"/>
                <a:ea typeface="Calibri" panose="020F0502020204030204" pitchFamily="34" charset="0"/>
              </a:rPr>
              <a:t> (</a:t>
            </a:r>
            <a:r>
              <a:rPr lang="en-ZA" sz="1200" b="1" i="1" u="sng" dirty="0">
                <a:effectLst/>
                <a:latin typeface="Calibri" panose="020F0502020204030204" pitchFamily="34" charset="0"/>
                <a:ea typeface="Calibri" panose="020F0502020204030204" pitchFamily="34" charset="0"/>
              </a:rPr>
              <a:t>Lesson 5 – Worksheet</a:t>
            </a:r>
            <a:r>
              <a:rPr lang="en-ZA" sz="1200" dirty="0">
                <a:effectLst/>
                <a:latin typeface="Calibri" panose="020F0502020204030204" pitchFamily="34" charset="0"/>
                <a:ea typeface="Calibri" panose="020F0502020204030204" pitchFamily="34" charset="0"/>
              </a:rPr>
              <a:t>).</a:t>
            </a:r>
            <a:endParaRPr lang="af-ZA" sz="1200" dirty="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en-ZA" sz="1200" dirty="0">
                <a:effectLst/>
                <a:latin typeface="Calibri" panose="020F0502020204030204" pitchFamily="34" charset="0"/>
                <a:ea typeface="Calibri" panose="020F0502020204030204" pitchFamily="34" charset="0"/>
              </a:rPr>
              <a:t>Ask the rapid “Would you rather?” questions linked to decision-making:</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3</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140640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ZA" sz="1200" b="1" i="0" u="none" strike="noStrike" cap="none" dirty="0">
                <a:solidFill>
                  <a:schemeClr val="dk1"/>
                </a:solidFill>
                <a:effectLst/>
                <a:latin typeface="Calibri"/>
                <a:ea typeface="Calibri"/>
                <a:cs typeface="Calibri"/>
                <a:sym typeface="Calibri"/>
              </a:rPr>
              <a:t>Slide 4:</a:t>
            </a:r>
            <a:r>
              <a:rPr lang="en-ZA" sz="1200" b="0" i="0" u="none" strike="noStrike" cap="none" dirty="0">
                <a:solidFill>
                  <a:schemeClr val="dk1"/>
                </a:solidFill>
                <a:effectLst/>
                <a:latin typeface="Calibri"/>
                <a:ea typeface="Calibri"/>
                <a:cs typeface="Calibri"/>
                <a:sym typeface="Calibri"/>
              </a:rPr>
              <a:t> Would you rather:</a:t>
            </a:r>
            <a:endParaRPr lang="af-ZA" sz="1200" b="0" i="0" u="none" strike="noStrike" cap="none" dirty="0">
              <a:solidFill>
                <a:schemeClr val="dk1"/>
              </a:solidFill>
              <a:effectLst/>
              <a:latin typeface="Calibri"/>
              <a:ea typeface="Calibri"/>
              <a:cs typeface="Calibri"/>
              <a:sym typeface="Calibri"/>
            </a:endParaRPr>
          </a:p>
          <a:p>
            <a:r>
              <a:rPr lang="en-ZA" sz="1200" b="1" i="0" u="none" strike="noStrike" cap="none" dirty="0">
                <a:solidFill>
                  <a:schemeClr val="dk1"/>
                </a:solidFill>
                <a:effectLst/>
                <a:latin typeface="Calibri"/>
                <a:ea typeface="Calibri"/>
                <a:cs typeface="Calibri"/>
                <a:sym typeface="Calibri"/>
              </a:rPr>
              <a:t>A.</a:t>
            </a:r>
            <a:r>
              <a:rPr lang="en-ZA" sz="1200" b="0" i="0" u="none" strike="noStrike" cap="none" dirty="0">
                <a:solidFill>
                  <a:schemeClr val="dk1"/>
                </a:solidFill>
                <a:effectLst/>
                <a:latin typeface="Calibri"/>
                <a:ea typeface="Calibri"/>
                <a:cs typeface="Calibri"/>
                <a:sym typeface="Calibri"/>
              </a:rPr>
              <a:t> lose friends</a:t>
            </a:r>
            <a:endParaRPr lang="af-ZA" sz="1200" b="0" i="0" u="none" strike="noStrike" cap="none" dirty="0">
              <a:solidFill>
                <a:schemeClr val="dk1"/>
              </a:solidFill>
              <a:effectLst/>
              <a:latin typeface="Calibri"/>
              <a:ea typeface="Calibri"/>
              <a:cs typeface="Calibri"/>
              <a:sym typeface="Calibri"/>
            </a:endParaRPr>
          </a:p>
          <a:p>
            <a:r>
              <a:rPr lang="en-ZA" sz="1200" b="0" i="0" u="none" strike="noStrike" cap="none" dirty="0">
                <a:solidFill>
                  <a:schemeClr val="dk1"/>
                </a:solidFill>
                <a:effectLst/>
                <a:latin typeface="Calibri"/>
                <a:ea typeface="Calibri"/>
                <a:cs typeface="Calibri"/>
                <a:sym typeface="Calibri"/>
              </a:rPr>
              <a:t>or</a:t>
            </a:r>
            <a:endParaRPr lang="af-ZA" sz="1200" b="0" i="0" u="none" strike="noStrike" cap="none" dirty="0">
              <a:solidFill>
                <a:schemeClr val="dk1"/>
              </a:solidFill>
              <a:effectLst/>
              <a:latin typeface="Calibri"/>
              <a:ea typeface="Calibri"/>
              <a:cs typeface="Calibri"/>
              <a:sym typeface="Calibri"/>
            </a:endParaRPr>
          </a:p>
          <a:p>
            <a:r>
              <a:rPr lang="en-ZA" sz="1200" b="1" i="0" u="none" strike="noStrike" cap="none" dirty="0">
                <a:solidFill>
                  <a:schemeClr val="dk1"/>
                </a:solidFill>
                <a:effectLst/>
                <a:latin typeface="Calibri"/>
                <a:ea typeface="Calibri"/>
                <a:cs typeface="Calibri"/>
                <a:sym typeface="Calibri"/>
              </a:rPr>
              <a:t>B.</a:t>
            </a:r>
            <a:r>
              <a:rPr lang="en-ZA" sz="1200" b="0" i="0" u="none" strike="noStrike" cap="none" dirty="0">
                <a:solidFill>
                  <a:schemeClr val="dk1"/>
                </a:solidFill>
                <a:effectLst/>
                <a:latin typeface="Calibri"/>
                <a:ea typeface="Calibri"/>
                <a:cs typeface="Calibri"/>
                <a:sym typeface="Calibri"/>
              </a:rPr>
              <a:t> break your values?</a:t>
            </a:r>
            <a:endParaRPr lang="af-ZA" sz="1200" b="0" i="0" u="none" strike="noStrike" cap="none" dirty="0">
              <a:solidFill>
                <a:schemeClr val="dk1"/>
              </a:solidFill>
              <a:effectLst/>
              <a:latin typeface="Calibri"/>
              <a:ea typeface="Calibri"/>
              <a:cs typeface="Calibri"/>
              <a:sym typeface="Calibri"/>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4</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455547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ZA" sz="1200" b="1" i="0" u="none" strike="noStrike" cap="none" dirty="0">
                <a:solidFill>
                  <a:schemeClr val="dk1"/>
                </a:solidFill>
                <a:effectLst/>
                <a:latin typeface="Calibri"/>
                <a:ea typeface="Calibri"/>
                <a:cs typeface="Calibri"/>
                <a:sym typeface="Calibri"/>
              </a:rPr>
              <a:t>Slide 5:</a:t>
            </a:r>
            <a:r>
              <a:rPr lang="en-ZA" sz="1200" b="0" i="0" u="none" strike="noStrike" cap="none" dirty="0">
                <a:solidFill>
                  <a:schemeClr val="dk1"/>
                </a:solidFill>
                <a:effectLst/>
                <a:latin typeface="Calibri"/>
                <a:ea typeface="Calibri"/>
                <a:cs typeface="Calibri"/>
                <a:sym typeface="Calibri"/>
              </a:rPr>
              <a:t> Would you rather:</a:t>
            </a:r>
            <a:endParaRPr lang="af-ZA" sz="1200" b="0" i="0" u="none" strike="noStrike" cap="none" dirty="0">
              <a:solidFill>
                <a:schemeClr val="dk1"/>
              </a:solidFill>
              <a:effectLst/>
              <a:latin typeface="Calibri"/>
              <a:ea typeface="Calibri"/>
              <a:cs typeface="Calibri"/>
              <a:sym typeface="Calibri"/>
            </a:endParaRPr>
          </a:p>
          <a:p>
            <a:r>
              <a:rPr lang="en-ZA" sz="1200" b="1" i="0" u="none" strike="noStrike" cap="none" dirty="0">
                <a:solidFill>
                  <a:schemeClr val="dk1"/>
                </a:solidFill>
                <a:effectLst/>
                <a:latin typeface="Calibri"/>
                <a:ea typeface="Calibri"/>
                <a:cs typeface="Calibri"/>
                <a:sym typeface="Calibri"/>
              </a:rPr>
              <a:t>A.</a:t>
            </a:r>
            <a:r>
              <a:rPr lang="en-ZA" sz="1200" b="0" i="0" u="none" strike="noStrike" cap="none" dirty="0">
                <a:solidFill>
                  <a:schemeClr val="dk1"/>
                </a:solidFill>
                <a:effectLst/>
                <a:latin typeface="Calibri"/>
                <a:ea typeface="Calibri"/>
                <a:cs typeface="Calibri"/>
                <a:sym typeface="Calibri"/>
              </a:rPr>
              <a:t> tell a friend an uncomfortable truth that might upset them</a:t>
            </a:r>
            <a:endParaRPr lang="af-ZA" sz="1200" b="0" i="0" u="none" strike="noStrike" cap="none" dirty="0">
              <a:solidFill>
                <a:schemeClr val="dk1"/>
              </a:solidFill>
              <a:effectLst/>
              <a:latin typeface="Calibri"/>
              <a:ea typeface="Calibri"/>
              <a:cs typeface="Calibri"/>
              <a:sym typeface="Calibri"/>
            </a:endParaRPr>
          </a:p>
          <a:p>
            <a:r>
              <a:rPr lang="en-ZA" sz="1200" b="0" i="0" u="none" strike="noStrike" cap="none" dirty="0">
                <a:solidFill>
                  <a:schemeClr val="dk1"/>
                </a:solidFill>
                <a:effectLst/>
                <a:latin typeface="Calibri"/>
                <a:ea typeface="Calibri"/>
                <a:cs typeface="Calibri"/>
                <a:sym typeface="Calibri"/>
              </a:rPr>
              <a:t>or</a:t>
            </a:r>
            <a:endParaRPr lang="af-ZA" sz="1200" b="0" i="0" u="none" strike="noStrike" cap="none" dirty="0">
              <a:solidFill>
                <a:schemeClr val="dk1"/>
              </a:solidFill>
              <a:effectLst/>
              <a:latin typeface="Calibri"/>
              <a:ea typeface="Calibri"/>
              <a:cs typeface="Calibri"/>
              <a:sym typeface="Calibri"/>
            </a:endParaRPr>
          </a:p>
          <a:p>
            <a:r>
              <a:rPr lang="en-ZA" sz="1200" b="1" i="0" u="none" strike="noStrike" cap="none" dirty="0">
                <a:solidFill>
                  <a:schemeClr val="dk1"/>
                </a:solidFill>
                <a:effectLst/>
                <a:latin typeface="Calibri"/>
                <a:ea typeface="Calibri"/>
                <a:cs typeface="Calibri"/>
                <a:sym typeface="Calibri"/>
              </a:rPr>
              <a:t>B.</a:t>
            </a:r>
            <a:r>
              <a:rPr lang="en-ZA" sz="1200" b="0" i="0" u="none" strike="noStrike" cap="none" dirty="0">
                <a:solidFill>
                  <a:schemeClr val="dk1"/>
                </a:solidFill>
                <a:effectLst/>
                <a:latin typeface="Calibri"/>
                <a:ea typeface="Calibri"/>
                <a:cs typeface="Calibri"/>
                <a:sym typeface="Calibri"/>
              </a:rPr>
              <a:t> keep quiet to protect their feelings?</a:t>
            </a:r>
            <a:endParaRPr lang="af-ZA" sz="1200" b="0" i="0" u="none" strike="noStrike" cap="none" dirty="0">
              <a:solidFill>
                <a:schemeClr val="dk1"/>
              </a:solidFill>
              <a:effectLst/>
              <a:latin typeface="Calibri"/>
              <a:ea typeface="Calibri"/>
              <a:cs typeface="Calibri"/>
              <a:sym typeface="Calibri"/>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5</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669129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ZA" sz="1200" b="1" i="0" u="none" strike="noStrike" cap="none" dirty="0">
                <a:solidFill>
                  <a:schemeClr val="dk1"/>
                </a:solidFill>
                <a:effectLst/>
                <a:latin typeface="Calibri"/>
                <a:ea typeface="Calibri"/>
                <a:cs typeface="Calibri"/>
                <a:sym typeface="Calibri"/>
              </a:rPr>
              <a:t>Slide 6:</a:t>
            </a:r>
            <a:r>
              <a:rPr lang="en-ZA" sz="1200" b="0" i="0" u="none" strike="noStrike" cap="none" dirty="0">
                <a:solidFill>
                  <a:schemeClr val="dk1"/>
                </a:solidFill>
                <a:effectLst/>
                <a:latin typeface="Calibri"/>
                <a:ea typeface="Calibri"/>
                <a:cs typeface="Calibri"/>
                <a:sym typeface="Calibri"/>
              </a:rPr>
              <a:t> Would you rather:</a:t>
            </a:r>
            <a:endParaRPr lang="af-ZA" sz="1200" b="0" i="0" u="none" strike="noStrike" cap="none" dirty="0">
              <a:solidFill>
                <a:schemeClr val="dk1"/>
              </a:solidFill>
              <a:effectLst/>
              <a:latin typeface="Calibri"/>
              <a:ea typeface="Calibri"/>
              <a:cs typeface="Calibri"/>
              <a:sym typeface="Calibri"/>
            </a:endParaRPr>
          </a:p>
          <a:p>
            <a:r>
              <a:rPr lang="en-ZA" sz="1200" b="1" i="0" u="none" strike="noStrike" cap="none" dirty="0">
                <a:solidFill>
                  <a:schemeClr val="dk1"/>
                </a:solidFill>
                <a:effectLst/>
                <a:latin typeface="Calibri"/>
                <a:ea typeface="Calibri"/>
                <a:cs typeface="Calibri"/>
                <a:sym typeface="Calibri"/>
              </a:rPr>
              <a:t>A.</a:t>
            </a:r>
            <a:r>
              <a:rPr lang="en-ZA" sz="1200" b="0" i="0" u="none" strike="noStrike" cap="none" dirty="0">
                <a:solidFill>
                  <a:schemeClr val="dk1"/>
                </a:solidFill>
                <a:effectLst/>
                <a:latin typeface="Calibri"/>
                <a:ea typeface="Calibri"/>
                <a:cs typeface="Calibri"/>
                <a:sym typeface="Calibri"/>
              </a:rPr>
              <a:t> follow strict rules at home for your safety</a:t>
            </a:r>
            <a:endParaRPr lang="af-ZA" sz="1200" b="0" i="0" u="none" strike="noStrike" cap="none" dirty="0">
              <a:solidFill>
                <a:schemeClr val="dk1"/>
              </a:solidFill>
              <a:effectLst/>
              <a:latin typeface="Calibri"/>
              <a:ea typeface="Calibri"/>
              <a:cs typeface="Calibri"/>
              <a:sym typeface="Calibri"/>
            </a:endParaRPr>
          </a:p>
          <a:p>
            <a:r>
              <a:rPr lang="en-ZA" sz="1200" b="0" i="0" u="none" strike="noStrike" cap="none" dirty="0">
                <a:solidFill>
                  <a:schemeClr val="dk1"/>
                </a:solidFill>
                <a:effectLst/>
                <a:latin typeface="Calibri"/>
                <a:ea typeface="Calibri"/>
                <a:cs typeface="Calibri"/>
                <a:sym typeface="Calibri"/>
              </a:rPr>
              <a:t>or</a:t>
            </a:r>
            <a:endParaRPr lang="af-ZA" sz="1200" b="0" i="0" u="none" strike="noStrike" cap="none" dirty="0">
              <a:solidFill>
                <a:schemeClr val="dk1"/>
              </a:solidFill>
              <a:effectLst/>
              <a:latin typeface="Calibri"/>
              <a:ea typeface="Calibri"/>
              <a:cs typeface="Calibri"/>
              <a:sym typeface="Calibri"/>
            </a:endParaRPr>
          </a:p>
          <a:p>
            <a:r>
              <a:rPr lang="en-ZA" sz="1200" b="1" i="0" u="none" strike="noStrike" cap="none" dirty="0">
                <a:solidFill>
                  <a:schemeClr val="dk1"/>
                </a:solidFill>
                <a:effectLst/>
                <a:latin typeface="Calibri"/>
                <a:ea typeface="Calibri"/>
                <a:cs typeface="Calibri"/>
                <a:sym typeface="Calibri"/>
              </a:rPr>
              <a:t>B.</a:t>
            </a:r>
            <a:r>
              <a:rPr lang="en-ZA" sz="1200" b="0" i="0" u="none" strike="noStrike" cap="none" dirty="0">
                <a:solidFill>
                  <a:schemeClr val="dk1"/>
                </a:solidFill>
                <a:effectLst/>
                <a:latin typeface="Calibri"/>
                <a:ea typeface="Calibri"/>
                <a:cs typeface="Calibri"/>
                <a:sym typeface="Calibri"/>
              </a:rPr>
              <a:t> have more freedom with less guidance?</a:t>
            </a:r>
            <a:endParaRPr lang="af-ZA" sz="1200" b="0" i="0" u="none" strike="noStrike" cap="none" dirty="0">
              <a:solidFill>
                <a:schemeClr val="dk1"/>
              </a:solidFill>
              <a:effectLst/>
              <a:latin typeface="Calibri"/>
              <a:ea typeface="Calibri"/>
              <a:cs typeface="Calibri"/>
              <a:sym typeface="Calibri"/>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6</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073202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ZA" sz="1200" b="1" i="0" u="none" strike="noStrike" cap="none" dirty="0">
                <a:solidFill>
                  <a:schemeClr val="dk1"/>
                </a:solidFill>
                <a:effectLst/>
                <a:latin typeface="Calibri"/>
                <a:ea typeface="Calibri"/>
                <a:cs typeface="Calibri"/>
                <a:sym typeface="Calibri"/>
              </a:rPr>
              <a:t>Slide 7:</a:t>
            </a:r>
            <a:r>
              <a:rPr lang="en-ZA" sz="1200" b="0" i="0" u="none" strike="noStrike" cap="none" dirty="0">
                <a:solidFill>
                  <a:schemeClr val="dk1"/>
                </a:solidFill>
                <a:effectLst/>
                <a:latin typeface="Calibri"/>
                <a:ea typeface="Calibri"/>
                <a:cs typeface="Calibri"/>
                <a:sym typeface="Calibri"/>
              </a:rPr>
              <a:t> Would you rather:</a:t>
            </a:r>
            <a:endParaRPr lang="af-ZA" sz="1200" b="0" i="0" u="none" strike="noStrike" cap="none" dirty="0">
              <a:solidFill>
                <a:schemeClr val="dk1"/>
              </a:solidFill>
              <a:effectLst/>
              <a:latin typeface="Calibri"/>
              <a:ea typeface="Calibri"/>
              <a:cs typeface="Calibri"/>
              <a:sym typeface="Calibri"/>
            </a:endParaRPr>
          </a:p>
          <a:p>
            <a:r>
              <a:rPr lang="en-ZA" sz="1200" b="1" i="0" u="none" strike="noStrike" cap="none" dirty="0">
                <a:solidFill>
                  <a:schemeClr val="dk1"/>
                </a:solidFill>
                <a:effectLst/>
                <a:latin typeface="Calibri"/>
                <a:ea typeface="Calibri"/>
                <a:cs typeface="Calibri"/>
                <a:sym typeface="Calibri"/>
              </a:rPr>
              <a:t>A.</a:t>
            </a:r>
            <a:r>
              <a:rPr lang="en-ZA" sz="1200" b="0" i="0" u="none" strike="noStrike" cap="none" dirty="0">
                <a:solidFill>
                  <a:schemeClr val="dk1"/>
                </a:solidFill>
                <a:effectLst/>
                <a:latin typeface="Calibri"/>
                <a:ea typeface="Calibri"/>
                <a:cs typeface="Calibri"/>
                <a:sym typeface="Calibri"/>
              </a:rPr>
              <a:t> date someone your friends do not approve of</a:t>
            </a:r>
            <a:endParaRPr lang="af-ZA" sz="1200" b="0" i="0" u="none" strike="noStrike" cap="none" dirty="0">
              <a:solidFill>
                <a:schemeClr val="dk1"/>
              </a:solidFill>
              <a:effectLst/>
              <a:latin typeface="Calibri"/>
              <a:ea typeface="Calibri"/>
              <a:cs typeface="Calibri"/>
              <a:sym typeface="Calibri"/>
            </a:endParaRPr>
          </a:p>
          <a:p>
            <a:r>
              <a:rPr lang="en-ZA" sz="1200" b="0" i="0" u="none" strike="noStrike" cap="none" dirty="0">
                <a:solidFill>
                  <a:schemeClr val="dk1"/>
                </a:solidFill>
                <a:effectLst/>
                <a:latin typeface="Calibri"/>
                <a:ea typeface="Calibri"/>
                <a:cs typeface="Calibri"/>
                <a:sym typeface="Calibri"/>
              </a:rPr>
              <a:t>or</a:t>
            </a:r>
            <a:endParaRPr lang="af-ZA" sz="1200" b="0" i="0" u="none" strike="noStrike" cap="none" dirty="0">
              <a:solidFill>
                <a:schemeClr val="dk1"/>
              </a:solidFill>
              <a:effectLst/>
              <a:latin typeface="Calibri"/>
              <a:ea typeface="Calibri"/>
              <a:cs typeface="Calibri"/>
              <a:sym typeface="Calibri"/>
            </a:endParaRPr>
          </a:p>
          <a:p>
            <a:r>
              <a:rPr lang="en-ZA" sz="1200" b="1" i="0" u="none" strike="noStrike" cap="none" dirty="0">
                <a:solidFill>
                  <a:schemeClr val="dk1"/>
                </a:solidFill>
                <a:effectLst/>
                <a:latin typeface="Calibri"/>
                <a:ea typeface="Calibri"/>
                <a:cs typeface="Calibri"/>
                <a:sym typeface="Calibri"/>
              </a:rPr>
              <a:t>B.</a:t>
            </a:r>
            <a:r>
              <a:rPr lang="en-ZA" sz="1200" b="0" i="0" u="none" strike="noStrike" cap="none" dirty="0">
                <a:solidFill>
                  <a:schemeClr val="dk1"/>
                </a:solidFill>
                <a:effectLst/>
                <a:latin typeface="Calibri"/>
                <a:ea typeface="Calibri"/>
                <a:cs typeface="Calibri"/>
                <a:sym typeface="Calibri"/>
              </a:rPr>
              <a:t> end the relationship to keep your friendships?</a:t>
            </a:r>
            <a:endParaRPr lang="af-ZA" sz="1200" b="0" i="0" u="none" strike="noStrike" cap="none" dirty="0">
              <a:solidFill>
                <a:schemeClr val="dk1"/>
              </a:solidFill>
              <a:effectLst/>
              <a:latin typeface="Calibri"/>
              <a:ea typeface="Calibri"/>
              <a:cs typeface="Calibri"/>
              <a:sym typeface="Calibri"/>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7</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561918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ZA" sz="1200" b="1" i="0" u="none" strike="noStrike" cap="none" dirty="0">
                <a:solidFill>
                  <a:schemeClr val="dk1"/>
                </a:solidFill>
                <a:effectLst/>
                <a:latin typeface="Calibri"/>
                <a:ea typeface="Calibri"/>
                <a:cs typeface="Calibri"/>
                <a:sym typeface="Calibri"/>
              </a:rPr>
              <a:t>Slide 8:</a:t>
            </a:r>
            <a:r>
              <a:rPr lang="en-ZA" sz="1200" b="0" i="0" u="none" strike="noStrike" cap="none" dirty="0">
                <a:solidFill>
                  <a:schemeClr val="dk1"/>
                </a:solidFill>
                <a:effectLst/>
                <a:latin typeface="Calibri"/>
                <a:ea typeface="Calibri"/>
                <a:cs typeface="Calibri"/>
                <a:sym typeface="Calibri"/>
              </a:rPr>
              <a:t> Would you rather:</a:t>
            </a:r>
            <a:endParaRPr lang="af-ZA" sz="1200" b="0" i="0" u="none" strike="noStrike" cap="none" dirty="0">
              <a:solidFill>
                <a:schemeClr val="dk1"/>
              </a:solidFill>
              <a:effectLst/>
              <a:latin typeface="Calibri"/>
              <a:ea typeface="Calibri"/>
              <a:cs typeface="Calibri"/>
              <a:sym typeface="Calibri"/>
            </a:endParaRPr>
          </a:p>
          <a:p>
            <a:r>
              <a:rPr lang="en-ZA" sz="1200" b="1" i="0" u="none" strike="noStrike" cap="none" dirty="0">
                <a:solidFill>
                  <a:schemeClr val="dk1"/>
                </a:solidFill>
                <a:effectLst/>
                <a:latin typeface="Calibri"/>
                <a:ea typeface="Calibri"/>
                <a:cs typeface="Calibri"/>
                <a:sym typeface="Calibri"/>
              </a:rPr>
              <a:t>A.</a:t>
            </a:r>
            <a:r>
              <a:rPr lang="en-ZA" sz="1200" b="0" i="0" u="none" strike="noStrike" cap="none" dirty="0">
                <a:solidFill>
                  <a:schemeClr val="dk1"/>
                </a:solidFill>
                <a:effectLst/>
                <a:latin typeface="Calibri"/>
                <a:ea typeface="Calibri"/>
                <a:cs typeface="Calibri"/>
                <a:sym typeface="Calibri"/>
              </a:rPr>
              <a:t> stay with a group you have known your whole life, even if you do not fully agree with them</a:t>
            </a:r>
            <a:endParaRPr lang="af-ZA" sz="1200" b="0" i="0" u="none" strike="noStrike" cap="none" dirty="0">
              <a:solidFill>
                <a:schemeClr val="dk1"/>
              </a:solidFill>
              <a:effectLst/>
              <a:latin typeface="Calibri"/>
              <a:ea typeface="Calibri"/>
              <a:cs typeface="Calibri"/>
              <a:sym typeface="Calibri"/>
            </a:endParaRPr>
          </a:p>
          <a:p>
            <a:r>
              <a:rPr lang="en-ZA" sz="1200" b="0" i="0" u="none" strike="noStrike" cap="none" dirty="0">
                <a:solidFill>
                  <a:schemeClr val="dk1"/>
                </a:solidFill>
                <a:effectLst/>
                <a:latin typeface="Calibri"/>
                <a:ea typeface="Calibri"/>
                <a:cs typeface="Calibri"/>
                <a:sym typeface="Calibri"/>
              </a:rPr>
              <a:t>or</a:t>
            </a:r>
            <a:endParaRPr lang="af-ZA" sz="1200" b="0" i="0" u="none" strike="noStrike" cap="none" dirty="0">
              <a:solidFill>
                <a:schemeClr val="dk1"/>
              </a:solidFill>
              <a:effectLst/>
              <a:latin typeface="Calibri"/>
              <a:ea typeface="Calibri"/>
              <a:cs typeface="Calibri"/>
              <a:sym typeface="Calibri"/>
            </a:endParaRPr>
          </a:p>
          <a:p>
            <a:r>
              <a:rPr lang="en-ZA" sz="1200" b="1" i="0" u="none" strike="noStrike" cap="none" dirty="0">
                <a:solidFill>
                  <a:schemeClr val="dk1"/>
                </a:solidFill>
                <a:effectLst/>
                <a:latin typeface="Calibri"/>
                <a:ea typeface="Calibri"/>
                <a:cs typeface="Calibri"/>
                <a:sym typeface="Calibri"/>
              </a:rPr>
              <a:t>B.</a:t>
            </a:r>
            <a:r>
              <a:rPr lang="en-ZA" sz="1200" b="0" i="0" u="none" strike="noStrike" cap="none" dirty="0">
                <a:solidFill>
                  <a:schemeClr val="dk1"/>
                </a:solidFill>
                <a:effectLst/>
                <a:latin typeface="Calibri"/>
                <a:ea typeface="Calibri"/>
                <a:cs typeface="Calibri"/>
                <a:sym typeface="Calibri"/>
              </a:rPr>
              <a:t> find another group and stay true to your values?</a:t>
            </a:r>
            <a:endParaRPr lang="af-ZA" sz="1200" b="0" i="0" u="none" strike="noStrike" cap="none" dirty="0">
              <a:solidFill>
                <a:schemeClr val="dk1"/>
              </a:solidFill>
              <a:effectLst/>
              <a:latin typeface="Calibri"/>
              <a:ea typeface="Calibri"/>
              <a:cs typeface="Calibri"/>
              <a:sym typeface="Calibri"/>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8</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875648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ZA" sz="1200" b="1" i="0" u="none" strike="noStrike" cap="none" dirty="0">
                <a:solidFill>
                  <a:schemeClr val="dk1"/>
                </a:solidFill>
                <a:effectLst/>
                <a:latin typeface="Calibri"/>
                <a:ea typeface="Calibri"/>
                <a:cs typeface="Calibri"/>
                <a:sym typeface="Calibri"/>
              </a:rPr>
              <a:t>Slide 9:</a:t>
            </a:r>
            <a:r>
              <a:rPr lang="en-ZA" sz="1200" b="0" i="0" u="none" strike="noStrike" cap="none" dirty="0">
                <a:solidFill>
                  <a:schemeClr val="dk1"/>
                </a:solidFill>
                <a:effectLst/>
                <a:latin typeface="Calibri"/>
                <a:ea typeface="Calibri"/>
                <a:cs typeface="Calibri"/>
                <a:sym typeface="Calibri"/>
              </a:rPr>
              <a:t> Would you rather:</a:t>
            </a:r>
            <a:endParaRPr lang="af-ZA" sz="1200" b="0" i="0" u="none" strike="noStrike" cap="none" dirty="0">
              <a:solidFill>
                <a:schemeClr val="dk1"/>
              </a:solidFill>
              <a:effectLst/>
              <a:latin typeface="Calibri"/>
              <a:ea typeface="Calibri"/>
              <a:cs typeface="Calibri"/>
              <a:sym typeface="Calibri"/>
            </a:endParaRPr>
          </a:p>
          <a:p>
            <a:r>
              <a:rPr lang="en-ZA" sz="1200" b="1" i="0" u="none" strike="noStrike" cap="none" dirty="0">
                <a:solidFill>
                  <a:schemeClr val="dk1"/>
                </a:solidFill>
                <a:effectLst/>
                <a:latin typeface="Calibri"/>
                <a:ea typeface="Calibri"/>
                <a:cs typeface="Calibri"/>
                <a:sym typeface="Calibri"/>
              </a:rPr>
              <a:t>A.</a:t>
            </a:r>
            <a:r>
              <a:rPr lang="en-ZA" sz="1200" b="0" i="0" u="none" strike="noStrike" cap="none" dirty="0">
                <a:solidFill>
                  <a:schemeClr val="dk1"/>
                </a:solidFill>
                <a:effectLst/>
                <a:latin typeface="Calibri"/>
                <a:ea typeface="Calibri"/>
                <a:cs typeface="Calibri"/>
                <a:sym typeface="Calibri"/>
              </a:rPr>
              <a:t> admit publicly that you made a mistake</a:t>
            </a:r>
            <a:endParaRPr lang="af-ZA" sz="1200" b="0" i="0" u="none" strike="noStrike" cap="none" dirty="0">
              <a:solidFill>
                <a:schemeClr val="dk1"/>
              </a:solidFill>
              <a:effectLst/>
              <a:latin typeface="Calibri"/>
              <a:ea typeface="Calibri"/>
              <a:cs typeface="Calibri"/>
              <a:sym typeface="Calibri"/>
            </a:endParaRPr>
          </a:p>
          <a:p>
            <a:r>
              <a:rPr lang="en-ZA" sz="1200" b="0" i="0" u="none" strike="noStrike" cap="none" dirty="0">
                <a:solidFill>
                  <a:schemeClr val="dk1"/>
                </a:solidFill>
                <a:effectLst/>
                <a:latin typeface="Calibri"/>
                <a:ea typeface="Calibri"/>
                <a:cs typeface="Calibri"/>
                <a:sym typeface="Calibri"/>
              </a:rPr>
              <a:t>or</a:t>
            </a:r>
            <a:endParaRPr lang="af-ZA" sz="1200" b="0" i="0" u="none" strike="noStrike" cap="none" dirty="0">
              <a:solidFill>
                <a:schemeClr val="dk1"/>
              </a:solidFill>
              <a:effectLst/>
              <a:latin typeface="Calibri"/>
              <a:ea typeface="Calibri"/>
              <a:cs typeface="Calibri"/>
              <a:sym typeface="Calibri"/>
            </a:endParaRPr>
          </a:p>
          <a:p>
            <a:r>
              <a:rPr lang="en-ZA" sz="1200" b="1" i="0" u="none" strike="noStrike" cap="none" dirty="0">
                <a:solidFill>
                  <a:schemeClr val="dk1"/>
                </a:solidFill>
                <a:effectLst/>
                <a:latin typeface="Calibri"/>
                <a:ea typeface="Calibri"/>
                <a:cs typeface="Calibri"/>
                <a:sym typeface="Calibri"/>
              </a:rPr>
              <a:t>B.</a:t>
            </a:r>
            <a:r>
              <a:rPr lang="en-ZA" sz="1200" b="0" i="0" u="none" strike="noStrike" cap="none" dirty="0">
                <a:solidFill>
                  <a:schemeClr val="dk1"/>
                </a:solidFill>
                <a:effectLst/>
                <a:latin typeface="Calibri"/>
                <a:ea typeface="Calibri"/>
                <a:cs typeface="Calibri"/>
                <a:sym typeface="Calibri"/>
              </a:rPr>
              <a:t> hide it and hope no one finds out?</a:t>
            </a:r>
            <a:endParaRPr lang="af-ZA" sz="1200" b="0" i="0" u="none" strike="noStrike" cap="none" dirty="0">
              <a:solidFill>
                <a:schemeClr val="dk1"/>
              </a:solidFill>
              <a:effectLst/>
              <a:latin typeface="Calibri"/>
              <a:ea typeface="Calibri"/>
              <a:cs typeface="Calibri"/>
              <a:sym typeface="Calibri"/>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9</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957337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28"/>
        <p:cNvGrpSpPr/>
        <p:nvPr/>
      </p:nvGrpSpPr>
      <p:grpSpPr>
        <a:xfrm>
          <a:off x="0" y="0"/>
          <a:ext cx="0" cy="0"/>
          <a:chOff x="0" y="0"/>
          <a:chExt cx="0" cy="0"/>
        </a:xfrm>
      </p:grpSpPr>
      <p:sp>
        <p:nvSpPr>
          <p:cNvPr id="29" name="Google Shape;29;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1" name="Google Shape;31;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3" name="Google Shape;33;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39982885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7"/>
        <p:cNvGrpSpPr/>
        <p:nvPr/>
      </p:nvGrpSpPr>
      <p:grpSpPr>
        <a:xfrm>
          <a:off x="0" y="0"/>
          <a:ext cx="0" cy="0"/>
          <a:chOff x="0" y="0"/>
          <a:chExt cx="0" cy="0"/>
        </a:xfrm>
      </p:grpSpPr>
      <p:sp>
        <p:nvSpPr>
          <p:cNvPr id="38" name="Google Shape;38;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37789923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2"/>
        <p:cNvGrpSpPr/>
        <p:nvPr/>
      </p:nvGrpSpPr>
      <p:grpSpPr>
        <a:xfrm>
          <a:off x="0" y="0"/>
          <a:ext cx="0" cy="0"/>
          <a:chOff x="0" y="0"/>
          <a:chExt cx="0" cy="0"/>
        </a:xfrm>
      </p:grpSpPr>
      <p:sp>
        <p:nvSpPr>
          <p:cNvPr id="43" name="Google Shape;43;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31921033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46"/>
        <p:cNvGrpSpPr/>
        <p:nvPr/>
      </p:nvGrpSpPr>
      <p:grpSpPr>
        <a:xfrm>
          <a:off x="0" y="0"/>
          <a:ext cx="0" cy="0"/>
          <a:chOff x="0" y="0"/>
          <a:chExt cx="0" cy="0"/>
        </a:xfrm>
      </p:grpSpPr>
      <p:sp>
        <p:nvSpPr>
          <p:cNvPr id="47" name="Google Shape;47;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9" name="Google Shape;49;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0" name="Google Shape;50;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40772324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53"/>
        <p:cNvGrpSpPr/>
        <p:nvPr/>
      </p:nvGrpSpPr>
      <p:grpSpPr>
        <a:xfrm>
          <a:off x="0" y="0"/>
          <a:ext cx="0" cy="0"/>
          <a:chOff x="0" y="0"/>
          <a:chExt cx="0" cy="0"/>
        </a:xfrm>
      </p:grpSpPr>
      <p:sp>
        <p:nvSpPr>
          <p:cNvPr id="54" name="Google Shape;54;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3"/>
          <p:cNvSpPr>
            <a:spLocks noGrp="1"/>
          </p:cNvSpPr>
          <p:nvPr>
            <p:ph type="pic" idx="2"/>
          </p:nvPr>
        </p:nvSpPr>
        <p:spPr>
          <a:xfrm>
            <a:off x="5183188" y="987425"/>
            <a:ext cx="6172200" cy="4873625"/>
          </a:xfrm>
          <a:prstGeom prst="rect">
            <a:avLst/>
          </a:prstGeom>
          <a:noFill/>
          <a:ln>
            <a:noFill/>
          </a:ln>
        </p:spPr>
        <p:txBody>
          <a:bodyPr/>
          <a:lstStyle/>
          <a:p>
            <a:endParaRPr lang="en-US"/>
          </a:p>
        </p:txBody>
      </p:sp>
      <p:sp>
        <p:nvSpPr>
          <p:cNvPr id="56" name="Google Shape;56;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7" name="Google Shape;57;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41055675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0"/>
        <p:cNvGrpSpPr/>
        <p:nvPr/>
      </p:nvGrpSpPr>
      <p:grpSpPr>
        <a:xfrm>
          <a:off x="0" y="0"/>
          <a:ext cx="0" cy="0"/>
          <a:chOff x="0" y="0"/>
          <a:chExt cx="0" cy="0"/>
        </a:xfrm>
      </p:grpSpPr>
      <p:sp>
        <p:nvSpPr>
          <p:cNvPr id="61" name="Google Shape;61;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724909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66"/>
        <p:cNvGrpSpPr/>
        <p:nvPr/>
      </p:nvGrpSpPr>
      <p:grpSpPr>
        <a:xfrm>
          <a:off x="0" y="0"/>
          <a:ext cx="0" cy="0"/>
          <a:chOff x="0" y="0"/>
          <a:chExt cx="0" cy="0"/>
        </a:xfrm>
      </p:grpSpPr>
      <p:sp>
        <p:nvSpPr>
          <p:cNvPr id="67" name="Google Shape;67;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19005032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3883121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1"/>
        <p:cNvGrpSpPr/>
        <p:nvPr/>
      </p:nvGrpSpPr>
      <p:grpSpPr>
        <a:xfrm>
          <a:off x="0" y="0"/>
          <a:ext cx="0" cy="0"/>
          <a:chOff x="0" y="0"/>
          <a:chExt cx="0" cy="0"/>
        </a:xfrm>
      </p:grpSpPr>
      <p:sp>
        <p:nvSpPr>
          <p:cNvPr id="22" name="Google Shape;22;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15507707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28"/>
        <p:cNvGrpSpPr/>
        <p:nvPr/>
      </p:nvGrpSpPr>
      <p:grpSpPr>
        <a:xfrm>
          <a:off x="0" y="0"/>
          <a:ext cx="0" cy="0"/>
          <a:chOff x="0" y="0"/>
          <a:chExt cx="0" cy="0"/>
        </a:xfrm>
      </p:grpSpPr>
      <p:sp>
        <p:nvSpPr>
          <p:cNvPr id="29" name="Google Shape;29;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1" name="Google Shape;31;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3" name="Google Shape;33;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2235157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8"/>
        <p:cNvGrpSpPr/>
        <p:nvPr/>
      </p:nvGrpSpPr>
      <p:grpSpPr>
        <a:xfrm>
          <a:off x="0" y="0"/>
          <a:ext cx="0" cy="0"/>
          <a:chOff x="0" y="0"/>
          <a:chExt cx="0" cy="0"/>
        </a:xfrm>
      </p:grpSpPr>
      <p:sp>
        <p:nvSpPr>
          <p:cNvPr id="29" name="Google Shape;29;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1" name="Google Shape;31;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3" name="Google Shape;33;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7"/>
        <p:cNvGrpSpPr/>
        <p:nvPr/>
      </p:nvGrpSpPr>
      <p:grpSpPr>
        <a:xfrm>
          <a:off x="0" y="0"/>
          <a:ext cx="0" cy="0"/>
          <a:chOff x="0" y="0"/>
          <a:chExt cx="0" cy="0"/>
        </a:xfrm>
      </p:grpSpPr>
      <p:sp>
        <p:nvSpPr>
          <p:cNvPr id="38" name="Google Shape;38;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21205983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2"/>
        <p:cNvGrpSpPr/>
        <p:nvPr/>
      </p:nvGrpSpPr>
      <p:grpSpPr>
        <a:xfrm>
          <a:off x="0" y="0"/>
          <a:ext cx="0" cy="0"/>
          <a:chOff x="0" y="0"/>
          <a:chExt cx="0" cy="0"/>
        </a:xfrm>
      </p:grpSpPr>
      <p:sp>
        <p:nvSpPr>
          <p:cNvPr id="43" name="Google Shape;43;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28024755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46"/>
        <p:cNvGrpSpPr/>
        <p:nvPr/>
      </p:nvGrpSpPr>
      <p:grpSpPr>
        <a:xfrm>
          <a:off x="0" y="0"/>
          <a:ext cx="0" cy="0"/>
          <a:chOff x="0" y="0"/>
          <a:chExt cx="0" cy="0"/>
        </a:xfrm>
      </p:grpSpPr>
      <p:sp>
        <p:nvSpPr>
          <p:cNvPr id="47" name="Google Shape;47;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9" name="Google Shape;49;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0" name="Google Shape;50;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1080582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53"/>
        <p:cNvGrpSpPr/>
        <p:nvPr/>
      </p:nvGrpSpPr>
      <p:grpSpPr>
        <a:xfrm>
          <a:off x="0" y="0"/>
          <a:ext cx="0" cy="0"/>
          <a:chOff x="0" y="0"/>
          <a:chExt cx="0" cy="0"/>
        </a:xfrm>
      </p:grpSpPr>
      <p:sp>
        <p:nvSpPr>
          <p:cNvPr id="54" name="Google Shape;54;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3"/>
          <p:cNvSpPr>
            <a:spLocks noGrp="1"/>
          </p:cNvSpPr>
          <p:nvPr>
            <p:ph type="pic" idx="2"/>
          </p:nvPr>
        </p:nvSpPr>
        <p:spPr>
          <a:xfrm>
            <a:off x="5183188" y="987425"/>
            <a:ext cx="6172200" cy="4873625"/>
          </a:xfrm>
          <a:prstGeom prst="rect">
            <a:avLst/>
          </a:prstGeom>
          <a:noFill/>
          <a:ln>
            <a:noFill/>
          </a:ln>
        </p:spPr>
        <p:txBody>
          <a:bodyPr/>
          <a:lstStyle/>
          <a:p>
            <a:endParaRPr lang="en-US"/>
          </a:p>
        </p:txBody>
      </p:sp>
      <p:sp>
        <p:nvSpPr>
          <p:cNvPr id="56" name="Google Shape;56;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7" name="Google Shape;57;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16965537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0"/>
        <p:cNvGrpSpPr/>
        <p:nvPr/>
      </p:nvGrpSpPr>
      <p:grpSpPr>
        <a:xfrm>
          <a:off x="0" y="0"/>
          <a:ext cx="0" cy="0"/>
          <a:chOff x="0" y="0"/>
          <a:chExt cx="0" cy="0"/>
        </a:xfrm>
      </p:grpSpPr>
      <p:sp>
        <p:nvSpPr>
          <p:cNvPr id="61" name="Google Shape;61;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7234313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66"/>
        <p:cNvGrpSpPr/>
        <p:nvPr/>
      </p:nvGrpSpPr>
      <p:grpSpPr>
        <a:xfrm>
          <a:off x="0" y="0"/>
          <a:ext cx="0" cy="0"/>
          <a:chOff x="0" y="0"/>
          <a:chExt cx="0" cy="0"/>
        </a:xfrm>
      </p:grpSpPr>
      <p:sp>
        <p:nvSpPr>
          <p:cNvPr id="67" name="Google Shape;67;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35923130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E60C3-E221-64A4-63EB-F18C87655D2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f-ZA"/>
          </a:p>
        </p:txBody>
      </p:sp>
      <p:sp>
        <p:nvSpPr>
          <p:cNvPr id="3" name="Subtitle 2">
            <a:extLst>
              <a:ext uri="{FF2B5EF4-FFF2-40B4-BE49-F238E27FC236}">
                <a16:creationId xmlns:a16="http://schemas.microsoft.com/office/drawing/2014/main" id="{7292CBF1-CDA4-209F-55AB-92F8BB72DE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f-ZA"/>
          </a:p>
        </p:txBody>
      </p:sp>
      <p:sp>
        <p:nvSpPr>
          <p:cNvPr id="4" name="Date Placeholder 3">
            <a:extLst>
              <a:ext uri="{FF2B5EF4-FFF2-40B4-BE49-F238E27FC236}">
                <a16:creationId xmlns:a16="http://schemas.microsoft.com/office/drawing/2014/main" id="{81F4AFA9-6F8B-BA8A-0F88-C1C0D3EEA54D}"/>
              </a:ext>
            </a:extLst>
          </p:cNvPr>
          <p:cNvSpPr>
            <a:spLocks noGrp="1"/>
          </p:cNvSpPr>
          <p:nvPr>
            <p:ph type="dt" sz="half" idx="10"/>
          </p:nvPr>
        </p:nvSpPr>
        <p:spPr/>
        <p:txBody>
          <a:bodyPr/>
          <a:lstStyle/>
          <a:p>
            <a:endParaRPr lang="af-ZA"/>
          </a:p>
        </p:txBody>
      </p:sp>
      <p:sp>
        <p:nvSpPr>
          <p:cNvPr id="5" name="Footer Placeholder 4">
            <a:extLst>
              <a:ext uri="{FF2B5EF4-FFF2-40B4-BE49-F238E27FC236}">
                <a16:creationId xmlns:a16="http://schemas.microsoft.com/office/drawing/2014/main" id="{A4CCF2FC-E275-4DFE-57AF-0DC13AAE1F90}"/>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82E5C817-8339-4F34-CD26-753A8F0E4C41}"/>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845741702"/>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43F59-9E9A-38C7-C8AE-9B70B7006141}"/>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0C4CB89E-433D-0357-E52C-CF474014385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5F416505-E483-A93B-4449-3BE9A84B890E}"/>
              </a:ext>
            </a:extLst>
          </p:cNvPr>
          <p:cNvSpPr>
            <a:spLocks noGrp="1"/>
          </p:cNvSpPr>
          <p:nvPr>
            <p:ph type="dt" sz="half" idx="10"/>
          </p:nvPr>
        </p:nvSpPr>
        <p:spPr/>
        <p:txBody>
          <a:bodyPr/>
          <a:lstStyle/>
          <a:p>
            <a:endParaRPr lang="af-ZA"/>
          </a:p>
        </p:txBody>
      </p:sp>
      <p:sp>
        <p:nvSpPr>
          <p:cNvPr id="5" name="Footer Placeholder 4">
            <a:extLst>
              <a:ext uri="{FF2B5EF4-FFF2-40B4-BE49-F238E27FC236}">
                <a16:creationId xmlns:a16="http://schemas.microsoft.com/office/drawing/2014/main" id="{FBFA31E9-1B0C-3A24-8EAD-503B60253294}"/>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42949F20-F5D0-11E2-3C04-18C30A388E1E}"/>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26374915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65882-4E56-C741-CECF-09E9178351A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f-ZA"/>
          </a:p>
        </p:txBody>
      </p:sp>
      <p:sp>
        <p:nvSpPr>
          <p:cNvPr id="3" name="Text Placeholder 2">
            <a:extLst>
              <a:ext uri="{FF2B5EF4-FFF2-40B4-BE49-F238E27FC236}">
                <a16:creationId xmlns:a16="http://schemas.microsoft.com/office/drawing/2014/main" id="{D71E9772-F0FF-0894-58CC-61A4CE3C58E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6EE08FD-40D1-0630-9287-B2CA140C93DF}"/>
              </a:ext>
            </a:extLst>
          </p:cNvPr>
          <p:cNvSpPr>
            <a:spLocks noGrp="1"/>
          </p:cNvSpPr>
          <p:nvPr>
            <p:ph type="dt" sz="half" idx="10"/>
          </p:nvPr>
        </p:nvSpPr>
        <p:spPr/>
        <p:txBody>
          <a:bodyPr/>
          <a:lstStyle/>
          <a:p>
            <a:endParaRPr lang="af-ZA"/>
          </a:p>
        </p:txBody>
      </p:sp>
      <p:sp>
        <p:nvSpPr>
          <p:cNvPr id="5" name="Footer Placeholder 4">
            <a:extLst>
              <a:ext uri="{FF2B5EF4-FFF2-40B4-BE49-F238E27FC236}">
                <a16:creationId xmlns:a16="http://schemas.microsoft.com/office/drawing/2014/main" id="{7CB8E566-29A0-31CC-064D-70B13AAAF2B3}"/>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BA667C7B-2E2C-4782-9D17-F710DB170475}"/>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1282025051"/>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C1624-3538-5483-F0C6-8116568E33B7}"/>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D6DFB4D4-5198-C416-B3C8-C920F7F57D9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Content Placeholder 3">
            <a:extLst>
              <a:ext uri="{FF2B5EF4-FFF2-40B4-BE49-F238E27FC236}">
                <a16:creationId xmlns:a16="http://schemas.microsoft.com/office/drawing/2014/main" id="{5DC10541-AA1C-3947-5EE9-028136C9699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Date Placeholder 4">
            <a:extLst>
              <a:ext uri="{FF2B5EF4-FFF2-40B4-BE49-F238E27FC236}">
                <a16:creationId xmlns:a16="http://schemas.microsoft.com/office/drawing/2014/main" id="{1D822B3D-ECCC-863F-29A0-0E5E9F24F66D}"/>
              </a:ext>
            </a:extLst>
          </p:cNvPr>
          <p:cNvSpPr>
            <a:spLocks noGrp="1"/>
          </p:cNvSpPr>
          <p:nvPr>
            <p:ph type="dt" sz="half" idx="10"/>
          </p:nvPr>
        </p:nvSpPr>
        <p:spPr/>
        <p:txBody>
          <a:bodyPr/>
          <a:lstStyle/>
          <a:p>
            <a:endParaRPr lang="af-ZA"/>
          </a:p>
        </p:txBody>
      </p:sp>
      <p:sp>
        <p:nvSpPr>
          <p:cNvPr id="6" name="Footer Placeholder 5">
            <a:extLst>
              <a:ext uri="{FF2B5EF4-FFF2-40B4-BE49-F238E27FC236}">
                <a16:creationId xmlns:a16="http://schemas.microsoft.com/office/drawing/2014/main" id="{2DDB5EBB-D167-FD41-9D9D-059FAD2C2EC9}"/>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8FD281E6-B969-D599-9A62-2790CC3E101D}"/>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13191952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7"/>
        <p:cNvGrpSpPr/>
        <p:nvPr/>
      </p:nvGrpSpPr>
      <p:grpSpPr>
        <a:xfrm>
          <a:off x="0" y="0"/>
          <a:ext cx="0" cy="0"/>
          <a:chOff x="0" y="0"/>
          <a:chExt cx="0" cy="0"/>
        </a:xfrm>
      </p:grpSpPr>
      <p:sp>
        <p:nvSpPr>
          <p:cNvPr id="38" name="Google Shape;38;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D2D04-36F2-1702-090A-4224D71465A0}"/>
              </a:ext>
            </a:extLst>
          </p:cNvPr>
          <p:cNvSpPr>
            <a:spLocks noGrp="1"/>
          </p:cNvSpPr>
          <p:nvPr>
            <p:ph type="title"/>
          </p:nvPr>
        </p:nvSpPr>
        <p:spPr>
          <a:xfrm>
            <a:off x="839788" y="365125"/>
            <a:ext cx="10515600" cy="1325563"/>
          </a:xfrm>
        </p:spPr>
        <p:txBody>
          <a:bodyPr/>
          <a:lstStyle/>
          <a:p>
            <a:r>
              <a:rPr lang="en-US"/>
              <a:t>Click to edit Master title style</a:t>
            </a:r>
            <a:endParaRPr lang="af-ZA"/>
          </a:p>
        </p:txBody>
      </p:sp>
      <p:sp>
        <p:nvSpPr>
          <p:cNvPr id="3" name="Text Placeholder 2">
            <a:extLst>
              <a:ext uri="{FF2B5EF4-FFF2-40B4-BE49-F238E27FC236}">
                <a16:creationId xmlns:a16="http://schemas.microsoft.com/office/drawing/2014/main" id="{0DF4C927-85FC-3E99-91F6-6C8836B6EE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AB16C0-FE4C-83A9-DDCC-A17B5428943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Text Placeholder 4">
            <a:extLst>
              <a:ext uri="{FF2B5EF4-FFF2-40B4-BE49-F238E27FC236}">
                <a16:creationId xmlns:a16="http://schemas.microsoft.com/office/drawing/2014/main" id="{AC6A739F-78F5-11B0-E150-80CC6527388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B9843FE-706B-68A1-12AC-BF3CF1E7D27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7" name="Date Placeholder 6">
            <a:extLst>
              <a:ext uri="{FF2B5EF4-FFF2-40B4-BE49-F238E27FC236}">
                <a16:creationId xmlns:a16="http://schemas.microsoft.com/office/drawing/2014/main" id="{2169E2D2-0419-AE1D-4779-D1079887C8B8}"/>
              </a:ext>
            </a:extLst>
          </p:cNvPr>
          <p:cNvSpPr>
            <a:spLocks noGrp="1"/>
          </p:cNvSpPr>
          <p:nvPr>
            <p:ph type="dt" sz="half" idx="10"/>
          </p:nvPr>
        </p:nvSpPr>
        <p:spPr/>
        <p:txBody>
          <a:bodyPr/>
          <a:lstStyle/>
          <a:p>
            <a:endParaRPr lang="af-ZA"/>
          </a:p>
        </p:txBody>
      </p:sp>
      <p:sp>
        <p:nvSpPr>
          <p:cNvPr id="8" name="Footer Placeholder 7">
            <a:extLst>
              <a:ext uri="{FF2B5EF4-FFF2-40B4-BE49-F238E27FC236}">
                <a16:creationId xmlns:a16="http://schemas.microsoft.com/office/drawing/2014/main" id="{9F31820A-61A3-3D22-0C84-02A217652B64}"/>
              </a:ext>
            </a:extLst>
          </p:cNvPr>
          <p:cNvSpPr>
            <a:spLocks noGrp="1"/>
          </p:cNvSpPr>
          <p:nvPr>
            <p:ph type="ftr" sz="quarter" idx="11"/>
          </p:nvPr>
        </p:nvSpPr>
        <p:spPr/>
        <p:txBody>
          <a:bodyPr/>
          <a:lstStyle/>
          <a:p>
            <a:endParaRPr lang="af-ZA"/>
          </a:p>
        </p:txBody>
      </p:sp>
      <p:sp>
        <p:nvSpPr>
          <p:cNvPr id="9" name="Slide Number Placeholder 8">
            <a:extLst>
              <a:ext uri="{FF2B5EF4-FFF2-40B4-BE49-F238E27FC236}">
                <a16:creationId xmlns:a16="http://schemas.microsoft.com/office/drawing/2014/main" id="{373D1EA5-9FCB-CD19-1F45-EAF8053E182A}"/>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35571950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945FF-A111-2389-C7AE-FC4472D2B686}"/>
              </a:ext>
            </a:extLst>
          </p:cNvPr>
          <p:cNvSpPr>
            <a:spLocks noGrp="1"/>
          </p:cNvSpPr>
          <p:nvPr>
            <p:ph type="title"/>
          </p:nvPr>
        </p:nvSpPr>
        <p:spPr/>
        <p:txBody>
          <a:bodyPr/>
          <a:lstStyle/>
          <a:p>
            <a:r>
              <a:rPr lang="en-US"/>
              <a:t>Click to edit Master title style</a:t>
            </a:r>
            <a:endParaRPr lang="af-ZA"/>
          </a:p>
        </p:txBody>
      </p:sp>
      <p:sp>
        <p:nvSpPr>
          <p:cNvPr id="3" name="Date Placeholder 2">
            <a:extLst>
              <a:ext uri="{FF2B5EF4-FFF2-40B4-BE49-F238E27FC236}">
                <a16:creationId xmlns:a16="http://schemas.microsoft.com/office/drawing/2014/main" id="{24A7A17E-3265-80D9-9215-2BD5CAF2C95E}"/>
              </a:ext>
            </a:extLst>
          </p:cNvPr>
          <p:cNvSpPr>
            <a:spLocks noGrp="1"/>
          </p:cNvSpPr>
          <p:nvPr>
            <p:ph type="dt" sz="half" idx="10"/>
          </p:nvPr>
        </p:nvSpPr>
        <p:spPr/>
        <p:txBody>
          <a:bodyPr/>
          <a:lstStyle/>
          <a:p>
            <a:endParaRPr lang="af-ZA"/>
          </a:p>
        </p:txBody>
      </p:sp>
      <p:sp>
        <p:nvSpPr>
          <p:cNvPr id="4" name="Footer Placeholder 3">
            <a:extLst>
              <a:ext uri="{FF2B5EF4-FFF2-40B4-BE49-F238E27FC236}">
                <a16:creationId xmlns:a16="http://schemas.microsoft.com/office/drawing/2014/main" id="{3C79DF06-EC91-C6D8-98DA-C97B868A6160}"/>
              </a:ext>
            </a:extLst>
          </p:cNvPr>
          <p:cNvSpPr>
            <a:spLocks noGrp="1"/>
          </p:cNvSpPr>
          <p:nvPr>
            <p:ph type="ftr" sz="quarter" idx="11"/>
          </p:nvPr>
        </p:nvSpPr>
        <p:spPr/>
        <p:txBody>
          <a:bodyPr/>
          <a:lstStyle/>
          <a:p>
            <a:endParaRPr lang="af-ZA"/>
          </a:p>
        </p:txBody>
      </p:sp>
      <p:sp>
        <p:nvSpPr>
          <p:cNvPr id="5" name="Slide Number Placeholder 4">
            <a:extLst>
              <a:ext uri="{FF2B5EF4-FFF2-40B4-BE49-F238E27FC236}">
                <a16:creationId xmlns:a16="http://schemas.microsoft.com/office/drawing/2014/main" id="{F4F99300-D213-7116-07D3-5BAE4D0079CB}"/>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11451950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0C09AB2-5430-CE62-D2ED-90EE8305172F}"/>
              </a:ext>
            </a:extLst>
          </p:cNvPr>
          <p:cNvSpPr>
            <a:spLocks noGrp="1"/>
          </p:cNvSpPr>
          <p:nvPr>
            <p:ph type="dt" sz="half" idx="10"/>
          </p:nvPr>
        </p:nvSpPr>
        <p:spPr/>
        <p:txBody>
          <a:bodyPr/>
          <a:lstStyle/>
          <a:p>
            <a:endParaRPr lang="af-ZA"/>
          </a:p>
        </p:txBody>
      </p:sp>
      <p:sp>
        <p:nvSpPr>
          <p:cNvPr id="3" name="Footer Placeholder 2">
            <a:extLst>
              <a:ext uri="{FF2B5EF4-FFF2-40B4-BE49-F238E27FC236}">
                <a16:creationId xmlns:a16="http://schemas.microsoft.com/office/drawing/2014/main" id="{2ED1C211-361E-F559-70EB-25B9AA2F8DD0}"/>
              </a:ext>
            </a:extLst>
          </p:cNvPr>
          <p:cNvSpPr>
            <a:spLocks noGrp="1"/>
          </p:cNvSpPr>
          <p:nvPr>
            <p:ph type="ftr" sz="quarter" idx="11"/>
          </p:nvPr>
        </p:nvSpPr>
        <p:spPr/>
        <p:txBody>
          <a:bodyPr/>
          <a:lstStyle/>
          <a:p>
            <a:endParaRPr lang="af-ZA"/>
          </a:p>
        </p:txBody>
      </p:sp>
      <p:sp>
        <p:nvSpPr>
          <p:cNvPr id="4" name="Slide Number Placeholder 3">
            <a:extLst>
              <a:ext uri="{FF2B5EF4-FFF2-40B4-BE49-F238E27FC236}">
                <a16:creationId xmlns:a16="http://schemas.microsoft.com/office/drawing/2014/main" id="{6F7C8673-46C4-1400-2CB9-99E96FD504E5}"/>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11085867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FBB43-01DA-8485-B59F-FF1F64BF7A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Content Placeholder 2">
            <a:extLst>
              <a:ext uri="{FF2B5EF4-FFF2-40B4-BE49-F238E27FC236}">
                <a16:creationId xmlns:a16="http://schemas.microsoft.com/office/drawing/2014/main" id="{5DCCA9EB-DEA1-3496-F4F4-F59ADEBF85D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Text Placeholder 3">
            <a:extLst>
              <a:ext uri="{FF2B5EF4-FFF2-40B4-BE49-F238E27FC236}">
                <a16:creationId xmlns:a16="http://schemas.microsoft.com/office/drawing/2014/main" id="{7D268CEA-A0AF-AD0C-B876-12ECB04C9A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77E8CB-95DB-EEC0-E29C-231B910C762C}"/>
              </a:ext>
            </a:extLst>
          </p:cNvPr>
          <p:cNvSpPr>
            <a:spLocks noGrp="1"/>
          </p:cNvSpPr>
          <p:nvPr>
            <p:ph type="dt" sz="half" idx="10"/>
          </p:nvPr>
        </p:nvSpPr>
        <p:spPr/>
        <p:txBody>
          <a:bodyPr/>
          <a:lstStyle/>
          <a:p>
            <a:endParaRPr lang="af-ZA"/>
          </a:p>
        </p:txBody>
      </p:sp>
      <p:sp>
        <p:nvSpPr>
          <p:cNvPr id="6" name="Footer Placeholder 5">
            <a:extLst>
              <a:ext uri="{FF2B5EF4-FFF2-40B4-BE49-F238E27FC236}">
                <a16:creationId xmlns:a16="http://schemas.microsoft.com/office/drawing/2014/main" id="{6C5B4D30-6EF1-A8AC-A24A-4CCA75B94BB0}"/>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D2BDAD11-ECDE-E790-75A3-63C4B2C7502D}"/>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1801406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AC0A8-9B11-A62E-DA4A-D45D7B7D8AA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Picture Placeholder 2">
            <a:extLst>
              <a:ext uri="{FF2B5EF4-FFF2-40B4-BE49-F238E27FC236}">
                <a16:creationId xmlns:a16="http://schemas.microsoft.com/office/drawing/2014/main" id="{9785CA25-3B18-BB1B-0D07-82EDDA75FF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f-ZA"/>
          </a:p>
        </p:txBody>
      </p:sp>
      <p:sp>
        <p:nvSpPr>
          <p:cNvPr id="4" name="Text Placeholder 3">
            <a:extLst>
              <a:ext uri="{FF2B5EF4-FFF2-40B4-BE49-F238E27FC236}">
                <a16:creationId xmlns:a16="http://schemas.microsoft.com/office/drawing/2014/main" id="{EC1AFC8D-3523-CC88-209D-6F481A98A5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96C29C-6960-69A7-46D1-EF3C62BF4371}"/>
              </a:ext>
            </a:extLst>
          </p:cNvPr>
          <p:cNvSpPr>
            <a:spLocks noGrp="1"/>
          </p:cNvSpPr>
          <p:nvPr>
            <p:ph type="dt" sz="half" idx="10"/>
          </p:nvPr>
        </p:nvSpPr>
        <p:spPr/>
        <p:txBody>
          <a:bodyPr/>
          <a:lstStyle/>
          <a:p>
            <a:endParaRPr lang="af-ZA"/>
          </a:p>
        </p:txBody>
      </p:sp>
      <p:sp>
        <p:nvSpPr>
          <p:cNvPr id="6" name="Footer Placeholder 5">
            <a:extLst>
              <a:ext uri="{FF2B5EF4-FFF2-40B4-BE49-F238E27FC236}">
                <a16:creationId xmlns:a16="http://schemas.microsoft.com/office/drawing/2014/main" id="{B663A4DB-124B-FDE7-75A5-0E349D0B0FE8}"/>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AB7E516D-53AF-9193-1DFE-035BEDDAAD35}"/>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1118946930"/>
      </p:ext>
    </p:extLst>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CD6C35-4728-4C73-021E-A7D12567C978}"/>
              </a:ext>
            </a:extLst>
          </p:cNvPr>
          <p:cNvSpPr>
            <a:spLocks noGrp="1"/>
          </p:cNvSpPr>
          <p:nvPr>
            <p:ph type="title"/>
          </p:nvPr>
        </p:nvSpPr>
        <p:spPr/>
        <p:txBody>
          <a:bodyPr/>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322B8AA6-1647-99E1-DD1D-C0BDFD81156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0D60D4D3-F190-FA72-12E7-8CE74AE5FDF2}"/>
              </a:ext>
            </a:extLst>
          </p:cNvPr>
          <p:cNvSpPr>
            <a:spLocks noGrp="1"/>
          </p:cNvSpPr>
          <p:nvPr>
            <p:ph type="dt" sz="half" idx="10"/>
          </p:nvPr>
        </p:nvSpPr>
        <p:spPr/>
        <p:txBody>
          <a:bodyPr/>
          <a:lstStyle/>
          <a:p>
            <a:endParaRPr lang="af-ZA"/>
          </a:p>
        </p:txBody>
      </p:sp>
      <p:sp>
        <p:nvSpPr>
          <p:cNvPr id="5" name="Footer Placeholder 4">
            <a:extLst>
              <a:ext uri="{FF2B5EF4-FFF2-40B4-BE49-F238E27FC236}">
                <a16:creationId xmlns:a16="http://schemas.microsoft.com/office/drawing/2014/main" id="{0AC8952C-3369-2963-FDA7-86EBA9BD9599}"/>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EFC84AD7-01BC-06CC-8C9E-6F0C3A43B875}"/>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16192035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4083318-906B-E029-207A-073C24BC4DF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D1B7C715-5E59-46E3-D7B5-7876BC155CC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860EAF80-85A6-3414-9981-509B189A911E}"/>
              </a:ext>
            </a:extLst>
          </p:cNvPr>
          <p:cNvSpPr>
            <a:spLocks noGrp="1"/>
          </p:cNvSpPr>
          <p:nvPr>
            <p:ph type="dt" sz="half" idx="10"/>
          </p:nvPr>
        </p:nvSpPr>
        <p:spPr/>
        <p:txBody>
          <a:bodyPr/>
          <a:lstStyle/>
          <a:p>
            <a:endParaRPr lang="af-ZA"/>
          </a:p>
        </p:txBody>
      </p:sp>
      <p:sp>
        <p:nvSpPr>
          <p:cNvPr id="5" name="Footer Placeholder 4">
            <a:extLst>
              <a:ext uri="{FF2B5EF4-FFF2-40B4-BE49-F238E27FC236}">
                <a16:creationId xmlns:a16="http://schemas.microsoft.com/office/drawing/2014/main" id="{76A2D989-8126-69A1-96D8-96F26DE0CA37}"/>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7A9A02BD-6957-A57A-CA83-8755420FAED2}"/>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6760192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2"/>
        <p:cNvGrpSpPr/>
        <p:nvPr/>
      </p:nvGrpSpPr>
      <p:grpSpPr>
        <a:xfrm>
          <a:off x="0" y="0"/>
          <a:ext cx="0" cy="0"/>
          <a:chOff x="0" y="0"/>
          <a:chExt cx="0" cy="0"/>
        </a:xfrm>
      </p:grpSpPr>
      <p:sp>
        <p:nvSpPr>
          <p:cNvPr id="43" name="Google Shape;43;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6"/>
        <p:cNvGrpSpPr/>
        <p:nvPr/>
      </p:nvGrpSpPr>
      <p:grpSpPr>
        <a:xfrm>
          <a:off x="0" y="0"/>
          <a:ext cx="0" cy="0"/>
          <a:chOff x="0" y="0"/>
          <a:chExt cx="0" cy="0"/>
        </a:xfrm>
      </p:grpSpPr>
      <p:sp>
        <p:nvSpPr>
          <p:cNvPr id="47" name="Google Shape;47;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9" name="Google Shape;49;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0" name="Google Shape;50;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3"/>
        <p:cNvGrpSpPr/>
        <p:nvPr/>
      </p:nvGrpSpPr>
      <p:grpSpPr>
        <a:xfrm>
          <a:off x="0" y="0"/>
          <a:ext cx="0" cy="0"/>
          <a:chOff x="0" y="0"/>
          <a:chExt cx="0" cy="0"/>
        </a:xfrm>
      </p:grpSpPr>
      <p:sp>
        <p:nvSpPr>
          <p:cNvPr id="54" name="Google Shape;54;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3"/>
          <p:cNvSpPr>
            <a:spLocks noGrp="1"/>
          </p:cNvSpPr>
          <p:nvPr>
            <p:ph type="pic" idx="2"/>
          </p:nvPr>
        </p:nvSpPr>
        <p:spPr>
          <a:xfrm>
            <a:off x="5183188" y="987425"/>
            <a:ext cx="6172200" cy="4873625"/>
          </a:xfrm>
          <a:prstGeom prst="rect">
            <a:avLst/>
          </a:prstGeom>
          <a:noFill/>
          <a:ln>
            <a:noFill/>
          </a:ln>
        </p:spPr>
      </p:sp>
      <p:sp>
        <p:nvSpPr>
          <p:cNvPr id="56" name="Google Shape;56;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7" name="Google Shape;57;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0"/>
        <p:cNvGrpSpPr/>
        <p:nvPr/>
      </p:nvGrpSpPr>
      <p:grpSpPr>
        <a:xfrm>
          <a:off x="0" y="0"/>
          <a:ext cx="0" cy="0"/>
          <a:chOff x="0" y="0"/>
          <a:chExt cx="0" cy="0"/>
        </a:xfrm>
      </p:grpSpPr>
      <p:sp>
        <p:nvSpPr>
          <p:cNvPr id="61" name="Google Shape;61;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66"/>
        <p:cNvGrpSpPr/>
        <p:nvPr/>
      </p:nvGrpSpPr>
      <p:grpSpPr>
        <a:xfrm>
          <a:off x="0" y="0"/>
          <a:ext cx="0" cy="0"/>
          <a:chOff x="0" y="0"/>
          <a:chExt cx="0" cy="0"/>
        </a:xfrm>
      </p:grpSpPr>
      <p:sp>
        <p:nvSpPr>
          <p:cNvPr id="67" name="Google Shape;67;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39775748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10" Type="http://schemas.openxmlformats.org/officeDocument/2006/relationships/image" Target="../media/image2.jpg"/><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image" Target="../media/image3.jpg"/><Relationship Id="rId5" Type="http://schemas.openxmlformats.org/officeDocument/2006/relationships/slideLayout" Target="../slideLayouts/slideLayout21.xml"/><Relationship Id="rId10" Type="http://schemas.openxmlformats.org/officeDocument/2006/relationships/theme" Target="../theme/theme3.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4.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0">
            <a:alphaModFix/>
          </a:blip>
          <a:stretch>
            <a:fillRect/>
          </a:stretch>
        </a:blip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blip>
          <a:srcRect/>
          <a:stretch>
            <a:fillRect l="-1000" r="-1000"/>
          </a:stretch>
        </a:blip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1959499024"/>
      </p:ext>
    </p:extLst>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l="-1000" r="-1000"/>
          </a:stretch>
        </a:blip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521297155"/>
      </p:ext>
    </p:extLst>
  </p:cSld>
  <p:clrMap bg1="lt1" tx1="dk1" bg2="dk2" tx2="lt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2827C63-C102-2D4B-4272-43D84F2CFAF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f-ZA"/>
          </a:p>
        </p:txBody>
      </p:sp>
      <p:sp>
        <p:nvSpPr>
          <p:cNvPr id="3" name="Text Placeholder 2">
            <a:extLst>
              <a:ext uri="{FF2B5EF4-FFF2-40B4-BE49-F238E27FC236}">
                <a16:creationId xmlns:a16="http://schemas.microsoft.com/office/drawing/2014/main" id="{0FDC4877-8F30-FF33-492A-7645D6C1CC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B53541F8-25E6-CDB4-895A-C364B64D38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af-ZA"/>
          </a:p>
        </p:txBody>
      </p:sp>
      <p:sp>
        <p:nvSpPr>
          <p:cNvPr id="5" name="Footer Placeholder 4">
            <a:extLst>
              <a:ext uri="{FF2B5EF4-FFF2-40B4-BE49-F238E27FC236}">
                <a16:creationId xmlns:a16="http://schemas.microsoft.com/office/drawing/2014/main" id="{3B2D6577-ECA4-A7B1-3A20-87B5D65478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af-ZA"/>
          </a:p>
        </p:txBody>
      </p:sp>
      <p:sp>
        <p:nvSpPr>
          <p:cNvPr id="6" name="Slide Number Placeholder 5">
            <a:extLst>
              <a:ext uri="{FF2B5EF4-FFF2-40B4-BE49-F238E27FC236}">
                <a16:creationId xmlns:a16="http://schemas.microsoft.com/office/drawing/2014/main" id="{DF4A3B92-402E-EC25-6206-567BA11670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428905830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7.jpg"/><Relationship Id="rId7" Type="http://schemas.openxmlformats.org/officeDocument/2006/relationships/diagramColors" Target="../diagrams/colors1.xml"/><Relationship Id="rId2" Type="http://schemas.openxmlformats.org/officeDocument/2006/relationships/notesSlide" Target="../notesSlides/notesSlide10.xml"/><Relationship Id="rId1" Type="http://schemas.openxmlformats.org/officeDocument/2006/relationships/slideLayout" Target="../slideLayouts/slideLayout2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5.jpeg"/></Relationships>
</file>

<file path=ppt/slides/_rels/slide11.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5.jpeg"/><Relationship Id="rId7" Type="http://schemas.openxmlformats.org/officeDocument/2006/relationships/diagramColors" Target="../diagrams/colors3.xml"/><Relationship Id="rId2" Type="http://schemas.openxmlformats.org/officeDocument/2006/relationships/notesSlide" Target="../notesSlides/notesSlide13.xml"/><Relationship Id="rId1" Type="http://schemas.openxmlformats.org/officeDocument/2006/relationships/slideLayout" Target="../slideLayouts/slideLayout2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4.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5.jpeg"/><Relationship Id="rId7" Type="http://schemas.openxmlformats.org/officeDocument/2006/relationships/diagramColors" Target="../diagrams/colors4.xml"/><Relationship Id="rId2" Type="http://schemas.openxmlformats.org/officeDocument/2006/relationships/notesSlide" Target="../notesSlides/notesSlide14.xml"/><Relationship Id="rId1" Type="http://schemas.openxmlformats.org/officeDocument/2006/relationships/slideLayout" Target="../slideLayouts/slideLayout27.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5.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5.jpeg"/><Relationship Id="rId7" Type="http://schemas.openxmlformats.org/officeDocument/2006/relationships/diagramColors" Target="../diagrams/colors5.xml"/><Relationship Id="rId2" Type="http://schemas.openxmlformats.org/officeDocument/2006/relationships/notesSlide" Target="../notesSlides/notesSlide15.xml"/><Relationship Id="rId1" Type="http://schemas.openxmlformats.org/officeDocument/2006/relationships/slideLayout" Target="../slideLayouts/slideLayout27.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6.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5.jpeg"/><Relationship Id="rId7" Type="http://schemas.openxmlformats.org/officeDocument/2006/relationships/diagramColors" Target="../diagrams/colors6.xml"/><Relationship Id="rId2" Type="http://schemas.openxmlformats.org/officeDocument/2006/relationships/notesSlide" Target="../notesSlides/notesSlide16.xml"/><Relationship Id="rId1" Type="http://schemas.openxmlformats.org/officeDocument/2006/relationships/slideLayout" Target="../slideLayouts/slideLayout27.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7.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5.jpeg"/><Relationship Id="rId7" Type="http://schemas.openxmlformats.org/officeDocument/2006/relationships/diagramColors" Target="../diagrams/colors7.xml"/><Relationship Id="rId2" Type="http://schemas.openxmlformats.org/officeDocument/2006/relationships/notesSlide" Target="../notesSlides/notesSlide17.xml"/><Relationship Id="rId1" Type="http://schemas.openxmlformats.org/officeDocument/2006/relationships/slideLayout" Target="../slideLayouts/slideLayout27.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1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8.xml"/><Relationship Id="rId1" Type="http://schemas.openxmlformats.org/officeDocument/2006/relationships/slideLayout" Target="../slideLayouts/slideLayout2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 Id="rId9" Type="http://schemas.openxmlformats.org/officeDocument/2006/relationships/image" Target="../media/image5.jpeg"/></Relationships>
</file>

<file path=ppt/slides/_rels/slide19.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7.jpg"/><Relationship Id="rId7" Type="http://schemas.openxmlformats.org/officeDocument/2006/relationships/diagramColors" Target="../diagrams/colors9.xml"/><Relationship Id="rId2" Type="http://schemas.openxmlformats.org/officeDocument/2006/relationships/notesSlide" Target="../notesSlides/notesSlide19.xml"/><Relationship Id="rId1" Type="http://schemas.openxmlformats.org/officeDocument/2006/relationships/slideLayout" Target="../slideLayouts/slideLayout27.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 Id="rId9"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27.xml"/><Relationship Id="rId5" Type="http://schemas.openxmlformats.org/officeDocument/2006/relationships/image" Target="../media/image5.jpe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32.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32.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32.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32.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32.xml"/><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32.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5D3EB7B-E821-A0D6-1DFD-042196EB2F50}"/>
              </a:ext>
            </a:extLst>
          </p:cNvPr>
          <p:cNvPicPr>
            <a:picLocks noChangeAspect="1"/>
          </p:cNvPicPr>
          <p:nvPr/>
        </p:nvPicPr>
        <p:blipFill>
          <a:blip r:embed="rId3"/>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2EB30FC8-5B60-615F-6C06-00A72DD50C68}"/>
              </a:ext>
            </a:extLst>
          </p:cNvPr>
          <p:cNvSpPr/>
          <p:nvPr/>
        </p:nvSpPr>
        <p:spPr>
          <a:xfrm>
            <a:off x="135485" y="0"/>
            <a:ext cx="7561686" cy="1862048"/>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500" b="1" i="0" u="none" strike="noStrike" kern="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84ACB6"/>
                  </a:outerShdw>
                </a:effectLst>
                <a:uLnTx/>
                <a:uFillTx/>
                <a:latin typeface="Arial"/>
                <a:cs typeface="Arial"/>
                <a:sym typeface="Arial"/>
              </a:rPr>
              <a:t>GRADE 10</a:t>
            </a:r>
          </a:p>
        </p:txBody>
      </p:sp>
      <p:sp>
        <p:nvSpPr>
          <p:cNvPr id="6" name="Rectangle 5">
            <a:extLst>
              <a:ext uri="{FF2B5EF4-FFF2-40B4-BE49-F238E27FC236}">
                <a16:creationId xmlns:a16="http://schemas.microsoft.com/office/drawing/2014/main" id="{C93973FB-C993-C563-C232-18DB52D456F9}"/>
              </a:ext>
            </a:extLst>
          </p:cNvPr>
          <p:cNvSpPr/>
          <p:nvPr/>
        </p:nvSpPr>
        <p:spPr>
          <a:xfrm>
            <a:off x="370864" y="1680742"/>
            <a:ext cx="6077305" cy="52322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84ACB6"/>
                  </a:outerShdw>
                </a:effectLst>
                <a:uLnTx/>
                <a:uFillTx/>
                <a:latin typeface="Arial"/>
                <a:cs typeface="Arial"/>
                <a:sym typeface="Arial"/>
              </a:rPr>
              <a:t>Development of the Self in Society</a:t>
            </a:r>
          </a:p>
        </p:txBody>
      </p:sp>
      <p:sp>
        <p:nvSpPr>
          <p:cNvPr id="7" name="Rectangle 6">
            <a:extLst>
              <a:ext uri="{FF2B5EF4-FFF2-40B4-BE49-F238E27FC236}">
                <a16:creationId xmlns:a16="http://schemas.microsoft.com/office/drawing/2014/main" id="{0E64EF24-B538-DD41-9C20-BB808CF3C20A}"/>
              </a:ext>
            </a:extLst>
          </p:cNvPr>
          <p:cNvSpPr/>
          <p:nvPr/>
        </p:nvSpPr>
        <p:spPr>
          <a:xfrm>
            <a:off x="370864" y="5811560"/>
            <a:ext cx="1362874" cy="52322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84ACB6"/>
                  </a:outerShdw>
                </a:effectLst>
                <a:uLnTx/>
                <a:uFillTx/>
                <a:latin typeface="Arial"/>
                <a:cs typeface="Arial"/>
                <a:sym typeface="Arial"/>
              </a:rPr>
              <a:t>Term 3</a:t>
            </a:r>
          </a:p>
        </p:txBody>
      </p:sp>
      <p:sp>
        <p:nvSpPr>
          <p:cNvPr id="8" name="Rectangle 7">
            <a:extLst>
              <a:ext uri="{FF2B5EF4-FFF2-40B4-BE49-F238E27FC236}">
                <a16:creationId xmlns:a16="http://schemas.microsoft.com/office/drawing/2014/main" id="{C393FED2-2740-AE4E-29BF-32EBB88A88A8}"/>
              </a:ext>
            </a:extLst>
          </p:cNvPr>
          <p:cNvSpPr/>
          <p:nvPr/>
        </p:nvSpPr>
        <p:spPr>
          <a:xfrm>
            <a:off x="370864" y="6244127"/>
            <a:ext cx="11554766" cy="52322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84ACB6"/>
                  </a:outerShdw>
                </a:effectLst>
                <a:uLnTx/>
                <a:uFillTx/>
                <a:latin typeface="Arial"/>
                <a:cs typeface="Arial"/>
                <a:sym typeface="Arial"/>
              </a:rPr>
              <a:t>Lesson 5: Responsible decisions in relation to sexuality &amp; lifestyle</a:t>
            </a:r>
          </a:p>
        </p:txBody>
      </p:sp>
      <p:pic>
        <p:nvPicPr>
          <p:cNvPr id="9" name="Picture 8">
            <a:extLst>
              <a:ext uri="{FF2B5EF4-FFF2-40B4-BE49-F238E27FC236}">
                <a16:creationId xmlns:a16="http://schemas.microsoft.com/office/drawing/2014/main" id="{0F034C65-D63C-F892-F4C6-259805C247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87231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01A97-3C91-56D0-140B-8589AA6D16C8}"/>
              </a:ext>
            </a:extLst>
          </p:cNvPr>
          <p:cNvSpPr>
            <a:spLocks noGrp="1"/>
          </p:cNvSpPr>
          <p:nvPr>
            <p:ph type="title"/>
          </p:nvPr>
        </p:nvSpPr>
        <p:spPr>
          <a:xfrm>
            <a:off x="1043631" y="809898"/>
            <a:ext cx="10173010" cy="1554480"/>
          </a:xfrm>
        </p:spPr>
        <p:txBody>
          <a:bodyPr anchor="ctr">
            <a:normAutofit/>
          </a:bodyPr>
          <a:lstStyle/>
          <a:p>
            <a:r>
              <a:rPr lang="af-ZA" sz="4800" b="1" dirty="0" err="1"/>
              <a:t>Decision-Making</a:t>
            </a:r>
            <a:r>
              <a:rPr lang="af-ZA" sz="4800" b="1" dirty="0"/>
              <a:t> </a:t>
            </a:r>
            <a:r>
              <a:rPr lang="af-ZA" sz="4800" b="1" dirty="0" err="1"/>
              <a:t>Skills</a:t>
            </a:r>
            <a:endParaRPr lang="af-ZA" sz="4800" b="1" dirty="0"/>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6" name="Content Placeholder 2">
            <a:extLst>
              <a:ext uri="{FF2B5EF4-FFF2-40B4-BE49-F238E27FC236}">
                <a16:creationId xmlns:a16="http://schemas.microsoft.com/office/drawing/2014/main" id="{521E2B79-ED67-3CE7-5694-AE38F3B8257D}"/>
              </a:ext>
            </a:extLst>
          </p:cNvPr>
          <p:cNvGraphicFramePr>
            <a:graphicFrameLocks noGrp="1"/>
          </p:cNvGraphicFramePr>
          <p:nvPr>
            <p:ph idx="1"/>
            <p:extLst>
              <p:ext uri="{D42A27DB-BD31-4B8C-83A1-F6EECF244321}">
                <p14:modId xmlns:p14="http://schemas.microsoft.com/office/powerpoint/2010/main" val="501168409"/>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8" name="Picture 7">
            <a:extLst>
              <a:ext uri="{FF2B5EF4-FFF2-40B4-BE49-F238E27FC236}">
                <a16:creationId xmlns:a16="http://schemas.microsoft.com/office/drawing/2014/main" id="{555FE1BD-F89F-1DFB-DBDD-14450110E2F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67677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useBgFill="1">
        <p:nvSpPr>
          <p:cNvPr id="57" name="Rectangle 56">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AE13DCA-9A0C-2D36-C72C-44DCB7E7AFE2}"/>
              </a:ext>
            </a:extLst>
          </p:cNvPr>
          <p:cNvSpPr>
            <a:spLocks noGrp="1"/>
          </p:cNvSpPr>
          <p:nvPr>
            <p:ph type="title"/>
          </p:nvPr>
        </p:nvSpPr>
        <p:spPr>
          <a:xfrm>
            <a:off x="838200" y="556995"/>
            <a:ext cx="10515600" cy="1133693"/>
          </a:xfrm>
        </p:spPr>
        <p:txBody>
          <a:bodyPr>
            <a:normAutofit/>
          </a:bodyPr>
          <a:lstStyle/>
          <a:p>
            <a:r>
              <a:rPr lang="af-ZA" sz="5200" b="1"/>
              <a:t>Self-awareness</a:t>
            </a:r>
          </a:p>
        </p:txBody>
      </p:sp>
      <p:graphicFrame>
        <p:nvGraphicFramePr>
          <p:cNvPr id="12" name="Content Placeholder 2">
            <a:extLst>
              <a:ext uri="{FF2B5EF4-FFF2-40B4-BE49-F238E27FC236}">
                <a16:creationId xmlns:a16="http://schemas.microsoft.com/office/drawing/2014/main" id="{1CB5A596-CE72-92AF-02D4-2D32B87171D9}"/>
              </a:ext>
            </a:extLst>
          </p:cNvPr>
          <p:cNvGraphicFramePr>
            <a:graphicFrameLocks noGrp="1"/>
          </p:cNvGraphicFramePr>
          <p:nvPr>
            <p:ph idx="1"/>
            <p:extLst>
              <p:ext uri="{D42A27DB-BD31-4B8C-83A1-F6EECF244321}">
                <p14:modId xmlns:p14="http://schemas.microsoft.com/office/powerpoint/2010/main" val="182557922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B6E8D5A8-3844-5BA1-9340-07890FF1056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89831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useBgFill="1">
        <p:nvSpPr>
          <p:cNvPr id="61" name="Rectangle 60">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3" name="Group 62">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64" name="Rectangle 63">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8" name="Rectangle 67">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42A7AA3-D171-9910-8E8C-1AEA5C2C81E1}"/>
              </a:ext>
            </a:extLst>
          </p:cNvPr>
          <p:cNvSpPr>
            <a:spLocks noGrp="1"/>
          </p:cNvSpPr>
          <p:nvPr>
            <p:ph type="title"/>
          </p:nvPr>
        </p:nvSpPr>
        <p:spPr>
          <a:xfrm>
            <a:off x="1043631" y="809898"/>
            <a:ext cx="9942716" cy="1554480"/>
          </a:xfrm>
        </p:spPr>
        <p:txBody>
          <a:bodyPr anchor="ctr">
            <a:normAutofit/>
          </a:bodyPr>
          <a:lstStyle/>
          <a:p>
            <a:r>
              <a:rPr lang="af-ZA" sz="4800"/>
              <a:t>Critical Thinking</a:t>
            </a:r>
          </a:p>
        </p:txBody>
      </p:sp>
      <p:sp>
        <p:nvSpPr>
          <p:cNvPr id="3" name="Content Placeholder 2">
            <a:extLst>
              <a:ext uri="{FF2B5EF4-FFF2-40B4-BE49-F238E27FC236}">
                <a16:creationId xmlns:a16="http://schemas.microsoft.com/office/drawing/2014/main" id="{229FF74B-71E2-9209-B138-BA5C278FB293}"/>
              </a:ext>
            </a:extLst>
          </p:cNvPr>
          <p:cNvSpPr>
            <a:spLocks noGrp="1"/>
          </p:cNvSpPr>
          <p:nvPr>
            <p:ph idx="1"/>
          </p:nvPr>
        </p:nvSpPr>
        <p:spPr>
          <a:xfrm>
            <a:off x="1045028" y="3017522"/>
            <a:ext cx="9941319" cy="3124658"/>
          </a:xfrm>
        </p:spPr>
        <p:txBody>
          <a:bodyPr anchor="ctr">
            <a:normAutofit/>
          </a:bodyPr>
          <a:lstStyle/>
          <a:p>
            <a:pPr marL="0" indent="0">
              <a:buNone/>
            </a:pPr>
            <a:r>
              <a:rPr lang="af-ZA" sz="3200" dirty="0" err="1"/>
              <a:t>Think</a:t>
            </a:r>
            <a:r>
              <a:rPr lang="af-ZA" sz="3200" dirty="0"/>
              <a:t> </a:t>
            </a:r>
            <a:r>
              <a:rPr lang="af-ZA" sz="3200" dirty="0" err="1"/>
              <a:t>before</a:t>
            </a:r>
            <a:r>
              <a:rPr lang="af-ZA" sz="3200" dirty="0"/>
              <a:t> </a:t>
            </a:r>
            <a:r>
              <a:rPr lang="af-ZA" sz="3200" dirty="0" err="1"/>
              <a:t>you</a:t>
            </a:r>
            <a:r>
              <a:rPr lang="af-ZA" sz="3200" dirty="0"/>
              <a:t> </a:t>
            </a:r>
            <a:r>
              <a:rPr lang="af-ZA" sz="3200" dirty="0" err="1"/>
              <a:t>act</a:t>
            </a:r>
            <a:r>
              <a:rPr lang="af-ZA" sz="3200" dirty="0"/>
              <a:t>:</a:t>
            </a:r>
          </a:p>
          <a:p>
            <a:pPr marL="263525" lvl="1"/>
            <a:r>
              <a:rPr lang="af-ZA" sz="3200" dirty="0" err="1"/>
              <a:t>Analyse</a:t>
            </a:r>
            <a:r>
              <a:rPr lang="af-ZA" sz="3200" dirty="0"/>
              <a:t> </a:t>
            </a:r>
            <a:r>
              <a:rPr lang="af-ZA" sz="3200" dirty="0" err="1"/>
              <a:t>the</a:t>
            </a:r>
            <a:r>
              <a:rPr lang="af-ZA" sz="3200" dirty="0"/>
              <a:t> </a:t>
            </a:r>
            <a:r>
              <a:rPr lang="af-ZA" sz="3200" dirty="0" err="1"/>
              <a:t>situation</a:t>
            </a:r>
            <a:r>
              <a:rPr lang="af-ZA" sz="3200" dirty="0"/>
              <a:t>. </a:t>
            </a:r>
          </a:p>
          <a:p>
            <a:pPr marL="263525" lvl="1"/>
            <a:r>
              <a:rPr lang="af-ZA" sz="3200" dirty="0" err="1"/>
              <a:t>Consider</a:t>
            </a:r>
            <a:r>
              <a:rPr lang="af-ZA" sz="3200" dirty="0"/>
              <a:t> </a:t>
            </a:r>
            <a:r>
              <a:rPr lang="af-ZA" sz="3200" dirty="0" err="1"/>
              <a:t>advantages</a:t>
            </a:r>
            <a:r>
              <a:rPr lang="af-ZA" sz="3200" dirty="0"/>
              <a:t> </a:t>
            </a:r>
            <a:r>
              <a:rPr lang="af-ZA" sz="3200" dirty="0" err="1"/>
              <a:t>and</a:t>
            </a:r>
            <a:r>
              <a:rPr lang="af-ZA" sz="3200" dirty="0"/>
              <a:t> </a:t>
            </a:r>
            <a:r>
              <a:rPr lang="af-ZA" sz="3200" dirty="0" err="1"/>
              <a:t>disadvantages</a:t>
            </a:r>
            <a:r>
              <a:rPr lang="af-ZA" sz="3200" dirty="0"/>
              <a:t>. </a:t>
            </a:r>
          </a:p>
          <a:p>
            <a:pPr marL="263525" lvl="1"/>
            <a:r>
              <a:rPr lang="af-ZA" sz="3200" dirty="0" err="1"/>
              <a:t>Think</a:t>
            </a:r>
            <a:r>
              <a:rPr lang="af-ZA" sz="3200" dirty="0"/>
              <a:t> </a:t>
            </a:r>
            <a:r>
              <a:rPr lang="af-ZA" sz="3200" dirty="0" err="1"/>
              <a:t>about</a:t>
            </a:r>
            <a:r>
              <a:rPr lang="af-ZA" sz="3200" dirty="0"/>
              <a:t> </a:t>
            </a:r>
            <a:r>
              <a:rPr lang="af-ZA" sz="3200" dirty="0" err="1"/>
              <a:t>short</a:t>
            </a:r>
            <a:r>
              <a:rPr lang="af-ZA" sz="3200" dirty="0"/>
              <a:t>- </a:t>
            </a:r>
            <a:r>
              <a:rPr lang="af-ZA" sz="3200" dirty="0" err="1"/>
              <a:t>and</a:t>
            </a:r>
            <a:r>
              <a:rPr lang="af-ZA" sz="3200" dirty="0"/>
              <a:t> long-term </a:t>
            </a:r>
            <a:r>
              <a:rPr lang="af-ZA" sz="3200" dirty="0" err="1"/>
              <a:t>consequences</a:t>
            </a:r>
            <a:r>
              <a:rPr lang="af-ZA" sz="3200" dirty="0"/>
              <a:t>. </a:t>
            </a:r>
          </a:p>
          <a:p>
            <a:pPr marL="263525" lvl="1"/>
            <a:r>
              <a:rPr lang="af-ZA" sz="3200" dirty="0"/>
              <a:t>Make </a:t>
            </a:r>
            <a:r>
              <a:rPr lang="af-ZA" sz="3200" dirty="0" err="1"/>
              <a:t>logical</a:t>
            </a:r>
            <a:r>
              <a:rPr lang="af-ZA" sz="3200" dirty="0"/>
              <a:t>, </a:t>
            </a:r>
            <a:r>
              <a:rPr lang="af-ZA" sz="3200" dirty="0" err="1"/>
              <a:t>not</a:t>
            </a:r>
            <a:r>
              <a:rPr lang="af-ZA" sz="3200" dirty="0"/>
              <a:t> </a:t>
            </a:r>
            <a:r>
              <a:rPr lang="af-ZA" sz="3200" dirty="0" err="1"/>
              <a:t>impulsive</a:t>
            </a:r>
            <a:r>
              <a:rPr lang="af-ZA" sz="3200" dirty="0"/>
              <a:t>, </a:t>
            </a:r>
            <a:r>
              <a:rPr lang="af-ZA" sz="3200" dirty="0" err="1"/>
              <a:t>decisions</a:t>
            </a:r>
            <a:r>
              <a:rPr lang="af-ZA" sz="3200" dirty="0"/>
              <a:t>.</a:t>
            </a:r>
          </a:p>
          <a:p>
            <a:endParaRPr lang="af-ZA" sz="2400" dirty="0"/>
          </a:p>
        </p:txBody>
      </p:sp>
      <p:cxnSp>
        <p:nvCxnSpPr>
          <p:cNvPr id="70" name="Straight Connector 69">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E209911-E426-C649-25BA-2420AD516D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5657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0264C4-3529-27E8-31EB-0AA66F5640C3}"/>
              </a:ext>
            </a:extLst>
          </p:cNvPr>
          <p:cNvSpPr>
            <a:spLocks noGrp="1"/>
          </p:cNvSpPr>
          <p:nvPr>
            <p:ph type="title"/>
          </p:nvPr>
        </p:nvSpPr>
        <p:spPr>
          <a:xfrm>
            <a:off x="838200" y="556995"/>
            <a:ext cx="10515600" cy="1133693"/>
          </a:xfrm>
        </p:spPr>
        <p:txBody>
          <a:bodyPr>
            <a:normAutofit/>
          </a:bodyPr>
          <a:lstStyle/>
          <a:p>
            <a:r>
              <a:rPr lang="af-ZA" sz="5200" b="1"/>
              <a:t>Decision-Making</a:t>
            </a:r>
          </a:p>
        </p:txBody>
      </p:sp>
      <p:pic>
        <p:nvPicPr>
          <p:cNvPr id="7" name="Picture 6">
            <a:extLst>
              <a:ext uri="{FF2B5EF4-FFF2-40B4-BE49-F238E27FC236}">
                <a16:creationId xmlns:a16="http://schemas.microsoft.com/office/drawing/2014/main" id="{255A991A-E37A-C510-1179-EFD4DE1357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Content Placeholder 2">
            <a:extLst>
              <a:ext uri="{FF2B5EF4-FFF2-40B4-BE49-F238E27FC236}">
                <a16:creationId xmlns:a16="http://schemas.microsoft.com/office/drawing/2014/main" id="{A3409D3A-ED9C-866A-0643-10D1A96A183F}"/>
              </a:ext>
            </a:extLst>
          </p:cNvPr>
          <p:cNvGraphicFramePr>
            <a:graphicFrameLocks noGrp="1"/>
          </p:cNvGraphicFramePr>
          <p:nvPr>
            <p:ph idx="1"/>
            <p:extLst>
              <p:ext uri="{D42A27DB-BD31-4B8C-83A1-F6EECF244321}">
                <p14:modId xmlns:p14="http://schemas.microsoft.com/office/powerpoint/2010/main" val="395006016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3320498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E721A49-4495-864D-ADBD-D9BF194C3B24}"/>
              </a:ext>
            </a:extLst>
          </p:cNvPr>
          <p:cNvSpPr>
            <a:spLocks noGrp="1"/>
          </p:cNvSpPr>
          <p:nvPr>
            <p:ph type="title"/>
          </p:nvPr>
        </p:nvSpPr>
        <p:spPr>
          <a:xfrm>
            <a:off x="838200" y="365125"/>
            <a:ext cx="10515600" cy="1325563"/>
          </a:xfrm>
        </p:spPr>
        <p:txBody>
          <a:bodyPr>
            <a:normAutofit/>
          </a:bodyPr>
          <a:lstStyle/>
          <a:p>
            <a:r>
              <a:rPr lang="af-ZA" sz="5400" b="1"/>
              <a:t>Problem-Solving</a:t>
            </a:r>
          </a:p>
        </p:txBody>
      </p:sp>
      <p:sp>
        <p:nvSpPr>
          <p:cNvPr id="27"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sX0" fmla="*/ 0 w 10424160"/>
              <a:gd name="csY0" fmla="*/ 0 h 18288"/>
              <a:gd name="csX1" fmla="*/ 903427 w 10424160"/>
              <a:gd name="csY1" fmla="*/ 0 h 18288"/>
              <a:gd name="csX2" fmla="*/ 1389888 w 10424160"/>
              <a:gd name="csY2" fmla="*/ 0 h 18288"/>
              <a:gd name="csX3" fmla="*/ 2189074 w 10424160"/>
              <a:gd name="csY3" fmla="*/ 0 h 18288"/>
              <a:gd name="csX4" fmla="*/ 2675534 w 10424160"/>
              <a:gd name="csY4" fmla="*/ 0 h 18288"/>
              <a:gd name="csX5" fmla="*/ 3370478 w 10424160"/>
              <a:gd name="csY5" fmla="*/ 0 h 18288"/>
              <a:gd name="csX6" fmla="*/ 4169664 w 10424160"/>
              <a:gd name="csY6" fmla="*/ 0 h 18288"/>
              <a:gd name="csX7" fmla="*/ 4551883 w 10424160"/>
              <a:gd name="csY7" fmla="*/ 0 h 18288"/>
              <a:gd name="csX8" fmla="*/ 4934102 w 10424160"/>
              <a:gd name="csY8" fmla="*/ 0 h 18288"/>
              <a:gd name="csX9" fmla="*/ 5837530 w 10424160"/>
              <a:gd name="csY9" fmla="*/ 0 h 18288"/>
              <a:gd name="csX10" fmla="*/ 6532474 w 10424160"/>
              <a:gd name="csY10" fmla="*/ 0 h 18288"/>
              <a:gd name="csX11" fmla="*/ 6914693 w 10424160"/>
              <a:gd name="csY11" fmla="*/ 0 h 18288"/>
              <a:gd name="csX12" fmla="*/ 7609637 w 10424160"/>
              <a:gd name="csY12" fmla="*/ 0 h 18288"/>
              <a:gd name="csX13" fmla="*/ 8513064 w 10424160"/>
              <a:gd name="csY13" fmla="*/ 0 h 18288"/>
              <a:gd name="csX14" fmla="*/ 9103766 w 10424160"/>
              <a:gd name="csY14" fmla="*/ 0 h 18288"/>
              <a:gd name="csX15" fmla="*/ 9694469 w 10424160"/>
              <a:gd name="csY15" fmla="*/ 0 h 18288"/>
              <a:gd name="csX16" fmla="*/ 10424160 w 10424160"/>
              <a:gd name="csY16" fmla="*/ 0 h 18288"/>
              <a:gd name="csX17" fmla="*/ 10424160 w 10424160"/>
              <a:gd name="csY17" fmla="*/ 18288 h 18288"/>
              <a:gd name="csX18" fmla="*/ 9729216 w 10424160"/>
              <a:gd name="csY18" fmla="*/ 18288 h 18288"/>
              <a:gd name="csX19" fmla="*/ 8930030 w 10424160"/>
              <a:gd name="csY19" fmla="*/ 18288 h 18288"/>
              <a:gd name="csX20" fmla="*/ 8130845 w 10424160"/>
              <a:gd name="csY20" fmla="*/ 18288 h 18288"/>
              <a:gd name="csX21" fmla="*/ 7644384 w 10424160"/>
              <a:gd name="csY21" fmla="*/ 18288 h 18288"/>
              <a:gd name="csX22" fmla="*/ 6740957 w 10424160"/>
              <a:gd name="csY22" fmla="*/ 18288 h 18288"/>
              <a:gd name="csX23" fmla="*/ 6046013 w 10424160"/>
              <a:gd name="csY23" fmla="*/ 18288 h 18288"/>
              <a:gd name="csX24" fmla="*/ 5663794 w 10424160"/>
              <a:gd name="csY24" fmla="*/ 18288 h 18288"/>
              <a:gd name="csX25" fmla="*/ 4968850 w 10424160"/>
              <a:gd name="csY25" fmla="*/ 18288 h 18288"/>
              <a:gd name="csX26" fmla="*/ 4378147 w 10424160"/>
              <a:gd name="csY26" fmla="*/ 18288 h 18288"/>
              <a:gd name="csX27" fmla="*/ 3787445 w 10424160"/>
              <a:gd name="csY27" fmla="*/ 18288 h 18288"/>
              <a:gd name="csX28" fmla="*/ 3196742 w 10424160"/>
              <a:gd name="csY28" fmla="*/ 18288 h 18288"/>
              <a:gd name="csX29" fmla="*/ 2606040 w 10424160"/>
              <a:gd name="csY29" fmla="*/ 18288 h 18288"/>
              <a:gd name="csX30" fmla="*/ 1806854 w 10424160"/>
              <a:gd name="csY30" fmla="*/ 18288 h 18288"/>
              <a:gd name="csX31" fmla="*/ 1111910 w 10424160"/>
              <a:gd name="csY31" fmla="*/ 18288 h 18288"/>
              <a:gd name="csX32" fmla="*/ 729691 w 10424160"/>
              <a:gd name="csY32" fmla="*/ 18288 h 18288"/>
              <a:gd name="csX33" fmla="*/ 0 w 10424160"/>
              <a:gd name="csY33" fmla="*/ 18288 h 18288"/>
              <a:gd name="csX34" fmla="*/ 0 w 10424160"/>
              <a:gd name="csY3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0705B272-E9C9-94A2-0948-923930DFBB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1" name="Content Placeholder 2">
            <a:extLst>
              <a:ext uri="{FF2B5EF4-FFF2-40B4-BE49-F238E27FC236}">
                <a16:creationId xmlns:a16="http://schemas.microsoft.com/office/drawing/2014/main" id="{330C6C65-CBA2-6801-E722-BC5DFF15F88D}"/>
              </a:ext>
            </a:extLst>
          </p:cNvPr>
          <p:cNvGraphicFramePr>
            <a:graphicFrameLocks noGrp="1"/>
          </p:cNvGraphicFramePr>
          <p:nvPr>
            <p:ph idx="1"/>
            <p:extLst>
              <p:ext uri="{D42A27DB-BD31-4B8C-83A1-F6EECF244321}">
                <p14:modId xmlns:p14="http://schemas.microsoft.com/office/powerpoint/2010/main" val="1757400711"/>
              </p:ext>
            </p:extLst>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1521799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useBgFill="1">
        <p:nvSpPr>
          <p:cNvPr id="58" name="Rectangle 57">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205B30A-853D-55D6-FE16-1C0C2F39702A}"/>
              </a:ext>
            </a:extLst>
          </p:cNvPr>
          <p:cNvSpPr>
            <a:spLocks noGrp="1"/>
          </p:cNvSpPr>
          <p:nvPr>
            <p:ph type="title"/>
          </p:nvPr>
        </p:nvSpPr>
        <p:spPr>
          <a:xfrm>
            <a:off x="838200" y="556995"/>
            <a:ext cx="10515600" cy="1133693"/>
          </a:xfrm>
        </p:spPr>
        <p:txBody>
          <a:bodyPr>
            <a:normAutofit/>
          </a:bodyPr>
          <a:lstStyle/>
          <a:p>
            <a:r>
              <a:rPr lang="af-ZA" sz="5200"/>
              <a:t>Communication</a:t>
            </a:r>
          </a:p>
        </p:txBody>
      </p:sp>
      <p:pic>
        <p:nvPicPr>
          <p:cNvPr id="7" name="Picture 6">
            <a:extLst>
              <a:ext uri="{FF2B5EF4-FFF2-40B4-BE49-F238E27FC236}">
                <a16:creationId xmlns:a16="http://schemas.microsoft.com/office/drawing/2014/main" id="{0D025F6E-6DBE-C80F-BA1F-E03FD28C8C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Content Placeholder 2">
            <a:extLst>
              <a:ext uri="{FF2B5EF4-FFF2-40B4-BE49-F238E27FC236}">
                <a16:creationId xmlns:a16="http://schemas.microsoft.com/office/drawing/2014/main" id="{97F7EFC6-4985-BC57-9149-7F208C37D6F8}"/>
              </a:ext>
            </a:extLst>
          </p:cNvPr>
          <p:cNvGraphicFramePr>
            <a:graphicFrameLocks noGrp="1"/>
          </p:cNvGraphicFramePr>
          <p:nvPr>
            <p:ph idx="1"/>
            <p:extLst>
              <p:ext uri="{D42A27DB-BD31-4B8C-83A1-F6EECF244321}">
                <p14:modId xmlns:p14="http://schemas.microsoft.com/office/powerpoint/2010/main" val="83378193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0425468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46E6070-D74D-8374-6F8C-0A8ABF1EDF7D}"/>
              </a:ext>
            </a:extLst>
          </p:cNvPr>
          <p:cNvSpPr>
            <a:spLocks noGrp="1"/>
          </p:cNvSpPr>
          <p:nvPr>
            <p:ph type="title"/>
          </p:nvPr>
        </p:nvSpPr>
        <p:spPr>
          <a:xfrm>
            <a:off x="838200" y="556995"/>
            <a:ext cx="10515600" cy="1133693"/>
          </a:xfrm>
        </p:spPr>
        <p:txBody>
          <a:bodyPr>
            <a:normAutofit/>
          </a:bodyPr>
          <a:lstStyle/>
          <a:p>
            <a:r>
              <a:rPr lang="af-ZA" sz="5200" b="1"/>
              <a:t>Assertiveness</a:t>
            </a:r>
          </a:p>
        </p:txBody>
      </p:sp>
      <p:pic>
        <p:nvPicPr>
          <p:cNvPr id="14" name="Picture 13">
            <a:extLst>
              <a:ext uri="{FF2B5EF4-FFF2-40B4-BE49-F238E27FC236}">
                <a16:creationId xmlns:a16="http://schemas.microsoft.com/office/drawing/2014/main" id="{E894035C-60FD-AB55-5339-79FF9B0C82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4" name="Content Placeholder 2">
            <a:extLst>
              <a:ext uri="{FF2B5EF4-FFF2-40B4-BE49-F238E27FC236}">
                <a16:creationId xmlns:a16="http://schemas.microsoft.com/office/drawing/2014/main" id="{05EEEC82-AD88-8DF9-7B28-E6FFCCC70E83}"/>
              </a:ext>
            </a:extLst>
          </p:cNvPr>
          <p:cNvGraphicFramePr>
            <a:graphicFrameLocks noGrp="1"/>
          </p:cNvGraphicFramePr>
          <p:nvPr>
            <p:ph idx="1"/>
            <p:extLst>
              <p:ext uri="{D42A27DB-BD31-4B8C-83A1-F6EECF244321}">
                <p14:modId xmlns:p14="http://schemas.microsoft.com/office/powerpoint/2010/main" val="325852907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5850721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090168-DA56-FBC2-4776-EAA07848152B}"/>
              </a:ext>
            </a:extLst>
          </p:cNvPr>
          <p:cNvSpPr>
            <a:spLocks noGrp="1"/>
          </p:cNvSpPr>
          <p:nvPr>
            <p:ph type="title"/>
          </p:nvPr>
        </p:nvSpPr>
        <p:spPr>
          <a:xfrm>
            <a:off x="838200" y="556995"/>
            <a:ext cx="10515600" cy="1133693"/>
          </a:xfrm>
        </p:spPr>
        <p:txBody>
          <a:bodyPr>
            <a:normAutofit/>
          </a:bodyPr>
          <a:lstStyle/>
          <a:p>
            <a:r>
              <a:rPr lang="af-ZA" sz="5200" b="1"/>
              <a:t>Negotiation</a:t>
            </a:r>
          </a:p>
        </p:txBody>
      </p:sp>
      <p:pic>
        <p:nvPicPr>
          <p:cNvPr id="6" name="Picture 5">
            <a:extLst>
              <a:ext uri="{FF2B5EF4-FFF2-40B4-BE49-F238E27FC236}">
                <a16:creationId xmlns:a16="http://schemas.microsoft.com/office/drawing/2014/main" id="{055601D9-7999-6652-57D5-8A7AE8C907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6" name="Content Placeholder 2">
            <a:extLst>
              <a:ext uri="{FF2B5EF4-FFF2-40B4-BE49-F238E27FC236}">
                <a16:creationId xmlns:a16="http://schemas.microsoft.com/office/drawing/2014/main" id="{C62578FF-3342-813A-8EF3-5F13B8733BF4}"/>
              </a:ext>
            </a:extLst>
          </p:cNvPr>
          <p:cNvGraphicFramePr>
            <a:graphicFrameLocks noGrp="1"/>
          </p:cNvGraphicFramePr>
          <p:nvPr>
            <p:ph idx="1"/>
            <p:extLst>
              <p:ext uri="{D42A27DB-BD31-4B8C-83A1-F6EECF244321}">
                <p14:modId xmlns:p14="http://schemas.microsoft.com/office/powerpoint/2010/main" val="198132986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219337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55DE49-1B81-C7D3-56D8-6521D2FA05F0}"/>
              </a:ext>
            </a:extLst>
          </p:cNvPr>
          <p:cNvSpPr>
            <a:spLocks noGrp="1"/>
          </p:cNvSpPr>
          <p:nvPr>
            <p:ph type="title"/>
          </p:nvPr>
        </p:nvSpPr>
        <p:spPr>
          <a:xfrm>
            <a:off x="618751" y="105625"/>
            <a:ext cx="3115265" cy="2396359"/>
          </a:xfrm>
        </p:spPr>
        <p:txBody>
          <a:bodyPr anchor="b">
            <a:normAutofit/>
          </a:bodyPr>
          <a:lstStyle/>
          <a:p>
            <a:pPr algn="r"/>
            <a:r>
              <a:rPr lang="af-ZA" sz="4000" dirty="0" err="1">
                <a:solidFill>
                  <a:srgbClr val="FFFFFF"/>
                </a:solidFill>
              </a:rPr>
              <a:t>Let's</a:t>
            </a:r>
            <a:r>
              <a:rPr lang="af-ZA" sz="4000" dirty="0">
                <a:solidFill>
                  <a:srgbClr val="FFFFFF"/>
                </a:solidFill>
              </a:rPr>
              <a:t> </a:t>
            </a:r>
            <a:r>
              <a:rPr lang="af-ZA" sz="4000" dirty="0" err="1">
                <a:solidFill>
                  <a:srgbClr val="FFFFFF"/>
                </a:solidFill>
              </a:rPr>
              <a:t>Play</a:t>
            </a:r>
            <a:r>
              <a:rPr lang="af-ZA" sz="4000" dirty="0">
                <a:solidFill>
                  <a:srgbClr val="FFFFFF"/>
                </a:solidFill>
              </a:rPr>
              <a:t> </a:t>
            </a:r>
            <a:r>
              <a:rPr lang="af-ZA" sz="4000" dirty="0" err="1">
                <a:solidFill>
                  <a:srgbClr val="FFFFFF"/>
                </a:solidFill>
              </a:rPr>
              <a:t>CHOICE</a:t>
            </a:r>
            <a:endParaRPr lang="af-ZA" sz="4000" dirty="0">
              <a:solidFill>
                <a:srgbClr val="FFFFFF"/>
              </a:solidFill>
            </a:endParaRPr>
          </a:p>
        </p:txBody>
      </p:sp>
      <p:graphicFrame>
        <p:nvGraphicFramePr>
          <p:cNvPr id="5" name="Content Placeholder 2">
            <a:extLst>
              <a:ext uri="{FF2B5EF4-FFF2-40B4-BE49-F238E27FC236}">
                <a16:creationId xmlns:a16="http://schemas.microsoft.com/office/drawing/2014/main" id="{6160CDB8-CDFF-2DA4-18D0-C71838B5DFA3}"/>
              </a:ext>
            </a:extLst>
          </p:cNvPr>
          <p:cNvGraphicFramePr>
            <a:graphicFrameLocks noGrp="1"/>
          </p:cNvGraphicFramePr>
          <p:nvPr>
            <p:ph idx="1"/>
            <p:extLst>
              <p:ext uri="{D42A27DB-BD31-4B8C-83A1-F6EECF244321}">
                <p14:modId xmlns:p14="http://schemas.microsoft.com/office/powerpoint/2010/main" val="402142301"/>
              </p:ext>
            </p:extLst>
          </p:nvPr>
        </p:nvGraphicFramePr>
        <p:xfrm>
          <a:off x="4288221" y="241739"/>
          <a:ext cx="7546427" cy="63587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Picture 11">
            <a:extLst>
              <a:ext uri="{FF2B5EF4-FFF2-40B4-BE49-F238E27FC236}">
                <a16:creationId xmlns:a16="http://schemas.microsoft.com/office/drawing/2014/main" id="{6669BBBB-E25C-3746-E7AC-407EA94C2EC1}"/>
              </a:ext>
            </a:extLst>
          </p:cNvPr>
          <p:cNvPicPr>
            <a:picLocks noChangeAspect="1"/>
          </p:cNvPicPr>
          <p:nvPr/>
        </p:nvPicPr>
        <p:blipFill>
          <a:blip r:embed="rId8"/>
          <a:stretch>
            <a:fillRect/>
          </a:stretch>
        </p:blipFill>
        <p:spPr>
          <a:xfrm>
            <a:off x="-553947" y="2672777"/>
            <a:ext cx="5145706" cy="3856616"/>
          </a:xfrm>
          <a:prstGeom prst="rect">
            <a:avLst/>
          </a:prstGeom>
        </p:spPr>
      </p:pic>
      <p:pic>
        <p:nvPicPr>
          <p:cNvPr id="14" name="Picture 13">
            <a:extLst>
              <a:ext uri="{FF2B5EF4-FFF2-40B4-BE49-F238E27FC236}">
                <a16:creationId xmlns:a16="http://schemas.microsoft.com/office/drawing/2014/main" id="{5846E9D4-FD8A-1CD5-FAA4-B28E58403F2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70883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F9250E5-6217-ABAC-629E-742641E85CD6}"/>
              </a:ext>
            </a:extLst>
          </p:cNvPr>
          <p:cNvSpPr>
            <a:spLocks noGrp="1"/>
          </p:cNvSpPr>
          <p:nvPr>
            <p:ph type="title"/>
          </p:nvPr>
        </p:nvSpPr>
        <p:spPr>
          <a:xfrm>
            <a:off x="586478" y="1683756"/>
            <a:ext cx="3115265" cy="2396359"/>
          </a:xfrm>
        </p:spPr>
        <p:txBody>
          <a:bodyPr anchor="b">
            <a:normAutofit/>
          </a:bodyPr>
          <a:lstStyle/>
          <a:p>
            <a:pPr algn="r"/>
            <a:r>
              <a:rPr lang="af-ZA" sz="4000">
                <a:solidFill>
                  <a:srgbClr val="FFFFFF"/>
                </a:solidFill>
              </a:rPr>
              <a:t>Pause and Evaluate Strategy</a:t>
            </a:r>
          </a:p>
        </p:txBody>
      </p:sp>
      <p:graphicFrame>
        <p:nvGraphicFramePr>
          <p:cNvPr id="5" name="Content Placeholder 2">
            <a:extLst>
              <a:ext uri="{FF2B5EF4-FFF2-40B4-BE49-F238E27FC236}">
                <a16:creationId xmlns:a16="http://schemas.microsoft.com/office/drawing/2014/main" id="{FEDAF205-779E-2D59-BCB9-D0BDCFF20656}"/>
              </a:ext>
            </a:extLst>
          </p:cNvPr>
          <p:cNvGraphicFramePr>
            <a:graphicFrameLocks noGrp="1"/>
          </p:cNvGraphicFramePr>
          <p:nvPr>
            <p:ph idx="1"/>
            <p:extLst>
              <p:ext uri="{D42A27DB-BD31-4B8C-83A1-F6EECF244321}">
                <p14:modId xmlns:p14="http://schemas.microsoft.com/office/powerpoint/2010/main" val="3202426482"/>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a:extLst>
              <a:ext uri="{FF2B5EF4-FFF2-40B4-BE49-F238E27FC236}">
                <a16:creationId xmlns:a16="http://schemas.microsoft.com/office/drawing/2014/main" id="{FF972D24-F63E-9572-254C-12E2605B250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23294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CDDBC-0C2F-9A3E-9B9A-CB4CBF011357}"/>
              </a:ext>
            </a:extLst>
          </p:cNvPr>
          <p:cNvSpPr>
            <a:spLocks noGrp="1"/>
          </p:cNvSpPr>
          <p:nvPr>
            <p:ph type="title"/>
          </p:nvPr>
        </p:nvSpPr>
        <p:spPr>
          <a:xfrm>
            <a:off x="6534318" y="236862"/>
            <a:ext cx="4491821" cy="1616203"/>
          </a:xfrm>
        </p:spPr>
        <p:txBody>
          <a:bodyPr anchor="b">
            <a:normAutofit/>
          </a:bodyPr>
          <a:lstStyle/>
          <a:p>
            <a:r>
              <a:rPr lang="en-ZA" sz="3200" dirty="0"/>
              <a:t>By the end of the lesson, you should be able to:</a:t>
            </a:r>
            <a:endParaRPr lang="af-ZA" sz="3200" dirty="0"/>
          </a:p>
        </p:txBody>
      </p:sp>
      <p:pic>
        <p:nvPicPr>
          <p:cNvPr id="4" name="Picture 3">
            <a:extLst>
              <a:ext uri="{FF2B5EF4-FFF2-40B4-BE49-F238E27FC236}">
                <a16:creationId xmlns:a16="http://schemas.microsoft.com/office/drawing/2014/main" id="{D3BEE4BA-38CC-8967-74AC-74E01CA2B45C}"/>
              </a:ext>
            </a:extLst>
          </p:cNvPr>
          <p:cNvPicPr>
            <a:picLocks noChangeAspect="1"/>
          </p:cNvPicPr>
          <p:nvPr/>
        </p:nvPicPr>
        <p:blipFill>
          <a:blip r:embed="rId3"/>
          <a:srcRect l="21858" r="18808" b="-1"/>
          <a:stretch>
            <a:fillRect/>
          </a:stretch>
        </p:blipFill>
        <p:spPr>
          <a:xfrm>
            <a:off x="20" y="10"/>
            <a:ext cx="6095980" cy="6857990"/>
          </a:xfrm>
          <a:prstGeom prst="rect">
            <a:avLst/>
          </a:prstGeom>
        </p:spPr>
      </p:pic>
      <p:grpSp>
        <p:nvGrpSpPr>
          <p:cNvPr id="23" name="Group 22">
            <a:extLst>
              <a:ext uri="{FF2B5EF4-FFF2-40B4-BE49-F238E27FC236}">
                <a16:creationId xmlns:a16="http://schemas.microsoft.com/office/drawing/2014/main" id="{5EFBDE31-BB3E-6CFC-23CD-B5976DA384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3362" cy="6858000"/>
            <a:chOff x="12068638" y="0"/>
            <a:chExt cx="123362" cy="6858000"/>
          </a:xfrm>
        </p:grpSpPr>
        <p:sp>
          <p:nvSpPr>
            <p:cNvPr id="24" name="Rectangle 23">
              <a:extLst>
                <a:ext uri="{FF2B5EF4-FFF2-40B4-BE49-F238E27FC236}">
                  <a16:creationId xmlns:a16="http://schemas.microsoft.com/office/drawing/2014/main" id="{180A60EC-72BB-121F-556A-E2837FD99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Arial"/>
                <a:ea typeface="+mn-ea"/>
                <a:cs typeface="+mn-cs"/>
                <a:sym typeface="Arial"/>
              </a:endParaRPr>
            </a:p>
          </p:txBody>
        </p:sp>
        <p:sp>
          <p:nvSpPr>
            <p:cNvPr id="25" name="Rectangle 24">
              <a:extLst>
                <a:ext uri="{FF2B5EF4-FFF2-40B4-BE49-F238E27FC236}">
                  <a16:creationId xmlns:a16="http://schemas.microsoft.com/office/drawing/2014/main" id="{F91A2FAE-D41C-FF5D-B0A0-7808248EDC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4139706"/>
              <a:ext cx="123362" cy="2718294"/>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Arial"/>
                <a:ea typeface="+mn-ea"/>
                <a:cs typeface="+mn-cs"/>
                <a:sym typeface="Arial"/>
              </a:endParaRPr>
            </a:p>
          </p:txBody>
        </p:sp>
      </p:grpSp>
      <p:sp>
        <p:nvSpPr>
          <p:cNvPr id="3" name="Text Placeholder 2">
            <a:extLst>
              <a:ext uri="{FF2B5EF4-FFF2-40B4-BE49-F238E27FC236}">
                <a16:creationId xmlns:a16="http://schemas.microsoft.com/office/drawing/2014/main" id="{D1C46CFB-A889-7DDC-899E-E74CFCE5BAF0}"/>
              </a:ext>
            </a:extLst>
          </p:cNvPr>
          <p:cNvSpPr>
            <a:spLocks noGrp="1"/>
          </p:cNvSpPr>
          <p:nvPr>
            <p:ph type="body" idx="1"/>
          </p:nvPr>
        </p:nvSpPr>
        <p:spPr>
          <a:xfrm>
            <a:off x="6534318" y="2089927"/>
            <a:ext cx="4910922" cy="4531211"/>
          </a:xfrm>
        </p:spPr>
        <p:txBody>
          <a:bodyPr anchor="t">
            <a:normAutofit/>
          </a:bodyPr>
          <a:lstStyle/>
          <a:p>
            <a:pPr lvl="0"/>
            <a:r>
              <a:rPr lang="en-GB" sz="2000" dirty="0">
                <a:latin typeface="Calibri" panose="020F0502020204030204" pitchFamily="34" charset="0"/>
                <a:ea typeface="Calibri" panose="020F0502020204030204" pitchFamily="34" charset="0"/>
                <a:cs typeface="Calibri" panose="020F0502020204030204" pitchFamily="34" charset="0"/>
              </a:rPr>
              <a:t>Recognise that values influence decision-making in situations linked to sexuality and lifestyle choices.</a:t>
            </a:r>
          </a:p>
          <a:p>
            <a:pPr lvl="0"/>
            <a:r>
              <a:rPr lang="en-GB" sz="2000" dirty="0">
                <a:latin typeface="Calibri" panose="020F0502020204030204" pitchFamily="34" charset="0"/>
                <a:ea typeface="Calibri" panose="020F0502020204030204" pitchFamily="34" charset="0"/>
                <a:cs typeface="Calibri" panose="020F0502020204030204" pitchFamily="34" charset="0"/>
              </a:rPr>
              <a:t>Elaborate the skills needed to make responsible decisions about sexuality and lifestyle, including self-awareness, critical thinking, decision-making, problem-solving, communication, assertiveness and negotiation.</a:t>
            </a:r>
          </a:p>
          <a:p>
            <a:pPr lvl="0"/>
            <a:r>
              <a:rPr lang="en-GB" sz="2000" dirty="0">
                <a:latin typeface="Calibri" panose="020F0502020204030204" pitchFamily="34" charset="0"/>
                <a:ea typeface="Calibri" panose="020F0502020204030204" pitchFamily="34" charset="0"/>
                <a:cs typeface="Calibri" panose="020F0502020204030204" pitchFamily="34" charset="0"/>
              </a:rPr>
              <a:t>Apply decision-making skills to challenging scenarios.</a:t>
            </a:r>
          </a:p>
          <a:p>
            <a:pPr marL="114300" lvl="0" indent="0">
              <a:buNone/>
            </a:pPr>
            <a:endParaRPr lang="af-ZA" sz="2000" dirty="0">
              <a:latin typeface="Calibri" panose="020F0502020204030204" pitchFamily="34" charset="0"/>
              <a:ea typeface="Calibri" panose="020F0502020204030204" pitchFamily="34" charset="0"/>
              <a:cs typeface="Calibri" panose="020F0502020204030204" pitchFamily="34" charset="0"/>
            </a:endParaRPr>
          </a:p>
          <a:p>
            <a:pPr marL="114300" indent="0">
              <a:buNone/>
            </a:pPr>
            <a:endParaRPr lang="af-ZA" sz="20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48E0929-BBE4-0CDB-5A7A-35313DC7E7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99766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6"/>
        <p:cNvGrpSpPr/>
        <p:nvPr/>
      </p:nvGrpSpPr>
      <p:grpSpPr>
        <a:xfrm>
          <a:off x="0" y="0"/>
          <a:ext cx="0" cy="0"/>
          <a:chOff x="0" y="0"/>
          <a:chExt cx="0" cy="0"/>
        </a:xfrm>
      </p:grpSpPr>
      <p:sp>
        <p:nvSpPr>
          <p:cNvPr id="2" name="Google Shape;108;p30">
            <a:extLst>
              <a:ext uri="{FF2B5EF4-FFF2-40B4-BE49-F238E27FC236}">
                <a16:creationId xmlns:a16="http://schemas.microsoft.com/office/drawing/2014/main" id="{5FA657B9-5C4F-D657-D814-C2368B3B9D88}"/>
              </a:ext>
            </a:extLst>
          </p:cNvPr>
          <p:cNvSpPr/>
          <p:nvPr/>
        </p:nvSpPr>
        <p:spPr>
          <a:xfrm>
            <a:off x="5572377" y="1936304"/>
            <a:ext cx="5932201" cy="2985392"/>
          </a:xfrm>
          <a:prstGeom prst="rect">
            <a:avLst/>
          </a:prstGeom>
          <a:solidFill>
            <a:srgbClr val="833C0B">
              <a:alpha val="20392"/>
            </a:srgbClr>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GB" sz="5400" b="1" i="0" u="none" strike="noStrike" cap="none" dirty="0">
                <a:solidFill>
                  <a:srgbClr val="FFFFFF"/>
                </a:solidFill>
                <a:latin typeface="Arial"/>
                <a:ea typeface="Arial"/>
                <a:cs typeface="Arial"/>
                <a:sym typeface="Arial"/>
              </a:rPr>
              <a:t>Reflection</a:t>
            </a:r>
          </a:p>
          <a:p>
            <a:pPr lvl="0" algn="ctr"/>
            <a:r>
              <a:rPr lang="af-ZA" sz="4000" i="1" dirty="0" err="1">
                <a:solidFill>
                  <a:schemeClr val="bg1"/>
                </a:solidFill>
              </a:rPr>
              <a:t>How</a:t>
            </a:r>
            <a:r>
              <a:rPr lang="af-ZA" sz="4000" i="1" dirty="0">
                <a:solidFill>
                  <a:schemeClr val="bg1"/>
                </a:solidFill>
              </a:rPr>
              <a:t> </a:t>
            </a:r>
            <a:r>
              <a:rPr lang="af-ZA" sz="4000" i="1" dirty="0" err="1">
                <a:solidFill>
                  <a:schemeClr val="bg1"/>
                </a:solidFill>
              </a:rPr>
              <a:t>confident</a:t>
            </a:r>
            <a:r>
              <a:rPr lang="af-ZA" sz="4000" i="1" dirty="0">
                <a:solidFill>
                  <a:schemeClr val="bg1"/>
                </a:solidFill>
              </a:rPr>
              <a:t> are </a:t>
            </a:r>
            <a:r>
              <a:rPr lang="af-ZA" sz="4000" i="1" dirty="0" err="1">
                <a:solidFill>
                  <a:schemeClr val="bg1"/>
                </a:solidFill>
              </a:rPr>
              <a:t>you</a:t>
            </a:r>
            <a:r>
              <a:rPr lang="af-ZA" sz="4000" i="1" dirty="0">
                <a:solidFill>
                  <a:schemeClr val="bg1"/>
                </a:solidFill>
              </a:rPr>
              <a:t> in </a:t>
            </a:r>
            <a:r>
              <a:rPr lang="af-ZA" sz="4000" i="1" dirty="0" err="1">
                <a:solidFill>
                  <a:schemeClr val="bg1"/>
                </a:solidFill>
              </a:rPr>
              <a:t>using</a:t>
            </a:r>
            <a:r>
              <a:rPr lang="af-ZA" sz="4000" i="1" dirty="0">
                <a:solidFill>
                  <a:schemeClr val="bg1"/>
                </a:solidFill>
              </a:rPr>
              <a:t> </a:t>
            </a:r>
            <a:r>
              <a:rPr lang="af-ZA" sz="4000" i="1" dirty="0" err="1">
                <a:solidFill>
                  <a:schemeClr val="bg1"/>
                </a:solidFill>
              </a:rPr>
              <a:t>these</a:t>
            </a:r>
            <a:r>
              <a:rPr lang="af-ZA" sz="4000" i="1" dirty="0">
                <a:solidFill>
                  <a:schemeClr val="bg1"/>
                </a:solidFill>
              </a:rPr>
              <a:t> </a:t>
            </a:r>
            <a:r>
              <a:rPr lang="af-ZA" sz="4000" i="1" dirty="0" err="1">
                <a:solidFill>
                  <a:schemeClr val="bg1"/>
                </a:solidFill>
              </a:rPr>
              <a:t>skills</a:t>
            </a:r>
            <a:r>
              <a:rPr lang="af-ZA" sz="4000" i="1" dirty="0">
                <a:solidFill>
                  <a:schemeClr val="bg1"/>
                </a:solidFill>
              </a:rPr>
              <a:t> in real-</a:t>
            </a:r>
            <a:r>
              <a:rPr lang="af-ZA" sz="4000" i="1" dirty="0" err="1">
                <a:solidFill>
                  <a:schemeClr val="bg1"/>
                </a:solidFill>
              </a:rPr>
              <a:t>life</a:t>
            </a:r>
            <a:r>
              <a:rPr lang="af-ZA" sz="4000" i="1" dirty="0">
                <a:solidFill>
                  <a:schemeClr val="bg1"/>
                </a:solidFill>
              </a:rPr>
              <a:t> </a:t>
            </a:r>
            <a:r>
              <a:rPr lang="af-ZA" sz="4000" i="1" dirty="0" err="1">
                <a:solidFill>
                  <a:schemeClr val="bg1"/>
                </a:solidFill>
              </a:rPr>
              <a:t>situations</a:t>
            </a:r>
            <a:r>
              <a:rPr lang="af-ZA" sz="4000" i="1" dirty="0">
                <a:solidFill>
                  <a:schemeClr val="bg1"/>
                </a:solidFill>
              </a:rPr>
              <a:t>?</a:t>
            </a:r>
            <a:endParaRPr lang="en-GB" sz="4000" b="1" i="1" dirty="0">
              <a:solidFill>
                <a:schemeClr val="bg1"/>
              </a:solidFill>
            </a:endParaRPr>
          </a:p>
          <a:p>
            <a:pPr marL="0" marR="0" lvl="0" indent="0" algn="ctr" rtl="0">
              <a:lnSpc>
                <a:spcPct val="100000"/>
              </a:lnSpc>
              <a:spcBef>
                <a:spcPts val="0"/>
              </a:spcBef>
              <a:spcAft>
                <a:spcPts val="0"/>
              </a:spcAft>
              <a:buNone/>
            </a:pPr>
            <a:endParaRPr dirty="0"/>
          </a:p>
        </p:txBody>
      </p:sp>
      <p:pic>
        <p:nvPicPr>
          <p:cNvPr id="3" name="Picture 2">
            <a:extLst>
              <a:ext uri="{FF2B5EF4-FFF2-40B4-BE49-F238E27FC236}">
                <a16:creationId xmlns:a16="http://schemas.microsoft.com/office/drawing/2014/main" id="{2B51FE86-A3D0-41B9-BA72-F92E7A3A7A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E3CB50C-0C5A-A9CF-0E61-A36501977B68}"/>
              </a:ext>
            </a:extLst>
          </p:cNvPr>
          <p:cNvSpPr>
            <a:spLocks noGrp="1"/>
          </p:cNvSpPr>
          <p:nvPr>
            <p:ph type="title"/>
          </p:nvPr>
        </p:nvSpPr>
        <p:spPr>
          <a:xfrm>
            <a:off x="1113810" y="2960716"/>
            <a:ext cx="4036334" cy="2387600"/>
          </a:xfrm>
        </p:spPr>
        <p:txBody>
          <a:bodyPr vert="horz" lIns="91440" tIns="45720" rIns="91440" bIns="45720" rtlCol="0" anchor="t">
            <a:normAutofit/>
          </a:bodyPr>
          <a:lstStyle/>
          <a:p>
            <a:r>
              <a:rPr lang="en-US" sz="5400" b="1" kern="1200" dirty="0">
                <a:solidFill>
                  <a:schemeClr val="bg1"/>
                </a:solidFill>
                <a:effectLst>
                  <a:outerShdw blurRad="38100" dist="38100" dir="2700000" algn="tl">
                    <a:srgbClr val="000000">
                      <a:alpha val="43137"/>
                    </a:srgbClr>
                  </a:outerShdw>
                </a:effectLst>
                <a:latin typeface="+mj-lt"/>
                <a:ea typeface="+mj-ea"/>
                <a:cs typeface="+mj-cs"/>
              </a:rPr>
              <a:t>Pair Activity</a:t>
            </a:r>
          </a:p>
        </p:txBody>
      </p:sp>
      <p:grpSp>
        <p:nvGrpSpPr>
          <p:cNvPr id="21" name="Group 20">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22" name="Rectangle 21">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Rectangle 25">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7168D349-6325-FDFE-09C1-DC50DABB27A7}"/>
              </a:ext>
            </a:extLst>
          </p:cNvPr>
          <p:cNvPicPr>
            <a:picLocks noChangeAspect="1"/>
          </p:cNvPicPr>
          <p:nvPr/>
        </p:nvPicPr>
        <p:blipFill>
          <a:blip r:embed="rId4"/>
          <a:stretch/>
        </p:blipFill>
        <p:spPr>
          <a:xfrm>
            <a:off x="5922492" y="1323623"/>
            <a:ext cx="5536001" cy="4152000"/>
          </a:xfrm>
          <a:prstGeom prst="rect">
            <a:avLst/>
          </a:prstGeom>
        </p:spPr>
      </p:pic>
      <p:pic>
        <p:nvPicPr>
          <p:cNvPr id="6" name="Picture 5">
            <a:extLst>
              <a:ext uri="{FF2B5EF4-FFF2-40B4-BE49-F238E27FC236}">
                <a16:creationId xmlns:a16="http://schemas.microsoft.com/office/drawing/2014/main" id="{27354B3E-2A17-B83F-2EF1-7656AF692C2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2539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0CE30CF6-56F3-6FA6-A48B-860C9B903133}"/>
              </a:ext>
            </a:extLst>
          </p:cNvPr>
          <p:cNvPicPr>
            <a:picLocks noChangeAspect="1"/>
          </p:cNvPicPr>
          <p:nvPr/>
        </p:nvPicPr>
        <p:blipFill>
          <a:blip r:embed="rId3"/>
          <a:srcRect b="6306"/>
          <a:stretch>
            <a:fillRect/>
          </a:stretch>
        </p:blipFill>
        <p:spPr>
          <a:xfrm>
            <a:off x="457200" y="457200"/>
            <a:ext cx="11277600" cy="5943600"/>
          </a:xfrm>
          <a:prstGeom prst="rect">
            <a:avLst/>
          </a:prstGeom>
        </p:spPr>
      </p:pic>
      <p:sp>
        <p:nvSpPr>
          <p:cNvPr id="4" name="Rectangle 3">
            <a:extLst>
              <a:ext uri="{FF2B5EF4-FFF2-40B4-BE49-F238E27FC236}">
                <a16:creationId xmlns:a16="http://schemas.microsoft.com/office/drawing/2014/main" id="{92F6AEE7-1513-45BD-EB4C-2ACF8E452D3B}"/>
              </a:ext>
            </a:extLst>
          </p:cNvPr>
          <p:cNvSpPr/>
          <p:nvPr/>
        </p:nvSpPr>
        <p:spPr>
          <a:xfrm>
            <a:off x="2719533" y="456344"/>
            <a:ext cx="6752169" cy="1107996"/>
          </a:xfrm>
          <a:prstGeom prst="rect">
            <a:avLst/>
          </a:prstGeom>
          <a:noFill/>
        </p:spPr>
        <p:txBody>
          <a:bodyPr wrap="none" lIns="91440" tIns="45720" rIns="91440" bIns="45720">
            <a:spAutoFit/>
          </a:bodyPr>
          <a:lstStyle/>
          <a:p>
            <a:pPr algn="ctr"/>
            <a:r>
              <a:rPr lang="en-ZA" sz="6600" b="1" spc="50" dirty="0">
                <a:ln w="9525" cmpd="sng">
                  <a:solidFill>
                    <a:schemeClr val="accent1"/>
                  </a:solidFill>
                  <a:prstDash val="solid"/>
                </a:ln>
                <a:solidFill>
                  <a:srgbClr val="70AD47">
                    <a:tint val="1000"/>
                  </a:srgbClr>
                </a:solidFill>
                <a:effectLst>
                  <a:glow rad="38100">
                    <a:schemeClr val="accent1">
                      <a:alpha val="40000"/>
                    </a:schemeClr>
                  </a:glow>
                </a:effectLst>
                <a:latin typeface="Calibri" panose="020F0502020204030204" pitchFamily="34" charset="0"/>
                <a:ea typeface="Calibri" panose="020F0502020204030204" pitchFamily="34" charset="0"/>
              </a:rPr>
              <a:t>Would you rather:</a:t>
            </a:r>
            <a:endParaRPr lang="af-ZA" sz="6600" b="1"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5" name="Rectangle: Rounded Corners 4">
            <a:extLst>
              <a:ext uri="{FF2B5EF4-FFF2-40B4-BE49-F238E27FC236}">
                <a16:creationId xmlns:a16="http://schemas.microsoft.com/office/drawing/2014/main" id="{40B38E4B-589A-C9D5-E741-DDC9DC1573D1}"/>
              </a:ext>
            </a:extLst>
          </p:cNvPr>
          <p:cNvSpPr/>
          <p:nvPr/>
        </p:nvSpPr>
        <p:spPr>
          <a:xfrm>
            <a:off x="882304" y="5019040"/>
            <a:ext cx="4104640" cy="1137920"/>
          </a:xfrm>
          <a:prstGeom prst="roundRect">
            <a:avLst/>
          </a:prstGeom>
          <a:solidFill>
            <a:schemeClr val="accent1">
              <a:lumMod val="50000"/>
              <a:alpha val="50196"/>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800" b="1" dirty="0">
                <a:solidFill>
                  <a:schemeClr val="bg1"/>
                </a:solidFill>
              </a:rPr>
              <a:t>A. </a:t>
            </a:r>
            <a:r>
              <a:rPr lang="en-GB" sz="2800" dirty="0">
                <a:solidFill>
                  <a:schemeClr val="bg1"/>
                </a:solidFill>
              </a:rPr>
              <a:t>lose friends</a:t>
            </a:r>
            <a:endParaRPr lang="af-ZA" sz="2800" dirty="0">
              <a:solidFill>
                <a:schemeClr val="bg1"/>
              </a:solidFill>
            </a:endParaRPr>
          </a:p>
        </p:txBody>
      </p:sp>
      <p:sp>
        <p:nvSpPr>
          <p:cNvPr id="6" name="Rectangle: Rounded Corners 5">
            <a:extLst>
              <a:ext uri="{FF2B5EF4-FFF2-40B4-BE49-F238E27FC236}">
                <a16:creationId xmlns:a16="http://schemas.microsoft.com/office/drawing/2014/main" id="{5E071BBB-382B-2F27-0D06-F8E630B0B7B3}"/>
              </a:ext>
            </a:extLst>
          </p:cNvPr>
          <p:cNvSpPr/>
          <p:nvPr/>
        </p:nvSpPr>
        <p:spPr>
          <a:xfrm>
            <a:off x="7205056" y="5019040"/>
            <a:ext cx="4104640" cy="1137920"/>
          </a:xfrm>
          <a:prstGeom prst="roundRect">
            <a:avLst/>
          </a:prstGeom>
          <a:solidFill>
            <a:schemeClr val="accent1">
              <a:lumMod val="50000"/>
              <a:alpha val="50196"/>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800" b="1" dirty="0">
                <a:solidFill>
                  <a:schemeClr val="bg1"/>
                </a:solidFill>
              </a:rPr>
              <a:t>B. </a:t>
            </a:r>
            <a:r>
              <a:rPr lang="en-GB" sz="2800" dirty="0">
                <a:solidFill>
                  <a:schemeClr val="bg1"/>
                </a:solidFill>
              </a:rPr>
              <a:t>break your values?</a:t>
            </a:r>
            <a:endParaRPr lang="af-ZA" sz="2800" dirty="0">
              <a:solidFill>
                <a:schemeClr val="bg1"/>
              </a:solidFill>
            </a:endParaRPr>
          </a:p>
        </p:txBody>
      </p:sp>
      <p:pic>
        <p:nvPicPr>
          <p:cNvPr id="7" name="Picture 6">
            <a:extLst>
              <a:ext uri="{FF2B5EF4-FFF2-40B4-BE49-F238E27FC236}">
                <a16:creationId xmlns:a16="http://schemas.microsoft.com/office/drawing/2014/main" id="{BA413977-3813-253E-ED54-AD37A411D4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96799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00EB5153-C8A2-581A-1A60-8F4488624148}"/>
              </a:ext>
            </a:extLst>
          </p:cNvPr>
          <p:cNvPicPr>
            <a:picLocks noChangeAspect="1"/>
          </p:cNvPicPr>
          <p:nvPr/>
        </p:nvPicPr>
        <p:blipFill>
          <a:blip r:embed="rId3"/>
          <a:srcRect t="1862" b="4444"/>
          <a:stretch>
            <a:fillRect/>
          </a:stretch>
        </p:blipFill>
        <p:spPr>
          <a:xfrm>
            <a:off x="457200" y="457200"/>
            <a:ext cx="11277600" cy="5943600"/>
          </a:xfrm>
          <a:prstGeom prst="rect">
            <a:avLst/>
          </a:prstGeom>
        </p:spPr>
      </p:pic>
      <p:sp>
        <p:nvSpPr>
          <p:cNvPr id="4" name="Rectangle 3">
            <a:extLst>
              <a:ext uri="{FF2B5EF4-FFF2-40B4-BE49-F238E27FC236}">
                <a16:creationId xmlns:a16="http://schemas.microsoft.com/office/drawing/2014/main" id="{8132B400-ABE8-D2B5-C361-8BA004A28F1C}"/>
              </a:ext>
            </a:extLst>
          </p:cNvPr>
          <p:cNvSpPr/>
          <p:nvPr/>
        </p:nvSpPr>
        <p:spPr>
          <a:xfrm>
            <a:off x="2719533" y="456344"/>
            <a:ext cx="6752169" cy="1107996"/>
          </a:xfrm>
          <a:prstGeom prst="rect">
            <a:avLst/>
          </a:prstGeom>
          <a:noFill/>
        </p:spPr>
        <p:txBody>
          <a:bodyPr wrap="none" lIns="91440" tIns="45720" rIns="91440" bIns="45720">
            <a:spAutoFit/>
          </a:bodyPr>
          <a:lstStyle/>
          <a:p>
            <a:pPr algn="ctr"/>
            <a:r>
              <a:rPr lang="en-ZA" sz="6600" b="1" spc="50" dirty="0">
                <a:ln w="9525" cmpd="sng">
                  <a:solidFill>
                    <a:schemeClr val="accent1"/>
                  </a:solidFill>
                  <a:prstDash val="solid"/>
                </a:ln>
                <a:solidFill>
                  <a:srgbClr val="70AD47">
                    <a:tint val="1000"/>
                  </a:srgbClr>
                </a:solidFill>
                <a:effectLst>
                  <a:glow rad="38100">
                    <a:schemeClr val="accent1">
                      <a:alpha val="40000"/>
                    </a:schemeClr>
                  </a:glow>
                </a:effectLst>
                <a:latin typeface="Calibri" panose="020F0502020204030204" pitchFamily="34" charset="0"/>
                <a:ea typeface="Calibri" panose="020F0502020204030204" pitchFamily="34" charset="0"/>
              </a:rPr>
              <a:t>Would you rather:</a:t>
            </a:r>
            <a:endParaRPr lang="af-ZA" sz="6600" b="1"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5" name="Rectangle: Rounded Corners 4">
            <a:extLst>
              <a:ext uri="{FF2B5EF4-FFF2-40B4-BE49-F238E27FC236}">
                <a16:creationId xmlns:a16="http://schemas.microsoft.com/office/drawing/2014/main" id="{2B4CE8E1-891F-889F-8B54-F24E80C102CF}"/>
              </a:ext>
            </a:extLst>
          </p:cNvPr>
          <p:cNvSpPr/>
          <p:nvPr/>
        </p:nvSpPr>
        <p:spPr>
          <a:xfrm>
            <a:off x="882304" y="5019040"/>
            <a:ext cx="4104640" cy="1137920"/>
          </a:xfrm>
          <a:prstGeom prst="roundRect">
            <a:avLst/>
          </a:prstGeom>
          <a:solidFill>
            <a:schemeClr val="accent1">
              <a:lumMod val="50000"/>
              <a:alpha val="50196"/>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400" b="1" dirty="0">
                <a:solidFill>
                  <a:schemeClr val="bg1"/>
                </a:solidFill>
              </a:rPr>
              <a:t>A. </a:t>
            </a:r>
            <a:r>
              <a:rPr lang="en-GB" sz="2400" dirty="0">
                <a:solidFill>
                  <a:schemeClr val="bg1"/>
                </a:solidFill>
              </a:rPr>
              <a:t>tell a friend an uncomfortable truth that might upset them</a:t>
            </a:r>
            <a:endParaRPr lang="af-ZA" sz="2400" dirty="0">
              <a:solidFill>
                <a:schemeClr val="bg1"/>
              </a:solidFill>
            </a:endParaRPr>
          </a:p>
        </p:txBody>
      </p:sp>
      <p:sp>
        <p:nvSpPr>
          <p:cNvPr id="6" name="Rectangle: Rounded Corners 5">
            <a:extLst>
              <a:ext uri="{FF2B5EF4-FFF2-40B4-BE49-F238E27FC236}">
                <a16:creationId xmlns:a16="http://schemas.microsoft.com/office/drawing/2014/main" id="{1DEBB560-F72F-18C0-6102-5BD99F24E251}"/>
              </a:ext>
            </a:extLst>
          </p:cNvPr>
          <p:cNvSpPr/>
          <p:nvPr/>
        </p:nvSpPr>
        <p:spPr>
          <a:xfrm>
            <a:off x="7205056" y="5019040"/>
            <a:ext cx="4104640" cy="1137920"/>
          </a:xfrm>
          <a:prstGeom prst="roundRect">
            <a:avLst/>
          </a:prstGeom>
          <a:solidFill>
            <a:schemeClr val="accent1">
              <a:lumMod val="50000"/>
              <a:alpha val="50196"/>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800" b="1" dirty="0">
                <a:solidFill>
                  <a:schemeClr val="bg1"/>
                </a:solidFill>
              </a:rPr>
              <a:t>B. </a:t>
            </a:r>
            <a:r>
              <a:rPr lang="en-GB" sz="2800" dirty="0">
                <a:solidFill>
                  <a:schemeClr val="bg1"/>
                </a:solidFill>
              </a:rPr>
              <a:t>keep quiet to protect their feelings?</a:t>
            </a:r>
            <a:endParaRPr lang="af-ZA" sz="2800" dirty="0">
              <a:solidFill>
                <a:schemeClr val="bg1"/>
              </a:solidFill>
            </a:endParaRPr>
          </a:p>
        </p:txBody>
      </p:sp>
      <p:pic>
        <p:nvPicPr>
          <p:cNvPr id="7" name="Picture 6">
            <a:extLst>
              <a:ext uri="{FF2B5EF4-FFF2-40B4-BE49-F238E27FC236}">
                <a16:creationId xmlns:a16="http://schemas.microsoft.com/office/drawing/2014/main" id="{09B2F0DE-AFE4-6B9F-C795-D02BB42C50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251943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8FC48326-7EB7-798D-89DB-08064439BF7D}"/>
              </a:ext>
            </a:extLst>
          </p:cNvPr>
          <p:cNvPicPr>
            <a:picLocks noChangeAspect="1"/>
          </p:cNvPicPr>
          <p:nvPr/>
        </p:nvPicPr>
        <p:blipFill>
          <a:blip r:embed="rId3"/>
          <a:srcRect b="6306"/>
          <a:stretch>
            <a:fillRect/>
          </a:stretch>
        </p:blipFill>
        <p:spPr>
          <a:xfrm>
            <a:off x="457200" y="457200"/>
            <a:ext cx="11277600" cy="5943600"/>
          </a:xfrm>
          <a:prstGeom prst="rect">
            <a:avLst/>
          </a:prstGeom>
        </p:spPr>
      </p:pic>
      <p:sp>
        <p:nvSpPr>
          <p:cNvPr id="4" name="Rectangle 3">
            <a:extLst>
              <a:ext uri="{FF2B5EF4-FFF2-40B4-BE49-F238E27FC236}">
                <a16:creationId xmlns:a16="http://schemas.microsoft.com/office/drawing/2014/main" id="{76C621B3-1595-9181-213C-122B3448B169}"/>
              </a:ext>
            </a:extLst>
          </p:cNvPr>
          <p:cNvSpPr/>
          <p:nvPr/>
        </p:nvSpPr>
        <p:spPr>
          <a:xfrm>
            <a:off x="2719533" y="456344"/>
            <a:ext cx="6752169" cy="1107996"/>
          </a:xfrm>
          <a:prstGeom prst="rect">
            <a:avLst/>
          </a:prstGeom>
          <a:noFill/>
        </p:spPr>
        <p:txBody>
          <a:bodyPr wrap="none" lIns="91440" tIns="45720" rIns="91440" bIns="45720">
            <a:spAutoFit/>
          </a:bodyPr>
          <a:lstStyle/>
          <a:p>
            <a:pPr algn="ctr"/>
            <a:r>
              <a:rPr lang="en-ZA" sz="6600" b="1" spc="50" dirty="0">
                <a:ln w="9525" cmpd="sng">
                  <a:solidFill>
                    <a:schemeClr val="accent1"/>
                  </a:solidFill>
                  <a:prstDash val="solid"/>
                </a:ln>
                <a:solidFill>
                  <a:srgbClr val="70AD47">
                    <a:tint val="1000"/>
                  </a:srgbClr>
                </a:solidFill>
                <a:effectLst>
                  <a:glow rad="38100">
                    <a:schemeClr val="accent1">
                      <a:alpha val="40000"/>
                    </a:schemeClr>
                  </a:glow>
                </a:effectLst>
                <a:latin typeface="Calibri" panose="020F0502020204030204" pitchFamily="34" charset="0"/>
                <a:ea typeface="Calibri" panose="020F0502020204030204" pitchFamily="34" charset="0"/>
              </a:rPr>
              <a:t>Would you rather:</a:t>
            </a:r>
            <a:endParaRPr lang="af-ZA" sz="6600" b="1"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5" name="Rectangle: Rounded Corners 4">
            <a:extLst>
              <a:ext uri="{FF2B5EF4-FFF2-40B4-BE49-F238E27FC236}">
                <a16:creationId xmlns:a16="http://schemas.microsoft.com/office/drawing/2014/main" id="{2F1CE9FA-21DE-C54A-750A-08351B0CE422}"/>
              </a:ext>
            </a:extLst>
          </p:cNvPr>
          <p:cNvSpPr/>
          <p:nvPr/>
        </p:nvSpPr>
        <p:spPr>
          <a:xfrm>
            <a:off x="882304" y="5019040"/>
            <a:ext cx="4104640" cy="1137920"/>
          </a:xfrm>
          <a:prstGeom prst="roundRect">
            <a:avLst/>
          </a:prstGeom>
          <a:solidFill>
            <a:schemeClr val="accent1">
              <a:lumMod val="50000"/>
              <a:alpha val="50196"/>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buNone/>
            </a:pPr>
            <a:r>
              <a:rPr lang="en-GB" sz="2800" b="1" dirty="0">
                <a:solidFill>
                  <a:schemeClr val="bg1"/>
                </a:solidFill>
              </a:rPr>
              <a:t>A. </a:t>
            </a:r>
            <a:r>
              <a:rPr lang="en-ZA" sz="2800" dirty="0">
                <a:effectLst/>
                <a:latin typeface="Calibri" panose="020F0502020204030204" pitchFamily="34" charset="0"/>
                <a:ea typeface="Calibri" panose="020F0502020204030204" pitchFamily="34" charset="0"/>
              </a:rPr>
              <a:t>follow strict rules at home for your safety</a:t>
            </a:r>
            <a:endParaRPr lang="af-ZA" sz="2800" dirty="0">
              <a:effectLst/>
              <a:latin typeface="Times New Roman" panose="02020603050405020304" pitchFamily="18" charset="0"/>
              <a:ea typeface="Times New Roman" panose="02020603050405020304" pitchFamily="18" charset="0"/>
            </a:endParaRPr>
          </a:p>
        </p:txBody>
      </p:sp>
      <p:sp>
        <p:nvSpPr>
          <p:cNvPr id="6" name="Rectangle: Rounded Corners 5">
            <a:extLst>
              <a:ext uri="{FF2B5EF4-FFF2-40B4-BE49-F238E27FC236}">
                <a16:creationId xmlns:a16="http://schemas.microsoft.com/office/drawing/2014/main" id="{8C72E952-83FE-B241-3CBC-2A5912BA87E0}"/>
              </a:ext>
            </a:extLst>
          </p:cNvPr>
          <p:cNvSpPr/>
          <p:nvPr/>
        </p:nvSpPr>
        <p:spPr>
          <a:xfrm>
            <a:off x="7205056" y="5019040"/>
            <a:ext cx="4104640" cy="1137920"/>
          </a:xfrm>
          <a:prstGeom prst="roundRect">
            <a:avLst/>
          </a:prstGeom>
          <a:solidFill>
            <a:schemeClr val="accent1">
              <a:lumMod val="50000"/>
              <a:alpha val="50196"/>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800" b="1" dirty="0">
                <a:solidFill>
                  <a:schemeClr val="bg1"/>
                </a:solidFill>
              </a:rPr>
              <a:t>B. </a:t>
            </a:r>
            <a:r>
              <a:rPr lang="en-GB" sz="2800" dirty="0">
                <a:solidFill>
                  <a:schemeClr val="bg1"/>
                </a:solidFill>
              </a:rPr>
              <a:t>have more freedom with less guidance?</a:t>
            </a:r>
            <a:endParaRPr lang="af-ZA" sz="2800" dirty="0">
              <a:solidFill>
                <a:schemeClr val="bg1"/>
              </a:solidFill>
            </a:endParaRPr>
          </a:p>
        </p:txBody>
      </p:sp>
      <p:pic>
        <p:nvPicPr>
          <p:cNvPr id="7" name="Picture 6">
            <a:extLst>
              <a:ext uri="{FF2B5EF4-FFF2-40B4-BE49-F238E27FC236}">
                <a16:creationId xmlns:a16="http://schemas.microsoft.com/office/drawing/2014/main" id="{4B19EA38-7444-EA50-028F-D6ED7A3865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0803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1F851DA-6717-694E-5A2A-3E070D7A896C}"/>
              </a:ext>
            </a:extLst>
          </p:cNvPr>
          <p:cNvPicPr>
            <a:picLocks noChangeAspect="1"/>
          </p:cNvPicPr>
          <p:nvPr/>
        </p:nvPicPr>
        <p:blipFill>
          <a:blip r:embed="rId3"/>
          <a:srcRect b="6306"/>
          <a:stretch>
            <a:fillRect/>
          </a:stretch>
        </p:blipFill>
        <p:spPr>
          <a:xfrm>
            <a:off x="457200" y="457200"/>
            <a:ext cx="11277600" cy="5943600"/>
          </a:xfrm>
          <a:prstGeom prst="rect">
            <a:avLst/>
          </a:prstGeom>
        </p:spPr>
      </p:pic>
      <p:sp>
        <p:nvSpPr>
          <p:cNvPr id="4" name="Rectangle 3">
            <a:extLst>
              <a:ext uri="{FF2B5EF4-FFF2-40B4-BE49-F238E27FC236}">
                <a16:creationId xmlns:a16="http://schemas.microsoft.com/office/drawing/2014/main" id="{E9EEF4E9-C412-3AAF-1295-F99A1E96E76B}"/>
              </a:ext>
            </a:extLst>
          </p:cNvPr>
          <p:cNvSpPr/>
          <p:nvPr/>
        </p:nvSpPr>
        <p:spPr>
          <a:xfrm>
            <a:off x="2719533" y="456344"/>
            <a:ext cx="6752169" cy="1107996"/>
          </a:xfrm>
          <a:prstGeom prst="rect">
            <a:avLst/>
          </a:prstGeom>
          <a:noFill/>
        </p:spPr>
        <p:txBody>
          <a:bodyPr wrap="none" lIns="91440" tIns="45720" rIns="91440" bIns="45720">
            <a:spAutoFit/>
          </a:bodyPr>
          <a:lstStyle/>
          <a:p>
            <a:pPr algn="ctr"/>
            <a:r>
              <a:rPr lang="en-ZA" sz="6600" b="1" spc="50" dirty="0">
                <a:ln w="9525" cmpd="sng">
                  <a:solidFill>
                    <a:schemeClr val="accent1"/>
                  </a:solidFill>
                  <a:prstDash val="solid"/>
                </a:ln>
                <a:solidFill>
                  <a:srgbClr val="70AD47">
                    <a:tint val="1000"/>
                  </a:srgbClr>
                </a:solidFill>
                <a:effectLst>
                  <a:glow rad="38100">
                    <a:schemeClr val="accent1">
                      <a:alpha val="40000"/>
                    </a:schemeClr>
                  </a:glow>
                </a:effectLst>
                <a:latin typeface="Calibri" panose="020F0502020204030204" pitchFamily="34" charset="0"/>
                <a:ea typeface="Calibri" panose="020F0502020204030204" pitchFamily="34" charset="0"/>
              </a:rPr>
              <a:t>Would you rather:</a:t>
            </a:r>
            <a:endParaRPr lang="af-ZA" sz="6600" b="1"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5" name="Rectangle: Rounded Corners 4">
            <a:extLst>
              <a:ext uri="{FF2B5EF4-FFF2-40B4-BE49-F238E27FC236}">
                <a16:creationId xmlns:a16="http://schemas.microsoft.com/office/drawing/2014/main" id="{76CD0AA7-6904-CFCF-5B31-F361297FB534}"/>
              </a:ext>
            </a:extLst>
          </p:cNvPr>
          <p:cNvSpPr/>
          <p:nvPr/>
        </p:nvSpPr>
        <p:spPr>
          <a:xfrm>
            <a:off x="882304" y="5019040"/>
            <a:ext cx="4104640" cy="1137920"/>
          </a:xfrm>
          <a:prstGeom prst="roundRect">
            <a:avLst/>
          </a:prstGeom>
          <a:solidFill>
            <a:schemeClr val="accent1">
              <a:lumMod val="50000"/>
              <a:alpha val="50196"/>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buNone/>
            </a:pPr>
            <a:r>
              <a:rPr lang="en-GB" sz="2800" b="1" dirty="0">
                <a:solidFill>
                  <a:schemeClr val="bg1"/>
                </a:solidFill>
              </a:rPr>
              <a:t>A. </a:t>
            </a:r>
            <a:r>
              <a:rPr lang="en-GB" sz="2800" dirty="0">
                <a:effectLst/>
                <a:latin typeface="Calibri" panose="020F0502020204030204" pitchFamily="34" charset="0"/>
                <a:ea typeface="Calibri" panose="020F0502020204030204" pitchFamily="34" charset="0"/>
              </a:rPr>
              <a:t>date someone your friends do not approve of</a:t>
            </a:r>
            <a:endParaRPr lang="af-ZA" sz="2800" dirty="0">
              <a:effectLst/>
              <a:latin typeface="Times New Roman" panose="02020603050405020304" pitchFamily="18" charset="0"/>
              <a:ea typeface="Times New Roman" panose="02020603050405020304" pitchFamily="18" charset="0"/>
            </a:endParaRPr>
          </a:p>
        </p:txBody>
      </p:sp>
      <p:sp>
        <p:nvSpPr>
          <p:cNvPr id="6" name="Rectangle: Rounded Corners 5">
            <a:extLst>
              <a:ext uri="{FF2B5EF4-FFF2-40B4-BE49-F238E27FC236}">
                <a16:creationId xmlns:a16="http://schemas.microsoft.com/office/drawing/2014/main" id="{962CF779-1976-AF3F-1EAD-CE98DF13D177}"/>
              </a:ext>
            </a:extLst>
          </p:cNvPr>
          <p:cNvSpPr/>
          <p:nvPr/>
        </p:nvSpPr>
        <p:spPr>
          <a:xfrm>
            <a:off x="7205056" y="5019040"/>
            <a:ext cx="4104640" cy="1137920"/>
          </a:xfrm>
          <a:prstGeom prst="roundRect">
            <a:avLst/>
          </a:prstGeom>
          <a:solidFill>
            <a:schemeClr val="accent1">
              <a:lumMod val="50000"/>
              <a:alpha val="50196"/>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400" b="1" dirty="0">
                <a:solidFill>
                  <a:schemeClr val="bg1"/>
                </a:solidFill>
              </a:rPr>
              <a:t>B. </a:t>
            </a:r>
            <a:r>
              <a:rPr lang="en-GB" sz="2400" dirty="0">
                <a:solidFill>
                  <a:schemeClr val="bg1"/>
                </a:solidFill>
              </a:rPr>
              <a:t>end the relationship to keep your friendships?</a:t>
            </a:r>
            <a:endParaRPr lang="af-ZA" sz="2400" dirty="0">
              <a:solidFill>
                <a:schemeClr val="bg1"/>
              </a:solidFill>
            </a:endParaRPr>
          </a:p>
        </p:txBody>
      </p:sp>
      <p:pic>
        <p:nvPicPr>
          <p:cNvPr id="7" name="Picture 6">
            <a:extLst>
              <a:ext uri="{FF2B5EF4-FFF2-40B4-BE49-F238E27FC236}">
                <a16:creationId xmlns:a16="http://schemas.microsoft.com/office/drawing/2014/main" id="{35733D4B-9620-E518-8F76-7C95B3F4CF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277543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E72C83E-8C3E-EE98-AED2-72E7FCC0D1BD}"/>
              </a:ext>
            </a:extLst>
          </p:cNvPr>
          <p:cNvPicPr>
            <a:picLocks noChangeAspect="1"/>
          </p:cNvPicPr>
          <p:nvPr/>
        </p:nvPicPr>
        <p:blipFill>
          <a:blip r:embed="rId3"/>
          <a:srcRect b="6306"/>
          <a:stretch>
            <a:fillRect/>
          </a:stretch>
        </p:blipFill>
        <p:spPr>
          <a:xfrm>
            <a:off x="457200" y="457200"/>
            <a:ext cx="11277600" cy="5943600"/>
          </a:xfrm>
          <a:prstGeom prst="rect">
            <a:avLst/>
          </a:prstGeom>
        </p:spPr>
      </p:pic>
      <p:sp>
        <p:nvSpPr>
          <p:cNvPr id="4" name="Rectangle 3">
            <a:extLst>
              <a:ext uri="{FF2B5EF4-FFF2-40B4-BE49-F238E27FC236}">
                <a16:creationId xmlns:a16="http://schemas.microsoft.com/office/drawing/2014/main" id="{C4ADE062-98A7-3947-6789-E788950B96FF}"/>
              </a:ext>
            </a:extLst>
          </p:cNvPr>
          <p:cNvSpPr/>
          <p:nvPr/>
        </p:nvSpPr>
        <p:spPr>
          <a:xfrm>
            <a:off x="2719533" y="456344"/>
            <a:ext cx="6752169" cy="1107996"/>
          </a:xfrm>
          <a:prstGeom prst="rect">
            <a:avLst/>
          </a:prstGeom>
          <a:noFill/>
        </p:spPr>
        <p:txBody>
          <a:bodyPr wrap="none" lIns="91440" tIns="45720" rIns="91440" bIns="45720">
            <a:spAutoFit/>
          </a:bodyPr>
          <a:lstStyle/>
          <a:p>
            <a:pPr algn="ctr"/>
            <a:r>
              <a:rPr lang="en-ZA" sz="6600" b="1" spc="50" dirty="0">
                <a:ln w="9525" cmpd="sng">
                  <a:solidFill>
                    <a:schemeClr val="accent1"/>
                  </a:solidFill>
                  <a:prstDash val="solid"/>
                </a:ln>
                <a:solidFill>
                  <a:srgbClr val="70AD47">
                    <a:tint val="1000"/>
                  </a:srgbClr>
                </a:solidFill>
                <a:effectLst>
                  <a:glow rad="38100">
                    <a:schemeClr val="accent1">
                      <a:alpha val="40000"/>
                    </a:schemeClr>
                  </a:glow>
                </a:effectLst>
                <a:latin typeface="Calibri" panose="020F0502020204030204" pitchFamily="34" charset="0"/>
                <a:ea typeface="Calibri" panose="020F0502020204030204" pitchFamily="34" charset="0"/>
              </a:rPr>
              <a:t>Would you rather:</a:t>
            </a:r>
            <a:endParaRPr lang="af-ZA" sz="6600" b="1"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5" name="Rectangle: Rounded Corners 4">
            <a:extLst>
              <a:ext uri="{FF2B5EF4-FFF2-40B4-BE49-F238E27FC236}">
                <a16:creationId xmlns:a16="http://schemas.microsoft.com/office/drawing/2014/main" id="{E18CAE94-0CA8-6492-1AE2-2D31AC4A9F7B}"/>
              </a:ext>
            </a:extLst>
          </p:cNvPr>
          <p:cNvSpPr/>
          <p:nvPr/>
        </p:nvSpPr>
        <p:spPr>
          <a:xfrm>
            <a:off x="882304" y="5019040"/>
            <a:ext cx="4104640" cy="1137920"/>
          </a:xfrm>
          <a:prstGeom prst="roundRect">
            <a:avLst/>
          </a:prstGeom>
          <a:solidFill>
            <a:schemeClr val="accent1">
              <a:lumMod val="50000"/>
              <a:alpha val="50196"/>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buNone/>
            </a:pPr>
            <a:r>
              <a:rPr lang="en-GB" sz="2000" b="1" dirty="0">
                <a:solidFill>
                  <a:schemeClr val="bg1"/>
                </a:solidFill>
              </a:rPr>
              <a:t>A. </a:t>
            </a:r>
            <a:r>
              <a:rPr lang="en-GB" sz="2000" dirty="0">
                <a:effectLst/>
                <a:latin typeface="Calibri" panose="020F0502020204030204" pitchFamily="34" charset="0"/>
                <a:ea typeface="Calibri" panose="020F0502020204030204" pitchFamily="34" charset="0"/>
              </a:rPr>
              <a:t>stay with a group you have known your whole life, even if you do not fully agree with them</a:t>
            </a:r>
            <a:endParaRPr lang="af-ZA" sz="2000" dirty="0">
              <a:effectLst/>
              <a:latin typeface="Times New Roman" panose="02020603050405020304" pitchFamily="18" charset="0"/>
              <a:ea typeface="Times New Roman" panose="02020603050405020304" pitchFamily="18" charset="0"/>
            </a:endParaRPr>
          </a:p>
        </p:txBody>
      </p:sp>
      <p:sp>
        <p:nvSpPr>
          <p:cNvPr id="6" name="Rectangle: Rounded Corners 5">
            <a:extLst>
              <a:ext uri="{FF2B5EF4-FFF2-40B4-BE49-F238E27FC236}">
                <a16:creationId xmlns:a16="http://schemas.microsoft.com/office/drawing/2014/main" id="{96C800A1-A5C6-ECD9-B929-7BB9AC8CE42F}"/>
              </a:ext>
            </a:extLst>
          </p:cNvPr>
          <p:cNvSpPr/>
          <p:nvPr/>
        </p:nvSpPr>
        <p:spPr>
          <a:xfrm>
            <a:off x="7205056" y="5019040"/>
            <a:ext cx="4104640" cy="1137920"/>
          </a:xfrm>
          <a:prstGeom prst="roundRect">
            <a:avLst/>
          </a:prstGeom>
          <a:solidFill>
            <a:schemeClr val="accent1">
              <a:lumMod val="50000"/>
              <a:alpha val="50196"/>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400" b="1" dirty="0">
                <a:solidFill>
                  <a:schemeClr val="bg1"/>
                </a:solidFill>
              </a:rPr>
              <a:t>B. </a:t>
            </a:r>
            <a:r>
              <a:rPr lang="en-GB" sz="2400" dirty="0">
                <a:solidFill>
                  <a:schemeClr val="bg1"/>
                </a:solidFill>
              </a:rPr>
              <a:t>find another group and stay true to your values?</a:t>
            </a:r>
            <a:endParaRPr lang="af-ZA" sz="2400" dirty="0">
              <a:solidFill>
                <a:schemeClr val="bg1"/>
              </a:solidFill>
            </a:endParaRPr>
          </a:p>
        </p:txBody>
      </p:sp>
      <p:pic>
        <p:nvPicPr>
          <p:cNvPr id="7" name="Picture 6">
            <a:extLst>
              <a:ext uri="{FF2B5EF4-FFF2-40B4-BE49-F238E27FC236}">
                <a16:creationId xmlns:a16="http://schemas.microsoft.com/office/drawing/2014/main" id="{8EF52A50-2258-2E5D-0D9C-F8886DCB5B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11373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5B9C9A5-381E-DF2B-CA06-91C4A52984BE}"/>
              </a:ext>
            </a:extLst>
          </p:cNvPr>
          <p:cNvPicPr>
            <a:picLocks noChangeAspect="1"/>
          </p:cNvPicPr>
          <p:nvPr/>
        </p:nvPicPr>
        <p:blipFill>
          <a:blip r:embed="rId3"/>
          <a:srcRect b="6306"/>
          <a:stretch>
            <a:fillRect/>
          </a:stretch>
        </p:blipFill>
        <p:spPr>
          <a:xfrm>
            <a:off x="457200" y="457200"/>
            <a:ext cx="11277600" cy="5943600"/>
          </a:xfrm>
          <a:prstGeom prst="rect">
            <a:avLst/>
          </a:prstGeom>
        </p:spPr>
      </p:pic>
      <p:sp>
        <p:nvSpPr>
          <p:cNvPr id="4" name="Rectangle 3">
            <a:extLst>
              <a:ext uri="{FF2B5EF4-FFF2-40B4-BE49-F238E27FC236}">
                <a16:creationId xmlns:a16="http://schemas.microsoft.com/office/drawing/2014/main" id="{FD92F5D8-7E2D-2108-E373-F19B7A8EC271}"/>
              </a:ext>
            </a:extLst>
          </p:cNvPr>
          <p:cNvSpPr/>
          <p:nvPr/>
        </p:nvSpPr>
        <p:spPr>
          <a:xfrm>
            <a:off x="2719533" y="456344"/>
            <a:ext cx="6752169" cy="1107996"/>
          </a:xfrm>
          <a:prstGeom prst="rect">
            <a:avLst/>
          </a:prstGeom>
          <a:noFill/>
        </p:spPr>
        <p:txBody>
          <a:bodyPr wrap="none" lIns="91440" tIns="45720" rIns="91440" bIns="45720">
            <a:spAutoFit/>
          </a:bodyPr>
          <a:lstStyle/>
          <a:p>
            <a:pPr algn="ctr"/>
            <a:r>
              <a:rPr lang="en-ZA" sz="6600" b="1" spc="50" dirty="0">
                <a:ln w="9525" cmpd="sng">
                  <a:solidFill>
                    <a:schemeClr val="accent1"/>
                  </a:solidFill>
                  <a:prstDash val="solid"/>
                </a:ln>
                <a:solidFill>
                  <a:srgbClr val="70AD47">
                    <a:tint val="1000"/>
                  </a:srgbClr>
                </a:solidFill>
                <a:effectLst>
                  <a:glow rad="38100">
                    <a:schemeClr val="accent1">
                      <a:alpha val="40000"/>
                    </a:schemeClr>
                  </a:glow>
                </a:effectLst>
                <a:latin typeface="Calibri" panose="020F0502020204030204" pitchFamily="34" charset="0"/>
                <a:ea typeface="Calibri" panose="020F0502020204030204" pitchFamily="34" charset="0"/>
              </a:rPr>
              <a:t>Would you rather:</a:t>
            </a:r>
            <a:endParaRPr lang="af-ZA" sz="6600" b="1"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5" name="Rectangle: Rounded Corners 4">
            <a:extLst>
              <a:ext uri="{FF2B5EF4-FFF2-40B4-BE49-F238E27FC236}">
                <a16:creationId xmlns:a16="http://schemas.microsoft.com/office/drawing/2014/main" id="{0A3E5E89-C5B3-42C4-2ED5-7BAF25D8475B}"/>
              </a:ext>
            </a:extLst>
          </p:cNvPr>
          <p:cNvSpPr/>
          <p:nvPr/>
        </p:nvSpPr>
        <p:spPr>
          <a:xfrm>
            <a:off x="882304" y="5019040"/>
            <a:ext cx="4104640" cy="1137920"/>
          </a:xfrm>
          <a:prstGeom prst="roundRect">
            <a:avLst/>
          </a:prstGeom>
          <a:solidFill>
            <a:schemeClr val="accent1">
              <a:lumMod val="50000"/>
              <a:alpha val="50196"/>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buNone/>
            </a:pPr>
            <a:r>
              <a:rPr lang="en-GB" sz="2800" b="1" dirty="0">
                <a:solidFill>
                  <a:schemeClr val="bg1"/>
                </a:solidFill>
              </a:rPr>
              <a:t>A. </a:t>
            </a:r>
            <a:r>
              <a:rPr lang="en-GB" sz="2800" dirty="0">
                <a:effectLst/>
                <a:latin typeface="Calibri" panose="020F0502020204030204" pitchFamily="34" charset="0"/>
                <a:ea typeface="Calibri" panose="020F0502020204030204" pitchFamily="34" charset="0"/>
              </a:rPr>
              <a:t>admit publicly that you made a mistake</a:t>
            </a:r>
            <a:endParaRPr lang="af-ZA" sz="2800" dirty="0">
              <a:effectLst/>
              <a:latin typeface="Times New Roman" panose="02020603050405020304" pitchFamily="18" charset="0"/>
              <a:ea typeface="Times New Roman" panose="02020603050405020304" pitchFamily="18" charset="0"/>
            </a:endParaRPr>
          </a:p>
        </p:txBody>
      </p:sp>
      <p:sp>
        <p:nvSpPr>
          <p:cNvPr id="6" name="Rectangle: Rounded Corners 5">
            <a:extLst>
              <a:ext uri="{FF2B5EF4-FFF2-40B4-BE49-F238E27FC236}">
                <a16:creationId xmlns:a16="http://schemas.microsoft.com/office/drawing/2014/main" id="{D4A52B44-0306-5824-E75D-297C1F6182DA}"/>
              </a:ext>
            </a:extLst>
          </p:cNvPr>
          <p:cNvSpPr/>
          <p:nvPr/>
        </p:nvSpPr>
        <p:spPr>
          <a:xfrm>
            <a:off x="7205056" y="5019040"/>
            <a:ext cx="4104640" cy="1137920"/>
          </a:xfrm>
          <a:prstGeom prst="roundRect">
            <a:avLst/>
          </a:prstGeom>
          <a:solidFill>
            <a:schemeClr val="accent1">
              <a:lumMod val="50000"/>
              <a:alpha val="50196"/>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800" b="1" dirty="0">
                <a:solidFill>
                  <a:schemeClr val="bg1"/>
                </a:solidFill>
              </a:rPr>
              <a:t>B. </a:t>
            </a:r>
            <a:r>
              <a:rPr lang="en-GB" sz="2800" dirty="0">
                <a:solidFill>
                  <a:schemeClr val="bg1"/>
                </a:solidFill>
              </a:rPr>
              <a:t>hide it and hope no one finds out?</a:t>
            </a:r>
            <a:endParaRPr lang="af-ZA" sz="2800" dirty="0">
              <a:solidFill>
                <a:schemeClr val="bg1"/>
              </a:solidFill>
            </a:endParaRPr>
          </a:p>
        </p:txBody>
      </p:sp>
      <p:pic>
        <p:nvPicPr>
          <p:cNvPr id="7" name="Picture 6">
            <a:extLst>
              <a:ext uri="{FF2B5EF4-FFF2-40B4-BE49-F238E27FC236}">
                <a16:creationId xmlns:a16="http://schemas.microsoft.com/office/drawing/2014/main" id="{2556B2DD-D755-0A7B-D21F-6AC0C5DCB1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02283317"/>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72E76C9-A804-49BE-BBCF-A08D9855260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550CCA8-A8A7-4B07-A45C-E2C9A1202767}">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3.xml><?xml version="1.0" encoding="utf-8"?>
<ds:datastoreItem xmlns:ds="http://schemas.openxmlformats.org/officeDocument/2006/customXml" ds:itemID="{338BEFC0-B295-4984-9344-ECA57BD8E89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TotalTime>
  <Words>2441</Words>
  <Application>Microsoft Office PowerPoint</Application>
  <PresentationFormat>Widescreen</PresentationFormat>
  <Paragraphs>215</Paragraphs>
  <Slides>20</Slides>
  <Notes>20</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20</vt:i4>
      </vt:variant>
    </vt:vector>
  </HeadingPairs>
  <TitlesOfParts>
    <vt:vector size="31" baseType="lpstr">
      <vt:lpstr>Times New Roman</vt:lpstr>
      <vt:lpstr>Symbol</vt:lpstr>
      <vt:lpstr>Arial</vt:lpstr>
      <vt:lpstr>Aptos Display</vt:lpstr>
      <vt:lpstr>Calibri</vt:lpstr>
      <vt:lpstr>Courier New</vt:lpstr>
      <vt:lpstr>Aptos</vt:lpstr>
      <vt:lpstr>Office Theme</vt:lpstr>
      <vt:lpstr>1_Office Theme</vt:lpstr>
      <vt:lpstr>2_Office Theme</vt:lpstr>
      <vt:lpstr>3_Office Theme</vt:lpstr>
      <vt:lpstr>PowerPoint Presentation</vt:lpstr>
      <vt:lpstr>By the end of the lesson, you should be able to:</vt:lpstr>
      <vt:lpstr>Pair Activity</vt:lpstr>
      <vt:lpstr>PowerPoint Presentation</vt:lpstr>
      <vt:lpstr>PowerPoint Presentation</vt:lpstr>
      <vt:lpstr>PowerPoint Presentation</vt:lpstr>
      <vt:lpstr>PowerPoint Presentation</vt:lpstr>
      <vt:lpstr>PowerPoint Presentation</vt:lpstr>
      <vt:lpstr>PowerPoint Presentation</vt:lpstr>
      <vt:lpstr>Decision-Making Skills</vt:lpstr>
      <vt:lpstr>Self-awareness</vt:lpstr>
      <vt:lpstr>Critical Thinking</vt:lpstr>
      <vt:lpstr>Decision-Making</vt:lpstr>
      <vt:lpstr>Problem-Solving</vt:lpstr>
      <vt:lpstr>Communication</vt:lpstr>
      <vt:lpstr>Assertiveness</vt:lpstr>
      <vt:lpstr>Negotiation</vt:lpstr>
      <vt:lpstr>Let's Play CHOICE</vt:lpstr>
      <vt:lpstr>Pause and Evaluate Strategy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LEIGH-ANN PRINGLE</dc:creator>
  <cp:lastModifiedBy>Megan Botes</cp:lastModifiedBy>
  <cp:revision>1</cp:revision>
  <dcterms:created xsi:type="dcterms:W3CDTF">2021-02-27T11:19:06Z</dcterms:created>
  <dcterms:modified xsi:type="dcterms:W3CDTF">2026-07-13T13:24:04Z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