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75" r:id="rId5"/>
    <p:sldId id="276" r:id="rId6"/>
    <p:sldId id="272" r:id="rId7"/>
    <p:sldId id="277" r:id="rId8"/>
    <p:sldId id="278" r:id="rId9"/>
    <p:sldId id="279" r:id="rId10"/>
    <p:sldId id="273" r:id="rId11"/>
    <p:sldId id="280" r:id="rId12"/>
    <p:sldId id="281" r:id="rId13"/>
    <p:sldId id="283" r:id="rId14"/>
    <p:sldId id="274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uUO7stB+iBAbsA4hyCIJyL5aw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65AE27-E9D6-459B-BCEF-432F5DEA0BD1}" v="1" dt="2026-07-13T13:33:22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5"/>
    <p:restoredTop sz="95033" autoAdjust="0"/>
  </p:normalViewPr>
  <p:slideViewPr>
    <p:cSldViewPr snapToGrid="0">
      <p:cViewPr varScale="1">
        <p:scale>
          <a:sx n="75" d="100"/>
          <a:sy n="75" d="100"/>
        </p:scale>
        <p:origin x="42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Botes" userId="70568131-745a-489b-b4fe-9e78c579dd6d" providerId="ADAL" clId="{E3DEF142-CC7A-44CA-B5B4-48BABF1A3E75}"/>
    <pc:docChg chg="undo custSel addSld delSld modSld">
      <pc:chgData name="Megan Botes" userId="70568131-745a-489b-b4fe-9e78c579dd6d" providerId="ADAL" clId="{E3DEF142-CC7A-44CA-B5B4-48BABF1A3E75}" dt="2026-07-13T13:33:36.202" v="756" actId="171"/>
      <pc:docMkLst>
        <pc:docMk/>
      </pc:docMkLst>
      <pc:sldChg chg="addSp delSp modSp new mod modNotesTx">
        <pc:chgData name="Megan Botes" userId="70568131-745a-489b-b4fe-9e78c579dd6d" providerId="ADAL" clId="{E3DEF142-CC7A-44CA-B5B4-48BABF1A3E75}" dt="2026-07-13T13:33:36.202" v="756" actId="171"/>
        <pc:sldMkLst>
          <pc:docMk/>
          <pc:sldMk cId="1948723174" sldId="275"/>
        </pc:sldMkLst>
        <pc:picChg chg="add mod ord">
          <ac:chgData name="Megan Botes" userId="70568131-745a-489b-b4fe-9e78c579dd6d" providerId="ADAL" clId="{E3DEF142-CC7A-44CA-B5B4-48BABF1A3E75}" dt="2026-07-13T13:33:36.202" v="756" actId="171"/>
          <ac:picMkLst>
            <pc:docMk/>
            <pc:sldMk cId="1948723174" sldId="275"/>
            <ac:picMk id="2" creationId="{85D3EB7B-E821-A0D6-1DFD-042196EB2F50}"/>
          </ac:picMkLst>
        </pc:picChg>
        <pc:picChg chg="add del mod modCrop">
          <ac:chgData name="Megan Botes" userId="70568131-745a-489b-b4fe-9e78c579dd6d" providerId="ADAL" clId="{E3DEF142-CC7A-44CA-B5B4-48BABF1A3E75}" dt="2026-07-13T13:33:21.120" v="750" actId="478"/>
          <ac:picMkLst>
            <pc:docMk/>
            <pc:sldMk cId="1948723174" sldId="275"/>
            <ac:picMk id="4" creationId="{33E448F2-A720-017F-FD61-47FBD01FB6F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F27F75-91D4-4AD3-A91F-78F5FDA14EF0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A55C57-8DED-47B0-B1C9-9776D2949286}">
      <dgm:prSet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'n Lewensrol is 'n posisie of deel wat 'n persoon in die lewe speel.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545340F-D891-4818-B526-DFFBC0F8BA94}" type="parTrans" cxnId="{97D75016-B004-4BD7-B7D1-F0D94F8A20A5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880636E-6CC4-4AC5-BD71-123F3527E544}" type="sibTrans" cxnId="{97D75016-B004-4BD7-B7D1-F0D94F8A20A5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BE5225C-6C59-4BB5-9E1C-B6FB72D101F4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Voorbeelde: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A5F813B-0E12-4384-86ED-07B88D0E3DC7}" type="parTrans" cxnId="{B0F8350A-5DF3-4B22-A977-90E43BBF108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38724B-9D6F-4760-8407-92D48B218EC0}" type="sibTrans" cxnId="{B0F8350A-5DF3-4B22-A977-90E43BBF108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6DA8E80-EDA6-4426-9069-19DF82CED115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leerder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C74EDD3-E67C-4E4F-B5A4-4096BB48BB2B}" type="parTrans" cxnId="{954BA003-FB02-40CF-81DA-0DC23AAE016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565C550-95BF-4A64-8415-607CB9CD2BA3}" type="sibTrans" cxnId="{954BA003-FB02-40CF-81DA-0DC23AAE016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1939FE9-6380-42D2-9C2D-A02130FB4991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familielid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EFECADC-1F38-4609-B565-BFE90DB5E5C7}" type="parTrans" cxnId="{4B678B97-37DF-4611-84FF-8EF44E4BBE29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079871C-C459-48E0-BD8F-6E59CFB99005}" type="sibTrans" cxnId="{4B678B97-37DF-4611-84FF-8EF44E4BBE29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F621A9E-4EA9-4CF1-A748-05878686220A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vriend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7F927C7-2144-47E5-85E7-C3F8359E8E76}" type="parTrans" cxnId="{CA6DA943-69A9-41E9-A267-AE90509120B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EA5AB6A-1C97-4B61-89E1-895684CED040}" type="sibTrans" cxnId="{CA6DA943-69A9-41E9-A267-AE90509120B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9DF1DB8-AC1E-41CF-9F76-EA57628821EA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liefdesmaat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3020E68-2738-4550-98B8-FD7C6F512301}" type="parTrans" cxnId="{C3F90C8D-3289-478F-B112-4D096B98F74C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DE61EAD-2F9E-49BD-999A-ECA1BD818226}" type="sibTrans" cxnId="{C3F90C8D-3289-478F-B112-4D096B98F74C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22590B7-B93F-47B3-B40F-6A33EA161A7A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werknemer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B187A0F-58EC-45E4-938E-AAC4E1C70DFB}" type="parTrans" cxnId="{1130C0A8-3557-48FD-AD21-737F73C0E2F1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961CD1F-CCB7-4369-A424-16EB0F42B098}" type="sibTrans" cxnId="{1130C0A8-3557-48FD-AD21-737F73C0E2F1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5B159B8-D827-4912-AF58-344FBB8EEE8D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Rolle en verantwoordelikhede verander oor tyd.</a:t>
          </a:r>
        </a:p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Ons kan op enige gegewe oomblik meer as een lewensrol vervul.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038F3E5-7FC4-412F-A9A0-5A9F29BC6748}" type="parTrans" cxnId="{4AE6800D-1F57-4A46-8629-95ECD23B326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3A83A0C-FE16-4F7D-8E9B-54B3A9854289}" type="sibTrans" cxnId="{4AE6800D-1F57-4A46-8629-95ECD23B326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1B11331-818C-4ECC-9487-28BE1AA59F50}" type="pres">
      <dgm:prSet presAssocID="{07F27F75-91D4-4AD3-A91F-78F5FDA14EF0}" presName="Name0" presStyleCnt="0">
        <dgm:presLayoutVars>
          <dgm:dir/>
          <dgm:animLvl val="lvl"/>
          <dgm:resizeHandles val="exact"/>
        </dgm:presLayoutVars>
      </dgm:prSet>
      <dgm:spPr/>
    </dgm:pt>
    <dgm:pt modelId="{C95CEA1C-BD09-4098-875B-456DF9E78CBE}" type="pres">
      <dgm:prSet presAssocID="{55B159B8-D827-4912-AF58-344FBB8EEE8D}" presName="boxAndChildren" presStyleCnt="0"/>
      <dgm:spPr/>
    </dgm:pt>
    <dgm:pt modelId="{2D33F0AB-26E1-4E45-9C88-1BCCA93E0834}" type="pres">
      <dgm:prSet presAssocID="{55B159B8-D827-4912-AF58-344FBB8EEE8D}" presName="parentTextBox" presStyleLbl="node1" presStyleIdx="0" presStyleCnt="3"/>
      <dgm:spPr/>
    </dgm:pt>
    <dgm:pt modelId="{7DEF39B2-8A77-4874-90F1-F018161FB806}" type="pres">
      <dgm:prSet presAssocID="{2238724B-9D6F-4760-8407-92D48B218EC0}" presName="sp" presStyleCnt="0"/>
      <dgm:spPr/>
    </dgm:pt>
    <dgm:pt modelId="{4BF27A18-D0B5-445F-A52F-265AA0F1E67C}" type="pres">
      <dgm:prSet presAssocID="{0BE5225C-6C59-4BB5-9E1C-B6FB72D101F4}" presName="arrowAndChildren" presStyleCnt="0"/>
      <dgm:spPr/>
    </dgm:pt>
    <dgm:pt modelId="{8B8CB5F1-7DA2-4EC5-AC84-0E60A14B0BBF}" type="pres">
      <dgm:prSet presAssocID="{0BE5225C-6C59-4BB5-9E1C-B6FB72D101F4}" presName="parentTextArrow" presStyleLbl="node1" presStyleIdx="0" presStyleCnt="3"/>
      <dgm:spPr/>
    </dgm:pt>
    <dgm:pt modelId="{074458CB-5535-4FEC-8A99-05FE3B46F5CB}" type="pres">
      <dgm:prSet presAssocID="{0BE5225C-6C59-4BB5-9E1C-B6FB72D101F4}" presName="arrow" presStyleLbl="node1" presStyleIdx="1" presStyleCnt="3"/>
      <dgm:spPr/>
    </dgm:pt>
    <dgm:pt modelId="{6B621879-D024-4BCE-9E38-0A47A48B4C31}" type="pres">
      <dgm:prSet presAssocID="{0BE5225C-6C59-4BB5-9E1C-B6FB72D101F4}" presName="descendantArrow" presStyleCnt="0"/>
      <dgm:spPr/>
    </dgm:pt>
    <dgm:pt modelId="{4925C4FC-3AF9-43AB-8B0A-AA56B6745929}" type="pres">
      <dgm:prSet presAssocID="{A6DA8E80-EDA6-4426-9069-19DF82CED115}" presName="childTextArrow" presStyleLbl="fgAccFollowNode1" presStyleIdx="0" presStyleCnt="5">
        <dgm:presLayoutVars>
          <dgm:bulletEnabled val="1"/>
        </dgm:presLayoutVars>
      </dgm:prSet>
      <dgm:spPr/>
    </dgm:pt>
    <dgm:pt modelId="{BE393174-C4DE-4DF2-B3A2-5F2529C2BF05}" type="pres">
      <dgm:prSet presAssocID="{C1939FE9-6380-42D2-9C2D-A02130FB4991}" presName="childTextArrow" presStyleLbl="fgAccFollowNode1" presStyleIdx="1" presStyleCnt="5">
        <dgm:presLayoutVars>
          <dgm:bulletEnabled val="1"/>
        </dgm:presLayoutVars>
      </dgm:prSet>
      <dgm:spPr/>
    </dgm:pt>
    <dgm:pt modelId="{260CDD0A-40D1-47D5-9CEF-332043C019CE}" type="pres">
      <dgm:prSet presAssocID="{4F621A9E-4EA9-4CF1-A748-05878686220A}" presName="childTextArrow" presStyleLbl="fgAccFollowNode1" presStyleIdx="2" presStyleCnt="5">
        <dgm:presLayoutVars>
          <dgm:bulletEnabled val="1"/>
        </dgm:presLayoutVars>
      </dgm:prSet>
      <dgm:spPr/>
    </dgm:pt>
    <dgm:pt modelId="{9886F308-446C-432E-9BAD-FEF07BE359E0}" type="pres">
      <dgm:prSet presAssocID="{79DF1DB8-AC1E-41CF-9F76-EA57628821EA}" presName="childTextArrow" presStyleLbl="fgAccFollowNode1" presStyleIdx="3" presStyleCnt="5">
        <dgm:presLayoutVars>
          <dgm:bulletEnabled val="1"/>
        </dgm:presLayoutVars>
      </dgm:prSet>
      <dgm:spPr/>
    </dgm:pt>
    <dgm:pt modelId="{945F8656-5E6A-499C-A02F-A2CABA678BFE}" type="pres">
      <dgm:prSet presAssocID="{C22590B7-B93F-47B3-B40F-6A33EA161A7A}" presName="childTextArrow" presStyleLbl="fgAccFollowNode1" presStyleIdx="4" presStyleCnt="5">
        <dgm:presLayoutVars>
          <dgm:bulletEnabled val="1"/>
        </dgm:presLayoutVars>
      </dgm:prSet>
      <dgm:spPr/>
    </dgm:pt>
    <dgm:pt modelId="{6F67EC4C-D9EB-4A40-8D82-B2849019ED0A}" type="pres">
      <dgm:prSet presAssocID="{E880636E-6CC4-4AC5-BD71-123F3527E544}" presName="sp" presStyleCnt="0"/>
      <dgm:spPr/>
    </dgm:pt>
    <dgm:pt modelId="{767031A5-E861-4647-B032-2BB2FC0D24F1}" type="pres">
      <dgm:prSet presAssocID="{7BA55C57-8DED-47B0-B1C9-9776D2949286}" presName="arrowAndChildren" presStyleCnt="0"/>
      <dgm:spPr/>
    </dgm:pt>
    <dgm:pt modelId="{97538F4B-4B43-4174-9E1A-613BC0544C02}" type="pres">
      <dgm:prSet presAssocID="{7BA55C57-8DED-47B0-B1C9-9776D2949286}" presName="parentTextArrow" presStyleLbl="node1" presStyleIdx="2" presStyleCnt="3"/>
      <dgm:spPr/>
    </dgm:pt>
  </dgm:ptLst>
  <dgm:cxnLst>
    <dgm:cxn modelId="{954BA003-FB02-40CF-81DA-0DC23AAE0166}" srcId="{0BE5225C-6C59-4BB5-9E1C-B6FB72D101F4}" destId="{A6DA8E80-EDA6-4426-9069-19DF82CED115}" srcOrd="0" destOrd="0" parTransId="{8C74EDD3-E67C-4E4F-B5A4-4096BB48BB2B}" sibTransId="{C565C550-95BF-4A64-8415-607CB9CD2BA3}"/>
    <dgm:cxn modelId="{B0F8350A-5DF3-4B22-A977-90E43BBF1082}" srcId="{07F27F75-91D4-4AD3-A91F-78F5FDA14EF0}" destId="{0BE5225C-6C59-4BB5-9E1C-B6FB72D101F4}" srcOrd="1" destOrd="0" parTransId="{6A5F813B-0E12-4384-86ED-07B88D0E3DC7}" sibTransId="{2238724B-9D6F-4760-8407-92D48B218EC0}"/>
    <dgm:cxn modelId="{4AE6800D-1F57-4A46-8629-95ECD23B3263}" srcId="{07F27F75-91D4-4AD3-A91F-78F5FDA14EF0}" destId="{55B159B8-D827-4912-AF58-344FBB8EEE8D}" srcOrd="2" destOrd="0" parTransId="{1038F3E5-7FC4-412F-A9A0-5A9F29BC6748}" sibTransId="{E3A83A0C-FE16-4F7D-8E9B-54B3A9854289}"/>
    <dgm:cxn modelId="{97D75016-B004-4BD7-B7D1-F0D94F8A20A5}" srcId="{07F27F75-91D4-4AD3-A91F-78F5FDA14EF0}" destId="{7BA55C57-8DED-47B0-B1C9-9776D2949286}" srcOrd="0" destOrd="0" parTransId="{A545340F-D891-4818-B526-DFFBC0F8BA94}" sibTransId="{E880636E-6CC4-4AC5-BD71-123F3527E544}"/>
    <dgm:cxn modelId="{CA6DA943-69A9-41E9-A267-AE90509120B3}" srcId="{0BE5225C-6C59-4BB5-9E1C-B6FB72D101F4}" destId="{4F621A9E-4EA9-4CF1-A748-05878686220A}" srcOrd="2" destOrd="0" parTransId="{67F927C7-2144-47E5-85E7-C3F8359E8E76}" sibTransId="{0EA5AB6A-1C97-4B61-89E1-895684CED040}"/>
    <dgm:cxn modelId="{F735AE6D-4C58-44FB-B4E1-A32C1561CFB1}" type="presOf" srcId="{0BE5225C-6C59-4BB5-9E1C-B6FB72D101F4}" destId="{8B8CB5F1-7DA2-4EC5-AC84-0E60A14B0BBF}" srcOrd="0" destOrd="0" presId="urn:microsoft.com/office/officeart/2005/8/layout/process4"/>
    <dgm:cxn modelId="{83B0A870-FF7F-48EC-A980-C1518392FCF7}" type="presOf" srcId="{A6DA8E80-EDA6-4426-9069-19DF82CED115}" destId="{4925C4FC-3AF9-43AB-8B0A-AA56B6745929}" srcOrd="0" destOrd="0" presId="urn:microsoft.com/office/officeart/2005/8/layout/process4"/>
    <dgm:cxn modelId="{9C274C77-683C-4199-835C-457FF19682D8}" type="presOf" srcId="{7BA55C57-8DED-47B0-B1C9-9776D2949286}" destId="{97538F4B-4B43-4174-9E1A-613BC0544C02}" srcOrd="0" destOrd="0" presId="urn:microsoft.com/office/officeart/2005/8/layout/process4"/>
    <dgm:cxn modelId="{BF0D528B-DA0F-471E-A258-D14C048C9753}" type="presOf" srcId="{C22590B7-B93F-47B3-B40F-6A33EA161A7A}" destId="{945F8656-5E6A-499C-A02F-A2CABA678BFE}" srcOrd="0" destOrd="0" presId="urn:microsoft.com/office/officeart/2005/8/layout/process4"/>
    <dgm:cxn modelId="{C3F90C8D-3289-478F-B112-4D096B98F74C}" srcId="{0BE5225C-6C59-4BB5-9E1C-B6FB72D101F4}" destId="{79DF1DB8-AC1E-41CF-9F76-EA57628821EA}" srcOrd="3" destOrd="0" parTransId="{23020E68-2738-4550-98B8-FD7C6F512301}" sibTransId="{ADE61EAD-2F9E-49BD-999A-ECA1BD818226}"/>
    <dgm:cxn modelId="{5C59CA8D-C78B-4019-973B-88A0A2EF8E45}" type="presOf" srcId="{0BE5225C-6C59-4BB5-9E1C-B6FB72D101F4}" destId="{074458CB-5535-4FEC-8A99-05FE3B46F5CB}" srcOrd="1" destOrd="0" presId="urn:microsoft.com/office/officeart/2005/8/layout/process4"/>
    <dgm:cxn modelId="{4B678B97-37DF-4611-84FF-8EF44E4BBE29}" srcId="{0BE5225C-6C59-4BB5-9E1C-B6FB72D101F4}" destId="{C1939FE9-6380-42D2-9C2D-A02130FB4991}" srcOrd="1" destOrd="0" parTransId="{1EFECADC-1F38-4609-B565-BFE90DB5E5C7}" sibTransId="{B079871C-C459-48E0-BD8F-6E59CFB99005}"/>
    <dgm:cxn modelId="{BBE3829E-53E4-4777-A959-59BDD5C0E0F6}" type="presOf" srcId="{4F621A9E-4EA9-4CF1-A748-05878686220A}" destId="{260CDD0A-40D1-47D5-9CEF-332043C019CE}" srcOrd="0" destOrd="0" presId="urn:microsoft.com/office/officeart/2005/8/layout/process4"/>
    <dgm:cxn modelId="{461EB8A3-E2F5-423C-ADB3-B9238863ED7C}" type="presOf" srcId="{55B159B8-D827-4912-AF58-344FBB8EEE8D}" destId="{2D33F0AB-26E1-4E45-9C88-1BCCA93E0834}" srcOrd="0" destOrd="0" presId="urn:microsoft.com/office/officeart/2005/8/layout/process4"/>
    <dgm:cxn modelId="{E5E8F8A6-FE47-4107-9F6C-3D71C3AC9D10}" type="presOf" srcId="{C1939FE9-6380-42D2-9C2D-A02130FB4991}" destId="{BE393174-C4DE-4DF2-B3A2-5F2529C2BF05}" srcOrd="0" destOrd="0" presId="urn:microsoft.com/office/officeart/2005/8/layout/process4"/>
    <dgm:cxn modelId="{1130C0A8-3557-48FD-AD21-737F73C0E2F1}" srcId="{0BE5225C-6C59-4BB5-9E1C-B6FB72D101F4}" destId="{C22590B7-B93F-47B3-B40F-6A33EA161A7A}" srcOrd="4" destOrd="0" parTransId="{7B187A0F-58EC-45E4-938E-AAC4E1C70DFB}" sibTransId="{B961CD1F-CCB7-4369-A424-16EB0F42B098}"/>
    <dgm:cxn modelId="{F48CC4CA-E53C-4CAA-8CA8-BAD81699B68B}" type="presOf" srcId="{07F27F75-91D4-4AD3-A91F-78F5FDA14EF0}" destId="{31B11331-818C-4ECC-9487-28BE1AA59F50}" srcOrd="0" destOrd="0" presId="urn:microsoft.com/office/officeart/2005/8/layout/process4"/>
    <dgm:cxn modelId="{05AFB4DD-786D-4BDF-86A4-09FC2BBD6D27}" type="presOf" srcId="{79DF1DB8-AC1E-41CF-9F76-EA57628821EA}" destId="{9886F308-446C-432E-9BAD-FEF07BE359E0}" srcOrd="0" destOrd="0" presId="urn:microsoft.com/office/officeart/2005/8/layout/process4"/>
    <dgm:cxn modelId="{B87AE7AC-D63A-40DF-ADDB-D458043C9D1F}" type="presParOf" srcId="{31B11331-818C-4ECC-9487-28BE1AA59F50}" destId="{C95CEA1C-BD09-4098-875B-456DF9E78CBE}" srcOrd="0" destOrd="0" presId="urn:microsoft.com/office/officeart/2005/8/layout/process4"/>
    <dgm:cxn modelId="{3185E223-EE53-47C0-B26C-16B071D17C56}" type="presParOf" srcId="{C95CEA1C-BD09-4098-875B-456DF9E78CBE}" destId="{2D33F0AB-26E1-4E45-9C88-1BCCA93E0834}" srcOrd="0" destOrd="0" presId="urn:microsoft.com/office/officeart/2005/8/layout/process4"/>
    <dgm:cxn modelId="{041F8FDB-28B3-4756-A5C8-B8D0ED6D2B58}" type="presParOf" srcId="{31B11331-818C-4ECC-9487-28BE1AA59F50}" destId="{7DEF39B2-8A77-4874-90F1-F018161FB806}" srcOrd="1" destOrd="0" presId="urn:microsoft.com/office/officeart/2005/8/layout/process4"/>
    <dgm:cxn modelId="{E3C14E21-5657-4488-A46C-E3CCB17826D7}" type="presParOf" srcId="{31B11331-818C-4ECC-9487-28BE1AA59F50}" destId="{4BF27A18-D0B5-445F-A52F-265AA0F1E67C}" srcOrd="2" destOrd="0" presId="urn:microsoft.com/office/officeart/2005/8/layout/process4"/>
    <dgm:cxn modelId="{A0F0B19E-5A1B-4684-ADD6-29C0434F85DF}" type="presParOf" srcId="{4BF27A18-D0B5-445F-A52F-265AA0F1E67C}" destId="{8B8CB5F1-7DA2-4EC5-AC84-0E60A14B0BBF}" srcOrd="0" destOrd="0" presId="urn:microsoft.com/office/officeart/2005/8/layout/process4"/>
    <dgm:cxn modelId="{46EE7060-FEEE-4FC4-B49E-F0C2CDBDF132}" type="presParOf" srcId="{4BF27A18-D0B5-445F-A52F-265AA0F1E67C}" destId="{074458CB-5535-4FEC-8A99-05FE3B46F5CB}" srcOrd="1" destOrd="0" presId="urn:microsoft.com/office/officeart/2005/8/layout/process4"/>
    <dgm:cxn modelId="{E3AB6AB6-2F9A-4F47-8F71-2DED5F115EBC}" type="presParOf" srcId="{4BF27A18-D0B5-445F-A52F-265AA0F1E67C}" destId="{6B621879-D024-4BCE-9E38-0A47A48B4C31}" srcOrd="2" destOrd="0" presId="urn:microsoft.com/office/officeart/2005/8/layout/process4"/>
    <dgm:cxn modelId="{2339A188-1823-41F3-9ED1-8BD572ED0808}" type="presParOf" srcId="{6B621879-D024-4BCE-9E38-0A47A48B4C31}" destId="{4925C4FC-3AF9-43AB-8B0A-AA56B6745929}" srcOrd="0" destOrd="0" presId="urn:microsoft.com/office/officeart/2005/8/layout/process4"/>
    <dgm:cxn modelId="{855D5D31-45EA-4598-B2CE-D4977066CBC2}" type="presParOf" srcId="{6B621879-D024-4BCE-9E38-0A47A48B4C31}" destId="{BE393174-C4DE-4DF2-B3A2-5F2529C2BF05}" srcOrd="1" destOrd="0" presId="urn:microsoft.com/office/officeart/2005/8/layout/process4"/>
    <dgm:cxn modelId="{E948BAFF-4EC7-4EDF-9C2B-C52E181F07D0}" type="presParOf" srcId="{6B621879-D024-4BCE-9E38-0A47A48B4C31}" destId="{260CDD0A-40D1-47D5-9CEF-332043C019CE}" srcOrd="2" destOrd="0" presId="urn:microsoft.com/office/officeart/2005/8/layout/process4"/>
    <dgm:cxn modelId="{C6FA984D-78CD-4DA7-942E-697FF610BF93}" type="presParOf" srcId="{6B621879-D024-4BCE-9E38-0A47A48B4C31}" destId="{9886F308-446C-432E-9BAD-FEF07BE359E0}" srcOrd="3" destOrd="0" presId="urn:microsoft.com/office/officeart/2005/8/layout/process4"/>
    <dgm:cxn modelId="{5136D127-9238-4F12-AFCB-DEC1F35F065B}" type="presParOf" srcId="{6B621879-D024-4BCE-9E38-0A47A48B4C31}" destId="{945F8656-5E6A-499C-A02F-A2CABA678BFE}" srcOrd="4" destOrd="0" presId="urn:microsoft.com/office/officeart/2005/8/layout/process4"/>
    <dgm:cxn modelId="{94061838-5131-4C42-9B5F-BAA19D073239}" type="presParOf" srcId="{31B11331-818C-4ECC-9487-28BE1AA59F50}" destId="{6F67EC4C-D9EB-4A40-8D82-B2849019ED0A}" srcOrd="3" destOrd="0" presId="urn:microsoft.com/office/officeart/2005/8/layout/process4"/>
    <dgm:cxn modelId="{2E5F3F8F-FFF9-49B4-8D34-5A8E0ED9D7F2}" type="presParOf" srcId="{31B11331-818C-4ECC-9487-28BE1AA59F50}" destId="{767031A5-E861-4647-B032-2BB2FC0D24F1}" srcOrd="4" destOrd="0" presId="urn:microsoft.com/office/officeart/2005/8/layout/process4"/>
    <dgm:cxn modelId="{2E4C7DBC-B146-4982-8799-B10278F44FD9}" type="presParOf" srcId="{767031A5-E861-4647-B032-2BB2FC0D24F1}" destId="{97538F4B-4B43-4174-9E1A-613BC0544C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FB8F1-F9E9-441D-854F-5EBFB63AEFA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09F8B1E-B4BA-4C81-A96E-2E95C7D682CD}">
      <dgm:prSet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Respekteer ouers, voogde of ouer mense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DFE94E9-255C-415E-896C-23554EB81C0F}" type="parTrans" cxnId="{948B3CD3-633E-4B76-9C21-05C4E6F60599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E5061C7-C601-48DB-B305-9A28597A65CC}" type="sibTrans" cxnId="{948B3CD3-633E-4B76-9C21-05C4E6F60599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69D7E58-8D99-4890-AD08-5F07C61DDC6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Hulp met take</a:t>
          </a:r>
        </a:p>
      </dgm:t>
    </dgm:pt>
    <dgm:pt modelId="{B2546226-E61E-48AA-9001-71C8C5E1E7BF}" type="parTrans" cxnId="{340CEFB7-10FF-4BAF-84DD-1997A67DE43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C166939-034A-4D38-A204-A8AE2CA9B1D9}" type="sibTrans" cxnId="{340CEFB7-10FF-4BAF-84DD-1997A67DE43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5B9C8AF-947E-4694-B2AF-4A90723D3B77}">
      <dgm:prSet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Ondersteun jonger broers en susters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D96F5A-5403-46C6-BA1C-5A22BBA9E833}" type="parTrans" cxnId="{19E0F7B9-F19B-4F9F-8C2A-43C3B95A134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BF83C8D-AB57-4D6D-B4CD-1292FA19BBE2}" type="sibTrans" cxnId="{19E0F7B9-F19B-4F9F-8C2A-43C3B95A134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1B37041-8D1B-4123-8309-8C15EE1E97C4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Kommunikeer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eerlik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5C505DB-C4A2-4CB0-BAAD-F5F1BF4F93D1}" type="parTrans" cxnId="{A68E6C86-7978-4C87-9677-68DC4D6E2E88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A69C844-B1C8-42CE-AFF3-B9E365F1B6A8}" type="sibTrans" cxnId="{A68E6C86-7978-4C87-9677-68DC4D6E2E88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B308506-7FCC-4EE3-A81A-9444386167E2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Wys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liefde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sorg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488AEB0-0F9A-43FD-BC07-FA696FAFE4CF}" type="parTrans" cxnId="{3BBCA250-07E4-433D-A703-3E8B608B391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1E4B44E-D38F-4B9E-B853-73073BDF8367}" type="sibTrans" cxnId="{3BBCA250-07E4-433D-A703-3E8B608B391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E69F1A9-2D44-438E-9981-0E1FF01EE845}" type="pres">
      <dgm:prSet presAssocID="{51BFB8F1-F9E9-441D-854F-5EBFB63AEFAE}" presName="diagram" presStyleCnt="0">
        <dgm:presLayoutVars>
          <dgm:dir/>
          <dgm:resizeHandles val="exact"/>
        </dgm:presLayoutVars>
      </dgm:prSet>
      <dgm:spPr/>
    </dgm:pt>
    <dgm:pt modelId="{DABA6137-2D33-450C-9C33-95E64ECD6322}" type="pres">
      <dgm:prSet presAssocID="{009F8B1E-B4BA-4C81-A96E-2E95C7D682CD}" presName="node" presStyleLbl="node1" presStyleIdx="0" presStyleCnt="5">
        <dgm:presLayoutVars>
          <dgm:bulletEnabled val="1"/>
        </dgm:presLayoutVars>
      </dgm:prSet>
      <dgm:spPr/>
    </dgm:pt>
    <dgm:pt modelId="{6DAA2558-FBA7-46EF-A44C-6F78AD1D2649}" type="pres">
      <dgm:prSet presAssocID="{7E5061C7-C601-48DB-B305-9A28597A65CC}" presName="sibTrans" presStyleCnt="0"/>
      <dgm:spPr/>
    </dgm:pt>
    <dgm:pt modelId="{E25B38E7-EB6D-49BF-9428-296E8A969BFB}" type="pres">
      <dgm:prSet presAssocID="{D69D7E58-8D99-4890-AD08-5F07C61DDC63}" presName="node" presStyleLbl="node1" presStyleIdx="1" presStyleCnt="5">
        <dgm:presLayoutVars>
          <dgm:bulletEnabled val="1"/>
        </dgm:presLayoutVars>
      </dgm:prSet>
      <dgm:spPr/>
    </dgm:pt>
    <dgm:pt modelId="{CF085D47-34F4-4A9C-B369-60B885AF4601}" type="pres">
      <dgm:prSet presAssocID="{EC166939-034A-4D38-A204-A8AE2CA9B1D9}" presName="sibTrans" presStyleCnt="0"/>
      <dgm:spPr/>
    </dgm:pt>
    <dgm:pt modelId="{6C859023-D091-4803-9F04-102481D926AA}" type="pres">
      <dgm:prSet presAssocID="{A5B9C8AF-947E-4694-B2AF-4A90723D3B77}" presName="node" presStyleLbl="node1" presStyleIdx="2" presStyleCnt="5">
        <dgm:presLayoutVars>
          <dgm:bulletEnabled val="1"/>
        </dgm:presLayoutVars>
      </dgm:prSet>
      <dgm:spPr/>
    </dgm:pt>
    <dgm:pt modelId="{0CE60C5F-00CA-4037-8C77-C3B79ED9E3C1}" type="pres">
      <dgm:prSet presAssocID="{ABF83C8D-AB57-4D6D-B4CD-1292FA19BBE2}" presName="sibTrans" presStyleCnt="0"/>
      <dgm:spPr/>
    </dgm:pt>
    <dgm:pt modelId="{19DDF4CA-9A14-4333-BE8A-03C97D014822}" type="pres">
      <dgm:prSet presAssocID="{71B37041-8D1B-4123-8309-8C15EE1E97C4}" presName="node" presStyleLbl="node1" presStyleIdx="3" presStyleCnt="5">
        <dgm:presLayoutVars>
          <dgm:bulletEnabled val="1"/>
        </dgm:presLayoutVars>
      </dgm:prSet>
      <dgm:spPr/>
    </dgm:pt>
    <dgm:pt modelId="{CD5892B6-E4B4-40A7-AF71-220253E4D373}" type="pres">
      <dgm:prSet presAssocID="{5A69C844-B1C8-42CE-AFF3-B9E365F1B6A8}" presName="sibTrans" presStyleCnt="0"/>
      <dgm:spPr/>
    </dgm:pt>
    <dgm:pt modelId="{24DA7318-3E5A-4416-A5C1-EE4BFFE6C4FC}" type="pres">
      <dgm:prSet presAssocID="{2B308506-7FCC-4EE3-A81A-9444386167E2}" presName="node" presStyleLbl="node1" presStyleIdx="4" presStyleCnt="5">
        <dgm:presLayoutVars>
          <dgm:bulletEnabled val="1"/>
        </dgm:presLayoutVars>
      </dgm:prSet>
      <dgm:spPr/>
    </dgm:pt>
  </dgm:ptLst>
  <dgm:cxnLst>
    <dgm:cxn modelId="{84DA0213-4BAC-4DA4-A157-4B0091AD5370}" type="presOf" srcId="{51BFB8F1-F9E9-441D-854F-5EBFB63AEFAE}" destId="{DE69F1A9-2D44-438E-9981-0E1FF01EE845}" srcOrd="0" destOrd="0" presId="urn:microsoft.com/office/officeart/2005/8/layout/default"/>
    <dgm:cxn modelId="{1875AE1E-5C84-4D79-9EEB-EF08DC564869}" type="presOf" srcId="{009F8B1E-B4BA-4C81-A96E-2E95C7D682CD}" destId="{DABA6137-2D33-450C-9C33-95E64ECD6322}" srcOrd="0" destOrd="0" presId="urn:microsoft.com/office/officeart/2005/8/layout/default"/>
    <dgm:cxn modelId="{676F3749-E11E-440A-8362-342563695C9A}" type="presOf" srcId="{71B37041-8D1B-4123-8309-8C15EE1E97C4}" destId="{19DDF4CA-9A14-4333-BE8A-03C97D014822}" srcOrd="0" destOrd="0" presId="urn:microsoft.com/office/officeart/2005/8/layout/default"/>
    <dgm:cxn modelId="{3BBCA250-07E4-433D-A703-3E8B608B3913}" srcId="{51BFB8F1-F9E9-441D-854F-5EBFB63AEFAE}" destId="{2B308506-7FCC-4EE3-A81A-9444386167E2}" srcOrd="4" destOrd="0" parTransId="{7488AEB0-0F9A-43FD-BC07-FA696FAFE4CF}" sibTransId="{61E4B44E-D38F-4B9E-B853-73073BDF8367}"/>
    <dgm:cxn modelId="{30AB2E78-5B32-4EB1-B4B7-4D7EA20B7646}" type="presOf" srcId="{D69D7E58-8D99-4890-AD08-5F07C61DDC63}" destId="{E25B38E7-EB6D-49BF-9428-296E8A969BFB}" srcOrd="0" destOrd="0" presId="urn:microsoft.com/office/officeart/2005/8/layout/default"/>
    <dgm:cxn modelId="{BDE0955A-CB24-41C8-99FA-152D0F1819EF}" type="presOf" srcId="{2B308506-7FCC-4EE3-A81A-9444386167E2}" destId="{24DA7318-3E5A-4416-A5C1-EE4BFFE6C4FC}" srcOrd="0" destOrd="0" presId="urn:microsoft.com/office/officeart/2005/8/layout/default"/>
    <dgm:cxn modelId="{A68E6C86-7978-4C87-9677-68DC4D6E2E88}" srcId="{51BFB8F1-F9E9-441D-854F-5EBFB63AEFAE}" destId="{71B37041-8D1B-4123-8309-8C15EE1E97C4}" srcOrd="3" destOrd="0" parTransId="{A5C505DB-C4A2-4CB0-BAAD-F5F1BF4F93D1}" sibTransId="{5A69C844-B1C8-42CE-AFF3-B9E365F1B6A8}"/>
    <dgm:cxn modelId="{2B175EA2-F85C-47E5-92AB-C3484C91505B}" type="presOf" srcId="{A5B9C8AF-947E-4694-B2AF-4A90723D3B77}" destId="{6C859023-D091-4803-9F04-102481D926AA}" srcOrd="0" destOrd="0" presId="urn:microsoft.com/office/officeart/2005/8/layout/default"/>
    <dgm:cxn modelId="{340CEFB7-10FF-4BAF-84DD-1997A67DE432}" srcId="{51BFB8F1-F9E9-441D-854F-5EBFB63AEFAE}" destId="{D69D7E58-8D99-4890-AD08-5F07C61DDC63}" srcOrd="1" destOrd="0" parTransId="{B2546226-E61E-48AA-9001-71C8C5E1E7BF}" sibTransId="{EC166939-034A-4D38-A204-A8AE2CA9B1D9}"/>
    <dgm:cxn modelId="{19E0F7B9-F19B-4F9F-8C2A-43C3B95A134B}" srcId="{51BFB8F1-F9E9-441D-854F-5EBFB63AEFAE}" destId="{A5B9C8AF-947E-4694-B2AF-4A90723D3B77}" srcOrd="2" destOrd="0" parTransId="{AAD96F5A-5403-46C6-BA1C-5A22BBA9E833}" sibTransId="{ABF83C8D-AB57-4D6D-B4CD-1292FA19BBE2}"/>
    <dgm:cxn modelId="{948B3CD3-633E-4B76-9C21-05C4E6F60599}" srcId="{51BFB8F1-F9E9-441D-854F-5EBFB63AEFAE}" destId="{009F8B1E-B4BA-4C81-A96E-2E95C7D682CD}" srcOrd="0" destOrd="0" parTransId="{9DFE94E9-255C-415E-896C-23554EB81C0F}" sibTransId="{7E5061C7-C601-48DB-B305-9A28597A65CC}"/>
    <dgm:cxn modelId="{4CBFF7EA-EF9E-47D5-8106-78E3AD221009}" type="presParOf" srcId="{DE69F1A9-2D44-438E-9981-0E1FF01EE845}" destId="{DABA6137-2D33-450C-9C33-95E64ECD6322}" srcOrd="0" destOrd="0" presId="urn:microsoft.com/office/officeart/2005/8/layout/default"/>
    <dgm:cxn modelId="{F3EE5951-8FE7-4FC8-B2AA-8435C069A3F6}" type="presParOf" srcId="{DE69F1A9-2D44-438E-9981-0E1FF01EE845}" destId="{6DAA2558-FBA7-46EF-A44C-6F78AD1D2649}" srcOrd="1" destOrd="0" presId="urn:microsoft.com/office/officeart/2005/8/layout/default"/>
    <dgm:cxn modelId="{33184F8C-D1F1-402A-92F8-571B68874962}" type="presParOf" srcId="{DE69F1A9-2D44-438E-9981-0E1FF01EE845}" destId="{E25B38E7-EB6D-49BF-9428-296E8A969BFB}" srcOrd="2" destOrd="0" presId="urn:microsoft.com/office/officeart/2005/8/layout/default"/>
    <dgm:cxn modelId="{CE703339-9B25-4951-9343-4D71386E3E1D}" type="presParOf" srcId="{DE69F1A9-2D44-438E-9981-0E1FF01EE845}" destId="{CF085D47-34F4-4A9C-B369-60B885AF4601}" srcOrd="3" destOrd="0" presId="urn:microsoft.com/office/officeart/2005/8/layout/default"/>
    <dgm:cxn modelId="{24EEE632-568E-4B24-A247-1EA015BD2A42}" type="presParOf" srcId="{DE69F1A9-2D44-438E-9981-0E1FF01EE845}" destId="{6C859023-D091-4803-9F04-102481D926AA}" srcOrd="4" destOrd="0" presId="urn:microsoft.com/office/officeart/2005/8/layout/default"/>
    <dgm:cxn modelId="{9F5FF8FD-1A2C-4FD4-8F43-301B59C49C84}" type="presParOf" srcId="{DE69F1A9-2D44-438E-9981-0E1FF01EE845}" destId="{0CE60C5F-00CA-4037-8C77-C3B79ED9E3C1}" srcOrd="5" destOrd="0" presId="urn:microsoft.com/office/officeart/2005/8/layout/default"/>
    <dgm:cxn modelId="{665C7446-6089-42B5-B7B6-40A9CA9A9E57}" type="presParOf" srcId="{DE69F1A9-2D44-438E-9981-0E1FF01EE845}" destId="{19DDF4CA-9A14-4333-BE8A-03C97D014822}" srcOrd="6" destOrd="0" presId="urn:microsoft.com/office/officeart/2005/8/layout/default"/>
    <dgm:cxn modelId="{60090C00-84D2-42C4-A66B-FBA852A889B2}" type="presParOf" srcId="{DE69F1A9-2D44-438E-9981-0E1FF01EE845}" destId="{CD5892B6-E4B4-40A7-AF71-220253E4D373}" srcOrd="7" destOrd="0" presId="urn:microsoft.com/office/officeart/2005/8/layout/default"/>
    <dgm:cxn modelId="{E4D5A24F-4BEC-4B53-897C-72EAAECE028F}" type="presParOf" srcId="{DE69F1A9-2D44-438E-9981-0E1FF01EE845}" destId="{24DA7318-3E5A-4416-A5C1-EE4BFFE6C4F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54EF38-04FB-427F-BE45-960A8F7A23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1E0B60-19AF-4A17-B98C-CDC09E9CB0AD}">
      <dgm:prSet/>
      <dgm:spPr/>
      <dgm:t>
        <a:bodyPr/>
        <a:lstStyle/>
        <a:p>
          <a:r>
            <a:rPr lang="af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Leiers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169C4B-16DA-4D98-BC9B-DA0303B0206D}" type="parTrans" cxnId="{7B97B87E-2E66-4223-B156-C59C5A2219C1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28242D-6684-4BB5-91FA-250245FA3E0D}" type="sibTrans" cxnId="{7B97B87E-2E66-4223-B156-C59C5A2219C1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685D02F-B194-47AE-AFE4-95256B1D65C8}">
      <dgm:prSet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Stel 'n goeie voorbeeld 
Neem regverdige besluite 
Moedig spanwerk aan 
Luister na ander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201369C-3305-48D9-B93E-27C839674284}" type="parTrans" cxnId="{1CC7A13A-AF72-4CA4-9DB8-9852C6DF043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4F4B446-89FF-4C76-9DF2-6841686B57BA}" type="sibTrans" cxnId="{1CC7A13A-AF72-4CA4-9DB8-9852C6DF043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4466C4F-F337-4E18-94A4-141392CDD958}">
      <dgm:prSet/>
      <dgm:spPr/>
      <dgm:t>
        <a:bodyPr/>
        <a:lstStyle/>
        <a:p>
          <a:r>
            <a:rPr lang="af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Volgelinge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4A6F9E9-8086-4A30-B586-1C1C42E0B192}" type="parTrans" cxnId="{DD02C41E-CAD1-438F-B476-F334CEA43FE4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69F985A-2D8C-4D6A-91BE-1DA57B20EA32}" type="sibTrans" cxnId="{DD02C41E-CAD1-438F-B476-F334CEA43FE4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C1327D0-CB05-4E47-998C-FEDDC353EC67}">
      <dgm:prSet/>
      <dgm:spPr/>
      <dgm:t>
        <a:bodyPr/>
        <a:lstStyle/>
        <a:p>
          <a:r>
            <a:rPr lang="af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Werk saam 
Respekteer leierskap 
Lewer </a:t>
          </a:r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‘n positiewe bydra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9810D88-D947-4D3F-9F53-BE1F216ED853}" type="parTrans" cxnId="{DE219A17-EF5A-4036-BC98-8F385E72A7A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DD9E131-E22B-4209-800E-4572A6FC3C88}" type="sibTrans" cxnId="{DE219A17-EF5A-4036-BC98-8F385E72A7A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8209C09-E179-413D-B9B4-9E7F95752E51}" type="pres">
      <dgm:prSet presAssocID="{1354EF38-04FB-427F-BE45-960A8F7A2398}" presName="linear" presStyleCnt="0">
        <dgm:presLayoutVars>
          <dgm:dir/>
          <dgm:animLvl val="lvl"/>
          <dgm:resizeHandles val="exact"/>
        </dgm:presLayoutVars>
      </dgm:prSet>
      <dgm:spPr/>
    </dgm:pt>
    <dgm:pt modelId="{C6723F9C-7B46-4158-A76B-1AF1E450610D}" type="pres">
      <dgm:prSet presAssocID="{601E0B60-19AF-4A17-B98C-CDC09E9CB0AD}" presName="parentLin" presStyleCnt="0"/>
      <dgm:spPr/>
    </dgm:pt>
    <dgm:pt modelId="{B436DDC0-99B5-462C-AA70-B2AE3B07664F}" type="pres">
      <dgm:prSet presAssocID="{601E0B60-19AF-4A17-B98C-CDC09E9CB0AD}" presName="parentLeftMargin" presStyleLbl="node1" presStyleIdx="0" presStyleCnt="2"/>
      <dgm:spPr/>
    </dgm:pt>
    <dgm:pt modelId="{F6F2EE8F-6A6B-431F-A01E-24E0296038BF}" type="pres">
      <dgm:prSet presAssocID="{601E0B60-19AF-4A17-B98C-CDC09E9CB0A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9D56606-4874-4089-9B2C-DBBC56AC27DB}" type="pres">
      <dgm:prSet presAssocID="{601E0B60-19AF-4A17-B98C-CDC09E9CB0AD}" presName="negativeSpace" presStyleCnt="0"/>
      <dgm:spPr/>
    </dgm:pt>
    <dgm:pt modelId="{09A7344E-3FF8-445F-9173-2362641E45AD}" type="pres">
      <dgm:prSet presAssocID="{601E0B60-19AF-4A17-B98C-CDC09E9CB0AD}" presName="childText" presStyleLbl="conFgAcc1" presStyleIdx="0" presStyleCnt="2">
        <dgm:presLayoutVars>
          <dgm:bulletEnabled val="1"/>
        </dgm:presLayoutVars>
      </dgm:prSet>
      <dgm:spPr/>
    </dgm:pt>
    <dgm:pt modelId="{F807278E-F075-42BD-86A4-CDF7DCC1308C}" type="pres">
      <dgm:prSet presAssocID="{3828242D-6684-4BB5-91FA-250245FA3E0D}" presName="spaceBetweenRectangles" presStyleCnt="0"/>
      <dgm:spPr/>
    </dgm:pt>
    <dgm:pt modelId="{CDC980BA-32A9-4587-80FD-B87835EF2FA2}" type="pres">
      <dgm:prSet presAssocID="{94466C4F-F337-4E18-94A4-141392CDD958}" presName="parentLin" presStyleCnt="0"/>
      <dgm:spPr/>
    </dgm:pt>
    <dgm:pt modelId="{9701B7BF-7510-4380-BE24-2232ECB5746E}" type="pres">
      <dgm:prSet presAssocID="{94466C4F-F337-4E18-94A4-141392CDD958}" presName="parentLeftMargin" presStyleLbl="node1" presStyleIdx="0" presStyleCnt="2"/>
      <dgm:spPr/>
    </dgm:pt>
    <dgm:pt modelId="{3CAC99E6-64AD-4740-8C47-02453F3A3030}" type="pres">
      <dgm:prSet presAssocID="{94466C4F-F337-4E18-94A4-141392CDD95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4936042-2044-445F-80FA-5722A0CCE5B1}" type="pres">
      <dgm:prSet presAssocID="{94466C4F-F337-4E18-94A4-141392CDD958}" presName="negativeSpace" presStyleCnt="0"/>
      <dgm:spPr/>
    </dgm:pt>
    <dgm:pt modelId="{9235DE3A-C14B-4905-B882-0C2FA887B494}" type="pres">
      <dgm:prSet presAssocID="{94466C4F-F337-4E18-94A4-141392CDD95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E219A17-EF5A-4036-BC98-8F385E72A7AD}" srcId="{94466C4F-F337-4E18-94A4-141392CDD958}" destId="{0C1327D0-CB05-4E47-998C-FEDDC353EC67}" srcOrd="0" destOrd="0" parTransId="{F9810D88-D947-4D3F-9F53-BE1F216ED853}" sibTransId="{4DD9E131-E22B-4209-800E-4572A6FC3C88}"/>
    <dgm:cxn modelId="{DD02C41E-CAD1-438F-B476-F334CEA43FE4}" srcId="{1354EF38-04FB-427F-BE45-960A8F7A2398}" destId="{94466C4F-F337-4E18-94A4-141392CDD958}" srcOrd="1" destOrd="0" parTransId="{D4A6F9E9-8086-4A30-B586-1C1C42E0B192}" sibTransId="{969F985A-2D8C-4D6A-91BE-1DA57B20EA32}"/>
    <dgm:cxn modelId="{D7337D28-FD5F-47CD-91B9-E86FB44D4A00}" type="presOf" srcId="{0C1327D0-CB05-4E47-998C-FEDDC353EC67}" destId="{9235DE3A-C14B-4905-B882-0C2FA887B494}" srcOrd="0" destOrd="0" presId="urn:microsoft.com/office/officeart/2005/8/layout/list1"/>
    <dgm:cxn modelId="{1CC7A13A-AF72-4CA4-9DB8-9852C6DF0436}" srcId="{601E0B60-19AF-4A17-B98C-CDC09E9CB0AD}" destId="{D685D02F-B194-47AE-AFE4-95256B1D65C8}" srcOrd="0" destOrd="0" parTransId="{3201369C-3305-48D9-B93E-27C839674284}" sibTransId="{24F4B446-89FF-4C76-9DF2-6841686B57BA}"/>
    <dgm:cxn modelId="{BDE62D40-CD49-4C26-B9AA-B13E4823E92B}" type="presOf" srcId="{D685D02F-B194-47AE-AFE4-95256B1D65C8}" destId="{09A7344E-3FF8-445F-9173-2362641E45AD}" srcOrd="0" destOrd="0" presId="urn:microsoft.com/office/officeart/2005/8/layout/list1"/>
    <dgm:cxn modelId="{2010455E-06B4-41A2-B24D-50A92602C3E0}" type="presOf" srcId="{94466C4F-F337-4E18-94A4-141392CDD958}" destId="{9701B7BF-7510-4380-BE24-2232ECB5746E}" srcOrd="0" destOrd="0" presId="urn:microsoft.com/office/officeart/2005/8/layout/list1"/>
    <dgm:cxn modelId="{1C8E5F6F-BC53-4220-ADF0-CBBB70C513CC}" type="presOf" srcId="{601E0B60-19AF-4A17-B98C-CDC09E9CB0AD}" destId="{F6F2EE8F-6A6B-431F-A01E-24E0296038BF}" srcOrd="1" destOrd="0" presId="urn:microsoft.com/office/officeart/2005/8/layout/list1"/>
    <dgm:cxn modelId="{209CA95A-E638-4A8A-9FA3-BDC7DDC486EC}" type="presOf" srcId="{601E0B60-19AF-4A17-B98C-CDC09E9CB0AD}" destId="{B436DDC0-99B5-462C-AA70-B2AE3B07664F}" srcOrd="0" destOrd="0" presId="urn:microsoft.com/office/officeart/2005/8/layout/list1"/>
    <dgm:cxn modelId="{7B97B87E-2E66-4223-B156-C59C5A2219C1}" srcId="{1354EF38-04FB-427F-BE45-960A8F7A2398}" destId="{601E0B60-19AF-4A17-B98C-CDC09E9CB0AD}" srcOrd="0" destOrd="0" parTransId="{72169C4B-16DA-4D98-BC9B-DA0303B0206D}" sibTransId="{3828242D-6684-4BB5-91FA-250245FA3E0D}"/>
    <dgm:cxn modelId="{352744CF-6C0E-42F3-99DA-4EB962A774CF}" type="presOf" srcId="{1354EF38-04FB-427F-BE45-960A8F7A2398}" destId="{68209C09-E179-413D-B9B4-9E7F95752E51}" srcOrd="0" destOrd="0" presId="urn:microsoft.com/office/officeart/2005/8/layout/list1"/>
    <dgm:cxn modelId="{F5CF05FE-33DA-4621-9353-4EA0A572E24B}" type="presOf" srcId="{94466C4F-F337-4E18-94A4-141392CDD958}" destId="{3CAC99E6-64AD-4740-8C47-02453F3A3030}" srcOrd="1" destOrd="0" presId="urn:microsoft.com/office/officeart/2005/8/layout/list1"/>
    <dgm:cxn modelId="{23381E56-F996-4E62-8F7D-A9D4F9E77AA6}" type="presParOf" srcId="{68209C09-E179-413D-B9B4-9E7F95752E51}" destId="{C6723F9C-7B46-4158-A76B-1AF1E450610D}" srcOrd="0" destOrd="0" presId="urn:microsoft.com/office/officeart/2005/8/layout/list1"/>
    <dgm:cxn modelId="{A46A382A-ACCF-492A-88C3-BE57AC45A7BD}" type="presParOf" srcId="{C6723F9C-7B46-4158-A76B-1AF1E450610D}" destId="{B436DDC0-99B5-462C-AA70-B2AE3B07664F}" srcOrd="0" destOrd="0" presId="urn:microsoft.com/office/officeart/2005/8/layout/list1"/>
    <dgm:cxn modelId="{BB971548-AAF8-461E-91EB-EF24A1B14A50}" type="presParOf" srcId="{C6723F9C-7B46-4158-A76B-1AF1E450610D}" destId="{F6F2EE8F-6A6B-431F-A01E-24E0296038BF}" srcOrd="1" destOrd="0" presId="urn:microsoft.com/office/officeart/2005/8/layout/list1"/>
    <dgm:cxn modelId="{0B2F5E04-9E8A-4CCB-8225-C8E23B61EE11}" type="presParOf" srcId="{68209C09-E179-413D-B9B4-9E7F95752E51}" destId="{B9D56606-4874-4089-9B2C-DBBC56AC27DB}" srcOrd="1" destOrd="0" presId="urn:microsoft.com/office/officeart/2005/8/layout/list1"/>
    <dgm:cxn modelId="{AB9CE4FA-333C-44F7-9EDB-1386E14E03ED}" type="presParOf" srcId="{68209C09-E179-413D-B9B4-9E7F95752E51}" destId="{09A7344E-3FF8-445F-9173-2362641E45AD}" srcOrd="2" destOrd="0" presId="urn:microsoft.com/office/officeart/2005/8/layout/list1"/>
    <dgm:cxn modelId="{A1820DAC-C3C1-4808-A90B-C37D4425D907}" type="presParOf" srcId="{68209C09-E179-413D-B9B4-9E7F95752E51}" destId="{F807278E-F075-42BD-86A4-CDF7DCC1308C}" srcOrd="3" destOrd="0" presId="urn:microsoft.com/office/officeart/2005/8/layout/list1"/>
    <dgm:cxn modelId="{8CE0EBA7-8528-4C73-8227-6377E66F5A59}" type="presParOf" srcId="{68209C09-E179-413D-B9B4-9E7F95752E51}" destId="{CDC980BA-32A9-4587-80FD-B87835EF2FA2}" srcOrd="4" destOrd="0" presId="urn:microsoft.com/office/officeart/2005/8/layout/list1"/>
    <dgm:cxn modelId="{DB4AC744-0625-420D-816C-97A6D334A899}" type="presParOf" srcId="{CDC980BA-32A9-4587-80FD-B87835EF2FA2}" destId="{9701B7BF-7510-4380-BE24-2232ECB5746E}" srcOrd="0" destOrd="0" presId="urn:microsoft.com/office/officeart/2005/8/layout/list1"/>
    <dgm:cxn modelId="{EAFC4376-4C54-4855-9251-C061006E759A}" type="presParOf" srcId="{CDC980BA-32A9-4587-80FD-B87835EF2FA2}" destId="{3CAC99E6-64AD-4740-8C47-02453F3A3030}" srcOrd="1" destOrd="0" presId="urn:microsoft.com/office/officeart/2005/8/layout/list1"/>
    <dgm:cxn modelId="{0545BD77-CD79-4EB1-A0D4-69CD55753F74}" type="presParOf" srcId="{68209C09-E179-413D-B9B4-9E7F95752E51}" destId="{24936042-2044-445F-80FA-5722A0CCE5B1}" srcOrd="5" destOrd="0" presId="urn:microsoft.com/office/officeart/2005/8/layout/list1"/>
    <dgm:cxn modelId="{30C52FC0-DC23-4F15-A742-CAFE09BB997F}" type="presParOf" srcId="{68209C09-E179-413D-B9B4-9E7F95752E51}" destId="{9235DE3A-C14B-4905-B882-0C2FA887B49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3F0AB-26E1-4E45-9C88-1BCCA93E0834}">
      <dsp:nvSpPr>
        <dsp:cNvPr id="0" name=""/>
        <dsp:cNvSpPr/>
      </dsp:nvSpPr>
      <dsp:spPr>
        <a:xfrm>
          <a:off x="0" y="4105454"/>
          <a:ext cx="6666833" cy="13475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Rolle en verantwoordelikhede verander oor tyd.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Ons kan op enige gegewe oomblik meer as een lewensrol vervul.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105454"/>
        <a:ext cx="6666833" cy="1347501"/>
      </dsp:txXfrm>
    </dsp:sp>
    <dsp:sp modelId="{074458CB-5535-4FEC-8A99-05FE3B46F5CB}">
      <dsp:nvSpPr>
        <dsp:cNvPr id="0" name=""/>
        <dsp:cNvSpPr/>
      </dsp:nvSpPr>
      <dsp:spPr>
        <a:xfrm rot="10800000">
          <a:off x="0" y="2053209"/>
          <a:ext cx="6666833" cy="2072457"/>
        </a:xfrm>
        <a:prstGeom prst="upArrowCallout">
          <a:avLst/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729781"/>
                <a:satOff val="-6367"/>
                <a:lumOff val="-823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Voorbeelde: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0" y="2053209"/>
        <a:ext cx="6666833" cy="727432"/>
      </dsp:txXfrm>
    </dsp:sp>
    <dsp:sp modelId="{4925C4FC-3AF9-43AB-8B0A-AA56B6745929}">
      <dsp:nvSpPr>
        <dsp:cNvPr id="0" name=""/>
        <dsp:cNvSpPr/>
      </dsp:nvSpPr>
      <dsp:spPr>
        <a:xfrm>
          <a:off x="813" y="2780641"/>
          <a:ext cx="1333041" cy="6196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leerder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13" y="2780641"/>
        <a:ext cx="1333041" cy="619664"/>
      </dsp:txXfrm>
    </dsp:sp>
    <dsp:sp modelId="{BE393174-C4DE-4DF2-B3A2-5F2529C2BF05}">
      <dsp:nvSpPr>
        <dsp:cNvPr id="0" name=""/>
        <dsp:cNvSpPr/>
      </dsp:nvSpPr>
      <dsp:spPr>
        <a:xfrm>
          <a:off x="1333854" y="2780641"/>
          <a:ext cx="1333041" cy="619664"/>
        </a:xfrm>
        <a:prstGeom prst="rect">
          <a:avLst/>
        </a:prstGeom>
        <a:solidFill>
          <a:schemeClr val="accent2">
            <a:tint val="40000"/>
            <a:alpha val="90000"/>
            <a:hueOff val="-300029"/>
            <a:satOff val="-3847"/>
            <a:lumOff val="-96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300029"/>
              <a:satOff val="-3847"/>
              <a:lumOff val="-9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familielid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3854" y="2780641"/>
        <a:ext cx="1333041" cy="619664"/>
      </dsp:txXfrm>
    </dsp:sp>
    <dsp:sp modelId="{260CDD0A-40D1-47D5-9CEF-332043C019CE}">
      <dsp:nvSpPr>
        <dsp:cNvPr id="0" name=""/>
        <dsp:cNvSpPr/>
      </dsp:nvSpPr>
      <dsp:spPr>
        <a:xfrm>
          <a:off x="2666895" y="2780641"/>
          <a:ext cx="1333041" cy="619664"/>
        </a:xfrm>
        <a:prstGeom prst="rect">
          <a:avLst/>
        </a:prstGeom>
        <a:solidFill>
          <a:schemeClr val="accent2">
            <a:tint val="40000"/>
            <a:alpha val="90000"/>
            <a:hueOff val="-600059"/>
            <a:satOff val="-7693"/>
            <a:lumOff val="-1937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600059"/>
              <a:satOff val="-7693"/>
              <a:lumOff val="-19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vriend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666895" y="2780641"/>
        <a:ext cx="1333041" cy="619664"/>
      </dsp:txXfrm>
    </dsp:sp>
    <dsp:sp modelId="{9886F308-446C-432E-9BAD-FEF07BE359E0}">
      <dsp:nvSpPr>
        <dsp:cNvPr id="0" name=""/>
        <dsp:cNvSpPr/>
      </dsp:nvSpPr>
      <dsp:spPr>
        <a:xfrm>
          <a:off x="3999937" y="2780641"/>
          <a:ext cx="1333041" cy="619664"/>
        </a:xfrm>
        <a:prstGeom prst="rect">
          <a:avLst/>
        </a:prstGeom>
        <a:solidFill>
          <a:schemeClr val="accent2">
            <a:tint val="40000"/>
            <a:alpha val="90000"/>
            <a:hueOff val="-900088"/>
            <a:satOff val="-11540"/>
            <a:lumOff val="-290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900088"/>
              <a:satOff val="-11540"/>
              <a:lumOff val="-29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liefdesmaat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99937" y="2780641"/>
        <a:ext cx="1333041" cy="619664"/>
      </dsp:txXfrm>
    </dsp:sp>
    <dsp:sp modelId="{945F8656-5E6A-499C-A02F-A2CABA678BFE}">
      <dsp:nvSpPr>
        <dsp:cNvPr id="0" name=""/>
        <dsp:cNvSpPr/>
      </dsp:nvSpPr>
      <dsp:spPr>
        <a:xfrm>
          <a:off x="5332978" y="2780641"/>
          <a:ext cx="1333041" cy="619664"/>
        </a:xfrm>
        <a:prstGeom prst="rect">
          <a:avLst/>
        </a:prstGeom>
        <a:solidFill>
          <a:schemeClr val="accent2">
            <a:tint val="40000"/>
            <a:alpha val="90000"/>
            <a:hueOff val="-1200117"/>
            <a:satOff val="-15386"/>
            <a:lumOff val="-387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200117"/>
              <a:satOff val="-15386"/>
              <a:lumOff val="-38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werknemer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332978" y="2780641"/>
        <a:ext cx="1333041" cy="619664"/>
      </dsp:txXfrm>
    </dsp:sp>
    <dsp:sp modelId="{97538F4B-4B43-4174-9E1A-613BC0544C02}">
      <dsp:nvSpPr>
        <dsp:cNvPr id="0" name=""/>
        <dsp:cNvSpPr/>
      </dsp:nvSpPr>
      <dsp:spPr>
        <a:xfrm rot="10800000">
          <a:off x="0" y="964"/>
          <a:ext cx="6666833" cy="2072457"/>
        </a:xfrm>
        <a:prstGeom prst="upArrowCallout">
          <a:avLst/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459563"/>
                <a:satOff val="-12734"/>
                <a:lumOff val="-1647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'n Lewensrol is 'n posisie of deel wat 'n persoon in die lewe speel.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0" y="964"/>
        <a:ext cx="6666833" cy="1346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A6137-2D33-450C-9C33-95E64ECD6322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Respekteer ouers, voogde of ouer mense</a:t>
          </a:r>
          <a:endParaRPr lang="en-US" sz="3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7345" y="1546"/>
        <a:ext cx="3222855" cy="1933713"/>
      </dsp:txXfrm>
    </dsp:sp>
    <dsp:sp modelId="{E25B38E7-EB6D-49BF-9428-296E8A969BFB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2">
            <a:hueOff val="-364891"/>
            <a:satOff val="-3184"/>
            <a:lumOff val="-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Hulp met take</a:t>
          </a:r>
        </a:p>
      </dsp:txBody>
      <dsp:txXfrm>
        <a:off x="3852486" y="1546"/>
        <a:ext cx="3222855" cy="1933713"/>
      </dsp:txXfrm>
    </dsp:sp>
    <dsp:sp modelId="{6C859023-D091-4803-9F04-102481D926AA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2">
            <a:hueOff val="-729781"/>
            <a:satOff val="-6367"/>
            <a:lumOff val="-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Ondersteun jonger broers en susters</a:t>
          </a:r>
          <a:endParaRPr lang="en-US" sz="3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397627" y="1546"/>
        <a:ext cx="3222855" cy="1933713"/>
      </dsp:txXfrm>
    </dsp:sp>
    <dsp:sp modelId="{19DDF4CA-9A14-4333-BE8A-03C97D014822}">
      <dsp:nvSpPr>
        <dsp:cNvPr id="0" name=""/>
        <dsp:cNvSpPr/>
      </dsp:nvSpPr>
      <dsp:spPr>
        <a:xfrm>
          <a:off x="2079915" y="2257545"/>
          <a:ext cx="3222855" cy="1933713"/>
        </a:xfrm>
        <a:prstGeom prst="rect">
          <a:avLst/>
        </a:prstGeom>
        <a:solidFill>
          <a:schemeClr val="accent2">
            <a:hueOff val="-1094672"/>
            <a:satOff val="-9550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Kommunikeer</a:t>
          </a:r>
          <a:r>
            <a:rPr lang="en-US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eerlik</a:t>
          </a:r>
          <a:endParaRPr lang="en-US" sz="3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9915" y="2257545"/>
        <a:ext cx="3222855" cy="1933713"/>
      </dsp:txXfrm>
    </dsp:sp>
    <dsp:sp modelId="{24DA7318-3E5A-4416-A5C1-EE4BFFE6C4FC}">
      <dsp:nvSpPr>
        <dsp:cNvPr id="0" name=""/>
        <dsp:cNvSpPr/>
      </dsp:nvSpPr>
      <dsp:spPr>
        <a:xfrm>
          <a:off x="5625057" y="2257545"/>
          <a:ext cx="3222855" cy="1933713"/>
        </a:xfrm>
        <a:prstGeom prst="rect">
          <a:avLst/>
        </a:prstGeom>
        <a:solidFill>
          <a:schemeClr val="accent2">
            <a:hueOff val="-1459563"/>
            <a:satOff val="-12734"/>
            <a:lumOff val="-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Wys</a:t>
          </a:r>
          <a:r>
            <a:rPr lang="en-US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liefde</a:t>
          </a:r>
          <a:r>
            <a:rPr lang="en-US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US" sz="3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sorg</a:t>
          </a:r>
          <a:endParaRPr lang="en-US" sz="3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625057" y="2257545"/>
        <a:ext cx="3222855" cy="1933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7344E-3FF8-445F-9173-2362641E45AD}">
      <dsp:nvSpPr>
        <dsp:cNvPr id="0" name=""/>
        <dsp:cNvSpPr/>
      </dsp:nvSpPr>
      <dsp:spPr>
        <a:xfrm>
          <a:off x="0" y="372902"/>
          <a:ext cx="10927829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16560" rIns="8481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Stel 'n goeie voorbeeld 
Neem regverdige besluite 
Moedig spanwerk aan 
Luister na ander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72902"/>
        <a:ext cx="10927829" cy="1827000"/>
      </dsp:txXfrm>
    </dsp:sp>
    <dsp:sp modelId="{F6F2EE8F-6A6B-431F-A01E-24E0296038BF}">
      <dsp:nvSpPr>
        <dsp:cNvPr id="0" name=""/>
        <dsp:cNvSpPr/>
      </dsp:nvSpPr>
      <dsp:spPr>
        <a:xfrm>
          <a:off x="546391" y="77702"/>
          <a:ext cx="764948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Leiers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212" y="106523"/>
        <a:ext cx="7591838" cy="532758"/>
      </dsp:txXfrm>
    </dsp:sp>
    <dsp:sp modelId="{9235DE3A-C14B-4905-B882-0C2FA887B494}">
      <dsp:nvSpPr>
        <dsp:cNvPr id="0" name=""/>
        <dsp:cNvSpPr/>
      </dsp:nvSpPr>
      <dsp:spPr>
        <a:xfrm>
          <a:off x="0" y="2603102"/>
          <a:ext cx="10927829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459563"/>
              <a:satOff val="-12734"/>
              <a:lumOff val="-1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16560" rIns="8481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Werk saam 
Respekteer leierskap 
Lewer </a:t>
          </a:r>
          <a:r>
            <a:rPr lang="nl-N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‘n positiewe bydra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603102"/>
        <a:ext cx="10927829" cy="1512000"/>
      </dsp:txXfrm>
    </dsp:sp>
    <dsp:sp modelId="{3CAC99E6-64AD-4740-8C47-02453F3A3030}">
      <dsp:nvSpPr>
        <dsp:cNvPr id="0" name=""/>
        <dsp:cNvSpPr/>
      </dsp:nvSpPr>
      <dsp:spPr>
        <a:xfrm>
          <a:off x="546391" y="2307902"/>
          <a:ext cx="7649480" cy="590400"/>
        </a:xfrm>
        <a:prstGeom prst="roundRect">
          <a:avLst/>
        </a:prstGeom>
        <a:solidFill>
          <a:schemeClr val="accent2">
            <a:hueOff val="-1459563"/>
            <a:satOff val="-12734"/>
            <a:lumOff val="-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Volgelinge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212" y="2336723"/>
        <a:ext cx="759183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Nota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Maak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vier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is. Elke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pare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r>
              <a:rPr lang="en-Z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1: 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Welkom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terug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by ’n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nuwe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kwartaal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Vir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sewe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terugkeer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Selfontwikkeling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vergeet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hoeveel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afgelope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jaar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het. Ons dink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dalk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totdat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probeer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’n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gunstelingtrui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verlede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jaar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trek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Net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vind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nuwe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behoeftes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’n jong kind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gehad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Dwarsdeur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neem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23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10: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kultuur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vorm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optree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verwag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Gesinsverwagtinge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Skoolreëls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Godsdiens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Media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Gemeenskapswaardes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Tradisies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Byvoorbeeld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gesinne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kinders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verwag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vir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jonger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broers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susters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sorg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tot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huishoudelike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dra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kulture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mag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verwagtinge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Geslagsrolle</a:t>
            </a:r>
            <a:endParaRPr lang="en-ZA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mense</a:t>
            </a:r>
            <a:endParaRPr lang="en-ZA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Gesinsverantwoordelikhede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Leierskap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Verhoudings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kulture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deelname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sekere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tradisies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veroorsaak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Joodse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seun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vier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gewoonlik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Bar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Mitswa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ouderdom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13,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aandui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Joodse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geloof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godsdienstige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aanvaar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dirty="0"/>
              <a:t>Kan </a:t>
            </a:r>
            <a:r>
              <a:rPr lang="en-US" dirty="0" err="1"/>
              <a:t>jy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voorbeelde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eie</a:t>
            </a:r>
            <a:r>
              <a:rPr lang="en-US" dirty="0"/>
              <a:t> </a:t>
            </a:r>
            <a:r>
              <a:rPr lang="en-US" dirty="0" err="1"/>
              <a:t>kulturele</a:t>
            </a:r>
            <a:r>
              <a:rPr lang="en-US" dirty="0"/>
              <a:t> </a:t>
            </a:r>
            <a:r>
              <a:rPr lang="en-US" dirty="0" err="1"/>
              <a:t>ervarings</a:t>
            </a:r>
            <a:r>
              <a:rPr lang="en-US" dirty="0"/>
              <a:t> of </a:t>
            </a:r>
            <a:r>
              <a:rPr lang="en-US" dirty="0" err="1"/>
              <a:t>tradisies</a:t>
            </a:r>
            <a:r>
              <a:rPr lang="en-US" dirty="0"/>
              <a:t> dink wat </a:t>
            </a:r>
            <a:r>
              <a:rPr lang="en-US" dirty="0" err="1"/>
              <a:t>lewensrolle</a:t>
            </a:r>
            <a:r>
              <a:rPr lang="en-US" dirty="0"/>
              <a:t> </a:t>
            </a:r>
            <a:r>
              <a:rPr lang="en-US" dirty="0" err="1"/>
              <a:t>beïnvloed</a:t>
            </a:r>
            <a:r>
              <a:rPr lang="en-US" dirty="0"/>
              <a:t>? </a:t>
            </a:r>
            <a:r>
              <a:rPr lang="en-US" i="1" dirty="0"/>
              <a:t>(Laat </a:t>
            </a:r>
            <a:r>
              <a:rPr lang="en-US" i="1" dirty="0" err="1"/>
              <a:t>tyd</a:t>
            </a:r>
            <a:r>
              <a:rPr lang="en-US" i="1" dirty="0"/>
              <a:t> toe vir </a:t>
            </a:r>
            <a:r>
              <a:rPr lang="en-US" i="1" dirty="0" err="1"/>
              <a:t>leerders</a:t>
            </a:r>
            <a:r>
              <a:rPr lang="en-US" i="1" dirty="0"/>
              <a:t> om </a:t>
            </a:r>
            <a:r>
              <a:rPr lang="en-US" i="1" dirty="0" err="1"/>
              <a:t>te</a:t>
            </a:r>
            <a:r>
              <a:rPr lang="en-US" i="1" dirty="0"/>
              <a:t> </a:t>
            </a:r>
            <a:r>
              <a:rPr lang="en-US" i="1" dirty="0" err="1"/>
              <a:t>reageer</a:t>
            </a:r>
            <a:r>
              <a:rPr lang="en-US" i="1" dirty="0"/>
              <a:t>.)</a:t>
            </a:r>
            <a:endParaRPr lang="af-Z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ED253834-6EB3-1364-B888-39F51B35E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:notes">
            <a:extLst>
              <a:ext uri="{FF2B5EF4-FFF2-40B4-BE49-F238E27FC236}">
                <a16:creationId xmlns:a16="http://schemas.microsoft.com/office/drawing/2014/main" id="{BADAFDC7-6109-8E6F-E7A5-04253A26E1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8" name="Google Shape;108;p30:notes">
            <a:extLst>
              <a:ext uri="{FF2B5EF4-FFF2-40B4-BE49-F238E27FC236}">
                <a16:creationId xmlns:a16="http://schemas.microsoft.com/office/drawing/2014/main" id="{A9DBA9CD-B59F-C1EF-D01D-6FB99F4CE7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11: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Soos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afsluit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lees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beantwoord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1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ZA" sz="1200" b="1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ZA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1 – </a:t>
            </a:r>
            <a:r>
              <a:rPr lang="en-ZA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109" name="Google Shape;109;p30:notes">
            <a:extLst>
              <a:ext uri="{FF2B5EF4-FFF2-40B4-BE49-F238E27FC236}">
                <a16:creationId xmlns:a16="http://schemas.microsoft.com/office/drawing/2014/main" id="{AA184A76-8B8B-FFC8-E463-791F78020A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24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2: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Vandag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moontlike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diepte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ondersoek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Teen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einde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behoort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staat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 om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Identifiseer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ontleed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familielid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ens..</a:t>
            </a: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Bepaal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aard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Verduidelik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verhoudings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Verduidelik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kultuur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media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begin.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r>
              <a:rPr lang="en-Z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42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3: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Wanneer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probeer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speel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verstaan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“Wie is ek?”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“Wat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ek?”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3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Instagram-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profiele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drie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tieners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kortliks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Wie is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profiel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profiel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Watter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belangrike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inligting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ontbreek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dalk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profiel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Welgedaan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Wil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iemand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dalk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watter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belangrike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inligting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profiele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ontbreek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Laat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toe om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reageer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Sosiale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media gee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net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oppervlakkige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kiekie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” van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selfs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kiekie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Sosiale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media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Ons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gewoonlik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So,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wat is ’n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Laat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toe om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reageer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3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4: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Elke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vervul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’n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is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posisie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by die huis, by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verhoudings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vervul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Dit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insluit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om ’n kind vir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werknemer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Namate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Byvoorbeeld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as kind het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meeste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dinge op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voogde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staatgemaak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luister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leiding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Namate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onafhanklik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raak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nuwe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aanvaar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huistake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help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bestuur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gegewe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tydstip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vervul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byvoorbeeld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seun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dogter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broer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suster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sportspanlid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leier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deeltydse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werknemer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wees. Elke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bring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sekere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verwagtinge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mee.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3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5: Nota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gebruik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animasies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help om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bespreking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klasreaksies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moedig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opdragte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hieronder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5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tienerseun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’n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Hy het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egter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waarskynlik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seun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kêrel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Elkeen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skoolleerling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hy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verantwoordelikheid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om: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Gereeld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betyds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Huiswerk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opdragte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klasmaats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respekteer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Skoolreëls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Hard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vir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toekoms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berei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4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6: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nou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dieselfde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jong man se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familielid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verwys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wat sou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wees?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Draai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elk DRIE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(Laat 1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minuut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toe.)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 het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dalk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voogde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take;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ondersteuning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jonger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broers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susters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eerlike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kommunikasie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liefde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sorg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seun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wees. In elk van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hy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Neem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oomblik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(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1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wat op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fokus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07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7: Nota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gebruik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animasies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help om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bespreking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klasreaksies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moedig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opdragte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hieronder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vroeër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word. Jy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uiteindelik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romantiese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verhouding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’n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liefdesmaat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aanneem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sluit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vriendelikheid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teenoor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mekaar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toon,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openlik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kommunikeer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toestemming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persoonlike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grense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respekteer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lojaal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eerlik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beheersende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beledigende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gedrag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vermy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Wanneer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begin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aansoek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poste,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’n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werknemer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aanneem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Dit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beteken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teenoor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maatskappy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verstaan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help om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werknemer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prestasie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evalueer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areas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verbeter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nakom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verloor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sluit in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stiptelik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betroubaar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wees,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instruksies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hard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werkgewers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kollegas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respekteer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take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Hopelik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eendag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ervaring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opdoen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vaardighede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ontwikkel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’n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werkgewer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word.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verskaf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Jy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Jou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regverdig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behandel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veilige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werksomstandighede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werknemers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behoorlik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betaal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regte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respekteer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65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8: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gewoonlik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leiers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volgelinge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Neem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oomblik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leiers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dink.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Draai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groepmaats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DRIE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dink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skoolleiers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behoort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DRIE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volgelinge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of die res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behoort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(Laat 3 minute toe vir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bespreking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.)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Welgedaan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! Jy het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dalk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1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’n Leier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regverdige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besluite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neem,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goeie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voorbeeld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luister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spanwerk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aanmoedig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neem.</a:t>
            </a:r>
          </a:p>
          <a:p>
            <a:pPr lvl="1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Goeie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volgeling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saamwerk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leierskap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respekteer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idees op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positiewe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manier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bydra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906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Nota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 die </a:t>
            </a:r>
            <a:r>
              <a:rPr lang="en-ZA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1 – </a:t>
            </a:r>
            <a:r>
              <a:rPr lang="en-ZA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Groepaktiwiteit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teksboodskappe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voorsiene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templaat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beantwoord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Aangesien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slegs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VIER scenario’s is,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dieselfde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scenario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kry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None/>
            </a:pPr>
            <a:r>
              <a:rPr lang="en-Z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ruimte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die finale template teen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klaskamermuur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Hou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Galeryruimte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beskikbaar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aangesien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aangevul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word.</a:t>
            </a:r>
          </a:p>
          <a:p>
            <a:pPr algn="just">
              <a:buNone/>
            </a:pPr>
            <a:r>
              <a:rPr lang="en-ZA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9: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nou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veranderende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aard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bepaal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verduidelik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rolveranderinge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verhoudings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Elke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scenario met ’n reeks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teksboodskappe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ontvang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Lees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boodskappe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deur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beantwoord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ruimte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langs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teksboodskappe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 het 10 minute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Stel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woordvoerder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terugvoer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gee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behulp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templaat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einde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Welgedaan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Graad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10’s. Dit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heerlik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besprekings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hoor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idees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gekom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Moontlike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antwoorde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beskikbaar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1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Groepaktiwiteit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MEMO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15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3EB7B-E821-A0D6-1DFD-042196EB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B30FC8-5B60-615F-6C06-00A72DD50C68}"/>
              </a:ext>
            </a:extLst>
          </p:cNvPr>
          <p:cNvSpPr/>
          <p:nvPr/>
        </p:nvSpPr>
        <p:spPr>
          <a:xfrm>
            <a:off x="95411" y="0"/>
            <a:ext cx="764183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GRAAD</a:t>
            </a:r>
            <a:r>
              <a:rPr lang="en-US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3973FB-C993-C563-C232-18DB52D456F9}"/>
              </a:ext>
            </a:extLst>
          </p:cNvPr>
          <p:cNvSpPr/>
          <p:nvPr/>
        </p:nvSpPr>
        <p:spPr>
          <a:xfrm>
            <a:off x="282381" y="1680742"/>
            <a:ext cx="61943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Selfontwikkeling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in die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samelewing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4EF24-B538-DD41-9C20-BB808CF3C20A}"/>
              </a:ext>
            </a:extLst>
          </p:cNvPr>
          <p:cNvSpPr/>
          <p:nvPr/>
        </p:nvSpPr>
        <p:spPr>
          <a:xfrm>
            <a:off x="125391" y="5811561"/>
            <a:ext cx="1983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Kwartaal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3FED2-2740-AE4E-29BF-32EBB88A88A8}"/>
              </a:ext>
            </a:extLst>
          </p:cNvPr>
          <p:cNvSpPr/>
          <p:nvPr/>
        </p:nvSpPr>
        <p:spPr>
          <a:xfrm>
            <a:off x="61492" y="6244127"/>
            <a:ext cx="76562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Les 1: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Lewensrolle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verantwoordelikhede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034C65-D63C-F892-F4C6-259805C2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2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EF21EC-7D60-BC03-41D7-9205F3DA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6" y="381935"/>
            <a:ext cx="4530125" cy="5974414"/>
          </a:xfrm>
        </p:spPr>
        <p:txBody>
          <a:bodyPr anchor="ctr">
            <a:noAutofit/>
          </a:bodyPr>
          <a:lstStyle/>
          <a:p>
            <a:r>
              <a:rPr lang="af-ZA" sz="6600" dirty="0">
                <a:solidFill>
                  <a:srgbClr val="FFFFFF"/>
                </a:solidFill>
              </a:rPr>
              <a:t>Samelewing, Kultuur en Lewensrolle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B4135-2947-90EC-D824-91879B3E5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7233" y="518400"/>
            <a:ext cx="4932236" cy="5837949"/>
          </a:xfrm>
        </p:spPr>
        <p:txBody>
          <a:bodyPr anchor="ctr">
            <a:normAutofit/>
          </a:bodyPr>
          <a:lstStyle/>
          <a:p>
            <a:pPr marL="114300" indent="0">
              <a:buNone/>
            </a:pPr>
            <a:r>
              <a:rPr lang="af-ZA" sz="2400" b="1" dirty="0">
                <a:solidFill>
                  <a:schemeClr val="tx1">
                    <a:alpha val="80000"/>
                  </a:schemeClr>
                </a:solidFill>
              </a:rPr>
              <a:t>Samelewing beïnvloed lewensrolle deur:</a:t>
            </a:r>
            <a:endParaRPr lang="af-ZA" sz="2400" dirty="0">
              <a:solidFill>
                <a:schemeClr val="tx1">
                  <a:alpha val="80000"/>
                </a:schemeClr>
              </a:solidFill>
            </a:endParaRPr>
          </a:p>
          <a:p>
            <a:pPr marL="625475" lvl="1"/>
            <a:r>
              <a:rPr lang="af-ZA" dirty="0">
                <a:solidFill>
                  <a:schemeClr val="tx1">
                    <a:alpha val="80000"/>
                  </a:schemeClr>
                </a:solidFill>
              </a:rPr>
              <a:t>Gesinsverwagtinge
Skoolreëls
Godsdiens 
Media 
Gemeenskapswaardes 
Tradisies</a:t>
            </a:r>
          </a:p>
          <a:p>
            <a:pPr marL="282575" lvl="1" indent="0">
              <a:buNone/>
            </a:pPr>
            <a:r>
              <a:rPr lang="af-ZA" b="1" dirty="0">
                <a:solidFill>
                  <a:schemeClr val="tx1">
                    <a:alpha val="80000"/>
                  </a:schemeClr>
                </a:solidFill>
              </a:rPr>
              <a:t>Kultuur kan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‘n </a:t>
            </a:r>
            <a:r>
              <a:rPr lang="af-ZA" b="1" dirty="0">
                <a:solidFill>
                  <a:schemeClr val="tx1">
                    <a:alpha val="80000"/>
                  </a:schemeClr>
                </a:solidFill>
              </a:rPr>
              <a:t>invloed hê op</a:t>
            </a:r>
            <a:r>
              <a:rPr lang="af-ZA" sz="2400" b="1" dirty="0">
                <a:solidFill>
                  <a:schemeClr val="tx1">
                    <a:alpha val="80000"/>
                  </a:schemeClr>
                </a:solidFill>
              </a:rPr>
              <a:t>:</a:t>
            </a:r>
            <a:endParaRPr lang="af-ZA" sz="2400" dirty="0">
              <a:solidFill>
                <a:schemeClr val="tx1">
                  <a:alpha val="80000"/>
                </a:schemeClr>
              </a:solidFill>
            </a:endParaRPr>
          </a:p>
          <a:p>
            <a:pPr marL="625475" lvl="1"/>
            <a:r>
              <a:rPr lang="af-ZA" dirty="0">
                <a:solidFill>
                  <a:schemeClr val="tx1">
                    <a:alpha val="80000"/>
                  </a:schemeClr>
                </a:solidFill>
              </a:rPr>
              <a:t>Geslagsrolle 
Respek vir ouer mense 
Gesinsverantwoordelikhede 
Leierskap 
Verhoudings</a:t>
            </a:r>
            <a:endParaRPr lang="af-ZA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786AA4D-E8BA-D8BA-E1F0-5CD2A5E8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0">
          <a:extLst>
            <a:ext uri="{FF2B5EF4-FFF2-40B4-BE49-F238E27FC236}">
              <a16:creationId xmlns:a16="http://schemas.microsoft.com/office/drawing/2014/main" id="{FCE4AB0B-BCBA-71AF-4DA4-7C608A1FF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9428F-5831-2F52-AC04-826F3E273238}"/>
              </a:ext>
            </a:extLst>
          </p:cNvPr>
          <p:cNvSpPr/>
          <p:nvPr/>
        </p:nvSpPr>
        <p:spPr>
          <a:xfrm>
            <a:off x="5909252" y="2336393"/>
            <a:ext cx="361349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500" dirty="0" err="1">
                <a:ln w="0"/>
                <a:solidFill>
                  <a:schemeClr val="bg1"/>
                </a:solidFill>
              </a:rPr>
              <a:t>Refleksie</a:t>
            </a:r>
            <a:endParaRPr lang="en-GB" sz="6500" b="0" cap="none" spc="0" dirty="0">
              <a:ln w="0"/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79322-CCEB-1EC4-BB3B-F433EDF7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6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54DE-2EF4-EF59-6F1E-2823075C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 fontScale="90000"/>
          </a:bodyPr>
          <a:lstStyle/>
          <a:p>
            <a:r>
              <a:rPr lang="en-ZA" sz="3200" dirty="0"/>
              <a:t>Teen die </a:t>
            </a:r>
            <a:r>
              <a:rPr lang="en-ZA" sz="3200" dirty="0" err="1"/>
              <a:t>einde</a:t>
            </a:r>
            <a:r>
              <a:rPr lang="en-ZA" sz="3200" dirty="0"/>
              <a:t> van </a:t>
            </a:r>
            <a:r>
              <a:rPr lang="en-ZA" sz="3200" dirty="0" err="1"/>
              <a:t>hierdie</a:t>
            </a:r>
            <a:r>
              <a:rPr lang="en-ZA" sz="3200" dirty="0"/>
              <a:t> les </a:t>
            </a:r>
            <a:r>
              <a:rPr lang="en-ZA" sz="3200" dirty="0" err="1"/>
              <a:t>behoort</a:t>
            </a:r>
            <a:r>
              <a:rPr lang="en-ZA" sz="3200" dirty="0"/>
              <a:t> </a:t>
            </a:r>
            <a:r>
              <a:rPr lang="en-ZA" sz="3200" dirty="0" err="1"/>
              <a:t>jy</a:t>
            </a:r>
            <a:r>
              <a:rPr lang="en-ZA" sz="3200" dirty="0"/>
              <a:t> in </a:t>
            </a:r>
            <a:r>
              <a:rPr lang="en-ZA" sz="3200" dirty="0" err="1"/>
              <a:t>staat</a:t>
            </a:r>
            <a:r>
              <a:rPr lang="en-ZA" sz="3200" dirty="0"/>
              <a:t> </a:t>
            </a:r>
            <a:r>
              <a:rPr lang="en-ZA" sz="3200" dirty="0" err="1"/>
              <a:t>te</a:t>
            </a:r>
            <a:r>
              <a:rPr lang="en-ZA" sz="3200" dirty="0"/>
              <a:t> wees om die </a:t>
            </a:r>
            <a:r>
              <a:rPr lang="en-ZA" sz="3200" dirty="0" err="1"/>
              <a:t>volgende</a:t>
            </a:r>
            <a:r>
              <a:rPr lang="en-ZA" sz="3200" dirty="0"/>
              <a:t> </a:t>
            </a:r>
            <a:r>
              <a:rPr lang="en-ZA" sz="3200" dirty="0" err="1"/>
              <a:t>te</a:t>
            </a:r>
            <a:r>
              <a:rPr lang="en-ZA" sz="3200" dirty="0"/>
              <a:t> </a:t>
            </a:r>
            <a:r>
              <a:rPr lang="en-ZA" sz="3200" dirty="0" err="1"/>
              <a:t>kan</a:t>
            </a:r>
            <a:r>
              <a:rPr lang="en-ZA" sz="3200" dirty="0"/>
              <a:t> </a:t>
            </a:r>
            <a:r>
              <a:rPr lang="en-ZA" sz="3200" dirty="0" err="1"/>
              <a:t>doen</a:t>
            </a:r>
            <a:r>
              <a:rPr lang="en-ZA" sz="3200" dirty="0"/>
              <a:t>:</a:t>
            </a:r>
            <a:endParaRPr lang="af-Z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E489A-A657-1C52-9BF6-7ACA2FBF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8" r="18808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B3D3B-7812-D3A5-C13B-169528C99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pPr marL="342900"/>
            <a:r>
              <a:rPr lang="en-US" sz="2000" dirty="0" err="1"/>
              <a:t>Identifiseer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ontleed</a:t>
            </a:r>
            <a:r>
              <a:rPr lang="en-US" sz="2000" dirty="0"/>
              <a:t> </a:t>
            </a:r>
            <a:r>
              <a:rPr lang="en-US" sz="2000" dirty="0" err="1"/>
              <a:t>lewensrolle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verantwoordelikhede</a:t>
            </a:r>
            <a:r>
              <a:rPr lang="en-US" sz="2000" dirty="0"/>
              <a:t> as </a:t>
            </a:r>
            <a:r>
              <a:rPr lang="en-US" sz="2000" dirty="0" err="1"/>
              <a:t>leerder</a:t>
            </a:r>
            <a:r>
              <a:rPr lang="en-US" sz="2000" dirty="0"/>
              <a:t>, </a:t>
            </a:r>
            <a:r>
              <a:rPr lang="en-US" sz="2000" dirty="0" err="1"/>
              <a:t>familielid</a:t>
            </a:r>
            <a:r>
              <a:rPr lang="en-US" sz="2000" dirty="0"/>
              <a:t>, </a:t>
            </a:r>
            <a:r>
              <a:rPr lang="en-US" sz="2000" dirty="0" err="1"/>
              <a:t>vriend</a:t>
            </a:r>
            <a:r>
              <a:rPr lang="en-US" sz="2000" dirty="0"/>
              <a:t>, </a:t>
            </a:r>
            <a:r>
              <a:rPr lang="en-US" sz="2000" dirty="0" err="1"/>
              <a:t>maat</a:t>
            </a:r>
            <a:r>
              <a:rPr lang="en-US" sz="2000" dirty="0"/>
              <a:t>, ens..</a:t>
            </a:r>
          </a:p>
          <a:p>
            <a:pPr marL="342900"/>
            <a:r>
              <a:rPr lang="en-US" sz="2000" dirty="0" err="1"/>
              <a:t>Bepaal</a:t>
            </a:r>
            <a:r>
              <a:rPr lang="en-US" sz="2000" dirty="0"/>
              <a:t> die </a:t>
            </a:r>
            <a:r>
              <a:rPr lang="en-US" sz="2000" dirty="0" err="1"/>
              <a:t>veranderende</a:t>
            </a:r>
            <a:r>
              <a:rPr lang="en-US" sz="2000" dirty="0"/>
              <a:t> </a:t>
            </a:r>
            <a:r>
              <a:rPr lang="en-US" sz="2000" dirty="0" err="1"/>
              <a:t>aard</a:t>
            </a:r>
            <a:r>
              <a:rPr lang="en-US" sz="2000" dirty="0"/>
              <a:t> van </a:t>
            </a:r>
            <a:r>
              <a:rPr lang="en-US" sz="2000" dirty="0" err="1"/>
              <a:t>lewensrolle</a:t>
            </a:r>
            <a:r>
              <a:rPr lang="en-US" sz="2000" dirty="0"/>
              <a:t>.</a:t>
            </a:r>
          </a:p>
          <a:p>
            <a:pPr marL="342900"/>
            <a:r>
              <a:rPr lang="en-US" sz="2000" dirty="0" err="1"/>
              <a:t>Verduidelik</a:t>
            </a:r>
            <a:r>
              <a:rPr lang="en-US" sz="2000" dirty="0"/>
              <a:t> hoe </a:t>
            </a:r>
            <a:r>
              <a:rPr lang="en-US" sz="2000" dirty="0" err="1"/>
              <a:t>rolveranderinge</a:t>
            </a:r>
            <a:r>
              <a:rPr lang="en-US" sz="2000" dirty="0"/>
              <a:t> </a:t>
            </a:r>
            <a:r>
              <a:rPr lang="en-US" sz="2000" dirty="0" err="1"/>
              <a:t>verhoudings</a:t>
            </a:r>
            <a:r>
              <a:rPr lang="en-US" sz="2000" dirty="0"/>
              <a:t> </a:t>
            </a:r>
            <a:r>
              <a:rPr lang="en-US" sz="2000" dirty="0" err="1"/>
              <a:t>beïnvloed</a:t>
            </a:r>
            <a:r>
              <a:rPr lang="en-US" sz="2000" dirty="0"/>
              <a:t>.</a:t>
            </a:r>
          </a:p>
          <a:p>
            <a:pPr marL="342900"/>
            <a:r>
              <a:rPr lang="en-US" sz="2000" dirty="0" err="1"/>
              <a:t>Verduidelik</a:t>
            </a:r>
            <a:r>
              <a:rPr lang="en-US" sz="2000" dirty="0"/>
              <a:t> hoe die </a:t>
            </a:r>
            <a:r>
              <a:rPr lang="en-US" sz="2000" dirty="0" err="1"/>
              <a:t>samelewing</a:t>
            </a:r>
            <a:r>
              <a:rPr lang="en-US" sz="2000" dirty="0"/>
              <a:t>, </a:t>
            </a:r>
            <a:r>
              <a:rPr lang="en-US" sz="2000" dirty="0" err="1"/>
              <a:t>kultuur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media </a:t>
            </a:r>
            <a:r>
              <a:rPr lang="en-US" sz="2000" dirty="0" err="1"/>
              <a:t>lewensrolle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beïnvloed</a:t>
            </a:r>
            <a:r>
              <a:rPr lang="en-US" sz="2000" dirty="0"/>
              <a:t>.</a:t>
            </a:r>
          </a:p>
          <a:p>
            <a:pPr marL="114300" indent="0">
              <a:buNone/>
            </a:pPr>
            <a:endParaRPr lang="af-ZA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4C26E-BD71-3DCB-80CB-74577B1B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83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9D13C-62F7-2968-EF15-5581EA91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620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5D1E4-F074-D258-662D-11C9D220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af-ZA" sz="4000" dirty="0">
                <a:solidFill>
                  <a:srgbClr val="FFFFFF"/>
                </a:solidFill>
              </a:rPr>
              <a:t>Wat is 'n lewensrol?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78274D0F-465A-B565-EAE0-E4EFCAAC0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016960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999FFBE-9A77-7399-F526-8FB6936F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5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1426DD-08B3-3D39-092A-FEA56BCF5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66EC-B3DD-B701-FAB3-696D73E52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9859" y="1977767"/>
            <a:ext cx="6532402" cy="4351338"/>
          </a:xfrm>
          <a:solidFill>
            <a:srgbClr val="DECEE8">
              <a:alpha val="50196"/>
            </a:srgbClr>
          </a:solidFill>
        </p:spPr>
        <p:txBody>
          <a:bodyPr>
            <a:normAutofit lnSpcReduction="10000"/>
          </a:bodyPr>
          <a:lstStyle/>
          <a:p>
            <a:pPr lvl="0"/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Woon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skool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gereeld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betyds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</a:t>
            </a:r>
          </a:p>
          <a:p>
            <a:pPr lvl="0"/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Voltooi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huiswerk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opdragte</a:t>
            </a:r>
            <a:endParaRPr lang="en-Z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Respekteer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onderwysers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klasmaats</a:t>
            </a:r>
            <a:endParaRPr lang="en-Z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Volg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skoolreëls</a:t>
            </a:r>
            <a:endParaRPr lang="en-Z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Werk hard om vir die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toekoms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berei</a:t>
            </a:r>
            <a:r>
              <a:rPr lang="en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f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491031-C995-C191-C801-ADCA97838F28}"/>
              </a:ext>
            </a:extLst>
          </p:cNvPr>
          <p:cNvSpPr/>
          <p:nvPr/>
        </p:nvSpPr>
        <p:spPr>
          <a:xfrm>
            <a:off x="5410516" y="143192"/>
            <a:ext cx="6561745" cy="1754326"/>
          </a:xfrm>
          <a:prstGeom prst="rect">
            <a:avLst/>
          </a:prstGeom>
          <a:solidFill>
            <a:schemeClr val="bg1">
              <a:lumMod val="95000"/>
              <a:alpha val="39762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Lewensrol</a:t>
            </a:r>
            <a:r>
              <a:rPr lang="en-GB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</a:t>
            </a:r>
          </a:p>
          <a:p>
            <a:pPr algn="ctr"/>
            <a:r>
              <a:rPr lang="en-GB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Leerder</a:t>
            </a:r>
            <a:endParaRPr lang="en-GB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D2DBF6-7E07-81C7-22BE-F2BAF93C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0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B0477-DE56-192D-5545-9C5B3229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nl-NL" sz="3700" dirty="0">
                <a:solidFill>
                  <a:srgbClr val="FFFFFF"/>
                </a:solidFill>
              </a:rPr>
              <a:t>Wat is sy verantwoordelikhede as familielid?</a:t>
            </a:r>
            <a:endParaRPr lang="af-ZA" sz="3700" dirty="0">
              <a:solidFill>
                <a:srgbClr val="FFFFFF"/>
              </a:solidFill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4D9D068E-F69E-2918-8375-610AFE2C2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1385941"/>
              </p:ext>
            </p:extLst>
          </p:nvPr>
        </p:nvGraphicFramePr>
        <p:xfrm>
          <a:off x="632085" y="1811790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7482F9-4715-3A0C-CEB6-C424B0748F2A}"/>
              </a:ext>
            </a:extLst>
          </p:cNvPr>
          <p:cNvSpPr txBox="1"/>
          <p:nvPr/>
        </p:nvSpPr>
        <p:spPr>
          <a:xfrm>
            <a:off x="3045343" y="6201358"/>
            <a:ext cx="609777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1800" b="1" dirty="0"/>
              <a:t>Een persoon kan baie rolle vervul.</a:t>
            </a:r>
            <a:endParaRPr lang="af-ZA"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2F586-0167-E3D1-2224-C439D620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5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3BE1-495B-B04B-79D6-6F9A765EF73D}"/>
              </a:ext>
            </a:extLst>
          </p:cNvPr>
          <p:cNvSpPr txBox="1"/>
          <p:nvPr/>
        </p:nvSpPr>
        <p:spPr>
          <a:xfrm>
            <a:off x="1524000" y="440787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FC196-E432-C9B6-BDE0-4DEDAD95D1C0}"/>
              </a:ext>
            </a:extLst>
          </p:cNvPr>
          <p:cNvSpPr/>
          <p:nvPr/>
        </p:nvSpPr>
        <p:spPr>
          <a:xfrm>
            <a:off x="416514" y="4561765"/>
            <a:ext cx="2929357" cy="2246769"/>
          </a:xfrm>
          <a:prstGeom prst="rect">
            <a:avLst/>
          </a:prstGeom>
          <a:solidFill>
            <a:schemeClr val="bg1">
              <a:lumMod val="95000"/>
              <a:alpha val="76756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Respek en vriendelikheid
Oop kommunikasie
Persoonlike grense
Lojaal en eerlik
Vermy mishandelende gedrag</a:t>
            </a:r>
            <a:endParaRPr lang="en-GB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C03F0-9184-F6AC-B7DB-43E99D5B52F6}"/>
              </a:ext>
            </a:extLst>
          </p:cNvPr>
          <p:cNvSpPr/>
          <p:nvPr/>
        </p:nvSpPr>
        <p:spPr>
          <a:xfrm>
            <a:off x="4763013" y="4561765"/>
            <a:ext cx="2929357" cy="1938992"/>
          </a:xfrm>
          <a:prstGeom prst="rect">
            <a:avLst/>
          </a:prstGeom>
          <a:solidFill>
            <a:schemeClr val="bg1">
              <a:lumMod val="95000"/>
              <a:alpha val="76756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Stiptelik en betroubaar
Werk hard
Volg instruksies
Respekteer werkgewers
Voltooi take betyds</a:t>
            </a:r>
            <a:endParaRPr lang="en-GB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4F603-C2FB-DFFC-BE01-83A558E3B9FF}"/>
              </a:ext>
            </a:extLst>
          </p:cNvPr>
          <p:cNvSpPr/>
          <p:nvPr/>
        </p:nvSpPr>
        <p:spPr>
          <a:xfrm>
            <a:off x="336364" y="3945422"/>
            <a:ext cx="3296094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Verantwoordelikhede</a:t>
            </a:r>
            <a:endParaRPr lang="en-GB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05C3EA-6F4A-0AD8-2C44-59EAD94ACBAA}"/>
              </a:ext>
            </a:extLst>
          </p:cNvPr>
          <p:cNvSpPr/>
          <p:nvPr/>
        </p:nvSpPr>
        <p:spPr>
          <a:xfrm>
            <a:off x="4579645" y="3914406"/>
            <a:ext cx="3296094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Verantwoordelikhede</a:t>
            </a:r>
            <a:endParaRPr lang="en-GB" sz="3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56BB8-531C-A1A9-5F70-E8F1939903EB}"/>
              </a:ext>
            </a:extLst>
          </p:cNvPr>
          <p:cNvSpPr/>
          <p:nvPr/>
        </p:nvSpPr>
        <p:spPr>
          <a:xfrm>
            <a:off x="8822926" y="3945422"/>
            <a:ext cx="3296094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Verantwoordelikhede</a:t>
            </a:r>
            <a:endParaRPr lang="en-GB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E0C01-E553-B50C-0D1F-4C13742981EB}"/>
              </a:ext>
            </a:extLst>
          </p:cNvPr>
          <p:cNvSpPr/>
          <p:nvPr/>
        </p:nvSpPr>
        <p:spPr>
          <a:xfrm>
            <a:off x="9006294" y="4561765"/>
            <a:ext cx="2929357" cy="2246769"/>
          </a:xfrm>
          <a:prstGeom prst="rect">
            <a:avLst/>
          </a:prstGeom>
          <a:solidFill>
            <a:schemeClr val="bg1">
              <a:lumMod val="95000"/>
              <a:alpha val="76756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Behandel werkers regverdig
Verskaf veilige werksomstandighede
Betaal werknemers
Respekteer werkersregte</a:t>
            </a:r>
            <a:endParaRPr lang="en-GB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83DA37-3396-964E-B730-DCC0005B0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F9EF17-6A20-2F2F-6A6A-D5E76AA5DC45}"/>
              </a:ext>
            </a:extLst>
          </p:cNvPr>
          <p:cNvSpPr/>
          <p:nvPr/>
        </p:nvSpPr>
        <p:spPr>
          <a:xfrm>
            <a:off x="602601" y="2967335"/>
            <a:ext cx="2212259" cy="46166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/>
              <a:t>LIEFDESMAAT</a:t>
            </a:r>
            <a:endParaRPr lang="en-US" sz="1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2A7960-A273-83E6-98BF-7DDB47C7D3F2}"/>
              </a:ext>
            </a:extLst>
          </p:cNvPr>
          <p:cNvSpPr/>
          <p:nvPr/>
        </p:nvSpPr>
        <p:spPr>
          <a:xfrm>
            <a:off x="5121561" y="3078031"/>
            <a:ext cx="2212259" cy="46166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/>
              <a:t>WERKNEMER</a:t>
            </a:r>
            <a:endParaRPr lang="en-US" sz="1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7D41D-DD5F-EA11-687A-3DEC7138D36A}"/>
              </a:ext>
            </a:extLst>
          </p:cNvPr>
          <p:cNvSpPr/>
          <p:nvPr/>
        </p:nvSpPr>
        <p:spPr>
          <a:xfrm>
            <a:off x="9377140" y="3099549"/>
            <a:ext cx="2212259" cy="46166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/>
              <a:t>WERKGEWER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491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8C1E9-8BB2-4251-6811-1D979504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af-ZA" sz="4000" dirty="0">
                <a:solidFill>
                  <a:srgbClr val="FFFFFF"/>
                </a:solidFill>
              </a:rPr>
              <a:t>Leiers en Volgelinge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A49DA5EC-5AF2-361E-EA5F-5812B60F76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9651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76B13B8-1992-B146-0570-7ACE15E1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57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2E830-61C8-5927-1B91-478EE86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4" y="467271"/>
            <a:ext cx="4748495" cy="2052522"/>
          </a:xfrm>
        </p:spPr>
        <p:txBody>
          <a:bodyPr anchor="b">
            <a:normAutofit/>
          </a:bodyPr>
          <a:lstStyle/>
          <a:p>
            <a:r>
              <a:rPr lang="af-ZA" sz="5600" dirty="0"/>
              <a:t>Groepaktiwiteit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334BDC-7748-FD33-112C-72C55E660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14" r="28336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74330-93F9-4902-782E-4D2AE05A7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 fontScale="92500"/>
          </a:bodyPr>
          <a:lstStyle/>
          <a:p>
            <a:pPr marL="114300" indent="0">
              <a:buNone/>
            </a:pPr>
            <a:r>
              <a:rPr lang="af-ZA" dirty="0">
                <a:solidFill>
                  <a:schemeClr val="tx1">
                    <a:alpha val="80000"/>
                  </a:schemeClr>
                </a:solidFill>
              </a:rPr>
              <a:t>Bepaal:</a:t>
            </a:r>
          </a:p>
          <a:p>
            <a:pPr marL="541338" lvl="1"/>
            <a:r>
              <a:rPr lang="nl-NL" sz="2800" dirty="0">
                <a:solidFill>
                  <a:schemeClr val="tx1">
                    <a:alpha val="80000"/>
                  </a:schemeClr>
                </a:solidFill>
              </a:rPr>
              <a:t>Hoe lewensrolle verander 
Hoe verantwoordelikhede verander 
Hoe verhoudings beïnvloed word</a:t>
            </a:r>
            <a:endParaRPr lang="af-ZA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97831F2-E264-1696-B2F9-8269C598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56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aab635-9527-4657-a12f-8c668acf6cb5">
      <Terms xmlns="http://schemas.microsoft.com/office/infopath/2007/PartnerControls"/>
    </lcf76f155ced4ddcb4097134ff3c332f>
    <TaxCatchAll xmlns="b9f929ee-2ccc-426b-9fd2-932361bc86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AB23201A38C4A8F7AAD9F2A325F0A" ma:contentTypeVersion="13" ma:contentTypeDescription="Create a new document." ma:contentTypeScope="" ma:versionID="1b4a5c7ad01952bf554aac7d29462f2c">
  <xsd:schema xmlns:xsd="http://www.w3.org/2001/XMLSchema" xmlns:xs="http://www.w3.org/2001/XMLSchema" xmlns:p="http://schemas.microsoft.com/office/2006/metadata/properties" xmlns:ns2="3caab635-9527-4657-a12f-8c668acf6cb5" xmlns:ns3="b9f929ee-2ccc-426b-9fd2-932361bc865d" targetNamespace="http://schemas.microsoft.com/office/2006/metadata/properties" ma:root="true" ma:fieldsID="96d95dd2b43fbe1d86e6d1c8b302f4fa" ns2:_="" ns3:_="">
    <xsd:import namespace="3caab635-9527-4657-a12f-8c668acf6cb5"/>
    <xsd:import namespace="b9f929ee-2ccc-426b-9fd2-932361bc86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ab635-9527-4657-a12f-8c668acf6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f9b47f4-9a27-4745-b6d6-fd1148aa39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f929ee-2ccc-426b-9fd2-932361bc865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1a63e0-24cb-4c15-a6aa-5e8a397866bf}" ma:internalName="TaxCatchAll" ma:showField="CatchAllData" ma:web="b9f929ee-2ccc-426b-9fd2-932361bc8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76452C-86B8-47C8-8210-490C8E5F03D7}">
  <ds:schemaRefs>
    <ds:schemaRef ds:uri="http://schemas.microsoft.com/office/2006/metadata/properties"/>
    <ds:schemaRef ds:uri="http://schemas.microsoft.com/office/infopath/2007/PartnerControls"/>
    <ds:schemaRef ds:uri="3caab635-9527-4657-a12f-8c668acf6cb5"/>
    <ds:schemaRef ds:uri="b9f929ee-2ccc-426b-9fd2-932361bc865d"/>
  </ds:schemaRefs>
</ds:datastoreItem>
</file>

<file path=customXml/itemProps2.xml><?xml version="1.0" encoding="utf-8"?>
<ds:datastoreItem xmlns:ds="http://schemas.openxmlformats.org/officeDocument/2006/customXml" ds:itemID="{3470635B-B7C3-4CE3-BCEE-5CD002259A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3C9624-AFA5-4831-83CD-7F83C069FF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aab635-9527-4657-a12f-8c668acf6cb5"/>
    <ds:schemaRef ds:uri="b9f929ee-2ccc-426b-9fd2-932361bc86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9725</TotalTime>
  <Words>1940</Words>
  <Application>Microsoft Office PowerPoint</Application>
  <PresentationFormat>Widescreen</PresentationFormat>
  <Paragraphs>149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Courier New</vt:lpstr>
      <vt:lpstr>Times New Roman</vt:lpstr>
      <vt:lpstr>Arial</vt:lpstr>
      <vt:lpstr>Symbol</vt:lpstr>
      <vt:lpstr>Calibri</vt:lpstr>
      <vt:lpstr>Office Theme</vt:lpstr>
      <vt:lpstr>PowerPoint Presentation</vt:lpstr>
      <vt:lpstr>Teen die einde van hierdie les behoort jy in staat te wees om die volgende te kan doen:</vt:lpstr>
      <vt:lpstr>PowerPoint Presentation</vt:lpstr>
      <vt:lpstr>Wat is 'n lewensrol?</vt:lpstr>
      <vt:lpstr>PowerPoint Presentation</vt:lpstr>
      <vt:lpstr>Wat is sy verantwoordelikhede as familielid?</vt:lpstr>
      <vt:lpstr>PowerPoint Presentation</vt:lpstr>
      <vt:lpstr>Leiers en Volgelinge</vt:lpstr>
      <vt:lpstr>Groepaktiwiteit</vt:lpstr>
      <vt:lpstr>Samelewing, Kultuur en Lewensrolle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LEIGH-ANN PRINGLE</dc:creator>
  <cp:lastModifiedBy>Andrea Hufkie</cp:lastModifiedBy>
  <cp:revision>18</cp:revision>
  <dcterms:created xsi:type="dcterms:W3CDTF">2021-02-27T11:19:06Z</dcterms:created>
  <dcterms:modified xsi:type="dcterms:W3CDTF">2026-07-13T20:56:42Z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0x0101004F3AB23201A38C4A8F7AAD9F2A325F0A</vt:lpwstr>
  </property>
</Properties>
</file>