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8" r:id="rId5"/>
    <p:sldMasterId id="2147483680" r:id="rId6"/>
  </p:sldMasterIdLst>
  <p:notesMasterIdLst>
    <p:notesMasterId r:id="rId14"/>
  </p:notesMasterIdLst>
  <p:sldIdLst>
    <p:sldId id="275" r:id="rId7"/>
    <p:sldId id="277" r:id="rId8"/>
    <p:sldId id="278" r:id="rId9"/>
    <p:sldId id="279" r:id="rId10"/>
    <p:sldId id="280" r:id="rId11"/>
    <p:sldId id="281" r:id="rId12"/>
    <p:sldId id="260"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5" roundtripDataSignature="AMtx7mih+qOChemYLJg64bKTL35T9Cgf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A9E7EF-43CF-4739-B751-D910C267299D}" v="49" dt="2026-06-11T09:32:18.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850" autoAdjust="0"/>
  </p:normalViewPr>
  <p:slideViewPr>
    <p:cSldViewPr snapToGrid="0">
      <p:cViewPr varScale="1">
        <p:scale>
          <a:sx n="55" d="100"/>
          <a:sy n="55" d="100"/>
        </p:scale>
        <p:origin x="1642"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customschemas.google.com/relationships/presentationmetadata" Target="metadata"/><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6-11T09:32:18.268" v="361"/>
      <pc:docMkLst>
        <pc:docMk/>
      </pc:docMkLst>
      <pc:sldChg chg="del">
        <pc:chgData name="Megan Botes" userId="70568131-745a-489b-b4fe-9e78c579dd6d" providerId="ADAL" clId="{E3DEF142-CC7A-44CA-B5B4-48BABF1A3E75}" dt="2026-06-11T09:09:04.830" v="34" actId="47"/>
        <pc:sldMkLst>
          <pc:docMk/>
          <pc:sldMk cId="0" sldId="256"/>
        </pc:sldMkLst>
      </pc:sldChg>
      <pc:sldChg chg="del">
        <pc:chgData name="Megan Botes" userId="70568131-745a-489b-b4fe-9e78c579dd6d" providerId="ADAL" clId="{E3DEF142-CC7A-44CA-B5B4-48BABF1A3E75}" dt="2026-06-11T09:13:13.988" v="140" actId="47"/>
        <pc:sldMkLst>
          <pc:docMk/>
          <pc:sldMk cId="0" sldId="257"/>
        </pc:sldMkLst>
      </pc:sldChg>
      <pc:sldChg chg="del">
        <pc:chgData name="Megan Botes" userId="70568131-745a-489b-b4fe-9e78c579dd6d" providerId="ADAL" clId="{E3DEF142-CC7A-44CA-B5B4-48BABF1A3E75}" dt="2026-06-11T09:22:20.478" v="193" actId="47"/>
        <pc:sldMkLst>
          <pc:docMk/>
          <pc:sldMk cId="0" sldId="258"/>
        </pc:sldMkLst>
      </pc:sldChg>
      <pc:sldChg chg="del">
        <pc:chgData name="Megan Botes" userId="70568131-745a-489b-b4fe-9e78c579dd6d" providerId="ADAL" clId="{E3DEF142-CC7A-44CA-B5B4-48BABF1A3E75}" dt="2026-06-11T09:29:19.264" v="346" actId="47"/>
        <pc:sldMkLst>
          <pc:docMk/>
          <pc:sldMk cId="0" sldId="259"/>
        </pc:sldMkLst>
      </pc:sldChg>
      <pc:sldChg chg="addSp delSp modSp mod modNotesTx">
        <pc:chgData name="Megan Botes" userId="70568131-745a-489b-b4fe-9e78c579dd6d" providerId="ADAL" clId="{E3DEF142-CC7A-44CA-B5B4-48BABF1A3E75}" dt="2026-06-11T09:32:18.268" v="361"/>
        <pc:sldMkLst>
          <pc:docMk/>
          <pc:sldMk cId="0" sldId="260"/>
        </pc:sldMkLst>
        <pc:spChg chg="add mod">
          <ac:chgData name="Megan Botes" userId="70568131-745a-489b-b4fe-9e78c579dd6d" providerId="ADAL" clId="{E3DEF142-CC7A-44CA-B5B4-48BABF1A3E75}" dt="2026-06-11T09:29:39.190" v="349"/>
          <ac:spMkLst>
            <pc:docMk/>
            <pc:sldMk cId="0" sldId="260"/>
            <ac:spMk id="2" creationId="{9CAFABCB-C038-40F1-DCD0-4D23AD9F0FE6}"/>
          </ac:spMkLst>
        </pc:spChg>
        <pc:spChg chg="del">
          <ac:chgData name="Megan Botes" userId="70568131-745a-489b-b4fe-9e78c579dd6d" providerId="ADAL" clId="{E3DEF142-CC7A-44CA-B5B4-48BABF1A3E75}" dt="2026-06-11T09:29:25.393" v="348" actId="478"/>
          <ac:spMkLst>
            <pc:docMk/>
            <pc:sldMk cId="0" sldId="260"/>
            <ac:spMk id="104" creationId="{00000000-0000-0000-0000-000000000000}"/>
          </ac:spMkLst>
        </pc:spChg>
        <pc:picChg chg="add mod">
          <ac:chgData name="Megan Botes" userId="70568131-745a-489b-b4fe-9e78c579dd6d" providerId="ADAL" clId="{E3DEF142-CC7A-44CA-B5B4-48BABF1A3E75}" dt="2026-06-11T09:29:52.803" v="354"/>
          <ac:picMkLst>
            <pc:docMk/>
            <pc:sldMk cId="0" sldId="260"/>
            <ac:picMk id="3" creationId="{6388E22C-5D01-A012-27DC-3BE416975D4A}"/>
          </ac:picMkLst>
        </pc:picChg>
        <pc:picChg chg="del">
          <ac:chgData name="Megan Botes" userId="70568131-745a-489b-b4fe-9e78c579dd6d" providerId="ADAL" clId="{E3DEF142-CC7A-44CA-B5B4-48BABF1A3E75}" dt="2026-06-11T09:29:22.019" v="347" actId="478"/>
          <ac:picMkLst>
            <pc:docMk/>
            <pc:sldMk cId="0" sldId="260"/>
            <ac:picMk id="105" creationId="{00000000-0000-0000-0000-000000000000}"/>
          </ac:picMkLst>
        </pc:picChg>
      </pc:sldChg>
      <pc:sldChg chg="modSp add del mod modNotesTx">
        <pc:chgData name="Megan Botes" userId="70568131-745a-489b-b4fe-9e78c579dd6d" providerId="ADAL" clId="{E3DEF142-CC7A-44CA-B5B4-48BABF1A3E75}" dt="2026-06-11T09:30:16.295" v="355"/>
        <pc:sldMkLst>
          <pc:docMk/>
          <pc:sldMk cId="1948723174" sldId="275"/>
        </pc:sldMkLst>
        <pc:spChg chg="mod">
          <ac:chgData name="Megan Botes" userId="70568131-745a-489b-b4fe-9e78c579dd6d" providerId="ADAL" clId="{E3DEF142-CC7A-44CA-B5B4-48BABF1A3E75}" dt="2026-06-11T09:09:01.727" v="33" actId="20577"/>
          <ac:spMkLst>
            <pc:docMk/>
            <pc:sldMk cId="1948723174" sldId="275"/>
            <ac:spMk id="8" creationId="{C393FED2-2740-AE4E-29BF-32EBB88A88A8}"/>
          </ac:spMkLst>
        </pc:spChg>
      </pc:sldChg>
      <pc:sldChg chg="add del">
        <pc:chgData name="Megan Botes" userId="70568131-745a-489b-b4fe-9e78c579dd6d" providerId="ADAL" clId="{E3DEF142-CC7A-44CA-B5B4-48BABF1A3E75}" dt="2026-06-11T09:09:22.613" v="36"/>
        <pc:sldMkLst>
          <pc:docMk/>
          <pc:sldMk cId="455376077" sldId="276"/>
        </pc:sldMkLst>
      </pc:sldChg>
      <pc:sldChg chg="addSp delSp modSp add del mod setBg delDesignElem modNotesTx">
        <pc:chgData name="Megan Botes" userId="70568131-745a-489b-b4fe-9e78c579dd6d" providerId="ADAL" clId="{E3DEF142-CC7A-44CA-B5B4-48BABF1A3E75}" dt="2026-06-11T09:30:32.973" v="356"/>
        <pc:sldMkLst>
          <pc:docMk/>
          <pc:sldMk cId="1699976686" sldId="277"/>
        </pc:sldMkLst>
        <pc:spChg chg="mod">
          <ac:chgData name="Megan Botes" userId="70568131-745a-489b-b4fe-9e78c579dd6d" providerId="ADAL" clId="{E3DEF142-CC7A-44CA-B5B4-48BABF1A3E75}" dt="2026-06-11T09:10:11.336" v="54" actId="6549"/>
          <ac:spMkLst>
            <pc:docMk/>
            <pc:sldMk cId="1699976686" sldId="277"/>
            <ac:spMk id="3" creationId="{D1C46CFB-A889-7DDC-899E-E74CFCE5BAF0}"/>
          </ac:spMkLst>
        </pc:spChg>
        <pc:grpChg chg="add del">
          <ac:chgData name="Megan Botes" userId="70568131-745a-489b-b4fe-9e78c579dd6d" providerId="ADAL" clId="{E3DEF142-CC7A-44CA-B5B4-48BABF1A3E75}" dt="2026-06-11T09:09:30.814" v="39"/>
          <ac:grpSpMkLst>
            <pc:docMk/>
            <pc:sldMk cId="1699976686" sldId="277"/>
            <ac:grpSpMk id="23" creationId="{5EFBDE31-BB3E-6CFC-23CD-B5976DA38438}"/>
          </ac:grpSpMkLst>
        </pc:grpChg>
      </pc:sldChg>
      <pc:sldChg chg="addSp delSp modSp new mod setBg modNotesTx">
        <pc:chgData name="Megan Botes" userId="70568131-745a-489b-b4fe-9e78c579dd6d" providerId="ADAL" clId="{E3DEF142-CC7A-44CA-B5B4-48BABF1A3E75}" dt="2026-06-11T09:30:47.840" v="357"/>
        <pc:sldMkLst>
          <pc:docMk/>
          <pc:sldMk cId="3344965310" sldId="278"/>
        </pc:sldMkLst>
        <pc:spChg chg="mod">
          <ac:chgData name="Megan Botes" userId="70568131-745a-489b-b4fe-9e78c579dd6d" providerId="ADAL" clId="{E3DEF142-CC7A-44CA-B5B4-48BABF1A3E75}" dt="2026-06-11T09:12:09.557" v="125" actId="26606"/>
          <ac:spMkLst>
            <pc:docMk/>
            <pc:sldMk cId="3344965310" sldId="278"/>
            <ac:spMk id="2" creationId="{6C21B1EC-5B80-3C03-20E2-772277DDF93F}"/>
          </ac:spMkLst>
        </pc:spChg>
        <pc:spChg chg="del mod">
          <ac:chgData name="Megan Botes" userId="70568131-745a-489b-b4fe-9e78c579dd6d" providerId="ADAL" clId="{E3DEF142-CC7A-44CA-B5B4-48BABF1A3E75}" dt="2026-06-11T09:12:09.557" v="125" actId="26606"/>
          <ac:spMkLst>
            <pc:docMk/>
            <pc:sldMk cId="3344965310" sldId="278"/>
            <ac:spMk id="3" creationId="{54210549-086D-C81C-EDB1-BC1D93C511BD}"/>
          </ac:spMkLst>
        </pc:spChg>
        <pc:spChg chg="add">
          <ac:chgData name="Megan Botes" userId="70568131-745a-489b-b4fe-9e78c579dd6d" providerId="ADAL" clId="{E3DEF142-CC7A-44CA-B5B4-48BABF1A3E75}" dt="2026-06-11T09:12:09.557" v="125" actId="26606"/>
          <ac:spMkLst>
            <pc:docMk/>
            <pc:sldMk cId="3344965310" sldId="278"/>
            <ac:spMk id="9" creationId="{BACC6370-2D7E-4714-9D71-7542949D7D5D}"/>
          </ac:spMkLst>
        </pc:spChg>
        <pc:spChg chg="add">
          <ac:chgData name="Megan Botes" userId="70568131-745a-489b-b4fe-9e78c579dd6d" providerId="ADAL" clId="{E3DEF142-CC7A-44CA-B5B4-48BABF1A3E75}" dt="2026-06-11T09:12:09.557" v="125" actId="26606"/>
          <ac:spMkLst>
            <pc:docMk/>
            <pc:sldMk cId="3344965310" sldId="278"/>
            <ac:spMk id="11" creationId="{256B2C21-A230-48C0-8DF1-C46611373C44}"/>
          </ac:spMkLst>
        </pc:spChg>
        <pc:spChg chg="add">
          <ac:chgData name="Megan Botes" userId="70568131-745a-489b-b4fe-9e78c579dd6d" providerId="ADAL" clId="{E3DEF142-CC7A-44CA-B5B4-48BABF1A3E75}" dt="2026-06-11T09:12:09.557" v="125" actId="26606"/>
          <ac:spMkLst>
            <pc:docMk/>
            <pc:sldMk cId="3344965310" sldId="278"/>
            <ac:spMk id="13" creationId="{3847E18C-932D-4C95-AABA-FEC7C9499AD7}"/>
          </ac:spMkLst>
        </pc:spChg>
        <pc:spChg chg="add">
          <ac:chgData name="Megan Botes" userId="70568131-745a-489b-b4fe-9e78c579dd6d" providerId="ADAL" clId="{E3DEF142-CC7A-44CA-B5B4-48BABF1A3E75}" dt="2026-06-11T09:12:09.557" v="125" actId="26606"/>
          <ac:spMkLst>
            <pc:docMk/>
            <pc:sldMk cId="3344965310" sldId="278"/>
            <ac:spMk id="15" creationId="{3150CB11-0C61-439E-910F-5787759E72A0}"/>
          </ac:spMkLst>
        </pc:spChg>
        <pc:spChg chg="add">
          <ac:chgData name="Megan Botes" userId="70568131-745a-489b-b4fe-9e78c579dd6d" providerId="ADAL" clId="{E3DEF142-CC7A-44CA-B5B4-48BABF1A3E75}" dt="2026-06-11T09:12:09.557" v="125" actId="26606"/>
          <ac:spMkLst>
            <pc:docMk/>
            <pc:sldMk cId="3344965310" sldId="278"/>
            <ac:spMk id="17" creationId="{43F8A58B-5155-44CE-A5FF-7647B47D0A7A}"/>
          </ac:spMkLst>
        </pc:spChg>
        <pc:spChg chg="add">
          <ac:chgData name="Megan Botes" userId="70568131-745a-489b-b4fe-9e78c579dd6d" providerId="ADAL" clId="{E3DEF142-CC7A-44CA-B5B4-48BABF1A3E75}" dt="2026-06-11T09:12:09.557" v="125" actId="26606"/>
          <ac:spMkLst>
            <pc:docMk/>
            <pc:sldMk cId="3344965310" sldId="278"/>
            <ac:spMk id="19" creationId="{443F2ACA-E6D6-4028-82DD-F03C262D5DE6}"/>
          </ac:spMkLst>
        </pc:spChg>
        <pc:graphicFrameChg chg="add modGraphic">
          <ac:chgData name="Megan Botes" userId="70568131-745a-489b-b4fe-9e78c579dd6d" providerId="ADAL" clId="{E3DEF142-CC7A-44CA-B5B4-48BABF1A3E75}" dt="2026-06-11T09:12:44.303" v="135" actId="404"/>
          <ac:graphicFrameMkLst>
            <pc:docMk/>
            <pc:sldMk cId="3344965310" sldId="278"/>
            <ac:graphicFrameMk id="5" creationId="{9E93DD0C-F4F7-020D-4479-687B75BC36BE}"/>
          </ac:graphicFrameMkLst>
        </pc:graphicFrameChg>
        <pc:picChg chg="add mod">
          <ac:chgData name="Megan Botes" userId="70568131-745a-489b-b4fe-9e78c579dd6d" providerId="ADAL" clId="{E3DEF142-CC7A-44CA-B5B4-48BABF1A3E75}" dt="2026-06-11T09:29:46.123" v="350"/>
          <ac:picMkLst>
            <pc:docMk/>
            <pc:sldMk cId="3344965310" sldId="278"/>
            <ac:picMk id="4" creationId="{36DE0456-F8D0-DCC8-4C10-CD8E62D2955F}"/>
          </ac:picMkLst>
        </pc:picChg>
      </pc:sldChg>
      <pc:sldChg chg="addSp modSp new mod setBg modNotesTx">
        <pc:chgData name="Megan Botes" userId="70568131-745a-489b-b4fe-9e78c579dd6d" providerId="ADAL" clId="{E3DEF142-CC7A-44CA-B5B4-48BABF1A3E75}" dt="2026-06-11T09:31:02.063" v="358"/>
        <pc:sldMkLst>
          <pc:docMk/>
          <pc:sldMk cId="3088153445" sldId="279"/>
        </pc:sldMkLst>
        <pc:spChg chg="add">
          <ac:chgData name="Megan Botes" userId="70568131-745a-489b-b4fe-9e78c579dd6d" providerId="ADAL" clId="{E3DEF142-CC7A-44CA-B5B4-48BABF1A3E75}" dt="2026-06-11T09:13:11.541" v="139" actId="26606"/>
          <ac:spMkLst>
            <pc:docMk/>
            <pc:sldMk cId="3088153445" sldId="279"/>
            <ac:spMk id="8" creationId="{42A4FC2C-047E-45A5-965D-8E1E3BF09BC6}"/>
          </ac:spMkLst>
        </pc:spChg>
        <pc:picChg chg="add mod">
          <ac:chgData name="Megan Botes" userId="70568131-745a-489b-b4fe-9e78c579dd6d" providerId="ADAL" clId="{E3DEF142-CC7A-44CA-B5B4-48BABF1A3E75}" dt="2026-06-11T09:13:11.541" v="139" actId="26606"/>
          <ac:picMkLst>
            <pc:docMk/>
            <pc:sldMk cId="3088153445" sldId="279"/>
            <ac:picMk id="3" creationId="{6FBD35BC-9442-2E4F-5070-BD27AA8990E8}"/>
          </ac:picMkLst>
        </pc:picChg>
        <pc:picChg chg="add mod">
          <ac:chgData name="Megan Botes" userId="70568131-745a-489b-b4fe-9e78c579dd6d" providerId="ADAL" clId="{E3DEF142-CC7A-44CA-B5B4-48BABF1A3E75}" dt="2026-06-11T09:29:47.314" v="351"/>
          <ac:picMkLst>
            <pc:docMk/>
            <pc:sldMk cId="3088153445" sldId="279"/>
            <ac:picMk id="4" creationId="{069ECBA6-9CD1-D7BD-8AB0-A7D741CD3EB3}"/>
          </ac:picMkLst>
        </pc:picChg>
      </pc:sldChg>
      <pc:sldChg chg="addSp delSp modSp new mod setBg modNotesTx">
        <pc:chgData name="Megan Botes" userId="70568131-745a-489b-b4fe-9e78c579dd6d" providerId="ADAL" clId="{E3DEF142-CC7A-44CA-B5B4-48BABF1A3E75}" dt="2026-06-11T09:31:33.781" v="359"/>
        <pc:sldMkLst>
          <pc:docMk/>
          <pc:sldMk cId="2436700395" sldId="280"/>
        </pc:sldMkLst>
        <pc:spChg chg="mod">
          <ac:chgData name="Megan Botes" userId="70568131-745a-489b-b4fe-9e78c579dd6d" providerId="ADAL" clId="{E3DEF142-CC7A-44CA-B5B4-48BABF1A3E75}" dt="2026-06-11T09:19:54.799" v="164" actId="26606"/>
          <ac:spMkLst>
            <pc:docMk/>
            <pc:sldMk cId="2436700395" sldId="280"/>
            <ac:spMk id="2" creationId="{C8A8E814-C3D3-FA53-3D7B-5E82D069B2E7}"/>
          </ac:spMkLst>
        </pc:spChg>
        <pc:spChg chg="del mod">
          <ac:chgData name="Megan Botes" userId="70568131-745a-489b-b4fe-9e78c579dd6d" providerId="ADAL" clId="{E3DEF142-CC7A-44CA-B5B4-48BABF1A3E75}" dt="2026-06-11T09:14:38.380" v="152" actId="26606"/>
          <ac:spMkLst>
            <pc:docMk/>
            <pc:sldMk cId="2436700395" sldId="280"/>
            <ac:spMk id="3" creationId="{A9E14A27-A6BE-79AE-3654-75B9EDEB7992}"/>
          </ac:spMkLst>
        </pc:spChg>
        <pc:spChg chg="add del">
          <ac:chgData name="Megan Botes" userId="70568131-745a-489b-b4fe-9e78c579dd6d" providerId="ADAL" clId="{E3DEF142-CC7A-44CA-B5B4-48BABF1A3E75}" dt="2026-06-11T09:16:33.911" v="156" actId="26606"/>
          <ac:spMkLst>
            <pc:docMk/>
            <pc:sldMk cId="2436700395" sldId="280"/>
            <ac:spMk id="9" creationId="{BACC6370-2D7E-4714-9D71-7542949D7D5D}"/>
          </ac:spMkLst>
        </pc:spChg>
        <pc:spChg chg="add del">
          <ac:chgData name="Megan Botes" userId="70568131-745a-489b-b4fe-9e78c579dd6d" providerId="ADAL" clId="{E3DEF142-CC7A-44CA-B5B4-48BABF1A3E75}" dt="2026-06-11T09:16:33.911" v="156" actId="26606"/>
          <ac:spMkLst>
            <pc:docMk/>
            <pc:sldMk cId="2436700395" sldId="280"/>
            <ac:spMk id="11" creationId="{256B2C21-A230-48C0-8DF1-C46611373C44}"/>
          </ac:spMkLst>
        </pc:spChg>
        <pc:spChg chg="add del">
          <ac:chgData name="Megan Botes" userId="70568131-745a-489b-b4fe-9e78c579dd6d" providerId="ADAL" clId="{E3DEF142-CC7A-44CA-B5B4-48BABF1A3E75}" dt="2026-06-11T09:16:33.911" v="156" actId="26606"/>
          <ac:spMkLst>
            <pc:docMk/>
            <pc:sldMk cId="2436700395" sldId="280"/>
            <ac:spMk id="13" creationId="{3847E18C-932D-4C95-AABA-FEC7C9499AD7}"/>
          </ac:spMkLst>
        </pc:spChg>
        <pc:spChg chg="add mod">
          <ac:chgData name="Megan Botes" userId="70568131-745a-489b-b4fe-9e78c579dd6d" providerId="ADAL" clId="{E3DEF142-CC7A-44CA-B5B4-48BABF1A3E75}" dt="2026-06-11T09:21:13.250" v="188" actId="1076"/>
          <ac:spMkLst>
            <pc:docMk/>
            <pc:sldMk cId="2436700395" sldId="280"/>
            <ac:spMk id="14" creationId="{4A5C6A1C-9894-0399-E89C-B6C40D59A945}"/>
          </ac:spMkLst>
        </pc:spChg>
        <pc:spChg chg="add del">
          <ac:chgData name="Megan Botes" userId="70568131-745a-489b-b4fe-9e78c579dd6d" providerId="ADAL" clId="{E3DEF142-CC7A-44CA-B5B4-48BABF1A3E75}" dt="2026-06-11T09:16:33.911" v="156" actId="26606"/>
          <ac:spMkLst>
            <pc:docMk/>
            <pc:sldMk cId="2436700395" sldId="280"/>
            <ac:spMk id="15" creationId="{3150CB11-0C61-439E-910F-5787759E72A0}"/>
          </ac:spMkLst>
        </pc:spChg>
        <pc:spChg chg="add del">
          <ac:chgData name="Megan Botes" userId="70568131-745a-489b-b4fe-9e78c579dd6d" providerId="ADAL" clId="{E3DEF142-CC7A-44CA-B5B4-48BABF1A3E75}" dt="2026-06-11T09:16:33.911" v="156" actId="26606"/>
          <ac:spMkLst>
            <pc:docMk/>
            <pc:sldMk cId="2436700395" sldId="280"/>
            <ac:spMk id="17" creationId="{43F8A58B-5155-44CE-A5FF-7647B47D0A7A}"/>
          </ac:spMkLst>
        </pc:spChg>
        <pc:spChg chg="add del">
          <ac:chgData name="Megan Botes" userId="70568131-745a-489b-b4fe-9e78c579dd6d" providerId="ADAL" clId="{E3DEF142-CC7A-44CA-B5B4-48BABF1A3E75}" dt="2026-06-11T09:16:33.911" v="156" actId="26606"/>
          <ac:spMkLst>
            <pc:docMk/>
            <pc:sldMk cId="2436700395" sldId="280"/>
            <ac:spMk id="19" creationId="{443F2ACA-E6D6-4028-82DD-F03C262D5DE6}"/>
          </ac:spMkLst>
        </pc:spChg>
        <pc:graphicFrameChg chg="add mod ord modGraphic">
          <ac:chgData name="Megan Botes" userId="70568131-745a-489b-b4fe-9e78c579dd6d" providerId="ADAL" clId="{E3DEF142-CC7A-44CA-B5B4-48BABF1A3E75}" dt="2026-06-11T09:20:01.839" v="166" actId="12269"/>
          <ac:graphicFrameMkLst>
            <pc:docMk/>
            <pc:sldMk cId="2436700395" sldId="280"/>
            <ac:graphicFrameMk id="5" creationId="{841A5F11-193B-DD02-4D04-5197AEE74725}"/>
          </ac:graphicFrameMkLst>
        </pc:graphicFrameChg>
        <pc:picChg chg="add del">
          <ac:chgData name="Megan Botes" userId="70568131-745a-489b-b4fe-9e78c579dd6d" providerId="ADAL" clId="{E3DEF142-CC7A-44CA-B5B4-48BABF1A3E75}" dt="2026-06-11T09:16:05.230" v="154" actId="478"/>
          <ac:picMkLst>
            <pc:docMk/>
            <pc:sldMk cId="2436700395" sldId="280"/>
            <ac:picMk id="6" creationId="{D6EC77D7-6B00-6672-FBBA-2FF5A8DB1591}"/>
          </ac:picMkLst>
        </pc:picChg>
        <pc:picChg chg="add del mod">
          <ac:chgData name="Megan Botes" userId="70568131-745a-489b-b4fe-9e78c579dd6d" providerId="ADAL" clId="{E3DEF142-CC7A-44CA-B5B4-48BABF1A3E75}" dt="2026-06-11T09:16:40.302" v="157" actId="478"/>
          <ac:picMkLst>
            <pc:docMk/>
            <pc:sldMk cId="2436700395" sldId="280"/>
            <ac:picMk id="8" creationId="{9577747B-9503-8CD5-65B4-1B1EAFD46BC2}"/>
          </ac:picMkLst>
        </pc:picChg>
        <pc:picChg chg="add mod">
          <ac:chgData name="Megan Botes" userId="70568131-745a-489b-b4fe-9e78c579dd6d" providerId="ADAL" clId="{E3DEF142-CC7A-44CA-B5B4-48BABF1A3E75}" dt="2026-06-11T09:19:54.799" v="164" actId="26606"/>
          <ac:picMkLst>
            <pc:docMk/>
            <pc:sldMk cId="2436700395" sldId="280"/>
            <ac:picMk id="12" creationId="{80ECF501-AC34-93AB-EC48-4003382BA21E}"/>
          </ac:picMkLst>
        </pc:picChg>
        <pc:picChg chg="add mod">
          <ac:chgData name="Megan Botes" userId="70568131-745a-489b-b4fe-9e78c579dd6d" providerId="ADAL" clId="{E3DEF142-CC7A-44CA-B5B4-48BABF1A3E75}" dt="2026-06-11T09:21:21.930" v="192" actId="1076"/>
          <ac:picMkLst>
            <pc:docMk/>
            <pc:sldMk cId="2436700395" sldId="280"/>
            <ac:picMk id="16" creationId="{1BC72064-9534-0E02-D86A-97F3CA6BE76C}"/>
          </ac:picMkLst>
        </pc:picChg>
        <pc:picChg chg="add mod">
          <ac:chgData name="Megan Botes" userId="70568131-745a-489b-b4fe-9e78c579dd6d" providerId="ADAL" clId="{E3DEF142-CC7A-44CA-B5B4-48BABF1A3E75}" dt="2026-06-11T09:29:49.407" v="352"/>
          <ac:picMkLst>
            <pc:docMk/>
            <pc:sldMk cId="2436700395" sldId="280"/>
            <ac:picMk id="18" creationId="{99AB44C0-ABE0-8D5D-67DE-D9259C2BDD9B}"/>
          </ac:picMkLst>
        </pc:picChg>
      </pc:sldChg>
      <pc:sldChg chg="addSp delSp modSp new mod setBg setClrOvrMap modNotesTx">
        <pc:chgData name="Megan Botes" userId="70568131-745a-489b-b4fe-9e78c579dd6d" providerId="ADAL" clId="{E3DEF142-CC7A-44CA-B5B4-48BABF1A3E75}" dt="2026-06-11T09:32:00.909" v="360"/>
        <pc:sldMkLst>
          <pc:docMk/>
          <pc:sldMk cId="4066777003" sldId="281"/>
        </pc:sldMkLst>
        <pc:spChg chg="mod">
          <ac:chgData name="Megan Botes" userId="70568131-745a-489b-b4fe-9e78c579dd6d" providerId="ADAL" clId="{E3DEF142-CC7A-44CA-B5B4-48BABF1A3E75}" dt="2026-06-11T09:29:04.682" v="345" actId="1076"/>
          <ac:spMkLst>
            <pc:docMk/>
            <pc:sldMk cId="4066777003" sldId="281"/>
            <ac:spMk id="2" creationId="{76A6E3C1-CBEB-284D-C40C-8F443F96B349}"/>
          </ac:spMkLst>
        </pc:spChg>
        <pc:spChg chg="del mod">
          <ac:chgData name="Megan Botes" userId="70568131-745a-489b-b4fe-9e78c579dd6d" providerId="ADAL" clId="{E3DEF142-CC7A-44CA-B5B4-48BABF1A3E75}" dt="2026-06-11T09:25:19.807" v="288" actId="26606"/>
          <ac:spMkLst>
            <pc:docMk/>
            <pc:sldMk cId="4066777003" sldId="281"/>
            <ac:spMk id="3" creationId="{37CB0DD2-914E-FFBF-6EFA-8994FB4792B0}"/>
          </ac:spMkLst>
        </pc:spChg>
        <pc:spChg chg="add mod">
          <ac:chgData name="Megan Botes" userId="70568131-745a-489b-b4fe-9e78c579dd6d" providerId="ADAL" clId="{E3DEF142-CC7A-44CA-B5B4-48BABF1A3E75}" dt="2026-06-11T09:27:10.025" v="322" actId="1076"/>
          <ac:spMkLst>
            <pc:docMk/>
            <pc:sldMk cId="4066777003" sldId="281"/>
            <ac:spMk id="6" creationId="{8CDBEF8D-1DB6-EEA5-40C6-8568ADDB634F}"/>
          </ac:spMkLst>
        </pc:spChg>
        <pc:spChg chg="add mod">
          <ac:chgData name="Megan Botes" userId="70568131-745a-489b-b4fe-9e78c579dd6d" providerId="ADAL" clId="{E3DEF142-CC7A-44CA-B5B4-48BABF1A3E75}" dt="2026-06-11T09:28:47.246" v="337" actId="208"/>
          <ac:spMkLst>
            <pc:docMk/>
            <pc:sldMk cId="4066777003" sldId="281"/>
            <ac:spMk id="7" creationId="{50B2F027-774E-06F1-8887-EC8DC9829A7E}"/>
          </ac:spMkLst>
        </pc:spChg>
        <pc:spChg chg="add mod">
          <ac:chgData name="Megan Botes" userId="70568131-745a-489b-b4fe-9e78c579dd6d" providerId="ADAL" clId="{E3DEF142-CC7A-44CA-B5B4-48BABF1A3E75}" dt="2026-06-11T09:28:57.710" v="344" actId="1035"/>
          <ac:spMkLst>
            <pc:docMk/>
            <pc:sldMk cId="4066777003" sldId="281"/>
            <ac:spMk id="8" creationId="{BA185A02-07C5-2057-7DF4-470EB6ACFFAD}"/>
          </ac:spMkLst>
        </pc:spChg>
        <pc:spChg chg="add del">
          <ac:chgData name="Megan Botes" userId="70568131-745a-489b-b4fe-9e78c579dd6d" providerId="ADAL" clId="{E3DEF142-CC7A-44CA-B5B4-48BABF1A3E75}" dt="2026-06-11T09:25:47.213" v="290" actId="26606"/>
          <ac:spMkLst>
            <pc:docMk/>
            <pc:sldMk cId="4066777003" sldId="281"/>
            <ac:spMk id="9" creationId="{BACC6370-2D7E-4714-9D71-7542949D7D5D}"/>
          </ac:spMkLst>
        </pc:spChg>
        <pc:spChg chg="add del">
          <ac:chgData name="Megan Botes" userId="70568131-745a-489b-b4fe-9e78c579dd6d" providerId="ADAL" clId="{E3DEF142-CC7A-44CA-B5B4-48BABF1A3E75}" dt="2026-06-11T09:25:47.213" v="290" actId="26606"/>
          <ac:spMkLst>
            <pc:docMk/>
            <pc:sldMk cId="4066777003" sldId="281"/>
            <ac:spMk id="11" creationId="{256B2C21-A230-48C0-8DF1-C46611373C44}"/>
          </ac:spMkLst>
        </pc:spChg>
        <pc:spChg chg="add del">
          <ac:chgData name="Megan Botes" userId="70568131-745a-489b-b4fe-9e78c579dd6d" providerId="ADAL" clId="{E3DEF142-CC7A-44CA-B5B4-48BABF1A3E75}" dt="2026-06-11T09:25:47.213" v="290" actId="26606"/>
          <ac:spMkLst>
            <pc:docMk/>
            <pc:sldMk cId="4066777003" sldId="281"/>
            <ac:spMk id="13" creationId="{3847E18C-932D-4C95-AABA-FEC7C9499AD7}"/>
          </ac:spMkLst>
        </pc:spChg>
        <pc:spChg chg="add del">
          <ac:chgData name="Megan Botes" userId="70568131-745a-489b-b4fe-9e78c579dd6d" providerId="ADAL" clId="{E3DEF142-CC7A-44CA-B5B4-48BABF1A3E75}" dt="2026-06-11T09:25:47.213" v="290" actId="26606"/>
          <ac:spMkLst>
            <pc:docMk/>
            <pc:sldMk cId="4066777003" sldId="281"/>
            <ac:spMk id="15" creationId="{3150CB11-0C61-439E-910F-5787759E72A0}"/>
          </ac:spMkLst>
        </pc:spChg>
        <pc:spChg chg="add del">
          <ac:chgData name="Megan Botes" userId="70568131-745a-489b-b4fe-9e78c579dd6d" providerId="ADAL" clId="{E3DEF142-CC7A-44CA-B5B4-48BABF1A3E75}" dt="2026-06-11T09:25:47.213" v="290" actId="26606"/>
          <ac:spMkLst>
            <pc:docMk/>
            <pc:sldMk cId="4066777003" sldId="281"/>
            <ac:spMk id="17" creationId="{43F8A58B-5155-44CE-A5FF-7647B47D0A7A}"/>
          </ac:spMkLst>
        </pc:spChg>
        <pc:spChg chg="add del">
          <ac:chgData name="Megan Botes" userId="70568131-745a-489b-b4fe-9e78c579dd6d" providerId="ADAL" clId="{E3DEF142-CC7A-44CA-B5B4-48BABF1A3E75}" dt="2026-06-11T09:25:47.213" v="290" actId="26606"/>
          <ac:spMkLst>
            <pc:docMk/>
            <pc:sldMk cId="4066777003" sldId="281"/>
            <ac:spMk id="19" creationId="{443F2ACA-E6D6-4028-82DD-F03C262D5DE6}"/>
          </ac:spMkLst>
        </pc:spChg>
        <pc:spChg chg="add">
          <ac:chgData name="Megan Botes" userId="70568131-745a-489b-b4fe-9e78c579dd6d" providerId="ADAL" clId="{E3DEF142-CC7A-44CA-B5B4-48BABF1A3E75}" dt="2026-06-11T09:25:47.213" v="290" actId="26606"/>
          <ac:spMkLst>
            <pc:docMk/>
            <pc:sldMk cId="4066777003" sldId="281"/>
            <ac:spMk id="24" creationId="{94E4D846-3AFC-4F86-8C35-24B0542A269D}"/>
          </ac:spMkLst>
        </pc:spChg>
        <pc:spChg chg="add">
          <ac:chgData name="Megan Botes" userId="70568131-745a-489b-b4fe-9e78c579dd6d" providerId="ADAL" clId="{E3DEF142-CC7A-44CA-B5B4-48BABF1A3E75}" dt="2026-06-11T09:25:47.213" v="290" actId="26606"/>
          <ac:spMkLst>
            <pc:docMk/>
            <pc:sldMk cId="4066777003" sldId="281"/>
            <ac:spMk id="28" creationId="{55D4142C-5077-457F-A6AD-3FECFDB39685}"/>
          </ac:spMkLst>
        </pc:spChg>
        <pc:spChg chg="add">
          <ac:chgData name="Megan Botes" userId="70568131-745a-489b-b4fe-9e78c579dd6d" providerId="ADAL" clId="{E3DEF142-CC7A-44CA-B5B4-48BABF1A3E75}" dt="2026-06-11T09:25:47.213" v="290" actId="26606"/>
          <ac:spMkLst>
            <pc:docMk/>
            <pc:sldMk cId="4066777003" sldId="281"/>
            <ac:spMk id="30" creationId="{7A5F0580-5EE9-419F-96EE-B6529EF6E7D0}"/>
          </ac:spMkLst>
        </pc:spChg>
        <pc:graphicFrameChg chg="add mod">
          <ac:chgData name="Megan Botes" userId="70568131-745a-489b-b4fe-9e78c579dd6d" providerId="ADAL" clId="{E3DEF142-CC7A-44CA-B5B4-48BABF1A3E75}" dt="2026-06-11T09:27:31.431" v="329" actId="14100"/>
          <ac:graphicFrameMkLst>
            <pc:docMk/>
            <pc:sldMk cId="4066777003" sldId="281"/>
            <ac:graphicFrameMk id="5" creationId="{08BF8098-3489-BFA1-093A-D70C9BDC8DEC}"/>
          </ac:graphicFrameMkLst>
        </pc:graphicFrameChg>
        <pc:picChg chg="add mod">
          <ac:chgData name="Megan Botes" userId="70568131-745a-489b-b4fe-9e78c579dd6d" providerId="ADAL" clId="{E3DEF142-CC7A-44CA-B5B4-48BABF1A3E75}" dt="2026-06-11T09:25:40.227" v="289"/>
          <ac:picMkLst>
            <pc:docMk/>
            <pc:sldMk cId="4066777003" sldId="281"/>
            <ac:picMk id="4" creationId="{608B2330-D87F-88CA-28FB-5641AB8E3D38}"/>
          </ac:picMkLst>
        </pc:picChg>
        <pc:picChg chg="add mod">
          <ac:chgData name="Megan Botes" userId="70568131-745a-489b-b4fe-9e78c579dd6d" providerId="ADAL" clId="{E3DEF142-CC7A-44CA-B5B4-48BABF1A3E75}" dt="2026-06-11T09:29:51.961" v="353"/>
          <ac:picMkLst>
            <pc:docMk/>
            <pc:sldMk cId="4066777003" sldId="281"/>
            <ac:picMk id="10" creationId="{8C4F84D2-61CC-159A-44FC-3912E63C3250}"/>
          </ac:picMkLst>
        </pc:picChg>
      </pc:sldChg>
      <pc:sldMasterChg chg="delSldLayout">
        <pc:chgData name="Megan Botes" userId="70568131-745a-489b-b4fe-9e78c579dd6d" providerId="ADAL" clId="{E3DEF142-CC7A-44CA-B5B4-48BABF1A3E75}" dt="2026-06-11T09:29:19.264" v="346" actId="47"/>
        <pc:sldMasterMkLst>
          <pc:docMk/>
          <pc:sldMasterMk cId="0" sldId="2147483648"/>
        </pc:sldMasterMkLst>
        <pc:sldLayoutChg chg="del">
          <pc:chgData name="Megan Botes" userId="70568131-745a-489b-b4fe-9e78c579dd6d" providerId="ADAL" clId="{E3DEF142-CC7A-44CA-B5B4-48BABF1A3E75}" dt="2026-06-11T09:29:19.264" v="346" actId="47"/>
          <pc:sldLayoutMkLst>
            <pc:docMk/>
            <pc:sldMasterMk cId="0" sldId="2147483648"/>
            <pc:sldLayoutMk cId="0" sldId="214748365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59186-4D64-42BD-8679-8132DF6C81E7}" type="doc">
      <dgm:prSet loTypeId="urn:microsoft.com/office/officeart/2005/8/layout/process4" loCatId="process" qsTypeId="urn:microsoft.com/office/officeart/2005/8/quickstyle/simple4" qsCatId="simple" csTypeId="urn:microsoft.com/office/officeart/2005/8/colors/colorful2" csCatId="colorful" phldr="1"/>
      <dgm:spPr/>
      <dgm:t>
        <a:bodyPr/>
        <a:lstStyle/>
        <a:p>
          <a:endParaRPr lang="en-US"/>
        </a:p>
      </dgm:t>
    </dgm:pt>
    <dgm:pt modelId="{F8E1DC05-CB9B-47C0-A7EA-4D3CA41B7D85}">
      <dgm:prSet/>
      <dgm:spPr/>
      <dgm:t>
        <a:bodyPr/>
        <a:lstStyle/>
        <a:p>
          <a:r>
            <a:rPr lang="af-ZA"/>
            <a:t>During adolescence, you may:</a:t>
          </a:r>
          <a:endParaRPr lang="en-US"/>
        </a:p>
      </dgm:t>
    </dgm:pt>
    <dgm:pt modelId="{A17AA002-FF17-4522-837C-652A28C099D2}" type="parTrans" cxnId="{2F696E71-F409-4A9A-9445-61E41353FBAD}">
      <dgm:prSet/>
      <dgm:spPr/>
      <dgm:t>
        <a:bodyPr/>
        <a:lstStyle/>
        <a:p>
          <a:endParaRPr lang="en-US"/>
        </a:p>
      </dgm:t>
    </dgm:pt>
    <dgm:pt modelId="{6D23B5DE-F90E-4C34-9172-57A8602710D4}" type="sibTrans" cxnId="{2F696E71-F409-4A9A-9445-61E41353FBAD}">
      <dgm:prSet/>
      <dgm:spPr/>
      <dgm:t>
        <a:bodyPr/>
        <a:lstStyle/>
        <a:p>
          <a:endParaRPr lang="en-US"/>
        </a:p>
      </dgm:t>
    </dgm:pt>
    <dgm:pt modelId="{E28C0FD0-99AE-4AA3-B2EF-346F0A6EFBA4}">
      <dgm:prSet/>
      <dgm:spPr/>
      <dgm:t>
        <a:bodyPr/>
        <a:lstStyle/>
        <a:p>
          <a:r>
            <a:rPr lang="af-ZA" dirty="0"/>
            <a:t>begin </a:t>
          </a:r>
          <a:r>
            <a:rPr lang="af-ZA" dirty="0" err="1"/>
            <a:t>to</a:t>
          </a:r>
          <a:r>
            <a:rPr lang="af-ZA" dirty="0"/>
            <a:t> </a:t>
          </a:r>
          <a:r>
            <a:rPr lang="af-ZA" dirty="0" err="1"/>
            <a:t>understand</a:t>
          </a:r>
          <a:r>
            <a:rPr lang="af-ZA" dirty="0"/>
            <a:t> </a:t>
          </a:r>
          <a:r>
            <a:rPr lang="af-ZA" dirty="0" err="1"/>
            <a:t>yourself</a:t>
          </a:r>
          <a:r>
            <a:rPr lang="af-ZA" dirty="0"/>
            <a:t> </a:t>
          </a:r>
          <a:r>
            <a:rPr lang="af-ZA" dirty="0" err="1"/>
            <a:t>better</a:t>
          </a:r>
          <a:r>
            <a:rPr lang="af-ZA" dirty="0"/>
            <a:t> </a:t>
          </a:r>
          <a:endParaRPr lang="en-US" dirty="0"/>
        </a:p>
      </dgm:t>
    </dgm:pt>
    <dgm:pt modelId="{974926A4-4EAB-4F25-9430-99AC922A26D3}" type="parTrans" cxnId="{6CC4588E-D81F-4905-990E-40F14A72D83B}">
      <dgm:prSet/>
      <dgm:spPr/>
      <dgm:t>
        <a:bodyPr/>
        <a:lstStyle/>
        <a:p>
          <a:endParaRPr lang="en-US"/>
        </a:p>
      </dgm:t>
    </dgm:pt>
    <dgm:pt modelId="{26E3DD45-D893-4571-914F-DF0024E88296}" type="sibTrans" cxnId="{6CC4588E-D81F-4905-990E-40F14A72D83B}">
      <dgm:prSet/>
      <dgm:spPr/>
      <dgm:t>
        <a:bodyPr/>
        <a:lstStyle/>
        <a:p>
          <a:endParaRPr lang="en-US"/>
        </a:p>
      </dgm:t>
    </dgm:pt>
    <dgm:pt modelId="{A553A9E9-0FC4-4E69-9B67-FDC415D6617E}">
      <dgm:prSet/>
      <dgm:spPr/>
      <dgm:t>
        <a:bodyPr/>
        <a:lstStyle/>
        <a:p>
          <a:r>
            <a:rPr lang="af-ZA" dirty="0" err="1"/>
            <a:t>develop</a:t>
          </a:r>
          <a:r>
            <a:rPr lang="af-ZA" dirty="0"/>
            <a:t> </a:t>
          </a:r>
          <a:r>
            <a:rPr lang="af-ZA" dirty="0" err="1"/>
            <a:t>stronger</a:t>
          </a:r>
          <a:r>
            <a:rPr lang="af-ZA" dirty="0"/>
            <a:t> </a:t>
          </a:r>
          <a:r>
            <a:rPr lang="af-ZA" dirty="0" err="1"/>
            <a:t>opinions</a:t>
          </a:r>
          <a:r>
            <a:rPr lang="af-ZA" dirty="0"/>
            <a:t> </a:t>
          </a:r>
          <a:endParaRPr lang="en-US" dirty="0"/>
        </a:p>
      </dgm:t>
    </dgm:pt>
    <dgm:pt modelId="{42B37D7B-9FD2-455A-A3F5-BBA8874C8805}" type="parTrans" cxnId="{4BB67D1A-BCB7-413A-8DFB-3B3BAFB251A6}">
      <dgm:prSet/>
      <dgm:spPr/>
      <dgm:t>
        <a:bodyPr/>
        <a:lstStyle/>
        <a:p>
          <a:endParaRPr lang="en-US"/>
        </a:p>
      </dgm:t>
    </dgm:pt>
    <dgm:pt modelId="{F6C0D66B-8F1E-4E50-8EA2-391B1F115AB7}" type="sibTrans" cxnId="{4BB67D1A-BCB7-413A-8DFB-3B3BAFB251A6}">
      <dgm:prSet/>
      <dgm:spPr/>
      <dgm:t>
        <a:bodyPr/>
        <a:lstStyle/>
        <a:p>
          <a:endParaRPr lang="en-US"/>
        </a:p>
      </dgm:t>
    </dgm:pt>
    <dgm:pt modelId="{C605FD9F-77F9-4444-9244-F277129541E8}">
      <dgm:prSet/>
      <dgm:spPr/>
      <dgm:t>
        <a:bodyPr/>
        <a:lstStyle/>
        <a:p>
          <a:r>
            <a:rPr lang="af-ZA"/>
            <a:t>question what you believe</a:t>
          </a:r>
          <a:endParaRPr lang="en-US"/>
        </a:p>
      </dgm:t>
    </dgm:pt>
    <dgm:pt modelId="{6DC5692B-F80C-4215-90CD-C385395FD1E5}" type="parTrans" cxnId="{5C5B6812-6BAB-45C9-B406-BE2E6A2127F3}">
      <dgm:prSet/>
      <dgm:spPr/>
      <dgm:t>
        <a:bodyPr/>
        <a:lstStyle/>
        <a:p>
          <a:endParaRPr lang="en-US"/>
        </a:p>
      </dgm:t>
    </dgm:pt>
    <dgm:pt modelId="{0EF76607-73FB-456C-8168-3D21172B960D}" type="sibTrans" cxnId="{5C5B6812-6BAB-45C9-B406-BE2E6A2127F3}">
      <dgm:prSet/>
      <dgm:spPr/>
      <dgm:t>
        <a:bodyPr/>
        <a:lstStyle/>
        <a:p>
          <a:endParaRPr lang="en-US"/>
        </a:p>
      </dgm:t>
    </dgm:pt>
    <dgm:pt modelId="{09E17FFB-5409-4CDB-8A89-DC3B7393F2DB}">
      <dgm:prSet/>
      <dgm:spPr/>
      <dgm:t>
        <a:bodyPr/>
        <a:lstStyle/>
        <a:p>
          <a:r>
            <a:rPr lang="af-ZA"/>
            <a:t>make more independent choices</a:t>
          </a:r>
          <a:endParaRPr lang="en-US"/>
        </a:p>
      </dgm:t>
    </dgm:pt>
    <dgm:pt modelId="{E5A5B7C6-84AD-44DC-847D-D3B0FDD0F6AA}" type="parTrans" cxnId="{C4C6E687-ED6B-4DB3-8536-98A454E11B5B}">
      <dgm:prSet/>
      <dgm:spPr/>
      <dgm:t>
        <a:bodyPr/>
        <a:lstStyle/>
        <a:p>
          <a:endParaRPr lang="en-US"/>
        </a:p>
      </dgm:t>
    </dgm:pt>
    <dgm:pt modelId="{F0354468-95E4-4BAA-8ED5-4F357F6E1002}" type="sibTrans" cxnId="{C4C6E687-ED6B-4DB3-8536-98A454E11B5B}">
      <dgm:prSet/>
      <dgm:spPr/>
      <dgm:t>
        <a:bodyPr/>
        <a:lstStyle/>
        <a:p>
          <a:endParaRPr lang="en-US"/>
        </a:p>
      </dgm:t>
    </dgm:pt>
    <dgm:pt modelId="{83781EF8-1AA8-4821-9FDD-F94FA0D61E8A}">
      <dgm:prSet/>
      <dgm:spPr/>
      <dgm:t>
        <a:bodyPr/>
        <a:lstStyle/>
        <a:p>
          <a:r>
            <a:rPr lang="af-ZA" b="1" dirty="0" err="1"/>
            <a:t>Dependent</a:t>
          </a:r>
          <a:r>
            <a:rPr lang="af-ZA" b="1" dirty="0"/>
            <a:t> → Independent → </a:t>
          </a:r>
          <a:r>
            <a:rPr lang="af-ZA" b="1" dirty="0" err="1"/>
            <a:t>Interdependent</a:t>
          </a:r>
          <a:endParaRPr lang="en-US" dirty="0"/>
        </a:p>
      </dgm:t>
    </dgm:pt>
    <dgm:pt modelId="{0F77FDEA-6B1F-412C-A9B3-BAFF5E51B213}" type="parTrans" cxnId="{1BE03923-8E66-4EA3-AD0A-99615FDCCB73}">
      <dgm:prSet/>
      <dgm:spPr/>
      <dgm:t>
        <a:bodyPr/>
        <a:lstStyle/>
        <a:p>
          <a:endParaRPr lang="en-US"/>
        </a:p>
      </dgm:t>
    </dgm:pt>
    <dgm:pt modelId="{035F01CF-6640-4AD7-BAB5-F8858A380A0F}" type="sibTrans" cxnId="{1BE03923-8E66-4EA3-AD0A-99615FDCCB73}">
      <dgm:prSet/>
      <dgm:spPr/>
      <dgm:t>
        <a:bodyPr/>
        <a:lstStyle/>
        <a:p>
          <a:endParaRPr lang="en-US"/>
        </a:p>
      </dgm:t>
    </dgm:pt>
    <dgm:pt modelId="{F427AD96-72FB-4B2A-83CE-5450F5EA9A95}" type="pres">
      <dgm:prSet presAssocID="{89259186-4D64-42BD-8679-8132DF6C81E7}" presName="Name0" presStyleCnt="0">
        <dgm:presLayoutVars>
          <dgm:dir/>
          <dgm:animLvl val="lvl"/>
          <dgm:resizeHandles val="exact"/>
        </dgm:presLayoutVars>
      </dgm:prSet>
      <dgm:spPr/>
    </dgm:pt>
    <dgm:pt modelId="{4A592548-D7D6-4686-8041-1D00B0614823}" type="pres">
      <dgm:prSet presAssocID="{83781EF8-1AA8-4821-9FDD-F94FA0D61E8A}" presName="boxAndChildren" presStyleCnt="0"/>
      <dgm:spPr/>
    </dgm:pt>
    <dgm:pt modelId="{C0EF9505-58F6-4A1C-83E3-2587146E6276}" type="pres">
      <dgm:prSet presAssocID="{83781EF8-1AA8-4821-9FDD-F94FA0D61E8A}" presName="parentTextBox" presStyleLbl="node1" presStyleIdx="0" presStyleCnt="2"/>
      <dgm:spPr/>
    </dgm:pt>
    <dgm:pt modelId="{C14E71F5-C094-4370-8E0B-3A55A68E58B9}" type="pres">
      <dgm:prSet presAssocID="{6D23B5DE-F90E-4C34-9172-57A8602710D4}" presName="sp" presStyleCnt="0"/>
      <dgm:spPr/>
    </dgm:pt>
    <dgm:pt modelId="{B23DDCBC-AB10-4B97-8370-169B5B49C613}" type="pres">
      <dgm:prSet presAssocID="{F8E1DC05-CB9B-47C0-A7EA-4D3CA41B7D85}" presName="arrowAndChildren" presStyleCnt="0"/>
      <dgm:spPr/>
    </dgm:pt>
    <dgm:pt modelId="{3AD5281A-2C80-4185-9415-E4DDEFDD1AFE}" type="pres">
      <dgm:prSet presAssocID="{F8E1DC05-CB9B-47C0-A7EA-4D3CA41B7D85}" presName="parentTextArrow" presStyleLbl="node1" presStyleIdx="0" presStyleCnt="2"/>
      <dgm:spPr/>
    </dgm:pt>
    <dgm:pt modelId="{88EFA7C5-867C-4F34-9D82-9074E3B6D4D0}" type="pres">
      <dgm:prSet presAssocID="{F8E1DC05-CB9B-47C0-A7EA-4D3CA41B7D85}" presName="arrow" presStyleLbl="node1" presStyleIdx="1" presStyleCnt="2"/>
      <dgm:spPr/>
    </dgm:pt>
    <dgm:pt modelId="{833960CA-639B-4787-893A-9A6D13FFB83E}" type="pres">
      <dgm:prSet presAssocID="{F8E1DC05-CB9B-47C0-A7EA-4D3CA41B7D85}" presName="descendantArrow" presStyleCnt="0"/>
      <dgm:spPr/>
    </dgm:pt>
    <dgm:pt modelId="{2461154F-A50A-4929-96FE-ECAAF2A89D6B}" type="pres">
      <dgm:prSet presAssocID="{E28C0FD0-99AE-4AA3-B2EF-346F0A6EFBA4}" presName="childTextArrow" presStyleLbl="fgAccFollowNode1" presStyleIdx="0" presStyleCnt="4">
        <dgm:presLayoutVars>
          <dgm:bulletEnabled val="1"/>
        </dgm:presLayoutVars>
      </dgm:prSet>
      <dgm:spPr/>
    </dgm:pt>
    <dgm:pt modelId="{B8C4439B-4199-4424-9BCB-40C8B7D644CB}" type="pres">
      <dgm:prSet presAssocID="{A553A9E9-0FC4-4E69-9B67-FDC415D6617E}" presName="childTextArrow" presStyleLbl="fgAccFollowNode1" presStyleIdx="1" presStyleCnt="4">
        <dgm:presLayoutVars>
          <dgm:bulletEnabled val="1"/>
        </dgm:presLayoutVars>
      </dgm:prSet>
      <dgm:spPr/>
    </dgm:pt>
    <dgm:pt modelId="{A8F698AF-31E8-47C4-B86A-64FEEDFBC641}" type="pres">
      <dgm:prSet presAssocID="{C605FD9F-77F9-4444-9244-F277129541E8}" presName="childTextArrow" presStyleLbl="fgAccFollowNode1" presStyleIdx="2" presStyleCnt="4">
        <dgm:presLayoutVars>
          <dgm:bulletEnabled val="1"/>
        </dgm:presLayoutVars>
      </dgm:prSet>
      <dgm:spPr/>
    </dgm:pt>
    <dgm:pt modelId="{26E1E250-8BD8-4384-8143-EE53A0A5A28F}" type="pres">
      <dgm:prSet presAssocID="{09E17FFB-5409-4CDB-8A89-DC3B7393F2DB}" presName="childTextArrow" presStyleLbl="fgAccFollowNode1" presStyleIdx="3" presStyleCnt="4">
        <dgm:presLayoutVars>
          <dgm:bulletEnabled val="1"/>
        </dgm:presLayoutVars>
      </dgm:prSet>
      <dgm:spPr/>
    </dgm:pt>
  </dgm:ptLst>
  <dgm:cxnLst>
    <dgm:cxn modelId="{5C5B6812-6BAB-45C9-B406-BE2E6A2127F3}" srcId="{F8E1DC05-CB9B-47C0-A7EA-4D3CA41B7D85}" destId="{C605FD9F-77F9-4444-9244-F277129541E8}" srcOrd="2" destOrd="0" parTransId="{6DC5692B-F80C-4215-90CD-C385395FD1E5}" sibTransId="{0EF76607-73FB-456C-8168-3D21172B960D}"/>
    <dgm:cxn modelId="{4BB67D1A-BCB7-413A-8DFB-3B3BAFB251A6}" srcId="{F8E1DC05-CB9B-47C0-A7EA-4D3CA41B7D85}" destId="{A553A9E9-0FC4-4E69-9B67-FDC415D6617E}" srcOrd="1" destOrd="0" parTransId="{42B37D7B-9FD2-455A-A3F5-BBA8874C8805}" sibTransId="{F6C0D66B-8F1E-4E50-8EA2-391B1F115AB7}"/>
    <dgm:cxn modelId="{1BE03923-8E66-4EA3-AD0A-99615FDCCB73}" srcId="{89259186-4D64-42BD-8679-8132DF6C81E7}" destId="{83781EF8-1AA8-4821-9FDD-F94FA0D61E8A}" srcOrd="1" destOrd="0" parTransId="{0F77FDEA-6B1F-412C-A9B3-BAFF5E51B213}" sibTransId="{035F01CF-6640-4AD7-BAB5-F8858A380A0F}"/>
    <dgm:cxn modelId="{C01EC930-8F38-4D7E-B206-7C9A4E767920}" type="presOf" srcId="{09E17FFB-5409-4CDB-8A89-DC3B7393F2DB}" destId="{26E1E250-8BD8-4384-8143-EE53A0A5A28F}" srcOrd="0" destOrd="0" presId="urn:microsoft.com/office/officeart/2005/8/layout/process4"/>
    <dgm:cxn modelId="{4A1A416B-D29D-4225-A5D6-CA3DCA73AC0D}" type="presOf" srcId="{89259186-4D64-42BD-8679-8132DF6C81E7}" destId="{F427AD96-72FB-4B2A-83CE-5450F5EA9A95}" srcOrd="0" destOrd="0" presId="urn:microsoft.com/office/officeart/2005/8/layout/process4"/>
    <dgm:cxn modelId="{2F696E71-F409-4A9A-9445-61E41353FBAD}" srcId="{89259186-4D64-42BD-8679-8132DF6C81E7}" destId="{F8E1DC05-CB9B-47C0-A7EA-4D3CA41B7D85}" srcOrd="0" destOrd="0" parTransId="{A17AA002-FF17-4522-837C-652A28C099D2}" sibTransId="{6D23B5DE-F90E-4C34-9172-57A8602710D4}"/>
    <dgm:cxn modelId="{D6312F85-A2EC-4844-9AC3-F62ACB0A1752}" type="presOf" srcId="{F8E1DC05-CB9B-47C0-A7EA-4D3CA41B7D85}" destId="{3AD5281A-2C80-4185-9415-E4DDEFDD1AFE}" srcOrd="0" destOrd="0" presId="urn:microsoft.com/office/officeart/2005/8/layout/process4"/>
    <dgm:cxn modelId="{11D47586-E746-4524-8DF9-723499EC8C14}" type="presOf" srcId="{A553A9E9-0FC4-4E69-9B67-FDC415D6617E}" destId="{B8C4439B-4199-4424-9BCB-40C8B7D644CB}" srcOrd="0" destOrd="0" presId="urn:microsoft.com/office/officeart/2005/8/layout/process4"/>
    <dgm:cxn modelId="{C4C6E687-ED6B-4DB3-8536-98A454E11B5B}" srcId="{F8E1DC05-CB9B-47C0-A7EA-4D3CA41B7D85}" destId="{09E17FFB-5409-4CDB-8A89-DC3B7393F2DB}" srcOrd="3" destOrd="0" parTransId="{E5A5B7C6-84AD-44DC-847D-D3B0FDD0F6AA}" sibTransId="{F0354468-95E4-4BAA-8ED5-4F357F6E1002}"/>
    <dgm:cxn modelId="{6CC4588E-D81F-4905-990E-40F14A72D83B}" srcId="{F8E1DC05-CB9B-47C0-A7EA-4D3CA41B7D85}" destId="{E28C0FD0-99AE-4AA3-B2EF-346F0A6EFBA4}" srcOrd="0" destOrd="0" parTransId="{974926A4-4EAB-4F25-9430-99AC922A26D3}" sibTransId="{26E3DD45-D893-4571-914F-DF0024E88296}"/>
    <dgm:cxn modelId="{EFD2FB90-3055-4A99-95ED-195EE8B63EC0}" type="presOf" srcId="{E28C0FD0-99AE-4AA3-B2EF-346F0A6EFBA4}" destId="{2461154F-A50A-4929-96FE-ECAAF2A89D6B}" srcOrd="0" destOrd="0" presId="urn:microsoft.com/office/officeart/2005/8/layout/process4"/>
    <dgm:cxn modelId="{AC9938B2-B7A5-4311-A0AC-8ACD29DEE52F}" type="presOf" srcId="{C605FD9F-77F9-4444-9244-F277129541E8}" destId="{A8F698AF-31E8-47C4-B86A-64FEEDFBC641}" srcOrd="0" destOrd="0" presId="urn:microsoft.com/office/officeart/2005/8/layout/process4"/>
    <dgm:cxn modelId="{44457BCB-8764-4E9C-87E2-0E634FDE5666}" type="presOf" srcId="{F8E1DC05-CB9B-47C0-A7EA-4D3CA41B7D85}" destId="{88EFA7C5-867C-4F34-9D82-9074E3B6D4D0}" srcOrd="1" destOrd="0" presId="urn:microsoft.com/office/officeart/2005/8/layout/process4"/>
    <dgm:cxn modelId="{794391F8-D82F-4FE5-B3A8-5466943BF6E6}" type="presOf" srcId="{83781EF8-1AA8-4821-9FDD-F94FA0D61E8A}" destId="{C0EF9505-58F6-4A1C-83E3-2587146E6276}" srcOrd="0" destOrd="0" presId="urn:microsoft.com/office/officeart/2005/8/layout/process4"/>
    <dgm:cxn modelId="{EAEB076B-FCA2-412C-B90C-E1881B3C3D31}" type="presParOf" srcId="{F427AD96-72FB-4B2A-83CE-5450F5EA9A95}" destId="{4A592548-D7D6-4686-8041-1D00B0614823}" srcOrd="0" destOrd="0" presId="urn:microsoft.com/office/officeart/2005/8/layout/process4"/>
    <dgm:cxn modelId="{B909E224-C0AA-46DD-BFC4-73724549ACFB}" type="presParOf" srcId="{4A592548-D7D6-4686-8041-1D00B0614823}" destId="{C0EF9505-58F6-4A1C-83E3-2587146E6276}" srcOrd="0" destOrd="0" presId="urn:microsoft.com/office/officeart/2005/8/layout/process4"/>
    <dgm:cxn modelId="{CA795178-950B-4E0D-813E-1694ADB38CAC}" type="presParOf" srcId="{F427AD96-72FB-4B2A-83CE-5450F5EA9A95}" destId="{C14E71F5-C094-4370-8E0B-3A55A68E58B9}" srcOrd="1" destOrd="0" presId="urn:microsoft.com/office/officeart/2005/8/layout/process4"/>
    <dgm:cxn modelId="{33BFFCA5-CA2A-44E7-9330-0354844D6CE3}" type="presParOf" srcId="{F427AD96-72FB-4B2A-83CE-5450F5EA9A95}" destId="{B23DDCBC-AB10-4B97-8370-169B5B49C613}" srcOrd="2" destOrd="0" presId="urn:microsoft.com/office/officeart/2005/8/layout/process4"/>
    <dgm:cxn modelId="{28BDFF50-CE39-441E-BD28-C997529A0DB1}" type="presParOf" srcId="{B23DDCBC-AB10-4B97-8370-169B5B49C613}" destId="{3AD5281A-2C80-4185-9415-E4DDEFDD1AFE}" srcOrd="0" destOrd="0" presId="urn:microsoft.com/office/officeart/2005/8/layout/process4"/>
    <dgm:cxn modelId="{DFC40380-61E1-42AB-A0FA-AB6C08591BA8}" type="presParOf" srcId="{B23DDCBC-AB10-4B97-8370-169B5B49C613}" destId="{88EFA7C5-867C-4F34-9D82-9074E3B6D4D0}" srcOrd="1" destOrd="0" presId="urn:microsoft.com/office/officeart/2005/8/layout/process4"/>
    <dgm:cxn modelId="{DA61BE67-F754-4EF9-B1B1-4F7960309BA3}" type="presParOf" srcId="{B23DDCBC-AB10-4B97-8370-169B5B49C613}" destId="{833960CA-639B-4787-893A-9A6D13FFB83E}" srcOrd="2" destOrd="0" presId="urn:microsoft.com/office/officeart/2005/8/layout/process4"/>
    <dgm:cxn modelId="{FEB51A12-F2A8-4E98-93A6-3C590439DCDB}" type="presParOf" srcId="{833960CA-639B-4787-893A-9A6D13FFB83E}" destId="{2461154F-A50A-4929-96FE-ECAAF2A89D6B}" srcOrd="0" destOrd="0" presId="urn:microsoft.com/office/officeart/2005/8/layout/process4"/>
    <dgm:cxn modelId="{7A0950CB-782A-40F7-99E7-42B17E5988D2}" type="presParOf" srcId="{833960CA-639B-4787-893A-9A6D13FFB83E}" destId="{B8C4439B-4199-4424-9BCB-40C8B7D644CB}" srcOrd="1" destOrd="0" presId="urn:microsoft.com/office/officeart/2005/8/layout/process4"/>
    <dgm:cxn modelId="{FE821FF6-41FF-4E2B-9BDF-4EB7E25FDDAE}" type="presParOf" srcId="{833960CA-639B-4787-893A-9A6D13FFB83E}" destId="{A8F698AF-31E8-47C4-B86A-64FEEDFBC641}" srcOrd="2" destOrd="0" presId="urn:microsoft.com/office/officeart/2005/8/layout/process4"/>
    <dgm:cxn modelId="{CD71A80E-73C5-4C87-96C4-1A4608C04886}" type="presParOf" srcId="{833960CA-639B-4787-893A-9A6D13FFB83E}" destId="{26E1E250-8BD8-4384-8143-EE53A0A5A28F}"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3046F3-47FD-45E4-B6B9-C8BB8AB7E8C0}" type="doc">
      <dgm:prSet loTypeId="urn:microsoft.com/office/officeart/2005/8/layout/default" loCatId="list" qsTypeId="urn:microsoft.com/office/officeart/2005/8/quickstyle/simple2" qsCatId="simple" csTypeId="urn:microsoft.com/office/officeart/2005/8/colors/accent2_2" csCatId="accent2"/>
      <dgm:spPr/>
      <dgm:t>
        <a:bodyPr/>
        <a:lstStyle/>
        <a:p>
          <a:endParaRPr lang="en-US"/>
        </a:p>
      </dgm:t>
    </dgm:pt>
    <dgm:pt modelId="{C096B695-2BE0-4DA0-A287-ABA4BFAC9E1C}">
      <dgm:prSet/>
      <dgm:spPr/>
      <dgm:t>
        <a:bodyPr/>
        <a:lstStyle/>
        <a:p>
          <a:r>
            <a:rPr lang="af-ZA"/>
            <a:t>Intense emotions </a:t>
          </a:r>
          <a:endParaRPr lang="en-US"/>
        </a:p>
      </dgm:t>
    </dgm:pt>
    <dgm:pt modelId="{8FA3CBB9-58B1-433C-9F0B-D0E346B208D5}" type="parTrans" cxnId="{E13E0AD2-F9E6-413D-9150-E2F4F1D095DB}">
      <dgm:prSet/>
      <dgm:spPr/>
      <dgm:t>
        <a:bodyPr/>
        <a:lstStyle/>
        <a:p>
          <a:endParaRPr lang="en-US"/>
        </a:p>
      </dgm:t>
    </dgm:pt>
    <dgm:pt modelId="{CB5E4EEE-14C9-4A52-BBB3-8A828FA209EB}" type="sibTrans" cxnId="{E13E0AD2-F9E6-413D-9150-E2F4F1D095DB}">
      <dgm:prSet/>
      <dgm:spPr/>
      <dgm:t>
        <a:bodyPr/>
        <a:lstStyle/>
        <a:p>
          <a:endParaRPr lang="en-US"/>
        </a:p>
      </dgm:t>
    </dgm:pt>
    <dgm:pt modelId="{8E4203C4-D5A7-401F-980C-5C9198DC5AB3}">
      <dgm:prSet/>
      <dgm:spPr/>
      <dgm:t>
        <a:bodyPr/>
        <a:lstStyle/>
        <a:p>
          <a:r>
            <a:rPr lang="af-ZA"/>
            <a:t>Mood swings </a:t>
          </a:r>
          <a:endParaRPr lang="en-US"/>
        </a:p>
      </dgm:t>
    </dgm:pt>
    <dgm:pt modelId="{8A0A3EB5-5495-4A26-89FF-FE4A26D41A7A}" type="parTrans" cxnId="{0030916F-712D-4079-A2E9-D903FB239420}">
      <dgm:prSet/>
      <dgm:spPr/>
      <dgm:t>
        <a:bodyPr/>
        <a:lstStyle/>
        <a:p>
          <a:endParaRPr lang="en-US"/>
        </a:p>
      </dgm:t>
    </dgm:pt>
    <dgm:pt modelId="{C5ED2271-B14A-4093-815D-CB521ABA57BF}" type="sibTrans" cxnId="{0030916F-712D-4079-A2E9-D903FB239420}">
      <dgm:prSet/>
      <dgm:spPr/>
      <dgm:t>
        <a:bodyPr/>
        <a:lstStyle/>
        <a:p>
          <a:endParaRPr lang="en-US"/>
        </a:p>
      </dgm:t>
    </dgm:pt>
    <dgm:pt modelId="{0EE1B4BE-4CE6-4E21-A3BD-5E3AFAFDB7CC}">
      <dgm:prSet/>
      <dgm:spPr/>
      <dgm:t>
        <a:bodyPr/>
        <a:lstStyle/>
        <a:p>
          <a:r>
            <a:rPr lang="af-ZA"/>
            <a:t>Insecurity </a:t>
          </a:r>
          <a:endParaRPr lang="en-US"/>
        </a:p>
      </dgm:t>
    </dgm:pt>
    <dgm:pt modelId="{145B88BE-DD49-4EBD-B12B-F758EDB8965F}" type="parTrans" cxnId="{A781D2A1-C0A8-423C-A677-BCE8C22EDD21}">
      <dgm:prSet/>
      <dgm:spPr/>
      <dgm:t>
        <a:bodyPr/>
        <a:lstStyle/>
        <a:p>
          <a:endParaRPr lang="en-US"/>
        </a:p>
      </dgm:t>
    </dgm:pt>
    <dgm:pt modelId="{CA8E043E-B5DB-4730-950C-B33985293365}" type="sibTrans" cxnId="{A781D2A1-C0A8-423C-A677-BCE8C22EDD21}">
      <dgm:prSet/>
      <dgm:spPr/>
      <dgm:t>
        <a:bodyPr/>
        <a:lstStyle/>
        <a:p>
          <a:endParaRPr lang="en-US"/>
        </a:p>
      </dgm:t>
    </dgm:pt>
    <dgm:pt modelId="{3E868EE9-DE04-4B7F-AAC0-C2CD80796122}">
      <dgm:prSet/>
      <dgm:spPr/>
      <dgm:t>
        <a:bodyPr/>
        <a:lstStyle/>
        <a:p>
          <a:r>
            <a:rPr lang="af-ZA"/>
            <a:t>Feeling invincible </a:t>
          </a:r>
          <a:endParaRPr lang="en-US"/>
        </a:p>
      </dgm:t>
    </dgm:pt>
    <dgm:pt modelId="{70B2D194-0894-42E4-A4BA-9DEC55368FC8}" type="parTrans" cxnId="{AC1A2717-952B-4237-84C8-389771C1C78A}">
      <dgm:prSet/>
      <dgm:spPr/>
      <dgm:t>
        <a:bodyPr/>
        <a:lstStyle/>
        <a:p>
          <a:endParaRPr lang="en-US"/>
        </a:p>
      </dgm:t>
    </dgm:pt>
    <dgm:pt modelId="{F6F047DF-5DC2-4BD3-B3C1-F626C0F017C0}" type="sibTrans" cxnId="{AC1A2717-952B-4237-84C8-389771C1C78A}">
      <dgm:prSet/>
      <dgm:spPr/>
      <dgm:t>
        <a:bodyPr/>
        <a:lstStyle/>
        <a:p>
          <a:endParaRPr lang="en-US"/>
        </a:p>
      </dgm:t>
    </dgm:pt>
    <dgm:pt modelId="{B5CB45E3-02CB-40DF-8C6B-1BD18D8D233F}">
      <dgm:prSet/>
      <dgm:spPr/>
      <dgm:t>
        <a:bodyPr/>
        <a:lstStyle/>
        <a:p>
          <a:r>
            <a:rPr lang="af-ZA"/>
            <a:t>Challenging authority </a:t>
          </a:r>
          <a:endParaRPr lang="en-US"/>
        </a:p>
      </dgm:t>
    </dgm:pt>
    <dgm:pt modelId="{17D3E52C-E95C-4F26-A4D8-A7502573FCBC}" type="parTrans" cxnId="{F864F23C-CAB0-40BE-8C45-6D5155E23F13}">
      <dgm:prSet/>
      <dgm:spPr/>
      <dgm:t>
        <a:bodyPr/>
        <a:lstStyle/>
        <a:p>
          <a:endParaRPr lang="en-US"/>
        </a:p>
      </dgm:t>
    </dgm:pt>
    <dgm:pt modelId="{5968FE47-2B8A-4A43-90E9-B0E16B85F982}" type="sibTrans" cxnId="{F864F23C-CAB0-40BE-8C45-6D5155E23F13}">
      <dgm:prSet/>
      <dgm:spPr/>
      <dgm:t>
        <a:bodyPr/>
        <a:lstStyle/>
        <a:p>
          <a:endParaRPr lang="en-US"/>
        </a:p>
      </dgm:t>
    </dgm:pt>
    <dgm:pt modelId="{40FB8BDD-99D8-4175-ABB7-CCEAF00E512C}">
      <dgm:prSet/>
      <dgm:spPr/>
      <dgm:t>
        <a:bodyPr/>
        <a:lstStyle/>
        <a:p>
          <a:r>
            <a:rPr lang="af-ZA"/>
            <a:t>Changing beliefs and values</a:t>
          </a:r>
          <a:endParaRPr lang="en-US"/>
        </a:p>
      </dgm:t>
    </dgm:pt>
    <dgm:pt modelId="{C7FF1929-0D52-415E-9371-3A5CBBDDA4C2}" type="parTrans" cxnId="{144AEEF1-D752-46D8-B44B-DA9797248780}">
      <dgm:prSet/>
      <dgm:spPr/>
      <dgm:t>
        <a:bodyPr/>
        <a:lstStyle/>
        <a:p>
          <a:endParaRPr lang="en-US"/>
        </a:p>
      </dgm:t>
    </dgm:pt>
    <dgm:pt modelId="{038C37F2-164C-4EA1-8BB7-59C66A873A34}" type="sibTrans" cxnId="{144AEEF1-D752-46D8-B44B-DA9797248780}">
      <dgm:prSet/>
      <dgm:spPr/>
      <dgm:t>
        <a:bodyPr/>
        <a:lstStyle/>
        <a:p>
          <a:endParaRPr lang="en-US"/>
        </a:p>
      </dgm:t>
    </dgm:pt>
    <dgm:pt modelId="{D5F8743B-5283-4B0A-A950-1B8929C02E15}" type="pres">
      <dgm:prSet presAssocID="{933046F3-47FD-45E4-B6B9-C8BB8AB7E8C0}" presName="diagram" presStyleCnt="0">
        <dgm:presLayoutVars>
          <dgm:dir/>
          <dgm:resizeHandles val="exact"/>
        </dgm:presLayoutVars>
      </dgm:prSet>
      <dgm:spPr/>
    </dgm:pt>
    <dgm:pt modelId="{2D45E28B-F6AA-415D-AF46-797F45D59E7E}" type="pres">
      <dgm:prSet presAssocID="{C096B695-2BE0-4DA0-A287-ABA4BFAC9E1C}" presName="node" presStyleLbl="node1" presStyleIdx="0" presStyleCnt="6">
        <dgm:presLayoutVars>
          <dgm:bulletEnabled val="1"/>
        </dgm:presLayoutVars>
      </dgm:prSet>
      <dgm:spPr/>
    </dgm:pt>
    <dgm:pt modelId="{65921C11-EB0B-47DC-AB83-982966D83D83}" type="pres">
      <dgm:prSet presAssocID="{CB5E4EEE-14C9-4A52-BBB3-8A828FA209EB}" presName="sibTrans" presStyleCnt="0"/>
      <dgm:spPr/>
    </dgm:pt>
    <dgm:pt modelId="{8548E423-3F29-4429-9863-B319809FE5F5}" type="pres">
      <dgm:prSet presAssocID="{8E4203C4-D5A7-401F-980C-5C9198DC5AB3}" presName="node" presStyleLbl="node1" presStyleIdx="1" presStyleCnt="6">
        <dgm:presLayoutVars>
          <dgm:bulletEnabled val="1"/>
        </dgm:presLayoutVars>
      </dgm:prSet>
      <dgm:spPr/>
    </dgm:pt>
    <dgm:pt modelId="{D2921393-5FAA-4B89-BD3C-54E3F74DF8F8}" type="pres">
      <dgm:prSet presAssocID="{C5ED2271-B14A-4093-815D-CB521ABA57BF}" presName="sibTrans" presStyleCnt="0"/>
      <dgm:spPr/>
    </dgm:pt>
    <dgm:pt modelId="{74F4348A-B156-4EB1-BE02-057CA98A489E}" type="pres">
      <dgm:prSet presAssocID="{0EE1B4BE-4CE6-4E21-A3BD-5E3AFAFDB7CC}" presName="node" presStyleLbl="node1" presStyleIdx="2" presStyleCnt="6">
        <dgm:presLayoutVars>
          <dgm:bulletEnabled val="1"/>
        </dgm:presLayoutVars>
      </dgm:prSet>
      <dgm:spPr/>
    </dgm:pt>
    <dgm:pt modelId="{B8827676-D0D9-4CAD-A7E2-F89B5CDA180A}" type="pres">
      <dgm:prSet presAssocID="{CA8E043E-B5DB-4730-950C-B33985293365}" presName="sibTrans" presStyleCnt="0"/>
      <dgm:spPr/>
    </dgm:pt>
    <dgm:pt modelId="{190B61CA-9AB1-4FFC-8EF2-935A74CA54FD}" type="pres">
      <dgm:prSet presAssocID="{3E868EE9-DE04-4B7F-AAC0-C2CD80796122}" presName="node" presStyleLbl="node1" presStyleIdx="3" presStyleCnt="6">
        <dgm:presLayoutVars>
          <dgm:bulletEnabled val="1"/>
        </dgm:presLayoutVars>
      </dgm:prSet>
      <dgm:spPr/>
    </dgm:pt>
    <dgm:pt modelId="{13047E14-B8BE-4634-8ADC-0D988FB62E9C}" type="pres">
      <dgm:prSet presAssocID="{F6F047DF-5DC2-4BD3-B3C1-F626C0F017C0}" presName="sibTrans" presStyleCnt="0"/>
      <dgm:spPr/>
    </dgm:pt>
    <dgm:pt modelId="{21F36C1B-3D46-489E-954F-E26AA9E6454D}" type="pres">
      <dgm:prSet presAssocID="{B5CB45E3-02CB-40DF-8C6B-1BD18D8D233F}" presName="node" presStyleLbl="node1" presStyleIdx="4" presStyleCnt="6">
        <dgm:presLayoutVars>
          <dgm:bulletEnabled val="1"/>
        </dgm:presLayoutVars>
      </dgm:prSet>
      <dgm:spPr/>
    </dgm:pt>
    <dgm:pt modelId="{7CD3EB12-4549-4533-AB02-865F761BE975}" type="pres">
      <dgm:prSet presAssocID="{5968FE47-2B8A-4A43-90E9-B0E16B85F982}" presName="sibTrans" presStyleCnt="0"/>
      <dgm:spPr/>
    </dgm:pt>
    <dgm:pt modelId="{E9244423-76D7-4AE0-8C13-A2B2DCD16249}" type="pres">
      <dgm:prSet presAssocID="{40FB8BDD-99D8-4175-ABB7-CCEAF00E512C}" presName="node" presStyleLbl="node1" presStyleIdx="5" presStyleCnt="6">
        <dgm:presLayoutVars>
          <dgm:bulletEnabled val="1"/>
        </dgm:presLayoutVars>
      </dgm:prSet>
      <dgm:spPr/>
    </dgm:pt>
  </dgm:ptLst>
  <dgm:cxnLst>
    <dgm:cxn modelId="{AC1A2717-952B-4237-84C8-389771C1C78A}" srcId="{933046F3-47FD-45E4-B6B9-C8BB8AB7E8C0}" destId="{3E868EE9-DE04-4B7F-AAC0-C2CD80796122}" srcOrd="3" destOrd="0" parTransId="{70B2D194-0894-42E4-A4BA-9DEC55368FC8}" sibTransId="{F6F047DF-5DC2-4BD3-B3C1-F626C0F017C0}"/>
    <dgm:cxn modelId="{80643D1D-583B-41A4-841F-8A885E880823}" type="presOf" srcId="{B5CB45E3-02CB-40DF-8C6B-1BD18D8D233F}" destId="{21F36C1B-3D46-489E-954F-E26AA9E6454D}" srcOrd="0" destOrd="0" presId="urn:microsoft.com/office/officeart/2005/8/layout/default"/>
    <dgm:cxn modelId="{F864F23C-CAB0-40BE-8C45-6D5155E23F13}" srcId="{933046F3-47FD-45E4-B6B9-C8BB8AB7E8C0}" destId="{B5CB45E3-02CB-40DF-8C6B-1BD18D8D233F}" srcOrd="4" destOrd="0" parTransId="{17D3E52C-E95C-4F26-A4D8-A7502573FCBC}" sibTransId="{5968FE47-2B8A-4A43-90E9-B0E16B85F982}"/>
    <dgm:cxn modelId="{9D22F86B-F1E6-4CA5-B672-A05E2BD1A900}" type="presOf" srcId="{40FB8BDD-99D8-4175-ABB7-CCEAF00E512C}" destId="{E9244423-76D7-4AE0-8C13-A2B2DCD16249}" srcOrd="0" destOrd="0" presId="urn:microsoft.com/office/officeart/2005/8/layout/default"/>
    <dgm:cxn modelId="{0030916F-712D-4079-A2E9-D903FB239420}" srcId="{933046F3-47FD-45E4-B6B9-C8BB8AB7E8C0}" destId="{8E4203C4-D5A7-401F-980C-5C9198DC5AB3}" srcOrd="1" destOrd="0" parTransId="{8A0A3EB5-5495-4A26-89FF-FE4A26D41A7A}" sibTransId="{C5ED2271-B14A-4093-815D-CB521ABA57BF}"/>
    <dgm:cxn modelId="{B240FB4F-7325-4129-9F9F-0C971AD98BF6}" type="presOf" srcId="{0EE1B4BE-4CE6-4E21-A3BD-5E3AFAFDB7CC}" destId="{74F4348A-B156-4EB1-BE02-057CA98A489E}" srcOrd="0" destOrd="0" presId="urn:microsoft.com/office/officeart/2005/8/layout/default"/>
    <dgm:cxn modelId="{E76D8578-A6C9-4784-93E8-BF459D9BD8C5}" type="presOf" srcId="{933046F3-47FD-45E4-B6B9-C8BB8AB7E8C0}" destId="{D5F8743B-5283-4B0A-A950-1B8929C02E15}" srcOrd="0" destOrd="0" presId="urn:microsoft.com/office/officeart/2005/8/layout/default"/>
    <dgm:cxn modelId="{A781D2A1-C0A8-423C-A677-BCE8C22EDD21}" srcId="{933046F3-47FD-45E4-B6B9-C8BB8AB7E8C0}" destId="{0EE1B4BE-4CE6-4E21-A3BD-5E3AFAFDB7CC}" srcOrd="2" destOrd="0" parTransId="{145B88BE-DD49-4EBD-B12B-F758EDB8965F}" sibTransId="{CA8E043E-B5DB-4730-950C-B33985293365}"/>
    <dgm:cxn modelId="{84A497B7-1145-424F-8C34-20FE68763B03}" type="presOf" srcId="{8E4203C4-D5A7-401F-980C-5C9198DC5AB3}" destId="{8548E423-3F29-4429-9863-B319809FE5F5}" srcOrd="0" destOrd="0" presId="urn:microsoft.com/office/officeart/2005/8/layout/default"/>
    <dgm:cxn modelId="{E13E0AD2-F9E6-413D-9150-E2F4F1D095DB}" srcId="{933046F3-47FD-45E4-B6B9-C8BB8AB7E8C0}" destId="{C096B695-2BE0-4DA0-A287-ABA4BFAC9E1C}" srcOrd="0" destOrd="0" parTransId="{8FA3CBB9-58B1-433C-9F0B-D0E346B208D5}" sibTransId="{CB5E4EEE-14C9-4A52-BBB3-8A828FA209EB}"/>
    <dgm:cxn modelId="{239771D7-C6EB-4016-8204-FE881F5051B9}" type="presOf" srcId="{C096B695-2BE0-4DA0-A287-ABA4BFAC9E1C}" destId="{2D45E28B-F6AA-415D-AF46-797F45D59E7E}" srcOrd="0" destOrd="0" presId="urn:microsoft.com/office/officeart/2005/8/layout/default"/>
    <dgm:cxn modelId="{F54EA2E8-5E95-46FB-B63A-F23EEBBC4999}" type="presOf" srcId="{3E868EE9-DE04-4B7F-AAC0-C2CD80796122}" destId="{190B61CA-9AB1-4FFC-8EF2-935A74CA54FD}" srcOrd="0" destOrd="0" presId="urn:microsoft.com/office/officeart/2005/8/layout/default"/>
    <dgm:cxn modelId="{144AEEF1-D752-46D8-B44B-DA9797248780}" srcId="{933046F3-47FD-45E4-B6B9-C8BB8AB7E8C0}" destId="{40FB8BDD-99D8-4175-ABB7-CCEAF00E512C}" srcOrd="5" destOrd="0" parTransId="{C7FF1929-0D52-415E-9371-3A5CBBDDA4C2}" sibTransId="{038C37F2-164C-4EA1-8BB7-59C66A873A34}"/>
    <dgm:cxn modelId="{764B2524-A8D4-4E3A-9126-A8421A938611}" type="presParOf" srcId="{D5F8743B-5283-4B0A-A950-1B8929C02E15}" destId="{2D45E28B-F6AA-415D-AF46-797F45D59E7E}" srcOrd="0" destOrd="0" presId="urn:microsoft.com/office/officeart/2005/8/layout/default"/>
    <dgm:cxn modelId="{1AD21ABA-E516-4F61-9EBC-0EBD571DF7BB}" type="presParOf" srcId="{D5F8743B-5283-4B0A-A950-1B8929C02E15}" destId="{65921C11-EB0B-47DC-AB83-982966D83D83}" srcOrd="1" destOrd="0" presId="urn:microsoft.com/office/officeart/2005/8/layout/default"/>
    <dgm:cxn modelId="{BF34168A-363B-4CA4-9518-8D22CDA07A20}" type="presParOf" srcId="{D5F8743B-5283-4B0A-A950-1B8929C02E15}" destId="{8548E423-3F29-4429-9863-B319809FE5F5}" srcOrd="2" destOrd="0" presId="urn:microsoft.com/office/officeart/2005/8/layout/default"/>
    <dgm:cxn modelId="{7ED76D2F-E69D-411D-93CF-902769CBC0D5}" type="presParOf" srcId="{D5F8743B-5283-4B0A-A950-1B8929C02E15}" destId="{D2921393-5FAA-4B89-BD3C-54E3F74DF8F8}" srcOrd="3" destOrd="0" presId="urn:microsoft.com/office/officeart/2005/8/layout/default"/>
    <dgm:cxn modelId="{1B414128-A115-49BC-8AE3-EA68162E91F1}" type="presParOf" srcId="{D5F8743B-5283-4B0A-A950-1B8929C02E15}" destId="{74F4348A-B156-4EB1-BE02-057CA98A489E}" srcOrd="4" destOrd="0" presId="urn:microsoft.com/office/officeart/2005/8/layout/default"/>
    <dgm:cxn modelId="{6F303E11-FD96-4472-80AA-017645A768EF}" type="presParOf" srcId="{D5F8743B-5283-4B0A-A950-1B8929C02E15}" destId="{B8827676-D0D9-4CAD-A7E2-F89B5CDA180A}" srcOrd="5" destOrd="0" presId="urn:microsoft.com/office/officeart/2005/8/layout/default"/>
    <dgm:cxn modelId="{C9247E7A-5C4C-4FA9-B044-8B3884626B56}" type="presParOf" srcId="{D5F8743B-5283-4B0A-A950-1B8929C02E15}" destId="{190B61CA-9AB1-4FFC-8EF2-935A74CA54FD}" srcOrd="6" destOrd="0" presId="urn:microsoft.com/office/officeart/2005/8/layout/default"/>
    <dgm:cxn modelId="{C0BB71AB-CA1B-4DC3-92C5-A4A6A052C3B4}" type="presParOf" srcId="{D5F8743B-5283-4B0A-A950-1B8929C02E15}" destId="{13047E14-B8BE-4634-8ADC-0D988FB62E9C}" srcOrd="7" destOrd="0" presId="urn:microsoft.com/office/officeart/2005/8/layout/default"/>
    <dgm:cxn modelId="{2CDAAB9A-D225-45AC-ABC6-ECCA2CBBF50C}" type="presParOf" srcId="{D5F8743B-5283-4B0A-A950-1B8929C02E15}" destId="{21F36C1B-3D46-489E-954F-E26AA9E6454D}" srcOrd="8" destOrd="0" presId="urn:microsoft.com/office/officeart/2005/8/layout/default"/>
    <dgm:cxn modelId="{2D56F491-00DE-4688-845B-C15DE85DFC38}" type="presParOf" srcId="{D5F8743B-5283-4B0A-A950-1B8929C02E15}" destId="{7CD3EB12-4549-4533-AB02-865F761BE975}" srcOrd="9" destOrd="0" presId="urn:microsoft.com/office/officeart/2005/8/layout/default"/>
    <dgm:cxn modelId="{64F98C6C-871E-4E63-AF1F-CEFA000C97B4}" type="presParOf" srcId="{D5F8743B-5283-4B0A-A950-1B8929C02E15}" destId="{E9244423-76D7-4AE0-8C13-A2B2DCD16249}"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767FCC-996A-48D1-B975-CAAADFF704DC}" type="doc">
      <dgm:prSet loTypeId="urn:microsoft.com/office/officeart/2005/8/layout/list1" loCatId="list" qsTypeId="urn:microsoft.com/office/officeart/2005/8/quickstyle/simple2" qsCatId="simple" csTypeId="urn:microsoft.com/office/officeart/2005/8/colors/accent2_2" csCatId="accent2"/>
      <dgm:spPr/>
      <dgm:t>
        <a:bodyPr/>
        <a:lstStyle/>
        <a:p>
          <a:endParaRPr lang="en-US"/>
        </a:p>
      </dgm:t>
    </dgm:pt>
    <dgm:pt modelId="{C948B2B0-AFEB-480A-8159-D8FE56014331}">
      <dgm:prSet/>
      <dgm:spPr/>
      <dgm:t>
        <a:bodyPr/>
        <a:lstStyle/>
        <a:p>
          <a:r>
            <a:rPr lang="af-ZA" b="0" i="0"/>
            <a:t>Relationships may change with:</a:t>
          </a:r>
          <a:endParaRPr lang="en-US"/>
        </a:p>
      </dgm:t>
    </dgm:pt>
    <dgm:pt modelId="{670A13EA-9B8A-4CCF-B2C4-9A148B2BBBF3}" type="parTrans" cxnId="{698D365E-30D4-4529-92FB-0707F754E915}">
      <dgm:prSet/>
      <dgm:spPr/>
      <dgm:t>
        <a:bodyPr/>
        <a:lstStyle/>
        <a:p>
          <a:endParaRPr lang="en-US"/>
        </a:p>
      </dgm:t>
    </dgm:pt>
    <dgm:pt modelId="{EDD3D8F8-2783-45AC-99ED-3258A628B37E}" type="sibTrans" cxnId="{698D365E-30D4-4529-92FB-0707F754E915}">
      <dgm:prSet/>
      <dgm:spPr/>
      <dgm:t>
        <a:bodyPr/>
        <a:lstStyle/>
        <a:p>
          <a:endParaRPr lang="en-US"/>
        </a:p>
      </dgm:t>
    </dgm:pt>
    <dgm:pt modelId="{D8ECA456-1319-433B-AB24-5AA206F17F59}">
      <dgm:prSet/>
      <dgm:spPr/>
      <dgm:t>
        <a:bodyPr/>
        <a:lstStyle/>
        <a:p>
          <a:r>
            <a:rPr lang="af-ZA" b="0" i="0"/>
            <a:t>parents and guardians </a:t>
          </a:r>
          <a:endParaRPr lang="en-US"/>
        </a:p>
      </dgm:t>
    </dgm:pt>
    <dgm:pt modelId="{A2571183-BCD0-4880-8A93-4B557D711CBD}" type="parTrans" cxnId="{925A885F-D851-496C-9CFC-8B4D53262722}">
      <dgm:prSet/>
      <dgm:spPr/>
      <dgm:t>
        <a:bodyPr/>
        <a:lstStyle/>
        <a:p>
          <a:endParaRPr lang="en-US"/>
        </a:p>
      </dgm:t>
    </dgm:pt>
    <dgm:pt modelId="{8EC09E81-4387-4138-8069-FD806ABE964D}" type="sibTrans" cxnId="{925A885F-D851-496C-9CFC-8B4D53262722}">
      <dgm:prSet/>
      <dgm:spPr/>
      <dgm:t>
        <a:bodyPr/>
        <a:lstStyle/>
        <a:p>
          <a:endParaRPr lang="en-US"/>
        </a:p>
      </dgm:t>
    </dgm:pt>
    <dgm:pt modelId="{2D45D2FA-05F8-433A-A39B-EB4E68893BE2}">
      <dgm:prSet/>
      <dgm:spPr/>
      <dgm:t>
        <a:bodyPr/>
        <a:lstStyle/>
        <a:p>
          <a:r>
            <a:rPr lang="af-ZA" b="0" i="0"/>
            <a:t>friends </a:t>
          </a:r>
          <a:endParaRPr lang="en-US"/>
        </a:p>
      </dgm:t>
    </dgm:pt>
    <dgm:pt modelId="{AFD97300-D2AA-4A3B-854C-B59EBF47986C}" type="parTrans" cxnId="{FAD488AA-055C-4EEF-BCD8-6312F7FCD8F4}">
      <dgm:prSet/>
      <dgm:spPr/>
      <dgm:t>
        <a:bodyPr/>
        <a:lstStyle/>
        <a:p>
          <a:endParaRPr lang="en-US"/>
        </a:p>
      </dgm:t>
    </dgm:pt>
    <dgm:pt modelId="{CBF84429-C32E-4F76-A08D-6D86144A07CB}" type="sibTrans" cxnId="{FAD488AA-055C-4EEF-BCD8-6312F7FCD8F4}">
      <dgm:prSet/>
      <dgm:spPr/>
      <dgm:t>
        <a:bodyPr/>
        <a:lstStyle/>
        <a:p>
          <a:endParaRPr lang="en-US"/>
        </a:p>
      </dgm:t>
    </dgm:pt>
    <dgm:pt modelId="{B5BAE24F-F6E5-4982-A20C-7472FB90D4E3}">
      <dgm:prSet/>
      <dgm:spPr/>
      <dgm:t>
        <a:bodyPr/>
        <a:lstStyle/>
        <a:p>
          <a:r>
            <a:rPr lang="af-ZA" b="0" i="0"/>
            <a:t>peer groups </a:t>
          </a:r>
          <a:endParaRPr lang="en-US"/>
        </a:p>
      </dgm:t>
    </dgm:pt>
    <dgm:pt modelId="{3B7E3FA6-5BD5-48AA-9917-C92A33AF909F}" type="parTrans" cxnId="{2DF478B1-5DC8-4D29-BB5C-F515D7181443}">
      <dgm:prSet/>
      <dgm:spPr/>
      <dgm:t>
        <a:bodyPr/>
        <a:lstStyle/>
        <a:p>
          <a:endParaRPr lang="en-US"/>
        </a:p>
      </dgm:t>
    </dgm:pt>
    <dgm:pt modelId="{CB7544BB-D3EE-414A-9822-97624CED8937}" type="sibTrans" cxnId="{2DF478B1-5DC8-4D29-BB5C-F515D7181443}">
      <dgm:prSet/>
      <dgm:spPr/>
      <dgm:t>
        <a:bodyPr/>
        <a:lstStyle/>
        <a:p>
          <a:endParaRPr lang="en-US"/>
        </a:p>
      </dgm:t>
    </dgm:pt>
    <dgm:pt modelId="{97F3B61A-7687-4386-ABBA-3D2B52811CFB}">
      <dgm:prSet/>
      <dgm:spPr/>
      <dgm:t>
        <a:bodyPr/>
        <a:lstStyle/>
        <a:p>
          <a:r>
            <a:rPr lang="af-ZA" b="0" i="0"/>
            <a:t>Possible experiences:</a:t>
          </a:r>
          <a:endParaRPr lang="en-US"/>
        </a:p>
      </dgm:t>
    </dgm:pt>
    <dgm:pt modelId="{FE6B5070-F9F0-41AE-A42A-1B1C29B9E493}" type="parTrans" cxnId="{589474AB-E403-4C8B-85AF-E42008E3D01F}">
      <dgm:prSet/>
      <dgm:spPr/>
      <dgm:t>
        <a:bodyPr/>
        <a:lstStyle/>
        <a:p>
          <a:endParaRPr lang="en-US"/>
        </a:p>
      </dgm:t>
    </dgm:pt>
    <dgm:pt modelId="{1E586254-07D0-468E-A3A3-54FD85E74523}" type="sibTrans" cxnId="{589474AB-E403-4C8B-85AF-E42008E3D01F}">
      <dgm:prSet/>
      <dgm:spPr/>
      <dgm:t>
        <a:bodyPr/>
        <a:lstStyle/>
        <a:p>
          <a:endParaRPr lang="en-US"/>
        </a:p>
      </dgm:t>
    </dgm:pt>
    <dgm:pt modelId="{CC2515A5-9A15-4A7F-87A3-C15D9828E7B0}">
      <dgm:prSet/>
      <dgm:spPr/>
      <dgm:t>
        <a:bodyPr/>
        <a:lstStyle/>
        <a:p>
          <a:r>
            <a:rPr lang="af-ZA" b="0" i="0"/>
            <a:t>conflict </a:t>
          </a:r>
          <a:endParaRPr lang="en-US"/>
        </a:p>
      </dgm:t>
    </dgm:pt>
    <dgm:pt modelId="{1754A4E5-26DC-414E-A38D-514782436107}" type="parTrans" cxnId="{F82BC622-AD8B-43AF-A32E-AB4F01F2AA7C}">
      <dgm:prSet/>
      <dgm:spPr/>
      <dgm:t>
        <a:bodyPr/>
        <a:lstStyle/>
        <a:p>
          <a:endParaRPr lang="en-US"/>
        </a:p>
      </dgm:t>
    </dgm:pt>
    <dgm:pt modelId="{CD1D2913-D644-4967-ACA2-84A8E04EF175}" type="sibTrans" cxnId="{F82BC622-AD8B-43AF-A32E-AB4F01F2AA7C}">
      <dgm:prSet/>
      <dgm:spPr/>
      <dgm:t>
        <a:bodyPr/>
        <a:lstStyle/>
        <a:p>
          <a:endParaRPr lang="en-US"/>
        </a:p>
      </dgm:t>
    </dgm:pt>
    <dgm:pt modelId="{93D7EC9B-0C23-41B0-9550-10960CD3E9D9}">
      <dgm:prSet/>
      <dgm:spPr/>
      <dgm:t>
        <a:bodyPr/>
        <a:lstStyle/>
        <a:p>
          <a:r>
            <a:rPr lang="af-ZA" b="0" i="0"/>
            <a:t>greater independence </a:t>
          </a:r>
          <a:endParaRPr lang="en-US"/>
        </a:p>
      </dgm:t>
    </dgm:pt>
    <dgm:pt modelId="{0C811158-3767-4118-BCF0-04CCFA2D53DC}" type="parTrans" cxnId="{88870FE0-9411-4F7F-A85D-1B01E274C7F6}">
      <dgm:prSet/>
      <dgm:spPr/>
      <dgm:t>
        <a:bodyPr/>
        <a:lstStyle/>
        <a:p>
          <a:endParaRPr lang="en-US"/>
        </a:p>
      </dgm:t>
    </dgm:pt>
    <dgm:pt modelId="{D1763CDA-DB2C-48FD-AB2C-687FCB3D506B}" type="sibTrans" cxnId="{88870FE0-9411-4F7F-A85D-1B01E274C7F6}">
      <dgm:prSet/>
      <dgm:spPr/>
      <dgm:t>
        <a:bodyPr/>
        <a:lstStyle/>
        <a:p>
          <a:endParaRPr lang="en-US"/>
        </a:p>
      </dgm:t>
    </dgm:pt>
    <dgm:pt modelId="{4EC0D4E4-C1A1-4BCE-8BB6-B16E5EA47C6D}">
      <dgm:prSet/>
      <dgm:spPr/>
      <dgm:t>
        <a:bodyPr/>
        <a:lstStyle/>
        <a:p>
          <a:r>
            <a:rPr lang="af-ZA" b="0" i="0" dirty="0" err="1"/>
            <a:t>positive</a:t>
          </a:r>
          <a:r>
            <a:rPr lang="af-ZA" b="0" i="0" dirty="0"/>
            <a:t> </a:t>
          </a:r>
          <a:r>
            <a:rPr lang="af-ZA" b="0" i="0" dirty="0" err="1"/>
            <a:t>and</a:t>
          </a:r>
          <a:r>
            <a:rPr lang="af-ZA" b="0" i="0" dirty="0"/>
            <a:t> </a:t>
          </a:r>
          <a:r>
            <a:rPr lang="af-ZA" b="0" i="0" dirty="0" err="1"/>
            <a:t>negative</a:t>
          </a:r>
          <a:r>
            <a:rPr lang="af-ZA" b="0" i="0" dirty="0"/>
            <a:t> peer </a:t>
          </a:r>
          <a:r>
            <a:rPr lang="af-ZA" b="0" i="0" dirty="0" err="1"/>
            <a:t>pressure</a:t>
          </a:r>
          <a:r>
            <a:rPr lang="af-ZA" b="0" i="0" dirty="0"/>
            <a:t> </a:t>
          </a:r>
          <a:endParaRPr lang="en-US" dirty="0"/>
        </a:p>
      </dgm:t>
    </dgm:pt>
    <dgm:pt modelId="{A01B8869-5C0B-4953-87DC-C72D8D18126F}" type="parTrans" cxnId="{31E7B964-BEF1-4FB8-B7C4-24D3E9331C5D}">
      <dgm:prSet/>
      <dgm:spPr/>
      <dgm:t>
        <a:bodyPr/>
        <a:lstStyle/>
        <a:p>
          <a:endParaRPr lang="en-US"/>
        </a:p>
      </dgm:t>
    </dgm:pt>
    <dgm:pt modelId="{2369AB83-9A96-416B-8AE6-CDE51FE1A2F4}" type="sibTrans" cxnId="{31E7B964-BEF1-4FB8-B7C4-24D3E9331C5D}">
      <dgm:prSet/>
      <dgm:spPr/>
      <dgm:t>
        <a:bodyPr/>
        <a:lstStyle/>
        <a:p>
          <a:endParaRPr lang="en-US"/>
        </a:p>
      </dgm:t>
    </dgm:pt>
    <dgm:pt modelId="{DC22A16F-7D7A-42F6-875A-3AEDBFDE688C}" type="pres">
      <dgm:prSet presAssocID="{60767FCC-996A-48D1-B975-CAAADFF704DC}" presName="linear" presStyleCnt="0">
        <dgm:presLayoutVars>
          <dgm:dir/>
          <dgm:animLvl val="lvl"/>
          <dgm:resizeHandles val="exact"/>
        </dgm:presLayoutVars>
      </dgm:prSet>
      <dgm:spPr/>
    </dgm:pt>
    <dgm:pt modelId="{8DC590B0-9824-46B9-9012-BC59487238F5}" type="pres">
      <dgm:prSet presAssocID="{C948B2B0-AFEB-480A-8159-D8FE56014331}" presName="parentLin" presStyleCnt="0"/>
      <dgm:spPr/>
    </dgm:pt>
    <dgm:pt modelId="{63675D9C-DEA8-4EEF-9F28-4CF0DE2B439A}" type="pres">
      <dgm:prSet presAssocID="{C948B2B0-AFEB-480A-8159-D8FE56014331}" presName="parentLeftMargin" presStyleLbl="node1" presStyleIdx="0" presStyleCnt="2"/>
      <dgm:spPr/>
    </dgm:pt>
    <dgm:pt modelId="{8305CE29-3E19-4D67-84BB-0215A4E40548}" type="pres">
      <dgm:prSet presAssocID="{C948B2B0-AFEB-480A-8159-D8FE56014331}" presName="parentText" presStyleLbl="node1" presStyleIdx="0" presStyleCnt="2">
        <dgm:presLayoutVars>
          <dgm:chMax val="0"/>
          <dgm:bulletEnabled val="1"/>
        </dgm:presLayoutVars>
      </dgm:prSet>
      <dgm:spPr/>
    </dgm:pt>
    <dgm:pt modelId="{FD8C4A15-66CC-48AA-BFD1-AA52C6358E75}" type="pres">
      <dgm:prSet presAssocID="{C948B2B0-AFEB-480A-8159-D8FE56014331}" presName="negativeSpace" presStyleCnt="0"/>
      <dgm:spPr/>
    </dgm:pt>
    <dgm:pt modelId="{0051946C-19A3-43B5-AF75-5C7A9302C980}" type="pres">
      <dgm:prSet presAssocID="{C948B2B0-AFEB-480A-8159-D8FE56014331}" presName="childText" presStyleLbl="conFgAcc1" presStyleIdx="0" presStyleCnt="2">
        <dgm:presLayoutVars>
          <dgm:bulletEnabled val="1"/>
        </dgm:presLayoutVars>
      </dgm:prSet>
      <dgm:spPr/>
    </dgm:pt>
    <dgm:pt modelId="{64D99EDC-803E-4D13-80A8-C04D21665F35}" type="pres">
      <dgm:prSet presAssocID="{EDD3D8F8-2783-45AC-99ED-3258A628B37E}" presName="spaceBetweenRectangles" presStyleCnt="0"/>
      <dgm:spPr/>
    </dgm:pt>
    <dgm:pt modelId="{39362290-67A8-4F2F-BEF0-B11AEFEFFA40}" type="pres">
      <dgm:prSet presAssocID="{97F3B61A-7687-4386-ABBA-3D2B52811CFB}" presName="parentLin" presStyleCnt="0"/>
      <dgm:spPr/>
    </dgm:pt>
    <dgm:pt modelId="{BEAED1ED-BCD2-48F4-AD08-D1AC08F7B1E2}" type="pres">
      <dgm:prSet presAssocID="{97F3B61A-7687-4386-ABBA-3D2B52811CFB}" presName="parentLeftMargin" presStyleLbl="node1" presStyleIdx="0" presStyleCnt="2"/>
      <dgm:spPr/>
    </dgm:pt>
    <dgm:pt modelId="{B7D4174D-BA2A-4A70-896A-81BF73215AE1}" type="pres">
      <dgm:prSet presAssocID="{97F3B61A-7687-4386-ABBA-3D2B52811CFB}" presName="parentText" presStyleLbl="node1" presStyleIdx="1" presStyleCnt="2">
        <dgm:presLayoutVars>
          <dgm:chMax val="0"/>
          <dgm:bulletEnabled val="1"/>
        </dgm:presLayoutVars>
      </dgm:prSet>
      <dgm:spPr/>
    </dgm:pt>
    <dgm:pt modelId="{A684AA8B-64B6-4F91-900E-BE2CC6D2A4DF}" type="pres">
      <dgm:prSet presAssocID="{97F3B61A-7687-4386-ABBA-3D2B52811CFB}" presName="negativeSpace" presStyleCnt="0"/>
      <dgm:spPr/>
    </dgm:pt>
    <dgm:pt modelId="{AA39734A-0823-4504-AB77-CCBA61DE6ED7}" type="pres">
      <dgm:prSet presAssocID="{97F3B61A-7687-4386-ABBA-3D2B52811CFB}" presName="childText" presStyleLbl="conFgAcc1" presStyleIdx="1" presStyleCnt="2">
        <dgm:presLayoutVars>
          <dgm:bulletEnabled val="1"/>
        </dgm:presLayoutVars>
      </dgm:prSet>
      <dgm:spPr/>
    </dgm:pt>
  </dgm:ptLst>
  <dgm:cxnLst>
    <dgm:cxn modelId="{62C1010F-F4E5-40E3-B43D-99E8AA555F2D}" type="presOf" srcId="{C948B2B0-AFEB-480A-8159-D8FE56014331}" destId="{8305CE29-3E19-4D67-84BB-0215A4E40548}" srcOrd="1" destOrd="0" presId="urn:microsoft.com/office/officeart/2005/8/layout/list1"/>
    <dgm:cxn modelId="{F82BC622-AD8B-43AF-A32E-AB4F01F2AA7C}" srcId="{97F3B61A-7687-4386-ABBA-3D2B52811CFB}" destId="{CC2515A5-9A15-4A7F-87A3-C15D9828E7B0}" srcOrd="0" destOrd="0" parTransId="{1754A4E5-26DC-414E-A38D-514782436107}" sibTransId="{CD1D2913-D644-4967-ACA2-84A8E04EF175}"/>
    <dgm:cxn modelId="{77912727-F047-4937-A942-40C1C1483135}" type="presOf" srcId="{2D45D2FA-05F8-433A-A39B-EB4E68893BE2}" destId="{0051946C-19A3-43B5-AF75-5C7A9302C980}" srcOrd="0" destOrd="1" presId="urn:microsoft.com/office/officeart/2005/8/layout/list1"/>
    <dgm:cxn modelId="{A74BA138-2977-4706-93C2-DFCD118BE8B1}" type="presOf" srcId="{97F3B61A-7687-4386-ABBA-3D2B52811CFB}" destId="{B7D4174D-BA2A-4A70-896A-81BF73215AE1}" srcOrd="1" destOrd="0" presId="urn:microsoft.com/office/officeart/2005/8/layout/list1"/>
    <dgm:cxn modelId="{34CE7239-0E80-418E-B35C-AC5906E1FBB8}" type="presOf" srcId="{B5BAE24F-F6E5-4982-A20C-7472FB90D4E3}" destId="{0051946C-19A3-43B5-AF75-5C7A9302C980}" srcOrd="0" destOrd="2" presId="urn:microsoft.com/office/officeart/2005/8/layout/list1"/>
    <dgm:cxn modelId="{698D365E-30D4-4529-92FB-0707F754E915}" srcId="{60767FCC-996A-48D1-B975-CAAADFF704DC}" destId="{C948B2B0-AFEB-480A-8159-D8FE56014331}" srcOrd="0" destOrd="0" parTransId="{670A13EA-9B8A-4CCF-B2C4-9A148B2BBBF3}" sibTransId="{EDD3D8F8-2783-45AC-99ED-3258A628B37E}"/>
    <dgm:cxn modelId="{925A885F-D851-496C-9CFC-8B4D53262722}" srcId="{C948B2B0-AFEB-480A-8159-D8FE56014331}" destId="{D8ECA456-1319-433B-AB24-5AA206F17F59}" srcOrd="0" destOrd="0" parTransId="{A2571183-BCD0-4880-8A93-4B557D711CBD}" sibTransId="{8EC09E81-4387-4138-8069-FD806ABE964D}"/>
    <dgm:cxn modelId="{31E7B964-BEF1-4FB8-B7C4-24D3E9331C5D}" srcId="{97F3B61A-7687-4386-ABBA-3D2B52811CFB}" destId="{4EC0D4E4-C1A1-4BCE-8BB6-B16E5EA47C6D}" srcOrd="2" destOrd="0" parTransId="{A01B8869-5C0B-4953-87DC-C72D8D18126F}" sibTransId="{2369AB83-9A96-416B-8AE6-CDE51FE1A2F4}"/>
    <dgm:cxn modelId="{B45D2467-E927-4396-91E5-C4CF0C30DA6C}" type="presOf" srcId="{CC2515A5-9A15-4A7F-87A3-C15D9828E7B0}" destId="{AA39734A-0823-4504-AB77-CCBA61DE6ED7}" srcOrd="0" destOrd="0" presId="urn:microsoft.com/office/officeart/2005/8/layout/list1"/>
    <dgm:cxn modelId="{D6F19A49-2BD0-489A-B233-2FFEF78C8B5D}" type="presOf" srcId="{60767FCC-996A-48D1-B975-CAAADFF704DC}" destId="{DC22A16F-7D7A-42F6-875A-3AEDBFDE688C}" srcOrd="0" destOrd="0" presId="urn:microsoft.com/office/officeart/2005/8/layout/list1"/>
    <dgm:cxn modelId="{19A4FB55-62C0-4878-9165-E52FCF75E3A4}" type="presOf" srcId="{97F3B61A-7687-4386-ABBA-3D2B52811CFB}" destId="{BEAED1ED-BCD2-48F4-AD08-D1AC08F7B1E2}" srcOrd="0" destOrd="0" presId="urn:microsoft.com/office/officeart/2005/8/layout/list1"/>
    <dgm:cxn modelId="{FCF92477-3D40-404F-9280-5548C9AA5CA6}" type="presOf" srcId="{4EC0D4E4-C1A1-4BCE-8BB6-B16E5EA47C6D}" destId="{AA39734A-0823-4504-AB77-CCBA61DE6ED7}" srcOrd="0" destOrd="2" presId="urn:microsoft.com/office/officeart/2005/8/layout/list1"/>
    <dgm:cxn modelId="{FAD488AA-055C-4EEF-BCD8-6312F7FCD8F4}" srcId="{C948B2B0-AFEB-480A-8159-D8FE56014331}" destId="{2D45D2FA-05F8-433A-A39B-EB4E68893BE2}" srcOrd="1" destOrd="0" parTransId="{AFD97300-D2AA-4A3B-854C-B59EBF47986C}" sibTransId="{CBF84429-C32E-4F76-A08D-6D86144A07CB}"/>
    <dgm:cxn modelId="{589474AB-E403-4C8B-85AF-E42008E3D01F}" srcId="{60767FCC-996A-48D1-B975-CAAADFF704DC}" destId="{97F3B61A-7687-4386-ABBA-3D2B52811CFB}" srcOrd="1" destOrd="0" parTransId="{FE6B5070-F9F0-41AE-A42A-1B1C29B9E493}" sibTransId="{1E586254-07D0-468E-A3A3-54FD85E74523}"/>
    <dgm:cxn modelId="{BD83ABAC-33C7-47E2-8839-86363FBC0427}" type="presOf" srcId="{93D7EC9B-0C23-41B0-9550-10960CD3E9D9}" destId="{AA39734A-0823-4504-AB77-CCBA61DE6ED7}" srcOrd="0" destOrd="1" presId="urn:microsoft.com/office/officeart/2005/8/layout/list1"/>
    <dgm:cxn modelId="{4BCCE4B0-FC3A-4F3A-9AB1-69C161E22429}" type="presOf" srcId="{D8ECA456-1319-433B-AB24-5AA206F17F59}" destId="{0051946C-19A3-43B5-AF75-5C7A9302C980}" srcOrd="0" destOrd="0" presId="urn:microsoft.com/office/officeart/2005/8/layout/list1"/>
    <dgm:cxn modelId="{2DF478B1-5DC8-4D29-BB5C-F515D7181443}" srcId="{C948B2B0-AFEB-480A-8159-D8FE56014331}" destId="{B5BAE24F-F6E5-4982-A20C-7472FB90D4E3}" srcOrd="2" destOrd="0" parTransId="{3B7E3FA6-5BD5-48AA-9917-C92A33AF909F}" sibTransId="{CB7544BB-D3EE-414A-9822-97624CED8937}"/>
    <dgm:cxn modelId="{88870FE0-9411-4F7F-A85D-1B01E274C7F6}" srcId="{97F3B61A-7687-4386-ABBA-3D2B52811CFB}" destId="{93D7EC9B-0C23-41B0-9550-10960CD3E9D9}" srcOrd="1" destOrd="0" parTransId="{0C811158-3767-4118-BCF0-04CCFA2D53DC}" sibTransId="{D1763CDA-DB2C-48FD-AB2C-687FCB3D506B}"/>
    <dgm:cxn modelId="{938480E3-F68B-420F-96FD-3383741DED2D}" type="presOf" srcId="{C948B2B0-AFEB-480A-8159-D8FE56014331}" destId="{63675D9C-DEA8-4EEF-9F28-4CF0DE2B439A}" srcOrd="0" destOrd="0" presId="urn:microsoft.com/office/officeart/2005/8/layout/list1"/>
    <dgm:cxn modelId="{9DBBFDF3-A44E-4736-8920-2C80AE7C76C8}" type="presParOf" srcId="{DC22A16F-7D7A-42F6-875A-3AEDBFDE688C}" destId="{8DC590B0-9824-46B9-9012-BC59487238F5}" srcOrd="0" destOrd="0" presId="urn:microsoft.com/office/officeart/2005/8/layout/list1"/>
    <dgm:cxn modelId="{2BFEB3E9-502E-40F1-8D72-7C66D4431E4D}" type="presParOf" srcId="{8DC590B0-9824-46B9-9012-BC59487238F5}" destId="{63675D9C-DEA8-4EEF-9F28-4CF0DE2B439A}" srcOrd="0" destOrd="0" presId="urn:microsoft.com/office/officeart/2005/8/layout/list1"/>
    <dgm:cxn modelId="{A0CE50EB-60FA-4AA1-A0A5-81AADBE218DB}" type="presParOf" srcId="{8DC590B0-9824-46B9-9012-BC59487238F5}" destId="{8305CE29-3E19-4D67-84BB-0215A4E40548}" srcOrd="1" destOrd="0" presId="urn:microsoft.com/office/officeart/2005/8/layout/list1"/>
    <dgm:cxn modelId="{C0F0E125-BBA1-464A-AD5D-77E540EB3DA9}" type="presParOf" srcId="{DC22A16F-7D7A-42F6-875A-3AEDBFDE688C}" destId="{FD8C4A15-66CC-48AA-BFD1-AA52C6358E75}" srcOrd="1" destOrd="0" presId="urn:microsoft.com/office/officeart/2005/8/layout/list1"/>
    <dgm:cxn modelId="{5A491B0C-A6AC-4580-A655-AB8168A2AD1C}" type="presParOf" srcId="{DC22A16F-7D7A-42F6-875A-3AEDBFDE688C}" destId="{0051946C-19A3-43B5-AF75-5C7A9302C980}" srcOrd="2" destOrd="0" presId="urn:microsoft.com/office/officeart/2005/8/layout/list1"/>
    <dgm:cxn modelId="{301418F7-FFA7-4B9E-9772-E0C0F4D0BA9E}" type="presParOf" srcId="{DC22A16F-7D7A-42F6-875A-3AEDBFDE688C}" destId="{64D99EDC-803E-4D13-80A8-C04D21665F35}" srcOrd="3" destOrd="0" presId="urn:microsoft.com/office/officeart/2005/8/layout/list1"/>
    <dgm:cxn modelId="{49772A00-E17C-4CC8-9F67-61B12C09E988}" type="presParOf" srcId="{DC22A16F-7D7A-42F6-875A-3AEDBFDE688C}" destId="{39362290-67A8-4F2F-BEF0-B11AEFEFFA40}" srcOrd="4" destOrd="0" presId="urn:microsoft.com/office/officeart/2005/8/layout/list1"/>
    <dgm:cxn modelId="{4F2EDEF4-99EE-4D85-9845-AC3C397771EB}" type="presParOf" srcId="{39362290-67A8-4F2F-BEF0-B11AEFEFFA40}" destId="{BEAED1ED-BCD2-48F4-AD08-D1AC08F7B1E2}" srcOrd="0" destOrd="0" presId="urn:microsoft.com/office/officeart/2005/8/layout/list1"/>
    <dgm:cxn modelId="{BEEBFEBB-52F8-407A-B151-8BDA7557F8AD}" type="presParOf" srcId="{39362290-67A8-4F2F-BEF0-B11AEFEFFA40}" destId="{B7D4174D-BA2A-4A70-896A-81BF73215AE1}" srcOrd="1" destOrd="0" presId="urn:microsoft.com/office/officeart/2005/8/layout/list1"/>
    <dgm:cxn modelId="{B09EBCE4-A1B3-44E8-92CC-730962005BDD}" type="presParOf" srcId="{DC22A16F-7D7A-42F6-875A-3AEDBFDE688C}" destId="{A684AA8B-64B6-4F91-900E-BE2CC6D2A4DF}" srcOrd="5" destOrd="0" presId="urn:microsoft.com/office/officeart/2005/8/layout/list1"/>
    <dgm:cxn modelId="{49D89F5F-327F-43D1-AB30-E3B5204177C1}" type="presParOf" srcId="{DC22A16F-7D7A-42F6-875A-3AEDBFDE688C}" destId="{AA39734A-0823-4504-AB77-CCBA61DE6ED7}"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EF9505-58F6-4A1C-83E3-2587146E6276}">
      <dsp:nvSpPr>
        <dsp:cNvPr id="0" name=""/>
        <dsp:cNvSpPr/>
      </dsp:nvSpPr>
      <dsp:spPr>
        <a:xfrm>
          <a:off x="0" y="3291729"/>
          <a:ext cx="6666833" cy="2159731"/>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af-ZA" sz="3600" b="1" kern="1200" dirty="0" err="1"/>
            <a:t>Dependent</a:t>
          </a:r>
          <a:r>
            <a:rPr lang="af-ZA" sz="3600" b="1" kern="1200" dirty="0"/>
            <a:t> → Independent → </a:t>
          </a:r>
          <a:r>
            <a:rPr lang="af-ZA" sz="3600" b="1" kern="1200" dirty="0" err="1"/>
            <a:t>Interdependent</a:t>
          </a:r>
          <a:endParaRPr lang="en-US" sz="3600" kern="1200" dirty="0"/>
        </a:p>
      </dsp:txBody>
      <dsp:txXfrm>
        <a:off x="0" y="3291729"/>
        <a:ext cx="6666833" cy="2159731"/>
      </dsp:txXfrm>
    </dsp:sp>
    <dsp:sp modelId="{88EFA7C5-867C-4F34-9D82-9074E3B6D4D0}">
      <dsp:nvSpPr>
        <dsp:cNvPr id="0" name=""/>
        <dsp:cNvSpPr/>
      </dsp:nvSpPr>
      <dsp:spPr>
        <a:xfrm rot="10800000">
          <a:off x="0" y="2459"/>
          <a:ext cx="6666833" cy="3321666"/>
        </a:xfrm>
        <a:prstGeom prst="upArrowCallout">
          <a:avLst/>
        </a:prstGeom>
        <a:gradFill rotWithShape="0">
          <a:gsLst>
            <a:gs pos="0">
              <a:schemeClr val="accent2">
                <a:hueOff val="-1459563"/>
                <a:satOff val="-12734"/>
                <a:lumOff val="-16471"/>
                <a:alphaOff val="0"/>
                <a:tint val="100000"/>
                <a:shade val="100000"/>
                <a:satMod val="130000"/>
              </a:schemeClr>
            </a:gs>
            <a:gs pos="100000">
              <a:schemeClr val="accent2">
                <a:hueOff val="-1459563"/>
                <a:satOff val="-12734"/>
                <a:lumOff val="-16471"/>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af-ZA" sz="3600" kern="1200"/>
            <a:t>During adolescence, you may:</a:t>
          </a:r>
          <a:endParaRPr lang="en-US" sz="3600" kern="1200"/>
        </a:p>
      </dsp:txBody>
      <dsp:txXfrm rot="-10800000">
        <a:off x="0" y="2459"/>
        <a:ext cx="6666833" cy="1165904"/>
      </dsp:txXfrm>
    </dsp:sp>
    <dsp:sp modelId="{2461154F-A50A-4929-96FE-ECAAF2A89D6B}">
      <dsp:nvSpPr>
        <dsp:cNvPr id="0" name=""/>
        <dsp:cNvSpPr/>
      </dsp:nvSpPr>
      <dsp:spPr>
        <a:xfrm>
          <a:off x="0" y="1168364"/>
          <a:ext cx="1666708" cy="993178"/>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dirty="0"/>
            <a:t>begin </a:t>
          </a:r>
          <a:r>
            <a:rPr lang="af-ZA" sz="1800" kern="1200" dirty="0" err="1"/>
            <a:t>to</a:t>
          </a:r>
          <a:r>
            <a:rPr lang="af-ZA" sz="1800" kern="1200" dirty="0"/>
            <a:t> </a:t>
          </a:r>
          <a:r>
            <a:rPr lang="af-ZA" sz="1800" kern="1200" dirty="0" err="1"/>
            <a:t>understand</a:t>
          </a:r>
          <a:r>
            <a:rPr lang="af-ZA" sz="1800" kern="1200" dirty="0"/>
            <a:t> </a:t>
          </a:r>
          <a:r>
            <a:rPr lang="af-ZA" sz="1800" kern="1200" dirty="0" err="1"/>
            <a:t>yourself</a:t>
          </a:r>
          <a:r>
            <a:rPr lang="af-ZA" sz="1800" kern="1200" dirty="0"/>
            <a:t> </a:t>
          </a:r>
          <a:r>
            <a:rPr lang="af-ZA" sz="1800" kern="1200" dirty="0" err="1"/>
            <a:t>better</a:t>
          </a:r>
          <a:r>
            <a:rPr lang="af-ZA" sz="1800" kern="1200" dirty="0"/>
            <a:t> </a:t>
          </a:r>
          <a:endParaRPr lang="en-US" sz="1800" kern="1200" dirty="0"/>
        </a:p>
      </dsp:txBody>
      <dsp:txXfrm>
        <a:off x="0" y="1168364"/>
        <a:ext cx="1666708" cy="993178"/>
      </dsp:txXfrm>
    </dsp:sp>
    <dsp:sp modelId="{B8C4439B-4199-4424-9BCB-40C8B7D644CB}">
      <dsp:nvSpPr>
        <dsp:cNvPr id="0" name=""/>
        <dsp:cNvSpPr/>
      </dsp:nvSpPr>
      <dsp:spPr>
        <a:xfrm>
          <a:off x="1666708" y="1168364"/>
          <a:ext cx="1666708" cy="993178"/>
        </a:xfrm>
        <a:prstGeom prst="rect">
          <a:avLst/>
        </a:prstGeom>
        <a:solidFill>
          <a:schemeClr val="accent2">
            <a:tint val="40000"/>
            <a:alpha val="90000"/>
            <a:hueOff val="-400039"/>
            <a:satOff val="-5129"/>
            <a:lumOff val="-1291"/>
            <a:alphaOff val="0"/>
          </a:schemeClr>
        </a:solidFill>
        <a:ln w="9525" cap="flat" cmpd="sng" algn="ctr">
          <a:solidFill>
            <a:schemeClr val="accent2">
              <a:tint val="40000"/>
              <a:alpha val="90000"/>
              <a:hueOff val="-400039"/>
              <a:satOff val="-5129"/>
              <a:lumOff val="-1291"/>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dirty="0" err="1"/>
            <a:t>develop</a:t>
          </a:r>
          <a:r>
            <a:rPr lang="af-ZA" sz="1800" kern="1200" dirty="0"/>
            <a:t> </a:t>
          </a:r>
          <a:r>
            <a:rPr lang="af-ZA" sz="1800" kern="1200" dirty="0" err="1"/>
            <a:t>stronger</a:t>
          </a:r>
          <a:r>
            <a:rPr lang="af-ZA" sz="1800" kern="1200" dirty="0"/>
            <a:t> </a:t>
          </a:r>
          <a:r>
            <a:rPr lang="af-ZA" sz="1800" kern="1200" dirty="0" err="1"/>
            <a:t>opinions</a:t>
          </a:r>
          <a:r>
            <a:rPr lang="af-ZA" sz="1800" kern="1200" dirty="0"/>
            <a:t> </a:t>
          </a:r>
          <a:endParaRPr lang="en-US" sz="1800" kern="1200" dirty="0"/>
        </a:p>
      </dsp:txBody>
      <dsp:txXfrm>
        <a:off x="1666708" y="1168364"/>
        <a:ext cx="1666708" cy="993178"/>
      </dsp:txXfrm>
    </dsp:sp>
    <dsp:sp modelId="{A8F698AF-31E8-47C4-B86A-64FEEDFBC641}">
      <dsp:nvSpPr>
        <dsp:cNvPr id="0" name=""/>
        <dsp:cNvSpPr/>
      </dsp:nvSpPr>
      <dsp:spPr>
        <a:xfrm>
          <a:off x="3333416" y="1168364"/>
          <a:ext cx="1666708" cy="993178"/>
        </a:xfrm>
        <a:prstGeom prst="rect">
          <a:avLst/>
        </a:prstGeom>
        <a:solidFill>
          <a:schemeClr val="accent2">
            <a:tint val="40000"/>
            <a:alpha val="90000"/>
            <a:hueOff val="-800078"/>
            <a:satOff val="-10257"/>
            <a:lumOff val="-2583"/>
            <a:alphaOff val="0"/>
          </a:schemeClr>
        </a:solidFill>
        <a:ln w="9525" cap="flat" cmpd="sng" algn="ctr">
          <a:solidFill>
            <a:schemeClr val="accent2">
              <a:tint val="40000"/>
              <a:alpha val="90000"/>
              <a:hueOff val="-800078"/>
              <a:satOff val="-10257"/>
              <a:lumOff val="-258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question what you believe</a:t>
          </a:r>
          <a:endParaRPr lang="en-US" sz="1800" kern="1200"/>
        </a:p>
      </dsp:txBody>
      <dsp:txXfrm>
        <a:off x="3333416" y="1168364"/>
        <a:ext cx="1666708" cy="993178"/>
      </dsp:txXfrm>
    </dsp:sp>
    <dsp:sp modelId="{26E1E250-8BD8-4384-8143-EE53A0A5A28F}">
      <dsp:nvSpPr>
        <dsp:cNvPr id="0" name=""/>
        <dsp:cNvSpPr/>
      </dsp:nvSpPr>
      <dsp:spPr>
        <a:xfrm>
          <a:off x="5000124" y="1168364"/>
          <a:ext cx="1666708" cy="993178"/>
        </a:xfrm>
        <a:prstGeom prst="rect">
          <a:avLst/>
        </a:prstGeom>
        <a:solidFill>
          <a:schemeClr val="accent2">
            <a:tint val="40000"/>
            <a:alpha val="90000"/>
            <a:hueOff val="-1200117"/>
            <a:satOff val="-15386"/>
            <a:lumOff val="-3874"/>
            <a:alphaOff val="0"/>
          </a:schemeClr>
        </a:solidFill>
        <a:ln w="9525" cap="flat" cmpd="sng" algn="ctr">
          <a:solidFill>
            <a:schemeClr val="accent2">
              <a:tint val="40000"/>
              <a:alpha val="90000"/>
              <a:hueOff val="-1200117"/>
              <a:satOff val="-15386"/>
              <a:lumOff val="-387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af-ZA" sz="1800" kern="1200"/>
            <a:t>make more independent choices</a:t>
          </a:r>
          <a:endParaRPr lang="en-US" sz="1800" kern="1200"/>
        </a:p>
      </dsp:txBody>
      <dsp:txXfrm>
        <a:off x="5000124" y="1168364"/>
        <a:ext cx="1666708" cy="993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45E28B-F6AA-415D-AF46-797F45D59E7E}">
      <dsp:nvSpPr>
        <dsp:cNvPr id="0" name=""/>
        <dsp:cNvSpPr/>
      </dsp:nvSpPr>
      <dsp:spPr>
        <a:xfrm>
          <a:off x="676185" y="571"/>
          <a:ext cx="1875853" cy="112551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f-ZA" sz="2300" kern="1200"/>
            <a:t>Intense emotions </a:t>
          </a:r>
          <a:endParaRPr lang="en-US" sz="2300" kern="1200"/>
        </a:p>
      </dsp:txBody>
      <dsp:txXfrm>
        <a:off x="676185" y="571"/>
        <a:ext cx="1875853" cy="1125511"/>
      </dsp:txXfrm>
    </dsp:sp>
    <dsp:sp modelId="{8548E423-3F29-4429-9863-B319809FE5F5}">
      <dsp:nvSpPr>
        <dsp:cNvPr id="0" name=""/>
        <dsp:cNvSpPr/>
      </dsp:nvSpPr>
      <dsp:spPr>
        <a:xfrm>
          <a:off x="2739624" y="571"/>
          <a:ext cx="1875853" cy="112551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f-ZA" sz="2300" kern="1200"/>
            <a:t>Mood swings </a:t>
          </a:r>
          <a:endParaRPr lang="en-US" sz="2300" kern="1200"/>
        </a:p>
      </dsp:txBody>
      <dsp:txXfrm>
        <a:off x="2739624" y="571"/>
        <a:ext cx="1875853" cy="1125511"/>
      </dsp:txXfrm>
    </dsp:sp>
    <dsp:sp modelId="{74F4348A-B156-4EB1-BE02-057CA98A489E}">
      <dsp:nvSpPr>
        <dsp:cNvPr id="0" name=""/>
        <dsp:cNvSpPr/>
      </dsp:nvSpPr>
      <dsp:spPr>
        <a:xfrm>
          <a:off x="676185" y="1313668"/>
          <a:ext cx="1875853" cy="112551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f-ZA" sz="2300" kern="1200"/>
            <a:t>Insecurity </a:t>
          </a:r>
          <a:endParaRPr lang="en-US" sz="2300" kern="1200"/>
        </a:p>
      </dsp:txBody>
      <dsp:txXfrm>
        <a:off x="676185" y="1313668"/>
        <a:ext cx="1875853" cy="1125511"/>
      </dsp:txXfrm>
    </dsp:sp>
    <dsp:sp modelId="{190B61CA-9AB1-4FFC-8EF2-935A74CA54FD}">
      <dsp:nvSpPr>
        <dsp:cNvPr id="0" name=""/>
        <dsp:cNvSpPr/>
      </dsp:nvSpPr>
      <dsp:spPr>
        <a:xfrm>
          <a:off x="2739624" y="1313668"/>
          <a:ext cx="1875853" cy="112551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f-ZA" sz="2300" kern="1200"/>
            <a:t>Feeling invincible </a:t>
          </a:r>
          <a:endParaRPr lang="en-US" sz="2300" kern="1200"/>
        </a:p>
      </dsp:txBody>
      <dsp:txXfrm>
        <a:off x="2739624" y="1313668"/>
        <a:ext cx="1875853" cy="1125511"/>
      </dsp:txXfrm>
    </dsp:sp>
    <dsp:sp modelId="{21F36C1B-3D46-489E-954F-E26AA9E6454D}">
      <dsp:nvSpPr>
        <dsp:cNvPr id="0" name=""/>
        <dsp:cNvSpPr/>
      </dsp:nvSpPr>
      <dsp:spPr>
        <a:xfrm>
          <a:off x="676185" y="2626765"/>
          <a:ext cx="1875853" cy="112551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f-ZA" sz="2300" kern="1200"/>
            <a:t>Challenging authority </a:t>
          </a:r>
          <a:endParaRPr lang="en-US" sz="2300" kern="1200"/>
        </a:p>
      </dsp:txBody>
      <dsp:txXfrm>
        <a:off x="676185" y="2626765"/>
        <a:ext cx="1875853" cy="1125511"/>
      </dsp:txXfrm>
    </dsp:sp>
    <dsp:sp modelId="{E9244423-76D7-4AE0-8C13-A2B2DCD16249}">
      <dsp:nvSpPr>
        <dsp:cNvPr id="0" name=""/>
        <dsp:cNvSpPr/>
      </dsp:nvSpPr>
      <dsp:spPr>
        <a:xfrm>
          <a:off x="2739624" y="2626765"/>
          <a:ext cx="1875853" cy="1125511"/>
        </a:xfrm>
        <a:prstGeom prst="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af-ZA" sz="2300" kern="1200"/>
            <a:t>Changing beliefs and values</a:t>
          </a:r>
          <a:endParaRPr lang="en-US" sz="2300" kern="1200"/>
        </a:p>
      </dsp:txBody>
      <dsp:txXfrm>
        <a:off x="2739624" y="2626765"/>
        <a:ext cx="1875853" cy="11255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51946C-19A3-43B5-AF75-5C7A9302C980}">
      <dsp:nvSpPr>
        <dsp:cNvPr id="0" name=""/>
        <dsp:cNvSpPr/>
      </dsp:nvSpPr>
      <dsp:spPr>
        <a:xfrm>
          <a:off x="0" y="399806"/>
          <a:ext cx="4822672" cy="137655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4293" tIns="395732" rIns="374293" bIns="135128" numCol="1" spcCol="1270" anchor="t" anchorCtr="0">
          <a:noAutofit/>
        </a:bodyPr>
        <a:lstStyle/>
        <a:p>
          <a:pPr marL="171450" lvl="1" indent="-171450" algn="l" defTabSz="844550">
            <a:lnSpc>
              <a:spcPct val="90000"/>
            </a:lnSpc>
            <a:spcBef>
              <a:spcPct val="0"/>
            </a:spcBef>
            <a:spcAft>
              <a:spcPct val="15000"/>
            </a:spcAft>
            <a:buChar char="•"/>
          </a:pPr>
          <a:r>
            <a:rPr lang="af-ZA" sz="1900" b="0" i="0" kern="1200"/>
            <a:t>parents and guardians </a:t>
          </a:r>
          <a:endParaRPr lang="en-US" sz="1900" kern="1200"/>
        </a:p>
        <a:p>
          <a:pPr marL="171450" lvl="1" indent="-171450" algn="l" defTabSz="844550">
            <a:lnSpc>
              <a:spcPct val="90000"/>
            </a:lnSpc>
            <a:spcBef>
              <a:spcPct val="0"/>
            </a:spcBef>
            <a:spcAft>
              <a:spcPct val="15000"/>
            </a:spcAft>
            <a:buChar char="•"/>
          </a:pPr>
          <a:r>
            <a:rPr lang="af-ZA" sz="1900" b="0" i="0" kern="1200"/>
            <a:t>friends </a:t>
          </a:r>
          <a:endParaRPr lang="en-US" sz="1900" kern="1200"/>
        </a:p>
        <a:p>
          <a:pPr marL="171450" lvl="1" indent="-171450" algn="l" defTabSz="844550">
            <a:lnSpc>
              <a:spcPct val="90000"/>
            </a:lnSpc>
            <a:spcBef>
              <a:spcPct val="0"/>
            </a:spcBef>
            <a:spcAft>
              <a:spcPct val="15000"/>
            </a:spcAft>
            <a:buChar char="•"/>
          </a:pPr>
          <a:r>
            <a:rPr lang="af-ZA" sz="1900" b="0" i="0" kern="1200"/>
            <a:t>peer groups </a:t>
          </a:r>
          <a:endParaRPr lang="en-US" sz="1900" kern="1200"/>
        </a:p>
      </dsp:txBody>
      <dsp:txXfrm>
        <a:off x="0" y="399806"/>
        <a:ext cx="4822672" cy="1376550"/>
      </dsp:txXfrm>
    </dsp:sp>
    <dsp:sp modelId="{8305CE29-3E19-4D67-84BB-0215A4E40548}">
      <dsp:nvSpPr>
        <dsp:cNvPr id="0" name=""/>
        <dsp:cNvSpPr/>
      </dsp:nvSpPr>
      <dsp:spPr>
        <a:xfrm>
          <a:off x="241133" y="119366"/>
          <a:ext cx="3375870" cy="56088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600" tIns="0" rIns="127600" bIns="0" numCol="1" spcCol="1270" anchor="ctr" anchorCtr="0">
          <a:noAutofit/>
        </a:bodyPr>
        <a:lstStyle/>
        <a:p>
          <a:pPr marL="0" lvl="0" indent="0" algn="l" defTabSz="844550">
            <a:lnSpc>
              <a:spcPct val="90000"/>
            </a:lnSpc>
            <a:spcBef>
              <a:spcPct val="0"/>
            </a:spcBef>
            <a:spcAft>
              <a:spcPct val="35000"/>
            </a:spcAft>
            <a:buNone/>
          </a:pPr>
          <a:r>
            <a:rPr lang="af-ZA" sz="1900" b="0" i="0" kern="1200"/>
            <a:t>Relationships may change with:</a:t>
          </a:r>
          <a:endParaRPr lang="en-US" sz="1900" kern="1200"/>
        </a:p>
      </dsp:txBody>
      <dsp:txXfrm>
        <a:off x="268513" y="146746"/>
        <a:ext cx="3321110" cy="506120"/>
      </dsp:txXfrm>
    </dsp:sp>
    <dsp:sp modelId="{AA39734A-0823-4504-AB77-CCBA61DE6ED7}">
      <dsp:nvSpPr>
        <dsp:cNvPr id="0" name=""/>
        <dsp:cNvSpPr/>
      </dsp:nvSpPr>
      <dsp:spPr>
        <a:xfrm>
          <a:off x="0" y="2159397"/>
          <a:ext cx="4822672" cy="137655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74293" tIns="395732" rIns="374293" bIns="135128" numCol="1" spcCol="1270" anchor="t" anchorCtr="0">
          <a:noAutofit/>
        </a:bodyPr>
        <a:lstStyle/>
        <a:p>
          <a:pPr marL="171450" lvl="1" indent="-171450" algn="l" defTabSz="844550">
            <a:lnSpc>
              <a:spcPct val="90000"/>
            </a:lnSpc>
            <a:spcBef>
              <a:spcPct val="0"/>
            </a:spcBef>
            <a:spcAft>
              <a:spcPct val="15000"/>
            </a:spcAft>
            <a:buChar char="•"/>
          </a:pPr>
          <a:r>
            <a:rPr lang="af-ZA" sz="1900" b="0" i="0" kern="1200"/>
            <a:t>conflict </a:t>
          </a:r>
          <a:endParaRPr lang="en-US" sz="1900" kern="1200"/>
        </a:p>
        <a:p>
          <a:pPr marL="171450" lvl="1" indent="-171450" algn="l" defTabSz="844550">
            <a:lnSpc>
              <a:spcPct val="90000"/>
            </a:lnSpc>
            <a:spcBef>
              <a:spcPct val="0"/>
            </a:spcBef>
            <a:spcAft>
              <a:spcPct val="15000"/>
            </a:spcAft>
            <a:buChar char="•"/>
          </a:pPr>
          <a:r>
            <a:rPr lang="af-ZA" sz="1900" b="0" i="0" kern="1200"/>
            <a:t>greater independence </a:t>
          </a:r>
          <a:endParaRPr lang="en-US" sz="1900" kern="1200"/>
        </a:p>
        <a:p>
          <a:pPr marL="171450" lvl="1" indent="-171450" algn="l" defTabSz="844550">
            <a:lnSpc>
              <a:spcPct val="90000"/>
            </a:lnSpc>
            <a:spcBef>
              <a:spcPct val="0"/>
            </a:spcBef>
            <a:spcAft>
              <a:spcPct val="15000"/>
            </a:spcAft>
            <a:buChar char="•"/>
          </a:pPr>
          <a:r>
            <a:rPr lang="af-ZA" sz="1900" b="0" i="0" kern="1200" dirty="0" err="1"/>
            <a:t>positive</a:t>
          </a:r>
          <a:r>
            <a:rPr lang="af-ZA" sz="1900" b="0" i="0" kern="1200" dirty="0"/>
            <a:t> </a:t>
          </a:r>
          <a:r>
            <a:rPr lang="af-ZA" sz="1900" b="0" i="0" kern="1200" dirty="0" err="1"/>
            <a:t>and</a:t>
          </a:r>
          <a:r>
            <a:rPr lang="af-ZA" sz="1900" b="0" i="0" kern="1200" dirty="0"/>
            <a:t> </a:t>
          </a:r>
          <a:r>
            <a:rPr lang="af-ZA" sz="1900" b="0" i="0" kern="1200" dirty="0" err="1"/>
            <a:t>negative</a:t>
          </a:r>
          <a:r>
            <a:rPr lang="af-ZA" sz="1900" b="0" i="0" kern="1200" dirty="0"/>
            <a:t> peer </a:t>
          </a:r>
          <a:r>
            <a:rPr lang="af-ZA" sz="1900" b="0" i="0" kern="1200" dirty="0" err="1"/>
            <a:t>pressure</a:t>
          </a:r>
          <a:r>
            <a:rPr lang="af-ZA" sz="1900" b="0" i="0" kern="1200" dirty="0"/>
            <a:t> </a:t>
          </a:r>
          <a:endParaRPr lang="en-US" sz="1900" kern="1200" dirty="0"/>
        </a:p>
      </dsp:txBody>
      <dsp:txXfrm>
        <a:off x="0" y="2159397"/>
        <a:ext cx="4822672" cy="1376550"/>
      </dsp:txXfrm>
    </dsp:sp>
    <dsp:sp modelId="{B7D4174D-BA2A-4A70-896A-81BF73215AE1}">
      <dsp:nvSpPr>
        <dsp:cNvPr id="0" name=""/>
        <dsp:cNvSpPr/>
      </dsp:nvSpPr>
      <dsp:spPr>
        <a:xfrm>
          <a:off x="241133" y="1878957"/>
          <a:ext cx="3375870" cy="560880"/>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600" tIns="0" rIns="127600" bIns="0" numCol="1" spcCol="1270" anchor="ctr" anchorCtr="0">
          <a:noAutofit/>
        </a:bodyPr>
        <a:lstStyle/>
        <a:p>
          <a:pPr marL="0" lvl="0" indent="0" algn="l" defTabSz="844550">
            <a:lnSpc>
              <a:spcPct val="90000"/>
            </a:lnSpc>
            <a:spcBef>
              <a:spcPct val="0"/>
            </a:spcBef>
            <a:spcAft>
              <a:spcPct val="35000"/>
            </a:spcAft>
            <a:buNone/>
          </a:pPr>
          <a:r>
            <a:rPr lang="af-ZA" sz="1900" b="0" i="0" kern="1200"/>
            <a:t>Possible experiences:</a:t>
          </a:r>
          <a:endParaRPr lang="en-US" sz="1900" kern="1200"/>
        </a:p>
      </dsp:txBody>
      <dsp:txXfrm>
        <a:off x="268513" y="1906337"/>
        <a:ext cx="3321110" cy="5061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buNone/>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dirty="0">
                <a:effectLst/>
                <a:latin typeface="Calibri" panose="020F0502020204030204" pitchFamily="34" charset="0"/>
                <a:ea typeface="Calibri" panose="020F0502020204030204" pitchFamily="34" charset="0"/>
                <a:cs typeface="Calibri" panose="020F0502020204030204" pitchFamily="34" charset="0"/>
              </a:rPr>
              <a:t>Make sure the class is divided into groups of 4–6. For the Popcorn Challenge, you can remind learners of the Lesson 2 posters displayed on the “Gallery Wall” and encourage them to walk past them as they enter the classroom. This will help them remember the content covered in the previous lesson.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a:buNone/>
            </a:pPr>
            <a:r>
              <a:rPr lang="en-ZA" sz="1100" dirty="0">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Slide 1:</a:t>
            </a:r>
            <a:r>
              <a:rPr lang="en-ZA" sz="1200" dirty="0">
                <a:effectLst/>
                <a:latin typeface="Calibri" panose="020F0502020204030204" pitchFamily="34" charset="0"/>
                <a:ea typeface="Calibri" panose="020F0502020204030204" pitchFamily="34" charset="0"/>
                <a:cs typeface="Times New Roman" panose="02020603050405020304" pitchFamily="18" charset="0"/>
              </a:rPr>
              <a:t> Welcome back, Grade </a:t>
            </a:r>
            <a:r>
              <a:rPr lang="en-ZA" sz="1200" dirty="0" err="1">
                <a:effectLst/>
                <a:latin typeface="Calibri" panose="020F0502020204030204" pitchFamily="34" charset="0"/>
                <a:ea typeface="Calibri" panose="020F0502020204030204" pitchFamily="34" charset="0"/>
                <a:cs typeface="Times New Roman" panose="02020603050405020304" pitchFamily="18" charset="0"/>
              </a:rPr>
              <a:t>10s</a:t>
            </a:r>
            <a:r>
              <a:rPr lang="en-ZA" sz="1200" dirty="0">
                <a:effectLst/>
                <a:latin typeface="Calibri" panose="020F0502020204030204" pitchFamily="34" charset="0"/>
                <a:ea typeface="Calibri" panose="020F0502020204030204" pitchFamily="34" charset="0"/>
                <a:cs typeface="Times New Roman" panose="02020603050405020304" pitchFamily="18" charset="0"/>
              </a:rPr>
              <a:t>. In the previous lesson, we covered a lot of content on </a:t>
            </a:r>
            <a:r>
              <a:rPr lang="en-ZA" sz="1200" b="1" dirty="0">
                <a:effectLst/>
                <a:latin typeface="Calibri" panose="020F0502020204030204" pitchFamily="34" charset="0"/>
                <a:ea typeface="Calibri" panose="020F0502020204030204" pitchFamily="34" charset="0"/>
                <a:cs typeface="Times New Roman" panose="02020603050405020304" pitchFamily="18" charset="0"/>
              </a:rPr>
              <a:t>physical changes during adolescence</a:t>
            </a:r>
            <a:r>
              <a:rPr lang="en-ZA" sz="1200" dirty="0">
                <a:effectLst/>
                <a:latin typeface="Calibri" panose="020F0502020204030204" pitchFamily="34" charset="0"/>
                <a:ea typeface="Calibri" panose="020F0502020204030204" pitchFamily="34" charset="0"/>
                <a:cs typeface="Times New Roman" panose="02020603050405020304" pitchFamily="18" charset="0"/>
              </a:rPr>
              <a:t>. Looking at the posters you created, I am impressed with your summaries and notes.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Let’s see how much you remember. We are going to do the Popcorn Challenge to refresh your memory.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Turn to your peer to start the challenge. One person will make a statement about something they remember from the previous lesson. The other person must then finish the sentence with as much detail as they can remember. You will take turns starting and finishing sentences until I say stop. </a:t>
            </a:r>
            <a:r>
              <a:rPr lang="en-ZA" sz="1200" i="1" dirty="0">
                <a:effectLst/>
                <a:latin typeface="Calibri" panose="020F0502020204030204" pitchFamily="34" charset="0"/>
                <a:ea typeface="Calibri" panose="020F0502020204030204" pitchFamily="34" charset="0"/>
                <a:cs typeface="Times New Roman" panose="02020603050405020304" pitchFamily="18" charset="0"/>
              </a:rPr>
              <a:t>(Allow 2 minutes in total for discussion.)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Well done, Grade </a:t>
            </a:r>
            <a:r>
              <a:rPr lang="en-ZA" sz="1200" dirty="0" err="1">
                <a:effectLst/>
                <a:latin typeface="Calibri" panose="020F0502020204030204" pitchFamily="34" charset="0"/>
                <a:ea typeface="Calibri" panose="020F0502020204030204" pitchFamily="34" charset="0"/>
                <a:cs typeface="Times New Roman" panose="02020603050405020304" pitchFamily="18" charset="0"/>
              </a:rPr>
              <a:t>10s</a:t>
            </a:r>
            <a:r>
              <a:rPr lang="en-ZA" sz="1200" dirty="0">
                <a:effectLst/>
                <a:latin typeface="Calibri" panose="020F0502020204030204" pitchFamily="34" charset="0"/>
                <a:ea typeface="Calibri" panose="020F0502020204030204" pitchFamily="34" charset="0"/>
                <a:cs typeface="Times New Roman" panose="02020603050405020304" pitchFamily="18" charset="0"/>
              </a:rPr>
              <a:t>. Some of you have a great memory.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As we mentioned last week, puberty brings about many changes in your body. Some of these changes are easy to see on the outside. However, there are also </a:t>
            </a:r>
            <a:r>
              <a:rPr lang="en-ZA" sz="1200" b="1" dirty="0">
                <a:effectLst/>
                <a:latin typeface="Calibri" panose="020F0502020204030204" pitchFamily="34" charset="0"/>
                <a:ea typeface="Calibri" panose="020F0502020204030204" pitchFamily="34" charset="0"/>
                <a:cs typeface="Times New Roman" panose="02020603050405020304" pitchFamily="18" charset="0"/>
              </a:rPr>
              <a:t>emotional and social changes</a:t>
            </a:r>
            <a:r>
              <a:rPr lang="en-ZA" sz="1200" dirty="0">
                <a:effectLst/>
                <a:latin typeface="Calibri" panose="020F0502020204030204" pitchFamily="34" charset="0"/>
                <a:ea typeface="Calibri" panose="020F0502020204030204" pitchFamily="34" charset="0"/>
                <a:cs typeface="Times New Roman" panose="02020603050405020304" pitchFamily="18" charset="0"/>
              </a:rPr>
              <a:t> that take place. These changes can make us feel different, and they are often the changes we struggle to understand. We will discuss these changes in today's lesson.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buFont typeface="Symbol" panose="05050102010706020507" pitchFamily="18" charset="2"/>
              <a:buNone/>
            </a:pPr>
            <a:endParaRPr lang="af-ZA" sz="1200" dirty="0">
              <a:effectLst/>
              <a:latin typeface="Times New Roman" panose="02020603050405020304" pitchFamily="18" charset="0"/>
              <a:ea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586235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Times New Roman" panose="02020603050405020304" pitchFamily="18" charset="0"/>
              </a:rPr>
              <a:t>Slide 2:</a:t>
            </a:r>
            <a:r>
              <a:rPr lang="en-ZA" sz="1200" dirty="0">
                <a:effectLst/>
                <a:latin typeface="Calibri" panose="020F0502020204030204" pitchFamily="34" charset="0"/>
                <a:ea typeface="Calibri" panose="020F0502020204030204" pitchFamily="34" charset="0"/>
                <a:cs typeface="Times New Roman" panose="02020603050405020304" pitchFamily="18" charset="0"/>
              </a:rPr>
              <a:t> By the end of the lesson, you should be able to:</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Reflect on how adolescence can influence personality development, emotional responses and self-understanding.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Identify emotional changes that may take place during adolescence.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Explain social changes that may take place during adolescence.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Courier New" panose="02070309020205020404" pitchFamily="49" charset="0"/>
              <a:buChar char="-"/>
            </a:pPr>
            <a:r>
              <a:rPr lang="en-ZA" sz="1200" dirty="0">
                <a:effectLst/>
                <a:latin typeface="Calibri" panose="020F0502020204030204" pitchFamily="34" charset="0"/>
                <a:ea typeface="Calibri" panose="020F0502020204030204" pitchFamily="34" charset="0"/>
                <a:cs typeface="Times New Roman" panose="02020603050405020304" pitchFamily="18" charset="0"/>
              </a:rPr>
              <a:t>Understand how changing relationships with family, social groups and peer groups can influence teenagers.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8017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3:</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During adolescence,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your personality starts to mature</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You may begin to understand yourself better, develop stronger opinions, question what you believe, and make choices that show the kind of person you are becoming.</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This stage is about moving from being </a:t>
            </a:r>
            <a:r>
              <a:rPr lang="en-ZA"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dependent</a:t>
            </a:r>
            <a:r>
              <a:rPr lang="en-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(needing others) to </a:t>
            </a:r>
            <a:r>
              <a:rPr lang="en-ZA"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independent</a:t>
            </a:r>
            <a:r>
              <a:rPr lang="en-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(doing it yourself) and eventually </a:t>
            </a:r>
            <a:r>
              <a:rPr lang="en-ZA"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interdependent</a:t>
            </a:r>
            <a:r>
              <a:rPr lang="en-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(working healthily with others).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881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4:</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As you are trying to understand yourself better, you may also experience strong emotions, confusion or sudden changes in how you feel.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Have you ever felt happy one moment, and then 10 minutes later you feel sad, without knowing why?</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Look at the other statements on the image on Slide 3. Have you ever had some of these thoughts?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Complete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1</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where you will rate which of these thoughts you struggle with the most. You do not have to share your answers with anyone. </a:t>
            </a:r>
            <a:r>
              <a:rPr lang="en-ZA" sz="12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(Allow 4 minutes.)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If I asked the class for feedback, we would probably find that everyone has struggled with some of these thoughts at some point. You are not alone.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Hormonal changes, which we spoke about last week, can also affect your emotional responses. They can even change how you respond to the people around you.</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5672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buNone/>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video covers both emotional and social changes. Learners will need to complete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after watching the section on emotional changes.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Pause the video at 3 min 36 sec</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so that they can finish the activity.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5</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Let’s watch a video on emotional shifts in teenagers, including intense emotions, mood swings, feelings of insecurity, feeling "invincible, challenging authority and changing beliefs and values.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Content Summary</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contains notes on this information, which learners may use for studying purposes at a later stage.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While watching the video, listen for the emotional changes that teenagers may experience during adolescence. Pay attention to the images and examples used to explain each idea.</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Watch video:</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Emotional Shifts in Teenagers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dirty="0">
                <a:solidFill>
                  <a:srgbClr val="000000"/>
                </a:solidFill>
                <a:effectLst/>
                <a:highlight>
                  <a:srgbClr val="FF00FF"/>
                </a:highlight>
                <a:latin typeface="Calibri" panose="020F0502020204030204" pitchFamily="34" charset="0"/>
                <a:ea typeface="Calibri" panose="020F0502020204030204" pitchFamily="34" charset="0"/>
                <a:cs typeface="Calibri" panose="020F0502020204030204" pitchFamily="34" charset="0"/>
              </a:rPr>
              <a:t>LINK </a:t>
            </a:r>
            <a:r>
              <a:rPr lang="en-ZA" sz="1200" b="1" dirty="0">
                <a:solidFill>
                  <a:srgbClr val="EE0000"/>
                </a:solidFill>
                <a:effectLst/>
                <a:highlight>
                  <a:srgbClr val="FF00FF"/>
                </a:highlight>
                <a:latin typeface="Calibri" panose="020F0502020204030204" pitchFamily="34" charset="0"/>
                <a:ea typeface="Calibri" panose="020F0502020204030204" pitchFamily="34" charset="0"/>
                <a:cs typeface="Calibri" panose="020F0502020204030204" pitchFamily="34" charset="0"/>
              </a:rPr>
              <a:t>(</a:t>
            </a: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Pause the video at 3 min 36 sec)</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Pause the video at 3 min 36 sec</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Allow 2 minutes for learners to complete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Part 1</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As mentioned earlier, all these changes that are happening in your body can also begin to affect your relationships with the people around you.</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Have you ever noticed that since starting high school, you may prefer spending time with your friends rather than your parents? Or that you can tell your friends almost anything, but find it more difficult to speak openly with your parents?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is completely normal.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Let’s watch the second part of this clip. (Watch the last 3 minutes.)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Learners to complete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Part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of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5428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6:</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Relationships with parents or guardians may begin to change</a:t>
            </a:r>
            <a:r>
              <a:rPr lang="en-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Teenagers may want more independence, while parents or guardians may still want to guide and protect them. This can sometimes lead to more arguments or disagreements. Parents may feel disrespected, while teenagers may feel that they are not being heard.</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Social groups</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become more important during adolescence. Teenagers may spend more time with friends and may be influenced by their interests, opinions and behaviour. These groups can shape how teenagers think, dress, speak and make decisions.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need to be accepted by a peer group</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can sometimes lead to peer pressure. A teenager may feel pushed to do something they do not really want to do in order to fit in. However, peers can also have a positive influence. Good friends can make you feel heard and supported, encourage you to study harder, help you make responsible choices, or stop you from doing something unsafe or harmful.</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28600">
              <a:lnSpc>
                <a:spcPct val="115000"/>
              </a:lnSpc>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Hand out one scenario from the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Scenarios</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document to each group. Learners to complete the questions in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3</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Each group should appoint one spokesperson to summarise their feedback in 30 seconds.</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Answers are available in the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 MEMO</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77760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01625">
              <a:lnSpc>
                <a:spcPct val="115000"/>
              </a:lnSpc>
              <a:buNone/>
              <a:tabLst>
                <a:tab pos="340360" algn="l"/>
                <a:tab pos="5654040" algn="l"/>
              </a:tabLst>
            </a:pPr>
            <a:r>
              <a:rPr lang="en-ZA" sz="1200" b="1"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Note to teacher:</a:t>
            </a:r>
            <a:r>
              <a:rPr lang="en-ZA" sz="1200" dirty="0">
                <a:solidFill>
                  <a:srgbClr val="EE0000"/>
                </a:solidFill>
                <a:effectLst/>
                <a:latin typeface="Calibri" panose="020F0502020204030204" pitchFamily="34" charset="0"/>
                <a:ea typeface="Calibri" panose="020F0502020204030204" pitchFamily="34" charset="0"/>
                <a:cs typeface="Calibri" panose="020F0502020204030204" pitchFamily="34" charset="0"/>
              </a:rPr>
              <a:t> </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Learners will need to refer back to their responses in this reflection activity at the start of the next lesson.</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73025">
              <a:lnSpc>
                <a:spcPct val="115000"/>
              </a:lnSpc>
              <a:buNone/>
              <a:tabLst>
                <a:tab pos="340360" algn="l"/>
                <a:tab pos="5654040" algn="l"/>
              </a:tabLst>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tabLst>
                <a:tab pos="340360" algn="l"/>
                <a:tab pos="5654040" algn="l"/>
              </a:tabLst>
            </a:pP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Slide 7:</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As we finish this lesson, complete the statements in </a:t>
            </a:r>
            <a:r>
              <a:rPr lang="en-ZA" sz="1200" b="1"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Activity 4</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i="1" u="sng"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Lesson 3 – Worksheet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a:effectLst/>
              <a:latin typeface="Calibri" panose="020F0502020204030204" pitchFamily="34" charset="0"/>
              <a:ea typeface="Times New Roman" panose="02020603050405020304" pitchFamily="18" charset="0"/>
              <a:cs typeface="Times New Roman" panose="02020603050405020304" pitchFamily="18" charset="0"/>
            </a:endParaRPr>
          </a:p>
          <a:p>
            <a:pPr marL="0" lvl="0" indent="0" algn="l" rtl="0">
              <a:lnSpc>
                <a:spcPct val="100000"/>
              </a:lnSpc>
              <a:spcBef>
                <a:spcPts val="0"/>
              </a:spcBef>
              <a:spcAft>
                <a:spcPts val="0"/>
              </a:spcAft>
              <a:buSzPts val="1400"/>
              <a:buFont typeface="Noto Sans Symbols"/>
              <a:buNone/>
            </a:pPr>
            <a:br>
              <a:rPr lang="en-ZA" sz="1200">
                <a:solidFill>
                  <a:srgbClr val="595959"/>
                </a:solidFill>
                <a:latin typeface="Arial"/>
                <a:ea typeface="Arial"/>
                <a:cs typeface="Arial"/>
                <a:sym typeface="Arial"/>
              </a:rPr>
            </a:br>
            <a:endParaRPr sz="1200" dirty="0">
              <a:latin typeface="Times New Roman"/>
              <a:ea typeface="Times New Roman"/>
              <a:cs typeface="Times New Roman"/>
              <a:sym typeface="Times New Roman"/>
            </a:endParaRPr>
          </a:p>
          <a:p>
            <a:pPr marL="457200" lvl="0" indent="-228600" algn="l" rtl="0">
              <a:lnSpc>
                <a:spcPct val="100000"/>
              </a:lnSpc>
              <a:spcBef>
                <a:spcPts val="0"/>
              </a:spcBef>
              <a:spcAft>
                <a:spcPts val="0"/>
              </a:spcAft>
              <a:buClr>
                <a:schemeClr val="dk1"/>
              </a:buClr>
              <a:buSzPts val="1400"/>
              <a:buFont typeface="Arial"/>
              <a:buNone/>
            </a:pPr>
            <a:endParaRPr dirty="0"/>
          </a:p>
          <a:p>
            <a:pPr marL="0" marR="0" lvl="0" indent="0" algn="l" rtl="0">
              <a:lnSpc>
                <a:spcPct val="100000"/>
              </a:lnSpc>
              <a:spcBef>
                <a:spcPts val="0"/>
              </a:spcBef>
              <a:spcAft>
                <a:spcPts val="0"/>
              </a:spcAft>
              <a:buClr>
                <a:srgbClr val="595959"/>
              </a:buClr>
              <a:buSzPts val="1800"/>
              <a:buFont typeface="Arial"/>
              <a:buNone/>
            </a:pPr>
            <a:endParaRPr dirty="0"/>
          </a:p>
        </p:txBody>
      </p:sp>
      <p:sp>
        <p:nvSpPr>
          <p:cNvPr id="102" name="Google Shape;102;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fld id="{00000000-1234-1234-1234-123412341234}" type="slidenum">
              <a:rPr lang="en-ZA"/>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975AE-E253-612B-0388-18919F3C5AB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21E8962C-6A8C-3A6A-E398-8B9A37984D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4FAFD36-1435-490C-0014-1F402041DFDB}"/>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8136A0A5-1A9D-633F-78D0-0821F649588B}"/>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3E5CF9B-07E0-476C-7891-B47C495713B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85072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0846A-A866-4EFC-9801-7F935CFEE2B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141DD4A0-B565-9779-753A-E2F028250F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29DFC2-E1D6-30B8-6182-FFF49EC624FD}"/>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A50F23DA-4382-2AEE-1385-76F0E7BCDFC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F9D0438-C7C8-15C8-6349-A3642C5E8CA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48549481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C77D1-8A7F-8C73-1787-6D9D97BAB516}"/>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6EEB1630-2E40-4AE5-E72E-375E9C9664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7197CA4-F82A-7118-E3BD-CFB7F05204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A2FE716F-5138-DC3E-096D-00C72810DB86}"/>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ADB30FFE-1C6E-FE6F-08BA-B783E5E79F37}"/>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345DF442-3A8E-0A2C-621B-66E6E959B08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4542860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F1583-47A3-D8B1-ADE2-821B0948A44A}"/>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8EDF82D1-0079-139B-21EB-E480A4293D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E79B08-A072-46C3-5B18-D7577F106D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EE4631C4-56EA-22E4-436B-E4600D3314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DA59C8-1259-D351-C43C-46C6BE9525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7B8B9444-E19D-0D5C-05D1-D575F900202B}"/>
              </a:ext>
            </a:extLst>
          </p:cNvPr>
          <p:cNvSpPr>
            <a:spLocks noGrp="1"/>
          </p:cNvSpPr>
          <p:nvPr>
            <p:ph type="dt" sz="half" idx="10"/>
          </p:nvPr>
        </p:nvSpPr>
        <p:spPr/>
        <p:txBody>
          <a:bodyPr/>
          <a:lstStyle/>
          <a:p>
            <a:endParaRPr lang="af-ZA"/>
          </a:p>
        </p:txBody>
      </p:sp>
      <p:sp>
        <p:nvSpPr>
          <p:cNvPr id="8" name="Footer Placeholder 7">
            <a:extLst>
              <a:ext uri="{FF2B5EF4-FFF2-40B4-BE49-F238E27FC236}">
                <a16:creationId xmlns:a16="http://schemas.microsoft.com/office/drawing/2014/main" id="{4E26FFB3-D2CE-6610-31E3-4D5E4F86D442}"/>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FEC7B0F7-1B04-6802-59AF-7B4D66E4AC2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9751270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59629-F631-6FAE-7D4F-88BD3F5A89A6}"/>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0FF27FC1-01F4-B3E4-3827-6E213BEECE36}"/>
              </a:ext>
            </a:extLst>
          </p:cNvPr>
          <p:cNvSpPr>
            <a:spLocks noGrp="1"/>
          </p:cNvSpPr>
          <p:nvPr>
            <p:ph type="dt" sz="half" idx="10"/>
          </p:nvPr>
        </p:nvSpPr>
        <p:spPr/>
        <p:txBody>
          <a:bodyPr/>
          <a:lstStyle/>
          <a:p>
            <a:endParaRPr lang="af-ZA"/>
          </a:p>
        </p:txBody>
      </p:sp>
      <p:sp>
        <p:nvSpPr>
          <p:cNvPr id="4" name="Footer Placeholder 3">
            <a:extLst>
              <a:ext uri="{FF2B5EF4-FFF2-40B4-BE49-F238E27FC236}">
                <a16:creationId xmlns:a16="http://schemas.microsoft.com/office/drawing/2014/main" id="{9E288D44-7546-D57A-28DD-6CD71F5AFACC}"/>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D2946578-03AF-9480-EA4F-2D55355965F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884515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65039F-7FE5-9313-34EE-392ED9EB2490}"/>
              </a:ext>
            </a:extLst>
          </p:cNvPr>
          <p:cNvSpPr>
            <a:spLocks noGrp="1"/>
          </p:cNvSpPr>
          <p:nvPr>
            <p:ph type="dt" sz="half" idx="10"/>
          </p:nvPr>
        </p:nvSpPr>
        <p:spPr/>
        <p:txBody>
          <a:bodyPr/>
          <a:lstStyle/>
          <a:p>
            <a:endParaRPr lang="af-ZA"/>
          </a:p>
        </p:txBody>
      </p:sp>
      <p:sp>
        <p:nvSpPr>
          <p:cNvPr id="3" name="Footer Placeholder 2">
            <a:extLst>
              <a:ext uri="{FF2B5EF4-FFF2-40B4-BE49-F238E27FC236}">
                <a16:creationId xmlns:a16="http://schemas.microsoft.com/office/drawing/2014/main" id="{01E15FB7-DE0C-E824-9327-10B7805A3184}"/>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11A539B7-1F52-786F-75E4-FB5C308B446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601411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7DFDE-2F05-BC80-F583-19706240E1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1BB8F066-79EB-697A-4BEC-ED1CC67B02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5D17A109-D095-259D-9473-3EB642396E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84AE16-4063-6A34-E38B-19CB610FD5F4}"/>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FC7E707C-FEA6-144E-CAD0-BDE9896C0123}"/>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7FE19234-8A4B-D863-5466-90346DF1EE6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043404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10C51-99A1-C1F9-0C36-9D92B98965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6367D0FC-CA94-BBEB-DA76-30D9A7D1E4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EA2BFECB-0A0A-D500-2C3C-6D0177AAC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38B89D-543B-73F7-6B18-C256FE8F4169}"/>
              </a:ext>
            </a:extLst>
          </p:cNvPr>
          <p:cNvSpPr>
            <a:spLocks noGrp="1"/>
          </p:cNvSpPr>
          <p:nvPr>
            <p:ph type="dt" sz="half" idx="10"/>
          </p:nvPr>
        </p:nvSpPr>
        <p:spPr/>
        <p:txBody>
          <a:bodyPr/>
          <a:lstStyle/>
          <a:p>
            <a:endParaRPr lang="af-ZA"/>
          </a:p>
        </p:txBody>
      </p:sp>
      <p:sp>
        <p:nvSpPr>
          <p:cNvPr id="6" name="Footer Placeholder 5">
            <a:extLst>
              <a:ext uri="{FF2B5EF4-FFF2-40B4-BE49-F238E27FC236}">
                <a16:creationId xmlns:a16="http://schemas.microsoft.com/office/drawing/2014/main" id="{AF81A23E-27F0-763C-4279-6927AA64CEC9}"/>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1C9C1A73-5FA1-C638-6346-19553530268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4128108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C04A0-05E2-19D1-4AAD-4343E47C9DA0}"/>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2D265B93-592E-660F-BF9C-E19D12159F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8A816847-C27B-16E4-8BF2-772BC942EA8E}"/>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2E0AB21B-A783-B3AF-17E6-92B0D92E8262}"/>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C88D3DE-6ACE-1F78-E628-2684C863F00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3598447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65255C-C8AB-2318-8907-E8B6D94069B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840ED14-6633-D905-FBC0-652D87082D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F3686B64-C27C-3379-C175-EA8E08325A81}"/>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A7248FCB-B12B-53FB-2D0F-387D9010CB84}"/>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D1252D62-B98F-0BE2-4E4F-9857BAB84EC4}"/>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422736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271105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33148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134825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6261356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4358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5364337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txBody>
          <a:bodyPr/>
          <a:lstStyle/>
          <a:p>
            <a:endParaRPr lang="en-US"/>
          </a:p>
        </p:txBody>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21996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9763268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455925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F945D-B156-A23B-7606-14129306C5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180C3F3F-70FA-E47D-4DB2-A85D35B5FD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30B575-E6D6-2196-3552-E85BE44B0B36}"/>
              </a:ext>
            </a:extLst>
          </p:cNvPr>
          <p:cNvSpPr>
            <a:spLocks noGrp="1"/>
          </p:cNvSpPr>
          <p:nvPr>
            <p:ph type="dt" sz="half" idx="10"/>
          </p:nvPr>
        </p:nvSpPr>
        <p:spPr/>
        <p:txBody>
          <a:bodyPr/>
          <a:lstStyle/>
          <a:p>
            <a:endParaRPr lang="af-ZA"/>
          </a:p>
        </p:txBody>
      </p:sp>
      <p:sp>
        <p:nvSpPr>
          <p:cNvPr id="5" name="Footer Placeholder 4">
            <a:extLst>
              <a:ext uri="{FF2B5EF4-FFF2-40B4-BE49-F238E27FC236}">
                <a16:creationId xmlns:a16="http://schemas.microsoft.com/office/drawing/2014/main" id="{534D163A-4FCA-94EE-B038-BE2034F08B6D}"/>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0426F2D-4D66-676F-BF38-C605DA4A0651}"/>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238747326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image" Target="../media/image2.jpg"/><Relationship Id="rId5" Type="http://schemas.openxmlformats.org/officeDocument/2006/relationships/slideLayout" Target="../slideLayouts/slideLayout24.xml"/><Relationship Id="rId10" Type="http://schemas.openxmlformats.org/officeDocument/2006/relationships/theme" Target="../theme/theme3.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6DD382-8C94-0062-8140-40D001D583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C09329AE-95E9-E2AF-2784-5FFDBC174F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917B0724-BE66-2374-461F-94F22B5D848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af-ZA"/>
          </a:p>
        </p:txBody>
      </p:sp>
      <p:sp>
        <p:nvSpPr>
          <p:cNvPr id="5" name="Footer Placeholder 4">
            <a:extLst>
              <a:ext uri="{FF2B5EF4-FFF2-40B4-BE49-F238E27FC236}">
                <a16:creationId xmlns:a16="http://schemas.microsoft.com/office/drawing/2014/main" id="{A85CFF25-1F8B-2632-CAF1-CCA494EA08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7398128B-47D1-480F-EA8D-7D3705E9CA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421958548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l="-1000" r="-1000"/>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079521166"/>
      </p:ext>
    </p:extLst>
  </p:cSld>
  <p:clrMap bg1="lt1" tx1="dk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0.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4.jpeg"/><Relationship Id="rId4" Type="http://schemas.openxmlformats.org/officeDocument/2006/relationships/diagramData" Target="../diagrams/data2.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9.png"/><Relationship Id="rId7" Type="http://schemas.openxmlformats.org/officeDocument/2006/relationships/diagramColors" Target="../diagrams/colors3.xm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E448F2-A720-017F-FD61-47FBD01FB6F1}"/>
              </a:ext>
            </a:extLst>
          </p:cNvPr>
          <p:cNvPicPr>
            <a:picLocks noChangeAspect="1"/>
          </p:cNvPicPr>
          <p:nvPr/>
        </p:nvPicPr>
        <p:blipFill>
          <a:blip r:embed="rId3"/>
          <a:srcRect l="1381" r="1381"/>
          <a:stretch>
            <a:fillRect/>
          </a:stretch>
        </p:blipFill>
        <p:spPr>
          <a:xfrm>
            <a:off x="1" y="0"/>
            <a:ext cx="12192000" cy="6858000"/>
          </a:xfrm>
          <a:prstGeom prst="rect">
            <a:avLst/>
          </a:prstGeom>
        </p:spPr>
      </p:pic>
      <p:sp>
        <p:nvSpPr>
          <p:cNvPr id="5" name="Rectangle 4">
            <a:extLst>
              <a:ext uri="{FF2B5EF4-FFF2-40B4-BE49-F238E27FC236}">
                <a16:creationId xmlns:a16="http://schemas.microsoft.com/office/drawing/2014/main" id="{2EB30FC8-5B60-615F-6C06-00A72DD50C68}"/>
              </a:ext>
            </a:extLst>
          </p:cNvPr>
          <p:cNvSpPr/>
          <p:nvPr/>
        </p:nvSpPr>
        <p:spPr>
          <a:xfrm>
            <a:off x="135485" y="0"/>
            <a:ext cx="7561686" cy="186204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5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GRADE 10</a:t>
            </a:r>
          </a:p>
        </p:txBody>
      </p:sp>
      <p:sp>
        <p:nvSpPr>
          <p:cNvPr id="6" name="Rectangle 5">
            <a:extLst>
              <a:ext uri="{FF2B5EF4-FFF2-40B4-BE49-F238E27FC236}">
                <a16:creationId xmlns:a16="http://schemas.microsoft.com/office/drawing/2014/main" id="{C93973FB-C993-C563-C232-18DB52D456F9}"/>
              </a:ext>
            </a:extLst>
          </p:cNvPr>
          <p:cNvSpPr/>
          <p:nvPr/>
        </p:nvSpPr>
        <p:spPr>
          <a:xfrm>
            <a:off x="370864" y="1680742"/>
            <a:ext cx="6077305"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Development of the Self in Society</a:t>
            </a:r>
          </a:p>
        </p:txBody>
      </p:sp>
      <p:sp>
        <p:nvSpPr>
          <p:cNvPr id="7" name="Rectangle 6">
            <a:extLst>
              <a:ext uri="{FF2B5EF4-FFF2-40B4-BE49-F238E27FC236}">
                <a16:creationId xmlns:a16="http://schemas.microsoft.com/office/drawing/2014/main" id="{0E64EF24-B538-DD41-9C20-BB808CF3C20A}"/>
              </a:ext>
            </a:extLst>
          </p:cNvPr>
          <p:cNvSpPr/>
          <p:nvPr/>
        </p:nvSpPr>
        <p:spPr>
          <a:xfrm>
            <a:off x="370864" y="5811560"/>
            <a:ext cx="1362874"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Term 3</a:t>
            </a:r>
          </a:p>
        </p:txBody>
      </p:sp>
      <p:sp>
        <p:nvSpPr>
          <p:cNvPr id="8" name="Rectangle 7">
            <a:extLst>
              <a:ext uri="{FF2B5EF4-FFF2-40B4-BE49-F238E27FC236}">
                <a16:creationId xmlns:a16="http://schemas.microsoft.com/office/drawing/2014/main" id="{C393FED2-2740-AE4E-29BF-32EBB88A88A8}"/>
              </a:ext>
            </a:extLst>
          </p:cNvPr>
          <p:cNvSpPr/>
          <p:nvPr/>
        </p:nvSpPr>
        <p:spPr>
          <a:xfrm>
            <a:off x="370864" y="6244127"/>
            <a:ext cx="10495182" cy="52322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Lesson 3: </a:t>
            </a:r>
            <a:r>
              <a:rPr lang="en-US" sz="2800" b="1" dirty="0">
                <a:ln w="13462">
                  <a:solidFill>
                    <a:prstClr val="white"/>
                  </a:solidFill>
                  <a:prstDash val="solid"/>
                </a:ln>
                <a:solidFill>
                  <a:prstClr val="black">
                    <a:lumMod val="85000"/>
                    <a:lumOff val="15000"/>
                  </a:prstClr>
                </a:solidFill>
                <a:effectLst>
                  <a:outerShdw dist="38100" dir="2700000" algn="bl" rotWithShape="0">
                    <a:srgbClr val="84ACB6"/>
                  </a:outerShdw>
                </a:effectLst>
              </a:rPr>
              <a:t>Social and emotional</a:t>
            </a:r>
            <a:r>
              <a:rPr kumimoji="0" lang="en-US" sz="2800" b="1" i="0" u="none" strike="noStrike" kern="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84ACB6"/>
                  </a:outerShdw>
                </a:effectLst>
                <a:uLnTx/>
                <a:uFillTx/>
                <a:latin typeface="Arial"/>
                <a:cs typeface="Arial"/>
                <a:sym typeface="Arial"/>
              </a:rPr>
              <a:t> changes during adolescence</a:t>
            </a:r>
          </a:p>
        </p:txBody>
      </p:sp>
      <p:pic>
        <p:nvPicPr>
          <p:cNvPr id="9" name="Picture 8">
            <a:extLst>
              <a:ext uri="{FF2B5EF4-FFF2-40B4-BE49-F238E27FC236}">
                <a16:creationId xmlns:a16="http://schemas.microsoft.com/office/drawing/2014/main" id="{0F034C65-D63C-F892-F4C6-259805C24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8723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CDDBC-0C2F-9A3E-9B9A-CB4CBF011357}"/>
              </a:ext>
            </a:extLst>
          </p:cNvPr>
          <p:cNvSpPr>
            <a:spLocks noGrp="1"/>
          </p:cNvSpPr>
          <p:nvPr>
            <p:ph type="title"/>
          </p:nvPr>
        </p:nvSpPr>
        <p:spPr>
          <a:xfrm>
            <a:off x="6534318" y="236862"/>
            <a:ext cx="4491821" cy="1616203"/>
          </a:xfrm>
        </p:spPr>
        <p:txBody>
          <a:bodyPr anchor="b">
            <a:normAutofit/>
          </a:bodyPr>
          <a:lstStyle/>
          <a:p>
            <a:r>
              <a:rPr lang="en-ZA" sz="3200" dirty="0"/>
              <a:t>By the end of the lesson, you should be able to:</a:t>
            </a:r>
            <a:endParaRPr lang="af-ZA" sz="3200" dirty="0"/>
          </a:p>
        </p:txBody>
      </p:sp>
      <p:pic>
        <p:nvPicPr>
          <p:cNvPr id="4" name="Picture 3">
            <a:extLst>
              <a:ext uri="{FF2B5EF4-FFF2-40B4-BE49-F238E27FC236}">
                <a16:creationId xmlns:a16="http://schemas.microsoft.com/office/drawing/2014/main" id="{D3BEE4BA-38CC-8967-74AC-74E01CA2B45C}"/>
              </a:ext>
            </a:extLst>
          </p:cNvPr>
          <p:cNvPicPr>
            <a:picLocks noChangeAspect="1"/>
          </p:cNvPicPr>
          <p:nvPr/>
        </p:nvPicPr>
        <p:blipFill>
          <a:blip r:embed="rId3"/>
          <a:srcRect l="21858" r="18808" b="-1"/>
          <a:stretch>
            <a:fillRect/>
          </a:stretch>
        </p:blipFill>
        <p:spPr>
          <a:xfrm>
            <a:off x="20" y="10"/>
            <a:ext cx="6095980" cy="6857990"/>
          </a:xfrm>
          <a:prstGeom prst="rect">
            <a:avLst/>
          </a:prstGeom>
        </p:spPr>
      </p:pic>
      <p:grpSp>
        <p:nvGrpSpPr>
          <p:cNvPr id="23" name="Group 22">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3362" cy="6858000"/>
            <a:chOff x="12068638" y="0"/>
            <a:chExt cx="123362" cy="6858000"/>
          </a:xfrm>
        </p:grpSpPr>
        <p:sp>
          <p:nvSpPr>
            <p:cNvPr id="24" name="Rectangle 23">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sp>
          <p:nvSpPr>
            <p:cNvPr id="25" name="Rectangle 24">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Arial"/>
                <a:ea typeface="+mn-ea"/>
                <a:cs typeface="+mn-cs"/>
                <a:sym typeface="Arial"/>
              </a:endParaRPr>
            </a:p>
          </p:txBody>
        </p:sp>
      </p:grpSp>
      <p:sp>
        <p:nvSpPr>
          <p:cNvPr id="3" name="Text Placeholder 2">
            <a:extLst>
              <a:ext uri="{FF2B5EF4-FFF2-40B4-BE49-F238E27FC236}">
                <a16:creationId xmlns:a16="http://schemas.microsoft.com/office/drawing/2014/main" id="{D1C46CFB-A889-7DDC-899E-E74CFCE5BAF0}"/>
              </a:ext>
            </a:extLst>
          </p:cNvPr>
          <p:cNvSpPr>
            <a:spLocks noGrp="1"/>
          </p:cNvSpPr>
          <p:nvPr>
            <p:ph type="body" idx="1"/>
          </p:nvPr>
        </p:nvSpPr>
        <p:spPr>
          <a:xfrm>
            <a:off x="6534318" y="2089927"/>
            <a:ext cx="4910922" cy="4531211"/>
          </a:xfrm>
        </p:spPr>
        <p:txBody>
          <a:bodyPr anchor="t">
            <a:normAutofit/>
          </a:bodyPr>
          <a:lstStyle/>
          <a:p>
            <a:pPr lvl="0"/>
            <a:r>
              <a:rPr lang="en-GB" sz="2000" dirty="0">
                <a:latin typeface="Calibri" panose="020F0502020204030204" pitchFamily="34" charset="0"/>
                <a:ea typeface="Calibri" panose="020F0502020204030204" pitchFamily="34" charset="0"/>
                <a:cs typeface="Calibri" panose="020F0502020204030204" pitchFamily="34" charset="0"/>
              </a:rPr>
              <a:t>Reflect on how adolescence can influence personality development, emotional responses and self-understanding.</a:t>
            </a:r>
          </a:p>
          <a:p>
            <a:pPr lvl="0"/>
            <a:r>
              <a:rPr lang="en-GB" sz="2000" dirty="0">
                <a:latin typeface="Calibri" panose="020F0502020204030204" pitchFamily="34" charset="0"/>
                <a:ea typeface="Calibri" panose="020F0502020204030204" pitchFamily="34" charset="0"/>
                <a:cs typeface="Calibri" panose="020F0502020204030204" pitchFamily="34" charset="0"/>
              </a:rPr>
              <a:t>Identify emotional changes that may take place during adolescence.</a:t>
            </a:r>
          </a:p>
          <a:p>
            <a:pPr lvl="0"/>
            <a:r>
              <a:rPr lang="en-GB" sz="2000" dirty="0">
                <a:latin typeface="Calibri" panose="020F0502020204030204" pitchFamily="34" charset="0"/>
                <a:ea typeface="Calibri" panose="020F0502020204030204" pitchFamily="34" charset="0"/>
                <a:cs typeface="Calibri" panose="020F0502020204030204" pitchFamily="34" charset="0"/>
              </a:rPr>
              <a:t>Explain social changes that may take place during adolescence.</a:t>
            </a:r>
          </a:p>
          <a:p>
            <a:pPr lvl="0"/>
            <a:r>
              <a:rPr lang="en-GB" sz="2000" dirty="0">
                <a:latin typeface="Calibri" panose="020F0502020204030204" pitchFamily="34" charset="0"/>
                <a:ea typeface="Calibri" panose="020F0502020204030204" pitchFamily="34" charset="0"/>
                <a:cs typeface="Calibri" panose="020F0502020204030204" pitchFamily="34" charset="0"/>
              </a:rPr>
              <a:t>Understand how changing relationships with family, social groups and peer groups can influence teenagers.</a:t>
            </a:r>
          </a:p>
          <a:p>
            <a:pPr marL="114300" lvl="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a:p>
            <a:pPr marL="114300" indent="0">
              <a:buNone/>
            </a:pPr>
            <a:endParaRPr lang="af-ZA" sz="20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48E0929-BBE4-0CDB-5A7A-35313DC7E7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99766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21B1EC-5B80-3C03-20E2-772277DDF93F}"/>
              </a:ext>
            </a:extLst>
          </p:cNvPr>
          <p:cNvSpPr>
            <a:spLocks noGrp="1"/>
          </p:cNvSpPr>
          <p:nvPr>
            <p:ph type="title"/>
          </p:nvPr>
        </p:nvSpPr>
        <p:spPr>
          <a:xfrm>
            <a:off x="586478" y="1683756"/>
            <a:ext cx="3115265" cy="2396359"/>
          </a:xfrm>
        </p:spPr>
        <p:txBody>
          <a:bodyPr anchor="b">
            <a:normAutofit/>
          </a:bodyPr>
          <a:lstStyle/>
          <a:p>
            <a:pPr algn="r"/>
            <a:r>
              <a:rPr lang="af-ZA" sz="4000">
                <a:solidFill>
                  <a:srgbClr val="FFFFFF"/>
                </a:solidFill>
              </a:rPr>
              <a:t>Maturing personality</a:t>
            </a:r>
          </a:p>
        </p:txBody>
      </p:sp>
      <p:graphicFrame>
        <p:nvGraphicFramePr>
          <p:cNvPr id="5" name="Text Placeholder 2">
            <a:extLst>
              <a:ext uri="{FF2B5EF4-FFF2-40B4-BE49-F238E27FC236}">
                <a16:creationId xmlns:a16="http://schemas.microsoft.com/office/drawing/2014/main" id="{9E93DD0C-F4F7-020D-4479-687B75BC36BE}"/>
              </a:ext>
            </a:extLst>
          </p:cNvPr>
          <p:cNvGraphicFramePr/>
          <p:nvPr>
            <p:extLst>
              <p:ext uri="{D42A27DB-BD31-4B8C-83A1-F6EECF244321}">
                <p14:modId xmlns:p14="http://schemas.microsoft.com/office/powerpoint/2010/main" val="231157488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36DE0456-F8D0-DCC8-4C10-CD8E62D2955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4965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6FBD35BC-9442-2E4F-5070-BD27AA8990E8}"/>
              </a:ext>
            </a:extLst>
          </p:cNvPr>
          <p:cNvPicPr>
            <a:picLocks noChangeAspect="1"/>
          </p:cNvPicPr>
          <p:nvPr/>
        </p:nvPicPr>
        <p:blipFill>
          <a:blip r:embed="rId3"/>
          <a:srcRect b="1334"/>
          <a:stretch>
            <a:fillRect/>
          </a:stretch>
        </p:blipFill>
        <p:spPr>
          <a:xfrm>
            <a:off x="20" y="1282"/>
            <a:ext cx="12191980" cy="6856718"/>
          </a:xfrm>
          <a:prstGeom prst="rect">
            <a:avLst/>
          </a:prstGeom>
        </p:spPr>
      </p:pic>
      <p:pic>
        <p:nvPicPr>
          <p:cNvPr id="4" name="Picture 3">
            <a:extLst>
              <a:ext uri="{FF2B5EF4-FFF2-40B4-BE49-F238E27FC236}">
                <a16:creationId xmlns:a16="http://schemas.microsoft.com/office/drawing/2014/main" id="{069ECBA6-9CD1-D7BD-8AB0-A7D741CD3E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8153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8E814-C3D3-FA53-3D7B-5E82D069B2E7}"/>
              </a:ext>
            </a:extLst>
          </p:cNvPr>
          <p:cNvSpPr>
            <a:spLocks noGrp="1"/>
          </p:cNvSpPr>
          <p:nvPr>
            <p:ph type="title"/>
          </p:nvPr>
        </p:nvSpPr>
        <p:spPr>
          <a:xfrm>
            <a:off x="6417733" y="490537"/>
            <a:ext cx="5291663" cy="1628775"/>
          </a:xfrm>
        </p:spPr>
        <p:txBody>
          <a:bodyPr anchor="b">
            <a:normAutofit/>
          </a:bodyPr>
          <a:lstStyle/>
          <a:p>
            <a:r>
              <a:rPr lang="af-ZA" sz="4000"/>
              <a:t>Emotional</a:t>
            </a:r>
            <a:r>
              <a:rPr lang="af-ZA" sz="4000" dirty="0"/>
              <a:t> </a:t>
            </a:r>
            <a:r>
              <a:rPr lang="af-ZA" sz="4000"/>
              <a:t>shifts</a:t>
            </a:r>
            <a:r>
              <a:rPr lang="af-ZA" sz="4000" dirty="0"/>
              <a:t> in </a:t>
            </a:r>
            <a:r>
              <a:rPr lang="af-ZA" sz="4000"/>
              <a:t>teenagers</a:t>
            </a:r>
            <a:endParaRPr lang="af-ZA" sz="4000" dirty="0"/>
          </a:p>
        </p:txBody>
      </p:sp>
      <p:pic>
        <p:nvPicPr>
          <p:cNvPr id="12" name="Picture 11">
            <a:extLst>
              <a:ext uri="{FF2B5EF4-FFF2-40B4-BE49-F238E27FC236}">
                <a16:creationId xmlns:a16="http://schemas.microsoft.com/office/drawing/2014/main" id="{80ECF501-AC34-93AB-EC48-4003382BA21E}"/>
              </a:ext>
            </a:extLst>
          </p:cNvPr>
          <p:cNvPicPr>
            <a:picLocks noChangeAspect="1"/>
          </p:cNvPicPr>
          <p:nvPr/>
        </p:nvPicPr>
        <p:blipFill>
          <a:blip r:embed="rId3"/>
          <a:srcRect l="3517" r="7574"/>
          <a:stretch>
            <a:fillRect/>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graphicFrame>
        <p:nvGraphicFramePr>
          <p:cNvPr id="5" name="Text Placeholder 2">
            <a:extLst>
              <a:ext uri="{FF2B5EF4-FFF2-40B4-BE49-F238E27FC236}">
                <a16:creationId xmlns:a16="http://schemas.microsoft.com/office/drawing/2014/main" id="{841A5F11-193B-DD02-4D04-5197AEE74725}"/>
              </a:ext>
            </a:extLst>
          </p:cNvPr>
          <p:cNvGraphicFramePr/>
          <p:nvPr>
            <p:extLst>
              <p:ext uri="{D42A27DB-BD31-4B8C-83A1-F6EECF244321}">
                <p14:modId xmlns:p14="http://schemas.microsoft.com/office/powerpoint/2010/main" val="4263437542"/>
              </p:ext>
            </p:extLst>
          </p:nvPr>
        </p:nvGraphicFramePr>
        <p:xfrm>
          <a:off x="6417734" y="2614612"/>
          <a:ext cx="5291663" cy="37528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TextBox 13">
            <a:extLst>
              <a:ext uri="{FF2B5EF4-FFF2-40B4-BE49-F238E27FC236}">
                <a16:creationId xmlns:a16="http://schemas.microsoft.com/office/drawing/2014/main" id="{4A5C6A1C-9894-0399-E89C-B6C40D59A945}"/>
              </a:ext>
            </a:extLst>
          </p:cNvPr>
          <p:cNvSpPr txBox="1"/>
          <p:nvPr/>
        </p:nvSpPr>
        <p:spPr>
          <a:xfrm>
            <a:off x="0" y="5407361"/>
            <a:ext cx="5943600" cy="523220"/>
          </a:xfrm>
          <a:prstGeom prst="rect">
            <a:avLst/>
          </a:prstGeom>
          <a:solidFill>
            <a:srgbClr val="92D050"/>
          </a:solidFill>
        </p:spPr>
        <p:txBody>
          <a:bodyPr wrap="square" rtlCol="0">
            <a:spAutoFit/>
          </a:bodyPr>
          <a:lstStyle/>
          <a:p>
            <a:pPr algn="ctr"/>
            <a:r>
              <a:rPr lang="en-ZA" dirty="0"/>
              <a:t>Watch: </a:t>
            </a:r>
            <a:r>
              <a:rPr lang="en-ZA" b="1" dirty="0"/>
              <a:t>Emotional Shifts in Teenagers</a:t>
            </a:r>
            <a:endParaRPr lang="af-ZA" dirty="0"/>
          </a:p>
          <a:p>
            <a:pPr algn="ctr"/>
            <a:r>
              <a:rPr lang="en-ZA" dirty="0"/>
              <a:t>LINK </a:t>
            </a:r>
            <a:r>
              <a:rPr lang="en-ZA" b="1" dirty="0"/>
              <a:t>(Pause the video at 3 min 36 sec)</a:t>
            </a:r>
            <a:endParaRPr lang="af-ZA" dirty="0"/>
          </a:p>
        </p:txBody>
      </p:sp>
      <p:pic>
        <p:nvPicPr>
          <p:cNvPr id="16" name="Google Shape;93;p3">
            <a:extLst>
              <a:ext uri="{FF2B5EF4-FFF2-40B4-BE49-F238E27FC236}">
                <a16:creationId xmlns:a16="http://schemas.microsoft.com/office/drawing/2014/main" id="{1BC72064-9534-0E02-D86A-97F3CA6BE76C}"/>
              </a:ext>
            </a:extLst>
          </p:cNvPr>
          <p:cNvPicPr preferRelativeResize="0"/>
          <p:nvPr/>
        </p:nvPicPr>
        <p:blipFill rotWithShape="1">
          <a:blip r:embed="rId9">
            <a:alphaModFix/>
          </a:blip>
          <a:srcRect/>
          <a:stretch/>
        </p:blipFill>
        <p:spPr>
          <a:xfrm>
            <a:off x="0" y="4958749"/>
            <a:ext cx="1420443" cy="1420443"/>
          </a:xfrm>
          <a:prstGeom prst="rect">
            <a:avLst/>
          </a:prstGeom>
          <a:noFill/>
          <a:ln>
            <a:noFill/>
          </a:ln>
        </p:spPr>
      </p:pic>
      <p:pic>
        <p:nvPicPr>
          <p:cNvPr id="18" name="Picture 17">
            <a:extLst>
              <a:ext uri="{FF2B5EF4-FFF2-40B4-BE49-F238E27FC236}">
                <a16:creationId xmlns:a16="http://schemas.microsoft.com/office/drawing/2014/main" id="{99AB44C0-ABE0-8D5D-67DE-D9259C2BDD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6700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08B2330-D87F-88CA-28FB-5641AB8E3D38}"/>
              </a:ext>
            </a:extLst>
          </p:cNvPr>
          <p:cNvPicPr>
            <a:picLocks noChangeAspect="1"/>
          </p:cNvPicPr>
          <p:nvPr/>
        </p:nvPicPr>
        <p:blipFill>
          <a:blip r:embed="rId3"/>
          <a:srcRect l="22316" r="8480"/>
          <a:stretch>
            <a:fillRect/>
          </a:stretch>
        </p:blipFill>
        <p:spPr>
          <a:xfrm>
            <a:off x="20" y="10"/>
            <a:ext cx="8668492" cy="6857990"/>
          </a:xfrm>
          <a:prstGeom prst="rect">
            <a:avLst/>
          </a:prstGeom>
        </p:spPr>
      </p:pic>
      <p:sp>
        <p:nvSpPr>
          <p:cNvPr id="26" name="Rectangle 25">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6A6E3C1-CBEB-284D-C40C-8F443F96B349}"/>
              </a:ext>
            </a:extLst>
          </p:cNvPr>
          <p:cNvSpPr>
            <a:spLocks noGrp="1"/>
          </p:cNvSpPr>
          <p:nvPr>
            <p:ph type="title"/>
          </p:nvPr>
        </p:nvSpPr>
        <p:spPr>
          <a:xfrm>
            <a:off x="6985942" y="1412368"/>
            <a:ext cx="4822672" cy="1124712"/>
          </a:xfrm>
        </p:spPr>
        <p:txBody>
          <a:bodyPr anchor="b">
            <a:normAutofit/>
          </a:bodyPr>
          <a:lstStyle/>
          <a:p>
            <a:r>
              <a:rPr lang="af-ZA" sz="2800" b="1" dirty="0" err="1"/>
              <a:t>Social</a:t>
            </a:r>
            <a:r>
              <a:rPr lang="af-ZA" sz="2800" b="1" dirty="0"/>
              <a:t> </a:t>
            </a:r>
            <a:r>
              <a:rPr lang="af-ZA" sz="2800" b="1" dirty="0" err="1"/>
              <a:t>changes</a:t>
            </a:r>
            <a:r>
              <a:rPr lang="af-ZA" sz="2800" b="1" dirty="0"/>
              <a:t> </a:t>
            </a:r>
            <a:r>
              <a:rPr lang="af-ZA" sz="2800" b="1" dirty="0" err="1"/>
              <a:t>during</a:t>
            </a:r>
            <a:r>
              <a:rPr lang="af-ZA" sz="2800" b="1" dirty="0"/>
              <a:t> </a:t>
            </a:r>
            <a:r>
              <a:rPr lang="af-ZA" sz="2800" b="1" dirty="0" err="1"/>
              <a:t>adolescence</a:t>
            </a:r>
            <a:endParaRPr lang="af-ZA" sz="2800" b="1" dirty="0"/>
          </a:p>
        </p:txBody>
      </p:sp>
      <p:sp>
        <p:nvSpPr>
          <p:cNvPr id="28" name="Rectangle 27">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 name="Rectangle 29">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Text Placeholder 2">
            <a:extLst>
              <a:ext uri="{FF2B5EF4-FFF2-40B4-BE49-F238E27FC236}">
                <a16:creationId xmlns:a16="http://schemas.microsoft.com/office/drawing/2014/main" id="{08BF8098-3489-BFA1-093A-D70C9BDC8DEC}"/>
              </a:ext>
            </a:extLst>
          </p:cNvPr>
          <p:cNvGraphicFramePr/>
          <p:nvPr>
            <p:extLst>
              <p:ext uri="{D42A27DB-BD31-4B8C-83A1-F6EECF244321}">
                <p14:modId xmlns:p14="http://schemas.microsoft.com/office/powerpoint/2010/main" val="460925453"/>
              </p:ext>
            </p:extLst>
          </p:nvPr>
        </p:nvGraphicFramePr>
        <p:xfrm>
          <a:off x="6985942" y="2744344"/>
          <a:ext cx="4822672" cy="36553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5">
            <a:extLst>
              <a:ext uri="{FF2B5EF4-FFF2-40B4-BE49-F238E27FC236}">
                <a16:creationId xmlns:a16="http://schemas.microsoft.com/office/drawing/2014/main" id="{8CDBEF8D-1DB6-EEA5-40C6-8568ADDB634F}"/>
              </a:ext>
            </a:extLst>
          </p:cNvPr>
          <p:cNvSpPr/>
          <p:nvPr/>
        </p:nvSpPr>
        <p:spPr>
          <a:xfrm>
            <a:off x="1503680" y="6159412"/>
            <a:ext cx="4741926" cy="472966"/>
          </a:xfrm>
          <a:prstGeom prst="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t>Group Activity</a:t>
            </a:r>
            <a:endParaRPr lang="af-ZA" b="1" dirty="0"/>
          </a:p>
        </p:txBody>
      </p:sp>
      <p:sp>
        <p:nvSpPr>
          <p:cNvPr id="7" name="Rectangle 6">
            <a:extLst>
              <a:ext uri="{FF2B5EF4-FFF2-40B4-BE49-F238E27FC236}">
                <a16:creationId xmlns:a16="http://schemas.microsoft.com/office/drawing/2014/main" id="{50B2F027-774E-06F1-8887-EC8DC9829A7E}"/>
              </a:ext>
            </a:extLst>
          </p:cNvPr>
          <p:cNvSpPr/>
          <p:nvPr/>
        </p:nvSpPr>
        <p:spPr>
          <a:xfrm>
            <a:off x="8425738" y="789431"/>
            <a:ext cx="725942" cy="16027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sp>
        <p:nvSpPr>
          <p:cNvPr id="8" name="Rectangle 7">
            <a:extLst>
              <a:ext uri="{FF2B5EF4-FFF2-40B4-BE49-F238E27FC236}">
                <a16:creationId xmlns:a16="http://schemas.microsoft.com/office/drawing/2014/main" id="{BA185A02-07C5-2057-7DF4-470EB6ACFFAD}"/>
              </a:ext>
            </a:extLst>
          </p:cNvPr>
          <p:cNvSpPr/>
          <p:nvPr/>
        </p:nvSpPr>
        <p:spPr>
          <a:xfrm>
            <a:off x="8443578" y="2439416"/>
            <a:ext cx="3365036" cy="976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af-ZA"/>
          </a:p>
        </p:txBody>
      </p:sp>
      <p:pic>
        <p:nvPicPr>
          <p:cNvPr id="10" name="Picture 9">
            <a:extLst>
              <a:ext uri="{FF2B5EF4-FFF2-40B4-BE49-F238E27FC236}">
                <a16:creationId xmlns:a16="http://schemas.microsoft.com/office/drawing/2014/main" id="{8C4F84D2-61CC-159A-44FC-3912E63C32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677700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2" name="Google Shape;108;p30">
            <a:extLst>
              <a:ext uri="{FF2B5EF4-FFF2-40B4-BE49-F238E27FC236}">
                <a16:creationId xmlns:a16="http://schemas.microsoft.com/office/drawing/2014/main" id="{9CAFABCB-C038-40F1-DCD0-4D23AD9F0FE6}"/>
              </a:ext>
            </a:extLst>
          </p:cNvPr>
          <p:cNvSpPr/>
          <p:nvPr/>
        </p:nvSpPr>
        <p:spPr>
          <a:xfrm>
            <a:off x="5189992" y="2967355"/>
            <a:ext cx="5932201" cy="923289"/>
          </a:xfrm>
          <a:prstGeom prst="rect">
            <a:avLst/>
          </a:prstGeom>
          <a:solidFill>
            <a:srgbClr val="833C0B">
              <a:alpha val="20392"/>
            </a:srgb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5400" b="1" i="0" u="none" strike="noStrike" cap="none" dirty="0">
                <a:solidFill>
                  <a:srgbClr val="FFFFFF"/>
                </a:solidFill>
                <a:latin typeface="Arial"/>
                <a:ea typeface="Arial"/>
                <a:cs typeface="Arial"/>
                <a:sym typeface="Arial"/>
              </a:rPr>
              <a:t>Reflection</a:t>
            </a:r>
            <a:endParaRPr dirty="0"/>
          </a:p>
        </p:txBody>
      </p:sp>
      <p:pic>
        <p:nvPicPr>
          <p:cNvPr id="3" name="Picture 2">
            <a:extLst>
              <a:ext uri="{FF2B5EF4-FFF2-40B4-BE49-F238E27FC236}">
                <a16:creationId xmlns:a16="http://schemas.microsoft.com/office/drawing/2014/main" id="{6388E22C-5D01-A012-27DC-3BE416975D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E1D8B4-4BE8-4FBC-85EF-E2FAF7F8E6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D79A13-0E17-4FD5-8723-7C42E7773585}">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B5DE9EA2-A0EF-4474-8CC8-638E00A87E1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1328</Words>
  <Application>Microsoft Office PowerPoint</Application>
  <PresentationFormat>Widescreen</PresentationFormat>
  <Paragraphs>92</Paragraphs>
  <Slides>7</Slides>
  <Notes>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vt:i4>
      </vt:variant>
    </vt:vector>
  </HeadingPairs>
  <TitlesOfParts>
    <vt:vector size="18" baseType="lpstr">
      <vt:lpstr>Aptos</vt:lpstr>
      <vt:lpstr>Aptos Display</vt:lpstr>
      <vt:lpstr>Arial</vt:lpstr>
      <vt:lpstr>Calibri</vt:lpstr>
      <vt:lpstr>Courier New</vt:lpstr>
      <vt:lpstr>Noto Sans Symbols</vt:lpstr>
      <vt:lpstr>Symbol</vt:lpstr>
      <vt:lpstr>Times New Roman</vt:lpstr>
      <vt:lpstr>Office Theme</vt:lpstr>
      <vt:lpstr>1_Office Theme</vt:lpstr>
      <vt:lpstr>2_Office Theme</vt:lpstr>
      <vt:lpstr>PowerPoint Presentation</vt:lpstr>
      <vt:lpstr>By the end of the lesson, you should be able to:</vt:lpstr>
      <vt:lpstr>Maturing personality</vt:lpstr>
      <vt:lpstr>PowerPoint Presentation</vt:lpstr>
      <vt:lpstr>Emotional shifts in teenagers</vt:lpstr>
      <vt:lpstr>Social changes during adolescence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1</cp:revision>
  <dcterms:created xsi:type="dcterms:W3CDTF">2021-02-27T11:19:06Z</dcterms:created>
  <dcterms:modified xsi:type="dcterms:W3CDTF">2026-06-11T09:32:20Z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