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4"/>
  </p:notesMasterIdLst>
  <p:sldIdLst>
    <p:sldId id="263" r:id="rId5"/>
    <p:sldId id="264" r:id="rId6"/>
    <p:sldId id="258" r:id="rId7"/>
    <p:sldId id="265" r:id="rId8"/>
    <p:sldId id="266" r:id="rId9"/>
    <p:sldId id="268" r:id="rId10"/>
    <p:sldId id="270" r:id="rId11"/>
    <p:sldId id="269" r:id="rId12"/>
    <p:sldId id="260" r:id="rId1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 roundtripDataSignature="AMtx7mhRZNvDL8P2SYNBhaDfYMibsoRia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rita Hanekom"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AFBED"/>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889" autoAdjust="0"/>
  </p:normalViewPr>
  <p:slideViewPr>
    <p:cSldViewPr snapToGrid="0">
      <p:cViewPr varScale="1">
        <p:scale>
          <a:sx n="46" d="100"/>
          <a:sy n="46" d="100"/>
        </p:scale>
        <p:origin x="43" y="19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customschemas.google.com/relationships/presentationmetadata" Target="metadata"/><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Botes" userId="70568131-745a-489b-b4fe-9e78c579dd6d" providerId="ADAL" clId="{E3DEF142-CC7A-44CA-B5B4-48BABF1A3E75}"/>
    <pc:docChg chg="undo custSel addSld delSld modSld sldOrd">
      <pc:chgData name="Megan Botes" userId="70568131-745a-489b-b4fe-9e78c579dd6d" providerId="ADAL" clId="{E3DEF142-CC7A-44CA-B5B4-48BABF1A3E75}" dt="2026-06-07T13:48:38.093" v="214" actId="20577"/>
      <pc:docMkLst>
        <pc:docMk/>
      </pc:docMkLst>
      <pc:sldChg chg="addSp delSp modSp new mod setBg modNotesTx">
        <pc:chgData name="Megan Botes" userId="70568131-745a-489b-b4fe-9e78c579dd6d" providerId="ADAL" clId="{E3DEF142-CC7A-44CA-B5B4-48BABF1A3E75}" dt="2026-06-07T13:48:38.093" v="214" actId="20577"/>
        <pc:sldMkLst>
          <pc:docMk/>
          <pc:sldMk cId="3520931556" sldId="270"/>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image" Target="../media/image4.sv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image" Target="../media/image4.sv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EC2EDE-CC9B-4A72-8E0A-388FE140B7D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A69BDE0-2F55-4D9D-BEFF-03CBA01C57E9}">
      <dgm:prSet/>
      <dgm:spPr/>
      <dgm:t>
        <a:bodyPr/>
        <a:lstStyle/>
        <a:p>
          <a:r>
            <a:rPr lang="en-ZA" b="0" i="0"/>
            <a:t>Explain the purpose of an interview and identify appropriate preparation and conduct for a job interview.</a:t>
          </a:r>
          <a:endParaRPr lang="en-US"/>
        </a:p>
      </dgm:t>
    </dgm:pt>
    <dgm:pt modelId="{52B6D336-B2F2-4045-A519-33364129E5B9}" type="parTrans" cxnId="{2FFF875D-EFFE-4AA6-8368-C144073F1CA9}">
      <dgm:prSet/>
      <dgm:spPr/>
      <dgm:t>
        <a:bodyPr/>
        <a:lstStyle/>
        <a:p>
          <a:endParaRPr lang="en-US"/>
        </a:p>
      </dgm:t>
    </dgm:pt>
    <dgm:pt modelId="{63110041-9A69-40B4-8D3C-F56825861D3C}" type="sibTrans" cxnId="{2FFF875D-EFFE-4AA6-8368-C144073F1CA9}">
      <dgm:prSet/>
      <dgm:spPr/>
      <dgm:t>
        <a:bodyPr/>
        <a:lstStyle/>
        <a:p>
          <a:endParaRPr lang="en-US"/>
        </a:p>
      </dgm:t>
    </dgm:pt>
    <dgm:pt modelId="{7476459E-A8A3-4F23-96DE-8AABEB3A3A62}">
      <dgm:prSet/>
      <dgm:spPr/>
      <dgm:t>
        <a:bodyPr/>
        <a:lstStyle/>
        <a:p>
          <a:r>
            <a:rPr lang="en-ZA" b="0" i="0"/>
            <a:t>Demonstrate interview skills through a mock interview role-play.</a:t>
          </a:r>
          <a:endParaRPr lang="en-US"/>
        </a:p>
      </dgm:t>
    </dgm:pt>
    <dgm:pt modelId="{593088A3-E6A5-4C07-9B61-DFB558BE3A24}" type="parTrans" cxnId="{448100E5-C456-4AB6-A1E2-D113C7F8D14B}">
      <dgm:prSet/>
      <dgm:spPr/>
      <dgm:t>
        <a:bodyPr/>
        <a:lstStyle/>
        <a:p>
          <a:endParaRPr lang="en-US"/>
        </a:p>
      </dgm:t>
    </dgm:pt>
    <dgm:pt modelId="{B5A6D440-ED67-4439-9298-4ADD36CC4E1F}" type="sibTrans" cxnId="{448100E5-C456-4AB6-A1E2-D113C7F8D14B}">
      <dgm:prSet/>
      <dgm:spPr/>
      <dgm:t>
        <a:bodyPr/>
        <a:lstStyle/>
        <a:p>
          <a:endParaRPr lang="en-US"/>
        </a:p>
      </dgm:t>
    </dgm:pt>
    <dgm:pt modelId="{FD2E5910-4D28-4529-A2FB-30F32AA31C99}">
      <dgm:prSet/>
      <dgm:spPr/>
      <dgm:t>
        <a:bodyPr/>
        <a:lstStyle/>
        <a:p>
          <a:r>
            <a:rPr lang="en-ZA" b="0" i="0"/>
            <a:t>Explain the importance of workplace ethics, responsibility and accountability in the workplace.</a:t>
          </a:r>
          <a:endParaRPr lang="en-US"/>
        </a:p>
      </dgm:t>
    </dgm:pt>
    <dgm:pt modelId="{B8F57640-6BED-44C2-899F-C5210B194587}" type="parTrans" cxnId="{A3451ADD-4659-4554-9CB9-6B718A0FFC47}">
      <dgm:prSet/>
      <dgm:spPr/>
      <dgm:t>
        <a:bodyPr/>
        <a:lstStyle/>
        <a:p>
          <a:endParaRPr lang="en-US"/>
        </a:p>
      </dgm:t>
    </dgm:pt>
    <dgm:pt modelId="{3847ABCD-3482-475D-89D9-CDC9AC692ABB}" type="sibTrans" cxnId="{A3451ADD-4659-4554-9CB9-6B718A0FFC47}">
      <dgm:prSet/>
      <dgm:spPr/>
      <dgm:t>
        <a:bodyPr/>
        <a:lstStyle/>
        <a:p>
          <a:endParaRPr lang="en-US"/>
        </a:p>
      </dgm:t>
    </dgm:pt>
    <dgm:pt modelId="{047D0C9F-DB55-46BF-B19F-CBDDF9AE25EC}">
      <dgm:prSet/>
      <dgm:spPr/>
      <dgm:t>
        <a:bodyPr/>
        <a:lstStyle/>
        <a:p>
          <a:r>
            <a:rPr lang="en-ZA" b="0" i="0"/>
            <a:t>Reflect on and evaluate your own interview performance and communication skills.</a:t>
          </a:r>
          <a:endParaRPr lang="en-US"/>
        </a:p>
      </dgm:t>
    </dgm:pt>
    <dgm:pt modelId="{EB406DB8-B252-47A9-8E31-81BE3077CE84}" type="parTrans" cxnId="{AA1D61F6-876F-4D1C-94BC-F7B407E96152}">
      <dgm:prSet/>
      <dgm:spPr/>
      <dgm:t>
        <a:bodyPr/>
        <a:lstStyle/>
        <a:p>
          <a:endParaRPr lang="en-US"/>
        </a:p>
      </dgm:t>
    </dgm:pt>
    <dgm:pt modelId="{CD40F7B7-585C-4BAF-A5DF-2B50C6E23A8A}" type="sibTrans" cxnId="{AA1D61F6-876F-4D1C-94BC-F7B407E96152}">
      <dgm:prSet/>
      <dgm:spPr/>
      <dgm:t>
        <a:bodyPr/>
        <a:lstStyle/>
        <a:p>
          <a:endParaRPr lang="en-US"/>
        </a:p>
      </dgm:t>
    </dgm:pt>
    <dgm:pt modelId="{B84BCB9E-0799-475D-87EB-98A01615D792}" type="pres">
      <dgm:prSet presAssocID="{63EC2EDE-CC9B-4A72-8E0A-388FE140B7D8}" presName="root" presStyleCnt="0">
        <dgm:presLayoutVars>
          <dgm:dir/>
          <dgm:resizeHandles val="exact"/>
        </dgm:presLayoutVars>
      </dgm:prSet>
      <dgm:spPr/>
    </dgm:pt>
    <dgm:pt modelId="{FAD58E64-05AB-405D-B472-422AFC89E5AC}" type="pres">
      <dgm:prSet presAssocID="{7A69BDE0-2F55-4D9D-BEFF-03CBA01C57E9}" presName="compNode" presStyleCnt="0"/>
      <dgm:spPr/>
    </dgm:pt>
    <dgm:pt modelId="{21DC33FF-C79A-48D1-82B6-50ECB4E23C0A}" type="pres">
      <dgm:prSet presAssocID="{7A69BDE0-2F55-4D9D-BEFF-03CBA01C57E9}" presName="bgRect" presStyleLbl="bgShp" presStyleIdx="0" presStyleCnt="4"/>
      <dgm:spPr/>
    </dgm:pt>
    <dgm:pt modelId="{7570E8EA-7427-4D3E-A04D-53475A8BC95F}" type="pres">
      <dgm:prSet presAssocID="{7A69BDE0-2F55-4D9D-BEFF-03CBA01C57E9}"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Office Worker"/>
        </a:ext>
      </dgm:extLst>
    </dgm:pt>
    <dgm:pt modelId="{3B9DD550-05B6-4753-A1E2-3515D2BA0645}" type="pres">
      <dgm:prSet presAssocID="{7A69BDE0-2F55-4D9D-BEFF-03CBA01C57E9}" presName="spaceRect" presStyleCnt="0"/>
      <dgm:spPr/>
    </dgm:pt>
    <dgm:pt modelId="{ED9BF3FE-27C3-47D1-84A8-35702A532C4C}" type="pres">
      <dgm:prSet presAssocID="{7A69BDE0-2F55-4D9D-BEFF-03CBA01C57E9}" presName="parTx" presStyleLbl="revTx" presStyleIdx="0" presStyleCnt="4">
        <dgm:presLayoutVars>
          <dgm:chMax val="0"/>
          <dgm:chPref val="0"/>
        </dgm:presLayoutVars>
      </dgm:prSet>
      <dgm:spPr/>
    </dgm:pt>
    <dgm:pt modelId="{969C5CA2-FA17-44EC-BB8B-5E05529CCA93}" type="pres">
      <dgm:prSet presAssocID="{63110041-9A69-40B4-8D3C-F56825861D3C}" presName="sibTrans" presStyleCnt="0"/>
      <dgm:spPr/>
    </dgm:pt>
    <dgm:pt modelId="{3499AAE0-A19C-4C28-B1B3-9BBE554E0E09}" type="pres">
      <dgm:prSet presAssocID="{7476459E-A8A3-4F23-96DE-8AABEB3A3A62}" presName="compNode" presStyleCnt="0"/>
      <dgm:spPr/>
    </dgm:pt>
    <dgm:pt modelId="{42582243-C3AA-4EC1-A55C-D5A82FDA0E0A}" type="pres">
      <dgm:prSet presAssocID="{7476459E-A8A3-4F23-96DE-8AABEB3A3A62}" presName="bgRect" presStyleLbl="bgShp" presStyleIdx="1" presStyleCnt="4"/>
      <dgm:spPr/>
    </dgm:pt>
    <dgm:pt modelId="{D11153C7-6C3E-4BA0-8ADA-EE6BBEFF8EDB}" type="pres">
      <dgm:prSet presAssocID="{7476459E-A8A3-4F23-96DE-8AABEB3A3A62}"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adio microphone"/>
        </a:ext>
      </dgm:extLst>
    </dgm:pt>
    <dgm:pt modelId="{DFD735DF-C83D-4A6F-B20B-550E34B9B73E}" type="pres">
      <dgm:prSet presAssocID="{7476459E-A8A3-4F23-96DE-8AABEB3A3A62}" presName="spaceRect" presStyleCnt="0"/>
      <dgm:spPr/>
    </dgm:pt>
    <dgm:pt modelId="{84232732-A5F8-4139-A567-9353D7C631C9}" type="pres">
      <dgm:prSet presAssocID="{7476459E-A8A3-4F23-96DE-8AABEB3A3A62}" presName="parTx" presStyleLbl="revTx" presStyleIdx="1" presStyleCnt="4">
        <dgm:presLayoutVars>
          <dgm:chMax val="0"/>
          <dgm:chPref val="0"/>
        </dgm:presLayoutVars>
      </dgm:prSet>
      <dgm:spPr/>
    </dgm:pt>
    <dgm:pt modelId="{0F655888-73B3-4A20-AE88-516CFEA55B9E}" type="pres">
      <dgm:prSet presAssocID="{B5A6D440-ED67-4439-9298-4ADD36CC4E1F}" presName="sibTrans" presStyleCnt="0"/>
      <dgm:spPr/>
    </dgm:pt>
    <dgm:pt modelId="{032C185C-10F9-46EA-998D-CF24836B7070}" type="pres">
      <dgm:prSet presAssocID="{FD2E5910-4D28-4529-A2FB-30F32AA31C99}" presName="compNode" presStyleCnt="0"/>
      <dgm:spPr/>
    </dgm:pt>
    <dgm:pt modelId="{4BAA9024-0A6C-44D9-AE7C-33357C819BB4}" type="pres">
      <dgm:prSet presAssocID="{FD2E5910-4D28-4529-A2FB-30F32AA31C99}" presName="bgRect" presStyleLbl="bgShp" presStyleIdx="2" presStyleCnt="4"/>
      <dgm:spPr/>
    </dgm:pt>
    <dgm:pt modelId="{979E01E9-70C0-439E-B946-CA8517FEE016}" type="pres">
      <dgm:prSet presAssocID="{FD2E5910-4D28-4529-A2FB-30F32AA31C99}"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Judge"/>
        </a:ext>
      </dgm:extLst>
    </dgm:pt>
    <dgm:pt modelId="{AABA3853-3196-40A4-B48E-87D9EDB5C8B0}" type="pres">
      <dgm:prSet presAssocID="{FD2E5910-4D28-4529-A2FB-30F32AA31C99}" presName="spaceRect" presStyleCnt="0"/>
      <dgm:spPr/>
    </dgm:pt>
    <dgm:pt modelId="{BB9B841C-2CAB-4F41-AAC1-A88AB8675F01}" type="pres">
      <dgm:prSet presAssocID="{FD2E5910-4D28-4529-A2FB-30F32AA31C99}" presName="parTx" presStyleLbl="revTx" presStyleIdx="2" presStyleCnt="4">
        <dgm:presLayoutVars>
          <dgm:chMax val="0"/>
          <dgm:chPref val="0"/>
        </dgm:presLayoutVars>
      </dgm:prSet>
      <dgm:spPr/>
    </dgm:pt>
    <dgm:pt modelId="{03C16D56-0E43-4E9D-AB6F-7900A8A7B05A}" type="pres">
      <dgm:prSet presAssocID="{3847ABCD-3482-475D-89D9-CDC9AC692ABB}" presName="sibTrans" presStyleCnt="0"/>
      <dgm:spPr/>
    </dgm:pt>
    <dgm:pt modelId="{0D658EEE-59DF-4FC8-AB1C-81B9C3AD5A5E}" type="pres">
      <dgm:prSet presAssocID="{047D0C9F-DB55-46BF-B19F-CBDDF9AE25EC}" presName="compNode" presStyleCnt="0"/>
      <dgm:spPr/>
    </dgm:pt>
    <dgm:pt modelId="{D7AED45E-9AC1-4531-9A81-B1C7097AB72F}" type="pres">
      <dgm:prSet presAssocID="{047D0C9F-DB55-46BF-B19F-CBDDF9AE25EC}" presName="bgRect" presStyleLbl="bgShp" presStyleIdx="3" presStyleCnt="4"/>
      <dgm:spPr/>
    </dgm:pt>
    <dgm:pt modelId="{C1356AE3-994F-46C1-B571-1E407FEAC3CF}" type="pres">
      <dgm:prSet presAssocID="{047D0C9F-DB55-46BF-B19F-CBDDF9AE25EC}"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ard Room"/>
        </a:ext>
      </dgm:extLst>
    </dgm:pt>
    <dgm:pt modelId="{047775FD-0936-41B3-972F-16B6F1A3626F}" type="pres">
      <dgm:prSet presAssocID="{047D0C9F-DB55-46BF-B19F-CBDDF9AE25EC}" presName="spaceRect" presStyleCnt="0"/>
      <dgm:spPr/>
    </dgm:pt>
    <dgm:pt modelId="{D0541A10-A7C2-4A47-844B-F83C5AD008FA}" type="pres">
      <dgm:prSet presAssocID="{047D0C9F-DB55-46BF-B19F-CBDDF9AE25EC}" presName="parTx" presStyleLbl="revTx" presStyleIdx="3" presStyleCnt="4">
        <dgm:presLayoutVars>
          <dgm:chMax val="0"/>
          <dgm:chPref val="0"/>
        </dgm:presLayoutVars>
      </dgm:prSet>
      <dgm:spPr/>
    </dgm:pt>
  </dgm:ptLst>
  <dgm:cxnLst>
    <dgm:cxn modelId="{2412D716-D3F9-422A-A923-AD8CFF4E0182}" type="presOf" srcId="{7A69BDE0-2F55-4D9D-BEFF-03CBA01C57E9}" destId="{ED9BF3FE-27C3-47D1-84A8-35702A532C4C}" srcOrd="0" destOrd="0" presId="urn:microsoft.com/office/officeart/2018/2/layout/IconVerticalSolidList"/>
    <dgm:cxn modelId="{74030D36-0B1E-4017-8B85-1D9E50BF36F0}" type="presOf" srcId="{7476459E-A8A3-4F23-96DE-8AABEB3A3A62}" destId="{84232732-A5F8-4139-A567-9353D7C631C9}" srcOrd="0" destOrd="0" presId="urn:microsoft.com/office/officeart/2018/2/layout/IconVerticalSolidList"/>
    <dgm:cxn modelId="{2FFF875D-EFFE-4AA6-8368-C144073F1CA9}" srcId="{63EC2EDE-CC9B-4A72-8E0A-388FE140B7D8}" destId="{7A69BDE0-2F55-4D9D-BEFF-03CBA01C57E9}" srcOrd="0" destOrd="0" parTransId="{52B6D336-B2F2-4045-A519-33364129E5B9}" sibTransId="{63110041-9A69-40B4-8D3C-F56825861D3C}"/>
    <dgm:cxn modelId="{ADF55BB0-0141-4BE8-8165-95432A2075C4}" type="presOf" srcId="{63EC2EDE-CC9B-4A72-8E0A-388FE140B7D8}" destId="{B84BCB9E-0799-475D-87EB-98A01615D792}" srcOrd="0" destOrd="0" presId="urn:microsoft.com/office/officeart/2018/2/layout/IconVerticalSolidList"/>
    <dgm:cxn modelId="{1F4EE6C6-90DD-464B-B3CD-D0F983BF53E9}" type="presOf" srcId="{FD2E5910-4D28-4529-A2FB-30F32AA31C99}" destId="{BB9B841C-2CAB-4F41-AAC1-A88AB8675F01}" srcOrd="0" destOrd="0" presId="urn:microsoft.com/office/officeart/2018/2/layout/IconVerticalSolidList"/>
    <dgm:cxn modelId="{A3451ADD-4659-4554-9CB9-6B718A0FFC47}" srcId="{63EC2EDE-CC9B-4A72-8E0A-388FE140B7D8}" destId="{FD2E5910-4D28-4529-A2FB-30F32AA31C99}" srcOrd="2" destOrd="0" parTransId="{B8F57640-6BED-44C2-899F-C5210B194587}" sibTransId="{3847ABCD-3482-475D-89D9-CDC9AC692ABB}"/>
    <dgm:cxn modelId="{448100E5-C456-4AB6-A1E2-D113C7F8D14B}" srcId="{63EC2EDE-CC9B-4A72-8E0A-388FE140B7D8}" destId="{7476459E-A8A3-4F23-96DE-8AABEB3A3A62}" srcOrd="1" destOrd="0" parTransId="{593088A3-E6A5-4C07-9B61-DFB558BE3A24}" sibTransId="{B5A6D440-ED67-4439-9298-4ADD36CC4E1F}"/>
    <dgm:cxn modelId="{AA1D61F6-876F-4D1C-94BC-F7B407E96152}" srcId="{63EC2EDE-CC9B-4A72-8E0A-388FE140B7D8}" destId="{047D0C9F-DB55-46BF-B19F-CBDDF9AE25EC}" srcOrd="3" destOrd="0" parTransId="{EB406DB8-B252-47A9-8E31-81BE3077CE84}" sibTransId="{CD40F7B7-585C-4BAF-A5DF-2B50C6E23A8A}"/>
    <dgm:cxn modelId="{8EA94FFE-139A-42F4-B3E4-7EDF286381CE}" type="presOf" srcId="{047D0C9F-DB55-46BF-B19F-CBDDF9AE25EC}" destId="{D0541A10-A7C2-4A47-844B-F83C5AD008FA}" srcOrd="0" destOrd="0" presId="urn:microsoft.com/office/officeart/2018/2/layout/IconVerticalSolidList"/>
    <dgm:cxn modelId="{167C5316-B2DB-4686-9205-49A33E21B2A6}" type="presParOf" srcId="{B84BCB9E-0799-475D-87EB-98A01615D792}" destId="{FAD58E64-05AB-405D-B472-422AFC89E5AC}" srcOrd="0" destOrd="0" presId="urn:microsoft.com/office/officeart/2018/2/layout/IconVerticalSolidList"/>
    <dgm:cxn modelId="{23BA2088-6292-4FE4-AED9-480DA58E8263}" type="presParOf" srcId="{FAD58E64-05AB-405D-B472-422AFC89E5AC}" destId="{21DC33FF-C79A-48D1-82B6-50ECB4E23C0A}" srcOrd="0" destOrd="0" presId="urn:microsoft.com/office/officeart/2018/2/layout/IconVerticalSolidList"/>
    <dgm:cxn modelId="{F6CC1CFD-5E54-4D6A-9767-9B3DC559A914}" type="presParOf" srcId="{FAD58E64-05AB-405D-B472-422AFC89E5AC}" destId="{7570E8EA-7427-4D3E-A04D-53475A8BC95F}" srcOrd="1" destOrd="0" presId="urn:microsoft.com/office/officeart/2018/2/layout/IconVerticalSolidList"/>
    <dgm:cxn modelId="{F05D6FCD-385D-4FFA-8629-C272754787CA}" type="presParOf" srcId="{FAD58E64-05AB-405D-B472-422AFC89E5AC}" destId="{3B9DD550-05B6-4753-A1E2-3515D2BA0645}" srcOrd="2" destOrd="0" presId="urn:microsoft.com/office/officeart/2018/2/layout/IconVerticalSolidList"/>
    <dgm:cxn modelId="{E3307006-B208-4273-AE50-B8383F897462}" type="presParOf" srcId="{FAD58E64-05AB-405D-B472-422AFC89E5AC}" destId="{ED9BF3FE-27C3-47D1-84A8-35702A532C4C}" srcOrd="3" destOrd="0" presId="urn:microsoft.com/office/officeart/2018/2/layout/IconVerticalSolidList"/>
    <dgm:cxn modelId="{0030565C-4321-46D0-90B5-FF7145F86349}" type="presParOf" srcId="{B84BCB9E-0799-475D-87EB-98A01615D792}" destId="{969C5CA2-FA17-44EC-BB8B-5E05529CCA93}" srcOrd="1" destOrd="0" presId="urn:microsoft.com/office/officeart/2018/2/layout/IconVerticalSolidList"/>
    <dgm:cxn modelId="{32B7D3C5-49F8-4EAA-8020-B6B5B349F17B}" type="presParOf" srcId="{B84BCB9E-0799-475D-87EB-98A01615D792}" destId="{3499AAE0-A19C-4C28-B1B3-9BBE554E0E09}" srcOrd="2" destOrd="0" presId="urn:microsoft.com/office/officeart/2018/2/layout/IconVerticalSolidList"/>
    <dgm:cxn modelId="{80F6ED4D-E132-4C8F-B690-695830223AC1}" type="presParOf" srcId="{3499AAE0-A19C-4C28-B1B3-9BBE554E0E09}" destId="{42582243-C3AA-4EC1-A55C-D5A82FDA0E0A}" srcOrd="0" destOrd="0" presId="urn:microsoft.com/office/officeart/2018/2/layout/IconVerticalSolidList"/>
    <dgm:cxn modelId="{30CADC40-3351-4AF4-9F45-C02CC9D11817}" type="presParOf" srcId="{3499AAE0-A19C-4C28-B1B3-9BBE554E0E09}" destId="{D11153C7-6C3E-4BA0-8ADA-EE6BBEFF8EDB}" srcOrd="1" destOrd="0" presId="urn:microsoft.com/office/officeart/2018/2/layout/IconVerticalSolidList"/>
    <dgm:cxn modelId="{E4989080-EF1E-4C50-AE41-28FFEF1FC955}" type="presParOf" srcId="{3499AAE0-A19C-4C28-B1B3-9BBE554E0E09}" destId="{DFD735DF-C83D-4A6F-B20B-550E34B9B73E}" srcOrd="2" destOrd="0" presId="urn:microsoft.com/office/officeart/2018/2/layout/IconVerticalSolidList"/>
    <dgm:cxn modelId="{E2305388-A0CD-4274-93CF-F24FF939C7F8}" type="presParOf" srcId="{3499AAE0-A19C-4C28-B1B3-9BBE554E0E09}" destId="{84232732-A5F8-4139-A567-9353D7C631C9}" srcOrd="3" destOrd="0" presId="urn:microsoft.com/office/officeart/2018/2/layout/IconVerticalSolidList"/>
    <dgm:cxn modelId="{A99A2367-6D5B-4047-A13B-8D2B673F33C9}" type="presParOf" srcId="{B84BCB9E-0799-475D-87EB-98A01615D792}" destId="{0F655888-73B3-4A20-AE88-516CFEA55B9E}" srcOrd="3" destOrd="0" presId="urn:microsoft.com/office/officeart/2018/2/layout/IconVerticalSolidList"/>
    <dgm:cxn modelId="{963C3BE2-A34E-4E7A-9BAF-F0DB93B2ED57}" type="presParOf" srcId="{B84BCB9E-0799-475D-87EB-98A01615D792}" destId="{032C185C-10F9-46EA-998D-CF24836B7070}" srcOrd="4" destOrd="0" presId="urn:microsoft.com/office/officeart/2018/2/layout/IconVerticalSolidList"/>
    <dgm:cxn modelId="{608A384F-DC12-46FC-B6D4-764194561E85}" type="presParOf" srcId="{032C185C-10F9-46EA-998D-CF24836B7070}" destId="{4BAA9024-0A6C-44D9-AE7C-33357C819BB4}" srcOrd="0" destOrd="0" presId="urn:microsoft.com/office/officeart/2018/2/layout/IconVerticalSolidList"/>
    <dgm:cxn modelId="{E346A2A4-67E2-4600-BDA2-7E20020A4127}" type="presParOf" srcId="{032C185C-10F9-46EA-998D-CF24836B7070}" destId="{979E01E9-70C0-439E-B946-CA8517FEE016}" srcOrd="1" destOrd="0" presId="urn:microsoft.com/office/officeart/2018/2/layout/IconVerticalSolidList"/>
    <dgm:cxn modelId="{DAC93688-8A2A-435A-BB2C-9479C204C7B1}" type="presParOf" srcId="{032C185C-10F9-46EA-998D-CF24836B7070}" destId="{AABA3853-3196-40A4-B48E-87D9EDB5C8B0}" srcOrd="2" destOrd="0" presId="urn:microsoft.com/office/officeart/2018/2/layout/IconVerticalSolidList"/>
    <dgm:cxn modelId="{F2F6B4C9-3FC6-48D4-BCC6-74AF53B78929}" type="presParOf" srcId="{032C185C-10F9-46EA-998D-CF24836B7070}" destId="{BB9B841C-2CAB-4F41-AAC1-A88AB8675F01}" srcOrd="3" destOrd="0" presId="urn:microsoft.com/office/officeart/2018/2/layout/IconVerticalSolidList"/>
    <dgm:cxn modelId="{AF496F2C-697C-4983-A6DF-38CF46273D13}" type="presParOf" srcId="{B84BCB9E-0799-475D-87EB-98A01615D792}" destId="{03C16D56-0E43-4E9D-AB6F-7900A8A7B05A}" srcOrd="5" destOrd="0" presId="urn:microsoft.com/office/officeart/2018/2/layout/IconVerticalSolidList"/>
    <dgm:cxn modelId="{7DFE9153-83A4-49B2-8762-F102AFF2BFE9}" type="presParOf" srcId="{B84BCB9E-0799-475D-87EB-98A01615D792}" destId="{0D658EEE-59DF-4FC8-AB1C-81B9C3AD5A5E}" srcOrd="6" destOrd="0" presId="urn:microsoft.com/office/officeart/2018/2/layout/IconVerticalSolidList"/>
    <dgm:cxn modelId="{3B800009-B9F4-44AF-BD12-A3E6FDC0CFE1}" type="presParOf" srcId="{0D658EEE-59DF-4FC8-AB1C-81B9C3AD5A5E}" destId="{D7AED45E-9AC1-4531-9A81-B1C7097AB72F}" srcOrd="0" destOrd="0" presId="urn:microsoft.com/office/officeart/2018/2/layout/IconVerticalSolidList"/>
    <dgm:cxn modelId="{FF158B5F-E7C3-48A1-9BD5-D1AB448F8475}" type="presParOf" srcId="{0D658EEE-59DF-4FC8-AB1C-81B9C3AD5A5E}" destId="{C1356AE3-994F-46C1-B571-1E407FEAC3CF}" srcOrd="1" destOrd="0" presId="urn:microsoft.com/office/officeart/2018/2/layout/IconVerticalSolidList"/>
    <dgm:cxn modelId="{C36D2681-4339-4C21-8118-F5C0B6AE3615}" type="presParOf" srcId="{0D658EEE-59DF-4FC8-AB1C-81B9C3AD5A5E}" destId="{047775FD-0936-41B3-972F-16B6F1A3626F}" srcOrd="2" destOrd="0" presId="urn:microsoft.com/office/officeart/2018/2/layout/IconVerticalSolidList"/>
    <dgm:cxn modelId="{0E8EA1F6-53E2-42F9-B464-18F4AD52880A}" type="presParOf" srcId="{0D658EEE-59DF-4FC8-AB1C-81B9C3AD5A5E}" destId="{D0541A10-A7C2-4A47-844B-F83C5AD008F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16CF71-7F0B-49E8-8396-DB6C8197655B}"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4B03B509-6B5D-43D1-B478-D386C85B35E0}">
      <dgm:prSet custT="1"/>
      <dgm:spPr/>
      <dgm:t>
        <a:bodyPr/>
        <a:lstStyle/>
        <a:p>
          <a:r>
            <a:rPr lang="en-GB" sz="1800"/>
            <a:t>Principles that guide appropriate behaviour at work. </a:t>
          </a:r>
          <a:endParaRPr lang="en-US" sz="1800"/>
        </a:p>
      </dgm:t>
    </dgm:pt>
    <dgm:pt modelId="{147DAE2A-8F03-476B-9B5D-BF64082368DA}" type="parTrans" cxnId="{99587661-150C-4F7A-B502-26BF0D494B38}">
      <dgm:prSet/>
      <dgm:spPr/>
      <dgm:t>
        <a:bodyPr/>
        <a:lstStyle/>
        <a:p>
          <a:endParaRPr lang="en-US" sz="2400"/>
        </a:p>
      </dgm:t>
    </dgm:pt>
    <dgm:pt modelId="{164AC606-E3E6-4C49-AEEB-D98213820E89}" type="sibTrans" cxnId="{99587661-150C-4F7A-B502-26BF0D494B38}">
      <dgm:prSet/>
      <dgm:spPr/>
      <dgm:t>
        <a:bodyPr/>
        <a:lstStyle/>
        <a:p>
          <a:endParaRPr lang="en-US" sz="2400"/>
        </a:p>
      </dgm:t>
    </dgm:pt>
    <dgm:pt modelId="{1173136A-0BAA-43C7-947C-55BF0FD47FF6}">
      <dgm:prSet custT="1"/>
      <dgm:spPr/>
      <dgm:t>
        <a:bodyPr/>
        <a:lstStyle/>
        <a:p>
          <a:r>
            <a:rPr lang="en-GB" sz="1800"/>
            <a:t>Employees should: </a:t>
          </a:r>
          <a:endParaRPr lang="en-US" sz="1800"/>
        </a:p>
      </dgm:t>
    </dgm:pt>
    <dgm:pt modelId="{AEA29119-0872-4A20-9E38-BF0BBF2E8583}" type="parTrans" cxnId="{9057AA04-7534-49C0-A23D-106B95D8C93C}">
      <dgm:prSet/>
      <dgm:spPr/>
      <dgm:t>
        <a:bodyPr/>
        <a:lstStyle/>
        <a:p>
          <a:endParaRPr lang="en-US" sz="2400"/>
        </a:p>
      </dgm:t>
    </dgm:pt>
    <dgm:pt modelId="{6E6FC9B5-2C32-4585-892B-3C9E668740C2}" type="sibTrans" cxnId="{9057AA04-7534-49C0-A23D-106B95D8C93C}">
      <dgm:prSet/>
      <dgm:spPr/>
      <dgm:t>
        <a:bodyPr/>
        <a:lstStyle/>
        <a:p>
          <a:endParaRPr lang="en-US" sz="2400"/>
        </a:p>
      </dgm:t>
    </dgm:pt>
    <dgm:pt modelId="{7B562D54-AB2F-4738-BC77-AFE465C2C362}">
      <dgm:prSet custT="1"/>
      <dgm:spPr/>
      <dgm:t>
        <a:bodyPr/>
        <a:lstStyle/>
        <a:p>
          <a:r>
            <a:rPr lang="en-GB" sz="1800"/>
            <a:t>treat others with respect </a:t>
          </a:r>
          <a:endParaRPr lang="en-US" sz="1800"/>
        </a:p>
      </dgm:t>
    </dgm:pt>
    <dgm:pt modelId="{89C905AB-54EC-4F3D-B95C-D57F7C28FED3}" type="parTrans" cxnId="{1AEA975C-64F4-4E0D-AEBB-074199D213F9}">
      <dgm:prSet/>
      <dgm:spPr/>
      <dgm:t>
        <a:bodyPr/>
        <a:lstStyle/>
        <a:p>
          <a:endParaRPr lang="en-US" sz="2400"/>
        </a:p>
      </dgm:t>
    </dgm:pt>
    <dgm:pt modelId="{A3B79780-E063-42C2-B8BC-20EFA5573595}" type="sibTrans" cxnId="{1AEA975C-64F4-4E0D-AEBB-074199D213F9}">
      <dgm:prSet/>
      <dgm:spPr/>
      <dgm:t>
        <a:bodyPr/>
        <a:lstStyle/>
        <a:p>
          <a:endParaRPr lang="en-US" sz="2400"/>
        </a:p>
      </dgm:t>
    </dgm:pt>
    <dgm:pt modelId="{F5B9393A-2A0A-4E19-9498-E8DFC45CC9AE}">
      <dgm:prSet custT="1"/>
      <dgm:spPr/>
      <dgm:t>
        <a:bodyPr/>
        <a:lstStyle/>
        <a:p>
          <a:r>
            <a:rPr lang="en-GB" sz="1800"/>
            <a:t>communicate professionally </a:t>
          </a:r>
          <a:endParaRPr lang="en-US" sz="1800"/>
        </a:p>
      </dgm:t>
    </dgm:pt>
    <dgm:pt modelId="{2F9AFA65-0DC9-45CB-B5D8-CC685361146B}" type="parTrans" cxnId="{B49F0435-B4BE-4AF8-AFA7-FD42CA0F263B}">
      <dgm:prSet/>
      <dgm:spPr/>
      <dgm:t>
        <a:bodyPr/>
        <a:lstStyle/>
        <a:p>
          <a:endParaRPr lang="en-US" sz="2400"/>
        </a:p>
      </dgm:t>
    </dgm:pt>
    <dgm:pt modelId="{B40A7A61-C9AF-4499-9493-FB054E998BDA}" type="sibTrans" cxnId="{B49F0435-B4BE-4AF8-AFA7-FD42CA0F263B}">
      <dgm:prSet/>
      <dgm:spPr/>
      <dgm:t>
        <a:bodyPr/>
        <a:lstStyle/>
        <a:p>
          <a:endParaRPr lang="en-US" sz="2400"/>
        </a:p>
      </dgm:t>
    </dgm:pt>
    <dgm:pt modelId="{B67D5FB9-ED88-4B5D-9FD1-85C3C89042D3}">
      <dgm:prSet custT="1"/>
      <dgm:spPr/>
      <dgm:t>
        <a:bodyPr/>
        <a:lstStyle/>
        <a:p>
          <a:r>
            <a:rPr lang="en-GB" sz="1800"/>
            <a:t>manage emotions appropriately </a:t>
          </a:r>
          <a:endParaRPr lang="en-US" sz="1800"/>
        </a:p>
      </dgm:t>
    </dgm:pt>
    <dgm:pt modelId="{2035D5A9-428E-4CC7-A0B0-AA8EB8B5A82F}" type="parTrans" cxnId="{58CA04A9-7B95-45C1-85A0-B294535B9AF2}">
      <dgm:prSet/>
      <dgm:spPr/>
      <dgm:t>
        <a:bodyPr/>
        <a:lstStyle/>
        <a:p>
          <a:endParaRPr lang="en-US" sz="2400"/>
        </a:p>
      </dgm:t>
    </dgm:pt>
    <dgm:pt modelId="{DE6C39A2-1082-4286-B07D-9EE90EE25420}" type="sibTrans" cxnId="{58CA04A9-7B95-45C1-85A0-B294535B9AF2}">
      <dgm:prSet/>
      <dgm:spPr/>
      <dgm:t>
        <a:bodyPr/>
        <a:lstStyle/>
        <a:p>
          <a:endParaRPr lang="en-US" sz="2400"/>
        </a:p>
      </dgm:t>
    </dgm:pt>
    <dgm:pt modelId="{C8D9DE3F-6FC3-4C50-B04E-72C1A5EDCEDE}">
      <dgm:prSet custT="1"/>
      <dgm:spPr/>
      <dgm:t>
        <a:bodyPr/>
        <a:lstStyle/>
        <a:p>
          <a:r>
            <a:rPr lang="en-GB" sz="1800" b="1" dirty="0"/>
            <a:t>Transparency</a:t>
          </a:r>
          <a:r>
            <a:rPr lang="en-GB" sz="1800" dirty="0"/>
            <a:t> means honest and open communication. </a:t>
          </a:r>
          <a:endParaRPr lang="en-US" sz="1800" dirty="0"/>
        </a:p>
      </dgm:t>
    </dgm:pt>
    <dgm:pt modelId="{8A1259E8-0EBF-4BCA-AFAE-D2B3E9D10962}" type="parTrans" cxnId="{F90C40D4-C26F-44C9-8F39-3D1151BB2964}">
      <dgm:prSet/>
      <dgm:spPr/>
      <dgm:t>
        <a:bodyPr/>
        <a:lstStyle/>
        <a:p>
          <a:endParaRPr lang="en-US" sz="2400"/>
        </a:p>
      </dgm:t>
    </dgm:pt>
    <dgm:pt modelId="{087E0CDC-694C-487C-9D5A-05FFA1FF89B2}" type="sibTrans" cxnId="{F90C40D4-C26F-44C9-8F39-3D1151BB2964}">
      <dgm:prSet/>
      <dgm:spPr/>
      <dgm:t>
        <a:bodyPr/>
        <a:lstStyle/>
        <a:p>
          <a:endParaRPr lang="en-US" sz="2400"/>
        </a:p>
      </dgm:t>
    </dgm:pt>
    <dgm:pt modelId="{369969D3-F74A-40D8-912F-193F3789119F}">
      <dgm:prSet custT="1"/>
      <dgm:spPr/>
      <dgm:t>
        <a:bodyPr/>
        <a:lstStyle/>
        <a:p>
          <a:r>
            <a:rPr lang="en-GB" sz="1800" dirty="0"/>
            <a:t>A </a:t>
          </a:r>
          <a:r>
            <a:rPr lang="en-GB" sz="1800" b="1" dirty="0"/>
            <a:t>whistleblower</a:t>
          </a:r>
          <a:r>
            <a:rPr lang="en-GB" sz="1800" dirty="0"/>
            <a:t> reports unethical behaviour or fraud. </a:t>
          </a:r>
          <a:endParaRPr lang="en-US" sz="1800" dirty="0"/>
        </a:p>
      </dgm:t>
    </dgm:pt>
    <dgm:pt modelId="{FAB8AC92-3428-4E68-A312-D4C3E07117D7}" type="parTrans" cxnId="{C3807182-4458-4251-8C68-A50FB0CB4B3D}">
      <dgm:prSet/>
      <dgm:spPr/>
      <dgm:t>
        <a:bodyPr/>
        <a:lstStyle/>
        <a:p>
          <a:endParaRPr lang="en-US" sz="2400"/>
        </a:p>
      </dgm:t>
    </dgm:pt>
    <dgm:pt modelId="{AF9486C1-5FC9-4AC2-AA18-215DBDEA3F28}" type="sibTrans" cxnId="{C3807182-4458-4251-8C68-A50FB0CB4B3D}">
      <dgm:prSet/>
      <dgm:spPr/>
      <dgm:t>
        <a:bodyPr/>
        <a:lstStyle/>
        <a:p>
          <a:endParaRPr lang="en-US" sz="2400"/>
        </a:p>
      </dgm:t>
    </dgm:pt>
    <dgm:pt modelId="{4A29266F-5053-4986-AC89-C019258DD25F}">
      <dgm:prSet custT="1"/>
      <dgm:spPr/>
      <dgm:t>
        <a:bodyPr/>
        <a:lstStyle/>
        <a:p>
          <a:r>
            <a:rPr lang="en-GB" sz="1800"/>
            <a:t>Employees should show: </a:t>
          </a:r>
          <a:endParaRPr lang="en-US" sz="1800"/>
        </a:p>
      </dgm:t>
    </dgm:pt>
    <dgm:pt modelId="{5321B283-0C48-45D6-880C-6E5EBD0D675F}" type="parTrans" cxnId="{CDE06AE7-27CA-4E38-8A87-55203DFE1B30}">
      <dgm:prSet/>
      <dgm:spPr/>
      <dgm:t>
        <a:bodyPr/>
        <a:lstStyle/>
        <a:p>
          <a:endParaRPr lang="en-US" sz="2400"/>
        </a:p>
      </dgm:t>
    </dgm:pt>
    <dgm:pt modelId="{D3B6F444-40E3-4F49-91F1-0860CBBD7980}" type="sibTrans" cxnId="{CDE06AE7-27CA-4E38-8A87-55203DFE1B30}">
      <dgm:prSet/>
      <dgm:spPr/>
      <dgm:t>
        <a:bodyPr/>
        <a:lstStyle/>
        <a:p>
          <a:endParaRPr lang="en-US" sz="2400"/>
        </a:p>
      </dgm:t>
    </dgm:pt>
    <dgm:pt modelId="{0E478BAF-301B-45CA-A895-A87C14E097C4}">
      <dgm:prSet custT="1"/>
      <dgm:spPr/>
      <dgm:t>
        <a:bodyPr/>
        <a:lstStyle/>
        <a:p>
          <a:r>
            <a:rPr lang="en-GB" sz="1800" b="1" dirty="0"/>
            <a:t>responsibility</a:t>
          </a:r>
          <a:r>
            <a:rPr lang="en-GB" sz="1800" dirty="0"/>
            <a:t> by doing their work properly </a:t>
          </a:r>
          <a:endParaRPr lang="en-US" sz="1800" dirty="0"/>
        </a:p>
      </dgm:t>
    </dgm:pt>
    <dgm:pt modelId="{798192CC-CE8D-42C1-BAA3-8D7807192C4E}" type="parTrans" cxnId="{95BCA5F8-5910-4990-B126-E7F9EE3983CF}">
      <dgm:prSet/>
      <dgm:spPr/>
      <dgm:t>
        <a:bodyPr/>
        <a:lstStyle/>
        <a:p>
          <a:endParaRPr lang="en-US" sz="2400"/>
        </a:p>
      </dgm:t>
    </dgm:pt>
    <dgm:pt modelId="{98011787-F2BD-43F5-A26A-EACC35E1312D}" type="sibTrans" cxnId="{95BCA5F8-5910-4990-B126-E7F9EE3983CF}">
      <dgm:prSet/>
      <dgm:spPr/>
      <dgm:t>
        <a:bodyPr/>
        <a:lstStyle/>
        <a:p>
          <a:endParaRPr lang="en-US" sz="2400"/>
        </a:p>
      </dgm:t>
    </dgm:pt>
    <dgm:pt modelId="{5B142CA7-EEA1-49F5-B0D1-F8EA0CD8627C}">
      <dgm:prSet custT="1"/>
      <dgm:spPr/>
      <dgm:t>
        <a:bodyPr/>
        <a:lstStyle/>
        <a:p>
          <a:r>
            <a:rPr lang="en-GB" sz="1800" b="1" dirty="0"/>
            <a:t>accountability</a:t>
          </a:r>
          <a:r>
            <a:rPr lang="en-GB" sz="1800" dirty="0"/>
            <a:t> by taking ownership of their actions and decisions</a:t>
          </a:r>
          <a:endParaRPr lang="en-US" sz="1800" dirty="0"/>
        </a:p>
      </dgm:t>
    </dgm:pt>
    <dgm:pt modelId="{8B4F118D-B021-4883-B344-B8D3315CB2A4}" type="parTrans" cxnId="{DBB3B45F-1ACB-4460-B308-86C304FDB562}">
      <dgm:prSet/>
      <dgm:spPr/>
      <dgm:t>
        <a:bodyPr/>
        <a:lstStyle/>
        <a:p>
          <a:endParaRPr lang="en-US" sz="2400"/>
        </a:p>
      </dgm:t>
    </dgm:pt>
    <dgm:pt modelId="{85AA5A90-D512-496B-B582-2855DC85286D}" type="sibTrans" cxnId="{DBB3B45F-1ACB-4460-B308-86C304FDB562}">
      <dgm:prSet/>
      <dgm:spPr/>
      <dgm:t>
        <a:bodyPr/>
        <a:lstStyle/>
        <a:p>
          <a:endParaRPr lang="en-US" sz="2400"/>
        </a:p>
      </dgm:t>
    </dgm:pt>
    <dgm:pt modelId="{C38E4D16-A25C-47B1-A34B-400E01F40CC7}" type="pres">
      <dgm:prSet presAssocID="{E116CF71-7F0B-49E8-8396-DB6C8197655B}" presName="linear" presStyleCnt="0">
        <dgm:presLayoutVars>
          <dgm:dir/>
          <dgm:animLvl val="lvl"/>
          <dgm:resizeHandles val="exact"/>
        </dgm:presLayoutVars>
      </dgm:prSet>
      <dgm:spPr/>
    </dgm:pt>
    <dgm:pt modelId="{F423B2AF-CDD2-451A-A619-C27EB25E0746}" type="pres">
      <dgm:prSet presAssocID="{4B03B509-6B5D-43D1-B478-D386C85B35E0}" presName="parentLin" presStyleCnt="0"/>
      <dgm:spPr/>
    </dgm:pt>
    <dgm:pt modelId="{BF6F8157-3090-48E8-8EB1-C4185ECDA417}" type="pres">
      <dgm:prSet presAssocID="{4B03B509-6B5D-43D1-B478-D386C85B35E0}" presName="parentLeftMargin" presStyleLbl="node1" presStyleIdx="0" presStyleCnt="5"/>
      <dgm:spPr/>
    </dgm:pt>
    <dgm:pt modelId="{D876EC93-18B7-43D3-93CE-ADA1AF25926D}" type="pres">
      <dgm:prSet presAssocID="{4B03B509-6B5D-43D1-B478-D386C85B35E0}" presName="parentText" presStyleLbl="node1" presStyleIdx="0" presStyleCnt="5">
        <dgm:presLayoutVars>
          <dgm:chMax val="0"/>
          <dgm:bulletEnabled val="1"/>
        </dgm:presLayoutVars>
      </dgm:prSet>
      <dgm:spPr/>
    </dgm:pt>
    <dgm:pt modelId="{4A1B5C2C-925D-4AB6-8495-CF904FFB3778}" type="pres">
      <dgm:prSet presAssocID="{4B03B509-6B5D-43D1-B478-D386C85B35E0}" presName="negativeSpace" presStyleCnt="0"/>
      <dgm:spPr/>
    </dgm:pt>
    <dgm:pt modelId="{DBD9304C-34C1-4D3B-A62D-A4A8413E41E4}" type="pres">
      <dgm:prSet presAssocID="{4B03B509-6B5D-43D1-B478-D386C85B35E0}" presName="childText" presStyleLbl="conFgAcc1" presStyleIdx="0" presStyleCnt="5">
        <dgm:presLayoutVars>
          <dgm:bulletEnabled val="1"/>
        </dgm:presLayoutVars>
      </dgm:prSet>
      <dgm:spPr/>
    </dgm:pt>
    <dgm:pt modelId="{D15E7950-232B-400E-A783-446FF55D736A}" type="pres">
      <dgm:prSet presAssocID="{164AC606-E3E6-4C49-AEEB-D98213820E89}" presName="spaceBetweenRectangles" presStyleCnt="0"/>
      <dgm:spPr/>
    </dgm:pt>
    <dgm:pt modelId="{D17EBF9B-C1EC-4415-8A50-CB8FEDA915F4}" type="pres">
      <dgm:prSet presAssocID="{1173136A-0BAA-43C7-947C-55BF0FD47FF6}" presName="parentLin" presStyleCnt="0"/>
      <dgm:spPr/>
    </dgm:pt>
    <dgm:pt modelId="{A261E27C-1FD2-4B05-BB6E-E16B2B139648}" type="pres">
      <dgm:prSet presAssocID="{1173136A-0BAA-43C7-947C-55BF0FD47FF6}" presName="parentLeftMargin" presStyleLbl="node1" presStyleIdx="0" presStyleCnt="5"/>
      <dgm:spPr/>
    </dgm:pt>
    <dgm:pt modelId="{60CA1465-A2A9-4A71-919B-8F34FA2C75D0}" type="pres">
      <dgm:prSet presAssocID="{1173136A-0BAA-43C7-947C-55BF0FD47FF6}" presName="parentText" presStyleLbl="node1" presStyleIdx="1" presStyleCnt="5">
        <dgm:presLayoutVars>
          <dgm:chMax val="0"/>
          <dgm:bulletEnabled val="1"/>
        </dgm:presLayoutVars>
      </dgm:prSet>
      <dgm:spPr/>
    </dgm:pt>
    <dgm:pt modelId="{2AB912E4-6C2A-4D49-B09A-5FEF7528BAE8}" type="pres">
      <dgm:prSet presAssocID="{1173136A-0BAA-43C7-947C-55BF0FD47FF6}" presName="negativeSpace" presStyleCnt="0"/>
      <dgm:spPr/>
    </dgm:pt>
    <dgm:pt modelId="{E0842238-55F0-4F1A-86D3-D3BBF0548FDF}" type="pres">
      <dgm:prSet presAssocID="{1173136A-0BAA-43C7-947C-55BF0FD47FF6}" presName="childText" presStyleLbl="conFgAcc1" presStyleIdx="1" presStyleCnt="5">
        <dgm:presLayoutVars>
          <dgm:bulletEnabled val="1"/>
        </dgm:presLayoutVars>
      </dgm:prSet>
      <dgm:spPr/>
    </dgm:pt>
    <dgm:pt modelId="{DC6BEF7F-356F-446F-9B4E-A21D5750520C}" type="pres">
      <dgm:prSet presAssocID="{6E6FC9B5-2C32-4585-892B-3C9E668740C2}" presName="spaceBetweenRectangles" presStyleCnt="0"/>
      <dgm:spPr/>
    </dgm:pt>
    <dgm:pt modelId="{BF00EA03-599F-478A-8A64-431E8E517FE2}" type="pres">
      <dgm:prSet presAssocID="{C8D9DE3F-6FC3-4C50-B04E-72C1A5EDCEDE}" presName="parentLin" presStyleCnt="0"/>
      <dgm:spPr/>
    </dgm:pt>
    <dgm:pt modelId="{3F16EB71-4313-44F5-9AE5-D1313329264E}" type="pres">
      <dgm:prSet presAssocID="{C8D9DE3F-6FC3-4C50-B04E-72C1A5EDCEDE}" presName="parentLeftMargin" presStyleLbl="node1" presStyleIdx="1" presStyleCnt="5"/>
      <dgm:spPr/>
    </dgm:pt>
    <dgm:pt modelId="{619B8169-1AE3-49BF-9A1B-91A0954DEEB7}" type="pres">
      <dgm:prSet presAssocID="{C8D9DE3F-6FC3-4C50-B04E-72C1A5EDCEDE}" presName="parentText" presStyleLbl="node1" presStyleIdx="2" presStyleCnt="5">
        <dgm:presLayoutVars>
          <dgm:chMax val="0"/>
          <dgm:bulletEnabled val="1"/>
        </dgm:presLayoutVars>
      </dgm:prSet>
      <dgm:spPr/>
    </dgm:pt>
    <dgm:pt modelId="{6919E8B2-DC4B-42C8-91E0-A51F1B6B1A38}" type="pres">
      <dgm:prSet presAssocID="{C8D9DE3F-6FC3-4C50-B04E-72C1A5EDCEDE}" presName="negativeSpace" presStyleCnt="0"/>
      <dgm:spPr/>
    </dgm:pt>
    <dgm:pt modelId="{1C7E9DBC-13BE-43E1-BA72-A54A106D44DF}" type="pres">
      <dgm:prSet presAssocID="{C8D9DE3F-6FC3-4C50-B04E-72C1A5EDCEDE}" presName="childText" presStyleLbl="conFgAcc1" presStyleIdx="2" presStyleCnt="5">
        <dgm:presLayoutVars>
          <dgm:bulletEnabled val="1"/>
        </dgm:presLayoutVars>
      </dgm:prSet>
      <dgm:spPr/>
    </dgm:pt>
    <dgm:pt modelId="{BBAF6165-23EE-4A73-B98A-16507C8A6FB9}" type="pres">
      <dgm:prSet presAssocID="{087E0CDC-694C-487C-9D5A-05FFA1FF89B2}" presName="spaceBetweenRectangles" presStyleCnt="0"/>
      <dgm:spPr/>
    </dgm:pt>
    <dgm:pt modelId="{9626824B-7768-4B20-95E1-A2AB0E31FFF0}" type="pres">
      <dgm:prSet presAssocID="{369969D3-F74A-40D8-912F-193F3789119F}" presName="parentLin" presStyleCnt="0"/>
      <dgm:spPr/>
    </dgm:pt>
    <dgm:pt modelId="{1A28A95B-EF41-4196-A050-7E16B5E2CAE6}" type="pres">
      <dgm:prSet presAssocID="{369969D3-F74A-40D8-912F-193F3789119F}" presName="parentLeftMargin" presStyleLbl="node1" presStyleIdx="2" presStyleCnt="5"/>
      <dgm:spPr/>
    </dgm:pt>
    <dgm:pt modelId="{F068115B-BEDA-404A-BE6A-318DC83421DB}" type="pres">
      <dgm:prSet presAssocID="{369969D3-F74A-40D8-912F-193F3789119F}" presName="parentText" presStyleLbl="node1" presStyleIdx="3" presStyleCnt="5">
        <dgm:presLayoutVars>
          <dgm:chMax val="0"/>
          <dgm:bulletEnabled val="1"/>
        </dgm:presLayoutVars>
      </dgm:prSet>
      <dgm:spPr/>
    </dgm:pt>
    <dgm:pt modelId="{DBD891E0-365D-492A-BF64-E4FB3CE089A4}" type="pres">
      <dgm:prSet presAssocID="{369969D3-F74A-40D8-912F-193F3789119F}" presName="negativeSpace" presStyleCnt="0"/>
      <dgm:spPr/>
    </dgm:pt>
    <dgm:pt modelId="{C920FEBA-6ABB-45CB-AFFE-BE692C88B86A}" type="pres">
      <dgm:prSet presAssocID="{369969D3-F74A-40D8-912F-193F3789119F}" presName="childText" presStyleLbl="conFgAcc1" presStyleIdx="3" presStyleCnt="5">
        <dgm:presLayoutVars>
          <dgm:bulletEnabled val="1"/>
        </dgm:presLayoutVars>
      </dgm:prSet>
      <dgm:spPr/>
    </dgm:pt>
    <dgm:pt modelId="{588E74DE-1CD0-4C62-AD7F-93CDD5563E8C}" type="pres">
      <dgm:prSet presAssocID="{AF9486C1-5FC9-4AC2-AA18-215DBDEA3F28}" presName="spaceBetweenRectangles" presStyleCnt="0"/>
      <dgm:spPr/>
    </dgm:pt>
    <dgm:pt modelId="{53AC65DC-6ECB-4867-B36F-AF213FA89BFF}" type="pres">
      <dgm:prSet presAssocID="{4A29266F-5053-4986-AC89-C019258DD25F}" presName="parentLin" presStyleCnt="0"/>
      <dgm:spPr/>
    </dgm:pt>
    <dgm:pt modelId="{85C3AD94-58B1-4A08-BE10-787F11752856}" type="pres">
      <dgm:prSet presAssocID="{4A29266F-5053-4986-AC89-C019258DD25F}" presName="parentLeftMargin" presStyleLbl="node1" presStyleIdx="3" presStyleCnt="5"/>
      <dgm:spPr/>
    </dgm:pt>
    <dgm:pt modelId="{908BA9C8-84AE-401E-9C81-E767AC182B50}" type="pres">
      <dgm:prSet presAssocID="{4A29266F-5053-4986-AC89-C019258DD25F}" presName="parentText" presStyleLbl="node1" presStyleIdx="4" presStyleCnt="5">
        <dgm:presLayoutVars>
          <dgm:chMax val="0"/>
          <dgm:bulletEnabled val="1"/>
        </dgm:presLayoutVars>
      </dgm:prSet>
      <dgm:spPr/>
    </dgm:pt>
    <dgm:pt modelId="{EBC25A2C-998A-4E75-AEB3-6AC4BB4E17A4}" type="pres">
      <dgm:prSet presAssocID="{4A29266F-5053-4986-AC89-C019258DD25F}" presName="negativeSpace" presStyleCnt="0"/>
      <dgm:spPr/>
    </dgm:pt>
    <dgm:pt modelId="{87F77FD1-B166-4514-AD37-81FB179847F4}" type="pres">
      <dgm:prSet presAssocID="{4A29266F-5053-4986-AC89-C019258DD25F}" presName="childText" presStyleLbl="conFgAcc1" presStyleIdx="4" presStyleCnt="5">
        <dgm:presLayoutVars>
          <dgm:bulletEnabled val="1"/>
        </dgm:presLayoutVars>
      </dgm:prSet>
      <dgm:spPr/>
    </dgm:pt>
  </dgm:ptLst>
  <dgm:cxnLst>
    <dgm:cxn modelId="{9057AA04-7534-49C0-A23D-106B95D8C93C}" srcId="{E116CF71-7F0B-49E8-8396-DB6C8197655B}" destId="{1173136A-0BAA-43C7-947C-55BF0FD47FF6}" srcOrd="1" destOrd="0" parTransId="{AEA29119-0872-4A20-9E38-BF0BBF2E8583}" sibTransId="{6E6FC9B5-2C32-4585-892B-3C9E668740C2}"/>
    <dgm:cxn modelId="{8F9EAA1D-B11E-4A2D-83F8-DC89B4BAC39A}" type="presOf" srcId="{4A29266F-5053-4986-AC89-C019258DD25F}" destId="{85C3AD94-58B1-4A08-BE10-787F11752856}" srcOrd="0" destOrd="0" presId="urn:microsoft.com/office/officeart/2005/8/layout/list1"/>
    <dgm:cxn modelId="{2231D32C-4BA6-48DA-8661-866EAB76BC2A}" type="presOf" srcId="{C8D9DE3F-6FC3-4C50-B04E-72C1A5EDCEDE}" destId="{619B8169-1AE3-49BF-9A1B-91A0954DEEB7}" srcOrd="1" destOrd="0" presId="urn:microsoft.com/office/officeart/2005/8/layout/list1"/>
    <dgm:cxn modelId="{B49F0435-B4BE-4AF8-AFA7-FD42CA0F263B}" srcId="{1173136A-0BAA-43C7-947C-55BF0FD47FF6}" destId="{F5B9393A-2A0A-4E19-9498-E8DFC45CC9AE}" srcOrd="1" destOrd="0" parTransId="{2F9AFA65-0DC9-45CB-B5D8-CC685361146B}" sibTransId="{B40A7A61-C9AF-4499-9493-FB054E998BDA}"/>
    <dgm:cxn modelId="{1BC52637-DC8E-459C-9493-F40CAAF85F1E}" type="presOf" srcId="{1173136A-0BAA-43C7-947C-55BF0FD47FF6}" destId="{A261E27C-1FD2-4B05-BB6E-E16B2B139648}" srcOrd="0" destOrd="0" presId="urn:microsoft.com/office/officeart/2005/8/layout/list1"/>
    <dgm:cxn modelId="{1AEA975C-64F4-4E0D-AEBB-074199D213F9}" srcId="{1173136A-0BAA-43C7-947C-55BF0FD47FF6}" destId="{7B562D54-AB2F-4738-BC77-AFE465C2C362}" srcOrd="0" destOrd="0" parTransId="{89C905AB-54EC-4F3D-B95C-D57F7C28FED3}" sibTransId="{A3B79780-E063-42C2-B8BC-20EFA5573595}"/>
    <dgm:cxn modelId="{DBB3B45F-1ACB-4460-B308-86C304FDB562}" srcId="{4A29266F-5053-4986-AC89-C019258DD25F}" destId="{5B142CA7-EEA1-49F5-B0D1-F8EA0CD8627C}" srcOrd="1" destOrd="0" parTransId="{8B4F118D-B021-4883-B344-B8D3315CB2A4}" sibTransId="{85AA5A90-D512-496B-B582-2855DC85286D}"/>
    <dgm:cxn modelId="{99587661-150C-4F7A-B502-26BF0D494B38}" srcId="{E116CF71-7F0B-49E8-8396-DB6C8197655B}" destId="{4B03B509-6B5D-43D1-B478-D386C85B35E0}" srcOrd="0" destOrd="0" parTransId="{147DAE2A-8F03-476B-9B5D-BF64082368DA}" sibTransId="{164AC606-E3E6-4C49-AEEB-D98213820E89}"/>
    <dgm:cxn modelId="{C333BB61-7E67-4EDD-9EB0-E3A6C0D7978C}" type="presOf" srcId="{7B562D54-AB2F-4738-BC77-AFE465C2C362}" destId="{E0842238-55F0-4F1A-86D3-D3BBF0548FDF}" srcOrd="0" destOrd="0" presId="urn:microsoft.com/office/officeart/2005/8/layout/list1"/>
    <dgm:cxn modelId="{6DB2D54E-CB55-4EED-A1E0-8EB0DCC26918}" type="presOf" srcId="{E116CF71-7F0B-49E8-8396-DB6C8197655B}" destId="{C38E4D16-A25C-47B1-A34B-400E01F40CC7}" srcOrd="0" destOrd="0" presId="urn:microsoft.com/office/officeart/2005/8/layout/list1"/>
    <dgm:cxn modelId="{090D3B52-6FE3-497E-B8F6-3643E379886F}" type="presOf" srcId="{1173136A-0BAA-43C7-947C-55BF0FD47FF6}" destId="{60CA1465-A2A9-4A71-919B-8F34FA2C75D0}" srcOrd="1" destOrd="0" presId="urn:microsoft.com/office/officeart/2005/8/layout/list1"/>
    <dgm:cxn modelId="{B4473B79-55D0-46DF-9B2D-253A8D08D9FA}" type="presOf" srcId="{B67D5FB9-ED88-4B5D-9FD1-85C3C89042D3}" destId="{E0842238-55F0-4F1A-86D3-D3BBF0548FDF}" srcOrd="0" destOrd="2" presId="urn:microsoft.com/office/officeart/2005/8/layout/list1"/>
    <dgm:cxn modelId="{4D21A97A-B332-4F15-B41E-EA045613A673}" type="presOf" srcId="{5B142CA7-EEA1-49F5-B0D1-F8EA0CD8627C}" destId="{87F77FD1-B166-4514-AD37-81FB179847F4}" srcOrd="0" destOrd="1" presId="urn:microsoft.com/office/officeart/2005/8/layout/list1"/>
    <dgm:cxn modelId="{C3807182-4458-4251-8C68-A50FB0CB4B3D}" srcId="{E116CF71-7F0B-49E8-8396-DB6C8197655B}" destId="{369969D3-F74A-40D8-912F-193F3789119F}" srcOrd="3" destOrd="0" parTransId="{FAB8AC92-3428-4E68-A312-D4C3E07117D7}" sibTransId="{AF9486C1-5FC9-4AC2-AA18-215DBDEA3F28}"/>
    <dgm:cxn modelId="{6F5FCB91-9A95-4DA0-8283-5547D0DFEF73}" type="presOf" srcId="{C8D9DE3F-6FC3-4C50-B04E-72C1A5EDCEDE}" destId="{3F16EB71-4313-44F5-9AE5-D1313329264E}" srcOrd="0" destOrd="0" presId="urn:microsoft.com/office/officeart/2005/8/layout/list1"/>
    <dgm:cxn modelId="{23908196-A18A-4E17-8FC6-A90B85072777}" type="presOf" srcId="{4B03B509-6B5D-43D1-B478-D386C85B35E0}" destId="{D876EC93-18B7-43D3-93CE-ADA1AF25926D}" srcOrd="1" destOrd="0" presId="urn:microsoft.com/office/officeart/2005/8/layout/list1"/>
    <dgm:cxn modelId="{460095A7-4C9E-4097-8EDC-369F77A577E2}" type="presOf" srcId="{4B03B509-6B5D-43D1-B478-D386C85B35E0}" destId="{BF6F8157-3090-48E8-8EB1-C4185ECDA417}" srcOrd="0" destOrd="0" presId="urn:microsoft.com/office/officeart/2005/8/layout/list1"/>
    <dgm:cxn modelId="{58CA04A9-7B95-45C1-85A0-B294535B9AF2}" srcId="{1173136A-0BAA-43C7-947C-55BF0FD47FF6}" destId="{B67D5FB9-ED88-4B5D-9FD1-85C3C89042D3}" srcOrd="2" destOrd="0" parTransId="{2035D5A9-428E-4CC7-A0B0-AA8EB8B5A82F}" sibTransId="{DE6C39A2-1082-4286-B07D-9EE90EE25420}"/>
    <dgm:cxn modelId="{575AA8B7-D215-44E0-9690-7B068B946A80}" type="presOf" srcId="{369969D3-F74A-40D8-912F-193F3789119F}" destId="{F068115B-BEDA-404A-BE6A-318DC83421DB}" srcOrd="1" destOrd="0" presId="urn:microsoft.com/office/officeart/2005/8/layout/list1"/>
    <dgm:cxn modelId="{CC5E35BC-D10A-4E69-96C0-3E86105159A9}" type="presOf" srcId="{369969D3-F74A-40D8-912F-193F3789119F}" destId="{1A28A95B-EF41-4196-A050-7E16B5E2CAE6}" srcOrd="0" destOrd="0" presId="urn:microsoft.com/office/officeart/2005/8/layout/list1"/>
    <dgm:cxn modelId="{72D1B9CE-60BD-410E-AC35-5FC023973934}" type="presOf" srcId="{4A29266F-5053-4986-AC89-C019258DD25F}" destId="{908BA9C8-84AE-401E-9C81-E767AC182B50}" srcOrd="1" destOrd="0" presId="urn:microsoft.com/office/officeart/2005/8/layout/list1"/>
    <dgm:cxn modelId="{F90C40D4-C26F-44C9-8F39-3D1151BB2964}" srcId="{E116CF71-7F0B-49E8-8396-DB6C8197655B}" destId="{C8D9DE3F-6FC3-4C50-B04E-72C1A5EDCEDE}" srcOrd="2" destOrd="0" parTransId="{8A1259E8-0EBF-4BCA-AFAE-D2B3E9D10962}" sibTransId="{087E0CDC-694C-487C-9D5A-05FFA1FF89B2}"/>
    <dgm:cxn modelId="{F5B16AE4-B590-4F6A-AE6C-0CCBD536954B}" type="presOf" srcId="{F5B9393A-2A0A-4E19-9498-E8DFC45CC9AE}" destId="{E0842238-55F0-4F1A-86D3-D3BBF0548FDF}" srcOrd="0" destOrd="1" presId="urn:microsoft.com/office/officeart/2005/8/layout/list1"/>
    <dgm:cxn modelId="{CDE06AE7-27CA-4E38-8A87-55203DFE1B30}" srcId="{E116CF71-7F0B-49E8-8396-DB6C8197655B}" destId="{4A29266F-5053-4986-AC89-C019258DD25F}" srcOrd="4" destOrd="0" parTransId="{5321B283-0C48-45D6-880C-6E5EBD0D675F}" sibTransId="{D3B6F444-40E3-4F49-91F1-0860CBBD7980}"/>
    <dgm:cxn modelId="{E51015ED-63DA-4E6B-8F84-DE3532474C87}" type="presOf" srcId="{0E478BAF-301B-45CA-A895-A87C14E097C4}" destId="{87F77FD1-B166-4514-AD37-81FB179847F4}" srcOrd="0" destOrd="0" presId="urn:microsoft.com/office/officeart/2005/8/layout/list1"/>
    <dgm:cxn modelId="{95BCA5F8-5910-4990-B126-E7F9EE3983CF}" srcId="{4A29266F-5053-4986-AC89-C019258DD25F}" destId="{0E478BAF-301B-45CA-A895-A87C14E097C4}" srcOrd="0" destOrd="0" parTransId="{798192CC-CE8D-42C1-BAA3-8D7807192C4E}" sibTransId="{98011787-F2BD-43F5-A26A-EACC35E1312D}"/>
    <dgm:cxn modelId="{4FFF1579-D478-48E1-B57B-8CF3DEAE1593}" type="presParOf" srcId="{C38E4D16-A25C-47B1-A34B-400E01F40CC7}" destId="{F423B2AF-CDD2-451A-A619-C27EB25E0746}" srcOrd="0" destOrd="0" presId="urn:microsoft.com/office/officeart/2005/8/layout/list1"/>
    <dgm:cxn modelId="{7361CEAA-21EA-40EB-B0B9-B35C260AD93B}" type="presParOf" srcId="{F423B2AF-CDD2-451A-A619-C27EB25E0746}" destId="{BF6F8157-3090-48E8-8EB1-C4185ECDA417}" srcOrd="0" destOrd="0" presId="urn:microsoft.com/office/officeart/2005/8/layout/list1"/>
    <dgm:cxn modelId="{ACF23417-E9A8-43DA-963E-DFC79E4CA79F}" type="presParOf" srcId="{F423B2AF-CDD2-451A-A619-C27EB25E0746}" destId="{D876EC93-18B7-43D3-93CE-ADA1AF25926D}" srcOrd="1" destOrd="0" presId="urn:microsoft.com/office/officeart/2005/8/layout/list1"/>
    <dgm:cxn modelId="{45C00356-674D-4EBE-814F-727C451B2729}" type="presParOf" srcId="{C38E4D16-A25C-47B1-A34B-400E01F40CC7}" destId="{4A1B5C2C-925D-4AB6-8495-CF904FFB3778}" srcOrd="1" destOrd="0" presId="urn:microsoft.com/office/officeart/2005/8/layout/list1"/>
    <dgm:cxn modelId="{A6BF16A4-42FC-4339-9C58-07D25137B491}" type="presParOf" srcId="{C38E4D16-A25C-47B1-A34B-400E01F40CC7}" destId="{DBD9304C-34C1-4D3B-A62D-A4A8413E41E4}" srcOrd="2" destOrd="0" presId="urn:microsoft.com/office/officeart/2005/8/layout/list1"/>
    <dgm:cxn modelId="{61082CBC-2AD0-4622-BCC6-819644BC1512}" type="presParOf" srcId="{C38E4D16-A25C-47B1-A34B-400E01F40CC7}" destId="{D15E7950-232B-400E-A783-446FF55D736A}" srcOrd="3" destOrd="0" presId="urn:microsoft.com/office/officeart/2005/8/layout/list1"/>
    <dgm:cxn modelId="{DBBB65FC-EF7F-4B39-9B1F-D3091FA420AD}" type="presParOf" srcId="{C38E4D16-A25C-47B1-A34B-400E01F40CC7}" destId="{D17EBF9B-C1EC-4415-8A50-CB8FEDA915F4}" srcOrd="4" destOrd="0" presId="urn:microsoft.com/office/officeart/2005/8/layout/list1"/>
    <dgm:cxn modelId="{116FD6F7-EF6B-4FB3-A610-43DAB1808C0C}" type="presParOf" srcId="{D17EBF9B-C1EC-4415-8A50-CB8FEDA915F4}" destId="{A261E27C-1FD2-4B05-BB6E-E16B2B139648}" srcOrd="0" destOrd="0" presId="urn:microsoft.com/office/officeart/2005/8/layout/list1"/>
    <dgm:cxn modelId="{B0FFCA79-866A-4F60-8702-202E7804F0F6}" type="presParOf" srcId="{D17EBF9B-C1EC-4415-8A50-CB8FEDA915F4}" destId="{60CA1465-A2A9-4A71-919B-8F34FA2C75D0}" srcOrd="1" destOrd="0" presId="urn:microsoft.com/office/officeart/2005/8/layout/list1"/>
    <dgm:cxn modelId="{F9142B25-F056-4F75-9C07-FECD29ECA42F}" type="presParOf" srcId="{C38E4D16-A25C-47B1-A34B-400E01F40CC7}" destId="{2AB912E4-6C2A-4D49-B09A-5FEF7528BAE8}" srcOrd="5" destOrd="0" presId="urn:microsoft.com/office/officeart/2005/8/layout/list1"/>
    <dgm:cxn modelId="{1AA81DD2-657D-45E7-89E9-454E5F963078}" type="presParOf" srcId="{C38E4D16-A25C-47B1-A34B-400E01F40CC7}" destId="{E0842238-55F0-4F1A-86D3-D3BBF0548FDF}" srcOrd="6" destOrd="0" presId="urn:microsoft.com/office/officeart/2005/8/layout/list1"/>
    <dgm:cxn modelId="{95B7DFAB-1087-412F-87F0-3C6D1EF53FAE}" type="presParOf" srcId="{C38E4D16-A25C-47B1-A34B-400E01F40CC7}" destId="{DC6BEF7F-356F-446F-9B4E-A21D5750520C}" srcOrd="7" destOrd="0" presId="urn:microsoft.com/office/officeart/2005/8/layout/list1"/>
    <dgm:cxn modelId="{D700830A-E81E-4ADE-AA07-01F7458F04A7}" type="presParOf" srcId="{C38E4D16-A25C-47B1-A34B-400E01F40CC7}" destId="{BF00EA03-599F-478A-8A64-431E8E517FE2}" srcOrd="8" destOrd="0" presId="urn:microsoft.com/office/officeart/2005/8/layout/list1"/>
    <dgm:cxn modelId="{894B7437-373F-4983-BD84-07C89C6ABA0B}" type="presParOf" srcId="{BF00EA03-599F-478A-8A64-431E8E517FE2}" destId="{3F16EB71-4313-44F5-9AE5-D1313329264E}" srcOrd="0" destOrd="0" presId="urn:microsoft.com/office/officeart/2005/8/layout/list1"/>
    <dgm:cxn modelId="{315309CD-71F6-4676-AB79-DCE21AB2E347}" type="presParOf" srcId="{BF00EA03-599F-478A-8A64-431E8E517FE2}" destId="{619B8169-1AE3-49BF-9A1B-91A0954DEEB7}" srcOrd="1" destOrd="0" presId="urn:microsoft.com/office/officeart/2005/8/layout/list1"/>
    <dgm:cxn modelId="{C91D0BAF-2F3F-4DD6-94FB-FAB16C7F85DD}" type="presParOf" srcId="{C38E4D16-A25C-47B1-A34B-400E01F40CC7}" destId="{6919E8B2-DC4B-42C8-91E0-A51F1B6B1A38}" srcOrd="9" destOrd="0" presId="urn:microsoft.com/office/officeart/2005/8/layout/list1"/>
    <dgm:cxn modelId="{A9F608EA-650D-4427-80BB-8B5583E98845}" type="presParOf" srcId="{C38E4D16-A25C-47B1-A34B-400E01F40CC7}" destId="{1C7E9DBC-13BE-43E1-BA72-A54A106D44DF}" srcOrd="10" destOrd="0" presId="urn:microsoft.com/office/officeart/2005/8/layout/list1"/>
    <dgm:cxn modelId="{430773C8-7B30-4452-96B8-51589E4C171F}" type="presParOf" srcId="{C38E4D16-A25C-47B1-A34B-400E01F40CC7}" destId="{BBAF6165-23EE-4A73-B98A-16507C8A6FB9}" srcOrd="11" destOrd="0" presId="urn:microsoft.com/office/officeart/2005/8/layout/list1"/>
    <dgm:cxn modelId="{F7F22B78-F7BE-4D35-A6B2-0544A2153CE9}" type="presParOf" srcId="{C38E4D16-A25C-47B1-A34B-400E01F40CC7}" destId="{9626824B-7768-4B20-95E1-A2AB0E31FFF0}" srcOrd="12" destOrd="0" presId="urn:microsoft.com/office/officeart/2005/8/layout/list1"/>
    <dgm:cxn modelId="{97FBC769-4C5F-4A0A-8869-91F3E92D27D0}" type="presParOf" srcId="{9626824B-7768-4B20-95E1-A2AB0E31FFF0}" destId="{1A28A95B-EF41-4196-A050-7E16B5E2CAE6}" srcOrd="0" destOrd="0" presId="urn:microsoft.com/office/officeart/2005/8/layout/list1"/>
    <dgm:cxn modelId="{07CAC8DD-1459-438A-8991-89F604B12FE5}" type="presParOf" srcId="{9626824B-7768-4B20-95E1-A2AB0E31FFF0}" destId="{F068115B-BEDA-404A-BE6A-318DC83421DB}" srcOrd="1" destOrd="0" presId="urn:microsoft.com/office/officeart/2005/8/layout/list1"/>
    <dgm:cxn modelId="{354A427D-2565-4D0E-8ACD-BA875582B5B6}" type="presParOf" srcId="{C38E4D16-A25C-47B1-A34B-400E01F40CC7}" destId="{DBD891E0-365D-492A-BF64-E4FB3CE089A4}" srcOrd="13" destOrd="0" presId="urn:microsoft.com/office/officeart/2005/8/layout/list1"/>
    <dgm:cxn modelId="{8CCA9246-07C8-42C4-A106-CB797799A6E0}" type="presParOf" srcId="{C38E4D16-A25C-47B1-A34B-400E01F40CC7}" destId="{C920FEBA-6ABB-45CB-AFFE-BE692C88B86A}" srcOrd="14" destOrd="0" presId="urn:microsoft.com/office/officeart/2005/8/layout/list1"/>
    <dgm:cxn modelId="{42BEFC83-2A3B-443C-A937-641F8EA46B99}" type="presParOf" srcId="{C38E4D16-A25C-47B1-A34B-400E01F40CC7}" destId="{588E74DE-1CD0-4C62-AD7F-93CDD5563E8C}" srcOrd="15" destOrd="0" presId="urn:microsoft.com/office/officeart/2005/8/layout/list1"/>
    <dgm:cxn modelId="{6139BFA8-E5F8-4823-8BDB-E9AF3AAF74CE}" type="presParOf" srcId="{C38E4D16-A25C-47B1-A34B-400E01F40CC7}" destId="{53AC65DC-6ECB-4867-B36F-AF213FA89BFF}" srcOrd="16" destOrd="0" presId="urn:microsoft.com/office/officeart/2005/8/layout/list1"/>
    <dgm:cxn modelId="{71D82A42-5B16-4201-8FE2-F50677A1F713}" type="presParOf" srcId="{53AC65DC-6ECB-4867-B36F-AF213FA89BFF}" destId="{85C3AD94-58B1-4A08-BE10-787F11752856}" srcOrd="0" destOrd="0" presId="urn:microsoft.com/office/officeart/2005/8/layout/list1"/>
    <dgm:cxn modelId="{45D024DE-2EC8-42E1-A3E0-9BC6D8251C84}" type="presParOf" srcId="{53AC65DC-6ECB-4867-B36F-AF213FA89BFF}" destId="{908BA9C8-84AE-401E-9C81-E767AC182B50}" srcOrd="1" destOrd="0" presId="urn:microsoft.com/office/officeart/2005/8/layout/list1"/>
    <dgm:cxn modelId="{6D091C88-8947-4169-91F8-EBA565385EA8}" type="presParOf" srcId="{C38E4D16-A25C-47B1-A34B-400E01F40CC7}" destId="{EBC25A2C-998A-4E75-AEB3-6AC4BB4E17A4}" srcOrd="17" destOrd="0" presId="urn:microsoft.com/office/officeart/2005/8/layout/list1"/>
    <dgm:cxn modelId="{94EDF639-33B1-4086-A104-5AFCA7F3464C}" type="presParOf" srcId="{C38E4D16-A25C-47B1-A34B-400E01F40CC7}" destId="{87F77FD1-B166-4514-AD37-81FB179847F4}"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C33FF-C79A-48D1-82B6-50ECB4E23C0A}">
      <dsp:nvSpPr>
        <dsp:cNvPr id="0" name=""/>
        <dsp:cNvSpPr/>
      </dsp:nvSpPr>
      <dsp:spPr>
        <a:xfrm>
          <a:off x="0" y="1808"/>
          <a:ext cx="10515600" cy="91661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70E8EA-7427-4D3E-A04D-53475A8BC95F}">
      <dsp:nvSpPr>
        <dsp:cNvPr id="0" name=""/>
        <dsp:cNvSpPr/>
      </dsp:nvSpPr>
      <dsp:spPr>
        <a:xfrm>
          <a:off x="277275" y="208046"/>
          <a:ext cx="504136" cy="50413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9BF3FE-27C3-47D1-84A8-35702A532C4C}">
      <dsp:nvSpPr>
        <dsp:cNvPr id="0" name=""/>
        <dsp:cNvSpPr/>
      </dsp:nvSpPr>
      <dsp:spPr>
        <a:xfrm>
          <a:off x="1058686" y="180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ZA" sz="2200" b="0" i="0" kern="1200"/>
            <a:t>Explain the purpose of an interview and identify appropriate preparation and conduct for a job interview.</a:t>
          </a:r>
          <a:endParaRPr lang="en-US" sz="2200" kern="1200"/>
        </a:p>
      </dsp:txBody>
      <dsp:txXfrm>
        <a:off x="1058686" y="1808"/>
        <a:ext cx="9456913" cy="916611"/>
      </dsp:txXfrm>
    </dsp:sp>
    <dsp:sp modelId="{42582243-C3AA-4EC1-A55C-D5A82FDA0E0A}">
      <dsp:nvSpPr>
        <dsp:cNvPr id="0" name=""/>
        <dsp:cNvSpPr/>
      </dsp:nvSpPr>
      <dsp:spPr>
        <a:xfrm>
          <a:off x="0" y="1147573"/>
          <a:ext cx="10515600" cy="91661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1153C7-6C3E-4BA0-8ADA-EE6BBEFF8EDB}">
      <dsp:nvSpPr>
        <dsp:cNvPr id="0" name=""/>
        <dsp:cNvSpPr/>
      </dsp:nvSpPr>
      <dsp:spPr>
        <a:xfrm>
          <a:off x="277275" y="1353811"/>
          <a:ext cx="504136" cy="50413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232732-A5F8-4139-A567-9353D7C631C9}">
      <dsp:nvSpPr>
        <dsp:cNvPr id="0" name=""/>
        <dsp:cNvSpPr/>
      </dsp:nvSpPr>
      <dsp:spPr>
        <a:xfrm>
          <a:off x="1058686" y="114757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ZA" sz="2200" b="0" i="0" kern="1200"/>
            <a:t>Demonstrate interview skills through a mock interview role-play.</a:t>
          </a:r>
          <a:endParaRPr lang="en-US" sz="2200" kern="1200"/>
        </a:p>
      </dsp:txBody>
      <dsp:txXfrm>
        <a:off x="1058686" y="1147573"/>
        <a:ext cx="9456913" cy="916611"/>
      </dsp:txXfrm>
    </dsp:sp>
    <dsp:sp modelId="{4BAA9024-0A6C-44D9-AE7C-33357C819BB4}">
      <dsp:nvSpPr>
        <dsp:cNvPr id="0" name=""/>
        <dsp:cNvSpPr/>
      </dsp:nvSpPr>
      <dsp:spPr>
        <a:xfrm>
          <a:off x="0" y="2293338"/>
          <a:ext cx="10515600" cy="91661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9E01E9-70C0-439E-B946-CA8517FEE016}">
      <dsp:nvSpPr>
        <dsp:cNvPr id="0" name=""/>
        <dsp:cNvSpPr/>
      </dsp:nvSpPr>
      <dsp:spPr>
        <a:xfrm>
          <a:off x="277275" y="2499576"/>
          <a:ext cx="504136" cy="50413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9B841C-2CAB-4F41-AAC1-A88AB8675F01}">
      <dsp:nvSpPr>
        <dsp:cNvPr id="0" name=""/>
        <dsp:cNvSpPr/>
      </dsp:nvSpPr>
      <dsp:spPr>
        <a:xfrm>
          <a:off x="1058686" y="229333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ZA" sz="2200" b="0" i="0" kern="1200"/>
            <a:t>Explain the importance of workplace ethics, responsibility and accountability in the workplace.</a:t>
          </a:r>
          <a:endParaRPr lang="en-US" sz="2200" kern="1200"/>
        </a:p>
      </dsp:txBody>
      <dsp:txXfrm>
        <a:off x="1058686" y="2293338"/>
        <a:ext cx="9456913" cy="916611"/>
      </dsp:txXfrm>
    </dsp:sp>
    <dsp:sp modelId="{D7AED45E-9AC1-4531-9A81-B1C7097AB72F}">
      <dsp:nvSpPr>
        <dsp:cNvPr id="0" name=""/>
        <dsp:cNvSpPr/>
      </dsp:nvSpPr>
      <dsp:spPr>
        <a:xfrm>
          <a:off x="0" y="3439103"/>
          <a:ext cx="10515600" cy="91661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356AE3-994F-46C1-B571-1E407FEAC3CF}">
      <dsp:nvSpPr>
        <dsp:cNvPr id="0" name=""/>
        <dsp:cNvSpPr/>
      </dsp:nvSpPr>
      <dsp:spPr>
        <a:xfrm>
          <a:off x="277275" y="3645341"/>
          <a:ext cx="504136" cy="50413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0541A10-A7C2-4A47-844B-F83C5AD008FA}">
      <dsp:nvSpPr>
        <dsp:cNvPr id="0" name=""/>
        <dsp:cNvSpPr/>
      </dsp:nvSpPr>
      <dsp:spPr>
        <a:xfrm>
          <a:off x="1058686" y="343910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ZA" sz="2200" b="0" i="0" kern="1200"/>
            <a:t>Reflect on and evaluate your own interview performance and communication skills.</a:t>
          </a:r>
          <a:endParaRPr lang="en-US" sz="2200" kern="1200"/>
        </a:p>
      </dsp:txBody>
      <dsp:txXfrm>
        <a:off x="1058686" y="3439103"/>
        <a:ext cx="9456913" cy="9166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D9304C-34C1-4D3B-A62D-A4A8413E41E4}">
      <dsp:nvSpPr>
        <dsp:cNvPr id="0" name=""/>
        <dsp:cNvSpPr/>
      </dsp:nvSpPr>
      <dsp:spPr>
        <a:xfrm>
          <a:off x="0" y="267374"/>
          <a:ext cx="112776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76EC93-18B7-43D3-93CE-ADA1AF25926D}">
      <dsp:nvSpPr>
        <dsp:cNvPr id="0" name=""/>
        <dsp:cNvSpPr/>
      </dsp:nvSpPr>
      <dsp:spPr>
        <a:xfrm>
          <a:off x="563880" y="16454"/>
          <a:ext cx="7894320"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387" tIns="0" rIns="298387" bIns="0" numCol="1" spcCol="1270" anchor="ctr" anchorCtr="0">
          <a:noAutofit/>
        </a:bodyPr>
        <a:lstStyle/>
        <a:p>
          <a:pPr marL="0" lvl="0" indent="0" algn="l" defTabSz="800100">
            <a:lnSpc>
              <a:spcPct val="90000"/>
            </a:lnSpc>
            <a:spcBef>
              <a:spcPct val="0"/>
            </a:spcBef>
            <a:spcAft>
              <a:spcPct val="35000"/>
            </a:spcAft>
            <a:buNone/>
          </a:pPr>
          <a:r>
            <a:rPr lang="en-GB" sz="1800" kern="1200"/>
            <a:t>Principles that guide appropriate behaviour at work. </a:t>
          </a:r>
          <a:endParaRPr lang="en-US" sz="1800" kern="1200"/>
        </a:p>
      </dsp:txBody>
      <dsp:txXfrm>
        <a:off x="588378" y="40952"/>
        <a:ext cx="7845324" cy="452844"/>
      </dsp:txXfrm>
    </dsp:sp>
    <dsp:sp modelId="{E0842238-55F0-4F1A-86D3-D3BBF0548FDF}">
      <dsp:nvSpPr>
        <dsp:cNvPr id="0" name=""/>
        <dsp:cNvSpPr/>
      </dsp:nvSpPr>
      <dsp:spPr>
        <a:xfrm>
          <a:off x="0" y="1038494"/>
          <a:ext cx="11277600" cy="128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5267" tIns="354076" rIns="875267"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a:t>treat others with respect </a:t>
          </a:r>
          <a:endParaRPr lang="en-US" sz="1800" kern="1200"/>
        </a:p>
        <a:p>
          <a:pPr marL="171450" lvl="1" indent="-171450" algn="l" defTabSz="800100">
            <a:lnSpc>
              <a:spcPct val="90000"/>
            </a:lnSpc>
            <a:spcBef>
              <a:spcPct val="0"/>
            </a:spcBef>
            <a:spcAft>
              <a:spcPct val="15000"/>
            </a:spcAft>
            <a:buChar char="•"/>
          </a:pPr>
          <a:r>
            <a:rPr lang="en-GB" sz="1800" kern="1200"/>
            <a:t>communicate professionally </a:t>
          </a:r>
          <a:endParaRPr lang="en-US" sz="1800" kern="1200"/>
        </a:p>
        <a:p>
          <a:pPr marL="171450" lvl="1" indent="-171450" algn="l" defTabSz="800100">
            <a:lnSpc>
              <a:spcPct val="90000"/>
            </a:lnSpc>
            <a:spcBef>
              <a:spcPct val="0"/>
            </a:spcBef>
            <a:spcAft>
              <a:spcPct val="15000"/>
            </a:spcAft>
            <a:buChar char="•"/>
          </a:pPr>
          <a:r>
            <a:rPr lang="en-GB" sz="1800" kern="1200"/>
            <a:t>manage emotions appropriately </a:t>
          </a:r>
          <a:endParaRPr lang="en-US" sz="1800" kern="1200"/>
        </a:p>
      </dsp:txBody>
      <dsp:txXfrm>
        <a:off x="0" y="1038494"/>
        <a:ext cx="11277600" cy="1285200"/>
      </dsp:txXfrm>
    </dsp:sp>
    <dsp:sp modelId="{60CA1465-A2A9-4A71-919B-8F34FA2C75D0}">
      <dsp:nvSpPr>
        <dsp:cNvPr id="0" name=""/>
        <dsp:cNvSpPr/>
      </dsp:nvSpPr>
      <dsp:spPr>
        <a:xfrm>
          <a:off x="563880" y="787574"/>
          <a:ext cx="7894320"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387" tIns="0" rIns="298387" bIns="0" numCol="1" spcCol="1270" anchor="ctr" anchorCtr="0">
          <a:noAutofit/>
        </a:bodyPr>
        <a:lstStyle/>
        <a:p>
          <a:pPr marL="0" lvl="0" indent="0" algn="l" defTabSz="800100">
            <a:lnSpc>
              <a:spcPct val="90000"/>
            </a:lnSpc>
            <a:spcBef>
              <a:spcPct val="0"/>
            </a:spcBef>
            <a:spcAft>
              <a:spcPct val="35000"/>
            </a:spcAft>
            <a:buNone/>
          </a:pPr>
          <a:r>
            <a:rPr lang="en-GB" sz="1800" kern="1200"/>
            <a:t>Employees should: </a:t>
          </a:r>
          <a:endParaRPr lang="en-US" sz="1800" kern="1200"/>
        </a:p>
      </dsp:txBody>
      <dsp:txXfrm>
        <a:off x="588378" y="812072"/>
        <a:ext cx="7845324" cy="452844"/>
      </dsp:txXfrm>
    </dsp:sp>
    <dsp:sp modelId="{1C7E9DBC-13BE-43E1-BA72-A54A106D44DF}">
      <dsp:nvSpPr>
        <dsp:cNvPr id="0" name=""/>
        <dsp:cNvSpPr/>
      </dsp:nvSpPr>
      <dsp:spPr>
        <a:xfrm>
          <a:off x="0" y="2666414"/>
          <a:ext cx="112776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9B8169-1AE3-49BF-9A1B-91A0954DEEB7}">
      <dsp:nvSpPr>
        <dsp:cNvPr id="0" name=""/>
        <dsp:cNvSpPr/>
      </dsp:nvSpPr>
      <dsp:spPr>
        <a:xfrm>
          <a:off x="563880" y="2415494"/>
          <a:ext cx="7894320"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387" tIns="0" rIns="298387" bIns="0" numCol="1" spcCol="1270" anchor="ctr" anchorCtr="0">
          <a:noAutofit/>
        </a:bodyPr>
        <a:lstStyle/>
        <a:p>
          <a:pPr marL="0" lvl="0" indent="0" algn="l" defTabSz="800100">
            <a:lnSpc>
              <a:spcPct val="90000"/>
            </a:lnSpc>
            <a:spcBef>
              <a:spcPct val="0"/>
            </a:spcBef>
            <a:spcAft>
              <a:spcPct val="35000"/>
            </a:spcAft>
            <a:buNone/>
          </a:pPr>
          <a:r>
            <a:rPr lang="en-GB" sz="1800" b="1" kern="1200" dirty="0"/>
            <a:t>Transparency</a:t>
          </a:r>
          <a:r>
            <a:rPr lang="en-GB" sz="1800" kern="1200" dirty="0"/>
            <a:t> means honest and open communication. </a:t>
          </a:r>
          <a:endParaRPr lang="en-US" sz="1800" kern="1200" dirty="0"/>
        </a:p>
      </dsp:txBody>
      <dsp:txXfrm>
        <a:off x="588378" y="2439992"/>
        <a:ext cx="7845324" cy="452844"/>
      </dsp:txXfrm>
    </dsp:sp>
    <dsp:sp modelId="{C920FEBA-6ABB-45CB-AFFE-BE692C88B86A}">
      <dsp:nvSpPr>
        <dsp:cNvPr id="0" name=""/>
        <dsp:cNvSpPr/>
      </dsp:nvSpPr>
      <dsp:spPr>
        <a:xfrm>
          <a:off x="0" y="3437534"/>
          <a:ext cx="112776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68115B-BEDA-404A-BE6A-318DC83421DB}">
      <dsp:nvSpPr>
        <dsp:cNvPr id="0" name=""/>
        <dsp:cNvSpPr/>
      </dsp:nvSpPr>
      <dsp:spPr>
        <a:xfrm>
          <a:off x="563880" y="3186614"/>
          <a:ext cx="7894320"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387" tIns="0" rIns="298387" bIns="0" numCol="1" spcCol="1270" anchor="ctr" anchorCtr="0">
          <a:noAutofit/>
        </a:bodyPr>
        <a:lstStyle/>
        <a:p>
          <a:pPr marL="0" lvl="0" indent="0" algn="l" defTabSz="800100">
            <a:lnSpc>
              <a:spcPct val="90000"/>
            </a:lnSpc>
            <a:spcBef>
              <a:spcPct val="0"/>
            </a:spcBef>
            <a:spcAft>
              <a:spcPct val="35000"/>
            </a:spcAft>
            <a:buNone/>
          </a:pPr>
          <a:r>
            <a:rPr lang="en-GB" sz="1800" kern="1200" dirty="0"/>
            <a:t>A </a:t>
          </a:r>
          <a:r>
            <a:rPr lang="en-GB" sz="1800" b="1" kern="1200" dirty="0"/>
            <a:t>whistleblower</a:t>
          </a:r>
          <a:r>
            <a:rPr lang="en-GB" sz="1800" kern="1200" dirty="0"/>
            <a:t> reports unethical behaviour or fraud. </a:t>
          </a:r>
          <a:endParaRPr lang="en-US" sz="1800" kern="1200" dirty="0"/>
        </a:p>
      </dsp:txBody>
      <dsp:txXfrm>
        <a:off x="588378" y="3211112"/>
        <a:ext cx="7845324" cy="452844"/>
      </dsp:txXfrm>
    </dsp:sp>
    <dsp:sp modelId="{87F77FD1-B166-4514-AD37-81FB179847F4}">
      <dsp:nvSpPr>
        <dsp:cNvPr id="0" name=""/>
        <dsp:cNvSpPr/>
      </dsp:nvSpPr>
      <dsp:spPr>
        <a:xfrm>
          <a:off x="0" y="4208654"/>
          <a:ext cx="11277600" cy="10174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5267" tIns="354076" rIns="875267" bIns="128016" numCol="1" spcCol="1270" anchor="t" anchorCtr="0">
          <a:noAutofit/>
        </a:bodyPr>
        <a:lstStyle/>
        <a:p>
          <a:pPr marL="171450" lvl="1" indent="-171450" algn="l" defTabSz="800100">
            <a:lnSpc>
              <a:spcPct val="90000"/>
            </a:lnSpc>
            <a:spcBef>
              <a:spcPct val="0"/>
            </a:spcBef>
            <a:spcAft>
              <a:spcPct val="15000"/>
            </a:spcAft>
            <a:buChar char="•"/>
          </a:pPr>
          <a:r>
            <a:rPr lang="en-GB" sz="1800" b="1" kern="1200" dirty="0"/>
            <a:t>responsibility</a:t>
          </a:r>
          <a:r>
            <a:rPr lang="en-GB" sz="1800" kern="1200" dirty="0"/>
            <a:t> by doing their work properly </a:t>
          </a:r>
          <a:endParaRPr lang="en-US" sz="1800" kern="1200" dirty="0"/>
        </a:p>
        <a:p>
          <a:pPr marL="171450" lvl="1" indent="-171450" algn="l" defTabSz="800100">
            <a:lnSpc>
              <a:spcPct val="90000"/>
            </a:lnSpc>
            <a:spcBef>
              <a:spcPct val="0"/>
            </a:spcBef>
            <a:spcAft>
              <a:spcPct val="15000"/>
            </a:spcAft>
            <a:buChar char="•"/>
          </a:pPr>
          <a:r>
            <a:rPr lang="en-GB" sz="1800" b="1" kern="1200" dirty="0"/>
            <a:t>accountability</a:t>
          </a:r>
          <a:r>
            <a:rPr lang="en-GB" sz="1800" kern="1200" dirty="0"/>
            <a:t> by taking ownership of their actions and decisions</a:t>
          </a:r>
          <a:endParaRPr lang="en-US" sz="1800" kern="1200" dirty="0"/>
        </a:p>
      </dsp:txBody>
      <dsp:txXfrm>
        <a:off x="0" y="4208654"/>
        <a:ext cx="11277600" cy="1017450"/>
      </dsp:txXfrm>
    </dsp:sp>
    <dsp:sp modelId="{908BA9C8-84AE-401E-9C81-E767AC182B50}">
      <dsp:nvSpPr>
        <dsp:cNvPr id="0" name=""/>
        <dsp:cNvSpPr/>
      </dsp:nvSpPr>
      <dsp:spPr>
        <a:xfrm>
          <a:off x="563880" y="3957734"/>
          <a:ext cx="7894320"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387" tIns="0" rIns="298387" bIns="0" numCol="1" spcCol="1270" anchor="ctr" anchorCtr="0">
          <a:noAutofit/>
        </a:bodyPr>
        <a:lstStyle/>
        <a:p>
          <a:pPr marL="0" lvl="0" indent="0" algn="l" defTabSz="800100">
            <a:lnSpc>
              <a:spcPct val="90000"/>
            </a:lnSpc>
            <a:spcBef>
              <a:spcPct val="0"/>
            </a:spcBef>
            <a:spcAft>
              <a:spcPct val="35000"/>
            </a:spcAft>
            <a:buNone/>
          </a:pPr>
          <a:r>
            <a:rPr lang="en-GB" sz="1800" kern="1200"/>
            <a:t>Employees should show: </a:t>
          </a:r>
          <a:endParaRPr lang="en-US" sz="1800" kern="1200"/>
        </a:p>
      </dsp:txBody>
      <dsp:txXfrm>
        <a:off x="588378" y="3982232"/>
        <a:ext cx="7845324" cy="45284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it.ly/48HDbK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ZA" sz="1200" b="1" dirty="0">
                <a:solidFill>
                  <a:srgbClr val="EE0000"/>
                </a:solidFill>
                <a:effectLst/>
                <a:latin typeface="Calibri" panose="020F0502020204030204" pitchFamily="34" charset="0"/>
                <a:ea typeface="Calibri" panose="020F0502020204030204" pitchFamily="34" charset="0"/>
                <a:cs typeface="Calibri" panose="020F0502020204030204" pitchFamily="34" charset="0"/>
              </a:rPr>
              <a:t>Note to teacher:</a:t>
            </a:r>
            <a:r>
              <a:rPr lang="en-ZA" sz="1200" dirty="0">
                <a:solidFill>
                  <a:srgbClr val="EE0000"/>
                </a:solidFill>
                <a:effectLst/>
                <a:latin typeface="Calibri" panose="020F0502020204030204" pitchFamily="34" charset="0"/>
                <a:ea typeface="Calibri" panose="020F0502020204030204" pitchFamily="34" charset="0"/>
                <a:cs typeface="Calibri" panose="020F0502020204030204" pitchFamily="34" charset="0"/>
              </a:rPr>
              <a:t> </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This lesson includes a group activity where learners will interview one another in pairs. There will be some noise during this activity, but it is one of the most effective ways for learners to develop interview skills. Manage the time carefully to ensure that each learner has an opportunity to be interviewed. If a learner does not have a partner, you, as the teacher, can interview them.</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a:buNone/>
            </a:pPr>
            <a:r>
              <a:rPr lang="en-ZA"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Slide 1:</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Welcome back, Grade </a:t>
            </a:r>
            <a:r>
              <a:rPr lang="en-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11s</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I’m excited to review the CVs you created and printed for homework.</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Show your CV to a partner in your group. Identify ONE aspect of your CV that you feel you still need to improve now that you have completed it. For example, you might realise that you do not have enough experience, and that you could improve this by doing job shadowing or volunteering during the school holidays. </a:t>
            </a:r>
            <a:r>
              <a:rPr lang="en-Z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(Allow 2 minutes for peer reflection.)</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3493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Slide 2:</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By the end of this lesson, you should be able to:</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Explain the purpose of an interview and identify appropriate preparation and conduct for a job interview.</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Demonstrate interview skills through a mock interview role-play.</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Explain the importance of workplace ethics, responsibility and accountability in the workplace.</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Reflect on and evaluate your own interview performance and communication skills.</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2</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361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Slide 3</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One of the most exciting and often nerve-wracking parts of applying for a job is being called for an interview.</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interview</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is a meeting between people, either face-to-face or online, where one person asks questions to gather information, usually for the purpose of employment.</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you are called for an interview, it means the employer was impressed by your CV and would like to meet you to determine whether you would be a good fit for their company.</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you are not called for an interview, it is important to reflect and ask yourself: Was there something within my control that I could improve?</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buNone/>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interview is often the final step in selecting the most suitable candidate. However, if you are not successful, it does not necessarily mean that you are not suitable for the job. It may simply mean that another candidate was better suited on that particular day. It is important to learn interview skills so that you give yourself the best possible chance of success in the interview. The more interviews you attend, the more comfortable you will become with the process.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7" name="Google Shape;8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ZA"/>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Slide 4 (Personal appearance)</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dirty="0">
                <a:effectLst/>
                <a:latin typeface="Calibri" panose="020F0502020204030204" pitchFamily="34" charset="0"/>
                <a:ea typeface="Calibri" panose="020F0502020204030204" pitchFamily="34" charset="0"/>
                <a:cs typeface="Times New Roman" panose="02020603050405020304" pitchFamily="18" charset="0"/>
              </a:rPr>
              <a:t>Plan </a:t>
            </a:r>
            <a:r>
              <a:rPr lang="en-ZA" sz="1200" dirty="0">
                <a:effectLst/>
                <a:latin typeface="Calibri" panose="020F0502020204030204" pitchFamily="34" charset="0"/>
                <a:ea typeface="Times New Roman" panose="02020603050405020304" pitchFamily="18" charset="0"/>
                <a:cs typeface="Times New Roman" panose="02020603050405020304" pitchFamily="18" charset="0"/>
              </a:rPr>
              <a:t>in advance </a:t>
            </a:r>
            <a:r>
              <a:rPr lang="en-ZA" sz="1200" dirty="0">
                <a:effectLst/>
                <a:latin typeface="Calibri" panose="020F0502020204030204" pitchFamily="34" charset="0"/>
                <a:ea typeface="Calibri" panose="020F0502020204030204" pitchFamily="34" charset="0"/>
                <a:cs typeface="Times New Roman" panose="02020603050405020304" pitchFamily="18" charset="0"/>
              </a:rPr>
              <a:t>what you will wear. Dress appropriately for the job you are applying for. Your clothing does not need to be expensive, but it should be clean and neat. Ensure your overall appearance is tidy, including your hair. Avoid overdressing or wearing strong perfume.</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4</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7299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Slide 5 (Conduct and preparation for typical questions)</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Let's watch the following video that explains how you should conduct yourself during an interview and how you can prepare for typical questions.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buNone/>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Watch video:</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buNone/>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Top Interview Tips: Common Questions, Nonverbal Communication &amp; More | Indeed</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buNone/>
            </a:pPr>
            <a:r>
              <a:rPr lang="en-ZA" sz="12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bit.ly/</a:t>
            </a:r>
            <a:r>
              <a:rPr lang="en-ZA" sz="1200" u="sng" dirty="0" err="1">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48HDbKF</a:t>
            </a:r>
            <a:r>
              <a:rPr lang="en-ZA"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(4 min 57 sec)</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b="1" dirty="0">
                <a:solidFill>
                  <a:srgbClr val="EE0000"/>
                </a:solidFill>
                <a:effectLst/>
                <a:latin typeface="Calibri" panose="020F0502020204030204" pitchFamily="34" charset="0"/>
                <a:ea typeface="Calibri" panose="020F0502020204030204" pitchFamily="34" charset="0"/>
                <a:cs typeface="Calibri" panose="020F0502020204030204" pitchFamily="34" charset="0"/>
              </a:rPr>
              <a:t>Note to teacher:</a:t>
            </a:r>
            <a:r>
              <a:rPr lang="en-ZA" sz="1200" dirty="0">
                <a:solidFill>
                  <a:srgbClr val="EE0000"/>
                </a:solidFill>
                <a:effectLst/>
                <a:latin typeface="Calibri" panose="020F0502020204030204" pitchFamily="34" charset="0"/>
                <a:ea typeface="Calibri" panose="020F0502020204030204" pitchFamily="34" charset="0"/>
                <a:cs typeface="Calibri" panose="020F0502020204030204" pitchFamily="34" charset="0"/>
              </a:rPr>
              <a:t> </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content from this video is captured in detail in the </a:t>
            </a:r>
            <a:r>
              <a:rPr lang="en-ZA" sz="12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Content Summary</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which learners can refer to at a later stage.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buNone/>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Learners to complete </a:t>
            </a:r>
            <a:r>
              <a:rPr lang="en-ZA" sz="12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Activity 1</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ZA" sz="12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Lesson 3 – Worksheet</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Answers are available in the </a:t>
            </a:r>
            <a:r>
              <a:rPr lang="en-ZA" sz="12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Lesson 3 – Worksheet MEMO</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5</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7455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59D6342B-2A8F-C26E-8E5F-E7426C801E65}"/>
            </a:ext>
          </a:extLst>
        </p:cNvPr>
        <p:cNvGrpSpPr/>
        <p:nvPr/>
      </p:nvGrpSpPr>
      <p:grpSpPr>
        <a:xfrm>
          <a:off x="0" y="0"/>
          <a:ext cx="0" cy="0"/>
          <a:chOff x="0" y="0"/>
          <a:chExt cx="0" cy="0"/>
        </a:xfrm>
      </p:grpSpPr>
      <p:sp>
        <p:nvSpPr>
          <p:cNvPr id="85" name="Google Shape;85;p3:notes">
            <a:extLst>
              <a:ext uri="{FF2B5EF4-FFF2-40B4-BE49-F238E27FC236}">
                <a16:creationId xmlns:a16="http://schemas.microsoft.com/office/drawing/2014/main" id="{DD1D8BC7-484F-CE8F-50E1-AF52DA8DF4A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3:notes">
            <a:extLst>
              <a:ext uri="{FF2B5EF4-FFF2-40B4-BE49-F238E27FC236}">
                <a16:creationId xmlns:a16="http://schemas.microsoft.com/office/drawing/2014/main" id="{51B35695-418C-C1F8-3882-7EE26C6A7DB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buFont typeface="Symbol" panose="05050102010706020507" pitchFamily="18" charset="2"/>
              <a:buChar char=""/>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Slide 6: </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Being able to interview well comes from both preparation and practice.</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 will now have 8 minutes to prepare for a mock interview with one of your classmates.</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Imagine that you have been called for an interview for the part-time job you chose when creating your application letter in Lesson 1 (</a:t>
            </a:r>
            <a:r>
              <a:rPr lang="en-ZA" sz="12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Activity 2</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ZA" sz="12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Lesson 1 – Worksheet</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 may be creative in your answers, but your responses should still sound realistic and professional. Use the information from your CV to help answer the interview questions.</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Use the questions in </a:t>
            </a:r>
            <a:r>
              <a:rPr lang="en-ZA" sz="12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Activity 2</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ZA" sz="12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Lesson 3 – Worksheet</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 prepare your answers. Remember, you are only making brief notes to help you remember what you would say during the interview. </a:t>
            </a:r>
            <a:r>
              <a:rPr lang="en-ZA"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(Allow 8 minutes for learners to prepare.)</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buNone/>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Now that you are ready, turn your chairs so that you are facing your partner. You will each have an opportunity to role-play the interview.</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buNone/>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One learner will act as the </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interviewer,</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the other learner will act as the </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applicant</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Keep your notes with you during the activity. Remember to focus on body language, eye contact, and speaking clearly and confidently.</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 will have 3 minutes before swapping roles.</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7" name="Google Shape;87;p3:notes">
            <a:extLst>
              <a:ext uri="{FF2B5EF4-FFF2-40B4-BE49-F238E27FC236}">
                <a16:creationId xmlns:a16="http://schemas.microsoft.com/office/drawing/2014/main" id="{1BC19B6C-F86C-20A2-16D1-1A098162465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Z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34296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tabLst>
                <a:tab pos="340360" algn="l"/>
                <a:tab pos="5654040" algn="l"/>
              </a:tabLst>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Slide 7 (Work ethics)</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tabLst>
                <a:tab pos="340360" algn="l"/>
                <a:tab pos="5654040" algn="l"/>
              </a:tabLst>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When you enter the workplace, you are not only expected to do your job and earn a salary, but also to behave ethically </a:t>
            </a:r>
            <a:r>
              <a:rPr lang="en-ZA"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and professionally.</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tabLst>
                <a:tab pos="340360" algn="l"/>
                <a:tab pos="5654040" algn="l"/>
              </a:tabLst>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Workplace ethics</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are a set of principles and standards that guide how employees should behave at work. For example, if you are unhappy with the quality of a colleague’s work, it would be inappropriate to shout or swear at them. Instead, you should treat others with respect and manage your emotions professionally.</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tabLst>
                <a:tab pos="340360" algn="l"/>
                <a:tab pos="5654040" algn="l"/>
              </a:tabLst>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It is also important to work with </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transparency</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Transparency means valuing open and honest communication rather than hiding information. In some workplaces, employees may witness unethical behaviour or fraud. A person who reports this behaviour to the appropriate authority is known as a whistleblower.</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tabLst>
                <a:tab pos="340360" algn="l"/>
                <a:tab pos="5654040" algn="l"/>
              </a:tabLst>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Employees are also expected to practise </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responsibility</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accountability</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 the work assigned to them. Being responsible means carrying out your duties properly and following the organisation’s rules, safety procedures and ethical guidelines. Being accountable means being able to explain, justify and take responsibility for your actions and decisions.</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7</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5246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tabLst>
                <a:tab pos="340360" algn="l"/>
                <a:tab pos="5654040" algn="l"/>
              </a:tabLst>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Slide 8:</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Learners to complete </a:t>
            </a:r>
            <a:r>
              <a:rPr lang="en-ZA" sz="12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Activity 3</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ZA" sz="12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Lesson 3 – Worksheet</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tabLst>
                <a:tab pos="340360" algn="l"/>
                <a:tab pos="5654040" algn="l"/>
              </a:tabLst>
            </a:pPr>
            <a:r>
              <a:rPr lang="en-ZA" sz="1200" b="1" dirty="0">
                <a:solidFill>
                  <a:srgbClr val="EE0000"/>
                </a:solidFill>
                <a:effectLst/>
                <a:latin typeface="Calibri" panose="020F0502020204030204" pitchFamily="34" charset="0"/>
                <a:ea typeface="Calibri" panose="020F0502020204030204" pitchFamily="34" charset="0"/>
                <a:cs typeface="Calibri" panose="020F0502020204030204" pitchFamily="34" charset="0"/>
              </a:rPr>
              <a:t>Note to teacher:</a:t>
            </a:r>
            <a:r>
              <a:rPr lang="en-ZA" sz="1200" dirty="0">
                <a:solidFill>
                  <a:srgbClr val="EE0000"/>
                </a:solidFill>
                <a:effectLst/>
                <a:latin typeface="Calibri" panose="020F0502020204030204" pitchFamily="34" charset="0"/>
                <a:ea typeface="Calibri" panose="020F0502020204030204" pitchFamily="34" charset="0"/>
                <a:cs typeface="Calibri" panose="020F0502020204030204" pitchFamily="34" charset="0"/>
              </a:rPr>
              <a:t> </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Question 2 may be used as an informal assessment. Answers are available in the </a:t>
            </a:r>
            <a:r>
              <a:rPr lang="en-ZA" sz="1200" b="1" i="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Lesson 3 – Worksheet MEMO</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8</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629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a:r>
              <a:rPr lang="en-ZA" sz="1200" b="1" i="0" u="none" strike="noStrike" cap="none">
                <a:solidFill>
                  <a:schemeClr val="dk1"/>
                </a:solidFill>
                <a:effectLst/>
                <a:latin typeface="Calibri"/>
                <a:ea typeface="Calibri"/>
                <a:cs typeface="Calibri"/>
                <a:sym typeface="Calibri"/>
              </a:rPr>
              <a:t>Slide 9:</a:t>
            </a:r>
            <a:r>
              <a:rPr lang="en-ZA" sz="1200" b="0" i="0" u="none" strike="noStrike" cap="none">
                <a:solidFill>
                  <a:schemeClr val="dk1"/>
                </a:solidFill>
                <a:effectLst/>
                <a:latin typeface="Calibri"/>
                <a:ea typeface="Calibri"/>
                <a:cs typeface="Calibri"/>
                <a:sym typeface="Calibri"/>
              </a:rPr>
              <a:t> As we finish off this lesson, reflect on your role play interview by completing the self-assessment in </a:t>
            </a:r>
            <a:r>
              <a:rPr lang="en-ZA" sz="1200" b="1" i="1" u="none" strike="noStrike" cap="none">
                <a:solidFill>
                  <a:schemeClr val="dk1"/>
                </a:solidFill>
                <a:effectLst/>
                <a:latin typeface="Calibri"/>
                <a:ea typeface="Calibri"/>
                <a:cs typeface="Calibri"/>
                <a:sym typeface="Calibri"/>
              </a:rPr>
              <a:t>Activity 4</a:t>
            </a:r>
            <a:r>
              <a:rPr lang="en-ZA" sz="1200" b="0" i="0" u="none" strike="noStrike" cap="none">
                <a:solidFill>
                  <a:schemeClr val="dk1"/>
                </a:solidFill>
                <a:effectLst/>
                <a:latin typeface="Calibri"/>
                <a:ea typeface="Calibri"/>
                <a:cs typeface="Calibri"/>
                <a:sym typeface="Calibri"/>
              </a:rPr>
              <a:t> (</a:t>
            </a:r>
            <a:r>
              <a:rPr lang="en-ZA" sz="1200" b="1" i="1" u="sng" strike="noStrike" cap="none">
                <a:solidFill>
                  <a:schemeClr val="dk1"/>
                </a:solidFill>
                <a:effectLst/>
                <a:latin typeface="Calibri"/>
                <a:ea typeface="Calibri"/>
                <a:cs typeface="Calibri"/>
                <a:sym typeface="Calibri"/>
              </a:rPr>
              <a:t>Lesson 3 – Worksheet</a:t>
            </a:r>
            <a:r>
              <a:rPr lang="en-ZA" sz="1200" b="0" i="0" u="none" strike="noStrike" cap="none">
                <a:solidFill>
                  <a:schemeClr val="dk1"/>
                </a:solidFill>
                <a:effectLst/>
                <a:latin typeface="Calibri"/>
                <a:ea typeface="Calibri"/>
                <a:cs typeface="Calibri"/>
                <a:sym typeface="Calibri"/>
              </a:rPr>
              <a:t>).</a:t>
            </a:r>
            <a:endParaRPr lang="af-ZA" sz="1200" b="0" i="0" u="none" strike="noStrike" cap="none">
              <a:solidFill>
                <a:schemeClr val="dk1"/>
              </a:solidFill>
              <a:effectLst/>
              <a:latin typeface="Calibri"/>
              <a:ea typeface="Calibri"/>
              <a:cs typeface="Calibri"/>
              <a:sym typeface="Calibri"/>
            </a:endParaRPr>
          </a:p>
        </p:txBody>
      </p:sp>
      <p:sp>
        <p:nvSpPr>
          <p:cNvPr id="99" name="Google Shape;9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ZA"/>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
        <p:cNvGrpSpPr/>
        <p:nvPr/>
      </p:nvGrpSpPr>
      <p:grpSpPr>
        <a:xfrm>
          <a:off x="0" y="0"/>
          <a:ext cx="0" cy="0"/>
          <a:chOff x="0" y="0"/>
          <a:chExt cx="0" cy="0"/>
        </a:xfrm>
      </p:grpSpPr>
      <p:sp>
        <p:nvSpPr>
          <p:cNvPr id="29" name="Google Shape;29;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6"/>
        <p:cNvGrpSpPr/>
        <p:nvPr/>
      </p:nvGrpSpPr>
      <p:grpSpPr>
        <a:xfrm>
          <a:off x="0" y="0"/>
          <a:ext cx="0" cy="0"/>
          <a:chOff x="0" y="0"/>
          <a:chExt cx="0" cy="0"/>
        </a:xfrm>
      </p:grpSpPr>
      <p:sp>
        <p:nvSpPr>
          <p:cNvPr id="47" name="Google Shape;47;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 name="Google Shape;49;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a:spLocks noGrp="1"/>
          </p:cNvSpPr>
          <p:nvPr>
            <p:ph type="pic" idx="2"/>
          </p:nvPr>
        </p:nvSpPr>
        <p:spPr>
          <a:xfrm>
            <a:off x="5183188" y="987425"/>
            <a:ext cx="6172200" cy="4873625"/>
          </a:xfrm>
          <a:prstGeom prst="rect">
            <a:avLst/>
          </a:prstGeom>
          <a:noFill/>
          <a:ln>
            <a:noFill/>
          </a:ln>
        </p:spPr>
      </p:sp>
      <p:sp>
        <p:nvSpPr>
          <p:cNvPr id="56" name="Google Shape;56;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0"/>
        <p:cNvGrpSpPr/>
        <p:nvPr/>
      </p:nvGrpSpPr>
      <p:grpSpPr>
        <a:xfrm>
          <a:off x="0" y="0"/>
          <a:ext cx="0" cy="0"/>
          <a:chOff x="0" y="0"/>
          <a:chExt cx="0" cy="0"/>
        </a:xfrm>
      </p:grpSpPr>
      <p:sp>
        <p:nvSpPr>
          <p:cNvPr id="61" name="Google Shape;61;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6"/>
        <p:cNvGrpSpPr/>
        <p:nvPr/>
      </p:nvGrpSpPr>
      <p:grpSpPr>
        <a:xfrm>
          <a:off x="0" y="0"/>
          <a:ext cx="0" cy="0"/>
          <a:chOff x="0" y="0"/>
          <a:chExt cx="0" cy="0"/>
        </a:xfrm>
      </p:grpSpPr>
      <p:sp>
        <p:nvSpPr>
          <p:cNvPr id="67" name="Google Shape;67;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https://bit.ly/48HDbK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2828D-4C41-5402-62F0-22D36E578D05}"/>
              </a:ext>
            </a:extLst>
          </p:cNvPr>
          <p:cNvSpPr>
            <a:spLocks noGrp="1"/>
          </p:cNvSpPr>
          <p:nvPr>
            <p:ph type="title"/>
          </p:nvPr>
        </p:nvSpPr>
        <p:spPr>
          <a:xfrm>
            <a:off x="481013" y="3965669"/>
            <a:ext cx="11229974" cy="1139550"/>
          </a:xfrm>
        </p:spPr>
        <p:txBody>
          <a:bodyPr anchor="ctr">
            <a:normAutofit fontScale="90000"/>
          </a:bodyPr>
          <a:lstStyle/>
          <a:p>
            <a:pPr algn="ctr"/>
            <a:r>
              <a:rPr lang="en-GB" sz="8000" b="1" dirty="0">
                <a:solidFill>
                  <a:srgbClr val="FFC000"/>
                </a:solidFill>
              </a:rPr>
              <a:t>Grade 11</a:t>
            </a:r>
            <a:endParaRPr lang="af-ZA" sz="8000" b="1" dirty="0">
              <a:solidFill>
                <a:srgbClr val="FFC000"/>
              </a:solidFill>
            </a:endParaRPr>
          </a:p>
        </p:txBody>
      </p:sp>
      <p:pic>
        <p:nvPicPr>
          <p:cNvPr id="5" name="Picture 4">
            <a:extLst>
              <a:ext uri="{FF2B5EF4-FFF2-40B4-BE49-F238E27FC236}">
                <a16:creationId xmlns:a16="http://schemas.microsoft.com/office/drawing/2014/main" id="{CDA401C0-CB57-E2D7-D0C1-4C0CAE852A85}"/>
              </a:ext>
            </a:extLst>
          </p:cNvPr>
          <p:cNvPicPr>
            <a:picLocks noChangeAspect="1"/>
          </p:cNvPicPr>
          <p:nvPr/>
        </p:nvPicPr>
        <p:blipFill>
          <a:blip r:embed="rId3"/>
          <a:srcRect t="45894"/>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 Placeholder 2">
            <a:extLst>
              <a:ext uri="{FF2B5EF4-FFF2-40B4-BE49-F238E27FC236}">
                <a16:creationId xmlns:a16="http://schemas.microsoft.com/office/drawing/2014/main" id="{6CC04696-7434-B02F-471D-3C8F7A67C907}"/>
              </a:ext>
            </a:extLst>
          </p:cNvPr>
          <p:cNvSpPr>
            <a:spLocks noGrp="1"/>
          </p:cNvSpPr>
          <p:nvPr>
            <p:ph type="body" idx="1"/>
          </p:nvPr>
        </p:nvSpPr>
        <p:spPr>
          <a:xfrm>
            <a:off x="481013" y="5105219"/>
            <a:ext cx="11229974" cy="1139551"/>
          </a:xfrm>
        </p:spPr>
        <p:txBody>
          <a:bodyPr anchor="ctr">
            <a:normAutofit fontScale="92500" lnSpcReduction="10000"/>
          </a:bodyPr>
          <a:lstStyle/>
          <a:p>
            <a:pPr marL="114300" indent="0" algn="ctr">
              <a:buNone/>
            </a:pPr>
            <a:r>
              <a:rPr lang="en-GB" sz="3200" b="1" dirty="0"/>
              <a:t>Careers and Career Choices</a:t>
            </a:r>
          </a:p>
          <a:p>
            <a:pPr marL="114300" indent="0" algn="ctr">
              <a:buNone/>
            </a:pPr>
            <a:r>
              <a:rPr lang="en-GB" sz="3200" b="1" dirty="0"/>
              <a:t>Term 3 | Lesson 3: </a:t>
            </a:r>
            <a:r>
              <a:rPr lang="en-GB" sz="3200" dirty="0"/>
              <a:t>Interview skills and work ethics</a:t>
            </a:r>
            <a:endParaRPr lang="af-ZA" sz="3200" dirty="0"/>
          </a:p>
        </p:txBody>
      </p:sp>
      <p:pic>
        <p:nvPicPr>
          <p:cNvPr id="6" name="Picture 5">
            <a:extLst>
              <a:ext uri="{FF2B5EF4-FFF2-40B4-BE49-F238E27FC236}">
                <a16:creationId xmlns:a16="http://schemas.microsoft.com/office/drawing/2014/main" id="{C3E3F70C-E6F8-D006-366E-2AA62AB860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1791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C20A55-BBBA-BFCF-4D12-24252C399DD7}"/>
              </a:ext>
            </a:extLst>
          </p:cNvPr>
          <p:cNvSpPr>
            <a:spLocks noGrp="1"/>
          </p:cNvSpPr>
          <p:nvPr>
            <p:ph type="title"/>
          </p:nvPr>
        </p:nvSpPr>
        <p:spPr>
          <a:xfrm>
            <a:off x="841248" y="256032"/>
            <a:ext cx="10506456" cy="1014984"/>
          </a:xfrm>
        </p:spPr>
        <p:txBody>
          <a:bodyPr anchor="b">
            <a:normAutofit/>
          </a:bodyPr>
          <a:lstStyle/>
          <a:p>
            <a:r>
              <a:rPr lang="en-ZA" sz="4100"/>
              <a:t>By the end of this lesson, you should be able to:</a:t>
            </a:r>
            <a:endParaRPr lang="af-ZA" sz="4100"/>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Text Placeholder 2">
            <a:extLst>
              <a:ext uri="{FF2B5EF4-FFF2-40B4-BE49-F238E27FC236}">
                <a16:creationId xmlns:a16="http://schemas.microsoft.com/office/drawing/2014/main" id="{EBC601E0-4215-3480-2553-539F7CABB5ED}"/>
              </a:ext>
            </a:extLst>
          </p:cNvPr>
          <p:cNvGraphicFramePr/>
          <p:nvPr>
            <p:extLst>
              <p:ext uri="{D42A27DB-BD31-4B8C-83A1-F6EECF244321}">
                <p14:modId xmlns:p14="http://schemas.microsoft.com/office/powerpoint/2010/main" val="4032849259"/>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1D1C59EA-A74B-2071-87D6-3A4EAE7A99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4124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3"/>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Text Placeholder 2">
            <a:extLst>
              <a:ext uri="{FF2B5EF4-FFF2-40B4-BE49-F238E27FC236}">
                <a16:creationId xmlns:a16="http://schemas.microsoft.com/office/drawing/2014/main" id="{7B1E41F5-EADE-2F98-FA54-BDF036943CA6}"/>
              </a:ext>
            </a:extLst>
          </p:cNvPr>
          <p:cNvSpPr>
            <a:spLocks noGrp="1"/>
          </p:cNvSpPr>
          <p:nvPr>
            <p:ph type="body" idx="1"/>
          </p:nvPr>
        </p:nvSpPr>
        <p:spPr>
          <a:xfrm>
            <a:off x="838200" y="1825625"/>
            <a:ext cx="10515600" cy="4351338"/>
          </a:xfrm>
          <a:solidFill>
            <a:srgbClr val="CAFBED">
              <a:alpha val="54902"/>
            </a:srgbClr>
          </a:solidFill>
        </p:spPr>
        <p:txBody>
          <a:bodyPr/>
          <a:lstStyle/>
          <a:p>
            <a:r>
              <a:rPr lang="en-GB" dirty="0"/>
              <a:t>A meeting where employers ask questions to learn more about you </a:t>
            </a:r>
          </a:p>
          <a:p>
            <a:r>
              <a:rPr lang="en-GB" dirty="0"/>
              <a:t>Shows the employer was interested in your CV </a:t>
            </a:r>
          </a:p>
          <a:p>
            <a:r>
              <a:rPr lang="en-GB" dirty="0"/>
              <a:t>Helps employers decide if you are a good fit </a:t>
            </a:r>
          </a:p>
          <a:p>
            <a:r>
              <a:rPr lang="en-GB" dirty="0"/>
              <a:t>Interviews can feel stressful, but practice improves confidence</a:t>
            </a:r>
          </a:p>
          <a:p>
            <a:r>
              <a:rPr lang="en-GB" dirty="0"/>
              <a:t>Not getting the job does not mean failure</a:t>
            </a:r>
          </a:p>
          <a:p>
            <a:endParaRPr lang="af-ZA" dirty="0"/>
          </a:p>
        </p:txBody>
      </p:sp>
      <p:sp>
        <p:nvSpPr>
          <p:cNvPr id="3" name="Title 1">
            <a:extLst>
              <a:ext uri="{FF2B5EF4-FFF2-40B4-BE49-F238E27FC236}">
                <a16:creationId xmlns:a16="http://schemas.microsoft.com/office/drawing/2014/main" id="{5CAB3BB3-1D96-4186-B377-E92E6C85FAB1}"/>
              </a:ext>
            </a:extLst>
          </p:cNvPr>
          <p:cNvSpPr>
            <a:spLocks noGrp="1"/>
          </p:cNvSpPr>
          <p:nvPr>
            <p:ph type="title"/>
          </p:nvPr>
        </p:nvSpPr>
        <p:spPr>
          <a:xfrm>
            <a:off x="838200" y="365125"/>
            <a:ext cx="10515600" cy="1325563"/>
          </a:xfrm>
          <a:solidFill>
            <a:schemeClr val="accent4">
              <a:lumMod val="60000"/>
              <a:lumOff val="40000"/>
              <a:alpha val="50196"/>
            </a:schemeClr>
          </a:solidFill>
        </p:spPr>
        <p:txBody>
          <a:bodyPr/>
          <a:lstStyle/>
          <a:p>
            <a:pPr algn="ctr"/>
            <a:r>
              <a:rPr lang="af-ZA" dirty="0" err="1">
                <a:solidFill>
                  <a:schemeClr val="bg1"/>
                </a:solidFill>
              </a:rPr>
              <a:t>What</a:t>
            </a:r>
            <a:r>
              <a:rPr lang="af-ZA" dirty="0">
                <a:solidFill>
                  <a:schemeClr val="bg1"/>
                </a:solidFill>
              </a:rPr>
              <a:t> is </a:t>
            </a:r>
            <a:r>
              <a:rPr lang="af-ZA" dirty="0" err="1">
                <a:solidFill>
                  <a:schemeClr val="bg1"/>
                </a:solidFill>
              </a:rPr>
              <a:t>an</a:t>
            </a:r>
            <a:r>
              <a:rPr lang="af-ZA" dirty="0">
                <a:solidFill>
                  <a:schemeClr val="bg1"/>
                </a:solidFill>
              </a:rPr>
              <a:t> </a:t>
            </a:r>
            <a:r>
              <a:rPr lang="af-ZA" dirty="0" err="1">
                <a:solidFill>
                  <a:schemeClr val="bg1"/>
                </a:solidFill>
              </a:rPr>
              <a:t>Interview</a:t>
            </a:r>
            <a:r>
              <a:rPr lang="af-ZA" dirty="0">
                <a:solidFill>
                  <a:schemeClr val="bg1"/>
                </a:solidFill>
              </a:rPr>
              <a:t>?</a:t>
            </a:r>
          </a:p>
        </p:txBody>
      </p:sp>
      <p:pic>
        <p:nvPicPr>
          <p:cNvPr id="4" name="Picture 3">
            <a:extLst>
              <a:ext uri="{FF2B5EF4-FFF2-40B4-BE49-F238E27FC236}">
                <a16:creationId xmlns:a16="http://schemas.microsoft.com/office/drawing/2014/main" id="{041C542A-08B3-6A86-53AB-F601098E14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8" name="Rectangle 17">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244276-C130-A86D-6C32-0D296D6CF03B}"/>
              </a:ext>
            </a:extLst>
          </p:cNvPr>
          <p:cNvSpPr>
            <a:spLocks noGrp="1"/>
          </p:cNvSpPr>
          <p:nvPr>
            <p:ph type="title"/>
          </p:nvPr>
        </p:nvSpPr>
        <p:spPr>
          <a:xfrm>
            <a:off x="761803" y="350196"/>
            <a:ext cx="4646904" cy="1624520"/>
          </a:xfrm>
        </p:spPr>
        <p:txBody>
          <a:bodyPr anchor="ctr">
            <a:normAutofit/>
          </a:bodyPr>
          <a:lstStyle/>
          <a:p>
            <a:r>
              <a:rPr lang="af-ZA" sz="4000"/>
              <a:t>Personal Appearance</a:t>
            </a:r>
          </a:p>
        </p:txBody>
      </p:sp>
      <p:sp>
        <p:nvSpPr>
          <p:cNvPr id="3" name="Text Placeholder 2">
            <a:extLst>
              <a:ext uri="{FF2B5EF4-FFF2-40B4-BE49-F238E27FC236}">
                <a16:creationId xmlns:a16="http://schemas.microsoft.com/office/drawing/2014/main" id="{623982DE-6C50-2708-3784-E117AD16F148}"/>
              </a:ext>
            </a:extLst>
          </p:cNvPr>
          <p:cNvSpPr>
            <a:spLocks noGrp="1"/>
          </p:cNvSpPr>
          <p:nvPr>
            <p:ph type="body" idx="1"/>
          </p:nvPr>
        </p:nvSpPr>
        <p:spPr>
          <a:xfrm>
            <a:off x="761802" y="2743200"/>
            <a:ext cx="4646905" cy="2967326"/>
          </a:xfrm>
        </p:spPr>
        <p:txBody>
          <a:bodyPr anchor="ctr">
            <a:normAutofit/>
          </a:bodyPr>
          <a:lstStyle/>
          <a:p>
            <a:r>
              <a:rPr lang="en-GB" sz="2000" dirty="0"/>
              <a:t>Dress neatly and appropriately </a:t>
            </a:r>
          </a:p>
          <a:p>
            <a:r>
              <a:rPr lang="en-GB" sz="2000" dirty="0"/>
              <a:t>Clothes do not need to be expensive </a:t>
            </a:r>
          </a:p>
          <a:p>
            <a:r>
              <a:rPr lang="en-GB" sz="2000" dirty="0"/>
              <a:t>Keep hair and appearance tidy </a:t>
            </a:r>
          </a:p>
          <a:p>
            <a:r>
              <a:rPr lang="en-GB" sz="2000" dirty="0"/>
              <a:t>Avoid overdressing or strong perfume </a:t>
            </a:r>
          </a:p>
          <a:p>
            <a:pPr marL="114300" indent="0">
              <a:buNone/>
            </a:pPr>
            <a:endParaRPr lang="af-ZA" sz="2000" dirty="0"/>
          </a:p>
        </p:txBody>
      </p:sp>
      <p:pic>
        <p:nvPicPr>
          <p:cNvPr id="4" name="Picture 3" descr="Free Hangers Clothing photo and picture">
            <a:extLst>
              <a:ext uri="{FF2B5EF4-FFF2-40B4-BE49-F238E27FC236}">
                <a16:creationId xmlns:a16="http://schemas.microsoft.com/office/drawing/2014/main" id="{416B2BF8-4751-3C9B-D3A6-8FBBE188DACE}"/>
              </a:ext>
            </a:extLst>
          </p:cNvPr>
          <p:cNvPicPr>
            <a:picLocks noChangeAspect="1"/>
          </p:cNvPicPr>
          <p:nvPr/>
        </p:nvPicPr>
        <p:blipFill>
          <a:blip r:embed="rId3"/>
          <a:srcRect l="31814" r="8786" b="-2"/>
          <a:stretch>
            <a:fillRect/>
          </a:stretch>
        </p:blipFill>
        <p:spPr>
          <a:xfrm>
            <a:off x="6096000" y="1"/>
            <a:ext cx="6102825" cy="6858000"/>
          </a:xfrm>
          <a:prstGeom prst="rect">
            <a:avLst/>
          </a:prstGeom>
        </p:spPr>
      </p:pic>
      <p:sp>
        <p:nvSpPr>
          <p:cNvPr id="7" name="TextBox 6">
            <a:extLst>
              <a:ext uri="{FF2B5EF4-FFF2-40B4-BE49-F238E27FC236}">
                <a16:creationId xmlns:a16="http://schemas.microsoft.com/office/drawing/2014/main" id="{57BAFC04-5F38-A952-DC52-32786767ADC2}"/>
              </a:ext>
            </a:extLst>
          </p:cNvPr>
          <p:cNvSpPr txBox="1"/>
          <p:nvPr/>
        </p:nvSpPr>
        <p:spPr>
          <a:xfrm>
            <a:off x="835767" y="5541250"/>
            <a:ext cx="4498974" cy="338554"/>
          </a:xfrm>
          <a:prstGeom prst="rect">
            <a:avLst/>
          </a:prstGeom>
          <a:solidFill>
            <a:schemeClr val="accent2">
              <a:lumMod val="40000"/>
              <a:lumOff val="60000"/>
            </a:schemeClr>
          </a:solidFill>
        </p:spPr>
        <p:txBody>
          <a:bodyPr wrap="square">
            <a:spAutoFit/>
          </a:bodyPr>
          <a:lstStyle/>
          <a:p>
            <a:pPr algn="ctr"/>
            <a:r>
              <a:rPr lang="af-ZA" sz="1600" dirty="0"/>
              <a:t>First </a:t>
            </a:r>
            <a:r>
              <a:rPr lang="af-ZA" sz="1600" dirty="0" err="1"/>
              <a:t>impressions</a:t>
            </a:r>
            <a:r>
              <a:rPr lang="af-ZA" sz="1600" dirty="0"/>
              <a:t> matter</a:t>
            </a:r>
          </a:p>
        </p:txBody>
      </p:sp>
      <p:pic>
        <p:nvPicPr>
          <p:cNvPr id="8" name="Picture 7">
            <a:extLst>
              <a:ext uri="{FF2B5EF4-FFF2-40B4-BE49-F238E27FC236}">
                <a16:creationId xmlns:a16="http://schemas.microsoft.com/office/drawing/2014/main" id="{306F9F7F-D073-75E9-5A72-639AB96205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7488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6C127D-9599-E2FB-9880-BADEA94D3621}"/>
              </a:ext>
            </a:extLst>
          </p:cNvPr>
          <p:cNvPicPr>
            <a:picLocks noChangeAspect="1"/>
          </p:cNvPicPr>
          <p:nvPr/>
        </p:nvPicPr>
        <p:blipFill>
          <a:blip r:embed="rId3"/>
          <a:srcRect/>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DB83B1-B003-229F-DCE9-FEDF56ABE72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spcBef>
                <a:spcPct val="0"/>
              </a:spcBef>
            </a:pPr>
            <a:r>
              <a:rPr lang="en-US" sz="2000" kern="1200">
                <a:solidFill>
                  <a:schemeClr val="tx1">
                    <a:lumMod val="85000"/>
                    <a:lumOff val="15000"/>
                  </a:schemeClr>
                </a:solidFill>
                <a:latin typeface="+mj-lt"/>
                <a:ea typeface="+mj-ea"/>
                <a:cs typeface="+mj-cs"/>
              </a:rPr>
              <a:t>Watch: </a:t>
            </a:r>
            <a:r>
              <a:rPr lang="en-US" sz="2000" b="1" kern="1200">
                <a:solidFill>
                  <a:schemeClr val="tx1">
                    <a:lumMod val="85000"/>
                    <a:lumOff val="15000"/>
                  </a:schemeClr>
                </a:solidFill>
                <a:latin typeface="+mj-lt"/>
                <a:ea typeface="+mj-ea"/>
                <a:cs typeface="+mj-cs"/>
              </a:rPr>
              <a:t>Top Interview Tips: Common Questions, Nonverbal Communication &amp; More | Indeed</a:t>
            </a:r>
            <a:br>
              <a:rPr lang="en-US" sz="2000" kern="1200">
                <a:solidFill>
                  <a:schemeClr val="tx1">
                    <a:lumMod val="85000"/>
                    <a:lumOff val="15000"/>
                  </a:schemeClr>
                </a:solidFill>
                <a:latin typeface="+mj-lt"/>
                <a:ea typeface="+mj-ea"/>
                <a:cs typeface="+mj-cs"/>
              </a:rPr>
            </a:br>
            <a:r>
              <a:rPr lang="en-US" sz="2000" u="sng" kern="1200">
                <a:solidFill>
                  <a:schemeClr val="tx1">
                    <a:lumMod val="85000"/>
                    <a:lumOff val="15000"/>
                  </a:schemeClr>
                </a:solidFill>
                <a:latin typeface="+mj-lt"/>
                <a:ea typeface="+mj-ea"/>
                <a:cs typeface="+mj-cs"/>
                <a:hlinkClick r:id="rId4"/>
              </a:rPr>
              <a:t>bit.ly/48HDbKF</a:t>
            </a:r>
            <a:r>
              <a:rPr lang="en-US" sz="2000" kern="1200">
                <a:solidFill>
                  <a:schemeClr val="tx1">
                    <a:lumMod val="85000"/>
                    <a:lumOff val="15000"/>
                  </a:schemeClr>
                </a:solidFill>
                <a:latin typeface="+mj-lt"/>
                <a:ea typeface="+mj-ea"/>
                <a:cs typeface="+mj-cs"/>
              </a:rPr>
              <a:t> (4 min 57 sec)</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43E233A-2B18-AB8E-7077-87AB63D9C2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6250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a:extLst>
            <a:ext uri="{FF2B5EF4-FFF2-40B4-BE49-F238E27FC236}">
              <a16:creationId xmlns:a16="http://schemas.microsoft.com/office/drawing/2014/main" id="{0175878C-6817-EF8E-65F9-A8ED79ED2B6C}"/>
            </a:ext>
          </a:extLst>
        </p:cNvPr>
        <p:cNvGrpSpPr/>
        <p:nvPr/>
      </p:nvGrpSpPr>
      <p:grpSpPr>
        <a:xfrm>
          <a:off x="0" y="0"/>
          <a:ext cx="0" cy="0"/>
          <a:chOff x="0" y="0"/>
          <a:chExt cx="0" cy="0"/>
        </a:xfrm>
      </p:grpSpPr>
      <p:sp>
        <p:nvSpPr>
          <p:cNvPr id="89" name="Google Shape;89;p3">
            <a:extLst>
              <a:ext uri="{FF2B5EF4-FFF2-40B4-BE49-F238E27FC236}">
                <a16:creationId xmlns:a16="http://schemas.microsoft.com/office/drawing/2014/main" id="{E5486755-7B10-BCB7-4022-35865A3796ED}"/>
              </a:ext>
            </a:extLst>
          </p:cNvPr>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3" name="Title 1">
            <a:extLst>
              <a:ext uri="{FF2B5EF4-FFF2-40B4-BE49-F238E27FC236}">
                <a16:creationId xmlns:a16="http://schemas.microsoft.com/office/drawing/2014/main" id="{008A34E7-8E74-466A-5392-211929F1D922}"/>
              </a:ext>
            </a:extLst>
          </p:cNvPr>
          <p:cNvSpPr>
            <a:spLocks noGrp="1"/>
          </p:cNvSpPr>
          <p:nvPr>
            <p:ph type="title"/>
          </p:nvPr>
        </p:nvSpPr>
        <p:spPr>
          <a:xfrm>
            <a:off x="0" y="3880485"/>
            <a:ext cx="12192000" cy="1325563"/>
          </a:xfrm>
          <a:solidFill>
            <a:schemeClr val="accent4">
              <a:lumMod val="60000"/>
              <a:lumOff val="40000"/>
              <a:alpha val="50196"/>
            </a:schemeClr>
          </a:solidFill>
        </p:spPr>
        <p:txBody>
          <a:bodyPr/>
          <a:lstStyle/>
          <a:p>
            <a:pPr algn="ctr"/>
            <a:r>
              <a:rPr lang="af-ZA" dirty="0">
                <a:solidFill>
                  <a:schemeClr val="bg1"/>
                </a:solidFill>
              </a:rPr>
              <a:t>Mock </a:t>
            </a:r>
            <a:r>
              <a:rPr lang="af-ZA" dirty="0" err="1">
                <a:solidFill>
                  <a:schemeClr val="bg1"/>
                </a:solidFill>
              </a:rPr>
              <a:t>Interview</a:t>
            </a:r>
            <a:endParaRPr lang="af-ZA" dirty="0">
              <a:solidFill>
                <a:schemeClr val="bg1"/>
              </a:solidFill>
            </a:endParaRPr>
          </a:p>
        </p:txBody>
      </p:sp>
      <p:pic>
        <p:nvPicPr>
          <p:cNvPr id="6" name="Picture 5">
            <a:extLst>
              <a:ext uri="{FF2B5EF4-FFF2-40B4-BE49-F238E27FC236}">
                <a16:creationId xmlns:a16="http://schemas.microsoft.com/office/drawing/2014/main" id="{7B5DD898-FE04-14C4-E39A-C5787CADD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622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7D682-93C9-FF01-2CE5-8D999F2E09C4}"/>
              </a:ext>
            </a:extLst>
          </p:cNvPr>
          <p:cNvSpPr>
            <a:spLocks noGrp="1"/>
          </p:cNvSpPr>
          <p:nvPr>
            <p:ph type="title"/>
          </p:nvPr>
        </p:nvSpPr>
        <p:spPr>
          <a:xfrm>
            <a:off x="838200" y="76517"/>
            <a:ext cx="10515600" cy="1325563"/>
          </a:xfrm>
        </p:spPr>
        <p:txBody>
          <a:bodyPr/>
          <a:lstStyle/>
          <a:p>
            <a:pPr algn="ctr"/>
            <a:r>
              <a:rPr lang="af-ZA" dirty="0" err="1"/>
              <a:t>Work</a:t>
            </a:r>
            <a:r>
              <a:rPr lang="af-ZA" dirty="0"/>
              <a:t> </a:t>
            </a:r>
            <a:r>
              <a:rPr lang="af-ZA" dirty="0" err="1"/>
              <a:t>Ethics</a:t>
            </a:r>
            <a:endParaRPr lang="af-ZA" dirty="0"/>
          </a:p>
        </p:txBody>
      </p:sp>
      <p:graphicFrame>
        <p:nvGraphicFramePr>
          <p:cNvPr id="21" name="Text Placeholder 2">
            <a:extLst>
              <a:ext uri="{FF2B5EF4-FFF2-40B4-BE49-F238E27FC236}">
                <a16:creationId xmlns:a16="http://schemas.microsoft.com/office/drawing/2014/main" id="{CB84CF16-5CDF-8D11-A70B-C93E0E7A8AC3}"/>
              </a:ext>
            </a:extLst>
          </p:cNvPr>
          <p:cNvGraphicFramePr/>
          <p:nvPr>
            <p:extLst>
              <p:ext uri="{D42A27DB-BD31-4B8C-83A1-F6EECF244321}">
                <p14:modId xmlns:p14="http://schemas.microsoft.com/office/powerpoint/2010/main" val="1106113766"/>
              </p:ext>
            </p:extLst>
          </p:nvPr>
        </p:nvGraphicFramePr>
        <p:xfrm>
          <a:off x="457200" y="1249680"/>
          <a:ext cx="11277600" cy="5242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27D99A26-9E41-1BD4-BDD1-D5DD3B082C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0931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ABF4F5-593F-916B-8E49-D6BAA9A0D9B0}"/>
              </a:ext>
            </a:extLst>
          </p:cNvPr>
          <p:cNvPicPr>
            <a:picLocks noChangeAspect="1"/>
          </p:cNvPicPr>
          <p:nvPr/>
        </p:nvPicPr>
        <p:blipFill>
          <a:blip r:embed="rId3"/>
          <a:srcRect l="5659" r="5653" b="11311"/>
          <a:stretch>
            <a:fillRect/>
          </a:stretch>
        </p:blipFill>
        <p:spPr>
          <a:xfrm>
            <a:off x="0" y="-1"/>
            <a:ext cx="12192000" cy="6858001"/>
          </a:xfrm>
          <a:prstGeom prst="rect">
            <a:avLst/>
          </a:prstGeom>
        </p:spPr>
      </p:pic>
      <p:pic>
        <p:nvPicPr>
          <p:cNvPr id="4" name="Picture 3">
            <a:extLst>
              <a:ext uri="{FF2B5EF4-FFF2-40B4-BE49-F238E27FC236}">
                <a16:creationId xmlns:a16="http://schemas.microsoft.com/office/drawing/2014/main" id="{E5067054-0598-1076-94AB-C122C2DA07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582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sp>
        <p:nvSpPr>
          <p:cNvPr id="101" name="Google Shape;101;p26"/>
          <p:cNvSpPr/>
          <p:nvPr/>
        </p:nvSpPr>
        <p:spPr>
          <a:xfrm>
            <a:off x="7346254" y="899160"/>
            <a:ext cx="4608955"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ZA" sz="5400" b="1" i="0" u="none" strike="noStrike" cap="none" dirty="0">
                <a:solidFill>
                  <a:schemeClr val="dk1"/>
                </a:solidFill>
                <a:latin typeface="Arial"/>
                <a:ea typeface="Arial"/>
                <a:cs typeface="Arial"/>
                <a:sym typeface="Arial"/>
              </a:rPr>
              <a:t>REFLECTION</a:t>
            </a:r>
            <a:endParaRPr dirty="0"/>
          </a:p>
        </p:txBody>
      </p:sp>
      <p:pic>
        <p:nvPicPr>
          <p:cNvPr id="2" name="Picture 1">
            <a:extLst>
              <a:ext uri="{FF2B5EF4-FFF2-40B4-BE49-F238E27FC236}">
                <a16:creationId xmlns:a16="http://schemas.microsoft.com/office/drawing/2014/main" id="{31172F2C-67A1-9FD4-1B09-A8FBBCD740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9f929ee-2ccc-426b-9fd2-932361bc865d" xsi:nil="true"/>
    <lcf76f155ced4ddcb4097134ff3c332f xmlns="3caab635-9527-4657-a12f-8c668acf6cb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1b4a5c7ad01952bf554aac7d29462f2c">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96d95dd2b43fbe1d86e6d1c8b302f4fa"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51D1DC-D11F-446C-99EB-2235AE7D651B}">
  <ds:schemaRefs>
    <ds:schemaRef ds:uri="http://schemas.microsoft.com/sharepoint/v3/contenttype/forms"/>
  </ds:schemaRefs>
</ds:datastoreItem>
</file>

<file path=customXml/itemProps2.xml><?xml version="1.0" encoding="utf-8"?>
<ds:datastoreItem xmlns:ds="http://schemas.openxmlformats.org/officeDocument/2006/customXml" ds:itemID="{2ABB11A8-C996-44A6-AFD5-A898027EBB90}">
  <ds:schemaRefs>
    <ds:schemaRef ds:uri="http://schemas.microsoft.com/office/2006/metadata/properties"/>
    <ds:schemaRef ds:uri="http://schemas.microsoft.com/office/infopath/2007/PartnerControls"/>
    <ds:schemaRef ds:uri="b9f929ee-2ccc-426b-9fd2-932361bc865d"/>
    <ds:schemaRef ds:uri="3caab635-9527-4657-a12f-8c668acf6cb5"/>
  </ds:schemaRefs>
</ds:datastoreItem>
</file>

<file path=customXml/itemProps3.xml><?xml version="1.0" encoding="utf-8"?>
<ds:datastoreItem xmlns:ds="http://schemas.openxmlformats.org/officeDocument/2006/customXml" ds:itemID="{4E747C76-C7AF-4BBF-A02A-907F522953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ab635-9527-4657-a12f-8c668acf6cb5"/>
    <ds:schemaRef ds:uri="b9f929ee-2ccc-426b-9fd2-932361bc8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1359</Words>
  <Application>Microsoft Office PowerPoint</Application>
  <PresentationFormat>Widescreen</PresentationFormat>
  <Paragraphs>88</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Courier New</vt:lpstr>
      <vt:lpstr>Symbol</vt:lpstr>
      <vt:lpstr>Office Theme</vt:lpstr>
      <vt:lpstr>Grade 11</vt:lpstr>
      <vt:lpstr>By the end of this lesson, you should be able to:</vt:lpstr>
      <vt:lpstr>What is an Interview?</vt:lpstr>
      <vt:lpstr>Personal Appearance</vt:lpstr>
      <vt:lpstr>Watch: Top Interview Tips: Common Questions, Nonverbal Communication &amp; More | Indeed bit.ly/48HDbKF (4 min 57 sec)</vt:lpstr>
      <vt:lpstr>Mock Interview</vt:lpstr>
      <vt:lpstr>Work Ethics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LEIGH-ANN PRINGLE</dc:creator>
  <cp:lastModifiedBy>Megan Botes</cp:lastModifiedBy>
  <cp:revision>1</cp:revision>
  <dcterms:created xsi:type="dcterms:W3CDTF">2021-02-27T11:19:06Z</dcterms:created>
  <dcterms:modified xsi:type="dcterms:W3CDTF">2026-06-07T13:48:46Z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0x0101004F3AB23201A38C4A8F7AAD9F2A325F0A</vt:lpwstr>
  </property>
  <property fmtid="{D5CDD505-2E9C-101B-9397-08002B2CF9AE}" pid="3" name="MediaServiceImageTags">
    <vt:lpwstr/>
  </property>
</Properties>
</file>