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4"/>
  </p:notesMasterIdLst>
  <p:sldIdLst>
    <p:sldId id="263" r:id="rId5"/>
    <p:sldId id="264" r:id="rId6"/>
    <p:sldId id="258" r:id="rId7"/>
    <p:sldId id="265" r:id="rId8"/>
    <p:sldId id="266" r:id="rId9"/>
    <p:sldId id="268" r:id="rId10"/>
    <p:sldId id="270" r:id="rId11"/>
    <p:sldId id="269" r:id="rId12"/>
    <p:sldId id="260" r:id="rId1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 roundtripDataSignature="AMtx7mhRZNvDL8P2SYNBhaDfYMibsoRia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rita Hanekom"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AFBED"/>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889" autoAdjust="0"/>
  </p:normalViewPr>
  <p:slideViewPr>
    <p:cSldViewPr snapToGrid="0">
      <p:cViewPr varScale="1">
        <p:scale>
          <a:sx n="53" d="100"/>
          <a:sy n="53" d="100"/>
        </p:scale>
        <p:origin x="1738"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customschemas.google.com/relationships/presentationmetadata" Target="metadata"/><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Botes" userId="70568131-745a-489b-b4fe-9e78c579dd6d" providerId="ADAL" clId="{E3DEF142-CC7A-44CA-B5B4-48BABF1A3E75}"/>
    <pc:docChg chg="undo custSel addSld delSld modSld sldOrd">
      <pc:chgData name="Megan Botes" userId="70568131-745a-489b-b4fe-9e78c579dd6d" providerId="ADAL" clId="{E3DEF142-CC7A-44CA-B5B4-48BABF1A3E75}" dt="2026-06-08T11:12:08.619" v="227" actId="14100"/>
      <pc:docMkLst>
        <pc:docMk/>
      </pc:docMkLst>
      <pc:sldChg chg="addSp delSp modSp new mod setBg modNotesTx">
        <pc:chgData name="Megan Botes" userId="70568131-745a-489b-b4fe-9e78c579dd6d" providerId="ADAL" clId="{E3DEF142-CC7A-44CA-B5B4-48BABF1A3E75}" dt="2026-06-08T11:10:58.661" v="215" actId="20577"/>
        <pc:sldMkLst>
          <pc:docMk/>
          <pc:sldMk cId="2357488508" sldId="265"/>
        </pc:sldMkLst>
        <pc:spChg chg="mod">
          <ac:chgData name="Megan Botes" userId="70568131-745a-489b-b4fe-9e78c579dd6d" providerId="ADAL" clId="{E3DEF142-CC7A-44CA-B5B4-48BABF1A3E75}" dt="2026-06-08T11:10:58.661" v="215" actId="20577"/>
          <ac:spMkLst>
            <pc:docMk/>
            <pc:sldMk cId="2357488508" sldId="265"/>
            <ac:spMk id="3" creationId="{623982DE-6C50-2708-3784-E117AD16F148}"/>
          </ac:spMkLst>
        </pc:spChg>
        <pc:spChg chg="add mod">
          <ac:chgData name="Megan Botes" userId="70568131-745a-489b-b4fe-9e78c579dd6d" providerId="ADAL" clId="{E3DEF142-CC7A-44CA-B5B4-48BABF1A3E75}" dt="2026-06-08T11:10:41.514" v="211" actId="1076"/>
          <ac:spMkLst>
            <pc:docMk/>
            <pc:sldMk cId="2357488508" sldId="265"/>
            <ac:spMk id="7" creationId="{57BAFC04-5F38-A952-DC52-32786767ADC2}"/>
          </ac:spMkLst>
        </pc:spChg>
      </pc:sldChg>
      <pc:sldChg chg="modSp mod">
        <pc:chgData name="Megan Botes" userId="70568131-745a-489b-b4fe-9e78c579dd6d" providerId="ADAL" clId="{E3DEF142-CC7A-44CA-B5B4-48BABF1A3E75}" dt="2026-06-08T11:12:08.619" v="227" actId="14100"/>
        <pc:sldMkLst>
          <pc:docMk/>
          <pc:sldMk cId="3760582467" sldId="269"/>
        </pc:sldMkLst>
        <pc:picChg chg="mod ord">
          <ac:chgData name="Megan Botes" userId="70568131-745a-489b-b4fe-9e78c579dd6d" providerId="ADAL" clId="{E3DEF142-CC7A-44CA-B5B4-48BABF1A3E75}" dt="2026-06-08T11:12:08.619" v="227" actId="14100"/>
          <ac:picMkLst>
            <pc:docMk/>
            <pc:sldMk cId="3760582467" sldId="269"/>
            <ac:picMk id="3" creationId="{A69EC01F-6D88-FEA2-92BE-DF594B9595C4}"/>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image" Target="../media/image4.sv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image" Target="../media/image4.sv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EC2EDE-CC9B-4A72-8E0A-388FE140B7D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A69BDE0-2F55-4D9D-BEFF-03CBA01C57E9}">
      <dgm:prSet/>
      <dgm:spPr/>
      <dgm:t>
        <a:bodyPr/>
        <a:lstStyle/>
        <a:p>
          <a:r>
            <a:rPr lang="nl-NL" b="0" i="0" dirty="0"/>
            <a:t>Die doel van ‘n werksonderhoud te verduidelik en gepaste voorbereiding en gedrag vir ’n werksonderhoud te identifiseer.</a:t>
          </a:r>
          <a:endParaRPr lang="en-US" b="0" i="0" dirty="0"/>
        </a:p>
      </dgm:t>
    </dgm:pt>
    <dgm:pt modelId="{52B6D336-B2F2-4045-A519-33364129E5B9}" type="parTrans" cxnId="{2FFF875D-EFFE-4AA6-8368-C144073F1CA9}">
      <dgm:prSet/>
      <dgm:spPr/>
      <dgm:t>
        <a:bodyPr/>
        <a:lstStyle/>
        <a:p>
          <a:endParaRPr lang="en-US"/>
        </a:p>
      </dgm:t>
    </dgm:pt>
    <dgm:pt modelId="{63110041-9A69-40B4-8D3C-F56825861D3C}" type="sibTrans" cxnId="{2FFF875D-EFFE-4AA6-8368-C144073F1CA9}">
      <dgm:prSet/>
      <dgm:spPr/>
      <dgm:t>
        <a:bodyPr/>
        <a:lstStyle/>
        <a:p>
          <a:endParaRPr lang="en-US"/>
        </a:p>
      </dgm:t>
    </dgm:pt>
    <dgm:pt modelId="{7476459E-A8A3-4F23-96DE-8AABEB3A3A62}">
      <dgm:prSet/>
      <dgm:spPr/>
      <dgm:t>
        <a:bodyPr/>
        <a:lstStyle/>
        <a:p>
          <a:r>
            <a:rPr lang="nl-NL" b="0" i="0" dirty="0"/>
            <a:t>Onderhoudvaardighede deur middel van ’n oefenonderhoud-rolspel te demonstreer.</a:t>
          </a:r>
          <a:endParaRPr lang="en-US" b="0" i="0" dirty="0"/>
        </a:p>
      </dgm:t>
    </dgm:pt>
    <dgm:pt modelId="{593088A3-E6A5-4C07-9B61-DFB558BE3A24}" type="parTrans" cxnId="{448100E5-C456-4AB6-A1E2-D113C7F8D14B}">
      <dgm:prSet/>
      <dgm:spPr/>
      <dgm:t>
        <a:bodyPr/>
        <a:lstStyle/>
        <a:p>
          <a:endParaRPr lang="en-US"/>
        </a:p>
      </dgm:t>
    </dgm:pt>
    <dgm:pt modelId="{B5A6D440-ED67-4439-9298-4ADD36CC4E1F}" type="sibTrans" cxnId="{448100E5-C456-4AB6-A1E2-D113C7F8D14B}">
      <dgm:prSet/>
      <dgm:spPr/>
      <dgm:t>
        <a:bodyPr/>
        <a:lstStyle/>
        <a:p>
          <a:endParaRPr lang="en-US"/>
        </a:p>
      </dgm:t>
    </dgm:pt>
    <dgm:pt modelId="{FD2E5910-4D28-4529-A2FB-30F32AA31C99}">
      <dgm:prSet/>
      <dgm:spPr/>
      <dgm:t>
        <a:bodyPr/>
        <a:lstStyle/>
        <a:p>
          <a:r>
            <a:rPr lang="nl-NL" b="0" i="0" dirty="0"/>
            <a:t>Die belangrikheid van werksetiek, verantwoordelikheid en aanspreeklikheid in die werkplek te verduidelik.</a:t>
          </a:r>
          <a:endParaRPr lang="en-US" b="0" i="0" dirty="0"/>
        </a:p>
      </dgm:t>
    </dgm:pt>
    <dgm:pt modelId="{B8F57640-6BED-44C2-899F-C5210B194587}" type="parTrans" cxnId="{A3451ADD-4659-4554-9CB9-6B718A0FFC47}">
      <dgm:prSet/>
      <dgm:spPr/>
      <dgm:t>
        <a:bodyPr/>
        <a:lstStyle/>
        <a:p>
          <a:endParaRPr lang="en-US"/>
        </a:p>
      </dgm:t>
    </dgm:pt>
    <dgm:pt modelId="{3847ABCD-3482-475D-89D9-CDC9AC692ABB}" type="sibTrans" cxnId="{A3451ADD-4659-4554-9CB9-6B718A0FFC47}">
      <dgm:prSet/>
      <dgm:spPr/>
      <dgm:t>
        <a:bodyPr/>
        <a:lstStyle/>
        <a:p>
          <a:endParaRPr lang="en-US"/>
        </a:p>
      </dgm:t>
    </dgm:pt>
    <dgm:pt modelId="{047D0C9F-DB55-46BF-B19F-CBDDF9AE25EC}">
      <dgm:prSet/>
      <dgm:spPr/>
      <dgm:t>
        <a:bodyPr/>
        <a:lstStyle/>
        <a:p>
          <a:r>
            <a:rPr lang="nl-NL" b="0" i="0" dirty="0"/>
            <a:t>Oor jou eie onderhoudsprestasie en kommunikasievaardighede te reflekteer en dit te evalueer.</a:t>
          </a:r>
          <a:endParaRPr lang="en-US" b="0" i="0" dirty="0"/>
        </a:p>
      </dgm:t>
    </dgm:pt>
    <dgm:pt modelId="{EB406DB8-B252-47A9-8E31-81BE3077CE84}" type="parTrans" cxnId="{AA1D61F6-876F-4D1C-94BC-F7B407E96152}">
      <dgm:prSet/>
      <dgm:spPr/>
      <dgm:t>
        <a:bodyPr/>
        <a:lstStyle/>
        <a:p>
          <a:endParaRPr lang="en-US"/>
        </a:p>
      </dgm:t>
    </dgm:pt>
    <dgm:pt modelId="{CD40F7B7-585C-4BAF-A5DF-2B50C6E23A8A}" type="sibTrans" cxnId="{AA1D61F6-876F-4D1C-94BC-F7B407E96152}">
      <dgm:prSet/>
      <dgm:spPr/>
      <dgm:t>
        <a:bodyPr/>
        <a:lstStyle/>
        <a:p>
          <a:endParaRPr lang="en-US"/>
        </a:p>
      </dgm:t>
    </dgm:pt>
    <dgm:pt modelId="{B84BCB9E-0799-475D-87EB-98A01615D792}" type="pres">
      <dgm:prSet presAssocID="{63EC2EDE-CC9B-4A72-8E0A-388FE140B7D8}" presName="root" presStyleCnt="0">
        <dgm:presLayoutVars>
          <dgm:dir/>
          <dgm:resizeHandles val="exact"/>
        </dgm:presLayoutVars>
      </dgm:prSet>
      <dgm:spPr/>
    </dgm:pt>
    <dgm:pt modelId="{FAD58E64-05AB-405D-B472-422AFC89E5AC}" type="pres">
      <dgm:prSet presAssocID="{7A69BDE0-2F55-4D9D-BEFF-03CBA01C57E9}" presName="compNode" presStyleCnt="0"/>
      <dgm:spPr/>
    </dgm:pt>
    <dgm:pt modelId="{21DC33FF-C79A-48D1-82B6-50ECB4E23C0A}" type="pres">
      <dgm:prSet presAssocID="{7A69BDE0-2F55-4D9D-BEFF-03CBA01C57E9}" presName="bgRect" presStyleLbl="bgShp" presStyleIdx="0" presStyleCnt="4"/>
      <dgm:spPr/>
    </dgm:pt>
    <dgm:pt modelId="{7570E8EA-7427-4D3E-A04D-53475A8BC95F}" type="pres">
      <dgm:prSet presAssocID="{7A69BDE0-2F55-4D9D-BEFF-03CBA01C57E9}"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Office Worker"/>
        </a:ext>
      </dgm:extLst>
    </dgm:pt>
    <dgm:pt modelId="{3B9DD550-05B6-4753-A1E2-3515D2BA0645}" type="pres">
      <dgm:prSet presAssocID="{7A69BDE0-2F55-4D9D-BEFF-03CBA01C57E9}" presName="spaceRect" presStyleCnt="0"/>
      <dgm:spPr/>
    </dgm:pt>
    <dgm:pt modelId="{ED9BF3FE-27C3-47D1-84A8-35702A532C4C}" type="pres">
      <dgm:prSet presAssocID="{7A69BDE0-2F55-4D9D-BEFF-03CBA01C57E9}" presName="parTx" presStyleLbl="revTx" presStyleIdx="0" presStyleCnt="4">
        <dgm:presLayoutVars>
          <dgm:chMax val="0"/>
          <dgm:chPref val="0"/>
        </dgm:presLayoutVars>
      </dgm:prSet>
      <dgm:spPr/>
    </dgm:pt>
    <dgm:pt modelId="{969C5CA2-FA17-44EC-BB8B-5E05529CCA93}" type="pres">
      <dgm:prSet presAssocID="{63110041-9A69-40B4-8D3C-F56825861D3C}" presName="sibTrans" presStyleCnt="0"/>
      <dgm:spPr/>
    </dgm:pt>
    <dgm:pt modelId="{3499AAE0-A19C-4C28-B1B3-9BBE554E0E09}" type="pres">
      <dgm:prSet presAssocID="{7476459E-A8A3-4F23-96DE-8AABEB3A3A62}" presName="compNode" presStyleCnt="0"/>
      <dgm:spPr/>
    </dgm:pt>
    <dgm:pt modelId="{42582243-C3AA-4EC1-A55C-D5A82FDA0E0A}" type="pres">
      <dgm:prSet presAssocID="{7476459E-A8A3-4F23-96DE-8AABEB3A3A62}" presName="bgRect" presStyleLbl="bgShp" presStyleIdx="1" presStyleCnt="4"/>
      <dgm:spPr/>
    </dgm:pt>
    <dgm:pt modelId="{D11153C7-6C3E-4BA0-8ADA-EE6BBEFF8EDB}" type="pres">
      <dgm:prSet presAssocID="{7476459E-A8A3-4F23-96DE-8AABEB3A3A62}"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adio microphone"/>
        </a:ext>
      </dgm:extLst>
    </dgm:pt>
    <dgm:pt modelId="{DFD735DF-C83D-4A6F-B20B-550E34B9B73E}" type="pres">
      <dgm:prSet presAssocID="{7476459E-A8A3-4F23-96DE-8AABEB3A3A62}" presName="spaceRect" presStyleCnt="0"/>
      <dgm:spPr/>
    </dgm:pt>
    <dgm:pt modelId="{84232732-A5F8-4139-A567-9353D7C631C9}" type="pres">
      <dgm:prSet presAssocID="{7476459E-A8A3-4F23-96DE-8AABEB3A3A62}" presName="parTx" presStyleLbl="revTx" presStyleIdx="1" presStyleCnt="4">
        <dgm:presLayoutVars>
          <dgm:chMax val="0"/>
          <dgm:chPref val="0"/>
        </dgm:presLayoutVars>
      </dgm:prSet>
      <dgm:spPr/>
    </dgm:pt>
    <dgm:pt modelId="{0F655888-73B3-4A20-AE88-516CFEA55B9E}" type="pres">
      <dgm:prSet presAssocID="{B5A6D440-ED67-4439-9298-4ADD36CC4E1F}" presName="sibTrans" presStyleCnt="0"/>
      <dgm:spPr/>
    </dgm:pt>
    <dgm:pt modelId="{032C185C-10F9-46EA-998D-CF24836B7070}" type="pres">
      <dgm:prSet presAssocID="{FD2E5910-4D28-4529-A2FB-30F32AA31C99}" presName="compNode" presStyleCnt="0"/>
      <dgm:spPr/>
    </dgm:pt>
    <dgm:pt modelId="{4BAA9024-0A6C-44D9-AE7C-33357C819BB4}" type="pres">
      <dgm:prSet presAssocID="{FD2E5910-4D28-4529-A2FB-30F32AA31C99}" presName="bgRect" presStyleLbl="bgShp" presStyleIdx="2" presStyleCnt="4"/>
      <dgm:spPr/>
    </dgm:pt>
    <dgm:pt modelId="{979E01E9-70C0-439E-B946-CA8517FEE016}" type="pres">
      <dgm:prSet presAssocID="{FD2E5910-4D28-4529-A2FB-30F32AA31C99}"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Judge"/>
        </a:ext>
      </dgm:extLst>
    </dgm:pt>
    <dgm:pt modelId="{AABA3853-3196-40A4-B48E-87D9EDB5C8B0}" type="pres">
      <dgm:prSet presAssocID="{FD2E5910-4D28-4529-A2FB-30F32AA31C99}" presName="spaceRect" presStyleCnt="0"/>
      <dgm:spPr/>
    </dgm:pt>
    <dgm:pt modelId="{BB9B841C-2CAB-4F41-AAC1-A88AB8675F01}" type="pres">
      <dgm:prSet presAssocID="{FD2E5910-4D28-4529-A2FB-30F32AA31C99}" presName="parTx" presStyleLbl="revTx" presStyleIdx="2" presStyleCnt="4">
        <dgm:presLayoutVars>
          <dgm:chMax val="0"/>
          <dgm:chPref val="0"/>
        </dgm:presLayoutVars>
      </dgm:prSet>
      <dgm:spPr/>
    </dgm:pt>
    <dgm:pt modelId="{03C16D56-0E43-4E9D-AB6F-7900A8A7B05A}" type="pres">
      <dgm:prSet presAssocID="{3847ABCD-3482-475D-89D9-CDC9AC692ABB}" presName="sibTrans" presStyleCnt="0"/>
      <dgm:spPr/>
    </dgm:pt>
    <dgm:pt modelId="{0D658EEE-59DF-4FC8-AB1C-81B9C3AD5A5E}" type="pres">
      <dgm:prSet presAssocID="{047D0C9F-DB55-46BF-B19F-CBDDF9AE25EC}" presName="compNode" presStyleCnt="0"/>
      <dgm:spPr/>
    </dgm:pt>
    <dgm:pt modelId="{D7AED45E-9AC1-4531-9A81-B1C7097AB72F}" type="pres">
      <dgm:prSet presAssocID="{047D0C9F-DB55-46BF-B19F-CBDDF9AE25EC}" presName="bgRect" presStyleLbl="bgShp" presStyleIdx="3" presStyleCnt="4"/>
      <dgm:spPr/>
    </dgm:pt>
    <dgm:pt modelId="{C1356AE3-994F-46C1-B571-1E407FEAC3CF}" type="pres">
      <dgm:prSet presAssocID="{047D0C9F-DB55-46BF-B19F-CBDDF9AE25EC}"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ard Room"/>
        </a:ext>
      </dgm:extLst>
    </dgm:pt>
    <dgm:pt modelId="{047775FD-0936-41B3-972F-16B6F1A3626F}" type="pres">
      <dgm:prSet presAssocID="{047D0C9F-DB55-46BF-B19F-CBDDF9AE25EC}" presName="spaceRect" presStyleCnt="0"/>
      <dgm:spPr/>
    </dgm:pt>
    <dgm:pt modelId="{D0541A10-A7C2-4A47-844B-F83C5AD008FA}" type="pres">
      <dgm:prSet presAssocID="{047D0C9F-DB55-46BF-B19F-CBDDF9AE25EC}" presName="parTx" presStyleLbl="revTx" presStyleIdx="3" presStyleCnt="4">
        <dgm:presLayoutVars>
          <dgm:chMax val="0"/>
          <dgm:chPref val="0"/>
        </dgm:presLayoutVars>
      </dgm:prSet>
      <dgm:spPr/>
    </dgm:pt>
  </dgm:ptLst>
  <dgm:cxnLst>
    <dgm:cxn modelId="{2412D716-D3F9-422A-A923-AD8CFF4E0182}" type="presOf" srcId="{7A69BDE0-2F55-4D9D-BEFF-03CBA01C57E9}" destId="{ED9BF3FE-27C3-47D1-84A8-35702A532C4C}" srcOrd="0" destOrd="0" presId="urn:microsoft.com/office/officeart/2018/2/layout/IconVerticalSolidList"/>
    <dgm:cxn modelId="{74030D36-0B1E-4017-8B85-1D9E50BF36F0}" type="presOf" srcId="{7476459E-A8A3-4F23-96DE-8AABEB3A3A62}" destId="{84232732-A5F8-4139-A567-9353D7C631C9}" srcOrd="0" destOrd="0" presId="urn:microsoft.com/office/officeart/2018/2/layout/IconVerticalSolidList"/>
    <dgm:cxn modelId="{2FFF875D-EFFE-4AA6-8368-C144073F1CA9}" srcId="{63EC2EDE-CC9B-4A72-8E0A-388FE140B7D8}" destId="{7A69BDE0-2F55-4D9D-BEFF-03CBA01C57E9}" srcOrd="0" destOrd="0" parTransId="{52B6D336-B2F2-4045-A519-33364129E5B9}" sibTransId="{63110041-9A69-40B4-8D3C-F56825861D3C}"/>
    <dgm:cxn modelId="{ADF55BB0-0141-4BE8-8165-95432A2075C4}" type="presOf" srcId="{63EC2EDE-CC9B-4A72-8E0A-388FE140B7D8}" destId="{B84BCB9E-0799-475D-87EB-98A01615D792}" srcOrd="0" destOrd="0" presId="urn:microsoft.com/office/officeart/2018/2/layout/IconVerticalSolidList"/>
    <dgm:cxn modelId="{1F4EE6C6-90DD-464B-B3CD-D0F983BF53E9}" type="presOf" srcId="{FD2E5910-4D28-4529-A2FB-30F32AA31C99}" destId="{BB9B841C-2CAB-4F41-AAC1-A88AB8675F01}" srcOrd="0" destOrd="0" presId="urn:microsoft.com/office/officeart/2018/2/layout/IconVerticalSolidList"/>
    <dgm:cxn modelId="{A3451ADD-4659-4554-9CB9-6B718A0FFC47}" srcId="{63EC2EDE-CC9B-4A72-8E0A-388FE140B7D8}" destId="{FD2E5910-4D28-4529-A2FB-30F32AA31C99}" srcOrd="2" destOrd="0" parTransId="{B8F57640-6BED-44C2-899F-C5210B194587}" sibTransId="{3847ABCD-3482-475D-89D9-CDC9AC692ABB}"/>
    <dgm:cxn modelId="{448100E5-C456-4AB6-A1E2-D113C7F8D14B}" srcId="{63EC2EDE-CC9B-4A72-8E0A-388FE140B7D8}" destId="{7476459E-A8A3-4F23-96DE-8AABEB3A3A62}" srcOrd="1" destOrd="0" parTransId="{593088A3-E6A5-4C07-9B61-DFB558BE3A24}" sibTransId="{B5A6D440-ED67-4439-9298-4ADD36CC4E1F}"/>
    <dgm:cxn modelId="{AA1D61F6-876F-4D1C-94BC-F7B407E96152}" srcId="{63EC2EDE-CC9B-4A72-8E0A-388FE140B7D8}" destId="{047D0C9F-DB55-46BF-B19F-CBDDF9AE25EC}" srcOrd="3" destOrd="0" parTransId="{EB406DB8-B252-47A9-8E31-81BE3077CE84}" sibTransId="{CD40F7B7-585C-4BAF-A5DF-2B50C6E23A8A}"/>
    <dgm:cxn modelId="{8EA94FFE-139A-42F4-B3E4-7EDF286381CE}" type="presOf" srcId="{047D0C9F-DB55-46BF-B19F-CBDDF9AE25EC}" destId="{D0541A10-A7C2-4A47-844B-F83C5AD008FA}" srcOrd="0" destOrd="0" presId="urn:microsoft.com/office/officeart/2018/2/layout/IconVerticalSolidList"/>
    <dgm:cxn modelId="{167C5316-B2DB-4686-9205-49A33E21B2A6}" type="presParOf" srcId="{B84BCB9E-0799-475D-87EB-98A01615D792}" destId="{FAD58E64-05AB-405D-B472-422AFC89E5AC}" srcOrd="0" destOrd="0" presId="urn:microsoft.com/office/officeart/2018/2/layout/IconVerticalSolidList"/>
    <dgm:cxn modelId="{23BA2088-6292-4FE4-AED9-480DA58E8263}" type="presParOf" srcId="{FAD58E64-05AB-405D-B472-422AFC89E5AC}" destId="{21DC33FF-C79A-48D1-82B6-50ECB4E23C0A}" srcOrd="0" destOrd="0" presId="urn:microsoft.com/office/officeart/2018/2/layout/IconVerticalSolidList"/>
    <dgm:cxn modelId="{F6CC1CFD-5E54-4D6A-9767-9B3DC559A914}" type="presParOf" srcId="{FAD58E64-05AB-405D-B472-422AFC89E5AC}" destId="{7570E8EA-7427-4D3E-A04D-53475A8BC95F}" srcOrd="1" destOrd="0" presId="urn:microsoft.com/office/officeart/2018/2/layout/IconVerticalSolidList"/>
    <dgm:cxn modelId="{F05D6FCD-385D-4FFA-8629-C272754787CA}" type="presParOf" srcId="{FAD58E64-05AB-405D-B472-422AFC89E5AC}" destId="{3B9DD550-05B6-4753-A1E2-3515D2BA0645}" srcOrd="2" destOrd="0" presId="urn:microsoft.com/office/officeart/2018/2/layout/IconVerticalSolidList"/>
    <dgm:cxn modelId="{E3307006-B208-4273-AE50-B8383F897462}" type="presParOf" srcId="{FAD58E64-05AB-405D-B472-422AFC89E5AC}" destId="{ED9BF3FE-27C3-47D1-84A8-35702A532C4C}" srcOrd="3" destOrd="0" presId="urn:microsoft.com/office/officeart/2018/2/layout/IconVerticalSolidList"/>
    <dgm:cxn modelId="{0030565C-4321-46D0-90B5-FF7145F86349}" type="presParOf" srcId="{B84BCB9E-0799-475D-87EB-98A01615D792}" destId="{969C5CA2-FA17-44EC-BB8B-5E05529CCA93}" srcOrd="1" destOrd="0" presId="urn:microsoft.com/office/officeart/2018/2/layout/IconVerticalSolidList"/>
    <dgm:cxn modelId="{32B7D3C5-49F8-4EAA-8020-B6B5B349F17B}" type="presParOf" srcId="{B84BCB9E-0799-475D-87EB-98A01615D792}" destId="{3499AAE0-A19C-4C28-B1B3-9BBE554E0E09}" srcOrd="2" destOrd="0" presId="urn:microsoft.com/office/officeart/2018/2/layout/IconVerticalSolidList"/>
    <dgm:cxn modelId="{80F6ED4D-E132-4C8F-B690-695830223AC1}" type="presParOf" srcId="{3499AAE0-A19C-4C28-B1B3-9BBE554E0E09}" destId="{42582243-C3AA-4EC1-A55C-D5A82FDA0E0A}" srcOrd="0" destOrd="0" presId="urn:microsoft.com/office/officeart/2018/2/layout/IconVerticalSolidList"/>
    <dgm:cxn modelId="{30CADC40-3351-4AF4-9F45-C02CC9D11817}" type="presParOf" srcId="{3499AAE0-A19C-4C28-B1B3-9BBE554E0E09}" destId="{D11153C7-6C3E-4BA0-8ADA-EE6BBEFF8EDB}" srcOrd="1" destOrd="0" presId="urn:microsoft.com/office/officeart/2018/2/layout/IconVerticalSolidList"/>
    <dgm:cxn modelId="{E4989080-EF1E-4C50-AE41-28FFEF1FC955}" type="presParOf" srcId="{3499AAE0-A19C-4C28-B1B3-9BBE554E0E09}" destId="{DFD735DF-C83D-4A6F-B20B-550E34B9B73E}" srcOrd="2" destOrd="0" presId="urn:microsoft.com/office/officeart/2018/2/layout/IconVerticalSolidList"/>
    <dgm:cxn modelId="{E2305388-A0CD-4274-93CF-F24FF939C7F8}" type="presParOf" srcId="{3499AAE0-A19C-4C28-B1B3-9BBE554E0E09}" destId="{84232732-A5F8-4139-A567-9353D7C631C9}" srcOrd="3" destOrd="0" presId="urn:microsoft.com/office/officeart/2018/2/layout/IconVerticalSolidList"/>
    <dgm:cxn modelId="{A99A2367-6D5B-4047-A13B-8D2B673F33C9}" type="presParOf" srcId="{B84BCB9E-0799-475D-87EB-98A01615D792}" destId="{0F655888-73B3-4A20-AE88-516CFEA55B9E}" srcOrd="3" destOrd="0" presId="urn:microsoft.com/office/officeart/2018/2/layout/IconVerticalSolidList"/>
    <dgm:cxn modelId="{963C3BE2-A34E-4E7A-9BAF-F0DB93B2ED57}" type="presParOf" srcId="{B84BCB9E-0799-475D-87EB-98A01615D792}" destId="{032C185C-10F9-46EA-998D-CF24836B7070}" srcOrd="4" destOrd="0" presId="urn:microsoft.com/office/officeart/2018/2/layout/IconVerticalSolidList"/>
    <dgm:cxn modelId="{608A384F-DC12-46FC-B6D4-764194561E85}" type="presParOf" srcId="{032C185C-10F9-46EA-998D-CF24836B7070}" destId="{4BAA9024-0A6C-44D9-AE7C-33357C819BB4}" srcOrd="0" destOrd="0" presId="urn:microsoft.com/office/officeart/2018/2/layout/IconVerticalSolidList"/>
    <dgm:cxn modelId="{E346A2A4-67E2-4600-BDA2-7E20020A4127}" type="presParOf" srcId="{032C185C-10F9-46EA-998D-CF24836B7070}" destId="{979E01E9-70C0-439E-B946-CA8517FEE016}" srcOrd="1" destOrd="0" presId="urn:microsoft.com/office/officeart/2018/2/layout/IconVerticalSolidList"/>
    <dgm:cxn modelId="{DAC93688-8A2A-435A-BB2C-9479C204C7B1}" type="presParOf" srcId="{032C185C-10F9-46EA-998D-CF24836B7070}" destId="{AABA3853-3196-40A4-B48E-87D9EDB5C8B0}" srcOrd="2" destOrd="0" presId="urn:microsoft.com/office/officeart/2018/2/layout/IconVerticalSolidList"/>
    <dgm:cxn modelId="{F2F6B4C9-3FC6-48D4-BCC6-74AF53B78929}" type="presParOf" srcId="{032C185C-10F9-46EA-998D-CF24836B7070}" destId="{BB9B841C-2CAB-4F41-AAC1-A88AB8675F01}" srcOrd="3" destOrd="0" presId="urn:microsoft.com/office/officeart/2018/2/layout/IconVerticalSolidList"/>
    <dgm:cxn modelId="{AF496F2C-697C-4983-A6DF-38CF46273D13}" type="presParOf" srcId="{B84BCB9E-0799-475D-87EB-98A01615D792}" destId="{03C16D56-0E43-4E9D-AB6F-7900A8A7B05A}" srcOrd="5" destOrd="0" presId="urn:microsoft.com/office/officeart/2018/2/layout/IconVerticalSolidList"/>
    <dgm:cxn modelId="{7DFE9153-83A4-49B2-8762-F102AFF2BFE9}" type="presParOf" srcId="{B84BCB9E-0799-475D-87EB-98A01615D792}" destId="{0D658EEE-59DF-4FC8-AB1C-81B9C3AD5A5E}" srcOrd="6" destOrd="0" presId="urn:microsoft.com/office/officeart/2018/2/layout/IconVerticalSolidList"/>
    <dgm:cxn modelId="{3B800009-B9F4-44AF-BD12-A3E6FDC0CFE1}" type="presParOf" srcId="{0D658EEE-59DF-4FC8-AB1C-81B9C3AD5A5E}" destId="{D7AED45E-9AC1-4531-9A81-B1C7097AB72F}" srcOrd="0" destOrd="0" presId="urn:microsoft.com/office/officeart/2018/2/layout/IconVerticalSolidList"/>
    <dgm:cxn modelId="{FF158B5F-E7C3-48A1-9BD5-D1AB448F8475}" type="presParOf" srcId="{0D658EEE-59DF-4FC8-AB1C-81B9C3AD5A5E}" destId="{C1356AE3-994F-46C1-B571-1E407FEAC3CF}" srcOrd="1" destOrd="0" presId="urn:microsoft.com/office/officeart/2018/2/layout/IconVerticalSolidList"/>
    <dgm:cxn modelId="{C36D2681-4339-4C21-8118-F5C0B6AE3615}" type="presParOf" srcId="{0D658EEE-59DF-4FC8-AB1C-81B9C3AD5A5E}" destId="{047775FD-0936-41B3-972F-16B6F1A3626F}" srcOrd="2" destOrd="0" presId="urn:microsoft.com/office/officeart/2018/2/layout/IconVerticalSolidList"/>
    <dgm:cxn modelId="{0E8EA1F6-53E2-42F9-B464-18F4AD52880A}" type="presParOf" srcId="{0D658EEE-59DF-4FC8-AB1C-81B9C3AD5A5E}" destId="{D0541A10-A7C2-4A47-844B-F83C5AD008F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16CF71-7F0B-49E8-8396-DB6C8197655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B03B509-6B5D-43D1-B478-D386C85B35E0}">
      <dgm:prSet custT="1"/>
      <dgm:spPr/>
      <dgm:t>
        <a:bodyPr/>
        <a:lstStyle/>
        <a:p>
          <a:r>
            <a:rPr lang="nl-NL" sz="1800" dirty="0"/>
            <a:t>Beginsels wat toepaslike gedrag by die werk rig.</a:t>
          </a:r>
          <a:endParaRPr lang="en-US" sz="1800" dirty="0"/>
        </a:p>
      </dgm:t>
    </dgm:pt>
    <dgm:pt modelId="{147DAE2A-8F03-476B-9B5D-BF64082368DA}" type="parTrans" cxnId="{99587661-150C-4F7A-B502-26BF0D494B38}">
      <dgm:prSet/>
      <dgm:spPr/>
      <dgm:t>
        <a:bodyPr/>
        <a:lstStyle/>
        <a:p>
          <a:endParaRPr lang="en-US" sz="2400"/>
        </a:p>
      </dgm:t>
    </dgm:pt>
    <dgm:pt modelId="{164AC606-E3E6-4C49-AEEB-D98213820E89}" type="sibTrans" cxnId="{99587661-150C-4F7A-B502-26BF0D494B38}">
      <dgm:prSet/>
      <dgm:spPr/>
      <dgm:t>
        <a:bodyPr/>
        <a:lstStyle/>
        <a:p>
          <a:endParaRPr lang="en-US" sz="2400"/>
        </a:p>
      </dgm:t>
    </dgm:pt>
    <dgm:pt modelId="{1173136A-0BAA-43C7-947C-55BF0FD47FF6}">
      <dgm:prSet custT="1"/>
      <dgm:spPr/>
      <dgm:t>
        <a:bodyPr/>
        <a:lstStyle/>
        <a:p>
          <a:r>
            <a:rPr lang="en-GB" sz="1800" dirty="0" err="1"/>
            <a:t>Werknemers</a:t>
          </a:r>
          <a:r>
            <a:rPr lang="en-GB" sz="1800" dirty="0"/>
            <a:t> </a:t>
          </a:r>
          <a:r>
            <a:rPr lang="en-GB" sz="1800" dirty="0" err="1"/>
            <a:t>behoort</a:t>
          </a:r>
          <a:r>
            <a:rPr lang="en-GB" sz="1800" dirty="0"/>
            <a:t>:</a:t>
          </a:r>
          <a:endParaRPr lang="en-US" sz="1800" dirty="0"/>
        </a:p>
      </dgm:t>
    </dgm:pt>
    <dgm:pt modelId="{AEA29119-0872-4A20-9E38-BF0BBF2E8583}" type="parTrans" cxnId="{9057AA04-7534-49C0-A23D-106B95D8C93C}">
      <dgm:prSet/>
      <dgm:spPr/>
      <dgm:t>
        <a:bodyPr/>
        <a:lstStyle/>
        <a:p>
          <a:endParaRPr lang="en-US" sz="2400"/>
        </a:p>
      </dgm:t>
    </dgm:pt>
    <dgm:pt modelId="{6E6FC9B5-2C32-4585-892B-3C9E668740C2}" type="sibTrans" cxnId="{9057AA04-7534-49C0-A23D-106B95D8C93C}">
      <dgm:prSet/>
      <dgm:spPr/>
      <dgm:t>
        <a:bodyPr/>
        <a:lstStyle/>
        <a:p>
          <a:endParaRPr lang="en-US" sz="2400"/>
        </a:p>
      </dgm:t>
    </dgm:pt>
    <dgm:pt modelId="{7B562D54-AB2F-4738-BC77-AFE465C2C362}">
      <dgm:prSet custT="1"/>
      <dgm:spPr/>
      <dgm:t>
        <a:bodyPr/>
        <a:lstStyle/>
        <a:p>
          <a:r>
            <a:rPr lang="nl-NL" sz="1800" dirty="0"/>
            <a:t>Ander met respek te behandel
Professioneel te kommunikeer 
Emosies behoorlik te bestuur</a:t>
          </a:r>
          <a:endParaRPr lang="en-US" sz="1800" dirty="0"/>
        </a:p>
      </dgm:t>
    </dgm:pt>
    <dgm:pt modelId="{89C905AB-54EC-4F3D-B95C-D57F7C28FED3}" type="parTrans" cxnId="{1AEA975C-64F4-4E0D-AEBB-074199D213F9}">
      <dgm:prSet/>
      <dgm:spPr/>
      <dgm:t>
        <a:bodyPr/>
        <a:lstStyle/>
        <a:p>
          <a:endParaRPr lang="en-US" sz="2400"/>
        </a:p>
      </dgm:t>
    </dgm:pt>
    <dgm:pt modelId="{A3B79780-E063-42C2-B8BC-20EFA5573595}" type="sibTrans" cxnId="{1AEA975C-64F4-4E0D-AEBB-074199D213F9}">
      <dgm:prSet/>
      <dgm:spPr/>
      <dgm:t>
        <a:bodyPr/>
        <a:lstStyle/>
        <a:p>
          <a:endParaRPr lang="en-US" sz="2400"/>
        </a:p>
      </dgm:t>
    </dgm:pt>
    <dgm:pt modelId="{C8D9DE3F-6FC3-4C50-B04E-72C1A5EDCEDE}">
      <dgm:prSet custT="1"/>
      <dgm:spPr/>
      <dgm:t>
        <a:bodyPr/>
        <a:lstStyle/>
        <a:p>
          <a:r>
            <a:rPr lang="nl-NL" sz="1800" b="1" dirty="0"/>
            <a:t>Deursigtigheid </a:t>
          </a:r>
          <a:r>
            <a:rPr lang="nl-NL" sz="1800" b="0" dirty="0"/>
            <a:t>beteken eerlike en oop kommunikasie.</a:t>
          </a:r>
          <a:endParaRPr lang="en-US" sz="1800" b="0" dirty="0"/>
        </a:p>
      </dgm:t>
    </dgm:pt>
    <dgm:pt modelId="{8A1259E8-0EBF-4BCA-AFAE-D2B3E9D10962}" type="parTrans" cxnId="{F90C40D4-C26F-44C9-8F39-3D1151BB2964}">
      <dgm:prSet/>
      <dgm:spPr/>
      <dgm:t>
        <a:bodyPr/>
        <a:lstStyle/>
        <a:p>
          <a:endParaRPr lang="en-US" sz="2400"/>
        </a:p>
      </dgm:t>
    </dgm:pt>
    <dgm:pt modelId="{087E0CDC-694C-487C-9D5A-05FFA1FF89B2}" type="sibTrans" cxnId="{F90C40D4-C26F-44C9-8F39-3D1151BB2964}">
      <dgm:prSet/>
      <dgm:spPr/>
      <dgm:t>
        <a:bodyPr/>
        <a:lstStyle/>
        <a:p>
          <a:endParaRPr lang="en-US" sz="2400"/>
        </a:p>
      </dgm:t>
    </dgm:pt>
    <dgm:pt modelId="{369969D3-F74A-40D8-912F-193F3789119F}">
      <dgm:prSet custT="1"/>
      <dgm:spPr/>
      <dgm:t>
        <a:bodyPr/>
        <a:lstStyle/>
        <a:p>
          <a:r>
            <a:rPr lang="nl-NL" sz="1800" dirty="0"/>
            <a:t>'n </a:t>
          </a:r>
          <a:r>
            <a:rPr lang="nl-NL" sz="1800" b="1" dirty="0"/>
            <a:t>Fluitjieblaser</a:t>
          </a:r>
          <a:r>
            <a:rPr lang="nl-NL" sz="1800" dirty="0"/>
            <a:t> rapporteer onetiese gedrag of bedrog.</a:t>
          </a:r>
          <a:endParaRPr lang="en-US" sz="1800" dirty="0"/>
        </a:p>
      </dgm:t>
    </dgm:pt>
    <dgm:pt modelId="{FAB8AC92-3428-4E68-A312-D4C3E07117D7}" type="parTrans" cxnId="{C3807182-4458-4251-8C68-A50FB0CB4B3D}">
      <dgm:prSet/>
      <dgm:spPr/>
      <dgm:t>
        <a:bodyPr/>
        <a:lstStyle/>
        <a:p>
          <a:endParaRPr lang="en-US" sz="2400"/>
        </a:p>
      </dgm:t>
    </dgm:pt>
    <dgm:pt modelId="{AF9486C1-5FC9-4AC2-AA18-215DBDEA3F28}" type="sibTrans" cxnId="{C3807182-4458-4251-8C68-A50FB0CB4B3D}">
      <dgm:prSet/>
      <dgm:spPr/>
      <dgm:t>
        <a:bodyPr/>
        <a:lstStyle/>
        <a:p>
          <a:endParaRPr lang="en-US" sz="2400"/>
        </a:p>
      </dgm:t>
    </dgm:pt>
    <dgm:pt modelId="{4A29266F-5053-4986-AC89-C019258DD25F}">
      <dgm:prSet custT="1"/>
      <dgm:spPr/>
      <dgm:t>
        <a:bodyPr/>
        <a:lstStyle/>
        <a:p>
          <a:r>
            <a:rPr lang="en-GB" sz="1800" dirty="0" err="1"/>
            <a:t>Werknemers</a:t>
          </a:r>
          <a:r>
            <a:rPr lang="en-GB" sz="1800" dirty="0"/>
            <a:t> </a:t>
          </a:r>
          <a:r>
            <a:rPr lang="en-GB" sz="1800" dirty="0" err="1"/>
            <a:t>behoort</a:t>
          </a:r>
          <a:r>
            <a:rPr lang="en-GB" sz="1800" dirty="0"/>
            <a:t> die </a:t>
          </a:r>
          <a:r>
            <a:rPr lang="en-GB" sz="1800" dirty="0" err="1"/>
            <a:t>volgende</a:t>
          </a:r>
          <a:r>
            <a:rPr lang="en-GB" sz="1800" dirty="0"/>
            <a:t> </a:t>
          </a:r>
          <a:r>
            <a:rPr lang="en-GB" sz="1800" dirty="0" err="1"/>
            <a:t>te</a:t>
          </a:r>
          <a:r>
            <a:rPr lang="en-GB" sz="1800" dirty="0"/>
            <a:t> </a:t>
          </a:r>
          <a:r>
            <a:rPr lang="en-GB" sz="1800" dirty="0" err="1"/>
            <a:t>wys</a:t>
          </a:r>
          <a:r>
            <a:rPr lang="en-GB" sz="1800" dirty="0"/>
            <a:t>:</a:t>
          </a:r>
          <a:endParaRPr lang="en-US" sz="1800" dirty="0"/>
        </a:p>
      </dgm:t>
    </dgm:pt>
    <dgm:pt modelId="{5321B283-0C48-45D6-880C-6E5EBD0D675F}" type="parTrans" cxnId="{CDE06AE7-27CA-4E38-8A87-55203DFE1B30}">
      <dgm:prSet/>
      <dgm:spPr/>
      <dgm:t>
        <a:bodyPr/>
        <a:lstStyle/>
        <a:p>
          <a:endParaRPr lang="en-US" sz="2400"/>
        </a:p>
      </dgm:t>
    </dgm:pt>
    <dgm:pt modelId="{D3B6F444-40E3-4F49-91F1-0860CBBD7980}" type="sibTrans" cxnId="{CDE06AE7-27CA-4E38-8A87-55203DFE1B30}">
      <dgm:prSet/>
      <dgm:spPr/>
      <dgm:t>
        <a:bodyPr/>
        <a:lstStyle/>
        <a:p>
          <a:endParaRPr lang="en-US" sz="2400"/>
        </a:p>
      </dgm:t>
    </dgm:pt>
    <dgm:pt modelId="{0E478BAF-301B-45CA-A895-A87C14E097C4}">
      <dgm:prSet custT="1"/>
      <dgm:spPr/>
      <dgm:t>
        <a:bodyPr/>
        <a:lstStyle/>
        <a:p>
          <a:r>
            <a:rPr lang="nl-NL" sz="1800" b="1" dirty="0"/>
            <a:t>Verantwoordelikheid </a:t>
          </a:r>
          <a:r>
            <a:rPr lang="nl-NL" sz="1800" b="0" dirty="0"/>
            <a:t>deur hul werk behoorlik te doen</a:t>
          </a:r>
          <a:endParaRPr lang="en-US" sz="1800" b="0" dirty="0"/>
        </a:p>
      </dgm:t>
    </dgm:pt>
    <dgm:pt modelId="{798192CC-CE8D-42C1-BAA3-8D7807192C4E}" type="parTrans" cxnId="{95BCA5F8-5910-4990-B126-E7F9EE3983CF}">
      <dgm:prSet/>
      <dgm:spPr/>
      <dgm:t>
        <a:bodyPr/>
        <a:lstStyle/>
        <a:p>
          <a:endParaRPr lang="en-US" sz="2400"/>
        </a:p>
      </dgm:t>
    </dgm:pt>
    <dgm:pt modelId="{98011787-F2BD-43F5-A26A-EACC35E1312D}" type="sibTrans" cxnId="{95BCA5F8-5910-4990-B126-E7F9EE3983CF}">
      <dgm:prSet/>
      <dgm:spPr/>
      <dgm:t>
        <a:bodyPr/>
        <a:lstStyle/>
        <a:p>
          <a:endParaRPr lang="en-US" sz="2400"/>
        </a:p>
      </dgm:t>
    </dgm:pt>
    <dgm:pt modelId="{5B142CA7-EEA1-49F5-B0D1-F8EA0CD8627C}">
      <dgm:prSet custT="1"/>
      <dgm:spPr/>
      <dgm:t>
        <a:bodyPr/>
        <a:lstStyle/>
        <a:p>
          <a:r>
            <a:rPr lang="nl-NL" sz="1800" b="1" dirty="0"/>
            <a:t>Aanspreeklikheid </a:t>
          </a:r>
          <a:r>
            <a:rPr lang="nl-NL" sz="1800" b="0" dirty="0"/>
            <a:t>deur eienaarskap van hul optrede en besluite te neem</a:t>
          </a:r>
          <a:endParaRPr lang="en-US" sz="1800" b="0" dirty="0"/>
        </a:p>
      </dgm:t>
    </dgm:pt>
    <dgm:pt modelId="{8B4F118D-B021-4883-B344-B8D3315CB2A4}" type="parTrans" cxnId="{DBB3B45F-1ACB-4460-B308-86C304FDB562}">
      <dgm:prSet/>
      <dgm:spPr/>
      <dgm:t>
        <a:bodyPr/>
        <a:lstStyle/>
        <a:p>
          <a:endParaRPr lang="en-US" sz="2400"/>
        </a:p>
      </dgm:t>
    </dgm:pt>
    <dgm:pt modelId="{85AA5A90-D512-496B-B582-2855DC85286D}" type="sibTrans" cxnId="{DBB3B45F-1ACB-4460-B308-86C304FDB562}">
      <dgm:prSet/>
      <dgm:spPr/>
      <dgm:t>
        <a:bodyPr/>
        <a:lstStyle/>
        <a:p>
          <a:endParaRPr lang="en-US" sz="2400"/>
        </a:p>
      </dgm:t>
    </dgm:pt>
    <dgm:pt modelId="{C38E4D16-A25C-47B1-A34B-400E01F40CC7}" type="pres">
      <dgm:prSet presAssocID="{E116CF71-7F0B-49E8-8396-DB6C8197655B}" presName="linear" presStyleCnt="0">
        <dgm:presLayoutVars>
          <dgm:dir/>
          <dgm:animLvl val="lvl"/>
          <dgm:resizeHandles val="exact"/>
        </dgm:presLayoutVars>
      </dgm:prSet>
      <dgm:spPr/>
    </dgm:pt>
    <dgm:pt modelId="{F423B2AF-CDD2-451A-A619-C27EB25E0746}" type="pres">
      <dgm:prSet presAssocID="{4B03B509-6B5D-43D1-B478-D386C85B35E0}" presName="parentLin" presStyleCnt="0"/>
      <dgm:spPr/>
    </dgm:pt>
    <dgm:pt modelId="{BF6F8157-3090-48E8-8EB1-C4185ECDA417}" type="pres">
      <dgm:prSet presAssocID="{4B03B509-6B5D-43D1-B478-D386C85B35E0}" presName="parentLeftMargin" presStyleLbl="node1" presStyleIdx="0" presStyleCnt="5"/>
      <dgm:spPr/>
    </dgm:pt>
    <dgm:pt modelId="{D876EC93-18B7-43D3-93CE-ADA1AF25926D}" type="pres">
      <dgm:prSet presAssocID="{4B03B509-6B5D-43D1-B478-D386C85B35E0}" presName="parentText" presStyleLbl="node1" presStyleIdx="0" presStyleCnt="5">
        <dgm:presLayoutVars>
          <dgm:chMax val="0"/>
          <dgm:bulletEnabled val="1"/>
        </dgm:presLayoutVars>
      </dgm:prSet>
      <dgm:spPr/>
    </dgm:pt>
    <dgm:pt modelId="{4A1B5C2C-925D-4AB6-8495-CF904FFB3778}" type="pres">
      <dgm:prSet presAssocID="{4B03B509-6B5D-43D1-B478-D386C85B35E0}" presName="negativeSpace" presStyleCnt="0"/>
      <dgm:spPr/>
    </dgm:pt>
    <dgm:pt modelId="{DBD9304C-34C1-4D3B-A62D-A4A8413E41E4}" type="pres">
      <dgm:prSet presAssocID="{4B03B509-6B5D-43D1-B478-D386C85B35E0}" presName="childText" presStyleLbl="conFgAcc1" presStyleIdx="0" presStyleCnt="5">
        <dgm:presLayoutVars>
          <dgm:bulletEnabled val="1"/>
        </dgm:presLayoutVars>
      </dgm:prSet>
      <dgm:spPr/>
    </dgm:pt>
    <dgm:pt modelId="{D15E7950-232B-400E-A783-446FF55D736A}" type="pres">
      <dgm:prSet presAssocID="{164AC606-E3E6-4C49-AEEB-D98213820E89}" presName="spaceBetweenRectangles" presStyleCnt="0"/>
      <dgm:spPr/>
    </dgm:pt>
    <dgm:pt modelId="{D17EBF9B-C1EC-4415-8A50-CB8FEDA915F4}" type="pres">
      <dgm:prSet presAssocID="{1173136A-0BAA-43C7-947C-55BF0FD47FF6}" presName="parentLin" presStyleCnt="0"/>
      <dgm:spPr/>
    </dgm:pt>
    <dgm:pt modelId="{A261E27C-1FD2-4B05-BB6E-E16B2B139648}" type="pres">
      <dgm:prSet presAssocID="{1173136A-0BAA-43C7-947C-55BF0FD47FF6}" presName="parentLeftMargin" presStyleLbl="node1" presStyleIdx="0" presStyleCnt="5"/>
      <dgm:spPr/>
    </dgm:pt>
    <dgm:pt modelId="{60CA1465-A2A9-4A71-919B-8F34FA2C75D0}" type="pres">
      <dgm:prSet presAssocID="{1173136A-0BAA-43C7-947C-55BF0FD47FF6}" presName="parentText" presStyleLbl="node1" presStyleIdx="1" presStyleCnt="5">
        <dgm:presLayoutVars>
          <dgm:chMax val="0"/>
          <dgm:bulletEnabled val="1"/>
        </dgm:presLayoutVars>
      </dgm:prSet>
      <dgm:spPr/>
    </dgm:pt>
    <dgm:pt modelId="{2AB912E4-6C2A-4D49-B09A-5FEF7528BAE8}" type="pres">
      <dgm:prSet presAssocID="{1173136A-0BAA-43C7-947C-55BF0FD47FF6}" presName="negativeSpace" presStyleCnt="0"/>
      <dgm:spPr/>
    </dgm:pt>
    <dgm:pt modelId="{E0842238-55F0-4F1A-86D3-D3BBF0548FDF}" type="pres">
      <dgm:prSet presAssocID="{1173136A-0BAA-43C7-947C-55BF0FD47FF6}" presName="childText" presStyleLbl="conFgAcc1" presStyleIdx="1" presStyleCnt="5">
        <dgm:presLayoutVars>
          <dgm:bulletEnabled val="1"/>
        </dgm:presLayoutVars>
      </dgm:prSet>
      <dgm:spPr/>
    </dgm:pt>
    <dgm:pt modelId="{DC6BEF7F-356F-446F-9B4E-A21D5750520C}" type="pres">
      <dgm:prSet presAssocID="{6E6FC9B5-2C32-4585-892B-3C9E668740C2}" presName="spaceBetweenRectangles" presStyleCnt="0"/>
      <dgm:spPr/>
    </dgm:pt>
    <dgm:pt modelId="{BF00EA03-599F-478A-8A64-431E8E517FE2}" type="pres">
      <dgm:prSet presAssocID="{C8D9DE3F-6FC3-4C50-B04E-72C1A5EDCEDE}" presName="parentLin" presStyleCnt="0"/>
      <dgm:spPr/>
    </dgm:pt>
    <dgm:pt modelId="{3F16EB71-4313-44F5-9AE5-D1313329264E}" type="pres">
      <dgm:prSet presAssocID="{C8D9DE3F-6FC3-4C50-B04E-72C1A5EDCEDE}" presName="parentLeftMargin" presStyleLbl="node1" presStyleIdx="1" presStyleCnt="5"/>
      <dgm:spPr/>
    </dgm:pt>
    <dgm:pt modelId="{619B8169-1AE3-49BF-9A1B-91A0954DEEB7}" type="pres">
      <dgm:prSet presAssocID="{C8D9DE3F-6FC3-4C50-B04E-72C1A5EDCEDE}" presName="parentText" presStyleLbl="node1" presStyleIdx="2" presStyleCnt="5">
        <dgm:presLayoutVars>
          <dgm:chMax val="0"/>
          <dgm:bulletEnabled val="1"/>
        </dgm:presLayoutVars>
      </dgm:prSet>
      <dgm:spPr/>
    </dgm:pt>
    <dgm:pt modelId="{6919E8B2-DC4B-42C8-91E0-A51F1B6B1A38}" type="pres">
      <dgm:prSet presAssocID="{C8D9DE3F-6FC3-4C50-B04E-72C1A5EDCEDE}" presName="negativeSpace" presStyleCnt="0"/>
      <dgm:spPr/>
    </dgm:pt>
    <dgm:pt modelId="{1C7E9DBC-13BE-43E1-BA72-A54A106D44DF}" type="pres">
      <dgm:prSet presAssocID="{C8D9DE3F-6FC3-4C50-B04E-72C1A5EDCEDE}" presName="childText" presStyleLbl="conFgAcc1" presStyleIdx="2" presStyleCnt="5">
        <dgm:presLayoutVars>
          <dgm:bulletEnabled val="1"/>
        </dgm:presLayoutVars>
      </dgm:prSet>
      <dgm:spPr/>
    </dgm:pt>
    <dgm:pt modelId="{BBAF6165-23EE-4A73-B98A-16507C8A6FB9}" type="pres">
      <dgm:prSet presAssocID="{087E0CDC-694C-487C-9D5A-05FFA1FF89B2}" presName="spaceBetweenRectangles" presStyleCnt="0"/>
      <dgm:spPr/>
    </dgm:pt>
    <dgm:pt modelId="{9626824B-7768-4B20-95E1-A2AB0E31FFF0}" type="pres">
      <dgm:prSet presAssocID="{369969D3-F74A-40D8-912F-193F3789119F}" presName="parentLin" presStyleCnt="0"/>
      <dgm:spPr/>
    </dgm:pt>
    <dgm:pt modelId="{1A28A95B-EF41-4196-A050-7E16B5E2CAE6}" type="pres">
      <dgm:prSet presAssocID="{369969D3-F74A-40D8-912F-193F3789119F}" presName="parentLeftMargin" presStyleLbl="node1" presStyleIdx="2" presStyleCnt="5"/>
      <dgm:spPr/>
    </dgm:pt>
    <dgm:pt modelId="{F068115B-BEDA-404A-BE6A-318DC83421DB}" type="pres">
      <dgm:prSet presAssocID="{369969D3-F74A-40D8-912F-193F3789119F}" presName="parentText" presStyleLbl="node1" presStyleIdx="3" presStyleCnt="5">
        <dgm:presLayoutVars>
          <dgm:chMax val="0"/>
          <dgm:bulletEnabled val="1"/>
        </dgm:presLayoutVars>
      </dgm:prSet>
      <dgm:spPr/>
    </dgm:pt>
    <dgm:pt modelId="{DBD891E0-365D-492A-BF64-E4FB3CE089A4}" type="pres">
      <dgm:prSet presAssocID="{369969D3-F74A-40D8-912F-193F3789119F}" presName="negativeSpace" presStyleCnt="0"/>
      <dgm:spPr/>
    </dgm:pt>
    <dgm:pt modelId="{C920FEBA-6ABB-45CB-AFFE-BE692C88B86A}" type="pres">
      <dgm:prSet presAssocID="{369969D3-F74A-40D8-912F-193F3789119F}" presName="childText" presStyleLbl="conFgAcc1" presStyleIdx="3" presStyleCnt="5">
        <dgm:presLayoutVars>
          <dgm:bulletEnabled val="1"/>
        </dgm:presLayoutVars>
      </dgm:prSet>
      <dgm:spPr/>
    </dgm:pt>
    <dgm:pt modelId="{588E74DE-1CD0-4C62-AD7F-93CDD5563E8C}" type="pres">
      <dgm:prSet presAssocID="{AF9486C1-5FC9-4AC2-AA18-215DBDEA3F28}" presName="spaceBetweenRectangles" presStyleCnt="0"/>
      <dgm:spPr/>
    </dgm:pt>
    <dgm:pt modelId="{53AC65DC-6ECB-4867-B36F-AF213FA89BFF}" type="pres">
      <dgm:prSet presAssocID="{4A29266F-5053-4986-AC89-C019258DD25F}" presName="parentLin" presStyleCnt="0"/>
      <dgm:spPr/>
    </dgm:pt>
    <dgm:pt modelId="{85C3AD94-58B1-4A08-BE10-787F11752856}" type="pres">
      <dgm:prSet presAssocID="{4A29266F-5053-4986-AC89-C019258DD25F}" presName="parentLeftMargin" presStyleLbl="node1" presStyleIdx="3" presStyleCnt="5"/>
      <dgm:spPr/>
    </dgm:pt>
    <dgm:pt modelId="{908BA9C8-84AE-401E-9C81-E767AC182B50}" type="pres">
      <dgm:prSet presAssocID="{4A29266F-5053-4986-AC89-C019258DD25F}" presName="parentText" presStyleLbl="node1" presStyleIdx="4" presStyleCnt="5">
        <dgm:presLayoutVars>
          <dgm:chMax val="0"/>
          <dgm:bulletEnabled val="1"/>
        </dgm:presLayoutVars>
      </dgm:prSet>
      <dgm:spPr/>
    </dgm:pt>
    <dgm:pt modelId="{EBC25A2C-998A-4E75-AEB3-6AC4BB4E17A4}" type="pres">
      <dgm:prSet presAssocID="{4A29266F-5053-4986-AC89-C019258DD25F}" presName="negativeSpace" presStyleCnt="0"/>
      <dgm:spPr/>
    </dgm:pt>
    <dgm:pt modelId="{87F77FD1-B166-4514-AD37-81FB179847F4}" type="pres">
      <dgm:prSet presAssocID="{4A29266F-5053-4986-AC89-C019258DD25F}" presName="childText" presStyleLbl="conFgAcc1" presStyleIdx="4" presStyleCnt="5">
        <dgm:presLayoutVars>
          <dgm:bulletEnabled val="1"/>
        </dgm:presLayoutVars>
      </dgm:prSet>
      <dgm:spPr/>
    </dgm:pt>
  </dgm:ptLst>
  <dgm:cxnLst>
    <dgm:cxn modelId="{9057AA04-7534-49C0-A23D-106B95D8C93C}" srcId="{E116CF71-7F0B-49E8-8396-DB6C8197655B}" destId="{1173136A-0BAA-43C7-947C-55BF0FD47FF6}" srcOrd="1" destOrd="0" parTransId="{AEA29119-0872-4A20-9E38-BF0BBF2E8583}" sibTransId="{6E6FC9B5-2C32-4585-892B-3C9E668740C2}"/>
    <dgm:cxn modelId="{8F9EAA1D-B11E-4A2D-83F8-DC89B4BAC39A}" type="presOf" srcId="{4A29266F-5053-4986-AC89-C019258DD25F}" destId="{85C3AD94-58B1-4A08-BE10-787F11752856}" srcOrd="0" destOrd="0" presId="urn:microsoft.com/office/officeart/2005/8/layout/list1"/>
    <dgm:cxn modelId="{2231D32C-4BA6-48DA-8661-866EAB76BC2A}" type="presOf" srcId="{C8D9DE3F-6FC3-4C50-B04E-72C1A5EDCEDE}" destId="{619B8169-1AE3-49BF-9A1B-91A0954DEEB7}" srcOrd="1" destOrd="0" presId="urn:microsoft.com/office/officeart/2005/8/layout/list1"/>
    <dgm:cxn modelId="{1BC52637-DC8E-459C-9493-F40CAAF85F1E}" type="presOf" srcId="{1173136A-0BAA-43C7-947C-55BF0FD47FF6}" destId="{A261E27C-1FD2-4B05-BB6E-E16B2B139648}" srcOrd="0" destOrd="0" presId="urn:microsoft.com/office/officeart/2005/8/layout/list1"/>
    <dgm:cxn modelId="{1AEA975C-64F4-4E0D-AEBB-074199D213F9}" srcId="{1173136A-0BAA-43C7-947C-55BF0FD47FF6}" destId="{7B562D54-AB2F-4738-BC77-AFE465C2C362}" srcOrd="0" destOrd="0" parTransId="{89C905AB-54EC-4F3D-B95C-D57F7C28FED3}" sibTransId="{A3B79780-E063-42C2-B8BC-20EFA5573595}"/>
    <dgm:cxn modelId="{DBB3B45F-1ACB-4460-B308-86C304FDB562}" srcId="{4A29266F-5053-4986-AC89-C019258DD25F}" destId="{5B142CA7-EEA1-49F5-B0D1-F8EA0CD8627C}" srcOrd="1" destOrd="0" parTransId="{8B4F118D-B021-4883-B344-B8D3315CB2A4}" sibTransId="{85AA5A90-D512-496B-B582-2855DC85286D}"/>
    <dgm:cxn modelId="{99587661-150C-4F7A-B502-26BF0D494B38}" srcId="{E116CF71-7F0B-49E8-8396-DB6C8197655B}" destId="{4B03B509-6B5D-43D1-B478-D386C85B35E0}" srcOrd="0" destOrd="0" parTransId="{147DAE2A-8F03-476B-9B5D-BF64082368DA}" sibTransId="{164AC606-E3E6-4C49-AEEB-D98213820E89}"/>
    <dgm:cxn modelId="{C333BB61-7E67-4EDD-9EB0-E3A6C0D7978C}" type="presOf" srcId="{7B562D54-AB2F-4738-BC77-AFE465C2C362}" destId="{E0842238-55F0-4F1A-86D3-D3BBF0548FDF}" srcOrd="0" destOrd="0" presId="urn:microsoft.com/office/officeart/2005/8/layout/list1"/>
    <dgm:cxn modelId="{6DB2D54E-CB55-4EED-A1E0-8EB0DCC26918}" type="presOf" srcId="{E116CF71-7F0B-49E8-8396-DB6C8197655B}" destId="{C38E4D16-A25C-47B1-A34B-400E01F40CC7}" srcOrd="0" destOrd="0" presId="urn:microsoft.com/office/officeart/2005/8/layout/list1"/>
    <dgm:cxn modelId="{090D3B52-6FE3-497E-B8F6-3643E379886F}" type="presOf" srcId="{1173136A-0BAA-43C7-947C-55BF0FD47FF6}" destId="{60CA1465-A2A9-4A71-919B-8F34FA2C75D0}" srcOrd="1" destOrd="0" presId="urn:microsoft.com/office/officeart/2005/8/layout/list1"/>
    <dgm:cxn modelId="{4D21A97A-B332-4F15-B41E-EA045613A673}" type="presOf" srcId="{5B142CA7-EEA1-49F5-B0D1-F8EA0CD8627C}" destId="{87F77FD1-B166-4514-AD37-81FB179847F4}" srcOrd="0" destOrd="1" presId="urn:microsoft.com/office/officeart/2005/8/layout/list1"/>
    <dgm:cxn modelId="{C3807182-4458-4251-8C68-A50FB0CB4B3D}" srcId="{E116CF71-7F0B-49E8-8396-DB6C8197655B}" destId="{369969D3-F74A-40D8-912F-193F3789119F}" srcOrd="3" destOrd="0" parTransId="{FAB8AC92-3428-4E68-A312-D4C3E07117D7}" sibTransId="{AF9486C1-5FC9-4AC2-AA18-215DBDEA3F28}"/>
    <dgm:cxn modelId="{6F5FCB91-9A95-4DA0-8283-5547D0DFEF73}" type="presOf" srcId="{C8D9DE3F-6FC3-4C50-B04E-72C1A5EDCEDE}" destId="{3F16EB71-4313-44F5-9AE5-D1313329264E}" srcOrd="0" destOrd="0" presId="urn:microsoft.com/office/officeart/2005/8/layout/list1"/>
    <dgm:cxn modelId="{23908196-A18A-4E17-8FC6-A90B85072777}" type="presOf" srcId="{4B03B509-6B5D-43D1-B478-D386C85B35E0}" destId="{D876EC93-18B7-43D3-93CE-ADA1AF25926D}" srcOrd="1" destOrd="0" presId="urn:microsoft.com/office/officeart/2005/8/layout/list1"/>
    <dgm:cxn modelId="{460095A7-4C9E-4097-8EDC-369F77A577E2}" type="presOf" srcId="{4B03B509-6B5D-43D1-B478-D386C85B35E0}" destId="{BF6F8157-3090-48E8-8EB1-C4185ECDA417}" srcOrd="0" destOrd="0" presId="urn:microsoft.com/office/officeart/2005/8/layout/list1"/>
    <dgm:cxn modelId="{575AA8B7-D215-44E0-9690-7B068B946A80}" type="presOf" srcId="{369969D3-F74A-40D8-912F-193F3789119F}" destId="{F068115B-BEDA-404A-BE6A-318DC83421DB}" srcOrd="1" destOrd="0" presId="urn:microsoft.com/office/officeart/2005/8/layout/list1"/>
    <dgm:cxn modelId="{CC5E35BC-D10A-4E69-96C0-3E86105159A9}" type="presOf" srcId="{369969D3-F74A-40D8-912F-193F3789119F}" destId="{1A28A95B-EF41-4196-A050-7E16B5E2CAE6}" srcOrd="0" destOrd="0" presId="urn:microsoft.com/office/officeart/2005/8/layout/list1"/>
    <dgm:cxn modelId="{72D1B9CE-60BD-410E-AC35-5FC023973934}" type="presOf" srcId="{4A29266F-5053-4986-AC89-C019258DD25F}" destId="{908BA9C8-84AE-401E-9C81-E767AC182B50}" srcOrd="1" destOrd="0" presId="urn:microsoft.com/office/officeart/2005/8/layout/list1"/>
    <dgm:cxn modelId="{F90C40D4-C26F-44C9-8F39-3D1151BB2964}" srcId="{E116CF71-7F0B-49E8-8396-DB6C8197655B}" destId="{C8D9DE3F-6FC3-4C50-B04E-72C1A5EDCEDE}" srcOrd="2" destOrd="0" parTransId="{8A1259E8-0EBF-4BCA-AFAE-D2B3E9D10962}" sibTransId="{087E0CDC-694C-487C-9D5A-05FFA1FF89B2}"/>
    <dgm:cxn modelId="{CDE06AE7-27CA-4E38-8A87-55203DFE1B30}" srcId="{E116CF71-7F0B-49E8-8396-DB6C8197655B}" destId="{4A29266F-5053-4986-AC89-C019258DD25F}" srcOrd="4" destOrd="0" parTransId="{5321B283-0C48-45D6-880C-6E5EBD0D675F}" sibTransId="{D3B6F444-40E3-4F49-91F1-0860CBBD7980}"/>
    <dgm:cxn modelId="{E51015ED-63DA-4E6B-8F84-DE3532474C87}" type="presOf" srcId="{0E478BAF-301B-45CA-A895-A87C14E097C4}" destId="{87F77FD1-B166-4514-AD37-81FB179847F4}" srcOrd="0" destOrd="0" presId="urn:microsoft.com/office/officeart/2005/8/layout/list1"/>
    <dgm:cxn modelId="{95BCA5F8-5910-4990-B126-E7F9EE3983CF}" srcId="{4A29266F-5053-4986-AC89-C019258DD25F}" destId="{0E478BAF-301B-45CA-A895-A87C14E097C4}" srcOrd="0" destOrd="0" parTransId="{798192CC-CE8D-42C1-BAA3-8D7807192C4E}" sibTransId="{98011787-F2BD-43F5-A26A-EACC35E1312D}"/>
    <dgm:cxn modelId="{4FFF1579-D478-48E1-B57B-8CF3DEAE1593}" type="presParOf" srcId="{C38E4D16-A25C-47B1-A34B-400E01F40CC7}" destId="{F423B2AF-CDD2-451A-A619-C27EB25E0746}" srcOrd="0" destOrd="0" presId="urn:microsoft.com/office/officeart/2005/8/layout/list1"/>
    <dgm:cxn modelId="{7361CEAA-21EA-40EB-B0B9-B35C260AD93B}" type="presParOf" srcId="{F423B2AF-CDD2-451A-A619-C27EB25E0746}" destId="{BF6F8157-3090-48E8-8EB1-C4185ECDA417}" srcOrd="0" destOrd="0" presId="urn:microsoft.com/office/officeart/2005/8/layout/list1"/>
    <dgm:cxn modelId="{ACF23417-E9A8-43DA-963E-DFC79E4CA79F}" type="presParOf" srcId="{F423B2AF-CDD2-451A-A619-C27EB25E0746}" destId="{D876EC93-18B7-43D3-93CE-ADA1AF25926D}" srcOrd="1" destOrd="0" presId="urn:microsoft.com/office/officeart/2005/8/layout/list1"/>
    <dgm:cxn modelId="{45C00356-674D-4EBE-814F-727C451B2729}" type="presParOf" srcId="{C38E4D16-A25C-47B1-A34B-400E01F40CC7}" destId="{4A1B5C2C-925D-4AB6-8495-CF904FFB3778}" srcOrd="1" destOrd="0" presId="urn:microsoft.com/office/officeart/2005/8/layout/list1"/>
    <dgm:cxn modelId="{A6BF16A4-42FC-4339-9C58-07D25137B491}" type="presParOf" srcId="{C38E4D16-A25C-47B1-A34B-400E01F40CC7}" destId="{DBD9304C-34C1-4D3B-A62D-A4A8413E41E4}" srcOrd="2" destOrd="0" presId="urn:microsoft.com/office/officeart/2005/8/layout/list1"/>
    <dgm:cxn modelId="{61082CBC-2AD0-4622-BCC6-819644BC1512}" type="presParOf" srcId="{C38E4D16-A25C-47B1-A34B-400E01F40CC7}" destId="{D15E7950-232B-400E-A783-446FF55D736A}" srcOrd="3" destOrd="0" presId="urn:microsoft.com/office/officeart/2005/8/layout/list1"/>
    <dgm:cxn modelId="{DBBB65FC-EF7F-4B39-9B1F-D3091FA420AD}" type="presParOf" srcId="{C38E4D16-A25C-47B1-A34B-400E01F40CC7}" destId="{D17EBF9B-C1EC-4415-8A50-CB8FEDA915F4}" srcOrd="4" destOrd="0" presId="urn:microsoft.com/office/officeart/2005/8/layout/list1"/>
    <dgm:cxn modelId="{116FD6F7-EF6B-4FB3-A610-43DAB1808C0C}" type="presParOf" srcId="{D17EBF9B-C1EC-4415-8A50-CB8FEDA915F4}" destId="{A261E27C-1FD2-4B05-BB6E-E16B2B139648}" srcOrd="0" destOrd="0" presId="urn:microsoft.com/office/officeart/2005/8/layout/list1"/>
    <dgm:cxn modelId="{B0FFCA79-866A-4F60-8702-202E7804F0F6}" type="presParOf" srcId="{D17EBF9B-C1EC-4415-8A50-CB8FEDA915F4}" destId="{60CA1465-A2A9-4A71-919B-8F34FA2C75D0}" srcOrd="1" destOrd="0" presId="urn:microsoft.com/office/officeart/2005/8/layout/list1"/>
    <dgm:cxn modelId="{F9142B25-F056-4F75-9C07-FECD29ECA42F}" type="presParOf" srcId="{C38E4D16-A25C-47B1-A34B-400E01F40CC7}" destId="{2AB912E4-6C2A-4D49-B09A-5FEF7528BAE8}" srcOrd="5" destOrd="0" presId="urn:microsoft.com/office/officeart/2005/8/layout/list1"/>
    <dgm:cxn modelId="{1AA81DD2-657D-45E7-89E9-454E5F963078}" type="presParOf" srcId="{C38E4D16-A25C-47B1-A34B-400E01F40CC7}" destId="{E0842238-55F0-4F1A-86D3-D3BBF0548FDF}" srcOrd="6" destOrd="0" presId="urn:microsoft.com/office/officeart/2005/8/layout/list1"/>
    <dgm:cxn modelId="{95B7DFAB-1087-412F-87F0-3C6D1EF53FAE}" type="presParOf" srcId="{C38E4D16-A25C-47B1-A34B-400E01F40CC7}" destId="{DC6BEF7F-356F-446F-9B4E-A21D5750520C}" srcOrd="7" destOrd="0" presId="urn:microsoft.com/office/officeart/2005/8/layout/list1"/>
    <dgm:cxn modelId="{D700830A-E81E-4ADE-AA07-01F7458F04A7}" type="presParOf" srcId="{C38E4D16-A25C-47B1-A34B-400E01F40CC7}" destId="{BF00EA03-599F-478A-8A64-431E8E517FE2}" srcOrd="8" destOrd="0" presId="urn:microsoft.com/office/officeart/2005/8/layout/list1"/>
    <dgm:cxn modelId="{894B7437-373F-4983-BD84-07C89C6ABA0B}" type="presParOf" srcId="{BF00EA03-599F-478A-8A64-431E8E517FE2}" destId="{3F16EB71-4313-44F5-9AE5-D1313329264E}" srcOrd="0" destOrd="0" presId="urn:microsoft.com/office/officeart/2005/8/layout/list1"/>
    <dgm:cxn modelId="{315309CD-71F6-4676-AB79-DCE21AB2E347}" type="presParOf" srcId="{BF00EA03-599F-478A-8A64-431E8E517FE2}" destId="{619B8169-1AE3-49BF-9A1B-91A0954DEEB7}" srcOrd="1" destOrd="0" presId="urn:microsoft.com/office/officeart/2005/8/layout/list1"/>
    <dgm:cxn modelId="{C91D0BAF-2F3F-4DD6-94FB-FAB16C7F85DD}" type="presParOf" srcId="{C38E4D16-A25C-47B1-A34B-400E01F40CC7}" destId="{6919E8B2-DC4B-42C8-91E0-A51F1B6B1A38}" srcOrd="9" destOrd="0" presId="urn:microsoft.com/office/officeart/2005/8/layout/list1"/>
    <dgm:cxn modelId="{A9F608EA-650D-4427-80BB-8B5583E98845}" type="presParOf" srcId="{C38E4D16-A25C-47B1-A34B-400E01F40CC7}" destId="{1C7E9DBC-13BE-43E1-BA72-A54A106D44DF}" srcOrd="10" destOrd="0" presId="urn:microsoft.com/office/officeart/2005/8/layout/list1"/>
    <dgm:cxn modelId="{430773C8-7B30-4452-96B8-51589E4C171F}" type="presParOf" srcId="{C38E4D16-A25C-47B1-A34B-400E01F40CC7}" destId="{BBAF6165-23EE-4A73-B98A-16507C8A6FB9}" srcOrd="11" destOrd="0" presId="urn:microsoft.com/office/officeart/2005/8/layout/list1"/>
    <dgm:cxn modelId="{F7F22B78-F7BE-4D35-A6B2-0544A2153CE9}" type="presParOf" srcId="{C38E4D16-A25C-47B1-A34B-400E01F40CC7}" destId="{9626824B-7768-4B20-95E1-A2AB0E31FFF0}" srcOrd="12" destOrd="0" presId="urn:microsoft.com/office/officeart/2005/8/layout/list1"/>
    <dgm:cxn modelId="{97FBC769-4C5F-4A0A-8869-91F3E92D27D0}" type="presParOf" srcId="{9626824B-7768-4B20-95E1-A2AB0E31FFF0}" destId="{1A28A95B-EF41-4196-A050-7E16B5E2CAE6}" srcOrd="0" destOrd="0" presId="urn:microsoft.com/office/officeart/2005/8/layout/list1"/>
    <dgm:cxn modelId="{07CAC8DD-1459-438A-8991-89F604B12FE5}" type="presParOf" srcId="{9626824B-7768-4B20-95E1-A2AB0E31FFF0}" destId="{F068115B-BEDA-404A-BE6A-318DC83421DB}" srcOrd="1" destOrd="0" presId="urn:microsoft.com/office/officeart/2005/8/layout/list1"/>
    <dgm:cxn modelId="{354A427D-2565-4D0E-8ACD-BA875582B5B6}" type="presParOf" srcId="{C38E4D16-A25C-47B1-A34B-400E01F40CC7}" destId="{DBD891E0-365D-492A-BF64-E4FB3CE089A4}" srcOrd="13" destOrd="0" presId="urn:microsoft.com/office/officeart/2005/8/layout/list1"/>
    <dgm:cxn modelId="{8CCA9246-07C8-42C4-A106-CB797799A6E0}" type="presParOf" srcId="{C38E4D16-A25C-47B1-A34B-400E01F40CC7}" destId="{C920FEBA-6ABB-45CB-AFFE-BE692C88B86A}" srcOrd="14" destOrd="0" presId="urn:microsoft.com/office/officeart/2005/8/layout/list1"/>
    <dgm:cxn modelId="{42BEFC83-2A3B-443C-A937-641F8EA46B99}" type="presParOf" srcId="{C38E4D16-A25C-47B1-A34B-400E01F40CC7}" destId="{588E74DE-1CD0-4C62-AD7F-93CDD5563E8C}" srcOrd="15" destOrd="0" presId="urn:microsoft.com/office/officeart/2005/8/layout/list1"/>
    <dgm:cxn modelId="{6139BFA8-E5F8-4823-8BDB-E9AF3AAF74CE}" type="presParOf" srcId="{C38E4D16-A25C-47B1-A34B-400E01F40CC7}" destId="{53AC65DC-6ECB-4867-B36F-AF213FA89BFF}" srcOrd="16" destOrd="0" presId="urn:microsoft.com/office/officeart/2005/8/layout/list1"/>
    <dgm:cxn modelId="{71D82A42-5B16-4201-8FE2-F50677A1F713}" type="presParOf" srcId="{53AC65DC-6ECB-4867-B36F-AF213FA89BFF}" destId="{85C3AD94-58B1-4A08-BE10-787F11752856}" srcOrd="0" destOrd="0" presId="urn:microsoft.com/office/officeart/2005/8/layout/list1"/>
    <dgm:cxn modelId="{45D024DE-2EC8-42E1-A3E0-9BC6D8251C84}" type="presParOf" srcId="{53AC65DC-6ECB-4867-B36F-AF213FA89BFF}" destId="{908BA9C8-84AE-401E-9C81-E767AC182B50}" srcOrd="1" destOrd="0" presId="urn:microsoft.com/office/officeart/2005/8/layout/list1"/>
    <dgm:cxn modelId="{6D091C88-8947-4169-91F8-EBA565385EA8}" type="presParOf" srcId="{C38E4D16-A25C-47B1-A34B-400E01F40CC7}" destId="{EBC25A2C-998A-4E75-AEB3-6AC4BB4E17A4}" srcOrd="17" destOrd="0" presId="urn:microsoft.com/office/officeart/2005/8/layout/list1"/>
    <dgm:cxn modelId="{94EDF639-33B1-4086-A104-5AFCA7F3464C}" type="presParOf" srcId="{C38E4D16-A25C-47B1-A34B-400E01F40CC7}" destId="{87F77FD1-B166-4514-AD37-81FB179847F4}"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C33FF-C79A-48D1-82B6-50ECB4E23C0A}">
      <dsp:nvSpPr>
        <dsp:cNvPr id="0" name=""/>
        <dsp:cNvSpPr/>
      </dsp:nvSpPr>
      <dsp:spPr>
        <a:xfrm>
          <a:off x="0" y="1808"/>
          <a:ext cx="10515600" cy="91661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70E8EA-7427-4D3E-A04D-53475A8BC95F}">
      <dsp:nvSpPr>
        <dsp:cNvPr id="0" name=""/>
        <dsp:cNvSpPr/>
      </dsp:nvSpPr>
      <dsp:spPr>
        <a:xfrm>
          <a:off x="277275" y="208046"/>
          <a:ext cx="504136" cy="50413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9BF3FE-27C3-47D1-84A8-35702A532C4C}">
      <dsp:nvSpPr>
        <dsp:cNvPr id="0" name=""/>
        <dsp:cNvSpPr/>
      </dsp:nvSpPr>
      <dsp:spPr>
        <a:xfrm>
          <a:off x="1058686" y="180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nl-NL" sz="2200" b="0" i="0" kern="1200" dirty="0"/>
            <a:t>Die doel van ‘n werksonderhoud te verduidelik en gepaste voorbereiding en gedrag vir ’n werksonderhoud te identifiseer.</a:t>
          </a:r>
          <a:endParaRPr lang="en-US" sz="2200" b="0" i="0" kern="1200" dirty="0"/>
        </a:p>
      </dsp:txBody>
      <dsp:txXfrm>
        <a:off x="1058686" y="1808"/>
        <a:ext cx="9456913" cy="916611"/>
      </dsp:txXfrm>
    </dsp:sp>
    <dsp:sp modelId="{42582243-C3AA-4EC1-A55C-D5A82FDA0E0A}">
      <dsp:nvSpPr>
        <dsp:cNvPr id="0" name=""/>
        <dsp:cNvSpPr/>
      </dsp:nvSpPr>
      <dsp:spPr>
        <a:xfrm>
          <a:off x="0" y="1147573"/>
          <a:ext cx="10515600" cy="91661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1153C7-6C3E-4BA0-8ADA-EE6BBEFF8EDB}">
      <dsp:nvSpPr>
        <dsp:cNvPr id="0" name=""/>
        <dsp:cNvSpPr/>
      </dsp:nvSpPr>
      <dsp:spPr>
        <a:xfrm>
          <a:off x="277275" y="1353811"/>
          <a:ext cx="504136" cy="50413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232732-A5F8-4139-A567-9353D7C631C9}">
      <dsp:nvSpPr>
        <dsp:cNvPr id="0" name=""/>
        <dsp:cNvSpPr/>
      </dsp:nvSpPr>
      <dsp:spPr>
        <a:xfrm>
          <a:off x="1058686" y="114757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nl-NL" sz="2200" b="0" i="0" kern="1200" dirty="0"/>
            <a:t>Onderhoudvaardighede deur middel van ’n oefenonderhoud-rolspel te demonstreer.</a:t>
          </a:r>
          <a:endParaRPr lang="en-US" sz="2200" b="0" i="0" kern="1200" dirty="0"/>
        </a:p>
      </dsp:txBody>
      <dsp:txXfrm>
        <a:off x="1058686" y="1147573"/>
        <a:ext cx="9456913" cy="916611"/>
      </dsp:txXfrm>
    </dsp:sp>
    <dsp:sp modelId="{4BAA9024-0A6C-44D9-AE7C-33357C819BB4}">
      <dsp:nvSpPr>
        <dsp:cNvPr id="0" name=""/>
        <dsp:cNvSpPr/>
      </dsp:nvSpPr>
      <dsp:spPr>
        <a:xfrm>
          <a:off x="0" y="2293338"/>
          <a:ext cx="10515600" cy="91661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9E01E9-70C0-439E-B946-CA8517FEE016}">
      <dsp:nvSpPr>
        <dsp:cNvPr id="0" name=""/>
        <dsp:cNvSpPr/>
      </dsp:nvSpPr>
      <dsp:spPr>
        <a:xfrm>
          <a:off x="277275" y="2499576"/>
          <a:ext cx="504136" cy="50413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9B841C-2CAB-4F41-AAC1-A88AB8675F01}">
      <dsp:nvSpPr>
        <dsp:cNvPr id="0" name=""/>
        <dsp:cNvSpPr/>
      </dsp:nvSpPr>
      <dsp:spPr>
        <a:xfrm>
          <a:off x="1058686" y="229333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nl-NL" sz="2200" b="0" i="0" kern="1200" dirty="0"/>
            <a:t>Die belangrikheid van werksetiek, verantwoordelikheid en aanspreeklikheid in die werkplek te verduidelik.</a:t>
          </a:r>
          <a:endParaRPr lang="en-US" sz="2200" b="0" i="0" kern="1200" dirty="0"/>
        </a:p>
      </dsp:txBody>
      <dsp:txXfrm>
        <a:off x="1058686" y="2293338"/>
        <a:ext cx="9456913" cy="916611"/>
      </dsp:txXfrm>
    </dsp:sp>
    <dsp:sp modelId="{D7AED45E-9AC1-4531-9A81-B1C7097AB72F}">
      <dsp:nvSpPr>
        <dsp:cNvPr id="0" name=""/>
        <dsp:cNvSpPr/>
      </dsp:nvSpPr>
      <dsp:spPr>
        <a:xfrm>
          <a:off x="0" y="3439103"/>
          <a:ext cx="10515600" cy="91661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356AE3-994F-46C1-B571-1E407FEAC3CF}">
      <dsp:nvSpPr>
        <dsp:cNvPr id="0" name=""/>
        <dsp:cNvSpPr/>
      </dsp:nvSpPr>
      <dsp:spPr>
        <a:xfrm>
          <a:off x="277275" y="3645341"/>
          <a:ext cx="504136" cy="504136"/>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0541A10-A7C2-4A47-844B-F83C5AD008FA}">
      <dsp:nvSpPr>
        <dsp:cNvPr id="0" name=""/>
        <dsp:cNvSpPr/>
      </dsp:nvSpPr>
      <dsp:spPr>
        <a:xfrm>
          <a:off x="1058686" y="343910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90000"/>
            </a:lnSpc>
            <a:spcBef>
              <a:spcPct val="0"/>
            </a:spcBef>
            <a:spcAft>
              <a:spcPct val="35000"/>
            </a:spcAft>
            <a:buNone/>
          </a:pPr>
          <a:r>
            <a:rPr lang="nl-NL" sz="2200" b="0" i="0" kern="1200" dirty="0"/>
            <a:t>Oor jou eie onderhoudsprestasie en kommunikasievaardighede te reflekteer en dit te evalueer.</a:t>
          </a:r>
          <a:endParaRPr lang="en-US" sz="2200" b="0" i="0" kern="1200" dirty="0"/>
        </a:p>
      </dsp:txBody>
      <dsp:txXfrm>
        <a:off x="1058686" y="3439103"/>
        <a:ext cx="9456913" cy="9166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D9304C-34C1-4D3B-A62D-A4A8413E41E4}">
      <dsp:nvSpPr>
        <dsp:cNvPr id="0" name=""/>
        <dsp:cNvSpPr/>
      </dsp:nvSpPr>
      <dsp:spPr>
        <a:xfrm>
          <a:off x="0" y="267374"/>
          <a:ext cx="1127760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76EC93-18B7-43D3-93CE-ADA1AF25926D}">
      <dsp:nvSpPr>
        <dsp:cNvPr id="0" name=""/>
        <dsp:cNvSpPr/>
      </dsp:nvSpPr>
      <dsp:spPr>
        <a:xfrm>
          <a:off x="563880" y="16454"/>
          <a:ext cx="7894320"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387" tIns="0" rIns="298387" bIns="0" numCol="1" spcCol="1270" anchor="ctr" anchorCtr="0">
          <a:noAutofit/>
        </a:bodyPr>
        <a:lstStyle/>
        <a:p>
          <a:pPr marL="0" lvl="0" indent="0" algn="l" defTabSz="800100">
            <a:lnSpc>
              <a:spcPct val="90000"/>
            </a:lnSpc>
            <a:spcBef>
              <a:spcPct val="0"/>
            </a:spcBef>
            <a:spcAft>
              <a:spcPct val="35000"/>
            </a:spcAft>
            <a:buNone/>
          </a:pPr>
          <a:r>
            <a:rPr lang="nl-NL" sz="1800" kern="1200" dirty="0"/>
            <a:t>Beginsels wat toepaslike gedrag by die werk rig.</a:t>
          </a:r>
          <a:endParaRPr lang="en-US" sz="1800" kern="1200" dirty="0"/>
        </a:p>
      </dsp:txBody>
      <dsp:txXfrm>
        <a:off x="588378" y="40952"/>
        <a:ext cx="7845324" cy="452844"/>
      </dsp:txXfrm>
    </dsp:sp>
    <dsp:sp modelId="{E0842238-55F0-4F1A-86D3-D3BBF0548FDF}">
      <dsp:nvSpPr>
        <dsp:cNvPr id="0" name=""/>
        <dsp:cNvSpPr/>
      </dsp:nvSpPr>
      <dsp:spPr>
        <a:xfrm>
          <a:off x="0" y="1038494"/>
          <a:ext cx="11277600" cy="1285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5267" tIns="354076" rIns="875267" bIns="128016" numCol="1" spcCol="1270" anchor="t" anchorCtr="0">
          <a:noAutofit/>
        </a:bodyPr>
        <a:lstStyle/>
        <a:p>
          <a:pPr marL="171450" lvl="1" indent="-171450" algn="l" defTabSz="800100">
            <a:lnSpc>
              <a:spcPct val="90000"/>
            </a:lnSpc>
            <a:spcBef>
              <a:spcPct val="0"/>
            </a:spcBef>
            <a:spcAft>
              <a:spcPct val="15000"/>
            </a:spcAft>
            <a:buChar char="•"/>
          </a:pPr>
          <a:r>
            <a:rPr lang="nl-NL" sz="1800" kern="1200" dirty="0"/>
            <a:t>Ander met respek te behandel
Professioneel te kommunikeer 
Emosies behoorlik te bestuur</a:t>
          </a:r>
          <a:endParaRPr lang="en-US" sz="1800" kern="1200" dirty="0"/>
        </a:p>
      </dsp:txBody>
      <dsp:txXfrm>
        <a:off x="0" y="1038494"/>
        <a:ext cx="11277600" cy="1285200"/>
      </dsp:txXfrm>
    </dsp:sp>
    <dsp:sp modelId="{60CA1465-A2A9-4A71-919B-8F34FA2C75D0}">
      <dsp:nvSpPr>
        <dsp:cNvPr id="0" name=""/>
        <dsp:cNvSpPr/>
      </dsp:nvSpPr>
      <dsp:spPr>
        <a:xfrm>
          <a:off x="563880" y="787574"/>
          <a:ext cx="7894320"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387" tIns="0" rIns="298387" bIns="0" numCol="1" spcCol="1270" anchor="ctr" anchorCtr="0">
          <a:noAutofit/>
        </a:bodyPr>
        <a:lstStyle/>
        <a:p>
          <a:pPr marL="0" lvl="0" indent="0" algn="l" defTabSz="800100">
            <a:lnSpc>
              <a:spcPct val="90000"/>
            </a:lnSpc>
            <a:spcBef>
              <a:spcPct val="0"/>
            </a:spcBef>
            <a:spcAft>
              <a:spcPct val="35000"/>
            </a:spcAft>
            <a:buNone/>
          </a:pPr>
          <a:r>
            <a:rPr lang="en-GB" sz="1800" kern="1200" dirty="0" err="1"/>
            <a:t>Werknemers</a:t>
          </a:r>
          <a:r>
            <a:rPr lang="en-GB" sz="1800" kern="1200" dirty="0"/>
            <a:t> </a:t>
          </a:r>
          <a:r>
            <a:rPr lang="en-GB" sz="1800" kern="1200" dirty="0" err="1"/>
            <a:t>behoort</a:t>
          </a:r>
          <a:r>
            <a:rPr lang="en-GB" sz="1800" kern="1200" dirty="0"/>
            <a:t>:</a:t>
          </a:r>
          <a:endParaRPr lang="en-US" sz="1800" kern="1200" dirty="0"/>
        </a:p>
      </dsp:txBody>
      <dsp:txXfrm>
        <a:off x="588378" y="812072"/>
        <a:ext cx="7845324" cy="452844"/>
      </dsp:txXfrm>
    </dsp:sp>
    <dsp:sp modelId="{1C7E9DBC-13BE-43E1-BA72-A54A106D44DF}">
      <dsp:nvSpPr>
        <dsp:cNvPr id="0" name=""/>
        <dsp:cNvSpPr/>
      </dsp:nvSpPr>
      <dsp:spPr>
        <a:xfrm>
          <a:off x="0" y="2666414"/>
          <a:ext cx="1127760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9B8169-1AE3-49BF-9A1B-91A0954DEEB7}">
      <dsp:nvSpPr>
        <dsp:cNvPr id="0" name=""/>
        <dsp:cNvSpPr/>
      </dsp:nvSpPr>
      <dsp:spPr>
        <a:xfrm>
          <a:off x="563880" y="2415494"/>
          <a:ext cx="7894320"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387" tIns="0" rIns="298387" bIns="0" numCol="1" spcCol="1270" anchor="ctr" anchorCtr="0">
          <a:noAutofit/>
        </a:bodyPr>
        <a:lstStyle/>
        <a:p>
          <a:pPr marL="0" lvl="0" indent="0" algn="l" defTabSz="800100">
            <a:lnSpc>
              <a:spcPct val="90000"/>
            </a:lnSpc>
            <a:spcBef>
              <a:spcPct val="0"/>
            </a:spcBef>
            <a:spcAft>
              <a:spcPct val="35000"/>
            </a:spcAft>
            <a:buNone/>
          </a:pPr>
          <a:r>
            <a:rPr lang="nl-NL" sz="1800" b="1" kern="1200" dirty="0"/>
            <a:t>Deursigtigheid </a:t>
          </a:r>
          <a:r>
            <a:rPr lang="nl-NL" sz="1800" b="0" kern="1200" dirty="0"/>
            <a:t>beteken eerlike en oop kommunikasie.</a:t>
          </a:r>
          <a:endParaRPr lang="en-US" sz="1800" b="0" kern="1200" dirty="0"/>
        </a:p>
      </dsp:txBody>
      <dsp:txXfrm>
        <a:off x="588378" y="2439992"/>
        <a:ext cx="7845324" cy="452844"/>
      </dsp:txXfrm>
    </dsp:sp>
    <dsp:sp modelId="{C920FEBA-6ABB-45CB-AFFE-BE692C88B86A}">
      <dsp:nvSpPr>
        <dsp:cNvPr id="0" name=""/>
        <dsp:cNvSpPr/>
      </dsp:nvSpPr>
      <dsp:spPr>
        <a:xfrm>
          <a:off x="0" y="3437534"/>
          <a:ext cx="11277600" cy="42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68115B-BEDA-404A-BE6A-318DC83421DB}">
      <dsp:nvSpPr>
        <dsp:cNvPr id="0" name=""/>
        <dsp:cNvSpPr/>
      </dsp:nvSpPr>
      <dsp:spPr>
        <a:xfrm>
          <a:off x="563880" y="3186614"/>
          <a:ext cx="7894320"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387" tIns="0" rIns="298387" bIns="0" numCol="1" spcCol="1270" anchor="ctr" anchorCtr="0">
          <a:noAutofit/>
        </a:bodyPr>
        <a:lstStyle/>
        <a:p>
          <a:pPr marL="0" lvl="0" indent="0" algn="l" defTabSz="800100">
            <a:lnSpc>
              <a:spcPct val="90000"/>
            </a:lnSpc>
            <a:spcBef>
              <a:spcPct val="0"/>
            </a:spcBef>
            <a:spcAft>
              <a:spcPct val="35000"/>
            </a:spcAft>
            <a:buNone/>
          </a:pPr>
          <a:r>
            <a:rPr lang="nl-NL" sz="1800" kern="1200" dirty="0"/>
            <a:t>'n </a:t>
          </a:r>
          <a:r>
            <a:rPr lang="nl-NL" sz="1800" b="1" kern="1200" dirty="0"/>
            <a:t>Fluitjieblaser</a:t>
          </a:r>
          <a:r>
            <a:rPr lang="nl-NL" sz="1800" kern="1200" dirty="0"/>
            <a:t> rapporteer onetiese gedrag of bedrog.</a:t>
          </a:r>
          <a:endParaRPr lang="en-US" sz="1800" kern="1200" dirty="0"/>
        </a:p>
      </dsp:txBody>
      <dsp:txXfrm>
        <a:off x="588378" y="3211112"/>
        <a:ext cx="7845324" cy="452844"/>
      </dsp:txXfrm>
    </dsp:sp>
    <dsp:sp modelId="{87F77FD1-B166-4514-AD37-81FB179847F4}">
      <dsp:nvSpPr>
        <dsp:cNvPr id="0" name=""/>
        <dsp:cNvSpPr/>
      </dsp:nvSpPr>
      <dsp:spPr>
        <a:xfrm>
          <a:off x="0" y="4208654"/>
          <a:ext cx="11277600" cy="10174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5267" tIns="354076" rIns="875267" bIns="128016" numCol="1" spcCol="1270" anchor="t" anchorCtr="0">
          <a:noAutofit/>
        </a:bodyPr>
        <a:lstStyle/>
        <a:p>
          <a:pPr marL="171450" lvl="1" indent="-171450" algn="l" defTabSz="800100">
            <a:lnSpc>
              <a:spcPct val="90000"/>
            </a:lnSpc>
            <a:spcBef>
              <a:spcPct val="0"/>
            </a:spcBef>
            <a:spcAft>
              <a:spcPct val="15000"/>
            </a:spcAft>
            <a:buChar char="•"/>
          </a:pPr>
          <a:r>
            <a:rPr lang="nl-NL" sz="1800" b="1" kern="1200" dirty="0"/>
            <a:t>Verantwoordelikheid </a:t>
          </a:r>
          <a:r>
            <a:rPr lang="nl-NL" sz="1800" b="0" kern="1200" dirty="0"/>
            <a:t>deur hul werk behoorlik te doen</a:t>
          </a:r>
          <a:endParaRPr lang="en-US" sz="1800" b="0" kern="1200" dirty="0"/>
        </a:p>
        <a:p>
          <a:pPr marL="171450" lvl="1" indent="-171450" algn="l" defTabSz="800100">
            <a:lnSpc>
              <a:spcPct val="90000"/>
            </a:lnSpc>
            <a:spcBef>
              <a:spcPct val="0"/>
            </a:spcBef>
            <a:spcAft>
              <a:spcPct val="15000"/>
            </a:spcAft>
            <a:buChar char="•"/>
          </a:pPr>
          <a:r>
            <a:rPr lang="nl-NL" sz="1800" b="1" kern="1200" dirty="0"/>
            <a:t>Aanspreeklikheid </a:t>
          </a:r>
          <a:r>
            <a:rPr lang="nl-NL" sz="1800" b="0" kern="1200" dirty="0"/>
            <a:t>deur eienaarskap van hul optrede en besluite te neem</a:t>
          </a:r>
          <a:endParaRPr lang="en-US" sz="1800" b="0" kern="1200" dirty="0"/>
        </a:p>
      </dsp:txBody>
      <dsp:txXfrm>
        <a:off x="0" y="4208654"/>
        <a:ext cx="11277600" cy="1017450"/>
      </dsp:txXfrm>
    </dsp:sp>
    <dsp:sp modelId="{908BA9C8-84AE-401E-9C81-E767AC182B50}">
      <dsp:nvSpPr>
        <dsp:cNvPr id="0" name=""/>
        <dsp:cNvSpPr/>
      </dsp:nvSpPr>
      <dsp:spPr>
        <a:xfrm>
          <a:off x="563880" y="3957734"/>
          <a:ext cx="7894320" cy="501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387" tIns="0" rIns="298387" bIns="0" numCol="1" spcCol="1270" anchor="ctr" anchorCtr="0">
          <a:noAutofit/>
        </a:bodyPr>
        <a:lstStyle/>
        <a:p>
          <a:pPr marL="0" lvl="0" indent="0" algn="l" defTabSz="800100">
            <a:lnSpc>
              <a:spcPct val="90000"/>
            </a:lnSpc>
            <a:spcBef>
              <a:spcPct val="0"/>
            </a:spcBef>
            <a:spcAft>
              <a:spcPct val="35000"/>
            </a:spcAft>
            <a:buNone/>
          </a:pPr>
          <a:r>
            <a:rPr lang="en-GB" sz="1800" kern="1200" dirty="0" err="1"/>
            <a:t>Werknemers</a:t>
          </a:r>
          <a:r>
            <a:rPr lang="en-GB" sz="1800" kern="1200" dirty="0"/>
            <a:t> </a:t>
          </a:r>
          <a:r>
            <a:rPr lang="en-GB" sz="1800" kern="1200" dirty="0" err="1"/>
            <a:t>behoort</a:t>
          </a:r>
          <a:r>
            <a:rPr lang="en-GB" sz="1800" kern="1200" dirty="0"/>
            <a:t> die </a:t>
          </a:r>
          <a:r>
            <a:rPr lang="en-GB" sz="1800" kern="1200" dirty="0" err="1"/>
            <a:t>volgende</a:t>
          </a:r>
          <a:r>
            <a:rPr lang="en-GB" sz="1800" kern="1200" dirty="0"/>
            <a:t> </a:t>
          </a:r>
          <a:r>
            <a:rPr lang="en-GB" sz="1800" kern="1200" dirty="0" err="1"/>
            <a:t>te</a:t>
          </a:r>
          <a:r>
            <a:rPr lang="en-GB" sz="1800" kern="1200" dirty="0"/>
            <a:t> </a:t>
          </a:r>
          <a:r>
            <a:rPr lang="en-GB" sz="1800" kern="1200" dirty="0" err="1"/>
            <a:t>wys</a:t>
          </a:r>
          <a:r>
            <a:rPr lang="en-GB" sz="1800" kern="1200" dirty="0"/>
            <a:t>:</a:t>
          </a:r>
          <a:endParaRPr lang="en-US" sz="1800" kern="1200" dirty="0"/>
        </a:p>
      </dsp:txBody>
      <dsp:txXfrm>
        <a:off x="588378" y="3982232"/>
        <a:ext cx="7845324" cy="45284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it.ly/48HDbK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ZA" sz="1200" b="1" dirty="0">
                <a:solidFill>
                  <a:srgbClr val="EE0000"/>
                </a:solidFill>
                <a:effectLst/>
                <a:latin typeface="Calibri" panose="020F0502020204030204" pitchFamily="34" charset="0"/>
                <a:ea typeface="Calibri" panose="020F0502020204030204" pitchFamily="34" charset="0"/>
                <a:cs typeface="Calibri" panose="020F0502020204030204" pitchFamily="34" charset="0"/>
              </a:rPr>
              <a:t>Nota </a:t>
            </a:r>
            <a:r>
              <a:rPr lang="en-ZA" sz="1200" b="1" dirty="0" err="1">
                <a:solidFill>
                  <a:srgbClr val="EE0000"/>
                </a:solidFill>
                <a:effectLst/>
                <a:latin typeface="Calibri" panose="020F0502020204030204" pitchFamily="34" charset="0"/>
                <a:ea typeface="Calibri" panose="020F0502020204030204" pitchFamily="34" charset="0"/>
                <a:cs typeface="Calibri" panose="020F0502020204030204" pitchFamily="34" charset="0"/>
              </a:rPr>
              <a:t>aan</a:t>
            </a:r>
            <a:r>
              <a:rPr lang="en-ZA" sz="1200" b="1" dirty="0">
                <a:solidFill>
                  <a:srgbClr val="EE0000"/>
                </a:solidFill>
                <a:effectLst/>
                <a:latin typeface="Calibri" panose="020F0502020204030204" pitchFamily="34" charset="0"/>
                <a:ea typeface="Calibri" panose="020F0502020204030204" pitchFamily="34" charset="0"/>
                <a:cs typeface="Calibri" panose="020F0502020204030204" pitchFamily="34" charset="0"/>
              </a:rPr>
              <a:t> </a:t>
            </a:r>
            <a:r>
              <a:rPr lang="en-ZA" sz="1200" b="1" dirty="0" err="1">
                <a:solidFill>
                  <a:srgbClr val="EE0000"/>
                </a:solidFill>
                <a:effectLst/>
                <a:latin typeface="Calibri" panose="020F0502020204030204" pitchFamily="34" charset="0"/>
                <a:ea typeface="Calibri" panose="020F0502020204030204" pitchFamily="34" charset="0"/>
                <a:cs typeface="Calibri" panose="020F0502020204030204" pitchFamily="34" charset="0"/>
              </a:rPr>
              <a:t>onderwyser</a:t>
            </a:r>
            <a:r>
              <a:rPr lang="en-ZA" sz="1200" b="1" dirty="0">
                <a:solidFill>
                  <a:srgbClr val="EE0000"/>
                </a:solidFill>
                <a:effectLst/>
                <a:latin typeface="Calibri" panose="020F0502020204030204" pitchFamily="34" charset="0"/>
                <a:ea typeface="Calibri" panose="020F0502020204030204" pitchFamily="34" charset="0"/>
                <a:cs typeface="Calibri" panose="020F0502020204030204" pitchFamily="34" charset="0"/>
              </a:rPr>
              <a:t>:</a:t>
            </a:r>
            <a:r>
              <a:rPr lang="en-ZA" sz="1200" dirty="0">
                <a:solidFill>
                  <a:srgbClr val="EE0000"/>
                </a:solidFill>
                <a:effectLst/>
                <a:latin typeface="Calibri" panose="020F0502020204030204" pitchFamily="34" charset="0"/>
                <a:ea typeface="Calibri" panose="020F0502020204030204" pitchFamily="34" charset="0"/>
                <a:cs typeface="Calibri" panose="020F0502020204030204" pitchFamily="34" charset="0"/>
              </a:rPr>
              <a:t> </a:t>
            </a:r>
            <a:r>
              <a:rPr lang="en-ZA" sz="1200" b="0" i="0" u="none" strike="noStrike" cap="none" dirty="0" err="1">
                <a:solidFill>
                  <a:schemeClr val="dk1"/>
                </a:solidFill>
                <a:effectLst/>
                <a:latin typeface="Calibri"/>
                <a:ea typeface="Calibri"/>
                <a:cs typeface="Calibri"/>
                <a:sym typeface="Calibri"/>
              </a:rPr>
              <a:t>Hierdie</a:t>
            </a:r>
            <a:r>
              <a:rPr lang="en-ZA" sz="1200" b="0" i="0" u="none" strike="noStrike" cap="none" dirty="0">
                <a:solidFill>
                  <a:schemeClr val="dk1"/>
                </a:solidFill>
                <a:effectLst/>
                <a:latin typeface="Calibri"/>
                <a:ea typeface="Calibri"/>
                <a:cs typeface="Calibri"/>
                <a:sym typeface="Calibri"/>
              </a:rPr>
              <a:t> les sluit ’n </a:t>
            </a:r>
            <a:r>
              <a:rPr lang="en-ZA" sz="1200" b="0" i="0" u="none" strike="noStrike" cap="none" dirty="0" err="1">
                <a:solidFill>
                  <a:schemeClr val="dk1"/>
                </a:solidFill>
                <a:effectLst/>
                <a:latin typeface="Calibri"/>
                <a:ea typeface="Calibri"/>
                <a:cs typeface="Calibri"/>
                <a:sym typeface="Calibri"/>
              </a:rPr>
              <a:t>groepaktiwiteit</a:t>
            </a:r>
            <a:r>
              <a:rPr lang="en-ZA" sz="1200" b="0" i="0" u="none" strike="noStrike" cap="none" dirty="0">
                <a:solidFill>
                  <a:schemeClr val="dk1"/>
                </a:solidFill>
                <a:effectLst/>
                <a:latin typeface="Calibri"/>
                <a:ea typeface="Calibri"/>
                <a:cs typeface="Calibri"/>
                <a:sym typeface="Calibri"/>
              </a:rPr>
              <a:t> in </a:t>
            </a:r>
            <a:r>
              <a:rPr lang="en-ZA" sz="1200" b="0" i="0" u="none" strike="noStrike" cap="none" dirty="0" err="1">
                <a:solidFill>
                  <a:schemeClr val="dk1"/>
                </a:solidFill>
                <a:effectLst/>
                <a:latin typeface="Calibri"/>
                <a:ea typeface="Calibri"/>
                <a:cs typeface="Calibri"/>
                <a:sym typeface="Calibri"/>
              </a:rPr>
              <a:t>waartydens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leerders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mekaar</a:t>
            </a:r>
            <a:r>
              <a:rPr lang="en-ZA" sz="1200" b="0" i="0" u="none" strike="noStrike" cap="none" dirty="0">
                <a:solidFill>
                  <a:schemeClr val="dk1"/>
                </a:solidFill>
                <a:effectLst/>
                <a:latin typeface="Calibri"/>
                <a:ea typeface="Calibri"/>
                <a:cs typeface="Calibri"/>
                <a:sym typeface="Calibri"/>
              </a:rPr>
              <a:t> in pare </a:t>
            </a:r>
            <a:r>
              <a:rPr lang="en-ZA" sz="1200" b="0" i="0" u="none" strike="noStrike" cap="none" dirty="0" err="1">
                <a:solidFill>
                  <a:schemeClr val="dk1"/>
                </a:solidFill>
                <a:effectLst/>
                <a:latin typeface="Calibri"/>
                <a:ea typeface="Calibri"/>
                <a:cs typeface="Calibri"/>
                <a:sym typeface="Calibri"/>
              </a:rPr>
              <a:t>ondervra</a:t>
            </a:r>
            <a:r>
              <a:rPr lang="en-ZA" sz="1200" b="0" i="0" u="none" strike="noStrike" cap="none" dirty="0">
                <a:solidFill>
                  <a:schemeClr val="dk1"/>
                </a:solidFill>
                <a:effectLst/>
                <a:latin typeface="Calibri"/>
                <a:ea typeface="Calibri"/>
                <a:cs typeface="Calibri"/>
                <a:sym typeface="Calibri"/>
              </a:rPr>
              <a:t>. Daar </a:t>
            </a:r>
            <a:r>
              <a:rPr lang="en-ZA" sz="1200" b="0" i="0" u="none" strike="noStrike" cap="none" dirty="0" err="1">
                <a:solidFill>
                  <a:schemeClr val="dk1"/>
                </a:solidFill>
                <a:effectLst/>
                <a:latin typeface="Calibri"/>
                <a:ea typeface="Calibri"/>
                <a:cs typeface="Calibri"/>
                <a:sym typeface="Calibri"/>
              </a:rPr>
              <a:t>sal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waarskynlik</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bietjie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geraas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tydens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hierdie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aktiwiteit</a:t>
            </a:r>
            <a:r>
              <a:rPr lang="en-ZA" sz="1200" b="0" i="0" u="none" strike="noStrike" cap="none" dirty="0">
                <a:solidFill>
                  <a:schemeClr val="dk1"/>
                </a:solidFill>
                <a:effectLst/>
                <a:latin typeface="Calibri"/>
                <a:ea typeface="Calibri"/>
                <a:cs typeface="Calibri"/>
                <a:sym typeface="Calibri"/>
              </a:rPr>
              <a:t> wees, maar </a:t>
            </a:r>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is </a:t>
            </a:r>
            <a:r>
              <a:rPr lang="en-ZA" sz="1200" b="0" i="0" u="none" strike="noStrike" cap="none" dirty="0" err="1">
                <a:solidFill>
                  <a:schemeClr val="dk1"/>
                </a:solidFill>
                <a:effectLst/>
                <a:latin typeface="Calibri"/>
                <a:ea typeface="Calibri"/>
                <a:cs typeface="Calibri"/>
                <a:sym typeface="Calibri"/>
              </a:rPr>
              <a:t>een</a:t>
            </a:r>
            <a:r>
              <a:rPr lang="en-ZA" sz="1200" b="0" i="0" u="none" strike="noStrike" cap="none" dirty="0">
                <a:solidFill>
                  <a:schemeClr val="dk1"/>
                </a:solidFill>
                <a:effectLst/>
                <a:latin typeface="Calibri"/>
                <a:ea typeface="Calibri"/>
                <a:cs typeface="Calibri"/>
                <a:sym typeface="Calibri"/>
              </a:rPr>
              <a:t> van die </a:t>
            </a:r>
            <a:r>
              <a:rPr lang="en-ZA" sz="1200" b="0" i="0" u="none" strike="noStrike" cap="none" dirty="0" err="1">
                <a:solidFill>
                  <a:schemeClr val="dk1"/>
                </a:solidFill>
                <a:effectLst/>
                <a:latin typeface="Calibri"/>
                <a:ea typeface="Calibri"/>
                <a:cs typeface="Calibri"/>
                <a:sym typeface="Calibri"/>
              </a:rPr>
              <a:t>doeltreffendste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maniere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waarop</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leerders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onderhoudvaardighede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ontwikkel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Bestuur</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tyd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noukeurig</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verseker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elke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leerder</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geleentheid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kry</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ondervra</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word. </a:t>
            </a:r>
            <a:r>
              <a:rPr lang="en-ZA" sz="1200" b="0" i="0" u="none" strike="noStrike" cap="none" dirty="0" err="1">
                <a:solidFill>
                  <a:schemeClr val="dk1"/>
                </a:solidFill>
                <a:effectLst/>
                <a:latin typeface="Calibri"/>
                <a:ea typeface="Calibri"/>
                <a:cs typeface="Calibri"/>
                <a:sym typeface="Calibri"/>
              </a:rPr>
              <a:t>Indien</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leerder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maat</a:t>
            </a:r>
            <a:r>
              <a:rPr lang="en-ZA" sz="1200" b="0" i="0" u="none" strike="noStrike" cap="none" dirty="0">
                <a:solidFill>
                  <a:schemeClr val="dk1"/>
                </a:solidFill>
                <a:effectLst/>
                <a:latin typeface="Calibri"/>
                <a:ea typeface="Calibri"/>
                <a:cs typeface="Calibri"/>
                <a:sym typeface="Calibri"/>
              </a:rPr>
              <a:t> het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onderwyser</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onderhoud</a:t>
            </a:r>
            <a:r>
              <a:rPr lang="en-ZA" sz="1200" b="0" i="0" u="none" strike="noStrike" cap="none" dirty="0">
                <a:solidFill>
                  <a:schemeClr val="dk1"/>
                </a:solidFill>
                <a:effectLst/>
                <a:latin typeface="Calibri"/>
                <a:ea typeface="Calibri"/>
                <a:cs typeface="Calibri"/>
                <a:sym typeface="Calibri"/>
              </a:rPr>
              <a:t> met die </a:t>
            </a:r>
            <a:r>
              <a:rPr lang="en-ZA" sz="1200" b="0" i="0" u="none" strike="noStrike" cap="none" dirty="0" err="1">
                <a:solidFill>
                  <a:schemeClr val="dk1"/>
                </a:solidFill>
                <a:effectLst/>
                <a:latin typeface="Calibri"/>
                <a:ea typeface="Calibri"/>
                <a:cs typeface="Calibri"/>
                <a:sym typeface="Calibri"/>
              </a:rPr>
              <a:t>leerder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voer</a:t>
            </a:r>
            <a:r>
              <a:rPr lang="en-ZA" sz="1200" b="0" i="0" u="none" strike="noStrike" cap="none" dirty="0">
                <a:solidFill>
                  <a:schemeClr val="dk1"/>
                </a:solidFill>
                <a:effectLst/>
                <a:latin typeface="Calibri"/>
                <a:ea typeface="Calibri"/>
                <a:cs typeface="Calibri"/>
                <a:sym typeface="Calibri"/>
              </a:rPr>
              <a:t>.</a:t>
            </a:r>
            <a:r>
              <a:rPr lang="en-ZA"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buNone/>
            </a:pP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Skyfie</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200" b="0" i="0" u="none" strike="noStrike" cap="none" dirty="0">
                <a:solidFill>
                  <a:schemeClr val="dk1"/>
                </a:solidFill>
                <a:effectLst/>
                <a:latin typeface="Calibri"/>
                <a:ea typeface="Calibri"/>
                <a:cs typeface="Calibri"/>
                <a:sym typeface="Calibri"/>
              </a:rPr>
              <a:t>Welkom </a:t>
            </a:r>
            <a:r>
              <a:rPr lang="en-US" sz="1200" b="0" i="0" u="none" strike="noStrike" cap="none" dirty="0" err="1">
                <a:solidFill>
                  <a:schemeClr val="dk1"/>
                </a:solidFill>
                <a:effectLst/>
                <a:latin typeface="Calibri"/>
                <a:ea typeface="Calibri"/>
                <a:cs typeface="Calibri"/>
                <a:sym typeface="Calibri"/>
              </a:rPr>
              <a:t>terug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Graad</a:t>
            </a:r>
            <a:r>
              <a:rPr lang="en-US" sz="1200" b="0" i="0" u="none" strike="noStrike" cap="none" dirty="0">
                <a:solidFill>
                  <a:schemeClr val="dk1"/>
                </a:solidFill>
                <a:effectLst/>
                <a:latin typeface="Calibri"/>
                <a:ea typeface="Calibri"/>
                <a:cs typeface="Calibri"/>
                <a:sym typeface="Calibri"/>
              </a:rPr>
              <a:t> 11’s. Ek </a:t>
            </a:r>
            <a:r>
              <a:rPr lang="en-US" sz="1200" b="0" i="0" u="none" strike="noStrike" cap="none" dirty="0" err="1">
                <a:solidFill>
                  <a:schemeClr val="dk1"/>
                </a:solidFill>
                <a:effectLst/>
                <a:latin typeface="Calibri"/>
                <a:ea typeface="Calibri"/>
                <a:cs typeface="Calibri"/>
                <a:sym typeface="Calibri"/>
              </a:rPr>
              <a:t>sien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uit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daarna</a:t>
            </a:r>
            <a:r>
              <a:rPr lang="en-US" sz="1200" b="0" i="0" u="none" strike="noStrike" cap="none" dirty="0">
                <a:solidFill>
                  <a:schemeClr val="dk1"/>
                </a:solidFill>
                <a:effectLst/>
                <a:latin typeface="Calibri"/>
                <a:ea typeface="Calibri"/>
                <a:cs typeface="Calibri"/>
                <a:sym typeface="Calibri"/>
              </a:rPr>
              <a:t> om die CV’s wat </a:t>
            </a:r>
            <a:r>
              <a:rPr lang="en-US" sz="1200" b="0" i="0" u="none" strike="noStrike" cap="none" dirty="0" err="1">
                <a:solidFill>
                  <a:schemeClr val="dk1"/>
                </a:solidFill>
                <a:effectLst/>
                <a:latin typeface="Calibri"/>
                <a:ea typeface="Calibri"/>
                <a:cs typeface="Calibri"/>
                <a:sym typeface="Calibri"/>
              </a:rPr>
              <a:t>julle</a:t>
            </a:r>
            <a:r>
              <a:rPr lang="en-US" sz="1200" b="0" i="0" u="none" strike="noStrike" cap="none" dirty="0">
                <a:solidFill>
                  <a:schemeClr val="dk1"/>
                </a:solidFill>
                <a:effectLst/>
                <a:latin typeface="Calibri"/>
                <a:ea typeface="Calibri"/>
                <a:cs typeface="Calibri"/>
                <a:sym typeface="Calibri"/>
              </a:rPr>
              <a:t> vir </a:t>
            </a:r>
            <a:r>
              <a:rPr lang="en-US" sz="1200" b="0" i="0" u="none" strike="noStrike" cap="none" dirty="0" err="1">
                <a:solidFill>
                  <a:schemeClr val="dk1"/>
                </a:solidFill>
                <a:effectLst/>
                <a:latin typeface="Calibri"/>
                <a:ea typeface="Calibri"/>
                <a:cs typeface="Calibri"/>
                <a:sym typeface="Calibri"/>
              </a:rPr>
              <a:t>huiswerk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opgestel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uitgedruk</a:t>
            </a:r>
            <a:r>
              <a:rPr lang="en-US" sz="1200" b="0" i="0" u="none" strike="noStrike" cap="none" dirty="0">
                <a:solidFill>
                  <a:schemeClr val="dk1"/>
                </a:solidFill>
                <a:effectLst/>
                <a:latin typeface="Calibri"/>
                <a:ea typeface="Calibri"/>
                <a:cs typeface="Calibri"/>
                <a:sym typeface="Calibri"/>
              </a:rPr>
              <a:t> het, </a:t>
            </a:r>
            <a:r>
              <a:rPr lang="en-US" sz="1200" b="0" i="0" u="none" strike="noStrike" cap="none" dirty="0" err="1">
                <a:solidFill>
                  <a:schemeClr val="dk1"/>
                </a:solidFill>
                <a:effectLst/>
                <a:latin typeface="Calibri"/>
                <a:ea typeface="Calibri"/>
                <a:cs typeface="Calibri"/>
                <a:sym typeface="Calibri"/>
              </a:rPr>
              <a:t>na</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gaan</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err="1">
                <a:solidFill>
                  <a:schemeClr val="dk1"/>
                </a:solidFill>
                <a:effectLst/>
                <a:latin typeface="Calibri"/>
                <a:ea typeface="Calibri"/>
                <a:cs typeface="Calibri"/>
                <a:sym typeface="Calibri"/>
              </a:rPr>
              <a:t>Wys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CV </a:t>
            </a:r>
            <a:r>
              <a:rPr lang="en-US" sz="1200" b="0" i="0" u="none" strike="noStrike" cap="none" dirty="0" err="1">
                <a:solidFill>
                  <a:schemeClr val="dk1"/>
                </a:solidFill>
                <a:effectLst/>
                <a:latin typeface="Calibri"/>
                <a:ea typeface="Calibri"/>
                <a:cs typeface="Calibri"/>
                <a:sym typeface="Calibri"/>
              </a:rPr>
              <a:t>aan</a:t>
            </a:r>
            <a:r>
              <a:rPr lang="en-US" sz="1200" b="0" i="0" u="none" strike="noStrike" cap="none" dirty="0">
                <a:solidFill>
                  <a:schemeClr val="dk1"/>
                </a:solidFill>
                <a:effectLst/>
                <a:latin typeface="Calibri"/>
                <a:ea typeface="Calibri"/>
                <a:cs typeface="Calibri"/>
                <a:sym typeface="Calibri"/>
              </a:rPr>
              <a:t> ’n </a:t>
            </a:r>
            <a:r>
              <a:rPr lang="en-US" sz="1200" b="0" i="0" u="none" strike="noStrike" cap="none" dirty="0" err="1">
                <a:solidFill>
                  <a:schemeClr val="dk1"/>
                </a:solidFill>
                <a:effectLst/>
                <a:latin typeface="Calibri"/>
                <a:ea typeface="Calibri"/>
                <a:cs typeface="Calibri"/>
                <a:sym typeface="Calibri"/>
              </a:rPr>
              <a:t>maat</a:t>
            </a:r>
            <a:r>
              <a:rPr lang="en-US" sz="1200" b="0" i="0" u="none" strike="noStrike" cap="none" dirty="0">
                <a:solidFill>
                  <a:schemeClr val="dk1"/>
                </a:solidFill>
                <a:effectLst/>
                <a:latin typeface="Calibri"/>
                <a:ea typeface="Calibri"/>
                <a:cs typeface="Calibri"/>
                <a:sym typeface="Calibri"/>
              </a:rPr>
              <a:t> in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groep</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Identifiseer</a:t>
            </a:r>
            <a:r>
              <a:rPr lang="en-US" sz="1200" b="0" i="0" u="none" strike="noStrike" cap="none" dirty="0">
                <a:solidFill>
                  <a:schemeClr val="dk1"/>
                </a:solidFill>
                <a:effectLst/>
                <a:latin typeface="Calibri"/>
                <a:ea typeface="Calibri"/>
                <a:cs typeface="Calibri"/>
                <a:sym typeface="Calibri"/>
              </a:rPr>
              <a:t> EEN </a:t>
            </a:r>
            <a:r>
              <a:rPr lang="en-US" sz="1200" b="0" i="0" u="none" strike="noStrike" cap="none" dirty="0" err="1">
                <a:solidFill>
                  <a:schemeClr val="dk1"/>
                </a:solidFill>
                <a:effectLst/>
                <a:latin typeface="Calibri"/>
                <a:ea typeface="Calibri"/>
                <a:cs typeface="Calibri"/>
                <a:sym typeface="Calibri"/>
              </a:rPr>
              <a:t>aspek</a:t>
            </a:r>
            <a:r>
              <a:rPr lang="en-US" sz="1200" b="0" i="0" u="none" strike="noStrike" cap="none" dirty="0">
                <a:solidFill>
                  <a:schemeClr val="dk1"/>
                </a:solidFill>
                <a:effectLst/>
                <a:latin typeface="Calibri"/>
                <a:ea typeface="Calibri"/>
                <a:cs typeface="Calibri"/>
                <a:sym typeface="Calibri"/>
              </a:rPr>
              <a:t> van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CV wat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voel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nog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verbeter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noudat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voltooi</a:t>
            </a:r>
            <a:r>
              <a:rPr lang="en-US" sz="1200" b="0" i="0" u="none" strike="noStrike" cap="none" dirty="0">
                <a:solidFill>
                  <a:schemeClr val="dk1"/>
                </a:solidFill>
                <a:effectLst/>
                <a:latin typeface="Calibri"/>
                <a:ea typeface="Calibri"/>
                <a:cs typeface="Calibri"/>
                <a:sym typeface="Calibri"/>
              </a:rPr>
              <a:t> het. Jy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byvoorbeeld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besef</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nog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genoeg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ervaring</a:t>
            </a:r>
            <a:r>
              <a:rPr lang="en-US" sz="1200" b="0" i="0" u="none" strike="noStrike" cap="none" dirty="0">
                <a:solidFill>
                  <a:schemeClr val="dk1"/>
                </a:solidFill>
                <a:effectLst/>
                <a:latin typeface="Calibri"/>
                <a:ea typeface="Calibri"/>
                <a:cs typeface="Calibri"/>
                <a:sym typeface="Calibri"/>
              </a:rPr>
              <a:t> het </a:t>
            </a:r>
            <a:r>
              <a:rPr lang="en-US" sz="1200" b="0" i="0" u="none" strike="noStrike" cap="none" dirty="0" err="1">
                <a:solidFill>
                  <a:schemeClr val="dk1"/>
                </a:solidFill>
                <a:effectLst/>
                <a:latin typeface="Calibri"/>
                <a:ea typeface="Calibri"/>
                <a:cs typeface="Calibri"/>
                <a:sym typeface="Calibri"/>
              </a:rPr>
              <a:t>nie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verbeter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deur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werkskadu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doen</a:t>
            </a:r>
            <a:r>
              <a:rPr lang="en-US" sz="1200" b="0" i="0" u="none" strike="noStrike" cap="none" dirty="0">
                <a:solidFill>
                  <a:schemeClr val="dk1"/>
                </a:solidFill>
                <a:effectLst/>
                <a:latin typeface="Calibri"/>
                <a:ea typeface="Calibri"/>
                <a:cs typeface="Calibri"/>
                <a:sym typeface="Calibri"/>
              </a:rPr>
              <a:t> of </a:t>
            </a:r>
            <a:r>
              <a:rPr lang="en-US" sz="1200" b="0" i="0" u="none" strike="noStrike" cap="none" dirty="0" err="1">
                <a:solidFill>
                  <a:schemeClr val="dk1"/>
                </a:solidFill>
                <a:effectLst/>
                <a:latin typeface="Calibri"/>
                <a:ea typeface="Calibri"/>
                <a:cs typeface="Calibri"/>
                <a:sym typeface="Calibri"/>
              </a:rPr>
              <a:t>tydens</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skoolvakansie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vrywilligerswerk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verrig</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(Laat 2 minute toe vir </a:t>
            </a:r>
            <a:r>
              <a:rPr lang="en-US" sz="1200" b="0" i="1" u="none" strike="noStrike" cap="none" dirty="0" err="1">
                <a:solidFill>
                  <a:schemeClr val="dk1"/>
                </a:solidFill>
                <a:effectLst/>
                <a:latin typeface="Calibri"/>
                <a:ea typeface="Calibri"/>
                <a:cs typeface="Calibri"/>
                <a:sym typeface="Calibri"/>
              </a:rPr>
              <a:t>portuurrefleksie</a:t>
            </a:r>
            <a:r>
              <a:rPr lang="en-US" sz="1200" b="0" i="1" u="none" strike="noStrike" cap="none" dirty="0">
                <a:solidFill>
                  <a:schemeClr val="dk1"/>
                </a:solidFill>
                <a:effectLst/>
                <a:latin typeface="Calibri"/>
                <a:ea typeface="Calibri"/>
                <a:cs typeface="Calibri"/>
                <a:sym typeface="Calibri"/>
              </a:rPr>
              <a:t>.)</a:t>
            </a: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3493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Skyfie</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ZA" sz="1200" b="0" i="0" u="none" strike="noStrike" cap="none" dirty="0">
                <a:solidFill>
                  <a:schemeClr val="dk1"/>
                </a:solidFill>
                <a:effectLst/>
                <a:latin typeface="Calibri"/>
                <a:ea typeface="Calibri"/>
                <a:cs typeface="Calibri"/>
                <a:sym typeface="Calibri"/>
              </a:rPr>
              <a:t> Teen die </a:t>
            </a:r>
            <a:r>
              <a:rPr lang="en-ZA" sz="1200" b="0" i="0" u="none" strike="noStrike" cap="none" dirty="0" err="1">
                <a:solidFill>
                  <a:schemeClr val="dk1"/>
                </a:solidFill>
                <a:effectLst/>
                <a:latin typeface="Calibri"/>
                <a:ea typeface="Calibri"/>
                <a:cs typeface="Calibri"/>
                <a:sym typeface="Calibri"/>
              </a:rPr>
              <a:t>einde</a:t>
            </a:r>
            <a:r>
              <a:rPr lang="en-ZA" sz="1200" b="0" i="0" u="none" strike="noStrike" cap="none" dirty="0">
                <a:solidFill>
                  <a:schemeClr val="dk1"/>
                </a:solidFill>
                <a:effectLst/>
                <a:latin typeface="Calibri"/>
                <a:ea typeface="Calibri"/>
                <a:cs typeface="Calibri"/>
                <a:sym typeface="Calibri"/>
              </a:rPr>
              <a:t> van </a:t>
            </a:r>
            <a:r>
              <a:rPr lang="en-ZA" sz="1200" b="0" i="0" u="none" strike="noStrike" cap="none" dirty="0" err="1">
                <a:solidFill>
                  <a:schemeClr val="dk1"/>
                </a:solidFill>
                <a:effectLst/>
                <a:latin typeface="Calibri"/>
                <a:ea typeface="Calibri"/>
                <a:cs typeface="Calibri"/>
                <a:sym typeface="Calibri"/>
              </a:rPr>
              <a:t>hierdie</a:t>
            </a:r>
            <a:r>
              <a:rPr lang="en-ZA" sz="1200" b="0" i="0" u="none" strike="noStrike" cap="none" dirty="0">
                <a:solidFill>
                  <a:schemeClr val="dk1"/>
                </a:solidFill>
                <a:effectLst/>
                <a:latin typeface="Calibri"/>
                <a:ea typeface="Calibri"/>
                <a:cs typeface="Calibri"/>
                <a:sym typeface="Calibri"/>
              </a:rPr>
              <a:t> les </a:t>
            </a:r>
            <a:r>
              <a:rPr lang="en-ZA" sz="1200" b="0" i="0" u="none" strike="noStrike" cap="none" dirty="0" err="1">
                <a:solidFill>
                  <a:schemeClr val="dk1"/>
                </a:solidFill>
                <a:effectLst/>
                <a:latin typeface="Calibri"/>
                <a:ea typeface="Calibri"/>
                <a:cs typeface="Calibri"/>
                <a:sym typeface="Calibri"/>
              </a:rPr>
              <a:t>behoort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leerders</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volgende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doen</a:t>
            </a:r>
            <a:r>
              <a:rPr lang="en-ZA" sz="1200" b="0" i="0" u="none" strike="noStrike" cap="none" dirty="0">
                <a:solidFill>
                  <a:schemeClr val="dk1"/>
                </a:solidFill>
                <a:effectLst/>
                <a:latin typeface="Calibri"/>
                <a:ea typeface="Calibri"/>
                <a:cs typeface="Calibri"/>
                <a:sym typeface="Calibri"/>
              </a:rPr>
              <a:t>:</a:t>
            </a:r>
            <a:endPar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
                <a:srgbClr val="000000"/>
              </a:buClr>
              <a:buSzPts val="1400"/>
              <a:buFont typeface="Courier New" panose="02070309020205020404" pitchFamily="49" charset="0"/>
              <a:buChar char="-"/>
              <a:tabLst/>
              <a:defRPr/>
            </a:pPr>
            <a:r>
              <a:rPr lang="nl-NL" b="0" i="0" dirty="0"/>
              <a:t>Die doel van ‘n werksonderhoud te verduidelik en gepaste voorbereiding en gedrag vir ’n werksonderhoud te identifiseer.</a:t>
            </a:r>
            <a:endParaRPr lang="en-ZA"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0" i="0" u="none" strike="noStrike" cap="none" dirty="0" err="1">
                <a:solidFill>
                  <a:schemeClr val="dk1"/>
                </a:solidFill>
                <a:effectLst/>
                <a:latin typeface="Calibri"/>
                <a:ea typeface="Calibri"/>
                <a:cs typeface="Calibri"/>
                <a:sym typeface="Calibri"/>
              </a:rPr>
              <a:t>Onderhoudvaardighede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deur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middel</a:t>
            </a:r>
            <a:r>
              <a:rPr lang="en-ZA" sz="1200" b="0" i="0" u="none" strike="noStrike" cap="none" dirty="0">
                <a:solidFill>
                  <a:schemeClr val="dk1"/>
                </a:solidFill>
                <a:effectLst/>
                <a:latin typeface="Calibri"/>
                <a:ea typeface="Calibri"/>
                <a:cs typeface="Calibri"/>
                <a:sym typeface="Calibri"/>
              </a:rPr>
              <a:t> van ’n </a:t>
            </a:r>
            <a:r>
              <a:rPr lang="en-ZA" sz="1200" b="0" i="0" u="none" strike="noStrike" cap="none" dirty="0" err="1">
                <a:solidFill>
                  <a:schemeClr val="dk1"/>
                </a:solidFill>
                <a:effectLst/>
                <a:latin typeface="Calibri"/>
                <a:ea typeface="Calibri"/>
                <a:cs typeface="Calibri"/>
                <a:sym typeface="Calibri"/>
              </a:rPr>
              <a:t>oefenonderhoudrolspel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demonstreer</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0" i="0" u="none" strike="noStrike" cap="none" dirty="0">
                <a:solidFill>
                  <a:schemeClr val="dk1"/>
                </a:solidFill>
                <a:effectLst/>
                <a:latin typeface="Calibri"/>
                <a:ea typeface="Calibri"/>
                <a:cs typeface="Calibri"/>
                <a:sym typeface="Calibri"/>
              </a:rPr>
              <a:t>Die </a:t>
            </a:r>
            <a:r>
              <a:rPr lang="en-ZA" sz="1200" b="0" i="0" u="none" strike="noStrike" cap="none" dirty="0" err="1">
                <a:solidFill>
                  <a:schemeClr val="dk1"/>
                </a:solidFill>
                <a:effectLst/>
                <a:latin typeface="Calibri"/>
                <a:ea typeface="Calibri"/>
                <a:cs typeface="Calibri"/>
                <a:sym typeface="Calibri"/>
              </a:rPr>
              <a:t>belangrikheid</a:t>
            </a:r>
            <a:r>
              <a:rPr lang="en-ZA" sz="1200" b="0" i="0" u="none" strike="noStrike" cap="none" dirty="0">
                <a:solidFill>
                  <a:schemeClr val="dk1"/>
                </a:solidFill>
                <a:effectLst/>
                <a:latin typeface="Calibri"/>
                <a:ea typeface="Calibri"/>
                <a:cs typeface="Calibri"/>
                <a:sym typeface="Calibri"/>
              </a:rPr>
              <a:t> van </a:t>
            </a:r>
            <a:r>
              <a:rPr lang="en-ZA" sz="1200" b="0" i="0" u="none" strike="noStrike" cap="none" dirty="0" err="1">
                <a:solidFill>
                  <a:schemeClr val="dk1"/>
                </a:solidFill>
                <a:effectLst/>
                <a:latin typeface="Calibri"/>
                <a:ea typeface="Calibri"/>
                <a:cs typeface="Calibri"/>
                <a:sym typeface="Calibri"/>
              </a:rPr>
              <a:t>werksetiek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verantwoordelikheid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aanspreeklikheid</a:t>
            </a:r>
            <a:r>
              <a:rPr lang="en-ZA" sz="1200" b="0" i="0" u="none" strike="noStrike" cap="none" dirty="0">
                <a:solidFill>
                  <a:schemeClr val="dk1"/>
                </a:solidFill>
                <a:effectLst/>
                <a:latin typeface="Calibri"/>
                <a:ea typeface="Calibri"/>
                <a:cs typeface="Calibri"/>
                <a:sym typeface="Calibri"/>
              </a:rPr>
              <a:t> in die </a:t>
            </a:r>
            <a:r>
              <a:rPr lang="en-ZA" sz="1200" b="0" i="0" u="none" strike="noStrike" cap="none" dirty="0" err="1">
                <a:solidFill>
                  <a:schemeClr val="dk1"/>
                </a:solidFill>
                <a:effectLst/>
                <a:latin typeface="Calibri"/>
                <a:ea typeface="Calibri"/>
                <a:cs typeface="Calibri"/>
                <a:sym typeface="Calibri"/>
              </a:rPr>
              <a:t>werkplek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verduidelik</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en-ZA" sz="1200" b="0" i="0" u="none" strike="noStrike" cap="none" dirty="0" err="1">
                <a:solidFill>
                  <a:schemeClr val="dk1"/>
                </a:solidFill>
                <a:effectLst/>
                <a:latin typeface="Calibri"/>
                <a:ea typeface="Calibri"/>
                <a:cs typeface="Calibri"/>
                <a:sym typeface="Calibri"/>
              </a:rPr>
              <a:t>Oor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hul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onderhoudsprestasie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kommunikasievaardighede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reflekteer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evalueer</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2</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361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buFont typeface="Symbol" panose="05050102010706020507" pitchFamily="18" charset="2"/>
              <a:buChar char=""/>
            </a:pPr>
            <a:r>
              <a:rPr lang="en-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Skyfie</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3</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af-ZA" sz="1200" b="0" i="0" u="none" strike="noStrike" cap="none" dirty="0">
                <a:solidFill>
                  <a:schemeClr val="dk1"/>
                </a:solidFill>
                <a:effectLst/>
                <a:latin typeface="Calibri"/>
                <a:ea typeface="Calibri"/>
                <a:cs typeface="Calibri"/>
                <a:sym typeface="Calibri"/>
              </a:rPr>
              <a:t>Een van die opwindendste, maar dikwels ook mees senutergende stap van die aansoekproses, is wanneer jy vir ’n onderhoud genooi word. </a:t>
            </a:r>
          </a:p>
          <a:p>
            <a:pPr marL="342900" lvl="0" indent="-342900">
              <a:buFont typeface="Symbol" panose="05050102010706020507" pitchFamily="18" charset="2"/>
              <a:buChar char=""/>
            </a:pPr>
            <a:r>
              <a:rPr lang="af-ZA" sz="1200" b="0" i="0" u="none" strike="noStrike" cap="none" dirty="0">
                <a:solidFill>
                  <a:schemeClr val="dk1"/>
                </a:solidFill>
                <a:effectLst/>
                <a:latin typeface="Calibri"/>
                <a:ea typeface="Calibri"/>
                <a:cs typeface="Calibri"/>
                <a:sym typeface="Calibri"/>
              </a:rPr>
              <a:t>’n </a:t>
            </a:r>
            <a:r>
              <a:rPr lang="af-ZA" sz="1200" b="1" i="0" u="none" strike="noStrike" cap="none" dirty="0">
                <a:solidFill>
                  <a:schemeClr val="dk1"/>
                </a:solidFill>
                <a:effectLst/>
                <a:latin typeface="Calibri"/>
                <a:ea typeface="Calibri"/>
                <a:cs typeface="Calibri"/>
                <a:sym typeface="Calibri"/>
              </a:rPr>
              <a:t>Onderhoud</a:t>
            </a:r>
            <a:r>
              <a:rPr lang="af-ZA" sz="1200" b="0" i="0" u="none" strike="noStrike" cap="none" dirty="0">
                <a:solidFill>
                  <a:schemeClr val="dk1"/>
                </a:solidFill>
                <a:effectLst/>
                <a:latin typeface="Calibri"/>
                <a:ea typeface="Calibri"/>
                <a:cs typeface="Calibri"/>
                <a:sym typeface="Calibri"/>
              </a:rPr>
              <a:t> is ’n ontmoeting tussen mense, hetsy van aangesig tot aangesig of aanlyn, waar een persoon vrae vra om inligting in te samel van ‘n voornemende werknemer. </a:t>
            </a:r>
          </a:p>
          <a:p>
            <a:pPr marL="342900" lvl="0" indent="-342900">
              <a:buFont typeface="Symbol" panose="05050102010706020507" pitchFamily="18" charset="2"/>
              <a:buChar char=""/>
            </a:pPr>
            <a:r>
              <a:rPr lang="en-ZA" sz="1200" b="0" i="0" u="none" strike="noStrike" cap="none" dirty="0" err="1">
                <a:solidFill>
                  <a:schemeClr val="dk1"/>
                </a:solidFill>
                <a:effectLst/>
                <a:latin typeface="Calibri"/>
                <a:ea typeface="Calibri"/>
                <a:cs typeface="Calibri"/>
                <a:sym typeface="Calibri"/>
              </a:rPr>
              <a:t>Wanneer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vir ’n </a:t>
            </a:r>
            <a:r>
              <a:rPr lang="en-ZA" sz="1200" b="0" i="0" u="none" strike="noStrike" cap="none" dirty="0" err="1">
                <a:solidFill>
                  <a:schemeClr val="dk1"/>
                </a:solidFill>
                <a:effectLst/>
                <a:latin typeface="Calibri"/>
                <a:ea typeface="Calibri"/>
                <a:cs typeface="Calibri"/>
                <a:sym typeface="Calibri"/>
              </a:rPr>
              <a:t>onderhoud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genooi</a:t>
            </a:r>
            <a:r>
              <a:rPr lang="en-ZA" sz="1200" b="0" i="0" u="none" strike="noStrike" cap="none" dirty="0">
                <a:solidFill>
                  <a:schemeClr val="dk1"/>
                </a:solidFill>
                <a:effectLst/>
                <a:latin typeface="Calibri"/>
                <a:ea typeface="Calibri"/>
                <a:cs typeface="Calibri"/>
                <a:sym typeface="Calibri"/>
              </a:rPr>
              <a:t> word, </a:t>
            </a:r>
            <a:r>
              <a:rPr lang="en-ZA" sz="1200" b="0" i="0" u="none" strike="noStrike" cap="none" dirty="0" err="1">
                <a:solidFill>
                  <a:schemeClr val="dk1"/>
                </a:solidFill>
                <a:effectLst/>
                <a:latin typeface="Calibri"/>
                <a:ea typeface="Calibri"/>
                <a:cs typeface="Calibri"/>
                <a:sym typeface="Calibri"/>
              </a:rPr>
              <a:t>beteken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dat</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werkgewer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deur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CV </a:t>
            </a:r>
            <a:r>
              <a:rPr lang="en-ZA" sz="1200" b="0" i="0" u="none" strike="noStrike" cap="none" dirty="0" err="1">
                <a:solidFill>
                  <a:schemeClr val="dk1"/>
                </a:solidFill>
                <a:effectLst/>
                <a:latin typeface="Calibri"/>
                <a:ea typeface="Calibri"/>
                <a:cs typeface="Calibri"/>
                <a:sym typeface="Calibri"/>
              </a:rPr>
              <a:t>beïndruk</a:t>
            </a:r>
            <a:r>
              <a:rPr lang="en-ZA" sz="1200" b="0" i="0" u="none" strike="noStrike" cap="none" dirty="0">
                <a:solidFill>
                  <a:schemeClr val="dk1"/>
                </a:solidFill>
                <a:effectLst/>
                <a:latin typeface="Calibri"/>
                <a:ea typeface="Calibri"/>
                <a:cs typeface="Calibri"/>
                <a:sym typeface="Calibri"/>
              </a:rPr>
              <a:t> is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graag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wil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ontmoet</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bepaal</a:t>
            </a:r>
            <a:r>
              <a:rPr lang="en-ZA" sz="1200" b="0" i="0" u="none" strike="noStrike" cap="none" dirty="0">
                <a:solidFill>
                  <a:schemeClr val="dk1"/>
                </a:solidFill>
                <a:effectLst/>
                <a:latin typeface="Calibri"/>
                <a:ea typeface="Calibri"/>
                <a:cs typeface="Calibri"/>
                <a:sym typeface="Calibri"/>
              </a:rPr>
              <a:t> of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goed</a:t>
            </a:r>
            <a:r>
              <a:rPr lang="en-ZA" sz="1200" b="0" i="0" u="none" strike="noStrike" cap="none" dirty="0">
                <a:solidFill>
                  <a:schemeClr val="dk1"/>
                </a:solidFill>
                <a:effectLst/>
                <a:latin typeface="Calibri"/>
                <a:ea typeface="Calibri"/>
                <a:cs typeface="Calibri"/>
                <a:sym typeface="Calibri"/>
              </a:rPr>
              <a:t> by die </a:t>
            </a:r>
            <a:r>
              <a:rPr lang="en-ZA" sz="1200" b="0" i="0" u="none" strike="noStrike" cap="none" dirty="0" err="1">
                <a:solidFill>
                  <a:schemeClr val="dk1"/>
                </a:solidFill>
                <a:effectLst/>
                <a:latin typeface="Calibri"/>
                <a:ea typeface="Calibri"/>
                <a:cs typeface="Calibri"/>
                <a:sym typeface="Calibri"/>
              </a:rPr>
              <a:t>maatskappy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sal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inpas</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err="1">
                <a:solidFill>
                  <a:schemeClr val="dk1"/>
                </a:solidFill>
                <a:effectLst/>
                <a:latin typeface="Calibri"/>
                <a:ea typeface="Calibri"/>
                <a:cs typeface="Calibri"/>
                <a:sym typeface="Calibri"/>
              </a:rPr>
              <a:t>Indien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 vir ’n </a:t>
            </a:r>
            <a:r>
              <a:rPr lang="en-ZA" sz="1200" b="0" i="0" u="none" strike="noStrike" cap="none" dirty="0" err="1">
                <a:solidFill>
                  <a:schemeClr val="dk1"/>
                </a:solidFill>
                <a:effectLst/>
                <a:latin typeface="Calibri"/>
                <a:ea typeface="Calibri"/>
                <a:cs typeface="Calibri"/>
                <a:sym typeface="Calibri"/>
              </a:rPr>
              <a:t>onderhoud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genooi</a:t>
            </a:r>
            <a:r>
              <a:rPr lang="en-ZA" sz="1200" b="0" i="0" u="none" strike="noStrike" cap="none" dirty="0">
                <a:solidFill>
                  <a:schemeClr val="dk1"/>
                </a:solidFill>
                <a:effectLst/>
                <a:latin typeface="Calibri"/>
                <a:ea typeface="Calibri"/>
                <a:cs typeface="Calibri"/>
                <a:sym typeface="Calibri"/>
              </a:rPr>
              <a:t> word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 is </a:t>
            </a:r>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belangrik</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reflekteer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jouself</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af</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vra</a:t>
            </a:r>
            <a:r>
              <a:rPr lang="en-ZA" sz="1200" b="0" i="0" u="none" strike="noStrike" cap="none" dirty="0">
                <a:solidFill>
                  <a:schemeClr val="dk1"/>
                </a:solidFill>
                <a:effectLst/>
                <a:latin typeface="Calibri"/>
                <a:ea typeface="Calibri"/>
                <a:cs typeface="Calibri"/>
                <a:sym typeface="Calibri"/>
              </a:rPr>
              <a:t>: Was </a:t>
            </a:r>
            <a:r>
              <a:rPr lang="en-ZA" sz="1200" b="0" i="0" u="none" strike="noStrike" cap="none" dirty="0" err="1">
                <a:solidFill>
                  <a:schemeClr val="dk1"/>
                </a:solidFill>
                <a:effectLst/>
                <a:latin typeface="Calibri"/>
                <a:ea typeface="Calibri"/>
                <a:cs typeface="Calibri"/>
                <a:sym typeface="Calibri"/>
              </a:rPr>
              <a:t>daar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iets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binne</a:t>
            </a:r>
            <a:r>
              <a:rPr lang="en-ZA" sz="1200" b="0" i="0" u="none" strike="noStrike" cap="none" dirty="0">
                <a:solidFill>
                  <a:schemeClr val="dk1"/>
                </a:solidFill>
                <a:effectLst/>
                <a:latin typeface="Calibri"/>
                <a:ea typeface="Calibri"/>
                <a:cs typeface="Calibri"/>
                <a:sym typeface="Calibri"/>
              </a:rPr>
              <a:t> my </a:t>
            </a:r>
            <a:r>
              <a:rPr lang="en-ZA" sz="1200" b="0" i="0" u="none" strike="noStrike" cap="none" dirty="0" err="1">
                <a:solidFill>
                  <a:schemeClr val="dk1"/>
                </a:solidFill>
                <a:effectLst/>
                <a:latin typeface="Calibri"/>
                <a:ea typeface="Calibri"/>
                <a:cs typeface="Calibri"/>
                <a:sym typeface="Calibri"/>
              </a:rPr>
              <a:t>beheer</a:t>
            </a:r>
            <a:r>
              <a:rPr lang="en-ZA" sz="1200" b="0" i="0" u="none" strike="noStrike" cap="none" dirty="0">
                <a:solidFill>
                  <a:schemeClr val="dk1"/>
                </a:solidFill>
                <a:effectLst/>
                <a:latin typeface="Calibri"/>
                <a:ea typeface="Calibri"/>
                <a:cs typeface="Calibri"/>
                <a:sym typeface="Calibri"/>
              </a:rPr>
              <a:t> wat ek </a:t>
            </a:r>
            <a:r>
              <a:rPr lang="en-ZA" sz="1200" b="0" i="0" u="none" strike="noStrike" cap="none" dirty="0" err="1">
                <a:solidFill>
                  <a:schemeClr val="dk1"/>
                </a:solidFill>
                <a:effectLst/>
                <a:latin typeface="Calibri"/>
                <a:ea typeface="Calibri"/>
                <a:cs typeface="Calibri"/>
                <a:sym typeface="Calibri"/>
              </a:rPr>
              <a:t>kon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verbeter</a:t>
            </a:r>
            <a:r>
              <a:rPr lang="en-ZA" sz="1200" b="0" i="0" u="none" strike="noStrike" cap="none" dirty="0">
                <a:solidFill>
                  <a:schemeClr val="dk1"/>
                </a:solidFill>
                <a:effectLst/>
                <a:latin typeface="Calibri"/>
                <a:ea typeface="Calibri"/>
                <a:cs typeface="Calibri"/>
                <a:sym typeface="Calibri"/>
              </a:rPr>
              <a:t> het?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Die </a:t>
            </a:r>
            <a:r>
              <a:rPr lang="en-US" sz="1200" b="0" i="0" u="none" strike="noStrike" cap="none" dirty="0" err="1">
                <a:solidFill>
                  <a:schemeClr val="dk1"/>
                </a:solidFill>
                <a:effectLst/>
                <a:latin typeface="Calibri"/>
                <a:ea typeface="Calibri"/>
                <a:cs typeface="Calibri"/>
                <a:sym typeface="Calibri"/>
              </a:rPr>
              <a:t>onderhoud</a:t>
            </a:r>
            <a:r>
              <a:rPr lang="en-US" sz="1200" b="0" i="0" u="none" strike="noStrike" cap="none" dirty="0">
                <a:solidFill>
                  <a:schemeClr val="dk1"/>
                </a:solidFill>
                <a:effectLst/>
                <a:latin typeface="Calibri"/>
                <a:ea typeface="Calibri"/>
                <a:cs typeface="Calibri"/>
                <a:sym typeface="Calibri"/>
              </a:rPr>
              <a:t> is </a:t>
            </a:r>
            <a:r>
              <a:rPr lang="en-US" sz="1200" b="0" i="0" u="none" strike="noStrike" cap="none" dirty="0" err="1">
                <a:solidFill>
                  <a:schemeClr val="dk1"/>
                </a:solidFill>
                <a:effectLst/>
                <a:latin typeface="Calibri"/>
                <a:ea typeface="Calibri"/>
                <a:cs typeface="Calibri"/>
                <a:sym typeface="Calibri"/>
              </a:rPr>
              <a:t>dikwels</a:t>
            </a:r>
            <a:r>
              <a:rPr lang="en-US" sz="1200" b="0" i="0" u="none" strike="noStrike" cap="none" dirty="0">
                <a:solidFill>
                  <a:schemeClr val="dk1"/>
                </a:solidFill>
                <a:effectLst/>
                <a:latin typeface="Calibri"/>
                <a:ea typeface="Calibri"/>
                <a:cs typeface="Calibri"/>
                <a:sym typeface="Calibri"/>
              </a:rPr>
              <a:t> die finale </a:t>
            </a:r>
            <a:r>
              <a:rPr lang="en-US" sz="1200" b="0" i="0" u="none" strike="noStrike" cap="none" dirty="0" err="1">
                <a:solidFill>
                  <a:schemeClr val="dk1"/>
                </a:solidFill>
                <a:effectLst/>
                <a:latin typeface="Calibri"/>
                <a:ea typeface="Calibri"/>
                <a:cs typeface="Calibri"/>
                <a:sym typeface="Calibri"/>
              </a:rPr>
              <a:t>stap</a:t>
            </a:r>
            <a:r>
              <a:rPr lang="en-US" sz="1200" b="0" i="0" u="none" strike="noStrike" cap="none" dirty="0">
                <a:solidFill>
                  <a:schemeClr val="dk1"/>
                </a:solidFill>
                <a:effectLst/>
                <a:latin typeface="Calibri"/>
                <a:ea typeface="Calibri"/>
                <a:cs typeface="Calibri"/>
                <a:sym typeface="Calibri"/>
              </a:rPr>
              <a:t> in die proses om die </a:t>
            </a:r>
            <a:r>
              <a:rPr lang="en-US" sz="1200" b="0" i="0" u="none" strike="noStrike" cap="none" dirty="0" err="1">
                <a:solidFill>
                  <a:schemeClr val="dk1"/>
                </a:solidFill>
                <a:effectLst/>
                <a:latin typeface="Calibri"/>
                <a:ea typeface="Calibri"/>
                <a:cs typeface="Calibri"/>
                <a:sym typeface="Calibri"/>
              </a:rPr>
              <a:t>geskikste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kandidaat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kies</a:t>
            </a:r>
            <a:r>
              <a:rPr lang="en-US" sz="1200" b="0" i="0" u="none" strike="noStrike" cap="none" dirty="0">
                <a:solidFill>
                  <a:schemeClr val="dk1"/>
                </a:solidFill>
                <a:effectLst/>
                <a:latin typeface="Calibri"/>
                <a:ea typeface="Calibri"/>
                <a:cs typeface="Calibri"/>
                <a:sym typeface="Calibri"/>
              </a:rPr>
              <a:t>. </a:t>
            </a:r>
            <a:r>
              <a:rPr lang="en-ZA" sz="1200" b="0" i="0" u="none" strike="noStrike" cap="none" dirty="0">
                <a:solidFill>
                  <a:schemeClr val="dk1"/>
                </a:solidFill>
                <a:effectLst/>
                <a:latin typeface="Calibri"/>
                <a:ea typeface="Calibri"/>
                <a:cs typeface="Calibri"/>
                <a:sym typeface="Calibri"/>
              </a:rPr>
              <a:t>As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egter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suksesvol</a:t>
            </a:r>
            <a:r>
              <a:rPr lang="en-ZA" sz="1200" b="0" i="0" u="none" strike="noStrike" cap="none" dirty="0">
                <a:solidFill>
                  <a:schemeClr val="dk1"/>
                </a:solidFill>
                <a:effectLst/>
                <a:latin typeface="Calibri"/>
                <a:ea typeface="Calibri"/>
                <a:cs typeface="Calibri"/>
                <a:sym typeface="Calibri"/>
              </a:rPr>
              <a:t> is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beteken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noodwendig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 vir die </a:t>
            </a:r>
            <a:r>
              <a:rPr lang="en-ZA" sz="1200" b="0" i="0" u="none" strike="noStrike" cap="none" dirty="0" err="1">
                <a:solidFill>
                  <a:schemeClr val="dk1"/>
                </a:solidFill>
                <a:effectLst/>
                <a:latin typeface="Calibri"/>
                <a:ea typeface="Calibri"/>
                <a:cs typeface="Calibri"/>
                <a:sym typeface="Calibri"/>
              </a:rPr>
              <a:t>werk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geskik</a:t>
            </a:r>
            <a:r>
              <a:rPr lang="en-ZA" sz="1200" b="0" i="0" u="none" strike="noStrike" cap="none" dirty="0">
                <a:solidFill>
                  <a:schemeClr val="dk1"/>
                </a:solidFill>
                <a:effectLst/>
                <a:latin typeface="Calibri"/>
                <a:ea typeface="Calibri"/>
                <a:cs typeface="Calibri"/>
                <a:sym typeface="Calibri"/>
              </a:rPr>
              <a:t> is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 Dit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bloot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beteken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dat</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ander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kandidaat</a:t>
            </a:r>
            <a:r>
              <a:rPr lang="en-ZA" sz="1200" b="0" i="0" u="none" strike="noStrike" cap="none" dirty="0">
                <a:solidFill>
                  <a:schemeClr val="dk1"/>
                </a:solidFill>
                <a:effectLst/>
                <a:latin typeface="Calibri"/>
                <a:ea typeface="Calibri"/>
                <a:cs typeface="Calibri"/>
                <a:sym typeface="Calibri"/>
              </a:rPr>
              <a:t> op </a:t>
            </a:r>
            <a:r>
              <a:rPr lang="en-ZA" sz="1200" b="0" i="0" u="none" strike="noStrike" cap="none" dirty="0" err="1">
                <a:solidFill>
                  <a:schemeClr val="dk1"/>
                </a:solidFill>
                <a:effectLst/>
                <a:latin typeface="Calibri"/>
                <a:ea typeface="Calibri"/>
                <a:cs typeface="Calibri"/>
                <a:sym typeface="Calibri"/>
              </a:rPr>
              <a:t>daardie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spesifieke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dag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beter</a:t>
            </a:r>
            <a:r>
              <a:rPr lang="en-ZA" sz="1200" b="0" i="0" u="none" strike="noStrike" cap="none" dirty="0">
                <a:solidFill>
                  <a:schemeClr val="dk1"/>
                </a:solidFill>
                <a:effectLst/>
                <a:latin typeface="Calibri"/>
                <a:ea typeface="Calibri"/>
                <a:cs typeface="Calibri"/>
                <a:sym typeface="Calibri"/>
              </a:rPr>
              <a:t> by die </a:t>
            </a:r>
            <a:r>
              <a:rPr lang="en-ZA" sz="1200" b="0" i="0" u="none" strike="noStrike" cap="none" dirty="0" err="1">
                <a:solidFill>
                  <a:schemeClr val="dk1"/>
                </a:solidFill>
                <a:effectLst/>
                <a:latin typeface="Calibri"/>
                <a:ea typeface="Calibri"/>
                <a:cs typeface="Calibri"/>
                <a:sym typeface="Calibri"/>
              </a:rPr>
              <a:t>pos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gepas</a:t>
            </a:r>
            <a:r>
              <a:rPr lang="en-ZA" sz="1200" b="0" i="0" u="none" strike="noStrike" cap="none" dirty="0">
                <a:solidFill>
                  <a:schemeClr val="dk1"/>
                </a:solidFill>
                <a:effectLst/>
                <a:latin typeface="Calibri"/>
                <a:ea typeface="Calibri"/>
                <a:cs typeface="Calibri"/>
                <a:sym typeface="Calibri"/>
              </a:rPr>
              <a:t> het. </a:t>
            </a:r>
            <a:r>
              <a:rPr lang="en-ZA" sz="1200" b="0" i="0" u="none" strike="noStrike" cap="none" dirty="0" err="1">
                <a:solidFill>
                  <a:schemeClr val="dk1"/>
                </a:solidFill>
                <a:effectLst/>
                <a:latin typeface="Calibri"/>
                <a:ea typeface="Calibri"/>
                <a:cs typeface="Calibri"/>
                <a:sym typeface="Calibri"/>
              </a:rPr>
              <a:t>Daarom</a:t>
            </a:r>
            <a:r>
              <a:rPr lang="en-ZA" sz="1200" b="0" i="0" u="none" strike="noStrike" cap="none" dirty="0">
                <a:solidFill>
                  <a:schemeClr val="dk1"/>
                </a:solidFill>
                <a:effectLst/>
                <a:latin typeface="Calibri"/>
                <a:ea typeface="Calibri"/>
                <a:cs typeface="Calibri"/>
                <a:sym typeface="Calibri"/>
              </a:rPr>
              <a:t> is </a:t>
            </a:r>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belangrik</a:t>
            </a:r>
            <a:r>
              <a:rPr lang="en-ZA" sz="1200" b="0" i="0" u="none" strike="noStrike" cap="none" dirty="0">
                <a:solidFill>
                  <a:schemeClr val="dk1"/>
                </a:solidFill>
                <a:effectLst/>
                <a:latin typeface="Calibri"/>
                <a:ea typeface="Calibri"/>
                <a:cs typeface="Calibri"/>
                <a:sym typeface="Calibri"/>
              </a:rPr>
              <a:t> om</a:t>
            </a:r>
            <a:r>
              <a:rPr lang="en-ZA" sz="1200" b="1"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onderhoudvaardighede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ontwikkel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sodat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jouself</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goed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voorstel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beste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moontlike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kans</a:t>
            </a:r>
            <a:r>
              <a:rPr lang="en-ZA" sz="1200" b="0" i="0" u="none" strike="noStrike" cap="none" dirty="0">
                <a:solidFill>
                  <a:schemeClr val="dk1"/>
                </a:solidFill>
                <a:effectLst/>
                <a:latin typeface="Calibri"/>
                <a:ea typeface="Calibri"/>
                <a:cs typeface="Calibri"/>
                <a:sym typeface="Calibri"/>
              </a:rPr>
              <a:t> op </a:t>
            </a:r>
            <a:r>
              <a:rPr lang="en-ZA" sz="1200" b="0" i="0" u="none" strike="noStrike" cap="none" dirty="0" err="1">
                <a:solidFill>
                  <a:schemeClr val="dk1"/>
                </a:solidFill>
                <a:effectLst/>
                <a:latin typeface="Calibri"/>
                <a:ea typeface="Calibri"/>
                <a:cs typeface="Calibri"/>
                <a:sym typeface="Calibri"/>
              </a:rPr>
              <a:t>sukses</a:t>
            </a:r>
            <a:r>
              <a:rPr lang="en-ZA" sz="1200" b="0" i="0" u="none" strike="noStrike" cap="none" dirty="0">
                <a:solidFill>
                  <a:schemeClr val="dk1"/>
                </a:solidFill>
                <a:effectLst/>
                <a:latin typeface="Calibri"/>
                <a:ea typeface="Calibri"/>
                <a:cs typeface="Calibri"/>
                <a:sym typeface="Calibri"/>
              </a:rPr>
              <a:t> gee. Hoe </a:t>
            </a:r>
            <a:r>
              <a:rPr lang="en-ZA" sz="1200" b="0" i="0" u="none" strike="noStrike" cap="none" dirty="0" err="1">
                <a:solidFill>
                  <a:schemeClr val="dk1"/>
                </a:solidFill>
                <a:effectLst/>
                <a:latin typeface="Calibri"/>
                <a:ea typeface="Calibri"/>
                <a:cs typeface="Calibri"/>
                <a:sym typeface="Calibri"/>
              </a:rPr>
              <a:t>meer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onderhoude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bywoon</a:t>
            </a:r>
            <a:r>
              <a:rPr lang="en-ZA" sz="1200" b="0" i="0" u="none" strike="noStrike" cap="none" dirty="0">
                <a:solidFill>
                  <a:schemeClr val="dk1"/>
                </a:solidFill>
                <a:effectLst/>
                <a:latin typeface="Calibri"/>
                <a:ea typeface="Calibri"/>
                <a:cs typeface="Calibri"/>
                <a:sym typeface="Calibri"/>
              </a:rPr>
              <a:t>, hoe </a:t>
            </a:r>
            <a:r>
              <a:rPr lang="en-ZA" sz="1200" b="0" i="0" u="none" strike="noStrike" cap="none" dirty="0" err="1">
                <a:solidFill>
                  <a:schemeClr val="dk1"/>
                </a:solidFill>
                <a:effectLst/>
                <a:latin typeface="Calibri"/>
                <a:ea typeface="Calibri"/>
                <a:cs typeface="Calibri"/>
                <a:sym typeface="Calibri"/>
              </a:rPr>
              <a:t>gemakliker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sal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met die proses </a:t>
            </a:r>
            <a:r>
              <a:rPr lang="en-ZA" sz="1200" b="0" i="0" u="none" strike="noStrike" cap="none" dirty="0" err="1">
                <a:solidFill>
                  <a:schemeClr val="dk1"/>
                </a:solidFill>
                <a:effectLst/>
                <a:latin typeface="Calibri"/>
                <a:ea typeface="Calibri"/>
                <a:cs typeface="Calibri"/>
                <a:sym typeface="Calibri"/>
              </a:rPr>
              <a:t>raak</a:t>
            </a:r>
            <a:r>
              <a:rPr lang="en-ZA" sz="1200" b="0" i="0" u="none" strike="noStrike" cap="none" dirty="0">
                <a:solidFill>
                  <a:schemeClr val="dk1"/>
                </a:solidFill>
                <a:effectLst/>
                <a:latin typeface="Calibri"/>
                <a:ea typeface="Calibri"/>
                <a:cs typeface="Calibri"/>
                <a:sym typeface="Calibri"/>
              </a:rPr>
              <a:t>. </a:t>
            </a:r>
            <a:endParaRPr lang="en-US" sz="1200" b="0" i="0" u="none" strike="noStrike" cap="none" dirty="0">
              <a:solidFill>
                <a:schemeClr val="dk1"/>
              </a:solidFill>
              <a:effectLst/>
              <a:latin typeface="Calibri"/>
              <a:ea typeface="Calibri"/>
              <a:cs typeface="Calibri"/>
              <a:sym typeface="Calibri"/>
            </a:endParaRPr>
          </a:p>
        </p:txBody>
      </p:sp>
      <p:sp>
        <p:nvSpPr>
          <p:cNvPr id="87" name="Google Shape;8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ZA"/>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Skyfie</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4 (</a:t>
            </a:r>
            <a:r>
              <a:rPr lang="en-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Persoonlike</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voorkoms</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af-ZA"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342900" lvl="0" indent="-342900">
              <a:buFont typeface="Symbol" panose="05050102010706020507" pitchFamily="18" charset="2"/>
              <a:buChar char=""/>
            </a:pPr>
            <a:r>
              <a:rPr lang="af-ZA" sz="1200" b="0" i="0" u="none" strike="noStrike" cap="none" dirty="0">
                <a:solidFill>
                  <a:schemeClr val="dk1"/>
                </a:solidFill>
                <a:effectLst/>
                <a:latin typeface="Calibri"/>
                <a:ea typeface="Calibri"/>
                <a:cs typeface="Calibri"/>
                <a:sym typeface="Calibri"/>
              </a:rPr>
              <a:t>Beplan vooraf wat jy gaan dra. Trek gepas aan vir die werk waarvoor jy aansoek doen. Jou klere hoef nie duur te wees nie, maar dit moet skoon en netjies wees. Maak seker jou algehele voorkoms is netjies. Vermy sterk parfuum en versorg jou hare.</a:t>
            </a:r>
            <a:endParaRPr lang="en-US" sz="1200" b="0" i="0" u="none" strike="noStrike" cap="none" dirty="0">
              <a:solidFill>
                <a:schemeClr val="dk1"/>
              </a:solidFill>
              <a:effectLst/>
              <a:latin typeface="Calibri"/>
              <a:ea typeface="Calibri"/>
              <a:cs typeface="Calibri"/>
              <a:sym typeface="Calibri"/>
            </a:endParaRPr>
          </a:p>
          <a:p>
            <a:pPr marL="0" lvl="0" indent="0">
              <a:buFont typeface="Symbol" panose="05050102010706020507" pitchFamily="18" charset="2"/>
              <a:buNone/>
            </a:pP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4</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7299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Skyfie</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5 </a:t>
            </a:r>
            <a:r>
              <a:rPr lang="en-ZA" sz="1200" b="1" i="0" u="none" strike="noStrike" cap="none" dirty="0">
                <a:solidFill>
                  <a:schemeClr val="dk1"/>
                </a:solidFill>
                <a:effectLst/>
                <a:latin typeface="Calibri"/>
                <a:ea typeface="Calibri"/>
                <a:cs typeface="Calibri"/>
                <a:sym typeface="Calibri"/>
              </a:rPr>
              <a:t>(Gedrag </a:t>
            </a:r>
            <a:r>
              <a:rPr lang="en-ZA" sz="1200" b="1" i="0" u="none" strike="noStrike" cap="none" dirty="0" err="1">
                <a:solidFill>
                  <a:schemeClr val="dk1"/>
                </a:solidFill>
                <a:effectLst/>
                <a:latin typeface="Calibri"/>
                <a:ea typeface="Calibri"/>
                <a:cs typeface="Calibri"/>
                <a:sym typeface="Calibri"/>
              </a:rPr>
              <a:t>en</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voorbereiding</a:t>
            </a:r>
            <a:r>
              <a:rPr lang="en-ZA" sz="1200" b="1" i="0" u="none" strike="noStrike" cap="none" dirty="0">
                <a:solidFill>
                  <a:schemeClr val="dk1"/>
                </a:solidFill>
                <a:effectLst/>
                <a:latin typeface="Calibri"/>
                <a:ea typeface="Calibri"/>
                <a:cs typeface="Calibri"/>
                <a:sym typeface="Calibri"/>
              </a:rPr>
              <a:t> vir </a:t>
            </a:r>
            <a:r>
              <a:rPr lang="en-ZA" sz="1200" b="1" i="0" u="none" strike="noStrike" cap="none" dirty="0" err="1">
                <a:solidFill>
                  <a:schemeClr val="dk1"/>
                </a:solidFill>
                <a:effectLst/>
                <a:latin typeface="Calibri"/>
                <a:ea typeface="Calibri"/>
                <a:cs typeface="Calibri"/>
                <a:sym typeface="Calibri"/>
              </a:rPr>
              <a:t>tipiese</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vrae</a:t>
            </a:r>
            <a:r>
              <a:rPr lang="en-ZA" sz="1200" b="1"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lvl="0"/>
            <a:r>
              <a:rPr lang="en-ZA" sz="1200" b="0" i="0" u="none" strike="noStrike" cap="none" dirty="0">
                <a:solidFill>
                  <a:schemeClr val="dk1"/>
                </a:solidFill>
                <a:effectLst/>
                <a:latin typeface="Calibri"/>
                <a:ea typeface="Calibri"/>
                <a:cs typeface="Calibri"/>
                <a:sym typeface="Calibri"/>
              </a:rPr>
              <a:t>Kom </a:t>
            </a:r>
            <a:r>
              <a:rPr lang="en-ZA" sz="1200" b="0" i="0" u="none" strike="noStrike" cap="none" dirty="0" err="1">
                <a:solidFill>
                  <a:schemeClr val="dk1"/>
                </a:solidFill>
                <a:effectLst/>
                <a:latin typeface="Calibri"/>
                <a:ea typeface="Calibri"/>
                <a:cs typeface="Calibri"/>
                <a:sym typeface="Calibri"/>
              </a:rPr>
              <a:t>ons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kyk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na</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volgende</a:t>
            </a:r>
            <a:r>
              <a:rPr lang="en-ZA" sz="1200" b="0" i="0" u="none" strike="noStrike" cap="none" dirty="0">
                <a:solidFill>
                  <a:schemeClr val="dk1"/>
                </a:solidFill>
                <a:effectLst/>
                <a:latin typeface="Calibri"/>
                <a:ea typeface="Calibri"/>
                <a:cs typeface="Calibri"/>
                <a:sym typeface="Calibri"/>
              </a:rPr>
              <a:t> video wat </a:t>
            </a:r>
            <a:r>
              <a:rPr lang="en-ZA" sz="1200" b="0" i="0" u="none" strike="noStrike" cap="none" dirty="0" err="1">
                <a:solidFill>
                  <a:schemeClr val="dk1"/>
                </a:solidFill>
                <a:effectLst/>
                <a:latin typeface="Calibri"/>
                <a:ea typeface="Calibri"/>
                <a:cs typeface="Calibri"/>
                <a:sym typeface="Calibri"/>
              </a:rPr>
              <a:t>verduidelik</a:t>
            </a:r>
            <a:r>
              <a:rPr lang="en-ZA" sz="1200" b="0" i="0" u="none" strike="noStrike" cap="none" dirty="0">
                <a:solidFill>
                  <a:schemeClr val="dk1"/>
                </a:solidFill>
                <a:effectLst/>
                <a:latin typeface="Calibri"/>
                <a:ea typeface="Calibri"/>
                <a:cs typeface="Calibri"/>
                <a:sym typeface="Calibri"/>
              </a:rPr>
              <a:t> hoe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tydens</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onderhoud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behoort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gedra</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hoe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vir </a:t>
            </a:r>
            <a:r>
              <a:rPr lang="en-ZA" sz="1200" b="0" i="0" u="none" strike="noStrike" cap="none" dirty="0" err="1">
                <a:solidFill>
                  <a:schemeClr val="dk1"/>
                </a:solidFill>
                <a:effectLst/>
                <a:latin typeface="Calibri"/>
                <a:ea typeface="Calibri"/>
                <a:cs typeface="Calibri"/>
                <a:sym typeface="Calibri"/>
              </a:rPr>
              <a:t>tipiese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vrae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voorberei</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457200">
              <a:buNone/>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Kyk video:</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buNone/>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Top Interview Tips: Common Questions, Nonverbal Communication &amp; More | Indeed</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buNone/>
            </a:pPr>
            <a:r>
              <a:rPr lang="en-ZA" sz="12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bit.ly/48HDbKF</a:t>
            </a:r>
            <a:r>
              <a:rPr lang="en-ZA"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(4 min 57 </a:t>
            </a:r>
            <a:r>
              <a:rPr lang="en-ZA" sz="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sek</a:t>
            </a:r>
            <a:r>
              <a:rPr lang="en-ZA"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b="1" dirty="0">
                <a:solidFill>
                  <a:srgbClr val="EE0000"/>
                </a:solidFill>
                <a:effectLst/>
                <a:latin typeface="Calibri" panose="020F0502020204030204" pitchFamily="34" charset="0"/>
                <a:ea typeface="Calibri" panose="020F0502020204030204" pitchFamily="34" charset="0"/>
                <a:cs typeface="Calibri" panose="020F0502020204030204" pitchFamily="34" charset="0"/>
              </a:rPr>
              <a:t>Nota </a:t>
            </a:r>
            <a:r>
              <a:rPr lang="en-ZA" sz="1200" b="1" dirty="0" err="1">
                <a:solidFill>
                  <a:srgbClr val="EE0000"/>
                </a:solidFill>
                <a:effectLst/>
                <a:latin typeface="Calibri" panose="020F0502020204030204" pitchFamily="34" charset="0"/>
                <a:ea typeface="Calibri" panose="020F0502020204030204" pitchFamily="34" charset="0"/>
                <a:cs typeface="Calibri" panose="020F0502020204030204" pitchFamily="34" charset="0"/>
              </a:rPr>
              <a:t>aan</a:t>
            </a:r>
            <a:r>
              <a:rPr lang="en-ZA" sz="1200" b="1" dirty="0">
                <a:solidFill>
                  <a:srgbClr val="EE0000"/>
                </a:solidFill>
                <a:effectLst/>
                <a:latin typeface="Calibri" panose="020F0502020204030204" pitchFamily="34" charset="0"/>
                <a:ea typeface="Calibri" panose="020F0502020204030204" pitchFamily="34" charset="0"/>
                <a:cs typeface="Calibri" panose="020F0502020204030204" pitchFamily="34" charset="0"/>
              </a:rPr>
              <a:t> </a:t>
            </a:r>
            <a:r>
              <a:rPr lang="en-ZA" sz="1200" b="1" dirty="0" err="1">
                <a:solidFill>
                  <a:srgbClr val="EE0000"/>
                </a:solidFill>
                <a:effectLst/>
                <a:latin typeface="Calibri" panose="020F0502020204030204" pitchFamily="34" charset="0"/>
                <a:ea typeface="Calibri" panose="020F0502020204030204" pitchFamily="34" charset="0"/>
                <a:cs typeface="Calibri" panose="020F0502020204030204" pitchFamily="34" charset="0"/>
              </a:rPr>
              <a:t>onderwyser</a:t>
            </a:r>
            <a:r>
              <a:rPr lang="en-ZA" sz="1200" b="1" dirty="0">
                <a:solidFill>
                  <a:srgbClr val="EE0000"/>
                </a:solidFill>
                <a:effectLst/>
                <a:latin typeface="Calibri" panose="020F0502020204030204" pitchFamily="34" charset="0"/>
                <a:ea typeface="Calibri" panose="020F0502020204030204" pitchFamily="34" charset="0"/>
                <a:cs typeface="Calibri" panose="020F0502020204030204" pitchFamily="34" charset="0"/>
              </a:rPr>
              <a:t>:</a:t>
            </a:r>
            <a:r>
              <a:rPr lang="en-ZA" sz="1200" dirty="0">
                <a:solidFill>
                  <a:srgbClr val="EE0000"/>
                </a:solidFill>
                <a:effectLst/>
                <a:latin typeface="Calibri" panose="020F0502020204030204" pitchFamily="34" charset="0"/>
                <a:ea typeface="Calibri" panose="020F0502020204030204" pitchFamily="34" charset="0"/>
                <a:cs typeface="Calibri" panose="020F0502020204030204" pitchFamily="34" charset="0"/>
              </a:rPr>
              <a:t> </a:t>
            </a:r>
            <a:r>
              <a:rPr lang="en-ZA" sz="1200" b="0" i="0" u="none" strike="noStrike" cap="none" dirty="0">
                <a:solidFill>
                  <a:schemeClr val="dk1"/>
                </a:solidFill>
                <a:effectLst/>
                <a:latin typeface="Calibri"/>
                <a:ea typeface="Calibri"/>
                <a:cs typeface="Calibri"/>
                <a:sym typeface="Calibri"/>
              </a:rPr>
              <a:t>Die </a:t>
            </a:r>
            <a:r>
              <a:rPr lang="en-ZA" sz="1200" b="0" i="0" u="none" strike="noStrike" cap="none" dirty="0" err="1">
                <a:solidFill>
                  <a:schemeClr val="dk1"/>
                </a:solidFill>
                <a:effectLst/>
                <a:latin typeface="Calibri"/>
                <a:ea typeface="Calibri"/>
                <a:cs typeface="Calibri"/>
                <a:sym typeface="Calibri"/>
              </a:rPr>
              <a:t>inhoud</a:t>
            </a:r>
            <a:r>
              <a:rPr lang="en-ZA" sz="1200" b="0" i="0" u="none" strike="noStrike" cap="none" dirty="0">
                <a:solidFill>
                  <a:schemeClr val="dk1"/>
                </a:solidFill>
                <a:effectLst/>
                <a:latin typeface="Calibri"/>
                <a:ea typeface="Calibri"/>
                <a:cs typeface="Calibri"/>
                <a:sym typeface="Calibri"/>
              </a:rPr>
              <a:t> van </a:t>
            </a:r>
            <a:r>
              <a:rPr lang="en-ZA" sz="1200" b="0" i="0" u="none" strike="noStrike" cap="none" dirty="0" err="1">
                <a:solidFill>
                  <a:schemeClr val="dk1"/>
                </a:solidFill>
                <a:effectLst/>
                <a:latin typeface="Calibri"/>
                <a:ea typeface="Calibri"/>
                <a:cs typeface="Calibri"/>
                <a:sym typeface="Calibri"/>
              </a:rPr>
              <a:t>hierdie</a:t>
            </a:r>
            <a:r>
              <a:rPr lang="en-ZA" sz="1200" b="0" i="0" u="none" strike="noStrike" cap="none" dirty="0">
                <a:solidFill>
                  <a:schemeClr val="dk1"/>
                </a:solidFill>
                <a:effectLst/>
                <a:latin typeface="Calibri"/>
                <a:ea typeface="Calibri"/>
                <a:cs typeface="Calibri"/>
                <a:sym typeface="Calibri"/>
              </a:rPr>
              <a:t> video word </a:t>
            </a:r>
            <a:r>
              <a:rPr lang="en-ZA" sz="1200" b="0" i="0" u="none" strike="noStrike" cap="none" dirty="0" err="1">
                <a:solidFill>
                  <a:schemeClr val="dk1"/>
                </a:solidFill>
                <a:effectLst/>
                <a:latin typeface="Calibri"/>
                <a:ea typeface="Calibri"/>
                <a:cs typeface="Calibri"/>
                <a:sym typeface="Calibri"/>
              </a:rPr>
              <a:t>volledig</a:t>
            </a:r>
            <a:r>
              <a:rPr lang="en-ZA" sz="1200" b="0" i="0" u="none" strike="noStrike" cap="none" dirty="0">
                <a:solidFill>
                  <a:schemeClr val="dk1"/>
                </a:solidFill>
                <a:effectLst/>
                <a:latin typeface="Calibri"/>
                <a:ea typeface="Calibri"/>
                <a:cs typeface="Calibri"/>
                <a:sym typeface="Calibri"/>
              </a:rPr>
              <a:t> in die </a:t>
            </a:r>
            <a:r>
              <a:rPr lang="en-ZA" sz="1200" b="1" i="1" u="sng" strike="noStrike" cap="none" dirty="0" err="1">
                <a:solidFill>
                  <a:schemeClr val="dk1"/>
                </a:solidFill>
                <a:effectLst/>
                <a:latin typeface="Calibri"/>
                <a:ea typeface="Calibri"/>
                <a:cs typeface="Calibri"/>
                <a:sym typeface="Calibri"/>
              </a:rPr>
              <a:t>Inhoudsopsomming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vasgelê</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waarna</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leerders</a:t>
            </a:r>
            <a:r>
              <a:rPr lang="en-ZA" sz="1200" b="0" i="0" u="none" strike="noStrike" cap="none" dirty="0">
                <a:solidFill>
                  <a:schemeClr val="dk1"/>
                </a:solidFill>
                <a:effectLst/>
                <a:latin typeface="Calibri"/>
                <a:ea typeface="Calibri"/>
                <a:cs typeface="Calibri"/>
                <a:sym typeface="Calibri"/>
              </a:rPr>
              <a:t> later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verwys</a:t>
            </a:r>
            <a:r>
              <a:rPr lang="en-ZA" sz="1200" b="0" i="0" u="none" strike="noStrike" cap="none" dirty="0">
                <a:solidFill>
                  <a:schemeClr val="dk1"/>
                </a:solidFill>
                <a:effectLst/>
                <a:latin typeface="Calibri"/>
                <a:ea typeface="Calibri"/>
                <a:cs typeface="Calibri"/>
                <a:sym typeface="Calibri"/>
              </a:rPr>
              <a:t>.</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buNone/>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b="0" i="0" u="none" strike="noStrike" cap="none" dirty="0" err="1">
                <a:solidFill>
                  <a:schemeClr val="dk1"/>
                </a:solidFill>
                <a:effectLst/>
                <a:latin typeface="Calibri"/>
                <a:ea typeface="Calibri"/>
                <a:cs typeface="Calibri"/>
                <a:sym typeface="Calibri"/>
              </a:rPr>
              <a:t>Leerders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moet</a:t>
            </a:r>
            <a:r>
              <a:rPr lang="en-ZA" sz="1200" b="0" i="0" u="none" strike="noStrike" cap="none" dirty="0">
                <a:solidFill>
                  <a:schemeClr val="dk1"/>
                </a:solidFill>
                <a:effectLst/>
                <a:latin typeface="Calibri"/>
                <a:ea typeface="Calibri"/>
                <a:cs typeface="Calibri"/>
                <a:sym typeface="Calibri"/>
              </a:rPr>
              <a:t> </a:t>
            </a:r>
            <a:r>
              <a:rPr lang="en-ZA" sz="1200" b="1" i="1" u="none" strike="noStrike" cap="none" dirty="0" err="1">
                <a:solidFill>
                  <a:schemeClr val="dk1"/>
                </a:solidFill>
                <a:effectLst/>
                <a:latin typeface="Calibri"/>
                <a:ea typeface="Calibri"/>
                <a:cs typeface="Calibri"/>
                <a:sym typeface="Calibri"/>
              </a:rPr>
              <a:t>Aktiwiteit</a:t>
            </a:r>
            <a:r>
              <a:rPr lang="en-ZA" sz="1200" b="1" i="1" u="none" strike="noStrike" cap="none" dirty="0">
                <a:solidFill>
                  <a:schemeClr val="dk1"/>
                </a:solidFill>
                <a:effectLst/>
                <a:latin typeface="Calibri"/>
                <a:ea typeface="Calibri"/>
                <a:cs typeface="Calibri"/>
                <a:sym typeface="Calibri"/>
              </a:rPr>
              <a:t> 1</a:t>
            </a:r>
            <a:r>
              <a:rPr lang="en-ZA" sz="1200" b="0" i="0" u="none" strike="noStrike" cap="none" dirty="0">
                <a:solidFill>
                  <a:schemeClr val="dk1"/>
                </a:solidFill>
                <a:effectLst/>
                <a:latin typeface="Calibri"/>
                <a:ea typeface="Calibri"/>
                <a:cs typeface="Calibri"/>
                <a:sym typeface="Calibri"/>
              </a:rPr>
              <a:t> (</a:t>
            </a:r>
            <a:r>
              <a:rPr lang="en-ZA" sz="1200" b="1" i="1" u="sng" strike="noStrike" cap="none" dirty="0">
                <a:solidFill>
                  <a:schemeClr val="dk1"/>
                </a:solidFill>
                <a:effectLst/>
                <a:latin typeface="Calibri"/>
                <a:ea typeface="Calibri"/>
                <a:cs typeface="Calibri"/>
                <a:sym typeface="Calibri"/>
              </a:rPr>
              <a:t>Les 3 – </a:t>
            </a:r>
            <a:r>
              <a:rPr lang="en-ZA" sz="1200" b="1" i="1" u="sng" strike="noStrike" cap="none" dirty="0" err="1">
                <a:solidFill>
                  <a:schemeClr val="dk1"/>
                </a:solidFill>
                <a:effectLst/>
                <a:latin typeface="Calibri"/>
                <a:ea typeface="Calibri"/>
                <a:cs typeface="Calibri"/>
                <a:sym typeface="Calibri"/>
              </a:rPr>
              <a:t>Werkkaart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voltooi</a:t>
            </a:r>
            <a:r>
              <a:rPr lang="en-ZA" sz="1200" b="0" i="0" u="none" strike="noStrike" cap="none" dirty="0">
                <a:solidFill>
                  <a:schemeClr val="dk1"/>
                </a:solidFill>
                <a:effectLst/>
                <a:latin typeface="Calibri"/>
                <a:ea typeface="Calibri"/>
                <a:cs typeface="Calibri"/>
                <a:sym typeface="Calibri"/>
              </a:rPr>
              <a:t>. </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err="1">
                <a:solidFill>
                  <a:schemeClr val="dk1"/>
                </a:solidFill>
                <a:effectLst/>
                <a:latin typeface="Calibri"/>
                <a:ea typeface="Calibri"/>
                <a:cs typeface="Calibri"/>
                <a:sym typeface="Calibri"/>
              </a:rPr>
              <a:t>Antwoorde</a:t>
            </a:r>
            <a:r>
              <a:rPr lang="en-ZA" sz="1200" b="0" i="0" u="none" strike="noStrike" cap="none" dirty="0">
                <a:solidFill>
                  <a:schemeClr val="dk1"/>
                </a:solidFill>
                <a:effectLst/>
                <a:latin typeface="Calibri"/>
                <a:ea typeface="Calibri"/>
                <a:cs typeface="Calibri"/>
                <a:sym typeface="Calibri"/>
              </a:rPr>
              <a:t> is in die </a:t>
            </a:r>
            <a:r>
              <a:rPr lang="en-ZA" sz="1200" b="1" i="1" u="sng" strike="noStrike" cap="none" dirty="0">
                <a:solidFill>
                  <a:schemeClr val="dk1"/>
                </a:solidFill>
                <a:effectLst/>
                <a:latin typeface="Calibri"/>
                <a:ea typeface="Calibri"/>
                <a:cs typeface="Calibri"/>
                <a:sym typeface="Calibri"/>
              </a:rPr>
              <a:t>Les 3 – </a:t>
            </a:r>
            <a:r>
              <a:rPr lang="en-ZA" sz="1200" b="1" i="1" u="sng" strike="noStrike" cap="none" dirty="0" err="1">
                <a:solidFill>
                  <a:schemeClr val="dk1"/>
                </a:solidFill>
                <a:effectLst/>
                <a:latin typeface="Calibri"/>
                <a:ea typeface="Calibri"/>
                <a:cs typeface="Calibri"/>
                <a:sym typeface="Calibri"/>
              </a:rPr>
              <a:t>Werkkaart</a:t>
            </a:r>
            <a:r>
              <a:rPr lang="en-ZA" sz="1200" b="1" i="1" u="sng" strike="noStrike" cap="none" dirty="0">
                <a:solidFill>
                  <a:schemeClr val="dk1"/>
                </a:solidFill>
                <a:effectLst/>
                <a:latin typeface="Calibri"/>
                <a:ea typeface="Calibri"/>
                <a:cs typeface="Calibri"/>
                <a:sym typeface="Calibri"/>
              </a:rPr>
              <a:t> MEMO</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beskikbaar</a:t>
            </a:r>
            <a:r>
              <a:rPr lang="en-ZA" sz="1200" b="0" i="0" u="none" strike="noStrike" cap="none" dirty="0">
                <a:solidFill>
                  <a:schemeClr val="dk1"/>
                </a:solidFill>
                <a:effectLst/>
                <a:latin typeface="Calibri"/>
                <a:ea typeface="Calibri"/>
                <a:cs typeface="Calibri"/>
                <a:sym typeface="Calibri"/>
              </a:rPr>
              <a:t>. </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5</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7455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59D6342B-2A8F-C26E-8E5F-E7426C801E65}"/>
            </a:ext>
          </a:extLst>
        </p:cNvPr>
        <p:cNvGrpSpPr/>
        <p:nvPr/>
      </p:nvGrpSpPr>
      <p:grpSpPr>
        <a:xfrm>
          <a:off x="0" y="0"/>
          <a:ext cx="0" cy="0"/>
          <a:chOff x="0" y="0"/>
          <a:chExt cx="0" cy="0"/>
        </a:xfrm>
      </p:grpSpPr>
      <p:sp>
        <p:nvSpPr>
          <p:cNvPr id="85" name="Google Shape;85;p3:notes">
            <a:extLst>
              <a:ext uri="{FF2B5EF4-FFF2-40B4-BE49-F238E27FC236}">
                <a16:creationId xmlns:a16="http://schemas.microsoft.com/office/drawing/2014/main" id="{DD1D8BC7-484F-CE8F-50E1-AF52DA8DF4A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3:notes">
            <a:extLst>
              <a:ext uri="{FF2B5EF4-FFF2-40B4-BE49-F238E27FC236}">
                <a16:creationId xmlns:a16="http://schemas.microsoft.com/office/drawing/2014/main" id="{51B35695-418C-C1F8-3882-7EE26C6A7DB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buFont typeface="Symbol" panose="05050102010706020507" pitchFamily="18" charset="2"/>
              <a:buChar char=""/>
            </a:pPr>
            <a:r>
              <a:rPr lang="en-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Skyfie</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6: </a:t>
            </a:r>
            <a:r>
              <a:rPr lang="en-US" sz="1200" b="0" i="0" u="none" strike="noStrike" cap="none" dirty="0">
                <a:solidFill>
                  <a:schemeClr val="dk1"/>
                </a:solidFill>
                <a:effectLst/>
                <a:latin typeface="Calibri"/>
                <a:ea typeface="Calibri"/>
                <a:cs typeface="Calibri"/>
                <a:sym typeface="Calibri"/>
              </a:rPr>
              <a:t>Goeie </a:t>
            </a:r>
            <a:r>
              <a:rPr lang="en-US" sz="1200" b="0" i="0" u="none" strike="noStrike" cap="none" dirty="0" err="1">
                <a:solidFill>
                  <a:schemeClr val="dk1"/>
                </a:solidFill>
                <a:effectLst/>
                <a:latin typeface="Calibri"/>
                <a:ea typeface="Calibri"/>
                <a:cs typeface="Calibri"/>
                <a:sym typeface="Calibri"/>
              </a:rPr>
              <a:t>onderhoudvoering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verg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voorbereiding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én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oefening</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Jy het nou 8 minute om vir ’n </a:t>
            </a:r>
            <a:r>
              <a:rPr lang="en-US" sz="1200" b="0" i="0" u="none" strike="noStrike" cap="none" dirty="0" err="1">
                <a:solidFill>
                  <a:schemeClr val="dk1"/>
                </a:solidFill>
                <a:effectLst/>
                <a:latin typeface="Calibri"/>
                <a:ea typeface="Calibri"/>
                <a:cs typeface="Calibri"/>
                <a:sym typeface="Calibri"/>
              </a:rPr>
              <a:t>oefenonderhoud</a:t>
            </a:r>
            <a:r>
              <a:rPr lang="en-US" sz="1200" b="0" i="0" u="none" strike="noStrike" cap="none" dirty="0">
                <a:solidFill>
                  <a:schemeClr val="dk1"/>
                </a:solidFill>
                <a:effectLst/>
                <a:latin typeface="Calibri"/>
                <a:ea typeface="Calibri"/>
                <a:cs typeface="Calibri"/>
                <a:sym typeface="Calibri"/>
              </a:rPr>
              <a:t> met </a:t>
            </a:r>
            <a:r>
              <a:rPr lang="en-US" sz="1200" b="0" i="0" u="none" strike="noStrike" cap="none" dirty="0" err="1">
                <a:solidFill>
                  <a:schemeClr val="dk1"/>
                </a:solidFill>
                <a:effectLst/>
                <a:latin typeface="Calibri"/>
                <a:ea typeface="Calibri"/>
                <a:cs typeface="Calibri"/>
                <a:sym typeface="Calibri"/>
              </a:rPr>
              <a:t>een</a:t>
            </a:r>
            <a:r>
              <a:rPr lang="en-US" sz="1200" b="0" i="0" u="none" strike="noStrike" cap="none" dirty="0">
                <a:solidFill>
                  <a:schemeClr val="dk1"/>
                </a:solidFill>
                <a:effectLst/>
                <a:latin typeface="Calibri"/>
                <a:ea typeface="Calibri"/>
                <a:cs typeface="Calibri"/>
                <a:sym typeface="Calibri"/>
              </a:rPr>
              <a:t> van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klasmaats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voor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berei</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Stel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voor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is </a:t>
            </a:r>
            <a:r>
              <a:rPr lang="en-US" sz="1200" b="0" i="0" u="none" strike="noStrike" cap="none" dirty="0" err="1">
                <a:solidFill>
                  <a:schemeClr val="dk1"/>
                </a:solidFill>
                <a:effectLst/>
                <a:latin typeface="Calibri"/>
                <a:ea typeface="Calibri"/>
                <a:cs typeface="Calibri"/>
                <a:sym typeface="Calibri"/>
              </a:rPr>
              <a:t>genooi</a:t>
            </a:r>
            <a:r>
              <a:rPr lang="en-US" sz="1200" b="0" i="0" u="none" strike="noStrike" cap="none" dirty="0">
                <a:solidFill>
                  <a:schemeClr val="dk1"/>
                </a:solidFill>
                <a:effectLst/>
                <a:latin typeface="Calibri"/>
                <a:ea typeface="Calibri"/>
                <a:cs typeface="Calibri"/>
                <a:sym typeface="Calibri"/>
              </a:rPr>
              <a:t> vir ’n </a:t>
            </a:r>
            <a:r>
              <a:rPr lang="en-US" sz="1200" b="0" i="0" u="none" strike="noStrike" cap="none" dirty="0" err="1">
                <a:solidFill>
                  <a:schemeClr val="dk1"/>
                </a:solidFill>
                <a:effectLst/>
                <a:latin typeface="Calibri"/>
                <a:ea typeface="Calibri"/>
                <a:cs typeface="Calibri"/>
                <a:sym typeface="Calibri"/>
              </a:rPr>
              <a:t>onderhoud</a:t>
            </a:r>
            <a:r>
              <a:rPr lang="en-US" sz="1200" b="0" i="0" u="none" strike="noStrike" cap="none" dirty="0">
                <a:solidFill>
                  <a:schemeClr val="dk1"/>
                </a:solidFill>
                <a:effectLst/>
                <a:latin typeface="Calibri"/>
                <a:ea typeface="Calibri"/>
                <a:cs typeface="Calibri"/>
                <a:sym typeface="Calibri"/>
              </a:rPr>
              <a:t> vir die </a:t>
            </a:r>
            <a:r>
              <a:rPr lang="en-US" sz="1200" b="0" i="0" u="none" strike="noStrike" cap="none" dirty="0" err="1">
                <a:solidFill>
                  <a:schemeClr val="dk1"/>
                </a:solidFill>
                <a:effectLst/>
                <a:latin typeface="Calibri"/>
                <a:ea typeface="Calibri"/>
                <a:cs typeface="Calibri"/>
                <a:sym typeface="Calibri"/>
              </a:rPr>
              <a:t>deeltydse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werk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waarvoor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in Les 1 </a:t>
            </a:r>
            <a:r>
              <a:rPr lang="en-US" sz="1200" b="0" i="0" u="none" strike="noStrike" cap="none" dirty="0" err="1">
                <a:solidFill>
                  <a:schemeClr val="dk1"/>
                </a:solidFill>
                <a:effectLst/>
                <a:latin typeface="Calibri"/>
                <a:ea typeface="Calibri"/>
                <a:cs typeface="Calibri"/>
                <a:sym typeface="Calibri"/>
              </a:rPr>
              <a:t>aansoek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gedoen</a:t>
            </a:r>
            <a:r>
              <a:rPr lang="en-US" sz="1200" b="0" i="0" u="none" strike="noStrike" cap="none" dirty="0">
                <a:solidFill>
                  <a:schemeClr val="dk1"/>
                </a:solidFill>
                <a:effectLst/>
                <a:latin typeface="Calibri"/>
                <a:ea typeface="Calibri"/>
                <a:cs typeface="Calibri"/>
                <a:sym typeface="Calibri"/>
              </a:rPr>
              <a:t> het toe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aansoekbrief</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opgestel</a:t>
            </a:r>
            <a:r>
              <a:rPr lang="en-US" sz="1200" b="0" i="0" u="none" strike="noStrike" cap="none" dirty="0">
                <a:solidFill>
                  <a:schemeClr val="dk1"/>
                </a:solidFill>
                <a:effectLst/>
                <a:latin typeface="Calibri"/>
                <a:ea typeface="Calibri"/>
                <a:cs typeface="Calibri"/>
                <a:sym typeface="Calibri"/>
              </a:rPr>
              <a:t> het (</a:t>
            </a:r>
            <a:r>
              <a:rPr lang="en-US" sz="1200" b="1" i="1" u="none" strike="noStrike" cap="none" dirty="0" err="1">
                <a:solidFill>
                  <a:schemeClr val="dk1"/>
                </a:solidFill>
                <a:effectLst/>
                <a:latin typeface="Calibri"/>
                <a:ea typeface="Calibri"/>
                <a:cs typeface="Calibri"/>
                <a:sym typeface="Calibri"/>
              </a:rPr>
              <a:t>Aktiwiteit</a:t>
            </a:r>
            <a:r>
              <a:rPr lang="en-US" sz="1200" b="1" i="1" u="none" strike="noStrike" cap="none" dirty="0">
                <a:solidFill>
                  <a:schemeClr val="dk1"/>
                </a:solidFill>
                <a:effectLst/>
                <a:latin typeface="Calibri"/>
                <a:ea typeface="Calibri"/>
                <a:cs typeface="Calibri"/>
                <a:sym typeface="Calibri"/>
              </a:rPr>
              <a:t> 2, </a:t>
            </a:r>
            <a:r>
              <a:rPr lang="en-US" sz="1200" b="1" i="1" u="sng" strike="noStrike" cap="none" dirty="0">
                <a:solidFill>
                  <a:schemeClr val="dk1"/>
                </a:solidFill>
                <a:effectLst/>
                <a:latin typeface="Calibri"/>
                <a:ea typeface="Calibri"/>
                <a:cs typeface="Calibri"/>
                <a:sym typeface="Calibri"/>
              </a:rPr>
              <a:t>Les 1 – </a:t>
            </a:r>
            <a:r>
              <a:rPr lang="en-US" sz="1200" b="1" i="1" u="sng" strike="noStrike" cap="none" dirty="0" err="1">
                <a:solidFill>
                  <a:schemeClr val="dk1"/>
                </a:solidFill>
                <a:effectLst/>
                <a:latin typeface="Calibri"/>
                <a:ea typeface="Calibri"/>
                <a:cs typeface="Calibri"/>
                <a:sym typeface="Calibri"/>
              </a:rPr>
              <a:t>Werkkaart</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Jy mag </a:t>
            </a:r>
            <a:r>
              <a:rPr lang="en-US" sz="1200" b="0" i="0" u="none" strike="noStrike" cap="none" dirty="0" err="1">
                <a:solidFill>
                  <a:schemeClr val="dk1"/>
                </a:solidFill>
                <a:effectLst/>
                <a:latin typeface="Calibri"/>
                <a:ea typeface="Calibri"/>
                <a:cs typeface="Calibri"/>
                <a:sym typeface="Calibri"/>
              </a:rPr>
              <a:t>kreatief</a:t>
            </a:r>
            <a:r>
              <a:rPr lang="en-US" sz="1200" b="0" i="0" u="none" strike="noStrike" cap="none" dirty="0">
                <a:solidFill>
                  <a:schemeClr val="dk1"/>
                </a:solidFill>
                <a:effectLst/>
                <a:latin typeface="Calibri"/>
                <a:ea typeface="Calibri"/>
                <a:cs typeface="Calibri"/>
                <a:sym typeface="Calibri"/>
              </a:rPr>
              <a:t> wees met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antwoorde</a:t>
            </a:r>
            <a:r>
              <a:rPr lang="en-US" sz="1200" b="0" i="0" u="none" strike="noStrike" cap="none" dirty="0">
                <a:solidFill>
                  <a:schemeClr val="dk1"/>
                </a:solidFill>
                <a:effectLst/>
                <a:latin typeface="Calibri"/>
                <a:ea typeface="Calibri"/>
                <a:cs typeface="Calibri"/>
                <a:sym typeface="Calibri"/>
              </a:rPr>
              <a:t>, maar </a:t>
            </a:r>
            <a:r>
              <a:rPr lang="en-US" sz="1200" b="0" i="0" u="none" strike="noStrike" cap="none" dirty="0" err="1">
                <a:solidFill>
                  <a:schemeClr val="dk1"/>
                </a:solidFill>
                <a:effectLst/>
                <a:latin typeface="Calibri"/>
                <a:ea typeface="Calibri"/>
                <a:cs typeface="Calibri"/>
                <a:sym typeface="Calibri"/>
              </a:rPr>
              <a:t>dit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moet</a:t>
            </a:r>
            <a:r>
              <a:rPr lang="en-US" sz="1200" b="0" i="0" u="none" strike="noStrike" cap="none" dirty="0">
                <a:solidFill>
                  <a:schemeClr val="dk1"/>
                </a:solidFill>
                <a:effectLst/>
                <a:latin typeface="Calibri"/>
                <a:ea typeface="Calibri"/>
                <a:cs typeface="Calibri"/>
                <a:sym typeface="Calibri"/>
              </a:rPr>
              <a:t> steeds </a:t>
            </a:r>
            <a:r>
              <a:rPr lang="en-US" sz="1200" b="0" i="0" u="none" strike="noStrike" cap="none" dirty="0" err="1">
                <a:solidFill>
                  <a:schemeClr val="dk1"/>
                </a:solidFill>
                <a:effectLst/>
                <a:latin typeface="Calibri"/>
                <a:ea typeface="Calibri"/>
                <a:cs typeface="Calibri"/>
                <a:sym typeface="Calibri"/>
              </a:rPr>
              <a:t>realisties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professioneel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klink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Gebruik</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inligting</a:t>
            </a:r>
            <a:r>
              <a:rPr lang="en-US" sz="1200" b="0" i="0" u="none" strike="noStrike" cap="none" dirty="0">
                <a:solidFill>
                  <a:schemeClr val="dk1"/>
                </a:solidFill>
                <a:effectLst/>
                <a:latin typeface="Calibri"/>
                <a:ea typeface="Calibri"/>
                <a:cs typeface="Calibri"/>
                <a:sym typeface="Calibri"/>
              </a:rPr>
              <a:t> in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CV om die </a:t>
            </a:r>
            <a:r>
              <a:rPr lang="en-US" sz="1200" b="0" i="0" u="none" strike="noStrike" cap="none" dirty="0" err="1">
                <a:solidFill>
                  <a:schemeClr val="dk1"/>
                </a:solidFill>
                <a:effectLst/>
                <a:latin typeface="Calibri"/>
                <a:ea typeface="Calibri"/>
                <a:cs typeface="Calibri"/>
                <a:sym typeface="Calibri"/>
              </a:rPr>
              <a:t>onderhoudsvrae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beantwoord</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err="1">
                <a:solidFill>
                  <a:schemeClr val="dk1"/>
                </a:solidFill>
                <a:effectLst/>
                <a:latin typeface="Calibri"/>
                <a:ea typeface="Calibri"/>
                <a:cs typeface="Calibri"/>
                <a:sym typeface="Calibri"/>
              </a:rPr>
              <a:t>Gebruik</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vrae</a:t>
            </a:r>
            <a:r>
              <a:rPr lang="en-US" sz="1200" b="0" i="0" u="none" strike="noStrike" cap="none" dirty="0">
                <a:solidFill>
                  <a:schemeClr val="dk1"/>
                </a:solidFill>
                <a:effectLst/>
                <a:latin typeface="Calibri"/>
                <a:ea typeface="Calibri"/>
                <a:cs typeface="Calibri"/>
                <a:sym typeface="Calibri"/>
              </a:rPr>
              <a:t> in </a:t>
            </a:r>
            <a:r>
              <a:rPr lang="en-US" sz="1200" b="1" i="1" u="none" strike="noStrike" cap="none" dirty="0" err="1">
                <a:solidFill>
                  <a:schemeClr val="dk1"/>
                </a:solidFill>
                <a:effectLst/>
                <a:latin typeface="Calibri"/>
                <a:ea typeface="Calibri"/>
                <a:cs typeface="Calibri"/>
                <a:sym typeface="Calibri"/>
              </a:rPr>
              <a:t>Aktiwiteit</a:t>
            </a:r>
            <a:r>
              <a:rPr lang="en-US" sz="1200" b="1" i="1" u="none" strike="noStrike" cap="none" dirty="0">
                <a:solidFill>
                  <a:schemeClr val="dk1"/>
                </a:solidFill>
                <a:effectLst/>
                <a:latin typeface="Calibri"/>
                <a:ea typeface="Calibri"/>
                <a:cs typeface="Calibri"/>
                <a:sym typeface="Calibri"/>
              </a:rPr>
              <a:t> 2 (</a:t>
            </a:r>
            <a:r>
              <a:rPr lang="en-US" sz="1200" b="1" i="1" u="sng" strike="noStrike" cap="none" dirty="0">
                <a:solidFill>
                  <a:schemeClr val="dk1"/>
                </a:solidFill>
                <a:effectLst/>
                <a:latin typeface="Calibri"/>
                <a:ea typeface="Calibri"/>
                <a:cs typeface="Calibri"/>
                <a:sym typeface="Calibri"/>
              </a:rPr>
              <a:t>Les 3 – </a:t>
            </a:r>
            <a:r>
              <a:rPr lang="en-US" sz="1200" b="1" i="1" u="sng" strike="noStrike" cap="none" dirty="0" err="1">
                <a:solidFill>
                  <a:schemeClr val="dk1"/>
                </a:solidFill>
                <a:effectLst/>
                <a:latin typeface="Calibri"/>
                <a:ea typeface="Calibri"/>
                <a:cs typeface="Calibri"/>
                <a:sym typeface="Calibri"/>
              </a:rPr>
              <a:t>Werkkaart</a:t>
            </a:r>
            <a:r>
              <a:rPr lang="en-US" sz="1200" b="1" i="1" u="none" strike="noStrike" cap="none" dirty="0">
                <a:solidFill>
                  <a:schemeClr val="dk1"/>
                </a:solidFill>
                <a:effectLst/>
                <a:latin typeface="Calibri"/>
                <a:ea typeface="Calibri"/>
                <a:cs typeface="Calibri"/>
                <a:sym typeface="Calibri"/>
              </a:rPr>
              <a:t>)</a:t>
            </a:r>
            <a:r>
              <a:rPr lang="en-US" sz="1200" b="0" i="0" u="none" strike="noStrike" cap="none" dirty="0">
                <a:solidFill>
                  <a:schemeClr val="dk1"/>
                </a:solidFill>
                <a:effectLst/>
                <a:latin typeface="Calibri"/>
                <a:ea typeface="Calibri"/>
                <a:cs typeface="Calibri"/>
                <a:sym typeface="Calibri"/>
              </a:rPr>
              <a:t> om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antwoorde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voor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berei</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Onthou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maak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slegs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kort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notas</a:t>
            </a:r>
            <a:r>
              <a:rPr lang="en-US" sz="1200" b="0" i="0" u="none" strike="noStrike" cap="none" dirty="0">
                <a:solidFill>
                  <a:schemeClr val="dk1"/>
                </a:solidFill>
                <a:effectLst/>
                <a:latin typeface="Calibri"/>
                <a:ea typeface="Calibri"/>
                <a:cs typeface="Calibri"/>
                <a:sym typeface="Calibri"/>
              </a:rPr>
              <a:t> om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help </a:t>
            </a:r>
            <a:r>
              <a:rPr lang="en-US" sz="1200" b="0" i="0" u="none" strike="noStrike" cap="none" dirty="0" err="1">
                <a:solidFill>
                  <a:schemeClr val="dk1"/>
                </a:solidFill>
                <a:effectLst/>
                <a:latin typeface="Calibri"/>
                <a:ea typeface="Calibri"/>
                <a:cs typeface="Calibri"/>
                <a:sym typeface="Calibri"/>
              </a:rPr>
              <a:t>onthou</a:t>
            </a:r>
            <a:r>
              <a:rPr lang="en-US" sz="1200" b="0" i="0" u="none" strike="noStrike" cap="none" dirty="0">
                <a:solidFill>
                  <a:schemeClr val="dk1"/>
                </a:solidFill>
                <a:effectLst/>
                <a:latin typeface="Calibri"/>
                <a:ea typeface="Calibri"/>
                <a:cs typeface="Calibri"/>
                <a:sym typeface="Calibri"/>
              </a:rPr>
              <a:t> wat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tydens</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onderhoud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wil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sê</a:t>
            </a:r>
            <a:r>
              <a:rPr lang="en-US" sz="1200" b="0" i="0" u="none" strike="noStrike" cap="none" dirty="0">
                <a:solidFill>
                  <a:schemeClr val="dk1"/>
                </a:solidFill>
                <a:effectLst/>
                <a:latin typeface="Calibri"/>
                <a:ea typeface="Calibri"/>
                <a:cs typeface="Calibri"/>
                <a:sym typeface="Calibri"/>
              </a:rPr>
              <a:t>. </a:t>
            </a:r>
            <a:r>
              <a:rPr lang="en-US" sz="1200" b="0" i="1" u="none" strike="noStrike" cap="none" dirty="0">
                <a:solidFill>
                  <a:schemeClr val="dk1"/>
                </a:solidFill>
                <a:effectLst/>
                <a:latin typeface="Calibri"/>
                <a:ea typeface="Calibri"/>
                <a:cs typeface="Calibri"/>
                <a:sym typeface="Calibri"/>
              </a:rPr>
              <a:t>(Laat 8 minute toe vir </a:t>
            </a:r>
            <a:r>
              <a:rPr lang="en-US" sz="1200" b="0" i="1" u="none" strike="noStrike" cap="none" dirty="0" err="1">
                <a:solidFill>
                  <a:schemeClr val="dk1"/>
                </a:solidFill>
                <a:effectLst/>
                <a:latin typeface="Calibri"/>
                <a:ea typeface="Calibri"/>
                <a:cs typeface="Calibri"/>
                <a:sym typeface="Calibri"/>
              </a:rPr>
              <a:t>leerders</a:t>
            </a:r>
            <a:r>
              <a:rPr lang="en-US" sz="1200" b="0" i="1" u="none" strike="noStrike" cap="none" dirty="0">
                <a:solidFill>
                  <a:schemeClr val="dk1"/>
                </a:solidFill>
                <a:effectLst/>
                <a:latin typeface="Calibri"/>
                <a:ea typeface="Calibri"/>
                <a:cs typeface="Calibri"/>
                <a:sym typeface="Calibri"/>
              </a:rPr>
              <a:t> om </a:t>
            </a:r>
            <a:r>
              <a:rPr lang="en-US" sz="1200" b="0" i="1" u="none" strike="noStrike" cap="none" dirty="0" err="1">
                <a:solidFill>
                  <a:schemeClr val="dk1"/>
                </a:solidFill>
                <a:effectLst/>
                <a:latin typeface="Calibri"/>
                <a:ea typeface="Calibri"/>
                <a:cs typeface="Calibri"/>
                <a:sym typeface="Calibri"/>
              </a:rPr>
              <a:t>voor</a:t>
            </a:r>
            <a:r>
              <a:rPr lang="en-US" sz="1200" b="0" i="1" u="none" strike="noStrike" cap="none" dirty="0">
                <a:solidFill>
                  <a:schemeClr val="dk1"/>
                </a:solidFill>
                <a:effectLst/>
                <a:latin typeface="Calibri"/>
                <a:ea typeface="Calibri"/>
                <a:cs typeface="Calibri"/>
                <a:sym typeface="Calibri"/>
              </a:rPr>
              <a:t> </a:t>
            </a:r>
            <a:r>
              <a:rPr lang="en-US" sz="1200" b="0" i="1" u="none" strike="noStrike" cap="none" dirty="0" err="1">
                <a:solidFill>
                  <a:schemeClr val="dk1"/>
                </a:solidFill>
                <a:effectLst/>
                <a:latin typeface="Calibri"/>
                <a:ea typeface="Calibri"/>
                <a:cs typeface="Calibri"/>
                <a:sym typeface="Calibri"/>
              </a:rPr>
              <a:t>te</a:t>
            </a:r>
            <a:r>
              <a:rPr lang="en-US" sz="1200" b="0" i="1" u="none" strike="noStrike" cap="none" dirty="0">
                <a:solidFill>
                  <a:schemeClr val="dk1"/>
                </a:solidFill>
                <a:effectLst/>
                <a:latin typeface="Calibri"/>
                <a:ea typeface="Calibri"/>
                <a:cs typeface="Calibri"/>
                <a:sym typeface="Calibri"/>
              </a:rPr>
              <a:t> </a:t>
            </a:r>
            <a:r>
              <a:rPr lang="en-US" sz="1200" b="0" i="1" u="none" strike="noStrike" cap="none" dirty="0" err="1">
                <a:solidFill>
                  <a:schemeClr val="dk1"/>
                </a:solidFill>
                <a:effectLst/>
                <a:latin typeface="Calibri"/>
                <a:ea typeface="Calibri"/>
                <a:cs typeface="Calibri"/>
                <a:sym typeface="Calibri"/>
              </a:rPr>
              <a:t>berei</a:t>
            </a:r>
            <a:r>
              <a:rPr lang="en-US" sz="1200" b="0" i="1"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457200">
              <a:buNone/>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200" b="0" i="0" u="none" strike="noStrike" cap="none" dirty="0" err="1">
                <a:solidFill>
                  <a:schemeClr val="dk1"/>
                </a:solidFill>
                <a:effectLst/>
                <a:latin typeface="Calibri"/>
                <a:ea typeface="Calibri"/>
                <a:cs typeface="Calibri"/>
                <a:sym typeface="Calibri"/>
              </a:rPr>
              <a:t>Noudat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gereed</a:t>
            </a:r>
            <a:r>
              <a:rPr lang="en-US" sz="1200" b="0" i="0" u="none" strike="noStrike" cap="none" dirty="0">
                <a:solidFill>
                  <a:schemeClr val="dk1"/>
                </a:solidFill>
                <a:effectLst/>
                <a:latin typeface="Calibri"/>
                <a:ea typeface="Calibri"/>
                <a:cs typeface="Calibri"/>
                <a:sym typeface="Calibri"/>
              </a:rPr>
              <a:t> is, </a:t>
            </a:r>
            <a:r>
              <a:rPr lang="en-US" sz="1200" b="0" i="0" u="none" strike="noStrike" cap="none" dirty="0" err="1">
                <a:solidFill>
                  <a:schemeClr val="dk1"/>
                </a:solidFill>
                <a:effectLst/>
                <a:latin typeface="Calibri"/>
                <a:ea typeface="Calibri"/>
                <a:cs typeface="Calibri"/>
                <a:sym typeface="Calibri"/>
              </a:rPr>
              <a:t>draai</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stoel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sodat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na</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maat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kyk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Elkeen</a:t>
            </a:r>
            <a:r>
              <a:rPr lang="en-US" sz="1200" b="0" i="0" u="none" strike="noStrike" cap="none" dirty="0">
                <a:solidFill>
                  <a:schemeClr val="dk1"/>
                </a:solidFill>
                <a:effectLst/>
                <a:latin typeface="Calibri"/>
                <a:ea typeface="Calibri"/>
                <a:cs typeface="Calibri"/>
                <a:sym typeface="Calibri"/>
              </a:rPr>
              <a:t> van </a:t>
            </a:r>
            <a:r>
              <a:rPr lang="en-US" sz="1200" b="0" i="0" u="none" strike="noStrike" cap="none" dirty="0" err="1">
                <a:solidFill>
                  <a:schemeClr val="dk1"/>
                </a:solidFill>
                <a:effectLst/>
                <a:latin typeface="Calibri"/>
                <a:ea typeface="Calibri"/>
                <a:cs typeface="Calibri"/>
                <a:sym typeface="Calibri"/>
              </a:rPr>
              <a:t>julle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sal</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geleentheid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kry</a:t>
            </a:r>
            <a:r>
              <a:rPr lang="en-US" sz="1200" b="0" i="0" u="none" strike="noStrike" cap="none" dirty="0">
                <a:solidFill>
                  <a:schemeClr val="dk1"/>
                </a:solidFill>
                <a:effectLst/>
                <a:latin typeface="Calibri"/>
                <a:ea typeface="Calibri"/>
                <a:cs typeface="Calibri"/>
                <a:sym typeface="Calibri"/>
              </a:rPr>
              <a:t> om die </a:t>
            </a:r>
            <a:r>
              <a:rPr lang="en-US" sz="1200" b="0" i="0" u="none" strike="noStrike" cap="none" dirty="0" err="1">
                <a:solidFill>
                  <a:schemeClr val="dk1"/>
                </a:solidFill>
                <a:effectLst/>
                <a:latin typeface="Calibri"/>
                <a:ea typeface="Calibri"/>
                <a:cs typeface="Calibri"/>
                <a:sym typeface="Calibri"/>
              </a:rPr>
              <a:t>onderhoud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na</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boots.</a:t>
            </a:r>
          </a:p>
          <a:p>
            <a:pPr marL="457200">
              <a:buNone/>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Een </a:t>
            </a:r>
            <a:r>
              <a:rPr lang="en-US" sz="1200" b="0" i="0" u="none" strike="noStrike" cap="none" dirty="0" err="1">
                <a:solidFill>
                  <a:schemeClr val="dk1"/>
                </a:solidFill>
                <a:effectLst/>
                <a:latin typeface="Calibri"/>
                <a:ea typeface="Calibri"/>
                <a:cs typeface="Calibri"/>
                <a:sym typeface="Calibri"/>
              </a:rPr>
              <a:t>leerder</a:t>
            </a:r>
            <a:r>
              <a:rPr lang="en-US" sz="1200" b="0" i="0" u="none" strike="noStrike" cap="none" dirty="0">
                <a:solidFill>
                  <a:schemeClr val="dk1"/>
                </a:solidFill>
                <a:effectLst/>
                <a:latin typeface="Calibri"/>
                <a:ea typeface="Calibri"/>
                <a:cs typeface="Calibri"/>
                <a:sym typeface="Calibri"/>
              </a:rPr>
              <a:t> tree as die </a:t>
            </a:r>
            <a:r>
              <a:rPr lang="en-US" sz="1200" b="1" i="0" u="none" strike="noStrike" cap="none" dirty="0" err="1">
                <a:solidFill>
                  <a:schemeClr val="dk1"/>
                </a:solidFill>
                <a:effectLst/>
                <a:latin typeface="Calibri"/>
                <a:ea typeface="Calibri"/>
                <a:cs typeface="Calibri"/>
                <a:sym typeface="Calibri"/>
              </a:rPr>
              <a:t>onderhoudvoerder</a:t>
            </a:r>
            <a:r>
              <a:rPr lang="en-US" sz="1200" b="0" i="0" u="none" strike="noStrike" cap="none" dirty="0">
                <a:solidFill>
                  <a:schemeClr val="dk1"/>
                </a:solidFill>
                <a:effectLst/>
                <a:latin typeface="Calibri"/>
                <a:ea typeface="Calibri"/>
                <a:cs typeface="Calibri"/>
                <a:sym typeface="Calibri"/>
              </a:rPr>
              <a:t> op,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ander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leerder</a:t>
            </a:r>
            <a:r>
              <a:rPr lang="en-US" sz="1200" b="0" i="0" u="none" strike="noStrike" cap="none" dirty="0">
                <a:solidFill>
                  <a:schemeClr val="dk1"/>
                </a:solidFill>
                <a:effectLst/>
                <a:latin typeface="Calibri"/>
                <a:ea typeface="Calibri"/>
                <a:cs typeface="Calibri"/>
                <a:sym typeface="Calibri"/>
              </a:rPr>
              <a:t> as die </a:t>
            </a:r>
            <a:r>
              <a:rPr lang="en-US" sz="1200" b="1" i="0" u="none" strike="noStrike" cap="none" dirty="0" err="1">
                <a:solidFill>
                  <a:schemeClr val="dk1"/>
                </a:solidFill>
                <a:effectLst/>
                <a:latin typeface="Calibri"/>
                <a:ea typeface="Calibri"/>
                <a:cs typeface="Calibri"/>
                <a:sym typeface="Calibri"/>
              </a:rPr>
              <a:t>aansoeker</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Hou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notas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byderhand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tydens</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aktiwiteit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Onthou</a:t>
            </a:r>
            <a:r>
              <a:rPr lang="en-US" sz="1200" b="0" i="0" u="none" strike="noStrike" cap="none" dirty="0">
                <a:solidFill>
                  <a:schemeClr val="dk1"/>
                </a:solidFill>
                <a:effectLst/>
                <a:latin typeface="Calibri"/>
                <a:ea typeface="Calibri"/>
                <a:cs typeface="Calibri"/>
                <a:sym typeface="Calibri"/>
              </a:rPr>
              <a:t> om op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lyftaal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oogkontak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let,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om </a:t>
            </a:r>
            <a:r>
              <a:rPr lang="en-US" sz="1200" b="0" i="0" u="none" strike="noStrike" cap="none" dirty="0" err="1">
                <a:solidFill>
                  <a:schemeClr val="dk1"/>
                </a:solidFill>
                <a:effectLst/>
                <a:latin typeface="Calibri"/>
                <a:ea typeface="Calibri"/>
                <a:cs typeface="Calibri"/>
                <a:sym typeface="Calibri"/>
              </a:rPr>
              <a:t>duidelik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selfversekerd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praat</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Jy het 3 minute </a:t>
            </a:r>
            <a:r>
              <a:rPr lang="en-US" sz="1200" b="0" i="0" u="none" strike="noStrike" cap="none" dirty="0" err="1">
                <a:solidFill>
                  <a:schemeClr val="dk1"/>
                </a:solidFill>
                <a:effectLst/>
                <a:latin typeface="Calibri"/>
                <a:ea typeface="Calibri"/>
                <a:cs typeface="Calibri"/>
                <a:sym typeface="Calibri"/>
              </a:rPr>
              <a:t>voordat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julle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rolle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ruil</a:t>
            </a:r>
            <a:r>
              <a:rPr lang="en-US" sz="1200" b="0" i="0" u="none" strike="noStrike" cap="none" dirty="0">
                <a:solidFill>
                  <a:schemeClr val="dk1"/>
                </a:solidFill>
                <a:effectLst/>
                <a:latin typeface="Calibri"/>
                <a:ea typeface="Calibri"/>
                <a:cs typeface="Calibri"/>
                <a:sym typeface="Calibri"/>
              </a:rPr>
              <a:t>.</a:t>
            </a:r>
          </a:p>
        </p:txBody>
      </p:sp>
      <p:sp>
        <p:nvSpPr>
          <p:cNvPr id="87" name="Google Shape;87;p3:notes">
            <a:extLst>
              <a:ext uri="{FF2B5EF4-FFF2-40B4-BE49-F238E27FC236}">
                <a16:creationId xmlns:a16="http://schemas.microsoft.com/office/drawing/2014/main" id="{1BC19B6C-F86C-20A2-16D1-1A098162465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ZA"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34296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tabLst>
                <a:tab pos="340360" algn="l"/>
                <a:tab pos="5654040" algn="l"/>
              </a:tabLst>
            </a:pPr>
            <a:r>
              <a:rPr lang="en-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Skyfie</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7 (</a:t>
            </a:r>
            <a:r>
              <a:rPr lang="en-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Werksetiek</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af-ZA"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342900" lvl="0" indent="-342900">
              <a:lnSpc>
                <a:spcPct val="115000"/>
              </a:lnSpc>
              <a:buFont typeface="Symbol" panose="05050102010706020507" pitchFamily="18" charset="2"/>
              <a:buChar char=""/>
              <a:tabLst>
                <a:tab pos="340360" algn="l"/>
                <a:tab pos="5654040" algn="l"/>
              </a:tabLst>
            </a:pPr>
            <a:r>
              <a:rPr lang="af-ZA" sz="1200" b="0" i="0" u="none" strike="noStrike" cap="none" dirty="0">
                <a:solidFill>
                  <a:schemeClr val="dk1"/>
                </a:solidFill>
                <a:effectLst/>
                <a:latin typeface="Calibri"/>
                <a:ea typeface="Calibri"/>
                <a:cs typeface="Calibri"/>
                <a:sym typeface="Calibri"/>
              </a:rPr>
              <a:t>Wanneer jy die werkplek betree, word daar nie net van jou verwag om jou werk te doen en ’n salaris te verdien nie. Daar word ook van jou verwag om eties en professioneel op te tree.</a:t>
            </a:r>
            <a:endParaRPr lang="en-US" sz="1200" b="0" i="0" u="none" strike="noStrike" cap="none" dirty="0">
              <a:solidFill>
                <a:schemeClr val="dk1"/>
              </a:solidFill>
              <a:effectLst/>
              <a:latin typeface="Calibri"/>
              <a:ea typeface="Calibri"/>
              <a:cs typeface="Calibri"/>
              <a:sym typeface="Calibri"/>
            </a:endParaRPr>
          </a:p>
          <a:p>
            <a:pPr marL="342900" lvl="0" indent="-342900">
              <a:lnSpc>
                <a:spcPct val="115000"/>
              </a:lnSpc>
              <a:buFont typeface="Symbol" panose="05050102010706020507" pitchFamily="18" charset="2"/>
              <a:buChar char=""/>
              <a:tabLst>
                <a:tab pos="340360" algn="l"/>
                <a:tab pos="5654040" algn="l"/>
              </a:tabLst>
            </a:pPr>
            <a:r>
              <a:rPr lang="af-ZA" sz="1200" b="1" i="0" u="none" strike="noStrike" cap="none" dirty="0">
                <a:solidFill>
                  <a:schemeClr val="dk1"/>
                </a:solidFill>
                <a:effectLst/>
                <a:latin typeface="Calibri"/>
                <a:ea typeface="Calibri"/>
                <a:cs typeface="Calibri"/>
                <a:sym typeface="Calibri"/>
              </a:rPr>
              <a:t>Werksetiek</a:t>
            </a:r>
            <a:r>
              <a:rPr lang="af-ZA" sz="1200" b="0" i="0" u="none" strike="noStrike" cap="none" dirty="0">
                <a:solidFill>
                  <a:schemeClr val="dk1"/>
                </a:solidFill>
                <a:effectLst/>
                <a:latin typeface="Calibri"/>
                <a:ea typeface="Calibri"/>
                <a:cs typeface="Calibri"/>
                <a:sym typeface="Calibri"/>
              </a:rPr>
              <a:t> verwys na die beginsels en standaarde wat werknemers se gedrag by die werk rig. As jy byvoorbeeld ontevrede is met die gehalte van ’n kollega se werk, sal dit onvanpas wees om op die persoon te skree of te vloek. Jy moet eerder ander met respek behandel en jou emosies op ’n professionele manier bestuur.</a:t>
            </a:r>
            <a:endParaRPr lang="en-US" sz="1200" b="0" i="0" u="none" strike="noStrike" cap="none" dirty="0">
              <a:solidFill>
                <a:schemeClr val="dk1"/>
              </a:solidFill>
              <a:effectLst/>
              <a:latin typeface="Calibri"/>
              <a:ea typeface="Calibri"/>
              <a:cs typeface="Calibri"/>
              <a:sym typeface="Calibri"/>
            </a:endParaRPr>
          </a:p>
          <a:p>
            <a:pPr marL="342900" lvl="0" indent="-342900">
              <a:lnSpc>
                <a:spcPct val="115000"/>
              </a:lnSpc>
              <a:buFont typeface="Symbol" panose="05050102010706020507" pitchFamily="18" charset="2"/>
              <a:buChar char=""/>
              <a:tabLst>
                <a:tab pos="340360" algn="l"/>
                <a:tab pos="5654040" algn="l"/>
              </a:tabLst>
            </a:pPr>
            <a:r>
              <a:rPr lang="af-ZA" sz="1200" b="0" i="0" u="none" strike="noStrike" cap="none" dirty="0">
                <a:solidFill>
                  <a:schemeClr val="dk1"/>
                </a:solidFill>
                <a:effectLst/>
                <a:latin typeface="Calibri"/>
                <a:ea typeface="Calibri"/>
                <a:cs typeface="Calibri"/>
                <a:sym typeface="Calibri"/>
              </a:rPr>
              <a:t>Dit is ook belangrik om met </a:t>
            </a:r>
            <a:r>
              <a:rPr lang="af-ZA" sz="1200" b="1" i="0" u="none" strike="noStrike" cap="none" dirty="0">
                <a:solidFill>
                  <a:schemeClr val="dk1"/>
                </a:solidFill>
                <a:effectLst/>
                <a:latin typeface="Calibri"/>
                <a:ea typeface="Calibri"/>
                <a:cs typeface="Calibri"/>
                <a:sym typeface="Calibri"/>
              </a:rPr>
              <a:t>deursigtigheid</a:t>
            </a:r>
            <a:r>
              <a:rPr lang="af-ZA" sz="1200" b="0" i="0" u="none" strike="noStrike" cap="none" dirty="0">
                <a:solidFill>
                  <a:schemeClr val="dk1"/>
                </a:solidFill>
                <a:effectLst/>
                <a:latin typeface="Calibri"/>
                <a:ea typeface="Calibri"/>
                <a:cs typeface="Calibri"/>
                <a:sym typeface="Calibri"/>
              </a:rPr>
              <a:t> te werk. Deursigtigheid beteken dat oop en eerlike kommunikasie waardeer word, eerder as om inligting weg te steek. In sommige werkplekke kan werknemers onetiese gedrag of bedrog waarneem. ’n Persoon wat sulke gedrag aan die toepaslike gesag rapporteer, staan bekend as ’n </a:t>
            </a:r>
            <a:r>
              <a:rPr lang="af-ZA" sz="1200" b="1" i="0" u="none" strike="noStrike" cap="none" dirty="0">
                <a:solidFill>
                  <a:schemeClr val="dk1"/>
                </a:solidFill>
                <a:effectLst/>
                <a:latin typeface="Calibri"/>
                <a:ea typeface="Calibri"/>
                <a:cs typeface="Calibri"/>
                <a:sym typeface="Calibri"/>
              </a:rPr>
              <a:t>fluitjieblaser</a:t>
            </a:r>
            <a:r>
              <a:rPr lang="af-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lnSpc>
                <a:spcPct val="115000"/>
              </a:lnSpc>
              <a:buFont typeface="Symbol" panose="05050102010706020507" pitchFamily="18" charset="2"/>
              <a:buChar char=""/>
              <a:tabLst>
                <a:tab pos="340360" algn="l"/>
                <a:tab pos="5654040" algn="l"/>
              </a:tabLst>
            </a:pPr>
            <a:r>
              <a:rPr lang="af-ZA" sz="1200" b="0" i="0" u="none" strike="noStrike" cap="none" dirty="0">
                <a:solidFill>
                  <a:schemeClr val="dk1"/>
                </a:solidFill>
                <a:effectLst/>
                <a:latin typeface="Calibri"/>
                <a:ea typeface="Calibri"/>
                <a:cs typeface="Calibri"/>
                <a:sym typeface="Calibri"/>
              </a:rPr>
              <a:t>Daar word ook van werknemers verwag om verantwoordelikheid en aanspreeklikheid te toon in die werk wat aan hulle toegewys word. Om </a:t>
            </a:r>
            <a:r>
              <a:rPr lang="af-ZA" sz="1200" b="1" i="0" u="none" strike="noStrike" cap="none" dirty="0">
                <a:solidFill>
                  <a:schemeClr val="dk1"/>
                </a:solidFill>
                <a:effectLst/>
                <a:latin typeface="Calibri"/>
                <a:ea typeface="Calibri"/>
                <a:cs typeface="Calibri"/>
                <a:sym typeface="Calibri"/>
              </a:rPr>
              <a:t>verantwoordelik</a:t>
            </a:r>
            <a:r>
              <a:rPr lang="af-ZA" sz="1200" b="0" i="0" u="none" strike="noStrike" cap="none" dirty="0">
                <a:solidFill>
                  <a:schemeClr val="dk1"/>
                </a:solidFill>
                <a:effectLst/>
                <a:latin typeface="Calibri"/>
                <a:ea typeface="Calibri"/>
                <a:cs typeface="Calibri"/>
                <a:sym typeface="Calibri"/>
              </a:rPr>
              <a:t> te wees, beteken dat jy jou pligte behoorlik uitvoer en die organisasie se reëls, veiligheidsprosedures en etiese riglyne volg. Om </a:t>
            </a:r>
            <a:r>
              <a:rPr lang="af-ZA" sz="1200" b="1" i="0" u="none" strike="noStrike" cap="none" dirty="0">
                <a:solidFill>
                  <a:schemeClr val="dk1"/>
                </a:solidFill>
                <a:effectLst/>
                <a:latin typeface="Calibri"/>
                <a:ea typeface="Calibri"/>
                <a:cs typeface="Calibri"/>
                <a:sym typeface="Calibri"/>
              </a:rPr>
              <a:t>aanspreeklik</a:t>
            </a:r>
            <a:r>
              <a:rPr lang="af-ZA" sz="1200" b="0" i="0" u="none" strike="noStrike" cap="none" dirty="0">
                <a:solidFill>
                  <a:schemeClr val="dk1"/>
                </a:solidFill>
                <a:effectLst/>
                <a:latin typeface="Calibri"/>
                <a:ea typeface="Calibri"/>
                <a:cs typeface="Calibri"/>
                <a:sym typeface="Calibri"/>
              </a:rPr>
              <a:t> te wees, beteken dat jy jou optrede en besluite kan verduidelik, regverdig en verantwoordelikheid daarvoor aanvaar.</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7</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5246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tabLst>
                <a:tab pos="340360" algn="l"/>
                <a:tab pos="5654040" algn="l"/>
              </a:tabLst>
            </a:pPr>
            <a:r>
              <a:rPr lang="en-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Skyfie</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8:</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ZA" sz="1200" b="0" i="0" u="none" strike="noStrike" cap="none" dirty="0" err="1">
                <a:solidFill>
                  <a:schemeClr val="dk1"/>
                </a:solidFill>
                <a:effectLst/>
                <a:latin typeface="Calibri"/>
                <a:ea typeface="Calibri"/>
                <a:cs typeface="Calibri"/>
                <a:sym typeface="Calibri"/>
              </a:rPr>
              <a:t>Leerders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voltooi</a:t>
            </a:r>
            <a:r>
              <a:rPr lang="en-ZA" sz="1200" b="0" i="0" u="none" strike="noStrike" cap="none" dirty="0">
                <a:solidFill>
                  <a:schemeClr val="dk1"/>
                </a:solidFill>
                <a:effectLst/>
                <a:latin typeface="Calibri"/>
                <a:ea typeface="Calibri"/>
                <a:cs typeface="Calibri"/>
                <a:sym typeface="Calibri"/>
              </a:rPr>
              <a:t> </a:t>
            </a:r>
            <a:r>
              <a:rPr lang="en-ZA" sz="1200" b="1" i="1" u="none" strike="noStrike" cap="none" dirty="0" err="1">
                <a:solidFill>
                  <a:schemeClr val="dk1"/>
                </a:solidFill>
                <a:effectLst/>
                <a:latin typeface="Calibri"/>
                <a:ea typeface="Calibri"/>
                <a:cs typeface="Calibri"/>
                <a:sym typeface="Calibri"/>
              </a:rPr>
              <a:t>Aktiwiteit</a:t>
            </a:r>
            <a:r>
              <a:rPr lang="en-ZA" sz="1200" b="1" i="1" u="none" strike="noStrike" cap="none" dirty="0">
                <a:solidFill>
                  <a:schemeClr val="dk1"/>
                </a:solidFill>
                <a:effectLst/>
                <a:latin typeface="Calibri"/>
                <a:ea typeface="Calibri"/>
                <a:cs typeface="Calibri"/>
                <a:sym typeface="Calibri"/>
              </a:rPr>
              <a:t> 3</a:t>
            </a:r>
            <a:r>
              <a:rPr lang="en-ZA" sz="1200" b="0" i="0" u="none" strike="noStrike" cap="none" dirty="0">
                <a:solidFill>
                  <a:schemeClr val="dk1"/>
                </a:solidFill>
                <a:effectLst/>
                <a:latin typeface="Calibri"/>
                <a:ea typeface="Calibri"/>
                <a:cs typeface="Calibri"/>
                <a:sym typeface="Calibri"/>
              </a:rPr>
              <a:t> (</a:t>
            </a:r>
            <a:r>
              <a:rPr lang="en-ZA" sz="1200" b="1" i="1" u="sng" strike="noStrike" cap="none" dirty="0">
                <a:solidFill>
                  <a:schemeClr val="dk1"/>
                </a:solidFill>
                <a:effectLst/>
                <a:latin typeface="Calibri"/>
                <a:ea typeface="Calibri"/>
                <a:cs typeface="Calibri"/>
                <a:sym typeface="Calibri"/>
              </a:rPr>
              <a:t>Les 3 – </a:t>
            </a:r>
            <a:r>
              <a:rPr lang="en-ZA" sz="1200" b="1" i="1" u="sng" strike="noStrike" cap="none" dirty="0" err="1">
                <a:solidFill>
                  <a:schemeClr val="dk1"/>
                </a:solidFill>
                <a:effectLst/>
                <a:latin typeface="Calibri"/>
                <a:ea typeface="Calibri"/>
                <a:cs typeface="Calibri"/>
                <a:sym typeface="Calibri"/>
              </a:rPr>
              <a:t>Werkkaart</a:t>
            </a:r>
            <a:r>
              <a:rPr lang="en-ZA" sz="1200" b="0" i="0" u="none" strike="noStrike" cap="none" dirty="0">
                <a:solidFill>
                  <a:schemeClr val="dk1"/>
                </a:solidFill>
                <a:effectLst/>
                <a:latin typeface="Calibri"/>
                <a:ea typeface="Calibri"/>
                <a:cs typeface="Calibri"/>
                <a:sym typeface="Calibri"/>
              </a:rPr>
              <a:t>). </a:t>
            </a:r>
            <a:endParaRPr lang="en-US" sz="1200" b="0" i="0" u="none" strike="noStrike" cap="none" dirty="0">
              <a:solidFill>
                <a:schemeClr val="dk1"/>
              </a:solidFill>
              <a:effectLst/>
              <a:latin typeface="Calibri"/>
              <a:ea typeface="Calibri"/>
              <a:cs typeface="Calibri"/>
              <a:sym typeface="Calibri"/>
            </a:endParaRPr>
          </a:p>
          <a:p>
            <a:pPr marL="342900" lvl="0" indent="-342900">
              <a:lnSpc>
                <a:spcPct val="115000"/>
              </a:lnSpc>
              <a:buFont typeface="Symbol" panose="05050102010706020507" pitchFamily="18" charset="2"/>
              <a:buChar char=""/>
              <a:tabLst>
                <a:tab pos="340360" algn="l"/>
                <a:tab pos="5654040" algn="l"/>
              </a:tabLst>
            </a:pPr>
            <a:r>
              <a:rPr lang="en-ZA" sz="1200" b="1" i="0" u="none" strike="noStrike" cap="none" dirty="0">
                <a:solidFill>
                  <a:schemeClr val="dk1"/>
                </a:solidFill>
                <a:effectLst/>
                <a:latin typeface="Calibri"/>
                <a:ea typeface="Calibri"/>
                <a:cs typeface="Calibri"/>
                <a:sym typeface="Calibri"/>
              </a:rPr>
              <a:t>Nota </a:t>
            </a:r>
            <a:r>
              <a:rPr lang="en-ZA" sz="1200" b="1" i="0" u="none" strike="noStrike" cap="none" dirty="0" err="1">
                <a:solidFill>
                  <a:schemeClr val="dk1"/>
                </a:solidFill>
                <a:effectLst/>
                <a:latin typeface="Calibri"/>
                <a:ea typeface="Calibri"/>
                <a:cs typeface="Calibri"/>
                <a:sym typeface="Calibri"/>
              </a:rPr>
              <a:t>aan</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onderwyser</a:t>
            </a:r>
            <a:r>
              <a:rPr lang="en-ZA" sz="1200" b="1"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Vraag</a:t>
            </a:r>
            <a:r>
              <a:rPr lang="en-ZA" sz="1200" b="0" i="0" u="none" strike="noStrike" cap="none" dirty="0">
                <a:solidFill>
                  <a:schemeClr val="dk1"/>
                </a:solidFill>
                <a:effectLst/>
                <a:latin typeface="Calibri"/>
                <a:ea typeface="Calibri"/>
                <a:cs typeface="Calibri"/>
                <a:sym typeface="Calibri"/>
              </a:rPr>
              <a:t> 2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as 'n </a:t>
            </a:r>
            <a:r>
              <a:rPr lang="en-ZA" sz="1200" b="0" i="0" u="none" strike="noStrike" cap="none" dirty="0" err="1">
                <a:solidFill>
                  <a:schemeClr val="dk1"/>
                </a:solidFill>
                <a:effectLst/>
                <a:latin typeface="Calibri"/>
                <a:ea typeface="Calibri"/>
                <a:cs typeface="Calibri"/>
                <a:sym typeface="Calibri"/>
              </a:rPr>
              <a:t>informele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assessering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gebruik</a:t>
            </a:r>
            <a:r>
              <a:rPr lang="en-ZA" sz="1200" b="0" i="0" u="none" strike="noStrike" cap="none" dirty="0">
                <a:solidFill>
                  <a:schemeClr val="dk1"/>
                </a:solidFill>
                <a:effectLst/>
                <a:latin typeface="Calibri"/>
                <a:ea typeface="Calibri"/>
                <a:cs typeface="Calibri"/>
                <a:sym typeface="Calibri"/>
              </a:rPr>
              <a:t> word. </a:t>
            </a:r>
            <a:r>
              <a:rPr lang="en-ZA" sz="1200" b="0" i="0" u="none" strike="noStrike" cap="none" dirty="0" err="1">
                <a:solidFill>
                  <a:schemeClr val="dk1"/>
                </a:solidFill>
                <a:effectLst/>
                <a:latin typeface="Calibri"/>
                <a:ea typeface="Calibri"/>
                <a:cs typeface="Calibri"/>
                <a:sym typeface="Calibri"/>
              </a:rPr>
              <a:t>Antwoorde</a:t>
            </a:r>
            <a:r>
              <a:rPr lang="en-ZA" sz="1200" b="0" i="0" u="none" strike="noStrike" cap="none" dirty="0">
                <a:solidFill>
                  <a:schemeClr val="dk1"/>
                </a:solidFill>
                <a:effectLst/>
                <a:latin typeface="Calibri"/>
                <a:ea typeface="Calibri"/>
                <a:cs typeface="Calibri"/>
                <a:sym typeface="Calibri"/>
              </a:rPr>
              <a:t> is in die </a:t>
            </a:r>
            <a:r>
              <a:rPr lang="en-ZA" sz="1200" b="1" i="1" u="sng" strike="noStrike" cap="none" dirty="0">
                <a:solidFill>
                  <a:schemeClr val="dk1"/>
                </a:solidFill>
                <a:effectLst/>
                <a:latin typeface="Calibri"/>
                <a:ea typeface="Calibri"/>
                <a:cs typeface="Calibri"/>
                <a:sym typeface="Calibri"/>
              </a:rPr>
              <a:t>Les 3 – </a:t>
            </a:r>
            <a:r>
              <a:rPr lang="en-ZA" sz="1200" b="1" i="1" u="sng" strike="noStrike" cap="none" dirty="0" err="1">
                <a:solidFill>
                  <a:schemeClr val="dk1"/>
                </a:solidFill>
                <a:effectLst/>
                <a:latin typeface="Calibri"/>
                <a:ea typeface="Calibri"/>
                <a:cs typeface="Calibri"/>
                <a:sym typeface="Calibri"/>
              </a:rPr>
              <a:t>Werkkaart</a:t>
            </a:r>
            <a:r>
              <a:rPr lang="en-ZA" sz="1200" b="1" i="1" u="sng" strike="noStrike" cap="none" dirty="0">
                <a:solidFill>
                  <a:schemeClr val="dk1"/>
                </a:solidFill>
                <a:effectLst/>
                <a:latin typeface="Calibri"/>
                <a:ea typeface="Calibri"/>
                <a:cs typeface="Calibri"/>
                <a:sym typeface="Calibri"/>
              </a:rPr>
              <a:t> MEMO</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beskikbaar</a:t>
            </a:r>
            <a:r>
              <a:rPr lang="en-ZA" sz="1200" b="0" i="0" u="none" strike="noStrike" cap="none" dirty="0">
                <a:solidFill>
                  <a:schemeClr val="dk1"/>
                </a:solidFill>
                <a:effectLst/>
                <a:latin typeface="Calibri"/>
                <a:ea typeface="Calibri"/>
                <a:cs typeface="Calibri"/>
                <a:sym typeface="Calibri"/>
              </a:rPr>
              <a:t>. </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8</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629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9:</a:t>
            </a:r>
            <a:r>
              <a:rPr lang="en-ZA" sz="1200" b="0" i="0" u="none" strike="noStrike" cap="none" dirty="0">
                <a:solidFill>
                  <a:schemeClr val="dk1"/>
                </a:solidFill>
                <a:effectLst/>
                <a:latin typeface="Calibri"/>
                <a:ea typeface="Calibri"/>
                <a:cs typeface="Calibri"/>
                <a:sym typeface="Calibri"/>
              </a:rPr>
              <a:t> Ter </a:t>
            </a:r>
            <a:r>
              <a:rPr lang="en-ZA" sz="1200" b="0" i="0" u="none" strike="noStrike" cap="none" dirty="0" err="1">
                <a:solidFill>
                  <a:schemeClr val="dk1"/>
                </a:solidFill>
                <a:effectLst/>
                <a:latin typeface="Calibri"/>
                <a:ea typeface="Calibri"/>
                <a:cs typeface="Calibri"/>
                <a:sym typeface="Calibri"/>
              </a:rPr>
              <a:t>afsluiting</a:t>
            </a:r>
            <a:r>
              <a:rPr lang="en-ZA" sz="1200" b="0" i="0" u="none" strike="noStrike" cap="none" dirty="0">
                <a:solidFill>
                  <a:schemeClr val="dk1"/>
                </a:solidFill>
                <a:effectLst/>
                <a:latin typeface="Calibri"/>
                <a:ea typeface="Calibri"/>
                <a:cs typeface="Calibri"/>
                <a:sym typeface="Calibri"/>
              </a:rPr>
              <a:t> van </a:t>
            </a:r>
            <a:r>
              <a:rPr lang="en-ZA" sz="1200" b="0" i="0" u="none" strike="noStrike" cap="none" dirty="0" err="1">
                <a:solidFill>
                  <a:schemeClr val="dk1"/>
                </a:solidFill>
                <a:effectLst/>
                <a:latin typeface="Calibri"/>
                <a:ea typeface="Calibri"/>
                <a:cs typeface="Calibri"/>
                <a:sym typeface="Calibri"/>
              </a:rPr>
              <a:t>hierdie</a:t>
            </a:r>
            <a:r>
              <a:rPr lang="en-ZA" sz="1200" b="0" i="0" u="none" strike="noStrike" cap="none" dirty="0">
                <a:solidFill>
                  <a:schemeClr val="dk1"/>
                </a:solidFill>
                <a:effectLst/>
                <a:latin typeface="Calibri"/>
                <a:ea typeface="Calibri"/>
                <a:cs typeface="Calibri"/>
                <a:sym typeface="Calibri"/>
              </a:rPr>
              <a:t> les </a:t>
            </a:r>
            <a:r>
              <a:rPr lang="en-ZA" sz="1200" b="0" i="0" u="none" strike="noStrike" cap="none" dirty="0" err="1">
                <a:solidFill>
                  <a:schemeClr val="dk1"/>
                </a:solidFill>
                <a:effectLst/>
                <a:latin typeface="Calibri"/>
                <a:ea typeface="Calibri"/>
                <a:cs typeface="Calibri"/>
                <a:sym typeface="Calibri"/>
              </a:rPr>
              <a:t>gaan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rolspelonderhoud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reflekteer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deur</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selfassessering</a:t>
            </a:r>
            <a:r>
              <a:rPr lang="en-ZA" sz="1200" b="0" i="0" u="none" strike="noStrike" cap="none" dirty="0">
                <a:solidFill>
                  <a:schemeClr val="dk1"/>
                </a:solidFill>
                <a:effectLst/>
                <a:latin typeface="Calibri"/>
                <a:ea typeface="Calibri"/>
                <a:cs typeface="Calibri"/>
                <a:sym typeface="Calibri"/>
              </a:rPr>
              <a:t> in </a:t>
            </a:r>
            <a:r>
              <a:rPr lang="en-ZA" sz="1200" b="1" i="1" u="none" strike="noStrike" cap="none" dirty="0" err="1">
                <a:solidFill>
                  <a:schemeClr val="dk1"/>
                </a:solidFill>
                <a:effectLst/>
                <a:latin typeface="Calibri"/>
                <a:ea typeface="Calibri"/>
                <a:cs typeface="Calibri"/>
                <a:sym typeface="Calibri"/>
              </a:rPr>
              <a:t>Aktiwiteit</a:t>
            </a:r>
            <a:r>
              <a:rPr lang="en-ZA" sz="1200" b="1" i="1" u="none" strike="noStrike" cap="none" dirty="0">
                <a:solidFill>
                  <a:schemeClr val="dk1"/>
                </a:solidFill>
                <a:effectLst/>
                <a:latin typeface="Calibri"/>
                <a:ea typeface="Calibri"/>
                <a:cs typeface="Calibri"/>
                <a:sym typeface="Calibri"/>
              </a:rPr>
              <a:t> 4 (</a:t>
            </a:r>
            <a:r>
              <a:rPr lang="en-ZA" sz="1200" b="1" i="1" u="sng" strike="noStrike" cap="none" dirty="0">
                <a:solidFill>
                  <a:schemeClr val="dk1"/>
                </a:solidFill>
                <a:effectLst/>
                <a:latin typeface="Calibri"/>
                <a:ea typeface="Calibri"/>
                <a:cs typeface="Calibri"/>
                <a:sym typeface="Calibri"/>
              </a:rPr>
              <a:t>Les 3 – </a:t>
            </a:r>
            <a:r>
              <a:rPr lang="en-ZA" sz="1200" b="1" i="1" u="sng" strike="noStrike" cap="none" dirty="0" err="1">
                <a:solidFill>
                  <a:schemeClr val="dk1"/>
                </a:solidFill>
                <a:effectLst/>
                <a:latin typeface="Calibri"/>
                <a:ea typeface="Calibri"/>
                <a:cs typeface="Calibri"/>
                <a:sym typeface="Calibri"/>
              </a:rPr>
              <a:t>Werkkaart</a:t>
            </a:r>
            <a:r>
              <a:rPr lang="en-ZA" sz="1200" b="1" i="1" u="none" strike="noStrike" cap="none" dirty="0">
                <a:solidFill>
                  <a:schemeClr val="dk1"/>
                </a:solidFill>
                <a:effectLst/>
                <a:latin typeface="Calibri"/>
                <a:ea typeface="Calibri"/>
                <a:cs typeface="Calibri"/>
                <a:sym typeface="Calibri"/>
              </a:rPr>
              <a:t>)</a:t>
            </a:r>
            <a:endParaRPr lang="en-ZA" sz="1200" b="0" i="0" u="none" strike="noStrike" cap="none" dirty="0">
              <a:solidFill>
                <a:schemeClr val="dk1"/>
              </a:solidFill>
              <a:effectLst/>
              <a:latin typeface="Calibri"/>
              <a:ea typeface="Calibri"/>
              <a:cs typeface="Calibri"/>
              <a:sym typeface="Calibri"/>
            </a:endParaRPr>
          </a:p>
          <a:p>
            <a:pPr lvl="0"/>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voltooi</a:t>
            </a:r>
            <a:r>
              <a:rPr lang="en-ZA" sz="1200" b="0" i="0" u="none" strike="noStrike" cap="none" dirty="0">
                <a:solidFill>
                  <a:schemeClr val="dk1"/>
                </a:solidFill>
                <a:effectLst/>
                <a:latin typeface="Calibri"/>
                <a:ea typeface="Calibri"/>
                <a:cs typeface="Calibri"/>
                <a:sym typeface="Calibri"/>
              </a:rPr>
              <a:t>.</a:t>
            </a:r>
            <a:endParaRPr lang="af-ZA" sz="1200" b="0" i="0" u="none" strike="noStrike" cap="none" dirty="0">
              <a:solidFill>
                <a:schemeClr val="dk1"/>
              </a:solidFill>
              <a:effectLst/>
              <a:latin typeface="Calibri"/>
              <a:ea typeface="Calibri"/>
              <a:cs typeface="Calibri"/>
              <a:sym typeface="Calibri"/>
            </a:endParaRPr>
          </a:p>
        </p:txBody>
      </p:sp>
      <p:sp>
        <p:nvSpPr>
          <p:cNvPr id="99" name="Google Shape;9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ZA"/>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
        <p:cNvGrpSpPr/>
        <p:nvPr/>
      </p:nvGrpSpPr>
      <p:grpSpPr>
        <a:xfrm>
          <a:off x="0" y="0"/>
          <a:ext cx="0" cy="0"/>
          <a:chOff x="0" y="0"/>
          <a:chExt cx="0" cy="0"/>
        </a:xfrm>
      </p:grpSpPr>
      <p:sp>
        <p:nvSpPr>
          <p:cNvPr id="29" name="Google Shape;29;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6"/>
        <p:cNvGrpSpPr/>
        <p:nvPr/>
      </p:nvGrpSpPr>
      <p:grpSpPr>
        <a:xfrm>
          <a:off x="0" y="0"/>
          <a:ext cx="0" cy="0"/>
          <a:chOff x="0" y="0"/>
          <a:chExt cx="0" cy="0"/>
        </a:xfrm>
      </p:grpSpPr>
      <p:sp>
        <p:nvSpPr>
          <p:cNvPr id="47" name="Google Shape;47;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 name="Google Shape;49;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 name="Google Shape;5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a:spLocks noGrp="1"/>
          </p:cNvSpPr>
          <p:nvPr>
            <p:ph type="pic" idx="2"/>
          </p:nvPr>
        </p:nvSpPr>
        <p:spPr>
          <a:xfrm>
            <a:off x="5183188" y="987425"/>
            <a:ext cx="6172200" cy="4873625"/>
          </a:xfrm>
          <a:prstGeom prst="rect">
            <a:avLst/>
          </a:prstGeom>
          <a:noFill/>
          <a:ln>
            <a:noFill/>
          </a:ln>
        </p:spPr>
      </p:sp>
      <p:sp>
        <p:nvSpPr>
          <p:cNvPr id="56" name="Google Shape;56;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0"/>
        <p:cNvGrpSpPr/>
        <p:nvPr/>
      </p:nvGrpSpPr>
      <p:grpSpPr>
        <a:xfrm>
          <a:off x="0" y="0"/>
          <a:ext cx="0" cy="0"/>
          <a:chOff x="0" y="0"/>
          <a:chExt cx="0" cy="0"/>
        </a:xfrm>
      </p:grpSpPr>
      <p:sp>
        <p:nvSpPr>
          <p:cNvPr id="61" name="Google Shape;61;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6"/>
        <p:cNvGrpSpPr/>
        <p:nvPr/>
      </p:nvGrpSpPr>
      <p:grpSpPr>
        <a:xfrm>
          <a:off x="0" y="0"/>
          <a:ext cx="0" cy="0"/>
          <a:chOff x="0" y="0"/>
          <a:chExt cx="0" cy="0"/>
        </a:xfrm>
      </p:grpSpPr>
      <p:sp>
        <p:nvSpPr>
          <p:cNvPr id="67" name="Google Shape;67;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hyperlink" Target="https://bit.ly/48HDbK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2828D-4C41-5402-62F0-22D36E578D05}"/>
              </a:ext>
            </a:extLst>
          </p:cNvPr>
          <p:cNvSpPr>
            <a:spLocks noGrp="1"/>
          </p:cNvSpPr>
          <p:nvPr>
            <p:ph type="title"/>
          </p:nvPr>
        </p:nvSpPr>
        <p:spPr>
          <a:xfrm>
            <a:off x="481013" y="3965669"/>
            <a:ext cx="11229974" cy="1139550"/>
          </a:xfrm>
        </p:spPr>
        <p:txBody>
          <a:bodyPr anchor="ctr">
            <a:normAutofit fontScale="90000"/>
          </a:bodyPr>
          <a:lstStyle/>
          <a:p>
            <a:pPr algn="ctr"/>
            <a:r>
              <a:rPr lang="en-GB" sz="8000" b="1" dirty="0" err="1">
                <a:solidFill>
                  <a:srgbClr val="FFC000"/>
                </a:solidFill>
              </a:rPr>
              <a:t>Graad</a:t>
            </a:r>
            <a:r>
              <a:rPr lang="en-GB" sz="8000" b="1" dirty="0">
                <a:solidFill>
                  <a:srgbClr val="FFC000"/>
                </a:solidFill>
              </a:rPr>
              <a:t> 11</a:t>
            </a:r>
            <a:endParaRPr lang="af-ZA" sz="8000" b="1" dirty="0">
              <a:solidFill>
                <a:srgbClr val="FFC000"/>
              </a:solidFill>
            </a:endParaRPr>
          </a:p>
        </p:txBody>
      </p:sp>
      <p:pic>
        <p:nvPicPr>
          <p:cNvPr id="5" name="Picture 4">
            <a:extLst>
              <a:ext uri="{FF2B5EF4-FFF2-40B4-BE49-F238E27FC236}">
                <a16:creationId xmlns:a16="http://schemas.microsoft.com/office/drawing/2014/main" id="{CDA401C0-CB57-E2D7-D0C1-4C0CAE852A85}"/>
              </a:ext>
            </a:extLst>
          </p:cNvPr>
          <p:cNvPicPr>
            <a:picLocks noChangeAspect="1"/>
          </p:cNvPicPr>
          <p:nvPr/>
        </p:nvPicPr>
        <p:blipFill>
          <a:blip r:embed="rId3"/>
          <a:srcRect t="45894"/>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 Placeholder 2">
            <a:extLst>
              <a:ext uri="{FF2B5EF4-FFF2-40B4-BE49-F238E27FC236}">
                <a16:creationId xmlns:a16="http://schemas.microsoft.com/office/drawing/2014/main" id="{6CC04696-7434-B02F-471D-3C8F7A67C907}"/>
              </a:ext>
            </a:extLst>
          </p:cNvPr>
          <p:cNvSpPr>
            <a:spLocks noGrp="1"/>
          </p:cNvSpPr>
          <p:nvPr>
            <p:ph type="body" idx="1"/>
          </p:nvPr>
        </p:nvSpPr>
        <p:spPr>
          <a:xfrm>
            <a:off x="481013" y="5105219"/>
            <a:ext cx="11229974" cy="1139551"/>
          </a:xfrm>
        </p:spPr>
        <p:txBody>
          <a:bodyPr anchor="ctr">
            <a:normAutofit fontScale="92500" lnSpcReduction="10000"/>
          </a:bodyPr>
          <a:lstStyle/>
          <a:p>
            <a:pPr marL="114300" indent="0" algn="ctr">
              <a:buNone/>
            </a:pPr>
            <a:r>
              <a:rPr lang="en-GB" sz="3200" b="1" dirty="0" err="1"/>
              <a:t>Loopbane</a:t>
            </a:r>
            <a:r>
              <a:rPr lang="en-GB" sz="3200" b="1" dirty="0"/>
              <a:t> </a:t>
            </a:r>
            <a:r>
              <a:rPr lang="en-GB" sz="3200" b="1" dirty="0" err="1"/>
              <a:t>en</a:t>
            </a:r>
            <a:r>
              <a:rPr lang="en-GB" sz="3200" b="1" dirty="0"/>
              <a:t> </a:t>
            </a:r>
            <a:r>
              <a:rPr lang="en-GB" sz="3200" b="1" dirty="0" err="1"/>
              <a:t>Loopbaankeuses</a:t>
            </a:r>
            <a:endParaRPr lang="en-GB" sz="3200" b="1" dirty="0"/>
          </a:p>
          <a:p>
            <a:pPr marL="114300" indent="0" algn="ctr">
              <a:buNone/>
            </a:pPr>
            <a:r>
              <a:rPr lang="en-GB" sz="3200" b="1" dirty="0" err="1"/>
              <a:t>Kwartaal</a:t>
            </a:r>
            <a:r>
              <a:rPr lang="en-GB" sz="3200" b="1" dirty="0"/>
              <a:t> 3 | Les 3: </a:t>
            </a:r>
            <a:r>
              <a:rPr lang="en-GB" sz="3200" dirty="0" err="1"/>
              <a:t>Onderhoudvaardighede</a:t>
            </a:r>
            <a:r>
              <a:rPr lang="en-GB" sz="3200" dirty="0"/>
              <a:t> </a:t>
            </a:r>
            <a:r>
              <a:rPr lang="en-GB" sz="3200" dirty="0" err="1"/>
              <a:t>en</a:t>
            </a:r>
            <a:r>
              <a:rPr lang="en-GB" sz="3200" dirty="0"/>
              <a:t> </a:t>
            </a:r>
            <a:r>
              <a:rPr lang="en-GB" sz="3200" dirty="0" err="1"/>
              <a:t>werksetiek</a:t>
            </a:r>
            <a:endParaRPr lang="af-ZA" sz="3200" dirty="0"/>
          </a:p>
        </p:txBody>
      </p:sp>
      <p:pic>
        <p:nvPicPr>
          <p:cNvPr id="6" name="Picture 5">
            <a:extLst>
              <a:ext uri="{FF2B5EF4-FFF2-40B4-BE49-F238E27FC236}">
                <a16:creationId xmlns:a16="http://schemas.microsoft.com/office/drawing/2014/main" id="{C3E3F70C-E6F8-D006-366E-2AA62AB860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1791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C20A55-BBBA-BFCF-4D12-24252C399DD7}"/>
              </a:ext>
            </a:extLst>
          </p:cNvPr>
          <p:cNvSpPr>
            <a:spLocks noGrp="1"/>
          </p:cNvSpPr>
          <p:nvPr>
            <p:ph type="title"/>
          </p:nvPr>
        </p:nvSpPr>
        <p:spPr>
          <a:xfrm>
            <a:off x="841248" y="256032"/>
            <a:ext cx="10506456" cy="1014984"/>
          </a:xfrm>
        </p:spPr>
        <p:txBody>
          <a:bodyPr anchor="b">
            <a:normAutofit fontScale="90000"/>
          </a:bodyPr>
          <a:lstStyle/>
          <a:p>
            <a:r>
              <a:rPr lang="nl-NL" sz="4100" dirty="0"/>
              <a:t>Teen die einde van hierdie les behoort jy in staat te wees om die volgende te kan doen:</a:t>
            </a:r>
            <a:endParaRPr lang="af-ZA" sz="4100" dirty="0"/>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Text Placeholder 2">
            <a:extLst>
              <a:ext uri="{FF2B5EF4-FFF2-40B4-BE49-F238E27FC236}">
                <a16:creationId xmlns:a16="http://schemas.microsoft.com/office/drawing/2014/main" id="{EBC601E0-4215-3480-2553-539F7CABB5ED}"/>
              </a:ext>
            </a:extLst>
          </p:cNvPr>
          <p:cNvGraphicFramePr/>
          <p:nvPr>
            <p:extLst>
              <p:ext uri="{D42A27DB-BD31-4B8C-83A1-F6EECF244321}">
                <p14:modId xmlns:p14="http://schemas.microsoft.com/office/powerpoint/2010/main" val="1319972125"/>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1D1C59EA-A74B-2071-87D6-3A4EAE7A99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4124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3"/>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 name="Text Placeholder 2">
            <a:extLst>
              <a:ext uri="{FF2B5EF4-FFF2-40B4-BE49-F238E27FC236}">
                <a16:creationId xmlns:a16="http://schemas.microsoft.com/office/drawing/2014/main" id="{7B1E41F5-EADE-2F98-FA54-BDF036943CA6}"/>
              </a:ext>
            </a:extLst>
          </p:cNvPr>
          <p:cNvSpPr>
            <a:spLocks noGrp="1"/>
          </p:cNvSpPr>
          <p:nvPr>
            <p:ph type="body" idx="1"/>
          </p:nvPr>
        </p:nvSpPr>
        <p:spPr>
          <a:xfrm>
            <a:off x="838200" y="1825625"/>
            <a:ext cx="10515600" cy="4351338"/>
          </a:xfrm>
          <a:solidFill>
            <a:srgbClr val="CAFBED">
              <a:alpha val="54902"/>
            </a:srgbClr>
          </a:solidFill>
        </p:spPr>
        <p:txBody>
          <a:bodyPr/>
          <a:lstStyle/>
          <a:p>
            <a:r>
              <a:rPr lang="nl-NL" dirty="0"/>
              <a:t>'n Ontmoeting waar werkgewers vrae vra om meer oor jou uit te vind 
Dit dui aan dat die werkgewer in jou CV belanggestel het 
Help werkgewers om te besluit of jy 'n goeie pasmaat is 
Onderhoude kan stresvol voel, maar oefening verbeter selfvertroue
Indien jy nie die werk kry nie, beteken dit nie mislukking nie</a:t>
            </a:r>
            <a:endParaRPr lang="af-ZA" dirty="0"/>
          </a:p>
        </p:txBody>
      </p:sp>
      <p:sp>
        <p:nvSpPr>
          <p:cNvPr id="3" name="Title 1">
            <a:extLst>
              <a:ext uri="{FF2B5EF4-FFF2-40B4-BE49-F238E27FC236}">
                <a16:creationId xmlns:a16="http://schemas.microsoft.com/office/drawing/2014/main" id="{5CAB3BB3-1D96-4186-B377-E92E6C85FAB1}"/>
              </a:ext>
            </a:extLst>
          </p:cNvPr>
          <p:cNvSpPr>
            <a:spLocks noGrp="1"/>
          </p:cNvSpPr>
          <p:nvPr>
            <p:ph type="title"/>
          </p:nvPr>
        </p:nvSpPr>
        <p:spPr>
          <a:xfrm>
            <a:off x="838200" y="365125"/>
            <a:ext cx="10515600" cy="1325563"/>
          </a:xfrm>
          <a:solidFill>
            <a:schemeClr val="accent4">
              <a:lumMod val="60000"/>
              <a:lumOff val="40000"/>
              <a:alpha val="50196"/>
            </a:schemeClr>
          </a:solidFill>
        </p:spPr>
        <p:txBody>
          <a:bodyPr/>
          <a:lstStyle/>
          <a:p>
            <a:pPr algn="ctr"/>
            <a:r>
              <a:rPr lang="af-ZA" dirty="0">
                <a:solidFill>
                  <a:schemeClr val="bg1"/>
                </a:solidFill>
              </a:rPr>
              <a:t>Wat is 'n onderhoud?</a:t>
            </a:r>
          </a:p>
        </p:txBody>
      </p:sp>
      <p:pic>
        <p:nvPicPr>
          <p:cNvPr id="4" name="Picture 3">
            <a:extLst>
              <a:ext uri="{FF2B5EF4-FFF2-40B4-BE49-F238E27FC236}">
                <a16:creationId xmlns:a16="http://schemas.microsoft.com/office/drawing/2014/main" id="{041C542A-08B3-6A86-53AB-F601098E14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8" name="Rectangle 17">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244276-C130-A86D-6C32-0D296D6CF03B}"/>
              </a:ext>
            </a:extLst>
          </p:cNvPr>
          <p:cNvSpPr>
            <a:spLocks noGrp="1"/>
          </p:cNvSpPr>
          <p:nvPr>
            <p:ph type="title"/>
          </p:nvPr>
        </p:nvSpPr>
        <p:spPr>
          <a:xfrm>
            <a:off x="761802" y="350196"/>
            <a:ext cx="4980091" cy="1624520"/>
          </a:xfrm>
        </p:spPr>
        <p:txBody>
          <a:bodyPr anchor="ctr">
            <a:normAutofit/>
          </a:bodyPr>
          <a:lstStyle/>
          <a:p>
            <a:r>
              <a:rPr lang="af-ZA" sz="4000" dirty="0"/>
              <a:t>Persoonlike voorkoms</a:t>
            </a:r>
          </a:p>
        </p:txBody>
      </p:sp>
      <p:sp>
        <p:nvSpPr>
          <p:cNvPr id="3" name="Text Placeholder 2">
            <a:extLst>
              <a:ext uri="{FF2B5EF4-FFF2-40B4-BE49-F238E27FC236}">
                <a16:creationId xmlns:a16="http://schemas.microsoft.com/office/drawing/2014/main" id="{623982DE-6C50-2708-3784-E117AD16F148}"/>
              </a:ext>
            </a:extLst>
          </p:cNvPr>
          <p:cNvSpPr>
            <a:spLocks noGrp="1"/>
          </p:cNvSpPr>
          <p:nvPr>
            <p:ph type="body" idx="1"/>
          </p:nvPr>
        </p:nvSpPr>
        <p:spPr>
          <a:xfrm>
            <a:off x="761802" y="2743200"/>
            <a:ext cx="4646905" cy="2967326"/>
          </a:xfrm>
        </p:spPr>
        <p:txBody>
          <a:bodyPr anchor="ctr">
            <a:normAutofit/>
          </a:bodyPr>
          <a:lstStyle/>
          <a:p>
            <a:r>
              <a:rPr lang="nl-NL" sz="2400" dirty="0"/>
              <a:t>Trek netjies en gepas aan 
Klere hoef nie duur te wees nie 
Hou jou hare en voorkoms netjies 
Moenie sterk parfuum gebruik nie</a:t>
            </a:r>
            <a:endParaRPr lang="af-ZA" sz="2000" dirty="0"/>
          </a:p>
        </p:txBody>
      </p:sp>
      <p:pic>
        <p:nvPicPr>
          <p:cNvPr id="4" name="Picture 3" descr="Free Hangers Clothing photo and picture">
            <a:extLst>
              <a:ext uri="{FF2B5EF4-FFF2-40B4-BE49-F238E27FC236}">
                <a16:creationId xmlns:a16="http://schemas.microsoft.com/office/drawing/2014/main" id="{416B2BF8-4751-3C9B-D3A6-8FBBE188DACE}"/>
              </a:ext>
            </a:extLst>
          </p:cNvPr>
          <p:cNvPicPr>
            <a:picLocks noChangeAspect="1"/>
          </p:cNvPicPr>
          <p:nvPr/>
        </p:nvPicPr>
        <p:blipFill>
          <a:blip r:embed="rId3"/>
          <a:srcRect l="31814" r="8786" b="-2"/>
          <a:stretch>
            <a:fillRect/>
          </a:stretch>
        </p:blipFill>
        <p:spPr>
          <a:xfrm>
            <a:off x="6096000" y="1"/>
            <a:ext cx="6102825" cy="6858000"/>
          </a:xfrm>
          <a:prstGeom prst="rect">
            <a:avLst/>
          </a:prstGeom>
        </p:spPr>
      </p:pic>
      <p:sp>
        <p:nvSpPr>
          <p:cNvPr id="7" name="TextBox 6">
            <a:extLst>
              <a:ext uri="{FF2B5EF4-FFF2-40B4-BE49-F238E27FC236}">
                <a16:creationId xmlns:a16="http://schemas.microsoft.com/office/drawing/2014/main" id="{57BAFC04-5F38-A952-DC52-32786767ADC2}"/>
              </a:ext>
            </a:extLst>
          </p:cNvPr>
          <p:cNvSpPr txBox="1"/>
          <p:nvPr/>
        </p:nvSpPr>
        <p:spPr>
          <a:xfrm>
            <a:off x="835767" y="5829173"/>
            <a:ext cx="4498974" cy="338554"/>
          </a:xfrm>
          <a:prstGeom prst="rect">
            <a:avLst/>
          </a:prstGeom>
          <a:solidFill>
            <a:schemeClr val="accent2">
              <a:lumMod val="40000"/>
              <a:lumOff val="60000"/>
            </a:schemeClr>
          </a:solidFill>
        </p:spPr>
        <p:txBody>
          <a:bodyPr wrap="square">
            <a:spAutoFit/>
          </a:bodyPr>
          <a:lstStyle/>
          <a:p>
            <a:pPr algn="ctr"/>
            <a:r>
              <a:rPr lang="af-ZA" sz="1600" dirty="0"/>
              <a:t>Eerste indrukke is belangrik</a:t>
            </a:r>
          </a:p>
        </p:txBody>
      </p:sp>
      <p:pic>
        <p:nvPicPr>
          <p:cNvPr id="8" name="Picture 7">
            <a:extLst>
              <a:ext uri="{FF2B5EF4-FFF2-40B4-BE49-F238E27FC236}">
                <a16:creationId xmlns:a16="http://schemas.microsoft.com/office/drawing/2014/main" id="{306F9F7F-D073-75E9-5A72-639AB96205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7488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6C127D-9599-E2FB-9880-BADEA94D3621}"/>
              </a:ext>
            </a:extLst>
          </p:cNvPr>
          <p:cNvPicPr>
            <a:picLocks noChangeAspect="1"/>
          </p:cNvPicPr>
          <p:nvPr/>
        </p:nvPicPr>
        <p:blipFill>
          <a:blip r:embed="rId3"/>
          <a:srcRect/>
          <a:stretch>
            <a:fill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DB83B1-B003-229F-DCE9-FEDF56ABE729}"/>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spcBef>
                <a:spcPct val="0"/>
              </a:spcBef>
            </a:pPr>
            <a:r>
              <a:rPr lang="en-US" sz="2000" kern="1200" dirty="0">
                <a:solidFill>
                  <a:schemeClr val="tx1">
                    <a:lumMod val="85000"/>
                    <a:lumOff val="15000"/>
                  </a:schemeClr>
                </a:solidFill>
                <a:latin typeface="+mj-lt"/>
                <a:ea typeface="+mj-ea"/>
                <a:cs typeface="+mj-cs"/>
              </a:rPr>
              <a:t>Kyk: </a:t>
            </a:r>
            <a:r>
              <a:rPr lang="en-US" sz="2000" b="1" kern="1200" dirty="0">
                <a:solidFill>
                  <a:schemeClr val="tx1">
                    <a:lumMod val="85000"/>
                    <a:lumOff val="15000"/>
                  </a:schemeClr>
                </a:solidFill>
                <a:latin typeface="+mj-lt"/>
                <a:ea typeface="+mj-ea"/>
                <a:cs typeface="+mj-cs"/>
              </a:rPr>
              <a:t>Top Interview Tips: Common Questions, Nonverbal Communication &amp; More | Indeed</a:t>
            </a:r>
            <a:br>
              <a:rPr lang="en-US" sz="2000" kern="1200" dirty="0">
                <a:solidFill>
                  <a:schemeClr val="tx1">
                    <a:lumMod val="85000"/>
                    <a:lumOff val="15000"/>
                  </a:schemeClr>
                </a:solidFill>
                <a:latin typeface="+mj-lt"/>
                <a:ea typeface="+mj-ea"/>
                <a:cs typeface="+mj-cs"/>
              </a:rPr>
            </a:br>
            <a:r>
              <a:rPr lang="en-US" sz="2000" u="sng" kern="1200" dirty="0">
                <a:solidFill>
                  <a:schemeClr val="tx1">
                    <a:lumMod val="85000"/>
                    <a:lumOff val="15000"/>
                  </a:schemeClr>
                </a:solidFill>
                <a:latin typeface="+mj-lt"/>
                <a:ea typeface="+mj-ea"/>
                <a:cs typeface="+mj-cs"/>
                <a:hlinkClick r:id="rId4"/>
              </a:rPr>
              <a:t>bit.ly/48HDbKF</a:t>
            </a:r>
            <a:r>
              <a:rPr lang="en-US" sz="2000" kern="1200" dirty="0">
                <a:solidFill>
                  <a:schemeClr val="tx1">
                    <a:lumMod val="85000"/>
                    <a:lumOff val="15000"/>
                  </a:schemeClr>
                </a:solidFill>
                <a:latin typeface="+mj-lt"/>
                <a:ea typeface="+mj-ea"/>
                <a:cs typeface="+mj-cs"/>
              </a:rPr>
              <a:t> (4 min 57 </a:t>
            </a:r>
            <a:r>
              <a:rPr lang="en-US" sz="2000" kern="1200" dirty="0" err="1">
                <a:solidFill>
                  <a:schemeClr val="tx1">
                    <a:lumMod val="85000"/>
                    <a:lumOff val="15000"/>
                  </a:schemeClr>
                </a:solidFill>
                <a:latin typeface="+mj-lt"/>
                <a:ea typeface="+mj-ea"/>
                <a:cs typeface="+mj-cs"/>
              </a:rPr>
              <a:t>sek</a:t>
            </a:r>
            <a:r>
              <a:rPr lang="en-US" sz="2000" kern="1200" dirty="0">
                <a:solidFill>
                  <a:schemeClr val="tx1">
                    <a:lumMod val="85000"/>
                    <a:lumOff val="15000"/>
                  </a:schemeClr>
                </a:solidFill>
                <a:latin typeface="+mj-lt"/>
                <a:ea typeface="+mj-ea"/>
                <a:cs typeface="+mj-cs"/>
              </a:rPr>
              <a:t>)</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43E233A-2B18-AB8E-7077-87AB63D9C2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6250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a:extLst>
            <a:ext uri="{FF2B5EF4-FFF2-40B4-BE49-F238E27FC236}">
              <a16:creationId xmlns:a16="http://schemas.microsoft.com/office/drawing/2014/main" id="{0175878C-6817-EF8E-65F9-A8ED79ED2B6C}"/>
            </a:ext>
          </a:extLst>
        </p:cNvPr>
        <p:cNvGrpSpPr/>
        <p:nvPr/>
      </p:nvGrpSpPr>
      <p:grpSpPr>
        <a:xfrm>
          <a:off x="0" y="0"/>
          <a:ext cx="0" cy="0"/>
          <a:chOff x="0" y="0"/>
          <a:chExt cx="0" cy="0"/>
        </a:xfrm>
      </p:grpSpPr>
      <p:sp>
        <p:nvSpPr>
          <p:cNvPr id="89" name="Google Shape;89;p3">
            <a:extLst>
              <a:ext uri="{FF2B5EF4-FFF2-40B4-BE49-F238E27FC236}">
                <a16:creationId xmlns:a16="http://schemas.microsoft.com/office/drawing/2014/main" id="{E5486755-7B10-BCB7-4022-35865A3796ED}"/>
              </a:ext>
            </a:extLst>
          </p:cNvPr>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prstClr val="white"/>
              </a:solidFill>
              <a:effectLst/>
              <a:uLnTx/>
              <a:uFillTx/>
              <a:latin typeface="Calibri"/>
              <a:ea typeface="Calibri"/>
              <a:cs typeface="Calibri"/>
              <a:sym typeface="Calibri"/>
            </a:endParaRPr>
          </a:p>
        </p:txBody>
      </p:sp>
      <p:sp>
        <p:nvSpPr>
          <p:cNvPr id="3" name="Title 1">
            <a:extLst>
              <a:ext uri="{FF2B5EF4-FFF2-40B4-BE49-F238E27FC236}">
                <a16:creationId xmlns:a16="http://schemas.microsoft.com/office/drawing/2014/main" id="{008A34E7-8E74-466A-5392-211929F1D922}"/>
              </a:ext>
            </a:extLst>
          </p:cNvPr>
          <p:cNvSpPr>
            <a:spLocks noGrp="1"/>
          </p:cNvSpPr>
          <p:nvPr>
            <p:ph type="title"/>
          </p:nvPr>
        </p:nvSpPr>
        <p:spPr>
          <a:xfrm>
            <a:off x="0" y="3880485"/>
            <a:ext cx="12192000" cy="1325563"/>
          </a:xfrm>
          <a:solidFill>
            <a:schemeClr val="accent4">
              <a:lumMod val="60000"/>
              <a:lumOff val="40000"/>
              <a:alpha val="50196"/>
            </a:schemeClr>
          </a:solidFill>
        </p:spPr>
        <p:txBody>
          <a:bodyPr/>
          <a:lstStyle/>
          <a:p>
            <a:pPr algn="ctr"/>
            <a:r>
              <a:rPr lang="af-ZA" dirty="0">
                <a:solidFill>
                  <a:schemeClr val="bg1"/>
                </a:solidFill>
              </a:rPr>
              <a:t>Oefenonderhoud</a:t>
            </a:r>
          </a:p>
        </p:txBody>
      </p:sp>
      <p:pic>
        <p:nvPicPr>
          <p:cNvPr id="6" name="Picture 5">
            <a:extLst>
              <a:ext uri="{FF2B5EF4-FFF2-40B4-BE49-F238E27FC236}">
                <a16:creationId xmlns:a16="http://schemas.microsoft.com/office/drawing/2014/main" id="{7B5DD898-FE04-14C4-E39A-C5787CADDC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622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7D682-93C9-FF01-2CE5-8D999F2E09C4}"/>
              </a:ext>
            </a:extLst>
          </p:cNvPr>
          <p:cNvSpPr>
            <a:spLocks noGrp="1"/>
          </p:cNvSpPr>
          <p:nvPr>
            <p:ph type="title"/>
          </p:nvPr>
        </p:nvSpPr>
        <p:spPr>
          <a:xfrm>
            <a:off x="838200" y="76517"/>
            <a:ext cx="10515600" cy="1325563"/>
          </a:xfrm>
        </p:spPr>
        <p:txBody>
          <a:bodyPr/>
          <a:lstStyle/>
          <a:p>
            <a:pPr algn="ctr"/>
            <a:r>
              <a:rPr lang="af-ZA" dirty="0"/>
              <a:t>Werksetiek</a:t>
            </a:r>
          </a:p>
        </p:txBody>
      </p:sp>
      <p:graphicFrame>
        <p:nvGraphicFramePr>
          <p:cNvPr id="21" name="Text Placeholder 2">
            <a:extLst>
              <a:ext uri="{FF2B5EF4-FFF2-40B4-BE49-F238E27FC236}">
                <a16:creationId xmlns:a16="http://schemas.microsoft.com/office/drawing/2014/main" id="{CB84CF16-5CDF-8D11-A70B-C93E0E7A8AC3}"/>
              </a:ext>
            </a:extLst>
          </p:cNvPr>
          <p:cNvGraphicFramePr/>
          <p:nvPr>
            <p:extLst>
              <p:ext uri="{D42A27DB-BD31-4B8C-83A1-F6EECF244321}">
                <p14:modId xmlns:p14="http://schemas.microsoft.com/office/powerpoint/2010/main" val="3556940740"/>
              </p:ext>
            </p:extLst>
          </p:nvPr>
        </p:nvGraphicFramePr>
        <p:xfrm>
          <a:off x="457200" y="1249680"/>
          <a:ext cx="11277600" cy="5242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27D99A26-9E41-1BD4-BDD1-D5DD3B082C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0931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067054-0598-1076-94AB-C122C2DA0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69EC01F-6D88-FEA2-92BE-DF594B9595C4}"/>
              </a:ext>
            </a:extLst>
          </p:cNvPr>
          <p:cNvPicPr>
            <a:picLocks noChangeAspect="1"/>
          </p:cNvPicPr>
          <p:nvPr/>
        </p:nvPicPr>
        <p:blipFill>
          <a:blip r:embed="rId4"/>
          <a:stretch>
            <a:fillRect/>
          </a:stretch>
        </p:blipFill>
        <p:spPr>
          <a:xfrm>
            <a:off x="7482" y="0"/>
            <a:ext cx="10818432" cy="6858000"/>
          </a:xfrm>
          <a:prstGeom prst="rect">
            <a:avLst/>
          </a:prstGeom>
        </p:spPr>
      </p:pic>
    </p:spTree>
    <p:extLst>
      <p:ext uri="{BB962C8B-B14F-4D97-AF65-F5344CB8AC3E}">
        <p14:creationId xmlns:p14="http://schemas.microsoft.com/office/powerpoint/2010/main" val="3760582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
        <p:cNvGrpSpPr/>
        <p:nvPr/>
      </p:nvGrpSpPr>
      <p:grpSpPr>
        <a:xfrm>
          <a:off x="0" y="0"/>
          <a:ext cx="0" cy="0"/>
          <a:chOff x="0" y="0"/>
          <a:chExt cx="0" cy="0"/>
        </a:xfrm>
      </p:grpSpPr>
      <p:sp>
        <p:nvSpPr>
          <p:cNvPr id="101" name="Google Shape;101;p26"/>
          <p:cNvSpPr/>
          <p:nvPr/>
        </p:nvSpPr>
        <p:spPr>
          <a:xfrm>
            <a:off x="7346254" y="899160"/>
            <a:ext cx="4608955" cy="923330"/>
          </a:xfrm>
          <a:prstGeom prst="rect">
            <a:avLst/>
          </a:prstGeom>
          <a:noFill/>
          <a:ln>
            <a:noFill/>
          </a:ln>
        </p:spPr>
        <p:txBody>
          <a:bodyPr spcFirstLastPara="1" wrap="square" lIns="91425" tIns="45700" rIns="91425" bIns="45700" anchor="t" anchorCtr="0">
            <a:spAutoFit/>
          </a:bodyPr>
          <a:lstStyle/>
          <a:p>
            <a:pPr lvl="0" algn="ctr"/>
            <a:r>
              <a:rPr lang="en-ZA" sz="5400" b="1" dirty="0" err="1">
                <a:solidFill>
                  <a:schemeClr val="dk1"/>
                </a:solidFill>
              </a:rPr>
              <a:t>REFLEKSIE</a:t>
            </a:r>
            <a:endParaRPr dirty="0"/>
          </a:p>
        </p:txBody>
      </p:sp>
      <p:pic>
        <p:nvPicPr>
          <p:cNvPr id="2" name="Picture 1">
            <a:extLst>
              <a:ext uri="{FF2B5EF4-FFF2-40B4-BE49-F238E27FC236}">
                <a16:creationId xmlns:a16="http://schemas.microsoft.com/office/drawing/2014/main" id="{31172F2C-67A1-9FD4-1B09-A8FBBCD740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1b4a5c7ad01952bf554aac7d29462f2c">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96d95dd2b43fbe1d86e6d1c8b302f4fa"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9f929ee-2ccc-426b-9fd2-932361bc865d" xsi:nil="true"/>
    <lcf76f155ced4ddcb4097134ff3c332f xmlns="3caab635-9527-4657-a12f-8c668acf6cb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E747C76-C7AF-4BBF-A02A-907F522953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ab635-9527-4657-a12f-8c668acf6cb5"/>
    <ds:schemaRef ds:uri="b9f929ee-2ccc-426b-9fd2-932361bc8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A51D1DC-D11F-446C-99EB-2235AE7D651B}">
  <ds:schemaRefs>
    <ds:schemaRef ds:uri="http://schemas.microsoft.com/sharepoint/v3/contenttype/forms"/>
  </ds:schemaRefs>
</ds:datastoreItem>
</file>

<file path=customXml/itemProps3.xml><?xml version="1.0" encoding="utf-8"?>
<ds:datastoreItem xmlns:ds="http://schemas.openxmlformats.org/officeDocument/2006/customXml" ds:itemID="{2ABB11A8-C996-44A6-AFD5-A898027EBB90}">
  <ds:schemaRefs>
    <ds:schemaRef ds:uri="http://schemas.microsoft.com/office/2006/metadata/properties"/>
    <ds:schemaRef ds:uri="http://schemas.microsoft.com/office/infopath/2007/PartnerControls"/>
    <ds:schemaRef ds:uri="b9f929ee-2ccc-426b-9fd2-932361bc865d"/>
    <ds:schemaRef ds:uri="3caab635-9527-4657-a12f-8c668acf6cb5"/>
  </ds:schemaRefs>
</ds:datastoreItem>
</file>

<file path=docProps/app.xml><?xml version="1.0" encoding="utf-8"?>
<Properties xmlns="http://schemas.openxmlformats.org/officeDocument/2006/extended-properties" xmlns:vt="http://schemas.openxmlformats.org/officeDocument/2006/docPropsVTypes">
  <TotalTime>4275</TotalTime>
  <Words>1448</Words>
  <Application>Microsoft Office PowerPoint</Application>
  <PresentationFormat>Widescreen</PresentationFormat>
  <Paragraphs>80</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Courier New</vt:lpstr>
      <vt:lpstr>Symbol</vt:lpstr>
      <vt:lpstr>Office Theme</vt:lpstr>
      <vt:lpstr>Graad 11</vt:lpstr>
      <vt:lpstr>Teen die einde van hierdie les behoort jy in staat te wees om die volgende te kan doen:</vt:lpstr>
      <vt:lpstr>Wat is 'n onderhoud?</vt:lpstr>
      <vt:lpstr>Persoonlike voorkoms</vt:lpstr>
      <vt:lpstr>Kyk: Top Interview Tips: Common Questions, Nonverbal Communication &amp; More | Indeed bit.ly/48HDbKF (4 min 57 sek)</vt:lpstr>
      <vt:lpstr>Oefenonderhoud</vt:lpstr>
      <vt:lpstr>Werksetiek</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LEIGH-ANN PRINGLE</dc:creator>
  <cp:lastModifiedBy>Megan Botes</cp:lastModifiedBy>
  <cp:revision>3</cp:revision>
  <dcterms:created xsi:type="dcterms:W3CDTF">2021-02-27T11:19:06Z</dcterms:created>
  <dcterms:modified xsi:type="dcterms:W3CDTF">2026-06-08T11:12:09Z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0x0101004F3AB23201A38C4A8F7AAD9F2A325F0A</vt:lpwstr>
  </property>
  <property fmtid="{D5CDD505-2E9C-101B-9397-08002B2CF9AE}" pid="3" name="MediaServiceImageTags">
    <vt:lpwstr/>
  </property>
</Properties>
</file>