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2" r:id="rId4"/>
  </p:sldMasterIdLst>
  <p:notesMasterIdLst>
    <p:notesMasterId r:id="rId18"/>
  </p:notesMasterIdLst>
  <p:sldIdLst>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ED961-7E80-45F5-993E-010AD1B8AA93}" v="78" dt="2026-05-27T16:39:48.846"/>
  </p1510:revLst>
</p1510:revInfo>
</file>

<file path=ppt/tableStyles.xml><?xml version="1.0" encoding="utf-8"?>
<a:tblStyleLst xmlns:a="http://schemas.openxmlformats.org/drawingml/2006/main" def="{0F4D4385-08F8-4844-9B57-B3AD78178AC6}">
  <a:tblStyle styleId="{0F4D4385-08F8-4844-9B57-B3AD78178A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46" autoAdjust="0"/>
  </p:normalViewPr>
  <p:slideViewPr>
    <p:cSldViewPr snapToGrid="0">
      <p:cViewPr varScale="1">
        <p:scale>
          <a:sx n="76" d="100"/>
          <a:sy n="76" d="100"/>
        </p:scale>
        <p:origin x="1570"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delMainMaster">
      <pc:chgData name="Megan Botes" userId="70568131-745a-489b-b4fe-9e78c579dd6d" providerId="ADAL" clId="{E3DEF142-CC7A-44CA-B5B4-48BABF1A3E75}" dt="2026-05-27T16:39:51.638" v="528" actId="5793"/>
      <pc:docMkLst>
        <pc:docMk/>
      </pc:docMkLst>
      <pc:sldChg chg="del">
        <pc:chgData name="Megan Botes" userId="70568131-745a-489b-b4fe-9e78c579dd6d" providerId="ADAL" clId="{E3DEF142-CC7A-44CA-B5B4-48BABF1A3E75}" dt="2026-05-27T16:35:15.167" v="490" actId="47"/>
        <pc:sldMkLst>
          <pc:docMk/>
          <pc:sldMk cId="0" sldId="257"/>
        </pc:sldMkLst>
      </pc:sldChg>
      <pc:sldChg chg="del">
        <pc:chgData name="Megan Botes" userId="70568131-745a-489b-b4fe-9e78c579dd6d" providerId="ADAL" clId="{E3DEF142-CC7A-44CA-B5B4-48BABF1A3E75}" dt="2026-05-27T16:35:15.167" v="490" actId="47"/>
        <pc:sldMkLst>
          <pc:docMk/>
          <pc:sldMk cId="0" sldId="258"/>
        </pc:sldMkLst>
      </pc:sldChg>
      <pc:sldChg chg="del">
        <pc:chgData name="Megan Botes" userId="70568131-745a-489b-b4fe-9e78c579dd6d" providerId="ADAL" clId="{E3DEF142-CC7A-44CA-B5B4-48BABF1A3E75}" dt="2026-05-27T16:35:15.167" v="490" actId="47"/>
        <pc:sldMkLst>
          <pc:docMk/>
          <pc:sldMk cId="0" sldId="259"/>
        </pc:sldMkLst>
      </pc:sldChg>
      <pc:sldChg chg="del">
        <pc:chgData name="Megan Botes" userId="70568131-745a-489b-b4fe-9e78c579dd6d" providerId="ADAL" clId="{E3DEF142-CC7A-44CA-B5B4-48BABF1A3E75}" dt="2026-05-27T16:35:15.167" v="490" actId="47"/>
        <pc:sldMkLst>
          <pc:docMk/>
          <pc:sldMk cId="0" sldId="261"/>
        </pc:sldMkLst>
      </pc:sldChg>
      <pc:sldChg chg="del">
        <pc:chgData name="Megan Botes" userId="70568131-745a-489b-b4fe-9e78c579dd6d" providerId="ADAL" clId="{E3DEF142-CC7A-44CA-B5B4-48BABF1A3E75}" dt="2026-05-27T16:35:15.167" v="490" actId="47"/>
        <pc:sldMkLst>
          <pc:docMk/>
          <pc:sldMk cId="0" sldId="262"/>
        </pc:sldMkLst>
      </pc:sldChg>
      <pc:sldChg chg="del">
        <pc:chgData name="Megan Botes" userId="70568131-745a-489b-b4fe-9e78c579dd6d" providerId="ADAL" clId="{E3DEF142-CC7A-44CA-B5B4-48BABF1A3E75}" dt="2026-05-27T16:35:15.167" v="490" actId="47"/>
        <pc:sldMkLst>
          <pc:docMk/>
          <pc:sldMk cId="0" sldId="263"/>
        </pc:sldMkLst>
      </pc:sldChg>
      <pc:sldChg chg="del">
        <pc:chgData name="Megan Botes" userId="70568131-745a-489b-b4fe-9e78c579dd6d" providerId="ADAL" clId="{E3DEF142-CC7A-44CA-B5B4-48BABF1A3E75}" dt="2026-05-27T16:35:15.167" v="490" actId="47"/>
        <pc:sldMkLst>
          <pc:docMk/>
          <pc:sldMk cId="0" sldId="264"/>
        </pc:sldMkLst>
      </pc:sldChg>
      <pc:sldChg chg="del">
        <pc:chgData name="Megan Botes" userId="70568131-745a-489b-b4fe-9e78c579dd6d" providerId="ADAL" clId="{E3DEF142-CC7A-44CA-B5B4-48BABF1A3E75}" dt="2026-05-27T16:35:15.167" v="490" actId="47"/>
        <pc:sldMkLst>
          <pc:docMk/>
          <pc:sldMk cId="0" sldId="265"/>
        </pc:sldMkLst>
      </pc:sldChg>
      <pc:sldChg chg="del">
        <pc:chgData name="Megan Botes" userId="70568131-745a-489b-b4fe-9e78c579dd6d" providerId="ADAL" clId="{E3DEF142-CC7A-44CA-B5B4-48BABF1A3E75}" dt="2026-05-27T16:35:15.167" v="490" actId="47"/>
        <pc:sldMkLst>
          <pc:docMk/>
          <pc:sldMk cId="0" sldId="266"/>
        </pc:sldMkLst>
      </pc:sldChg>
      <pc:sldChg chg="del">
        <pc:chgData name="Megan Botes" userId="70568131-745a-489b-b4fe-9e78c579dd6d" providerId="ADAL" clId="{E3DEF142-CC7A-44CA-B5B4-48BABF1A3E75}" dt="2026-05-27T16:35:15.167" v="490" actId="47"/>
        <pc:sldMkLst>
          <pc:docMk/>
          <pc:sldMk cId="0" sldId="267"/>
        </pc:sldMkLst>
      </pc:sldChg>
      <pc:sldChg chg="del">
        <pc:chgData name="Megan Botes" userId="70568131-745a-489b-b4fe-9e78c579dd6d" providerId="ADAL" clId="{E3DEF142-CC7A-44CA-B5B4-48BABF1A3E75}" dt="2026-05-27T16:35:15.167" v="490" actId="47"/>
        <pc:sldMkLst>
          <pc:docMk/>
          <pc:sldMk cId="0" sldId="268"/>
        </pc:sldMkLst>
      </pc:sldChg>
      <pc:sldChg chg="del">
        <pc:chgData name="Megan Botes" userId="70568131-745a-489b-b4fe-9e78c579dd6d" providerId="ADAL" clId="{E3DEF142-CC7A-44CA-B5B4-48BABF1A3E75}" dt="2026-05-27T16:35:15.167" v="490" actId="47"/>
        <pc:sldMkLst>
          <pc:docMk/>
          <pc:sldMk cId="0" sldId="269"/>
        </pc:sldMkLst>
      </pc:sldChg>
      <pc:sldChg chg="del">
        <pc:chgData name="Megan Botes" userId="70568131-745a-489b-b4fe-9e78c579dd6d" providerId="ADAL" clId="{E3DEF142-CC7A-44CA-B5B4-48BABF1A3E75}" dt="2026-05-27T16:35:15.167" v="490" actId="47"/>
        <pc:sldMkLst>
          <pc:docMk/>
          <pc:sldMk cId="0" sldId="274"/>
        </pc:sldMkLst>
      </pc:sldChg>
      <pc:sldChg chg="del">
        <pc:chgData name="Megan Botes" userId="70568131-745a-489b-b4fe-9e78c579dd6d" providerId="ADAL" clId="{E3DEF142-CC7A-44CA-B5B4-48BABF1A3E75}" dt="2026-05-27T12:51:31.954" v="26" actId="47"/>
        <pc:sldMkLst>
          <pc:docMk/>
          <pc:sldMk cId="1949407327" sldId="276"/>
        </pc:sldMkLst>
      </pc:sldChg>
      <pc:sldChg chg="modSp add del mod modNotesTx">
        <pc:chgData name="Megan Botes" userId="70568131-745a-489b-b4fe-9e78c579dd6d" providerId="ADAL" clId="{E3DEF142-CC7A-44CA-B5B4-48BABF1A3E75}" dt="2026-05-27T16:36:35.763" v="504"/>
        <pc:sldMkLst>
          <pc:docMk/>
          <pc:sldMk cId="567540638" sldId="284"/>
        </pc:sldMkLst>
        <pc:spChg chg="mod">
          <ac:chgData name="Megan Botes" userId="70568131-745a-489b-b4fe-9e78c579dd6d" providerId="ADAL" clId="{E3DEF142-CC7A-44CA-B5B4-48BABF1A3E75}" dt="2026-05-27T12:51:27.864" v="25" actId="20577"/>
          <ac:spMkLst>
            <pc:docMk/>
            <pc:sldMk cId="567540638" sldId="284"/>
            <ac:spMk id="3" creationId="{84D74416-C206-F26B-1BB5-67CAC98FFC10}"/>
          </ac:spMkLst>
        </pc:spChg>
      </pc:sldChg>
      <pc:sldChg chg="addSp delSp modSp new mod setBg modNotes modNotesTx">
        <pc:chgData name="Megan Botes" userId="70568131-745a-489b-b4fe-9e78c579dd6d" providerId="ADAL" clId="{E3DEF142-CC7A-44CA-B5B4-48BABF1A3E75}" dt="2026-05-27T16:36:47.409" v="506"/>
        <pc:sldMkLst>
          <pc:docMk/>
          <pc:sldMk cId="3155382876" sldId="285"/>
        </pc:sldMkLst>
        <pc:spChg chg="mod">
          <ac:chgData name="Megan Botes" userId="70568131-745a-489b-b4fe-9e78c579dd6d" providerId="ADAL" clId="{E3DEF142-CC7A-44CA-B5B4-48BABF1A3E75}" dt="2026-05-27T12:53:24.898" v="46" actId="14100"/>
          <ac:spMkLst>
            <pc:docMk/>
            <pc:sldMk cId="3155382876" sldId="285"/>
            <ac:spMk id="2" creationId="{4B80ABCE-CBD9-540E-6F54-8B2F8FB4EBD4}"/>
          </ac:spMkLst>
        </pc:spChg>
        <pc:spChg chg="del mod">
          <ac:chgData name="Megan Botes" userId="70568131-745a-489b-b4fe-9e78c579dd6d" providerId="ADAL" clId="{E3DEF142-CC7A-44CA-B5B4-48BABF1A3E75}" dt="2026-05-27T12:52:39.633" v="31" actId="26606"/>
          <ac:spMkLst>
            <pc:docMk/>
            <pc:sldMk cId="3155382876" sldId="285"/>
            <ac:spMk id="3" creationId="{469096E9-DD17-4CFC-9CF2-E7A9EEF2D020}"/>
          </ac:spMkLst>
        </pc:spChg>
        <pc:spChg chg="add">
          <ac:chgData name="Megan Botes" userId="70568131-745a-489b-b4fe-9e78c579dd6d" providerId="ADAL" clId="{E3DEF142-CC7A-44CA-B5B4-48BABF1A3E75}" dt="2026-05-27T12:52:39.633" v="31" actId="26606"/>
          <ac:spMkLst>
            <pc:docMk/>
            <pc:sldMk cId="3155382876" sldId="285"/>
            <ac:spMk id="9" creationId="{BACC6370-2D7E-4714-9D71-7542949D7D5D}"/>
          </ac:spMkLst>
        </pc:spChg>
        <pc:spChg chg="add">
          <ac:chgData name="Megan Botes" userId="70568131-745a-489b-b4fe-9e78c579dd6d" providerId="ADAL" clId="{E3DEF142-CC7A-44CA-B5B4-48BABF1A3E75}" dt="2026-05-27T12:52:39.633" v="31" actId="26606"/>
          <ac:spMkLst>
            <pc:docMk/>
            <pc:sldMk cId="3155382876" sldId="285"/>
            <ac:spMk id="11" creationId="{F68B3F68-107C-434F-AA38-110D5EA91B85}"/>
          </ac:spMkLst>
        </pc:spChg>
        <pc:spChg chg="add">
          <ac:chgData name="Megan Botes" userId="70568131-745a-489b-b4fe-9e78c579dd6d" providerId="ADAL" clId="{E3DEF142-CC7A-44CA-B5B4-48BABF1A3E75}" dt="2026-05-27T12:52:39.633" v="31" actId="26606"/>
          <ac:spMkLst>
            <pc:docMk/>
            <pc:sldMk cId="3155382876" sldId="285"/>
            <ac:spMk id="13" creationId="{AAD0DBB9-1A4B-4391-81D4-CB19F9AB918A}"/>
          </ac:spMkLst>
        </pc:spChg>
        <pc:spChg chg="add">
          <ac:chgData name="Megan Botes" userId="70568131-745a-489b-b4fe-9e78c579dd6d" providerId="ADAL" clId="{E3DEF142-CC7A-44CA-B5B4-48BABF1A3E75}" dt="2026-05-27T12:52:39.633" v="31" actId="26606"/>
          <ac:spMkLst>
            <pc:docMk/>
            <pc:sldMk cId="3155382876" sldId="285"/>
            <ac:spMk id="15" creationId="{063BBA22-50EA-4C4D-BE05-F1CE4E63AA56}"/>
          </ac:spMkLst>
        </pc:spChg>
        <pc:graphicFrameChg chg="add mod modGraphic">
          <ac:chgData name="Megan Botes" userId="70568131-745a-489b-b4fe-9e78c579dd6d" providerId="ADAL" clId="{E3DEF142-CC7A-44CA-B5B4-48BABF1A3E75}" dt="2026-05-27T12:53:37.940" v="47" actId="12100"/>
          <ac:graphicFrameMkLst>
            <pc:docMk/>
            <pc:sldMk cId="3155382876" sldId="285"/>
            <ac:graphicFrameMk id="5" creationId="{193D8A99-BD2D-B7A8-9569-C9E9B19BBDD3}"/>
          </ac:graphicFrameMkLst>
        </pc:graphicFrameChg>
        <pc:picChg chg="add mod">
          <ac:chgData name="Megan Botes" userId="70568131-745a-489b-b4fe-9e78c579dd6d" providerId="ADAL" clId="{E3DEF142-CC7A-44CA-B5B4-48BABF1A3E75}" dt="2026-05-27T16:35:36.931" v="492"/>
          <ac:picMkLst>
            <pc:docMk/>
            <pc:sldMk cId="3155382876" sldId="285"/>
            <ac:picMk id="4" creationId="{2DADC49D-5D44-9D64-8526-7768FACDD536}"/>
          </ac:picMkLst>
        </pc:picChg>
      </pc:sldChg>
      <pc:sldChg chg="addSp delSp modSp new mod setBg modAnim modNotes modNotesTx">
        <pc:chgData name="Megan Botes" userId="70568131-745a-489b-b4fe-9e78c579dd6d" providerId="ADAL" clId="{E3DEF142-CC7A-44CA-B5B4-48BABF1A3E75}" dt="2026-05-27T16:37:04.974" v="508"/>
        <pc:sldMkLst>
          <pc:docMk/>
          <pc:sldMk cId="4143509436" sldId="286"/>
        </pc:sldMkLst>
        <pc:spChg chg="mod">
          <ac:chgData name="Megan Botes" userId="70568131-745a-489b-b4fe-9e78c579dd6d" providerId="ADAL" clId="{E3DEF142-CC7A-44CA-B5B4-48BABF1A3E75}" dt="2026-05-27T12:55:08.066" v="55" actId="26606"/>
          <ac:spMkLst>
            <pc:docMk/>
            <pc:sldMk cId="4143509436" sldId="286"/>
            <ac:spMk id="2" creationId="{514666BF-CD8A-9319-5832-CC6E61A7E8C9}"/>
          </ac:spMkLst>
        </pc:spChg>
        <pc:spChg chg="del mod">
          <ac:chgData name="Megan Botes" userId="70568131-745a-489b-b4fe-9e78c579dd6d" providerId="ADAL" clId="{E3DEF142-CC7A-44CA-B5B4-48BABF1A3E75}" dt="2026-05-27T12:55:08.066" v="55" actId="26606"/>
          <ac:spMkLst>
            <pc:docMk/>
            <pc:sldMk cId="4143509436" sldId="286"/>
            <ac:spMk id="3" creationId="{B00E7D5F-FE89-6867-1823-8E0218163B7D}"/>
          </ac:spMkLst>
        </pc:spChg>
        <pc:spChg chg="add">
          <ac:chgData name="Megan Botes" userId="70568131-745a-489b-b4fe-9e78c579dd6d" providerId="ADAL" clId="{E3DEF142-CC7A-44CA-B5B4-48BABF1A3E75}" dt="2026-05-27T12:55:08.066" v="55" actId="26606"/>
          <ac:spMkLst>
            <pc:docMk/>
            <pc:sldMk cId="4143509436" sldId="286"/>
            <ac:spMk id="9" creationId="{BACC6370-2D7E-4714-9D71-7542949D7D5D}"/>
          </ac:spMkLst>
        </pc:spChg>
        <pc:spChg chg="add">
          <ac:chgData name="Megan Botes" userId="70568131-745a-489b-b4fe-9e78c579dd6d" providerId="ADAL" clId="{E3DEF142-CC7A-44CA-B5B4-48BABF1A3E75}" dt="2026-05-27T12:55:08.066" v="55" actId="26606"/>
          <ac:spMkLst>
            <pc:docMk/>
            <pc:sldMk cId="4143509436" sldId="286"/>
            <ac:spMk id="11" creationId="{F68B3F68-107C-434F-AA38-110D5EA91B85}"/>
          </ac:spMkLst>
        </pc:spChg>
        <pc:spChg chg="add">
          <ac:chgData name="Megan Botes" userId="70568131-745a-489b-b4fe-9e78c579dd6d" providerId="ADAL" clId="{E3DEF142-CC7A-44CA-B5B4-48BABF1A3E75}" dt="2026-05-27T12:55:08.066" v="55" actId="26606"/>
          <ac:spMkLst>
            <pc:docMk/>
            <pc:sldMk cId="4143509436" sldId="286"/>
            <ac:spMk id="13" creationId="{AAD0DBB9-1A4B-4391-81D4-CB19F9AB918A}"/>
          </ac:spMkLst>
        </pc:spChg>
        <pc:spChg chg="add">
          <ac:chgData name="Megan Botes" userId="70568131-745a-489b-b4fe-9e78c579dd6d" providerId="ADAL" clId="{E3DEF142-CC7A-44CA-B5B4-48BABF1A3E75}" dt="2026-05-27T12:55:08.066" v="55" actId="26606"/>
          <ac:spMkLst>
            <pc:docMk/>
            <pc:sldMk cId="4143509436" sldId="286"/>
            <ac:spMk id="15" creationId="{063BBA22-50EA-4C4D-BE05-F1CE4E63AA56}"/>
          </ac:spMkLst>
        </pc:spChg>
        <pc:graphicFrameChg chg="add">
          <ac:chgData name="Megan Botes" userId="70568131-745a-489b-b4fe-9e78c579dd6d" providerId="ADAL" clId="{E3DEF142-CC7A-44CA-B5B4-48BABF1A3E75}" dt="2026-05-27T12:55:08.066" v="55" actId="26606"/>
          <ac:graphicFrameMkLst>
            <pc:docMk/>
            <pc:sldMk cId="4143509436" sldId="286"/>
            <ac:graphicFrameMk id="5" creationId="{14CBC46E-2CC3-2D72-7C0F-DBC74A3FC013}"/>
          </ac:graphicFrameMkLst>
        </pc:graphicFrameChg>
        <pc:picChg chg="add mod">
          <ac:chgData name="Megan Botes" userId="70568131-745a-489b-b4fe-9e78c579dd6d" providerId="ADAL" clId="{E3DEF142-CC7A-44CA-B5B4-48BABF1A3E75}" dt="2026-05-27T16:35:38.133" v="493"/>
          <ac:picMkLst>
            <pc:docMk/>
            <pc:sldMk cId="4143509436" sldId="286"/>
            <ac:picMk id="4" creationId="{4C081B3F-24DB-D0F5-F6D7-757A1FC51415}"/>
          </ac:picMkLst>
        </pc:picChg>
      </pc:sldChg>
      <pc:sldChg chg="addSp delSp modSp new mod setBg modNotes modNotesTx">
        <pc:chgData name="Megan Botes" userId="70568131-745a-489b-b4fe-9e78c579dd6d" providerId="ADAL" clId="{E3DEF142-CC7A-44CA-B5B4-48BABF1A3E75}" dt="2026-05-27T16:37:20.314" v="510"/>
        <pc:sldMkLst>
          <pc:docMk/>
          <pc:sldMk cId="1180271528" sldId="287"/>
        </pc:sldMkLst>
        <pc:spChg chg="mod">
          <ac:chgData name="Megan Botes" userId="70568131-745a-489b-b4fe-9e78c579dd6d" providerId="ADAL" clId="{E3DEF142-CC7A-44CA-B5B4-48BABF1A3E75}" dt="2026-05-27T12:56:11.746" v="65" actId="26606"/>
          <ac:spMkLst>
            <pc:docMk/>
            <pc:sldMk cId="1180271528" sldId="287"/>
            <ac:spMk id="2" creationId="{277FDC63-BEC9-91FC-D4A4-88DEDD7C394A}"/>
          </ac:spMkLst>
        </pc:spChg>
        <pc:spChg chg="del mod">
          <ac:chgData name="Megan Botes" userId="70568131-745a-489b-b4fe-9e78c579dd6d" providerId="ADAL" clId="{E3DEF142-CC7A-44CA-B5B4-48BABF1A3E75}" dt="2026-05-27T12:56:11.746" v="65" actId="26606"/>
          <ac:spMkLst>
            <pc:docMk/>
            <pc:sldMk cId="1180271528" sldId="287"/>
            <ac:spMk id="3" creationId="{CA8785C7-E44D-BBC7-A589-168A4609A69E}"/>
          </ac:spMkLst>
        </pc:spChg>
        <pc:spChg chg="add mod">
          <ac:chgData name="Megan Botes" userId="70568131-745a-489b-b4fe-9e78c579dd6d" providerId="ADAL" clId="{E3DEF142-CC7A-44CA-B5B4-48BABF1A3E75}" dt="2026-05-27T12:57:01.432" v="73" actId="1076"/>
          <ac:spMkLst>
            <pc:docMk/>
            <pc:sldMk cId="1180271528" sldId="287"/>
            <ac:spMk id="6" creationId="{0A6F1AE7-ECA7-D67E-CDF2-93D5FD672606}"/>
          </ac:spMkLst>
        </pc:spChg>
        <pc:spChg chg="add">
          <ac:chgData name="Megan Botes" userId="70568131-745a-489b-b4fe-9e78c579dd6d" providerId="ADAL" clId="{E3DEF142-CC7A-44CA-B5B4-48BABF1A3E75}" dt="2026-05-27T12:56:11.746" v="65" actId="26606"/>
          <ac:spMkLst>
            <pc:docMk/>
            <pc:sldMk cId="1180271528" sldId="287"/>
            <ac:spMk id="9" creationId="{BACC6370-2D7E-4714-9D71-7542949D7D5D}"/>
          </ac:spMkLst>
        </pc:spChg>
        <pc:spChg chg="add">
          <ac:chgData name="Megan Botes" userId="70568131-745a-489b-b4fe-9e78c579dd6d" providerId="ADAL" clId="{E3DEF142-CC7A-44CA-B5B4-48BABF1A3E75}" dt="2026-05-27T12:56:11.746" v="65" actId="26606"/>
          <ac:spMkLst>
            <pc:docMk/>
            <pc:sldMk cId="1180271528" sldId="287"/>
            <ac:spMk id="11" creationId="{F68B3F68-107C-434F-AA38-110D5EA91B85}"/>
          </ac:spMkLst>
        </pc:spChg>
        <pc:spChg chg="add">
          <ac:chgData name="Megan Botes" userId="70568131-745a-489b-b4fe-9e78c579dd6d" providerId="ADAL" clId="{E3DEF142-CC7A-44CA-B5B4-48BABF1A3E75}" dt="2026-05-27T12:56:11.746" v="65" actId="26606"/>
          <ac:spMkLst>
            <pc:docMk/>
            <pc:sldMk cId="1180271528" sldId="287"/>
            <ac:spMk id="13" creationId="{AAD0DBB9-1A4B-4391-81D4-CB19F9AB918A}"/>
          </ac:spMkLst>
        </pc:spChg>
        <pc:spChg chg="add">
          <ac:chgData name="Megan Botes" userId="70568131-745a-489b-b4fe-9e78c579dd6d" providerId="ADAL" clId="{E3DEF142-CC7A-44CA-B5B4-48BABF1A3E75}" dt="2026-05-27T12:56:11.746" v="65" actId="26606"/>
          <ac:spMkLst>
            <pc:docMk/>
            <pc:sldMk cId="1180271528" sldId="287"/>
            <ac:spMk id="15" creationId="{063BBA22-50EA-4C4D-BE05-F1CE4E63AA56}"/>
          </ac:spMkLst>
        </pc:spChg>
        <pc:graphicFrameChg chg="add mod">
          <ac:chgData name="Megan Botes" userId="70568131-745a-489b-b4fe-9e78c579dd6d" providerId="ADAL" clId="{E3DEF142-CC7A-44CA-B5B4-48BABF1A3E75}" dt="2026-05-27T12:56:54.246" v="72" actId="1076"/>
          <ac:graphicFrameMkLst>
            <pc:docMk/>
            <pc:sldMk cId="1180271528" sldId="287"/>
            <ac:graphicFrameMk id="5" creationId="{DFC918F1-5380-5FF3-A516-9DC24704C424}"/>
          </ac:graphicFrameMkLst>
        </pc:graphicFrameChg>
        <pc:picChg chg="add mod">
          <ac:chgData name="Megan Botes" userId="70568131-745a-489b-b4fe-9e78c579dd6d" providerId="ADAL" clId="{E3DEF142-CC7A-44CA-B5B4-48BABF1A3E75}" dt="2026-05-27T16:35:39.220" v="494"/>
          <ac:picMkLst>
            <pc:docMk/>
            <pc:sldMk cId="1180271528" sldId="287"/>
            <ac:picMk id="7" creationId="{37BAEB87-F39F-AF57-81C9-8FA6ECDE2914}"/>
          </ac:picMkLst>
        </pc:picChg>
      </pc:sldChg>
      <pc:sldChg chg="addSp delSp modSp new mod setBg modNotes modNotesTx">
        <pc:chgData name="Megan Botes" userId="70568131-745a-489b-b4fe-9e78c579dd6d" providerId="ADAL" clId="{E3DEF142-CC7A-44CA-B5B4-48BABF1A3E75}" dt="2026-05-27T16:37:34.492" v="512"/>
        <pc:sldMkLst>
          <pc:docMk/>
          <pc:sldMk cId="2743955091" sldId="288"/>
        </pc:sldMkLst>
        <pc:spChg chg="mod">
          <ac:chgData name="Megan Botes" userId="70568131-745a-489b-b4fe-9e78c579dd6d" providerId="ADAL" clId="{E3DEF142-CC7A-44CA-B5B4-48BABF1A3E75}" dt="2026-05-27T13:02:26.208" v="152" actId="26606"/>
          <ac:spMkLst>
            <pc:docMk/>
            <pc:sldMk cId="2743955091" sldId="288"/>
            <ac:spMk id="2" creationId="{DBDE3E40-78B3-F4BE-C3AA-2BACF0FA990A}"/>
          </ac:spMkLst>
        </pc:spChg>
        <pc:spChg chg="mod">
          <ac:chgData name="Megan Botes" userId="70568131-745a-489b-b4fe-9e78c579dd6d" providerId="ADAL" clId="{E3DEF142-CC7A-44CA-B5B4-48BABF1A3E75}" dt="2026-05-27T13:02:33.921" v="154" actId="179"/>
          <ac:spMkLst>
            <pc:docMk/>
            <pc:sldMk cId="2743955091" sldId="288"/>
            <ac:spMk id="3" creationId="{515331DB-7181-102A-314E-3C85FEF569B4}"/>
          </ac:spMkLst>
        </pc:spChg>
        <pc:spChg chg="add del">
          <ac:chgData name="Megan Botes" userId="70568131-745a-489b-b4fe-9e78c579dd6d" providerId="ADAL" clId="{E3DEF142-CC7A-44CA-B5B4-48BABF1A3E75}" dt="2026-05-27T13:02:15.174" v="147" actId="26606"/>
          <ac:spMkLst>
            <pc:docMk/>
            <pc:sldMk cId="2743955091" sldId="288"/>
            <ac:spMk id="10" creationId="{04812C46-200A-4DEB-A05E-3ED6C68C2387}"/>
          </ac:spMkLst>
        </pc:spChg>
        <pc:spChg chg="add del">
          <ac:chgData name="Megan Botes" userId="70568131-745a-489b-b4fe-9e78c579dd6d" providerId="ADAL" clId="{E3DEF142-CC7A-44CA-B5B4-48BABF1A3E75}" dt="2026-05-27T13:02:15.174" v="147" actId="26606"/>
          <ac:spMkLst>
            <pc:docMk/>
            <pc:sldMk cId="2743955091" sldId="288"/>
            <ac:spMk id="12" creationId="{D1EA859B-E555-4109-94F3-6700E046E008}"/>
          </ac:spMkLst>
        </pc:spChg>
        <pc:spChg chg="add del">
          <ac:chgData name="Megan Botes" userId="70568131-745a-489b-b4fe-9e78c579dd6d" providerId="ADAL" clId="{E3DEF142-CC7A-44CA-B5B4-48BABF1A3E75}" dt="2026-05-27T13:02:20.129" v="149" actId="26606"/>
          <ac:spMkLst>
            <pc:docMk/>
            <pc:sldMk cId="2743955091" sldId="288"/>
            <ac:spMk id="14" creationId="{C0A1ED06-4733-4020-9C60-81D4D801408D}"/>
          </ac:spMkLst>
        </pc:spChg>
        <pc:spChg chg="add del">
          <ac:chgData name="Megan Botes" userId="70568131-745a-489b-b4fe-9e78c579dd6d" providerId="ADAL" clId="{E3DEF142-CC7A-44CA-B5B4-48BABF1A3E75}" dt="2026-05-27T13:02:20.129" v="149" actId="26606"/>
          <ac:spMkLst>
            <pc:docMk/>
            <pc:sldMk cId="2743955091" sldId="288"/>
            <ac:spMk id="15" creationId="{B0CA3509-3AF9-45FE-93ED-57BB5D5E8E07}"/>
          </ac:spMkLst>
        </pc:spChg>
        <pc:spChg chg="add del">
          <ac:chgData name="Megan Botes" userId="70568131-745a-489b-b4fe-9e78c579dd6d" providerId="ADAL" clId="{E3DEF142-CC7A-44CA-B5B4-48BABF1A3E75}" dt="2026-05-27T13:02:26.182" v="151" actId="26606"/>
          <ac:spMkLst>
            <pc:docMk/>
            <pc:sldMk cId="2743955091" sldId="288"/>
            <ac:spMk id="17" creationId="{4F7EBAE4-9945-4473-9E34-B2C66EA0F03D}"/>
          </ac:spMkLst>
        </pc:spChg>
        <pc:spChg chg="add del">
          <ac:chgData name="Megan Botes" userId="70568131-745a-489b-b4fe-9e78c579dd6d" providerId="ADAL" clId="{E3DEF142-CC7A-44CA-B5B4-48BABF1A3E75}" dt="2026-05-27T13:02:26.182" v="151" actId="26606"/>
          <ac:spMkLst>
            <pc:docMk/>
            <pc:sldMk cId="2743955091" sldId="288"/>
            <ac:spMk id="18" creationId="{70BEB1E7-2F88-40BC-B73D-42E5B6F80BFC}"/>
          </ac:spMkLst>
        </pc:spChg>
        <pc:spChg chg="add del">
          <ac:chgData name="Megan Botes" userId="70568131-745a-489b-b4fe-9e78c579dd6d" providerId="ADAL" clId="{E3DEF142-CC7A-44CA-B5B4-48BABF1A3E75}" dt="2026-05-27T13:02:26.182" v="151" actId="26606"/>
          <ac:spMkLst>
            <pc:docMk/>
            <pc:sldMk cId="2743955091" sldId="288"/>
            <ac:spMk id="19" creationId="{A7B99495-F43F-4D80-A44F-2CB4764EB90B}"/>
          </ac:spMkLst>
        </pc:spChg>
        <pc:spChg chg="add">
          <ac:chgData name="Megan Botes" userId="70568131-745a-489b-b4fe-9e78c579dd6d" providerId="ADAL" clId="{E3DEF142-CC7A-44CA-B5B4-48BABF1A3E75}" dt="2026-05-27T13:02:26.208" v="152" actId="26606"/>
          <ac:spMkLst>
            <pc:docMk/>
            <pc:sldMk cId="2743955091" sldId="288"/>
            <ac:spMk id="21" creationId="{C0A1ED06-4733-4020-9C60-81D4D801408D}"/>
          </ac:spMkLst>
        </pc:spChg>
        <pc:spChg chg="add">
          <ac:chgData name="Megan Botes" userId="70568131-745a-489b-b4fe-9e78c579dd6d" providerId="ADAL" clId="{E3DEF142-CC7A-44CA-B5B4-48BABF1A3E75}" dt="2026-05-27T13:02:26.208" v="152" actId="26606"/>
          <ac:spMkLst>
            <pc:docMk/>
            <pc:sldMk cId="2743955091" sldId="288"/>
            <ac:spMk id="22" creationId="{B0CA3509-3AF9-45FE-93ED-57BB5D5E8E07}"/>
          </ac:spMkLst>
        </pc:spChg>
        <pc:picChg chg="add mod ord">
          <ac:chgData name="Megan Botes" userId="70568131-745a-489b-b4fe-9e78c579dd6d" providerId="ADAL" clId="{E3DEF142-CC7A-44CA-B5B4-48BABF1A3E75}" dt="2026-05-27T13:02:26.208" v="152" actId="26606"/>
          <ac:picMkLst>
            <pc:docMk/>
            <pc:sldMk cId="2743955091" sldId="288"/>
            <ac:picMk id="5" creationId="{5EEFFA5F-F1D3-9645-5BED-76FB6B2F62BE}"/>
          </ac:picMkLst>
        </pc:picChg>
        <pc:picChg chg="add mod">
          <ac:chgData name="Megan Botes" userId="70568131-745a-489b-b4fe-9e78c579dd6d" providerId="ADAL" clId="{E3DEF142-CC7A-44CA-B5B4-48BABF1A3E75}" dt="2026-05-27T16:35:40.227" v="495"/>
          <ac:picMkLst>
            <pc:docMk/>
            <pc:sldMk cId="2743955091" sldId="288"/>
            <ac:picMk id="6" creationId="{5212D5B0-5CD1-0F7F-25A5-D501ECDE3625}"/>
          </ac:picMkLst>
        </pc:picChg>
      </pc:sldChg>
      <pc:sldChg chg="addSp delSp modSp new mod setBg modNotes modNotesTx">
        <pc:chgData name="Megan Botes" userId="70568131-745a-489b-b4fe-9e78c579dd6d" providerId="ADAL" clId="{E3DEF142-CC7A-44CA-B5B4-48BABF1A3E75}" dt="2026-05-27T16:37:51.910" v="514"/>
        <pc:sldMkLst>
          <pc:docMk/>
          <pc:sldMk cId="2863496965" sldId="289"/>
        </pc:sldMkLst>
        <pc:spChg chg="mod">
          <ac:chgData name="Megan Botes" userId="70568131-745a-489b-b4fe-9e78c579dd6d" providerId="ADAL" clId="{E3DEF142-CC7A-44CA-B5B4-48BABF1A3E75}" dt="2026-05-27T13:05:02.546" v="172" actId="20577"/>
          <ac:spMkLst>
            <pc:docMk/>
            <pc:sldMk cId="2863496965" sldId="289"/>
            <ac:spMk id="2" creationId="{59F7F86C-0044-3F3F-1470-210DDC26430B}"/>
          </ac:spMkLst>
        </pc:spChg>
        <pc:spChg chg="del">
          <ac:chgData name="Megan Botes" userId="70568131-745a-489b-b4fe-9e78c579dd6d" providerId="ADAL" clId="{E3DEF142-CC7A-44CA-B5B4-48BABF1A3E75}" dt="2026-05-27T13:03:34.041" v="168" actId="478"/>
          <ac:spMkLst>
            <pc:docMk/>
            <pc:sldMk cId="2863496965" sldId="289"/>
            <ac:spMk id="3" creationId="{D378A7AB-3548-5921-5A2D-F85F117220F6}"/>
          </ac:spMkLst>
        </pc:spChg>
        <pc:spChg chg="add">
          <ac:chgData name="Megan Botes" userId="70568131-745a-489b-b4fe-9e78c579dd6d" providerId="ADAL" clId="{E3DEF142-CC7A-44CA-B5B4-48BABF1A3E75}" dt="2026-05-27T13:04:58.040" v="171" actId="26606"/>
          <ac:spMkLst>
            <pc:docMk/>
            <pc:sldMk cId="2863496965" sldId="289"/>
            <ac:spMk id="10" creationId="{6753252F-4873-4F63-801D-CC719279A7D5}"/>
          </ac:spMkLst>
        </pc:spChg>
        <pc:spChg chg="add">
          <ac:chgData name="Megan Botes" userId="70568131-745a-489b-b4fe-9e78c579dd6d" providerId="ADAL" clId="{E3DEF142-CC7A-44CA-B5B4-48BABF1A3E75}" dt="2026-05-27T13:04:58.040" v="171" actId="26606"/>
          <ac:spMkLst>
            <pc:docMk/>
            <pc:sldMk cId="2863496965" sldId="289"/>
            <ac:spMk id="12" creationId="{047C8CCB-F95D-4249-92DD-651249D3535A}"/>
          </ac:spMkLst>
        </pc:spChg>
        <pc:picChg chg="add mod">
          <ac:chgData name="Megan Botes" userId="70568131-745a-489b-b4fe-9e78c579dd6d" providerId="ADAL" clId="{E3DEF142-CC7A-44CA-B5B4-48BABF1A3E75}" dt="2026-05-27T13:04:58.040" v="171" actId="26606"/>
          <ac:picMkLst>
            <pc:docMk/>
            <pc:sldMk cId="2863496965" sldId="289"/>
            <ac:picMk id="5" creationId="{BD6E6D1F-8BDC-0B48-027B-1AE5D2CF35F8}"/>
          </ac:picMkLst>
        </pc:picChg>
        <pc:picChg chg="add mod">
          <ac:chgData name="Megan Botes" userId="70568131-745a-489b-b4fe-9e78c579dd6d" providerId="ADAL" clId="{E3DEF142-CC7A-44CA-B5B4-48BABF1A3E75}" dt="2026-05-27T16:35:44.525" v="496"/>
          <ac:picMkLst>
            <pc:docMk/>
            <pc:sldMk cId="2863496965" sldId="289"/>
            <ac:picMk id="6" creationId="{6D4C372A-10C4-44F8-26EF-7A17D6090F2E}"/>
          </ac:picMkLst>
        </pc:picChg>
      </pc:sldChg>
      <pc:sldChg chg="addSp delSp modSp new mod setBg modNotes modNotesTx">
        <pc:chgData name="Megan Botes" userId="70568131-745a-489b-b4fe-9e78c579dd6d" providerId="ADAL" clId="{E3DEF142-CC7A-44CA-B5B4-48BABF1A3E75}" dt="2026-05-27T16:38:06.750" v="516"/>
        <pc:sldMkLst>
          <pc:docMk/>
          <pc:sldMk cId="2556865636" sldId="290"/>
        </pc:sldMkLst>
        <pc:spChg chg="mod">
          <ac:chgData name="Megan Botes" userId="70568131-745a-489b-b4fe-9e78c579dd6d" providerId="ADAL" clId="{E3DEF142-CC7A-44CA-B5B4-48BABF1A3E75}" dt="2026-05-27T13:06:05.757" v="187" actId="26606"/>
          <ac:spMkLst>
            <pc:docMk/>
            <pc:sldMk cId="2556865636" sldId="290"/>
            <ac:spMk id="2" creationId="{E5D790B2-60F9-C7CE-20BE-D81981C46176}"/>
          </ac:spMkLst>
        </pc:spChg>
        <pc:spChg chg="del mod">
          <ac:chgData name="Megan Botes" userId="70568131-745a-489b-b4fe-9e78c579dd6d" providerId="ADAL" clId="{E3DEF142-CC7A-44CA-B5B4-48BABF1A3E75}" dt="2026-05-27T13:06:05.757" v="187" actId="26606"/>
          <ac:spMkLst>
            <pc:docMk/>
            <pc:sldMk cId="2556865636" sldId="290"/>
            <ac:spMk id="3" creationId="{87B6E3D6-59DF-856A-A07E-1996BBD99BAA}"/>
          </ac:spMkLst>
        </pc:spChg>
        <pc:spChg chg="add">
          <ac:chgData name="Megan Botes" userId="70568131-745a-489b-b4fe-9e78c579dd6d" providerId="ADAL" clId="{E3DEF142-CC7A-44CA-B5B4-48BABF1A3E75}" dt="2026-05-27T13:06:05.757" v="187" actId="26606"/>
          <ac:spMkLst>
            <pc:docMk/>
            <pc:sldMk cId="2556865636" sldId="290"/>
            <ac:spMk id="9" creationId="{BACC6370-2D7E-4714-9D71-7542949D7D5D}"/>
          </ac:spMkLst>
        </pc:spChg>
        <pc:spChg chg="add">
          <ac:chgData name="Megan Botes" userId="70568131-745a-489b-b4fe-9e78c579dd6d" providerId="ADAL" clId="{E3DEF142-CC7A-44CA-B5B4-48BABF1A3E75}" dt="2026-05-27T13:06:05.757" v="187" actId="26606"/>
          <ac:spMkLst>
            <pc:docMk/>
            <pc:sldMk cId="2556865636" sldId="290"/>
            <ac:spMk id="11" creationId="{256B2C21-A230-48C0-8DF1-C46611373C44}"/>
          </ac:spMkLst>
        </pc:spChg>
        <pc:spChg chg="add">
          <ac:chgData name="Megan Botes" userId="70568131-745a-489b-b4fe-9e78c579dd6d" providerId="ADAL" clId="{E3DEF142-CC7A-44CA-B5B4-48BABF1A3E75}" dt="2026-05-27T13:06:05.757" v="187" actId="26606"/>
          <ac:spMkLst>
            <pc:docMk/>
            <pc:sldMk cId="2556865636" sldId="290"/>
            <ac:spMk id="13" creationId="{3847E18C-932D-4C95-AABA-FEC7C9499AD7}"/>
          </ac:spMkLst>
        </pc:spChg>
        <pc:spChg chg="add">
          <ac:chgData name="Megan Botes" userId="70568131-745a-489b-b4fe-9e78c579dd6d" providerId="ADAL" clId="{E3DEF142-CC7A-44CA-B5B4-48BABF1A3E75}" dt="2026-05-27T13:06:05.757" v="187" actId="26606"/>
          <ac:spMkLst>
            <pc:docMk/>
            <pc:sldMk cId="2556865636" sldId="290"/>
            <ac:spMk id="15" creationId="{3150CB11-0C61-439E-910F-5787759E72A0}"/>
          </ac:spMkLst>
        </pc:spChg>
        <pc:spChg chg="add">
          <ac:chgData name="Megan Botes" userId="70568131-745a-489b-b4fe-9e78c579dd6d" providerId="ADAL" clId="{E3DEF142-CC7A-44CA-B5B4-48BABF1A3E75}" dt="2026-05-27T13:06:05.757" v="187" actId="26606"/>
          <ac:spMkLst>
            <pc:docMk/>
            <pc:sldMk cId="2556865636" sldId="290"/>
            <ac:spMk id="17" creationId="{43F8A58B-5155-44CE-A5FF-7647B47D0A7A}"/>
          </ac:spMkLst>
        </pc:spChg>
        <pc:spChg chg="add">
          <ac:chgData name="Megan Botes" userId="70568131-745a-489b-b4fe-9e78c579dd6d" providerId="ADAL" clId="{E3DEF142-CC7A-44CA-B5B4-48BABF1A3E75}" dt="2026-05-27T13:06:05.757" v="187" actId="26606"/>
          <ac:spMkLst>
            <pc:docMk/>
            <pc:sldMk cId="2556865636" sldId="290"/>
            <ac:spMk id="19" creationId="{443F2ACA-E6D6-4028-82DD-F03C262D5DE6}"/>
          </ac:spMkLst>
        </pc:spChg>
        <pc:graphicFrameChg chg="add">
          <ac:chgData name="Megan Botes" userId="70568131-745a-489b-b4fe-9e78c579dd6d" providerId="ADAL" clId="{E3DEF142-CC7A-44CA-B5B4-48BABF1A3E75}" dt="2026-05-27T13:06:05.757" v="187" actId="26606"/>
          <ac:graphicFrameMkLst>
            <pc:docMk/>
            <pc:sldMk cId="2556865636" sldId="290"/>
            <ac:graphicFrameMk id="5" creationId="{65213837-3725-4388-32B2-88BF1655BFC0}"/>
          </ac:graphicFrameMkLst>
        </pc:graphicFrameChg>
        <pc:picChg chg="add mod">
          <ac:chgData name="Megan Botes" userId="70568131-745a-489b-b4fe-9e78c579dd6d" providerId="ADAL" clId="{E3DEF142-CC7A-44CA-B5B4-48BABF1A3E75}" dt="2026-05-27T16:35:46.167" v="497"/>
          <ac:picMkLst>
            <pc:docMk/>
            <pc:sldMk cId="2556865636" sldId="290"/>
            <ac:picMk id="4" creationId="{BB04AE9D-A611-542E-6E29-27390569A3D9}"/>
          </ac:picMkLst>
        </pc:picChg>
      </pc:sldChg>
      <pc:sldChg chg="addSp delSp modSp new mod setBg modNotes modNotesTx">
        <pc:chgData name="Megan Botes" userId="70568131-745a-489b-b4fe-9e78c579dd6d" providerId="ADAL" clId="{E3DEF142-CC7A-44CA-B5B4-48BABF1A3E75}" dt="2026-05-27T16:38:25.987" v="518"/>
        <pc:sldMkLst>
          <pc:docMk/>
          <pc:sldMk cId="3594991349" sldId="291"/>
        </pc:sldMkLst>
        <pc:spChg chg="mod">
          <ac:chgData name="Megan Botes" userId="70568131-745a-489b-b4fe-9e78c579dd6d" providerId="ADAL" clId="{E3DEF142-CC7A-44CA-B5B4-48BABF1A3E75}" dt="2026-05-27T13:07:28.533" v="194" actId="26606"/>
          <ac:spMkLst>
            <pc:docMk/>
            <pc:sldMk cId="3594991349" sldId="291"/>
            <ac:spMk id="2" creationId="{0C78B13E-8360-E88D-1106-8702E39441BD}"/>
          </ac:spMkLst>
        </pc:spChg>
        <pc:spChg chg="del mod">
          <ac:chgData name="Megan Botes" userId="70568131-745a-489b-b4fe-9e78c579dd6d" providerId="ADAL" clId="{E3DEF142-CC7A-44CA-B5B4-48BABF1A3E75}" dt="2026-05-27T13:07:28.533" v="194" actId="26606"/>
          <ac:spMkLst>
            <pc:docMk/>
            <pc:sldMk cId="3594991349" sldId="291"/>
            <ac:spMk id="3" creationId="{57C65DD4-7E08-1C7D-0CF6-006A5A461DAE}"/>
          </ac:spMkLst>
        </pc:spChg>
        <pc:spChg chg="add mod">
          <ac:chgData name="Megan Botes" userId="70568131-745a-489b-b4fe-9e78c579dd6d" providerId="ADAL" clId="{E3DEF142-CC7A-44CA-B5B4-48BABF1A3E75}" dt="2026-05-27T13:08:13.648" v="202" actId="113"/>
          <ac:spMkLst>
            <pc:docMk/>
            <pc:sldMk cId="3594991349" sldId="291"/>
            <ac:spMk id="6" creationId="{C75834FC-3F67-CDF4-37CF-22610F82B77A}"/>
          </ac:spMkLst>
        </pc:spChg>
        <pc:spChg chg="add">
          <ac:chgData name="Megan Botes" userId="70568131-745a-489b-b4fe-9e78c579dd6d" providerId="ADAL" clId="{E3DEF142-CC7A-44CA-B5B4-48BABF1A3E75}" dt="2026-05-27T13:07:28.533" v="194" actId="26606"/>
          <ac:spMkLst>
            <pc:docMk/>
            <pc:sldMk cId="3594991349" sldId="291"/>
            <ac:spMk id="9" creationId="{BACC6370-2D7E-4714-9D71-7542949D7D5D}"/>
          </ac:spMkLst>
        </pc:spChg>
        <pc:spChg chg="add">
          <ac:chgData name="Megan Botes" userId="70568131-745a-489b-b4fe-9e78c579dd6d" providerId="ADAL" clId="{E3DEF142-CC7A-44CA-B5B4-48BABF1A3E75}" dt="2026-05-27T13:07:28.533" v="194" actId="26606"/>
          <ac:spMkLst>
            <pc:docMk/>
            <pc:sldMk cId="3594991349" sldId="291"/>
            <ac:spMk id="11" creationId="{F68B3F68-107C-434F-AA38-110D5EA91B85}"/>
          </ac:spMkLst>
        </pc:spChg>
        <pc:spChg chg="add">
          <ac:chgData name="Megan Botes" userId="70568131-745a-489b-b4fe-9e78c579dd6d" providerId="ADAL" clId="{E3DEF142-CC7A-44CA-B5B4-48BABF1A3E75}" dt="2026-05-27T13:07:28.533" v="194" actId="26606"/>
          <ac:spMkLst>
            <pc:docMk/>
            <pc:sldMk cId="3594991349" sldId="291"/>
            <ac:spMk id="13" creationId="{AAD0DBB9-1A4B-4391-81D4-CB19F9AB918A}"/>
          </ac:spMkLst>
        </pc:spChg>
        <pc:spChg chg="add">
          <ac:chgData name="Megan Botes" userId="70568131-745a-489b-b4fe-9e78c579dd6d" providerId="ADAL" clId="{E3DEF142-CC7A-44CA-B5B4-48BABF1A3E75}" dt="2026-05-27T13:07:28.533" v="194" actId="26606"/>
          <ac:spMkLst>
            <pc:docMk/>
            <pc:sldMk cId="3594991349" sldId="291"/>
            <ac:spMk id="15" creationId="{063BBA22-50EA-4C4D-BE05-F1CE4E63AA56}"/>
          </ac:spMkLst>
        </pc:spChg>
        <pc:graphicFrameChg chg="add">
          <ac:chgData name="Megan Botes" userId="70568131-745a-489b-b4fe-9e78c579dd6d" providerId="ADAL" clId="{E3DEF142-CC7A-44CA-B5B4-48BABF1A3E75}" dt="2026-05-27T13:07:28.533" v="194" actId="26606"/>
          <ac:graphicFrameMkLst>
            <pc:docMk/>
            <pc:sldMk cId="3594991349" sldId="291"/>
            <ac:graphicFrameMk id="5" creationId="{3314A45F-E607-E14A-4534-094822D92F02}"/>
          </ac:graphicFrameMkLst>
        </pc:graphicFrameChg>
        <pc:picChg chg="add mod">
          <ac:chgData name="Megan Botes" userId="70568131-745a-489b-b4fe-9e78c579dd6d" providerId="ADAL" clId="{E3DEF142-CC7A-44CA-B5B4-48BABF1A3E75}" dt="2026-05-27T16:35:47.773" v="498"/>
          <ac:picMkLst>
            <pc:docMk/>
            <pc:sldMk cId="3594991349" sldId="291"/>
            <ac:picMk id="7" creationId="{1BC267BD-D708-9BA8-6702-00D1495C0EB4}"/>
          </ac:picMkLst>
        </pc:picChg>
      </pc:sldChg>
      <pc:sldChg chg="addSp delSp modSp new mod setBg modNotes modNotesTx">
        <pc:chgData name="Megan Botes" userId="70568131-745a-489b-b4fe-9e78c579dd6d" providerId="ADAL" clId="{E3DEF142-CC7A-44CA-B5B4-48BABF1A3E75}" dt="2026-05-27T16:38:47.138" v="520"/>
        <pc:sldMkLst>
          <pc:docMk/>
          <pc:sldMk cId="3044078783" sldId="292"/>
        </pc:sldMkLst>
        <pc:spChg chg="mod">
          <ac:chgData name="Megan Botes" userId="70568131-745a-489b-b4fe-9e78c579dd6d" providerId="ADAL" clId="{E3DEF142-CC7A-44CA-B5B4-48BABF1A3E75}" dt="2026-05-27T13:09:52.151" v="215" actId="26606"/>
          <ac:spMkLst>
            <pc:docMk/>
            <pc:sldMk cId="3044078783" sldId="292"/>
            <ac:spMk id="2" creationId="{7BBB06CB-A4A3-42C8-FA4F-412679615E3D}"/>
          </ac:spMkLst>
        </pc:spChg>
        <pc:spChg chg="add del mod">
          <ac:chgData name="Megan Botes" userId="70568131-745a-489b-b4fe-9e78c579dd6d" providerId="ADAL" clId="{E3DEF142-CC7A-44CA-B5B4-48BABF1A3E75}" dt="2026-05-27T13:09:36.127" v="213" actId="26606"/>
          <ac:spMkLst>
            <pc:docMk/>
            <pc:sldMk cId="3044078783" sldId="292"/>
            <ac:spMk id="3" creationId="{A917148C-2E99-CE9F-EC28-8D11610C6F5D}"/>
          </ac:spMkLst>
        </pc:spChg>
        <pc:spChg chg="add mod">
          <ac:chgData name="Megan Botes" userId="70568131-745a-489b-b4fe-9e78c579dd6d" providerId="ADAL" clId="{E3DEF142-CC7A-44CA-B5B4-48BABF1A3E75}" dt="2026-05-27T13:12:40.101" v="289" actId="20577"/>
          <ac:spMkLst>
            <pc:docMk/>
            <pc:sldMk cId="3044078783" sldId="292"/>
            <ac:spMk id="4" creationId="{3C76416F-E070-4351-3026-D8F2BBD23CD4}"/>
          </ac:spMkLst>
        </pc:spChg>
        <pc:spChg chg="add del">
          <ac:chgData name="Megan Botes" userId="70568131-745a-489b-b4fe-9e78c579dd6d" providerId="ADAL" clId="{E3DEF142-CC7A-44CA-B5B4-48BABF1A3E75}" dt="2026-05-27T13:09:36.093" v="212" actId="26606"/>
          <ac:spMkLst>
            <pc:docMk/>
            <pc:sldMk cId="3044078783" sldId="292"/>
            <ac:spMk id="9" creationId="{BACC6370-2D7E-4714-9D71-7542949D7D5D}"/>
          </ac:spMkLst>
        </pc:spChg>
        <pc:spChg chg="add del">
          <ac:chgData name="Megan Botes" userId="70568131-745a-489b-b4fe-9e78c579dd6d" providerId="ADAL" clId="{E3DEF142-CC7A-44CA-B5B4-48BABF1A3E75}" dt="2026-05-27T13:09:36.093" v="212" actId="26606"/>
          <ac:spMkLst>
            <pc:docMk/>
            <pc:sldMk cId="3044078783" sldId="292"/>
            <ac:spMk id="11" creationId="{F68B3F68-107C-434F-AA38-110D5EA91B85}"/>
          </ac:spMkLst>
        </pc:spChg>
        <pc:spChg chg="add del">
          <ac:chgData name="Megan Botes" userId="70568131-745a-489b-b4fe-9e78c579dd6d" providerId="ADAL" clId="{E3DEF142-CC7A-44CA-B5B4-48BABF1A3E75}" dt="2026-05-27T13:09:36.093" v="212" actId="26606"/>
          <ac:spMkLst>
            <pc:docMk/>
            <pc:sldMk cId="3044078783" sldId="292"/>
            <ac:spMk id="13" creationId="{AAD0DBB9-1A4B-4391-81D4-CB19F9AB918A}"/>
          </ac:spMkLst>
        </pc:spChg>
        <pc:spChg chg="add del">
          <ac:chgData name="Megan Botes" userId="70568131-745a-489b-b4fe-9e78c579dd6d" providerId="ADAL" clId="{E3DEF142-CC7A-44CA-B5B4-48BABF1A3E75}" dt="2026-05-27T13:09:36.093" v="212" actId="26606"/>
          <ac:spMkLst>
            <pc:docMk/>
            <pc:sldMk cId="3044078783" sldId="292"/>
            <ac:spMk id="15" creationId="{063BBA22-50EA-4C4D-BE05-F1CE4E63AA56}"/>
          </ac:spMkLst>
        </pc:spChg>
        <pc:spChg chg="add del">
          <ac:chgData name="Megan Botes" userId="70568131-745a-489b-b4fe-9e78c579dd6d" providerId="ADAL" clId="{E3DEF142-CC7A-44CA-B5B4-48BABF1A3E75}" dt="2026-05-27T13:09:52.151" v="215" actId="26606"/>
          <ac:spMkLst>
            <pc:docMk/>
            <pc:sldMk cId="3044078783" sldId="292"/>
            <ac:spMk id="17" creationId="{43F8A58B-5155-44CE-A5FF-7647B47D0A7A}"/>
          </ac:spMkLst>
        </pc:spChg>
        <pc:spChg chg="add del">
          <ac:chgData name="Megan Botes" userId="70568131-745a-489b-b4fe-9e78c579dd6d" providerId="ADAL" clId="{E3DEF142-CC7A-44CA-B5B4-48BABF1A3E75}" dt="2026-05-27T13:09:52.151" v="215" actId="26606"/>
          <ac:spMkLst>
            <pc:docMk/>
            <pc:sldMk cId="3044078783" sldId="292"/>
            <ac:spMk id="18" creationId="{BACC6370-2D7E-4714-9D71-7542949D7D5D}"/>
          </ac:spMkLst>
        </pc:spChg>
        <pc:spChg chg="add del">
          <ac:chgData name="Megan Botes" userId="70568131-745a-489b-b4fe-9e78c579dd6d" providerId="ADAL" clId="{E3DEF142-CC7A-44CA-B5B4-48BABF1A3E75}" dt="2026-05-27T13:09:52.151" v="215" actId="26606"/>
          <ac:spMkLst>
            <pc:docMk/>
            <pc:sldMk cId="3044078783" sldId="292"/>
            <ac:spMk id="19" creationId="{443F2ACA-E6D6-4028-82DD-F03C262D5DE6}"/>
          </ac:spMkLst>
        </pc:spChg>
        <pc:spChg chg="add del">
          <ac:chgData name="Megan Botes" userId="70568131-745a-489b-b4fe-9e78c579dd6d" providerId="ADAL" clId="{E3DEF142-CC7A-44CA-B5B4-48BABF1A3E75}" dt="2026-05-27T13:09:52.151" v="215" actId="26606"/>
          <ac:spMkLst>
            <pc:docMk/>
            <pc:sldMk cId="3044078783" sldId="292"/>
            <ac:spMk id="20" creationId="{256B2C21-A230-48C0-8DF1-C46611373C44}"/>
          </ac:spMkLst>
        </pc:spChg>
        <pc:spChg chg="add del">
          <ac:chgData name="Megan Botes" userId="70568131-745a-489b-b4fe-9e78c579dd6d" providerId="ADAL" clId="{E3DEF142-CC7A-44CA-B5B4-48BABF1A3E75}" dt="2026-05-27T13:09:52.151" v="215" actId="26606"/>
          <ac:spMkLst>
            <pc:docMk/>
            <pc:sldMk cId="3044078783" sldId="292"/>
            <ac:spMk id="21" creationId="{3847E18C-932D-4C95-AABA-FEC7C9499AD7}"/>
          </ac:spMkLst>
        </pc:spChg>
        <pc:spChg chg="add del">
          <ac:chgData name="Megan Botes" userId="70568131-745a-489b-b4fe-9e78c579dd6d" providerId="ADAL" clId="{E3DEF142-CC7A-44CA-B5B4-48BABF1A3E75}" dt="2026-05-27T13:09:52.151" v="215" actId="26606"/>
          <ac:spMkLst>
            <pc:docMk/>
            <pc:sldMk cId="3044078783" sldId="292"/>
            <ac:spMk id="22" creationId="{3150CB11-0C61-439E-910F-5787759E72A0}"/>
          </ac:spMkLst>
        </pc:spChg>
        <pc:spChg chg="add">
          <ac:chgData name="Megan Botes" userId="70568131-745a-489b-b4fe-9e78c579dd6d" providerId="ADAL" clId="{E3DEF142-CC7A-44CA-B5B4-48BABF1A3E75}" dt="2026-05-27T13:09:52.151" v="215" actId="26606"/>
          <ac:spMkLst>
            <pc:docMk/>
            <pc:sldMk cId="3044078783" sldId="292"/>
            <ac:spMk id="28" creationId="{BACC6370-2D7E-4714-9D71-7542949D7D5D}"/>
          </ac:spMkLst>
        </pc:spChg>
        <pc:spChg chg="add">
          <ac:chgData name="Megan Botes" userId="70568131-745a-489b-b4fe-9e78c579dd6d" providerId="ADAL" clId="{E3DEF142-CC7A-44CA-B5B4-48BABF1A3E75}" dt="2026-05-27T13:09:52.151" v="215" actId="26606"/>
          <ac:spMkLst>
            <pc:docMk/>
            <pc:sldMk cId="3044078783" sldId="292"/>
            <ac:spMk id="32" creationId="{AAD0DBB9-1A4B-4391-81D4-CB19F9AB918A}"/>
          </ac:spMkLst>
        </pc:spChg>
        <pc:spChg chg="add">
          <ac:chgData name="Megan Botes" userId="70568131-745a-489b-b4fe-9e78c579dd6d" providerId="ADAL" clId="{E3DEF142-CC7A-44CA-B5B4-48BABF1A3E75}" dt="2026-05-27T13:09:52.151" v="215" actId="26606"/>
          <ac:spMkLst>
            <pc:docMk/>
            <pc:sldMk cId="3044078783" sldId="292"/>
            <ac:spMk id="34" creationId="{063BBA22-50EA-4C4D-BE05-F1CE4E63AA56}"/>
          </ac:spMkLst>
        </pc:spChg>
        <pc:spChg chg="mod">
          <ac:chgData name="Megan Botes" userId="70568131-745a-489b-b4fe-9e78c579dd6d" providerId="ADAL" clId="{E3DEF142-CC7A-44CA-B5B4-48BABF1A3E75}" dt="2026-05-27T13:12:11.230" v="276"/>
          <ac:spMkLst>
            <pc:docMk/>
            <pc:sldMk cId="3044078783" sldId="292"/>
            <ac:spMk id="47" creationId="{B0CD52A3-1EEA-96EF-E8EA-56F5B13A04AA}"/>
          </ac:spMkLst>
        </pc:spChg>
        <pc:spChg chg="mod">
          <ac:chgData name="Megan Botes" userId="70568131-745a-489b-b4fe-9e78c579dd6d" providerId="ADAL" clId="{E3DEF142-CC7A-44CA-B5B4-48BABF1A3E75}" dt="2026-05-27T13:12:11.230" v="276"/>
          <ac:spMkLst>
            <pc:docMk/>
            <pc:sldMk cId="3044078783" sldId="292"/>
            <ac:spMk id="60" creationId="{BFEC1516-E7C9-BBE7-9B1B-251C86D91E57}"/>
          </ac:spMkLst>
        </pc:spChg>
        <pc:spChg chg="mod">
          <ac:chgData name="Megan Botes" userId="70568131-745a-489b-b4fe-9e78c579dd6d" providerId="ADAL" clId="{E3DEF142-CC7A-44CA-B5B4-48BABF1A3E75}" dt="2026-05-27T13:12:11.230" v="276"/>
          <ac:spMkLst>
            <pc:docMk/>
            <pc:sldMk cId="3044078783" sldId="292"/>
            <ac:spMk id="145" creationId="{6DC404C4-A7D8-B3B6-3E9D-E810EA3A9397}"/>
          </ac:spMkLst>
        </pc:spChg>
        <pc:spChg chg="mod">
          <ac:chgData name="Megan Botes" userId="70568131-745a-489b-b4fe-9e78c579dd6d" providerId="ADAL" clId="{E3DEF142-CC7A-44CA-B5B4-48BABF1A3E75}" dt="2026-05-27T13:12:11.230" v="276"/>
          <ac:spMkLst>
            <pc:docMk/>
            <pc:sldMk cId="3044078783" sldId="292"/>
            <ac:spMk id="181" creationId="{43ECEEDB-8E77-CA60-9847-0C9560A90CB2}"/>
          </ac:spMkLst>
        </pc:spChg>
        <pc:spChg chg="mod">
          <ac:chgData name="Megan Botes" userId="70568131-745a-489b-b4fe-9e78c579dd6d" providerId="ADAL" clId="{E3DEF142-CC7A-44CA-B5B4-48BABF1A3E75}" dt="2026-05-27T13:12:11.230" v="276"/>
          <ac:spMkLst>
            <pc:docMk/>
            <pc:sldMk cId="3044078783" sldId="292"/>
            <ac:spMk id="184" creationId="{27546924-42F1-BFB2-7FAC-956E46F0609F}"/>
          </ac:spMkLst>
        </pc:spChg>
        <pc:spChg chg="mod">
          <ac:chgData name="Megan Botes" userId="70568131-745a-489b-b4fe-9e78c579dd6d" providerId="ADAL" clId="{E3DEF142-CC7A-44CA-B5B4-48BABF1A3E75}" dt="2026-05-27T13:12:11.230" v="276"/>
          <ac:spMkLst>
            <pc:docMk/>
            <pc:sldMk cId="3044078783" sldId="292"/>
            <ac:spMk id="244" creationId="{AF355A7D-7332-E8BD-8FCA-407702E34B17}"/>
          </ac:spMkLst>
        </pc:spChg>
        <pc:spChg chg="mod">
          <ac:chgData name="Megan Botes" userId="70568131-745a-489b-b4fe-9e78c579dd6d" providerId="ADAL" clId="{E3DEF142-CC7A-44CA-B5B4-48BABF1A3E75}" dt="2026-05-27T13:12:11.230" v="276"/>
          <ac:spMkLst>
            <pc:docMk/>
            <pc:sldMk cId="3044078783" sldId="292"/>
            <ac:spMk id="255" creationId="{711CBD21-3290-55EB-A359-B5BD9BCD5B62}"/>
          </ac:spMkLst>
        </pc:spChg>
        <pc:spChg chg="mod">
          <ac:chgData name="Megan Botes" userId="70568131-745a-489b-b4fe-9e78c579dd6d" providerId="ADAL" clId="{E3DEF142-CC7A-44CA-B5B4-48BABF1A3E75}" dt="2026-05-27T13:12:11.230" v="276"/>
          <ac:spMkLst>
            <pc:docMk/>
            <pc:sldMk cId="3044078783" sldId="292"/>
            <ac:spMk id="281" creationId="{E7FDBFD9-684D-320B-BB69-5F910CC5EEEB}"/>
          </ac:spMkLst>
        </pc:spChg>
        <pc:spChg chg="mod">
          <ac:chgData name="Megan Botes" userId="70568131-745a-489b-b4fe-9e78c579dd6d" providerId="ADAL" clId="{E3DEF142-CC7A-44CA-B5B4-48BABF1A3E75}" dt="2026-05-27T13:12:11.230" v="276"/>
          <ac:spMkLst>
            <pc:docMk/>
            <pc:sldMk cId="3044078783" sldId="292"/>
            <ac:spMk id="325" creationId="{9DA4DF1A-0900-42D0-024F-92B66BA23C67}"/>
          </ac:spMkLst>
        </pc:spChg>
        <pc:spChg chg="mod">
          <ac:chgData name="Megan Botes" userId="70568131-745a-489b-b4fe-9e78c579dd6d" providerId="ADAL" clId="{E3DEF142-CC7A-44CA-B5B4-48BABF1A3E75}" dt="2026-05-27T13:12:11.230" v="276"/>
          <ac:spMkLst>
            <pc:docMk/>
            <pc:sldMk cId="3044078783" sldId="292"/>
            <ac:spMk id="365" creationId="{7BCE6072-8674-56B7-B183-F105E7D0A0FA}"/>
          </ac:spMkLst>
        </pc:spChg>
        <pc:grpChg chg="mod">
          <ac:chgData name="Megan Botes" userId="70568131-745a-489b-b4fe-9e78c579dd6d" providerId="ADAL" clId="{E3DEF142-CC7A-44CA-B5B4-48BABF1A3E75}" dt="2026-05-27T13:12:18.213" v="278" actId="1076"/>
          <ac:grpSpMkLst>
            <pc:docMk/>
            <pc:sldMk cId="3044078783" sldId="292"/>
            <ac:grpSpMk id="6" creationId="{8A2787FA-E48B-D577-EC45-E226B0D5961A}"/>
          </ac:grpSpMkLst>
        </pc:grpChg>
        <pc:graphicFrameChg chg="add del">
          <ac:chgData name="Megan Botes" userId="70568131-745a-489b-b4fe-9e78c579dd6d" providerId="ADAL" clId="{E3DEF142-CC7A-44CA-B5B4-48BABF1A3E75}" dt="2026-05-27T13:09:36.093" v="212" actId="26606"/>
          <ac:graphicFrameMkLst>
            <pc:docMk/>
            <pc:sldMk cId="3044078783" sldId="292"/>
            <ac:graphicFrameMk id="5" creationId="{9F0C3514-0340-1B54-E40F-3636D4BE784C}"/>
          </ac:graphicFrameMkLst>
        </pc:graphicFrameChg>
        <pc:graphicFrameChg chg="add mod">
          <ac:chgData name="Megan Botes" userId="70568131-745a-489b-b4fe-9e78c579dd6d" providerId="ADAL" clId="{E3DEF142-CC7A-44CA-B5B4-48BABF1A3E75}" dt="2026-05-27T13:10:23.656" v="217" actId="14100"/>
          <ac:graphicFrameMkLst>
            <pc:docMk/>
            <pc:sldMk cId="3044078783" sldId="292"/>
            <ac:graphicFrameMk id="23" creationId="{D241EA75-8FBC-F0F3-ADBC-5D3C43AE22E8}"/>
          </ac:graphicFrameMkLst>
        </pc:graphicFrameChg>
        <pc:picChg chg="add mod">
          <ac:chgData name="Megan Botes" userId="70568131-745a-489b-b4fe-9e78c579dd6d" providerId="ADAL" clId="{E3DEF142-CC7A-44CA-B5B4-48BABF1A3E75}" dt="2026-05-27T16:35:49.103" v="499"/>
          <ac:picMkLst>
            <pc:docMk/>
            <pc:sldMk cId="3044078783" sldId="292"/>
            <ac:picMk id="368" creationId="{19DC19D8-7C4F-9D7F-ACEC-F1C17F0018E6}"/>
          </ac:picMkLst>
        </pc:picChg>
      </pc:sldChg>
      <pc:sldChg chg="addSp delSp modSp new mod setBg modNotes modNotesTx">
        <pc:chgData name="Megan Botes" userId="70568131-745a-489b-b4fe-9e78c579dd6d" providerId="ADAL" clId="{E3DEF142-CC7A-44CA-B5B4-48BABF1A3E75}" dt="2026-05-27T16:39:03.790" v="522"/>
        <pc:sldMkLst>
          <pc:docMk/>
          <pc:sldMk cId="1784108963" sldId="293"/>
        </pc:sldMkLst>
        <pc:spChg chg="mod">
          <ac:chgData name="Megan Botes" userId="70568131-745a-489b-b4fe-9e78c579dd6d" providerId="ADAL" clId="{E3DEF142-CC7A-44CA-B5B4-48BABF1A3E75}" dt="2026-05-27T13:25:20.407" v="412" actId="14100"/>
          <ac:spMkLst>
            <pc:docMk/>
            <pc:sldMk cId="1784108963" sldId="293"/>
            <ac:spMk id="2" creationId="{CEDCC3E2-79B2-D200-49F6-DC356E12F149}"/>
          </ac:spMkLst>
        </pc:spChg>
        <pc:spChg chg="del mod">
          <ac:chgData name="Megan Botes" userId="70568131-745a-489b-b4fe-9e78c579dd6d" providerId="ADAL" clId="{E3DEF142-CC7A-44CA-B5B4-48BABF1A3E75}" dt="2026-05-27T13:16:05.020" v="317" actId="26606"/>
          <ac:spMkLst>
            <pc:docMk/>
            <pc:sldMk cId="1784108963" sldId="293"/>
            <ac:spMk id="3" creationId="{2FC0E42F-6874-A999-23AD-2649A5C861F8}"/>
          </ac:spMkLst>
        </pc:spChg>
        <pc:spChg chg="add del">
          <ac:chgData name="Megan Botes" userId="70568131-745a-489b-b4fe-9e78c579dd6d" providerId="ADAL" clId="{E3DEF142-CC7A-44CA-B5B4-48BABF1A3E75}" dt="2026-05-27T13:19:40.801" v="326" actId="22"/>
          <ac:spMkLst>
            <pc:docMk/>
            <pc:sldMk cId="1784108963" sldId="293"/>
            <ac:spMk id="8" creationId="{3B741F77-7E20-146B-43A2-66F330E68EB4}"/>
          </ac:spMkLst>
        </pc:spChg>
        <pc:spChg chg="add del">
          <ac:chgData name="Megan Botes" userId="70568131-745a-489b-b4fe-9e78c579dd6d" providerId="ADAL" clId="{E3DEF142-CC7A-44CA-B5B4-48BABF1A3E75}" dt="2026-05-27T13:21:02.600" v="328" actId="26606"/>
          <ac:spMkLst>
            <pc:docMk/>
            <pc:sldMk cId="1784108963" sldId="293"/>
            <ac:spMk id="9" creationId="{BACC6370-2D7E-4714-9D71-7542949D7D5D}"/>
          </ac:spMkLst>
        </pc:spChg>
        <pc:spChg chg="add del">
          <ac:chgData name="Megan Botes" userId="70568131-745a-489b-b4fe-9e78c579dd6d" providerId="ADAL" clId="{E3DEF142-CC7A-44CA-B5B4-48BABF1A3E75}" dt="2026-05-27T13:21:02.600" v="328" actId="26606"/>
          <ac:spMkLst>
            <pc:docMk/>
            <pc:sldMk cId="1784108963" sldId="293"/>
            <ac:spMk id="11" creationId="{F68B3F68-107C-434F-AA38-110D5EA91B85}"/>
          </ac:spMkLst>
        </pc:spChg>
        <pc:spChg chg="add del">
          <ac:chgData name="Megan Botes" userId="70568131-745a-489b-b4fe-9e78c579dd6d" providerId="ADAL" clId="{E3DEF142-CC7A-44CA-B5B4-48BABF1A3E75}" dt="2026-05-27T13:21:02.600" v="328" actId="26606"/>
          <ac:spMkLst>
            <pc:docMk/>
            <pc:sldMk cId="1784108963" sldId="293"/>
            <ac:spMk id="13" creationId="{AAD0DBB9-1A4B-4391-81D4-CB19F9AB918A}"/>
          </ac:spMkLst>
        </pc:spChg>
        <pc:spChg chg="add del">
          <ac:chgData name="Megan Botes" userId="70568131-745a-489b-b4fe-9e78c579dd6d" providerId="ADAL" clId="{E3DEF142-CC7A-44CA-B5B4-48BABF1A3E75}" dt="2026-05-27T13:21:02.600" v="328" actId="26606"/>
          <ac:spMkLst>
            <pc:docMk/>
            <pc:sldMk cId="1784108963" sldId="293"/>
            <ac:spMk id="15" creationId="{063BBA22-50EA-4C4D-BE05-F1CE4E63AA56}"/>
          </ac:spMkLst>
        </pc:spChg>
        <pc:spChg chg="add del">
          <ac:chgData name="Megan Botes" userId="70568131-745a-489b-b4fe-9e78c579dd6d" providerId="ADAL" clId="{E3DEF142-CC7A-44CA-B5B4-48BABF1A3E75}" dt="2026-05-27T13:21:41.486" v="333" actId="22"/>
          <ac:spMkLst>
            <pc:docMk/>
            <pc:sldMk cId="1784108963" sldId="293"/>
            <ac:spMk id="16" creationId="{A1BEFA4A-05BA-4A5F-711D-735D48EEB233}"/>
          </ac:spMkLst>
        </pc:spChg>
        <pc:spChg chg="add del">
          <ac:chgData name="Megan Botes" userId="70568131-745a-489b-b4fe-9e78c579dd6d" providerId="ADAL" clId="{E3DEF142-CC7A-44CA-B5B4-48BABF1A3E75}" dt="2026-05-27T13:21:31.089" v="329" actId="26606"/>
          <ac:spMkLst>
            <pc:docMk/>
            <pc:sldMk cId="1784108963" sldId="293"/>
            <ac:spMk id="17" creationId="{3ECBE1F1-D69B-4AFA-ABD5-8E41720EF6DE}"/>
          </ac:spMkLst>
        </pc:spChg>
        <pc:spChg chg="add del">
          <ac:chgData name="Megan Botes" userId="70568131-745a-489b-b4fe-9e78c579dd6d" providerId="ADAL" clId="{E3DEF142-CC7A-44CA-B5B4-48BABF1A3E75}" dt="2026-05-27T13:21:31.089" v="329" actId="26606"/>
          <ac:spMkLst>
            <pc:docMk/>
            <pc:sldMk cId="1784108963" sldId="293"/>
            <ac:spMk id="18" creationId="{603A6265-E10C-4B85-9C20-E75FCAF9CC63}"/>
          </ac:spMkLst>
        </pc:spChg>
        <pc:spChg chg="add del">
          <ac:chgData name="Megan Botes" userId="70568131-745a-489b-b4fe-9e78c579dd6d" providerId="ADAL" clId="{E3DEF142-CC7A-44CA-B5B4-48BABF1A3E75}" dt="2026-05-27T13:16:37.518" v="322" actId="26606"/>
          <ac:spMkLst>
            <pc:docMk/>
            <pc:sldMk cId="1784108963" sldId="293"/>
            <ac:spMk id="20" creationId="{3ECBE1F1-D69B-4AFA-ABD5-8E41720EF6DE}"/>
          </ac:spMkLst>
        </pc:spChg>
        <pc:spChg chg="add del">
          <ac:chgData name="Megan Botes" userId="70568131-745a-489b-b4fe-9e78c579dd6d" providerId="ADAL" clId="{E3DEF142-CC7A-44CA-B5B4-48BABF1A3E75}" dt="2026-05-27T13:16:37.518" v="322" actId="26606"/>
          <ac:spMkLst>
            <pc:docMk/>
            <pc:sldMk cId="1784108963" sldId="293"/>
            <ac:spMk id="22" creationId="{603A6265-E10C-4B85-9C20-E75FCAF9CC63}"/>
          </ac:spMkLst>
        </pc:spChg>
        <pc:spChg chg="add">
          <ac:chgData name="Megan Botes" userId="70568131-745a-489b-b4fe-9e78c579dd6d" providerId="ADAL" clId="{E3DEF142-CC7A-44CA-B5B4-48BABF1A3E75}" dt="2026-05-27T13:21:31.089" v="329" actId="26606"/>
          <ac:spMkLst>
            <pc:docMk/>
            <pc:sldMk cId="1784108963" sldId="293"/>
            <ac:spMk id="23" creationId="{3ECBE1F1-D69B-4AFA-ABD5-8E41720EF6DE}"/>
          </ac:spMkLst>
        </pc:spChg>
        <pc:spChg chg="add">
          <ac:chgData name="Megan Botes" userId="70568131-745a-489b-b4fe-9e78c579dd6d" providerId="ADAL" clId="{E3DEF142-CC7A-44CA-B5B4-48BABF1A3E75}" dt="2026-05-27T13:21:31.089" v="329" actId="26606"/>
          <ac:spMkLst>
            <pc:docMk/>
            <pc:sldMk cId="1784108963" sldId="293"/>
            <ac:spMk id="25" creationId="{603A6265-E10C-4B85-9C20-E75FCAF9CC63}"/>
          </ac:spMkLst>
        </pc:spChg>
        <pc:graphicFrameChg chg="add mod modGraphic">
          <ac:chgData name="Megan Botes" userId="70568131-745a-489b-b4fe-9e78c579dd6d" providerId="ADAL" clId="{E3DEF142-CC7A-44CA-B5B4-48BABF1A3E75}" dt="2026-05-27T13:25:09.892" v="410" actId="14100"/>
          <ac:graphicFrameMkLst>
            <pc:docMk/>
            <pc:sldMk cId="1784108963" sldId="293"/>
            <ac:graphicFrameMk id="5" creationId="{01EB6493-775A-B1D9-AFBC-2CC3FC85D1A7}"/>
          </ac:graphicFrameMkLst>
        </pc:graphicFrameChg>
        <pc:picChg chg="add del mod ord">
          <ac:chgData name="Megan Botes" userId="70568131-745a-489b-b4fe-9e78c579dd6d" providerId="ADAL" clId="{E3DEF142-CC7A-44CA-B5B4-48BABF1A3E75}" dt="2026-05-27T13:16:40.399" v="323" actId="478"/>
          <ac:picMkLst>
            <pc:docMk/>
            <pc:sldMk cId="1784108963" sldId="293"/>
            <ac:picMk id="6" creationId="{2F1E3B0C-0F4C-452C-CF0C-36054DA9B4D4}"/>
          </ac:picMkLst>
        </pc:picChg>
        <pc:picChg chg="add del mod ord">
          <ac:chgData name="Megan Botes" userId="70568131-745a-489b-b4fe-9e78c579dd6d" providerId="ADAL" clId="{E3DEF142-CC7A-44CA-B5B4-48BABF1A3E75}" dt="2026-05-27T13:21:35.293" v="330" actId="478"/>
          <ac:picMkLst>
            <pc:docMk/>
            <pc:sldMk cId="1784108963" sldId="293"/>
            <ac:picMk id="12" creationId="{101845F7-CE03-9AF7-B4A4-C773EB3695D0}"/>
          </ac:picMkLst>
        </pc:picChg>
        <pc:picChg chg="add mod ord">
          <ac:chgData name="Megan Botes" userId="70568131-745a-489b-b4fe-9e78c579dd6d" providerId="ADAL" clId="{E3DEF142-CC7A-44CA-B5B4-48BABF1A3E75}" dt="2026-05-27T13:25:24.281" v="413" actId="171"/>
          <ac:picMkLst>
            <pc:docMk/>
            <pc:sldMk cId="1784108963" sldId="293"/>
            <ac:picMk id="21" creationId="{1ACFC00F-1170-B5D7-6763-4DA8AEE9ADB9}"/>
          </ac:picMkLst>
        </pc:picChg>
        <pc:picChg chg="add mod">
          <ac:chgData name="Megan Botes" userId="70568131-745a-489b-b4fe-9e78c579dd6d" providerId="ADAL" clId="{E3DEF142-CC7A-44CA-B5B4-48BABF1A3E75}" dt="2026-05-27T16:35:50.394" v="500"/>
          <ac:picMkLst>
            <pc:docMk/>
            <pc:sldMk cId="1784108963" sldId="293"/>
            <ac:picMk id="24" creationId="{9676964C-4B0A-6646-A5A6-588633130C17}"/>
          </ac:picMkLst>
        </pc:picChg>
      </pc:sldChg>
      <pc:sldChg chg="addSp delSp modSp new mod setBg modNotes modNotesTx">
        <pc:chgData name="Megan Botes" userId="70568131-745a-489b-b4fe-9e78c579dd6d" providerId="ADAL" clId="{E3DEF142-CC7A-44CA-B5B4-48BABF1A3E75}" dt="2026-05-27T16:39:17.311" v="524"/>
        <pc:sldMkLst>
          <pc:docMk/>
          <pc:sldMk cId="2006939439" sldId="294"/>
        </pc:sldMkLst>
        <pc:spChg chg="mod">
          <ac:chgData name="Megan Botes" userId="70568131-745a-489b-b4fe-9e78c579dd6d" providerId="ADAL" clId="{E3DEF142-CC7A-44CA-B5B4-48BABF1A3E75}" dt="2026-05-27T13:24:45.251" v="402" actId="26606"/>
          <ac:spMkLst>
            <pc:docMk/>
            <pc:sldMk cId="2006939439" sldId="294"/>
            <ac:spMk id="2" creationId="{8F1B011F-402E-F007-8861-E4151CF1C445}"/>
          </ac:spMkLst>
        </pc:spChg>
        <pc:spChg chg="del mod">
          <ac:chgData name="Megan Botes" userId="70568131-745a-489b-b4fe-9e78c579dd6d" providerId="ADAL" clId="{E3DEF142-CC7A-44CA-B5B4-48BABF1A3E75}" dt="2026-05-27T13:23:21.880" v="372" actId="26606"/>
          <ac:spMkLst>
            <pc:docMk/>
            <pc:sldMk cId="2006939439" sldId="294"/>
            <ac:spMk id="3" creationId="{0252684E-B00B-BE38-EE8A-79C7D8971BB1}"/>
          </ac:spMkLst>
        </pc:spChg>
        <pc:spChg chg="add del">
          <ac:chgData name="Megan Botes" userId="70568131-745a-489b-b4fe-9e78c579dd6d" providerId="ADAL" clId="{E3DEF142-CC7A-44CA-B5B4-48BABF1A3E75}" dt="2026-05-27T13:23:33.753" v="375" actId="22"/>
          <ac:spMkLst>
            <pc:docMk/>
            <pc:sldMk cId="2006939439" sldId="294"/>
            <ac:spMk id="6" creationId="{F277C282-BDF7-B10A-E76E-9A27DF37ACC7}"/>
          </ac:spMkLst>
        </pc:spChg>
        <pc:spChg chg="add del">
          <ac:chgData name="Megan Botes" userId="70568131-745a-489b-b4fe-9e78c579dd6d" providerId="ADAL" clId="{E3DEF142-CC7A-44CA-B5B4-48BABF1A3E75}" dt="2026-05-27T13:23:48.516" v="377" actId="26606"/>
          <ac:spMkLst>
            <pc:docMk/>
            <pc:sldMk cId="2006939439" sldId="294"/>
            <ac:spMk id="9" creationId="{BACC6370-2D7E-4714-9D71-7542949D7D5D}"/>
          </ac:spMkLst>
        </pc:spChg>
        <pc:spChg chg="add del">
          <ac:chgData name="Megan Botes" userId="70568131-745a-489b-b4fe-9e78c579dd6d" providerId="ADAL" clId="{E3DEF142-CC7A-44CA-B5B4-48BABF1A3E75}" dt="2026-05-27T13:23:48.516" v="377" actId="26606"/>
          <ac:spMkLst>
            <pc:docMk/>
            <pc:sldMk cId="2006939439" sldId="294"/>
            <ac:spMk id="11" creationId="{F68B3F68-107C-434F-AA38-110D5EA91B85}"/>
          </ac:spMkLst>
        </pc:spChg>
        <pc:spChg chg="add del">
          <ac:chgData name="Megan Botes" userId="70568131-745a-489b-b4fe-9e78c579dd6d" providerId="ADAL" clId="{E3DEF142-CC7A-44CA-B5B4-48BABF1A3E75}" dt="2026-05-27T13:23:48.516" v="377" actId="26606"/>
          <ac:spMkLst>
            <pc:docMk/>
            <pc:sldMk cId="2006939439" sldId="294"/>
            <ac:spMk id="13" creationId="{AAD0DBB9-1A4B-4391-81D4-CB19F9AB918A}"/>
          </ac:spMkLst>
        </pc:spChg>
        <pc:spChg chg="add del">
          <ac:chgData name="Megan Botes" userId="70568131-745a-489b-b4fe-9e78c579dd6d" providerId="ADAL" clId="{E3DEF142-CC7A-44CA-B5B4-48BABF1A3E75}" dt="2026-05-27T13:23:48.516" v="377" actId="26606"/>
          <ac:spMkLst>
            <pc:docMk/>
            <pc:sldMk cId="2006939439" sldId="294"/>
            <ac:spMk id="15" creationId="{063BBA22-50EA-4C4D-BE05-F1CE4E63AA56}"/>
          </ac:spMkLst>
        </pc:spChg>
        <pc:spChg chg="add del">
          <ac:chgData name="Megan Botes" userId="70568131-745a-489b-b4fe-9e78c579dd6d" providerId="ADAL" clId="{E3DEF142-CC7A-44CA-B5B4-48BABF1A3E75}" dt="2026-05-27T13:24:45.251" v="402" actId="26606"/>
          <ac:spMkLst>
            <pc:docMk/>
            <pc:sldMk cId="2006939439" sldId="294"/>
            <ac:spMk id="20" creationId="{C0763A76-9F1C-4FC5-82B7-DD475DA461B2}"/>
          </ac:spMkLst>
        </pc:spChg>
        <pc:spChg chg="add del">
          <ac:chgData name="Megan Botes" userId="70568131-745a-489b-b4fe-9e78c579dd6d" providerId="ADAL" clId="{E3DEF142-CC7A-44CA-B5B4-48BABF1A3E75}" dt="2026-05-27T13:24:45.251" v="402" actId="26606"/>
          <ac:spMkLst>
            <pc:docMk/>
            <pc:sldMk cId="2006939439" sldId="294"/>
            <ac:spMk id="22" creationId="{E81BF4F6-F2CF-4984-9D14-D6966D92F99F}"/>
          </ac:spMkLst>
        </pc:spChg>
        <pc:spChg chg="add">
          <ac:chgData name="Megan Botes" userId="70568131-745a-489b-b4fe-9e78c579dd6d" providerId="ADAL" clId="{E3DEF142-CC7A-44CA-B5B4-48BABF1A3E75}" dt="2026-05-27T13:24:45.251" v="402" actId="26606"/>
          <ac:spMkLst>
            <pc:docMk/>
            <pc:sldMk cId="2006939439" sldId="294"/>
            <ac:spMk id="27" creationId="{C0763A76-9F1C-4FC5-82B7-DD475DA461B2}"/>
          </ac:spMkLst>
        </pc:spChg>
        <pc:spChg chg="add">
          <ac:chgData name="Megan Botes" userId="70568131-745a-489b-b4fe-9e78c579dd6d" providerId="ADAL" clId="{E3DEF142-CC7A-44CA-B5B4-48BABF1A3E75}" dt="2026-05-27T13:24:45.251" v="402" actId="26606"/>
          <ac:spMkLst>
            <pc:docMk/>
            <pc:sldMk cId="2006939439" sldId="294"/>
            <ac:spMk id="29" creationId="{E81BF4F6-F2CF-4984-9D14-D6966D92F99F}"/>
          </ac:spMkLst>
        </pc:spChg>
        <pc:graphicFrameChg chg="add mod ord modGraphic">
          <ac:chgData name="Megan Botes" userId="70568131-745a-489b-b4fe-9e78c579dd6d" providerId="ADAL" clId="{E3DEF142-CC7A-44CA-B5B4-48BABF1A3E75}" dt="2026-05-27T13:25:55.282" v="416" actId="12100"/>
          <ac:graphicFrameMkLst>
            <pc:docMk/>
            <pc:sldMk cId="2006939439" sldId="294"/>
            <ac:graphicFrameMk id="5" creationId="{E3A7C12C-5119-2E64-6891-5E832486B77C}"/>
          </ac:graphicFrameMkLst>
        </pc:graphicFrameChg>
        <pc:picChg chg="add mod ord">
          <ac:chgData name="Megan Botes" userId="70568131-745a-489b-b4fe-9e78c579dd6d" providerId="ADAL" clId="{E3DEF142-CC7A-44CA-B5B4-48BABF1A3E75}" dt="2026-05-27T13:24:37.562" v="395" actId="171"/>
          <ac:picMkLst>
            <pc:docMk/>
            <pc:sldMk cId="2006939439" sldId="294"/>
            <ac:picMk id="8" creationId="{D8786F1B-EBF2-C715-4EB5-E8617156BB1F}"/>
          </ac:picMkLst>
        </pc:picChg>
        <pc:picChg chg="add mod">
          <ac:chgData name="Megan Botes" userId="70568131-745a-489b-b4fe-9e78c579dd6d" providerId="ADAL" clId="{E3DEF142-CC7A-44CA-B5B4-48BABF1A3E75}" dt="2026-05-27T16:35:56.079" v="501"/>
          <ac:picMkLst>
            <pc:docMk/>
            <pc:sldMk cId="2006939439" sldId="294"/>
            <ac:picMk id="10" creationId="{FA62FA0E-7388-C41D-D619-AF1D40A333FB}"/>
          </ac:picMkLst>
        </pc:picChg>
      </pc:sldChg>
      <pc:sldChg chg="addSp delSp modSp new mod setBg modNotes modNotesTx">
        <pc:chgData name="Megan Botes" userId="70568131-745a-489b-b4fe-9e78c579dd6d" providerId="ADAL" clId="{E3DEF142-CC7A-44CA-B5B4-48BABF1A3E75}" dt="2026-05-27T16:39:28.106" v="525"/>
        <pc:sldMkLst>
          <pc:docMk/>
          <pc:sldMk cId="523120213" sldId="295"/>
        </pc:sldMkLst>
        <pc:spChg chg="mod">
          <ac:chgData name="Megan Botes" userId="70568131-745a-489b-b4fe-9e78c579dd6d" providerId="ADAL" clId="{E3DEF142-CC7A-44CA-B5B4-48BABF1A3E75}" dt="2026-05-27T16:32:06.729" v="457" actId="26606"/>
          <ac:spMkLst>
            <pc:docMk/>
            <pc:sldMk cId="523120213" sldId="295"/>
            <ac:spMk id="2" creationId="{2DBF3208-0EB0-B2BB-0DA9-368EE72C97E4}"/>
          </ac:spMkLst>
        </pc:spChg>
        <pc:spChg chg="del mod">
          <ac:chgData name="Megan Botes" userId="70568131-745a-489b-b4fe-9e78c579dd6d" providerId="ADAL" clId="{E3DEF142-CC7A-44CA-B5B4-48BABF1A3E75}" dt="2026-05-27T16:31:06.936" v="450" actId="26606"/>
          <ac:spMkLst>
            <pc:docMk/>
            <pc:sldMk cId="523120213" sldId="295"/>
            <ac:spMk id="3" creationId="{843BF4F2-E55E-6504-0597-7F03ED53559F}"/>
          </ac:spMkLst>
        </pc:spChg>
        <pc:spChg chg="add del">
          <ac:chgData name="Megan Botes" userId="70568131-745a-489b-b4fe-9e78c579dd6d" providerId="ADAL" clId="{E3DEF142-CC7A-44CA-B5B4-48BABF1A3E75}" dt="2026-05-27T16:31:26.847" v="453" actId="22"/>
          <ac:spMkLst>
            <pc:docMk/>
            <pc:sldMk cId="523120213" sldId="295"/>
            <ac:spMk id="6" creationId="{C3A823D5-2936-64F0-1259-698128010C18}"/>
          </ac:spMkLst>
        </pc:spChg>
        <pc:spChg chg="add del">
          <ac:chgData name="Megan Botes" userId="70568131-745a-489b-b4fe-9e78c579dd6d" providerId="ADAL" clId="{E3DEF142-CC7A-44CA-B5B4-48BABF1A3E75}" dt="2026-05-27T16:32:06.729" v="457" actId="26606"/>
          <ac:spMkLst>
            <pc:docMk/>
            <pc:sldMk cId="523120213" sldId="295"/>
            <ac:spMk id="9" creationId="{2E442304-DDBD-4F7B-8017-36BCC863FB40}"/>
          </ac:spMkLst>
        </pc:spChg>
        <pc:spChg chg="add del">
          <ac:chgData name="Megan Botes" userId="70568131-745a-489b-b4fe-9e78c579dd6d" providerId="ADAL" clId="{E3DEF142-CC7A-44CA-B5B4-48BABF1A3E75}" dt="2026-05-27T16:32:06.729" v="457" actId="26606"/>
          <ac:spMkLst>
            <pc:docMk/>
            <pc:sldMk cId="523120213" sldId="295"/>
            <ac:spMk id="11" creationId="{5E107275-3853-46FD-A241-DE4355A42675}"/>
          </ac:spMkLst>
        </pc:spChg>
        <pc:spChg chg="add del">
          <ac:chgData name="Megan Botes" userId="70568131-745a-489b-b4fe-9e78c579dd6d" providerId="ADAL" clId="{E3DEF142-CC7A-44CA-B5B4-48BABF1A3E75}" dt="2026-05-27T16:32:06.612" v="456" actId="26606"/>
          <ac:spMkLst>
            <pc:docMk/>
            <pc:sldMk cId="523120213" sldId="295"/>
            <ac:spMk id="16" creationId="{45D37F4E-DDB4-456B-97E0-9937730A039F}"/>
          </ac:spMkLst>
        </pc:spChg>
        <pc:spChg chg="add del">
          <ac:chgData name="Megan Botes" userId="70568131-745a-489b-b4fe-9e78c579dd6d" providerId="ADAL" clId="{E3DEF142-CC7A-44CA-B5B4-48BABF1A3E75}" dt="2026-05-27T16:32:06.612" v="456" actId="26606"/>
          <ac:spMkLst>
            <pc:docMk/>
            <pc:sldMk cId="523120213" sldId="295"/>
            <ac:spMk id="18" creationId="{B2DD41CD-8F47-4F56-AD12-4E2FF7696987}"/>
          </ac:spMkLst>
        </pc:spChg>
        <pc:spChg chg="add del">
          <ac:chgData name="Megan Botes" userId="70568131-745a-489b-b4fe-9e78c579dd6d" providerId="ADAL" clId="{E3DEF142-CC7A-44CA-B5B4-48BABF1A3E75}" dt="2026-05-27T16:32:16.278" v="458" actId="26606"/>
          <ac:spMkLst>
            <pc:docMk/>
            <pc:sldMk cId="523120213" sldId="295"/>
            <ac:spMk id="20" creationId="{A7B99495-F43F-4D80-A44F-2CB4764EB90B}"/>
          </ac:spMkLst>
        </pc:spChg>
        <pc:spChg chg="add del">
          <ac:chgData name="Megan Botes" userId="70568131-745a-489b-b4fe-9e78c579dd6d" providerId="ADAL" clId="{E3DEF142-CC7A-44CA-B5B4-48BABF1A3E75}" dt="2026-05-27T16:32:16.278" v="458" actId="26606"/>
          <ac:spMkLst>
            <pc:docMk/>
            <pc:sldMk cId="523120213" sldId="295"/>
            <ac:spMk id="21" creationId="{4F7EBAE4-9945-4473-9E34-B2C66EA0F03D}"/>
          </ac:spMkLst>
        </pc:spChg>
        <pc:spChg chg="add del">
          <ac:chgData name="Megan Botes" userId="70568131-745a-489b-b4fe-9e78c579dd6d" providerId="ADAL" clId="{E3DEF142-CC7A-44CA-B5B4-48BABF1A3E75}" dt="2026-05-27T16:32:16.278" v="458" actId="26606"/>
          <ac:spMkLst>
            <pc:docMk/>
            <pc:sldMk cId="523120213" sldId="295"/>
            <ac:spMk id="22" creationId="{70BEB1E7-2F88-40BC-B73D-42E5B6F80BFC}"/>
          </ac:spMkLst>
        </pc:spChg>
        <pc:spChg chg="add del">
          <ac:chgData name="Megan Botes" userId="70568131-745a-489b-b4fe-9e78c579dd6d" providerId="ADAL" clId="{E3DEF142-CC7A-44CA-B5B4-48BABF1A3E75}" dt="2026-05-27T16:32:57.918" v="467" actId="26606"/>
          <ac:spMkLst>
            <pc:docMk/>
            <pc:sldMk cId="523120213" sldId="295"/>
            <ac:spMk id="27" creationId="{4F7EBAE4-9945-4473-9E34-B2C66EA0F03D}"/>
          </ac:spMkLst>
        </pc:spChg>
        <pc:spChg chg="add del">
          <ac:chgData name="Megan Botes" userId="70568131-745a-489b-b4fe-9e78c579dd6d" providerId="ADAL" clId="{E3DEF142-CC7A-44CA-B5B4-48BABF1A3E75}" dt="2026-05-27T16:32:57.918" v="467" actId="26606"/>
          <ac:spMkLst>
            <pc:docMk/>
            <pc:sldMk cId="523120213" sldId="295"/>
            <ac:spMk id="29" creationId="{70BEB1E7-2F88-40BC-B73D-42E5B6F80BFC}"/>
          </ac:spMkLst>
        </pc:spChg>
        <pc:spChg chg="add del">
          <ac:chgData name="Megan Botes" userId="70568131-745a-489b-b4fe-9e78c579dd6d" providerId="ADAL" clId="{E3DEF142-CC7A-44CA-B5B4-48BABF1A3E75}" dt="2026-05-27T16:32:57.918" v="467" actId="26606"/>
          <ac:spMkLst>
            <pc:docMk/>
            <pc:sldMk cId="523120213" sldId="295"/>
            <ac:spMk id="31" creationId="{A7B99495-F43F-4D80-A44F-2CB4764EB90B}"/>
          </ac:spMkLst>
        </pc:spChg>
        <pc:spChg chg="add">
          <ac:chgData name="Megan Botes" userId="70568131-745a-489b-b4fe-9e78c579dd6d" providerId="ADAL" clId="{E3DEF142-CC7A-44CA-B5B4-48BABF1A3E75}" dt="2026-05-27T16:32:57.918" v="467" actId="26606"/>
          <ac:spMkLst>
            <pc:docMk/>
            <pc:sldMk cId="523120213" sldId="295"/>
            <ac:spMk id="36" creationId="{4F7EBAE4-9945-4473-9E34-B2C66EA0F03D}"/>
          </ac:spMkLst>
        </pc:spChg>
        <pc:spChg chg="add">
          <ac:chgData name="Megan Botes" userId="70568131-745a-489b-b4fe-9e78c579dd6d" providerId="ADAL" clId="{E3DEF142-CC7A-44CA-B5B4-48BABF1A3E75}" dt="2026-05-27T16:32:57.918" v="467" actId="26606"/>
          <ac:spMkLst>
            <pc:docMk/>
            <pc:sldMk cId="523120213" sldId="295"/>
            <ac:spMk id="38" creationId="{70BEB1E7-2F88-40BC-B73D-42E5B6F80BFC}"/>
          </ac:spMkLst>
        </pc:spChg>
        <pc:spChg chg="add">
          <ac:chgData name="Megan Botes" userId="70568131-745a-489b-b4fe-9e78c579dd6d" providerId="ADAL" clId="{E3DEF142-CC7A-44CA-B5B4-48BABF1A3E75}" dt="2026-05-27T16:32:57.918" v="467" actId="26606"/>
          <ac:spMkLst>
            <pc:docMk/>
            <pc:sldMk cId="523120213" sldId="295"/>
            <ac:spMk id="40" creationId="{A7B99495-F43F-4D80-A44F-2CB4764EB90B}"/>
          </ac:spMkLst>
        </pc:spChg>
        <pc:graphicFrameChg chg="add mod ord modGraphic">
          <ac:chgData name="Megan Botes" userId="70568131-745a-489b-b4fe-9e78c579dd6d" providerId="ADAL" clId="{E3DEF142-CC7A-44CA-B5B4-48BABF1A3E75}" dt="2026-05-27T16:32:57.918" v="467" actId="26606"/>
          <ac:graphicFrameMkLst>
            <pc:docMk/>
            <pc:sldMk cId="523120213" sldId="295"/>
            <ac:graphicFrameMk id="5" creationId="{FF582912-D9ED-2792-E9B8-C307547D72FF}"/>
          </ac:graphicFrameMkLst>
        </pc:graphicFrameChg>
        <pc:picChg chg="add mod">
          <ac:chgData name="Megan Botes" userId="70568131-745a-489b-b4fe-9e78c579dd6d" providerId="ADAL" clId="{E3DEF142-CC7A-44CA-B5B4-48BABF1A3E75}" dt="2026-05-27T16:32:06.729" v="457" actId="26606"/>
          <ac:picMkLst>
            <pc:docMk/>
            <pc:sldMk cId="523120213" sldId="295"/>
            <ac:picMk id="8" creationId="{9D4600B0-E917-E522-F157-149F18F5330C}"/>
          </ac:picMkLst>
        </pc:picChg>
        <pc:picChg chg="add mod">
          <ac:chgData name="Megan Botes" userId="70568131-745a-489b-b4fe-9e78c579dd6d" providerId="ADAL" clId="{E3DEF142-CC7A-44CA-B5B4-48BABF1A3E75}" dt="2026-05-27T16:35:57.702" v="502"/>
          <ac:picMkLst>
            <pc:docMk/>
            <pc:sldMk cId="523120213" sldId="295"/>
            <ac:picMk id="10" creationId="{97E25113-7D95-52AB-1441-BBC26D538EC1}"/>
          </ac:picMkLst>
        </pc:picChg>
      </pc:sldChg>
      <pc:sldChg chg="addSp delSp modSp new mod setBg modNotes modNotesTx">
        <pc:chgData name="Megan Botes" userId="70568131-745a-489b-b4fe-9e78c579dd6d" providerId="ADAL" clId="{E3DEF142-CC7A-44CA-B5B4-48BABF1A3E75}" dt="2026-05-27T16:39:51.638" v="528" actId="5793"/>
        <pc:sldMkLst>
          <pc:docMk/>
          <pc:sldMk cId="553035507" sldId="296"/>
        </pc:sldMkLst>
        <pc:spChg chg="mod">
          <ac:chgData name="Megan Botes" userId="70568131-745a-489b-b4fe-9e78c579dd6d" providerId="ADAL" clId="{E3DEF142-CC7A-44CA-B5B4-48BABF1A3E75}" dt="2026-05-27T16:35:20.964" v="491" actId="26606"/>
          <ac:spMkLst>
            <pc:docMk/>
            <pc:sldMk cId="553035507" sldId="296"/>
            <ac:spMk id="2" creationId="{EB9F4590-81E0-D65C-4397-B7014005E70C}"/>
          </ac:spMkLst>
        </pc:spChg>
        <pc:spChg chg="mod">
          <ac:chgData name="Megan Botes" userId="70568131-745a-489b-b4fe-9e78c579dd6d" providerId="ADAL" clId="{E3DEF142-CC7A-44CA-B5B4-48BABF1A3E75}" dt="2026-05-27T16:35:20.964" v="491" actId="26606"/>
          <ac:spMkLst>
            <pc:docMk/>
            <pc:sldMk cId="553035507" sldId="296"/>
            <ac:spMk id="3" creationId="{7C638BE7-441F-FC98-4851-B9BC1405C103}"/>
          </ac:spMkLst>
        </pc:spChg>
        <pc:spChg chg="add del">
          <ac:chgData name="Megan Botes" userId="70568131-745a-489b-b4fe-9e78c579dd6d" providerId="ADAL" clId="{E3DEF142-CC7A-44CA-B5B4-48BABF1A3E75}" dt="2026-05-27T16:34:54.961" v="486" actId="26606"/>
          <ac:spMkLst>
            <pc:docMk/>
            <pc:sldMk cId="553035507" sldId="296"/>
            <ac:spMk id="9" creationId="{45D37F4E-DDB4-456B-97E0-9937730A039F}"/>
          </ac:spMkLst>
        </pc:spChg>
        <pc:spChg chg="add del">
          <ac:chgData name="Megan Botes" userId="70568131-745a-489b-b4fe-9e78c579dd6d" providerId="ADAL" clId="{E3DEF142-CC7A-44CA-B5B4-48BABF1A3E75}" dt="2026-05-27T16:34:54.961" v="486" actId="26606"/>
          <ac:spMkLst>
            <pc:docMk/>
            <pc:sldMk cId="553035507" sldId="296"/>
            <ac:spMk id="11" creationId="{B2DD41CD-8F47-4F56-AD12-4E2FF7696987}"/>
          </ac:spMkLst>
        </pc:spChg>
        <pc:spChg chg="add del">
          <ac:chgData name="Megan Botes" userId="70568131-745a-489b-b4fe-9e78c579dd6d" providerId="ADAL" clId="{E3DEF142-CC7A-44CA-B5B4-48BABF1A3E75}" dt="2026-05-27T16:34:56.379" v="488" actId="26606"/>
          <ac:spMkLst>
            <pc:docMk/>
            <pc:sldMk cId="553035507" sldId="296"/>
            <ac:spMk id="13" creationId="{F13C74B1-5B17-4795-BED0-7140497B445A}"/>
          </ac:spMkLst>
        </pc:spChg>
        <pc:spChg chg="add del">
          <ac:chgData name="Megan Botes" userId="70568131-745a-489b-b4fe-9e78c579dd6d" providerId="ADAL" clId="{E3DEF142-CC7A-44CA-B5B4-48BABF1A3E75}" dt="2026-05-27T16:34:56.379" v="488" actId="26606"/>
          <ac:spMkLst>
            <pc:docMk/>
            <pc:sldMk cId="553035507" sldId="296"/>
            <ac:spMk id="14" creationId="{D4974D33-8DC5-464E-8C6D-BE58F0669C17}"/>
          </ac:spMkLst>
        </pc:spChg>
        <pc:spChg chg="add del">
          <ac:chgData name="Megan Botes" userId="70568131-745a-489b-b4fe-9e78c579dd6d" providerId="ADAL" clId="{E3DEF142-CC7A-44CA-B5B4-48BABF1A3E75}" dt="2026-05-27T16:35:20.964" v="491" actId="26606"/>
          <ac:spMkLst>
            <pc:docMk/>
            <pc:sldMk cId="553035507" sldId="296"/>
            <ac:spMk id="16" creationId="{3ECBE1F1-D69B-4AFA-ABD5-8E41720EF6DE}"/>
          </ac:spMkLst>
        </pc:spChg>
        <pc:spChg chg="add del">
          <ac:chgData name="Megan Botes" userId="70568131-745a-489b-b4fe-9e78c579dd6d" providerId="ADAL" clId="{E3DEF142-CC7A-44CA-B5B4-48BABF1A3E75}" dt="2026-05-27T16:35:20.964" v="491" actId="26606"/>
          <ac:spMkLst>
            <pc:docMk/>
            <pc:sldMk cId="553035507" sldId="296"/>
            <ac:spMk id="17" creationId="{603A6265-E10C-4B85-9C20-E75FCAF9CC63}"/>
          </ac:spMkLst>
        </pc:spChg>
        <pc:grpChg chg="add">
          <ac:chgData name="Megan Botes" userId="70568131-745a-489b-b4fe-9e78c579dd6d" providerId="ADAL" clId="{E3DEF142-CC7A-44CA-B5B4-48BABF1A3E75}" dt="2026-05-27T16:35:20.964" v="491" actId="26606"/>
          <ac:grpSpMkLst>
            <pc:docMk/>
            <pc:sldMk cId="553035507" sldId="296"/>
            <ac:grpSpMk id="22" creationId="{5EFBDE31-BB3E-6CFC-23CD-B5976DA38438}"/>
          </ac:grpSpMkLst>
        </pc:grpChg>
        <pc:picChg chg="add mod ord">
          <ac:chgData name="Megan Botes" userId="70568131-745a-489b-b4fe-9e78c579dd6d" providerId="ADAL" clId="{E3DEF142-CC7A-44CA-B5B4-48BABF1A3E75}" dt="2026-05-27T16:35:20.964" v="491" actId="26606"/>
          <ac:picMkLst>
            <pc:docMk/>
            <pc:sldMk cId="553035507" sldId="296"/>
            <ac:picMk id="4" creationId="{49AEA7DF-D6C7-3FA7-290D-6D0D69AB51FD}"/>
          </ac:picMkLst>
        </pc:picChg>
        <pc:picChg chg="add mod">
          <ac:chgData name="Megan Botes" userId="70568131-745a-489b-b4fe-9e78c579dd6d" providerId="ADAL" clId="{E3DEF142-CC7A-44CA-B5B4-48BABF1A3E75}" dt="2026-05-27T16:35:59.407" v="503"/>
          <ac:picMkLst>
            <pc:docMk/>
            <pc:sldMk cId="553035507" sldId="296"/>
            <ac:picMk id="5" creationId="{97ACA88D-A65E-3461-14BD-5CE1A08BC837}"/>
          </ac:picMkLst>
        </pc:picChg>
      </pc:sldChg>
      <pc:sldMasterChg chg="del delSldLayout">
        <pc:chgData name="Megan Botes" userId="70568131-745a-489b-b4fe-9e78c579dd6d" providerId="ADAL" clId="{E3DEF142-CC7A-44CA-B5B4-48BABF1A3E75}" dt="2026-05-27T16:35:15.167" v="490" actId="47"/>
        <pc:sldMasterMkLst>
          <pc:docMk/>
          <pc:sldMasterMk cId="475168701" sldId="2147483759"/>
        </pc:sldMasterMkLst>
        <pc:sldLayoutChg chg="del">
          <pc:chgData name="Megan Botes" userId="70568131-745a-489b-b4fe-9e78c579dd6d" providerId="ADAL" clId="{E3DEF142-CC7A-44CA-B5B4-48BABF1A3E75}" dt="2026-05-27T16:35:15.167" v="490" actId="47"/>
          <pc:sldLayoutMkLst>
            <pc:docMk/>
            <pc:sldMasterMk cId="475168701" sldId="2147483759"/>
            <pc:sldLayoutMk cId="3259356965" sldId="2147483760"/>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960068852" sldId="2147483761"/>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891370484" sldId="2147483762"/>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690964136" sldId="2147483763"/>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073282089" sldId="2147483764"/>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002165157" sldId="2147483765"/>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006966722" sldId="2147483766"/>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100567882" sldId="2147483767"/>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379139063" sldId="2147483768"/>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363627371" sldId="2147483769"/>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589255836" sldId="2147483770"/>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961674612" sldId="2147483771"/>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293603331" sldId="2147483772"/>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817493534" sldId="2147483773"/>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921369877" sldId="2147483774"/>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488180202" sldId="2147483775"/>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46273732" sldId="2147483776"/>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942949734" sldId="2147483777"/>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111311435" sldId="2147483779"/>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955328628" sldId="2147483780"/>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191694236" sldId="2147483781"/>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738617210" sldId="2147483782"/>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820878844" sldId="2147483783"/>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409770698" sldId="2147483784"/>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662406637" sldId="2147483785"/>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1563894603" sldId="2147483786"/>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3679103728" sldId="2147483787"/>
          </pc:sldLayoutMkLst>
        </pc:sldLayoutChg>
        <pc:sldLayoutChg chg="del">
          <pc:chgData name="Megan Botes" userId="70568131-745a-489b-b4fe-9e78c579dd6d" providerId="ADAL" clId="{E3DEF142-CC7A-44CA-B5B4-48BABF1A3E75}" dt="2026-05-27T16:35:15.167" v="490" actId="47"/>
          <pc:sldLayoutMkLst>
            <pc:docMk/>
            <pc:sldMasterMk cId="475168701" sldId="2147483759"/>
            <pc:sldLayoutMk cId="2880616256" sldId="214748379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548C2-E6B7-4C9D-9D4F-8D2334B9D4BD}"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CAE9371-142A-403E-8D0B-932C5101E485}">
      <dgm:prSet/>
      <dgm:spPr/>
      <dgm:t>
        <a:bodyPr/>
        <a:lstStyle/>
        <a:p>
          <a:r>
            <a:rPr lang="en-ZA"/>
            <a:t>Define violence and gender-based violence and identify different forms of violence.</a:t>
          </a:r>
          <a:endParaRPr lang="en-US"/>
        </a:p>
      </dgm:t>
    </dgm:pt>
    <dgm:pt modelId="{B16694A0-9735-48B7-8275-2855AF2790A9}" type="parTrans" cxnId="{F109433F-3D8A-4372-9DC9-C57593AA85FA}">
      <dgm:prSet/>
      <dgm:spPr/>
      <dgm:t>
        <a:bodyPr/>
        <a:lstStyle/>
        <a:p>
          <a:endParaRPr lang="en-US"/>
        </a:p>
      </dgm:t>
    </dgm:pt>
    <dgm:pt modelId="{C51BB4AD-46F3-4539-8B53-91F45F1D4657}" type="sibTrans" cxnId="{F109433F-3D8A-4372-9DC9-C57593AA85FA}">
      <dgm:prSet phldrT="1" phldr="0"/>
      <dgm:spPr/>
      <dgm:t>
        <a:bodyPr/>
        <a:lstStyle/>
        <a:p>
          <a:r>
            <a:rPr lang="en-US"/>
            <a:t>1</a:t>
          </a:r>
        </a:p>
      </dgm:t>
    </dgm:pt>
    <dgm:pt modelId="{73812327-3673-485B-AE70-B8D4C8E8822F}">
      <dgm:prSet/>
      <dgm:spPr/>
      <dgm:t>
        <a:bodyPr/>
        <a:lstStyle/>
        <a:p>
          <a:r>
            <a:rPr lang="en-ZA" dirty="0"/>
            <a:t>Understand who can experience GBV and why it may happen.</a:t>
          </a:r>
          <a:endParaRPr lang="en-US" dirty="0"/>
        </a:p>
      </dgm:t>
    </dgm:pt>
    <dgm:pt modelId="{33B92AF1-EC3E-4E85-854F-BFC8216FBBFF}" type="parTrans" cxnId="{E34AE1FD-F67B-4CC9-91E4-6C42E8F81DB0}">
      <dgm:prSet/>
      <dgm:spPr/>
      <dgm:t>
        <a:bodyPr/>
        <a:lstStyle/>
        <a:p>
          <a:endParaRPr lang="en-US"/>
        </a:p>
      </dgm:t>
    </dgm:pt>
    <dgm:pt modelId="{104011DA-9DC7-437B-A181-D1D6F96EF2C5}" type="sibTrans" cxnId="{E34AE1FD-F67B-4CC9-91E4-6C42E8F81DB0}">
      <dgm:prSet phldrT="2" phldr="0"/>
      <dgm:spPr/>
      <dgm:t>
        <a:bodyPr/>
        <a:lstStyle/>
        <a:p>
          <a:r>
            <a:rPr lang="en-US"/>
            <a:t>2</a:t>
          </a:r>
        </a:p>
      </dgm:t>
    </dgm:pt>
    <dgm:pt modelId="{549F5904-538A-4C14-9B34-5C45D67F3DBD}">
      <dgm:prSet/>
      <dgm:spPr/>
      <dgm:t>
        <a:bodyPr/>
        <a:lstStyle/>
        <a:p>
          <a:r>
            <a:rPr lang="en-ZA"/>
            <a:t>Identify how GBV and rape can impact a person emotionally, physically and socially.</a:t>
          </a:r>
          <a:endParaRPr lang="en-US"/>
        </a:p>
      </dgm:t>
    </dgm:pt>
    <dgm:pt modelId="{86082A68-1712-4D56-8317-94DFFCADFDD9}" type="parTrans" cxnId="{9DFB0E32-4AC1-4E79-AA5C-3FB1B1F93D81}">
      <dgm:prSet/>
      <dgm:spPr/>
      <dgm:t>
        <a:bodyPr/>
        <a:lstStyle/>
        <a:p>
          <a:endParaRPr lang="en-US"/>
        </a:p>
      </dgm:t>
    </dgm:pt>
    <dgm:pt modelId="{F269F672-D508-4243-B4F8-11C6BED6F3F0}" type="sibTrans" cxnId="{9DFB0E32-4AC1-4E79-AA5C-3FB1B1F93D81}">
      <dgm:prSet phldrT="3" phldr="0"/>
      <dgm:spPr/>
      <dgm:t>
        <a:bodyPr/>
        <a:lstStyle/>
        <a:p>
          <a:r>
            <a:rPr lang="en-US"/>
            <a:t>3</a:t>
          </a:r>
        </a:p>
      </dgm:t>
    </dgm:pt>
    <dgm:pt modelId="{DA2368D2-FC45-4108-907F-B34AE64AA304}" type="pres">
      <dgm:prSet presAssocID="{ACF548C2-E6B7-4C9D-9D4F-8D2334B9D4BD}" presName="Name0" presStyleCnt="0">
        <dgm:presLayoutVars>
          <dgm:animLvl val="lvl"/>
          <dgm:resizeHandles val="exact"/>
        </dgm:presLayoutVars>
      </dgm:prSet>
      <dgm:spPr/>
    </dgm:pt>
    <dgm:pt modelId="{90DBBBF2-63AE-48DD-AA63-E346DFBDA0DD}" type="pres">
      <dgm:prSet presAssocID="{CCAE9371-142A-403E-8D0B-932C5101E485}" presName="compositeNode" presStyleCnt="0">
        <dgm:presLayoutVars>
          <dgm:bulletEnabled val="1"/>
        </dgm:presLayoutVars>
      </dgm:prSet>
      <dgm:spPr/>
    </dgm:pt>
    <dgm:pt modelId="{113959F5-413E-4FAD-BD7A-1D9F8495C693}" type="pres">
      <dgm:prSet presAssocID="{CCAE9371-142A-403E-8D0B-932C5101E485}" presName="bgRect" presStyleLbl="bgAccFollowNode1" presStyleIdx="0" presStyleCnt="3"/>
      <dgm:spPr/>
    </dgm:pt>
    <dgm:pt modelId="{2F984426-8798-4CA7-B656-73116E823301}" type="pres">
      <dgm:prSet presAssocID="{C51BB4AD-46F3-4539-8B53-91F45F1D4657}" presName="sibTransNodeCircle" presStyleLbl="alignNode1" presStyleIdx="0" presStyleCnt="6">
        <dgm:presLayoutVars>
          <dgm:chMax val="0"/>
          <dgm:bulletEnabled/>
        </dgm:presLayoutVars>
      </dgm:prSet>
      <dgm:spPr/>
    </dgm:pt>
    <dgm:pt modelId="{E00F39E8-F6BB-4488-9789-D294FF7DCDDE}" type="pres">
      <dgm:prSet presAssocID="{CCAE9371-142A-403E-8D0B-932C5101E485}" presName="bottomLine" presStyleLbl="alignNode1" presStyleIdx="1" presStyleCnt="6">
        <dgm:presLayoutVars/>
      </dgm:prSet>
      <dgm:spPr/>
    </dgm:pt>
    <dgm:pt modelId="{3EE6BAB7-AE02-4DFA-A62D-6523899638A3}" type="pres">
      <dgm:prSet presAssocID="{CCAE9371-142A-403E-8D0B-932C5101E485}" presName="nodeText" presStyleLbl="bgAccFollowNode1" presStyleIdx="0" presStyleCnt="3">
        <dgm:presLayoutVars>
          <dgm:bulletEnabled val="1"/>
        </dgm:presLayoutVars>
      </dgm:prSet>
      <dgm:spPr/>
    </dgm:pt>
    <dgm:pt modelId="{FAFB5152-EFD9-4C03-AE1E-6A8A7C784612}" type="pres">
      <dgm:prSet presAssocID="{C51BB4AD-46F3-4539-8B53-91F45F1D4657}" presName="sibTrans" presStyleCnt="0"/>
      <dgm:spPr/>
    </dgm:pt>
    <dgm:pt modelId="{1BB7AB25-4C37-4A6A-A462-F479D0096A08}" type="pres">
      <dgm:prSet presAssocID="{73812327-3673-485B-AE70-B8D4C8E8822F}" presName="compositeNode" presStyleCnt="0">
        <dgm:presLayoutVars>
          <dgm:bulletEnabled val="1"/>
        </dgm:presLayoutVars>
      </dgm:prSet>
      <dgm:spPr/>
    </dgm:pt>
    <dgm:pt modelId="{9CBC9F53-3501-4768-8396-014D9C7CBE3A}" type="pres">
      <dgm:prSet presAssocID="{73812327-3673-485B-AE70-B8D4C8E8822F}" presName="bgRect" presStyleLbl="bgAccFollowNode1" presStyleIdx="1" presStyleCnt="3"/>
      <dgm:spPr/>
    </dgm:pt>
    <dgm:pt modelId="{7F74AD60-DE97-4287-9417-6B8CD7CA051D}" type="pres">
      <dgm:prSet presAssocID="{104011DA-9DC7-437B-A181-D1D6F96EF2C5}" presName="sibTransNodeCircle" presStyleLbl="alignNode1" presStyleIdx="2" presStyleCnt="6">
        <dgm:presLayoutVars>
          <dgm:chMax val="0"/>
          <dgm:bulletEnabled/>
        </dgm:presLayoutVars>
      </dgm:prSet>
      <dgm:spPr/>
    </dgm:pt>
    <dgm:pt modelId="{7B4450ED-CA37-47E5-AF01-B950AD6038B2}" type="pres">
      <dgm:prSet presAssocID="{73812327-3673-485B-AE70-B8D4C8E8822F}" presName="bottomLine" presStyleLbl="alignNode1" presStyleIdx="3" presStyleCnt="6">
        <dgm:presLayoutVars/>
      </dgm:prSet>
      <dgm:spPr/>
    </dgm:pt>
    <dgm:pt modelId="{8B72C30D-60DB-4A62-A2FC-3172E7B19889}" type="pres">
      <dgm:prSet presAssocID="{73812327-3673-485B-AE70-B8D4C8E8822F}" presName="nodeText" presStyleLbl="bgAccFollowNode1" presStyleIdx="1" presStyleCnt="3">
        <dgm:presLayoutVars>
          <dgm:bulletEnabled val="1"/>
        </dgm:presLayoutVars>
      </dgm:prSet>
      <dgm:spPr/>
    </dgm:pt>
    <dgm:pt modelId="{76140CB2-097E-4014-B52D-4A72E70D8275}" type="pres">
      <dgm:prSet presAssocID="{104011DA-9DC7-437B-A181-D1D6F96EF2C5}" presName="sibTrans" presStyleCnt="0"/>
      <dgm:spPr/>
    </dgm:pt>
    <dgm:pt modelId="{ED98DD0C-C681-4C35-A368-C02FEF05DD25}" type="pres">
      <dgm:prSet presAssocID="{549F5904-538A-4C14-9B34-5C45D67F3DBD}" presName="compositeNode" presStyleCnt="0">
        <dgm:presLayoutVars>
          <dgm:bulletEnabled val="1"/>
        </dgm:presLayoutVars>
      </dgm:prSet>
      <dgm:spPr/>
    </dgm:pt>
    <dgm:pt modelId="{583090A1-73E6-477D-95EF-9F0942707547}" type="pres">
      <dgm:prSet presAssocID="{549F5904-538A-4C14-9B34-5C45D67F3DBD}" presName="bgRect" presStyleLbl="bgAccFollowNode1" presStyleIdx="2" presStyleCnt="3"/>
      <dgm:spPr/>
    </dgm:pt>
    <dgm:pt modelId="{DBE58832-455E-436F-830E-B59BC12897AD}" type="pres">
      <dgm:prSet presAssocID="{F269F672-D508-4243-B4F8-11C6BED6F3F0}" presName="sibTransNodeCircle" presStyleLbl="alignNode1" presStyleIdx="4" presStyleCnt="6">
        <dgm:presLayoutVars>
          <dgm:chMax val="0"/>
          <dgm:bulletEnabled/>
        </dgm:presLayoutVars>
      </dgm:prSet>
      <dgm:spPr/>
    </dgm:pt>
    <dgm:pt modelId="{B57CA48C-15A4-47F6-9C23-DE8FC3E152B3}" type="pres">
      <dgm:prSet presAssocID="{549F5904-538A-4C14-9B34-5C45D67F3DBD}" presName="bottomLine" presStyleLbl="alignNode1" presStyleIdx="5" presStyleCnt="6">
        <dgm:presLayoutVars/>
      </dgm:prSet>
      <dgm:spPr/>
    </dgm:pt>
    <dgm:pt modelId="{7CFA6608-BB7F-4A91-8446-7A75A1CF9CAF}" type="pres">
      <dgm:prSet presAssocID="{549F5904-538A-4C14-9B34-5C45D67F3DBD}" presName="nodeText" presStyleLbl="bgAccFollowNode1" presStyleIdx="2" presStyleCnt="3">
        <dgm:presLayoutVars>
          <dgm:bulletEnabled val="1"/>
        </dgm:presLayoutVars>
      </dgm:prSet>
      <dgm:spPr/>
    </dgm:pt>
  </dgm:ptLst>
  <dgm:cxnLst>
    <dgm:cxn modelId="{E8299504-606D-4379-A710-646FB81813B9}" type="presOf" srcId="{73812327-3673-485B-AE70-B8D4C8E8822F}" destId="{8B72C30D-60DB-4A62-A2FC-3172E7B19889}" srcOrd="1" destOrd="0" presId="urn:microsoft.com/office/officeart/2016/7/layout/BasicLinearProcessNumbered"/>
    <dgm:cxn modelId="{D4EF5105-8D97-4389-9307-0026D4CBADAD}" type="presOf" srcId="{549F5904-538A-4C14-9B34-5C45D67F3DBD}" destId="{7CFA6608-BB7F-4A91-8446-7A75A1CF9CAF}" srcOrd="1" destOrd="0" presId="urn:microsoft.com/office/officeart/2016/7/layout/BasicLinearProcessNumbered"/>
    <dgm:cxn modelId="{7146102B-5010-4EDF-BF3D-F89564892141}" type="presOf" srcId="{549F5904-538A-4C14-9B34-5C45D67F3DBD}" destId="{583090A1-73E6-477D-95EF-9F0942707547}" srcOrd="0" destOrd="0" presId="urn:microsoft.com/office/officeart/2016/7/layout/BasicLinearProcessNumbered"/>
    <dgm:cxn modelId="{9DFB0E32-4AC1-4E79-AA5C-3FB1B1F93D81}" srcId="{ACF548C2-E6B7-4C9D-9D4F-8D2334B9D4BD}" destId="{549F5904-538A-4C14-9B34-5C45D67F3DBD}" srcOrd="2" destOrd="0" parTransId="{86082A68-1712-4D56-8317-94DFFCADFDD9}" sibTransId="{F269F672-D508-4243-B4F8-11C6BED6F3F0}"/>
    <dgm:cxn modelId="{0800F53B-8B28-4F04-97A7-50ED37AFA14C}" type="presOf" srcId="{C51BB4AD-46F3-4539-8B53-91F45F1D4657}" destId="{2F984426-8798-4CA7-B656-73116E823301}" srcOrd="0" destOrd="0" presId="urn:microsoft.com/office/officeart/2016/7/layout/BasicLinearProcessNumbered"/>
    <dgm:cxn modelId="{F109433F-3D8A-4372-9DC9-C57593AA85FA}" srcId="{ACF548C2-E6B7-4C9D-9D4F-8D2334B9D4BD}" destId="{CCAE9371-142A-403E-8D0B-932C5101E485}" srcOrd="0" destOrd="0" parTransId="{B16694A0-9735-48B7-8275-2855AF2790A9}" sibTransId="{C51BB4AD-46F3-4539-8B53-91F45F1D4657}"/>
    <dgm:cxn modelId="{C5D326B0-9510-40FB-BE17-442754D3ACA7}" type="presOf" srcId="{104011DA-9DC7-437B-A181-D1D6F96EF2C5}" destId="{7F74AD60-DE97-4287-9417-6B8CD7CA051D}" srcOrd="0" destOrd="0" presId="urn:microsoft.com/office/officeart/2016/7/layout/BasicLinearProcessNumbered"/>
    <dgm:cxn modelId="{5ED17BB0-5E50-457E-A8CF-F954430F2604}" type="presOf" srcId="{ACF548C2-E6B7-4C9D-9D4F-8D2334B9D4BD}" destId="{DA2368D2-FC45-4108-907F-B34AE64AA304}" srcOrd="0" destOrd="0" presId="urn:microsoft.com/office/officeart/2016/7/layout/BasicLinearProcessNumbered"/>
    <dgm:cxn modelId="{9F7C7BBC-4451-4ACE-833C-62B1E13A3106}" type="presOf" srcId="{CCAE9371-142A-403E-8D0B-932C5101E485}" destId="{3EE6BAB7-AE02-4DFA-A62D-6523899638A3}" srcOrd="1" destOrd="0" presId="urn:microsoft.com/office/officeart/2016/7/layout/BasicLinearProcessNumbered"/>
    <dgm:cxn modelId="{F498E8E9-E312-47B9-9AF0-CD4881580553}" type="presOf" srcId="{F269F672-D508-4243-B4F8-11C6BED6F3F0}" destId="{DBE58832-455E-436F-830E-B59BC12897AD}" srcOrd="0" destOrd="0" presId="urn:microsoft.com/office/officeart/2016/7/layout/BasicLinearProcessNumbered"/>
    <dgm:cxn modelId="{CE7E32EC-2D47-445B-AB82-B5B5E78686F3}" type="presOf" srcId="{CCAE9371-142A-403E-8D0B-932C5101E485}" destId="{113959F5-413E-4FAD-BD7A-1D9F8495C693}" srcOrd="0" destOrd="0" presId="urn:microsoft.com/office/officeart/2016/7/layout/BasicLinearProcessNumbered"/>
    <dgm:cxn modelId="{87A2C5F8-57DE-4709-9AD5-EDA5C26FBF12}" type="presOf" srcId="{73812327-3673-485B-AE70-B8D4C8E8822F}" destId="{9CBC9F53-3501-4768-8396-014D9C7CBE3A}" srcOrd="0" destOrd="0" presId="urn:microsoft.com/office/officeart/2016/7/layout/BasicLinearProcessNumbered"/>
    <dgm:cxn modelId="{E34AE1FD-F67B-4CC9-91E4-6C42E8F81DB0}" srcId="{ACF548C2-E6B7-4C9D-9D4F-8D2334B9D4BD}" destId="{73812327-3673-485B-AE70-B8D4C8E8822F}" srcOrd="1" destOrd="0" parTransId="{33B92AF1-EC3E-4E85-854F-BFC8216FBBFF}" sibTransId="{104011DA-9DC7-437B-A181-D1D6F96EF2C5}"/>
    <dgm:cxn modelId="{259D9E4E-C7C3-4151-9D99-19D3CAEFAFCF}" type="presParOf" srcId="{DA2368D2-FC45-4108-907F-B34AE64AA304}" destId="{90DBBBF2-63AE-48DD-AA63-E346DFBDA0DD}" srcOrd="0" destOrd="0" presId="urn:microsoft.com/office/officeart/2016/7/layout/BasicLinearProcessNumbered"/>
    <dgm:cxn modelId="{3E5AD8D3-D31F-4876-A3E4-421EE5A6E70C}" type="presParOf" srcId="{90DBBBF2-63AE-48DD-AA63-E346DFBDA0DD}" destId="{113959F5-413E-4FAD-BD7A-1D9F8495C693}" srcOrd="0" destOrd="0" presId="urn:microsoft.com/office/officeart/2016/7/layout/BasicLinearProcessNumbered"/>
    <dgm:cxn modelId="{860C97DA-78AF-48A0-848E-0C482F24A933}" type="presParOf" srcId="{90DBBBF2-63AE-48DD-AA63-E346DFBDA0DD}" destId="{2F984426-8798-4CA7-B656-73116E823301}" srcOrd="1" destOrd="0" presId="urn:microsoft.com/office/officeart/2016/7/layout/BasicLinearProcessNumbered"/>
    <dgm:cxn modelId="{A42BCFFA-41AE-4ADD-94D0-F201814E1C46}" type="presParOf" srcId="{90DBBBF2-63AE-48DD-AA63-E346DFBDA0DD}" destId="{E00F39E8-F6BB-4488-9789-D294FF7DCDDE}" srcOrd="2" destOrd="0" presId="urn:microsoft.com/office/officeart/2016/7/layout/BasicLinearProcessNumbered"/>
    <dgm:cxn modelId="{1D04F720-69D9-4F12-8D95-786E97BE53F2}" type="presParOf" srcId="{90DBBBF2-63AE-48DD-AA63-E346DFBDA0DD}" destId="{3EE6BAB7-AE02-4DFA-A62D-6523899638A3}" srcOrd="3" destOrd="0" presId="urn:microsoft.com/office/officeart/2016/7/layout/BasicLinearProcessNumbered"/>
    <dgm:cxn modelId="{9890B3DF-D4FB-4E79-830F-2DFA7DF4CDCE}" type="presParOf" srcId="{DA2368D2-FC45-4108-907F-B34AE64AA304}" destId="{FAFB5152-EFD9-4C03-AE1E-6A8A7C784612}" srcOrd="1" destOrd="0" presId="urn:microsoft.com/office/officeart/2016/7/layout/BasicLinearProcessNumbered"/>
    <dgm:cxn modelId="{110E0905-1E76-4B0A-91E1-9893DE02F980}" type="presParOf" srcId="{DA2368D2-FC45-4108-907F-B34AE64AA304}" destId="{1BB7AB25-4C37-4A6A-A462-F479D0096A08}" srcOrd="2" destOrd="0" presId="urn:microsoft.com/office/officeart/2016/7/layout/BasicLinearProcessNumbered"/>
    <dgm:cxn modelId="{26328AC3-536F-4789-A7DA-2F3A6B228EEA}" type="presParOf" srcId="{1BB7AB25-4C37-4A6A-A462-F479D0096A08}" destId="{9CBC9F53-3501-4768-8396-014D9C7CBE3A}" srcOrd="0" destOrd="0" presId="urn:microsoft.com/office/officeart/2016/7/layout/BasicLinearProcessNumbered"/>
    <dgm:cxn modelId="{03A89448-D335-49B5-AE9E-D0A04C1D4E8E}" type="presParOf" srcId="{1BB7AB25-4C37-4A6A-A462-F479D0096A08}" destId="{7F74AD60-DE97-4287-9417-6B8CD7CA051D}" srcOrd="1" destOrd="0" presId="urn:microsoft.com/office/officeart/2016/7/layout/BasicLinearProcessNumbered"/>
    <dgm:cxn modelId="{6269E7C2-E99E-4612-AF4B-E3F39028E98C}" type="presParOf" srcId="{1BB7AB25-4C37-4A6A-A462-F479D0096A08}" destId="{7B4450ED-CA37-47E5-AF01-B950AD6038B2}" srcOrd="2" destOrd="0" presId="urn:microsoft.com/office/officeart/2016/7/layout/BasicLinearProcessNumbered"/>
    <dgm:cxn modelId="{35F5D4DC-376B-4737-B206-E56DC4B9649B}" type="presParOf" srcId="{1BB7AB25-4C37-4A6A-A462-F479D0096A08}" destId="{8B72C30D-60DB-4A62-A2FC-3172E7B19889}" srcOrd="3" destOrd="0" presId="urn:microsoft.com/office/officeart/2016/7/layout/BasicLinearProcessNumbered"/>
    <dgm:cxn modelId="{FBE893F2-B46E-4E13-8C2D-00FCD2FED7FE}" type="presParOf" srcId="{DA2368D2-FC45-4108-907F-B34AE64AA304}" destId="{76140CB2-097E-4014-B52D-4A72E70D8275}" srcOrd="3" destOrd="0" presId="urn:microsoft.com/office/officeart/2016/7/layout/BasicLinearProcessNumbered"/>
    <dgm:cxn modelId="{42BC909C-4ABE-4CF5-B55B-3F46EBF82FC4}" type="presParOf" srcId="{DA2368D2-FC45-4108-907F-B34AE64AA304}" destId="{ED98DD0C-C681-4C35-A368-C02FEF05DD25}" srcOrd="4" destOrd="0" presId="urn:microsoft.com/office/officeart/2016/7/layout/BasicLinearProcessNumbered"/>
    <dgm:cxn modelId="{4C6E3FA9-2712-4EEB-B5E2-0444185D72F7}" type="presParOf" srcId="{ED98DD0C-C681-4C35-A368-C02FEF05DD25}" destId="{583090A1-73E6-477D-95EF-9F0942707547}" srcOrd="0" destOrd="0" presId="urn:microsoft.com/office/officeart/2016/7/layout/BasicLinearProcessNumbered"/>
    <dgm:cxn modelId="{2B135316-3164-40B1-A93B-0D9004D5C618}" type="presParOf" srcId="{ED98DD0C-C681-4C35-A368-C02FEF05DD25}" destId="{DBE58832-455E-436F-830E-B59BC12897AD}" srcOrd="1" destOrd="0" presId="urn:microsoft.com/office/officeart/2016/7/layout/BasicLinearProcessNumbered"/>
    <dgm:cxn modelId="{5BD2717B-0D4A-4FAB-AB97-A25F87A058FA}" type="presParOf" srcId="{ED98DD0C-C681-4C35-A368-C02FEF05DD25}" destId="{B57CA48C-15A4-47F6-9C23-DE8FC3E152B3}" srcOrd="2" destOrd="0" presId="urn:microsoft.com/office/officeart/2016/7/layout/BasicLinearProcessNumbered"/>
    <dgm:cxn modelId="{4B34DECA-F417-4FEE-8AA3-F11916357BB6}" type="presParOf" srcId="{ED98DD0C-C681-4C35-A368-C02FEF05DD25}" destId="{7CFA6608-BB7F-4A91-8446-7A75A1CF9CA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E44CA-EE4E-4044-AE8A-0D2229090611}"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E48B8E2-458D-42AE-B3F0-D083482636C8}">
      <dgm:prSet/>
      <dgm:spPr/>
      <dgm:t>
        <a:bodyPr/>
        <a:lstStyle/>
        <a:p>
          <a:r>
            <a:rPr lang="af-ZA" dirty="0" err="1"/>
            <a:t>Hurting</a:t>
          </a:r>
          <a:r>
            <a:rPr lang="af-ZA" dirty="0"/>
            <a:t> </a:t>
          </a:r>
          <a:r>
            <a:rPr lang="af-ZA" dirty="0" err="1"/>
            <a:t>or</a:t>
          </a:r>
          <a:r>
            <a:rPr lang="af-ZA" dirty="0"/>
            <a:t> </a:t>
          </a:r>
          <a:r>
            <a:rPr lang="af-ZA" dirty="0" err="1"/>
            <a:t>threatening</a:t>
          </a:r>
          <a:r>
            <a:rPr lang="af-ZA" dirty="0"/>
            <a:t> </a:t>
          </a:r>
          <a:r>
            <a:rPr lang="af-ZA" dirty="0" err="1"/>
            <a:t>to</a:t>
          </a:r>
          <a:r>
            <a:rPr lang="af-ZA" dirty="0"/>
            <a:t> </a:t>
          </a:r>
          <a:r>
            <a:rPr lang="af-ZA" dirty="0" err="1"/>
            <a:t>hurt</a:t>
          </a:r>
          <a:r>
            <a:rPr lang="af-ZA" dirty="0"/>
            <a:t> </a:t>
          </a:r>
          <a:r>
            <a:rPr lang="af-ZA" dirty="0" err="1"/>
            <a:t>another</a:t>
          </a:r>
          <a:r>
            <a:rPr lang="af-ZA" dirty="0"/>
            <a:t> </a:t>
          </a:r>
          <a:r>
            <a:rPr lang="af-ZA" dirty="0" err="1"/>
            <a:t>person</a:t>
          </a:r>
          <a:r>
            <a:rPr lang="af-ZA" dirty="0"/>
            <a:t> </a:t>
          </a:r>
          <a:r>
            <a:rPr lang="af-ZA" dirty="0" err="1"/>
            <a:t>physically</a:t>
          </a:r>
          <a:r>
            <a:rPr lang="af-ZA" dirty="0"/>
            <a:t>, </a:t>
          </a:r>
          <a:r>
            <a:rPr lang="af-ZA" dirty="0" err="1"/>
            <a:t>emotionally</a:t>
          </a:r>
          <a:r>
            <a:rPr lang="af-ZA" dirty="0"/>
            <a:t> </a:t>
          </a:r>
          <a:r>
            <a:rPr lang="af-ZA" dirty="0" err="1"/>
            <a:t>or</a:t>
          </a:r>
          <a:r>
            <a:rPr lang="af-ZA" dirty="0"/>
            <a:t> </a:t>
          </a:r>
          <a:r>
            <a:rPr lang="af-ZA" dirty="0" err="1"/>
            <a:t>psychologically</a:t>
          </a:r>
          <a:r>
            <a:rPr lang="af-ZA" dirty="0"/>
            <a:t>. </a:t>
          </a:r>
          <a:endParaRPr lang="en-US" dirty="0"/>
        </a:p>
      </dgm:t>
    </dgm:pt>
    <dgm:pt modelId="{595A2262-AB03-4922-98F6-8AA0A5A9A124}" type="parTrans" cxnId="{EABCEF9F-AC19-4E52-9C69-952473FB2AB9}">
      <dgm:prSet/>
      <dgm:spPr/>
      <dgm:t>
        <a:bodyPr/>
        <a:lstStyle/>
        <a:p>
          <a:endParaRPr lang="en-US"/>
        </a:p>
      </dgm:t>
    </dgm:pt>
    <dgm:pt modelId="{95371B71-45D7-4885-9196-B25533ED2E51}" type="sibTrans" cxnId="{EABCEF9F-AC19-4E52-9C69-952473FB2AB9}">
      <dgm:prSet/>
      <dgm:spPr/>
      <dgm:t>
        <a:bodyPr/>
        <a:lstStyle/>
        <a:p>
          <a:endParaRPr lang="en-US"/>
        </a:p>
      </dgm:t>
    </dgm:pt>
    <dgm:pt modelId="{58FBF457-5705-4C7B-8F10-C007DCE29723}">
      <dgm:prSet/>
      <dgm:spPr/>
      <dgm:t>
        <a:bodyPr/>
        <a:lstStyle/>
        <a:p>
          <a:r>
            <a:rPr lang="af-ZA"/>
            <a:t>Violence can affect individuals, groups and communities.</a:t>
          </a:r>
          <a:endParaRPr lang="en-US"/>
        </a:p>
      </dgm:t>
    </dgm:pt>
    <dgm:pt modelId="{4FD92F69-C11E-4E6F-874A-EA28A3FFC9C3}" type="parTrans" cxnId="{5EAA8F6C-964E-4D64-93BF-13E5FAFC47B7}">
      <dgm:prSet/>
      <dgm:spPr/>
      <dgm:t>
        <a:bodyPr/>
        <a:lstStyle/>
        <a:p>
          <a:endParaRPr lang="en-US"/>
        </a:p>
      </dgm:t>
    </dgm:pt>
    <dgm:pt modelId="{1610D8F4-F9C4-4452-84C1-E80A06BBC716}" type="sibTrans" cxnId="{5EAA8F6C-964E-4D64-93BF-13E5FAFC47B7}">
      <dgm:prSet/>
      <dgm:spPr/>
      <dgm:t>
        <a:bodyPr/>
        <a:lstStyle/>
        <a:p>
          <a:endParaRPr lang="en-US"/>
        </a:p>
      </dgm:t>
    </dgm:pt>
    <dgm:pt modelId="{81ACBBF4-F3FA-4576-A4EB-EE79C6A570C5}" type="pres">
      <dgm:prSet presAssocID="{E22E44CA-EE4E-4044-AE8A-0D2229090611}" presName="Name0" presStyleCnt="0">
        <dgm:presLayoutVars>
          <dgm:dir/>
          <dgm:animLvl val="lvl"/>
          <dgm:resizeHandles val="exact"/>
        </dgm:presLayoutVars>
      </dgm:prSet>
      <dgm:spPr/>
    </dgm:pt>
    <dgm:pt modelId="{8969362E-0DA8-46AD-B488-5A652A45FD71}" type="pres">
      <dgm:prSet presAssocID="{58FBF457-5705-4C7B-8F10-C007DCE29723}" presName="boxAndChildren" presStyleCnt="0"/>
      <dgm:spPr/>
    </dgm:pt>
    <dgm:pt modelId="{52D12133-5AEC-477A-A22A-84A660B20898}" type="pres">
      <dgm:prSet presAssocID="{58FBF457-5705-4C7B-8F10-C007DCE29723}" presName="parentTextBox" presStyleLbl="node1" presStyleIdx="0" presStyleCnt="2"/>
      <dgm:spPr/>
    </dgm:pt>
    <dgm:pt modelId="{3D4B3CD2-A375-4E42-8F9B-B2880B4D6ED5}" type="pres">
      <dgm:prSet presAssocID="{95371B71-45D7-4885-9196-B25533ED2E51}" presName="sp" presStyleCnt="0"/>
      <dgm:spPr/>
    </dgm:pt>
    <dgm:pt modelId="{01A570B0-638F-49ED-BF68-CE1E0C9F9189}" type="pres">
      <dgm:prSet presAssocID="{3E48B8E2-458D-42AE-B3F0-D083482636C8}" presName="arrowAndChildren" presStyleCnt="0"/>
      <dgm:spPr/>
    </dgm:pt>
    <dgm:pt modelId="{2E9FDEC1-95D6-485D-A7AC-4EDDD1D2273F}" type="pres">
      <dgm:prSet presAssocID="{3E48B8E2-458D-42AE-B3F0-D083482636C8}" presName="parentTextArrow" presStyleLbl="node1" presStyleIdx="1" presStyleCnt="2"/>
      <dgm:spPr/>
    </dgm:pt>
  </dgm:ptLst>
  <dgm:cxnLst>
    <dgm:cxn modelId="{B20FF03E-852A-4D55-AAC0-B3DF052419EB}" type="presOf" srcId="{3E48B8E2-458D-42AE-B3F0-D083482636C8}" destId="{2E9FDEC1-95D6-485D-A7AC-4EDDD1D2273F}" srcOrd="0" destOrd="0" presId="urn:microsoft.com/office/officeart/2005/8/layout/process4"/>
    <dgm:cxn modelId="{1DEE7C46-888B-4014-904D-A61A7C44E6CB}" type="presOf" srcId="{58FBF457-5705-4C7B-8F10-C007DCE29723}" destId="{52D12133-5AEC-477A-A22A-84A660B20898}" srcOrd="0" destOrd="0" presId="urn:microsoft.com/office/officeart/2005/8/layout/process4"/>
    <dgm:cxn modelId="{5EAA8F6C-964E-4D64-93BF-13E5FAFC47B7}" srcId="{E22E44CA-EE4E-4044-AE8A-0D2229090611}" destId="{58FBF457-5705-4C7B-8F10-C007DCE29723}" srcOrd="1" destOrd="0" parTransId="{4FD92F69-C11E-4E6F-874A-EA28A3FFC9C3}" sibTransId="{1610D8F4-F9C4-4452-84C1-E80A06BBC716}"/>
    <dgm:cxn modelId="{EABCEF9F-AC19-4E52-9C69-952473FB2AB9}" srcId="{E22E44CA-EE4E-4044-AE8A-0D2229090611}" destId="{3E48B8E2-458D-42AE-B3F0-D083482636C8}" srcOrd="0" destOrd="0" parTransId="{595A2262-AB03-4922-98F6-8AA0A5A9A124}" sibTransId="{95371B71-45D7-4885-9196-B25533ED2E51}"/>
    <dgm:cxn modelId="{870561A3-B156-4020-A4F0-EE8770BE9191}" type="presOf" srcId="{E22E44CA-EE4E-4044-AE8A-0D2229090611}" destId="{81ACBBF4-F3FA-4576-A4EB-EE79C6A570C5}" srcOrd="0" destOrd="0" presId="urn:microsoft.com/office/officeart/2005/8/layout/process4"/>
    <dgm:cxn modelId="{27BDCCA7-1865-4228-9FB6-ACE7791AD053}" type="presParOf" srcId="{81ACBBF4-F3FA-4576-A4EB-EE79C6A570C5}" destId="{8969362E-0DA8-46AD-B488-5A652A45FD71}" srcOrd="0" destOrd="0" presId="urn:microsoft.com/office/officeart/2005/8/layout/process4"/>
    <dgm:cxn modelId="{62DA0A83-0ECC-4F33-ABE1-8AD05C93C821}" type="presParOf" srcId="{8969362E-0DA8-46AD-B488-5A652A45FD71}" destId="{52D12133-5AEC-477A-A22A-84A660B20898}" srcOrd="0" destOrd="0" presId="urn:microsoft.com/office/officeart/2005/8/layout/process4"/>
    <dgm:cxn modelId="{8AE4C18D-72A8-4866-B626-8F7EBF99CB9C}" type="presParOf" srcId="{81ACBBF4-F3FA-4576-A4EB-EE79C6A570C5}" destId="{3D4B3CD2-A375-4E42-8F9B-B2880B4D6ED5}" srcOrd="1" destOrd="0" presId="urn:microsoft.com/office/officeart/2005/8/layout/process4"/>
    <dgm:cxn modelId="{378E9D05-8608-4527-B10B-D4FA932305DA}" type="presParOf" srcId="{81ACBBF4-F3FA-4576-A4EB-EE79C6A570C5}" destId="{01A570B0-638F-49ED-BF68-CE1E0C9F9189}" srcOrd="2" destOrd="0" presId="urn:microsoft.com/office/officeart/2005/8/layout/process4"/>
    <dgm:cxn modelId="{4A83D897-A050-4CC8-AC0F-4F7EC4E0112C}" type="presParOf" srcId="{01A570B0-638F-49ED-BF68-CE1E0C9F9189}" destId="{2E9FDEC1-95D6-485D-A7AC-4EDDD1D2273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8CEBF-E88A-4868-8342-0B8C7C116BC7}"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D1B6008B-F6B9-4D4F-972C-4DC49591DC9D}">
      <dgm:prSet/>
      <dgm:spPr/>
      <dgm:t>
        <a:bodyPr/>
        <a:lstStyle/>
        <a:p>
          <a:r>
            <a:rPr lang="af-ZA" b="1"/>
            <a:t>Physical violence</a:t>
          </a:r>
          <a:endParaRPr lang="en-US"/>
        </a:p>
      </dgm:t>
    </dgm:pt>
    <dgm:pt modelId="{E9397DA5-A36B-4776-861F-93A537D75DEA}" type="parTrans" cxnId="{F472D7EE-6750-48D5-975D-99A5D587D462}">
      <dgm:prSet/>
      <dgm:spPr/>
      <dgm:t>
        <a:bodyPr/>
        <a:lstStyle/>
        <a:p>
          <a:endParaRPr lang="en-US"/>
        </a:p>
      </dgm:t>
    </dgm:pt>
    <dgm:pt modelId="{FBDD6D75-6805-445F-9E09-25A364A4A4C6}" type="sibTrans" cxnId="{F472D7EE-6750-48D5-975D-99A5D587D462}">
      <dgm:prSet/>
      <dgm:spPr/>
      <dgm:t>
        <a:bodyPr/>
        <a:lstStyle/>
        <a:p>
          <a:endParaRPr lang="en-US"/>
        </a:p>
      </dgm:t>
    </dgm:pt>
    <dgm:pt modelId="{AF78DBC9-19D0-494F-AF07-50D3A6E53FC5}">
      <dgm:prSet/>
      <dgm:spPr/>
      <dgm:t>
        <a:bodyPr/>
        <a:lstStyle/>
        <a:p>
          <a:r>
            <a:rPr lang="af-ZA"/>
            <a:t>Hitting, kicking, pushing </a:t>
          </a:r>
          <a:endParaRPr lang="en-US"/>
        </a:p>
      </dgm:t>
    </dgm:pt>
    <dgm:pt modelId="{DB0A3539-12D0-4ABF-BEED-8D264143FF58}" type="parTrans" cxnId="{6F008225-35C6-4C46-AE63-D84C5BD9282C}">
      <dgm:prSet/>
      <dgm:spPr/>
      <dgm:t>
        <a:bodyPr/>
        <a:lstStyle/>
        <a:p>
          <a:endParaRPr lang="en-US"/>
        </a:p>
      </dgm:t>
    </dgm:pt>
    <dgm:pt modelId="{08A58758-AD01-4D26-BF99-03A326158D78}" type="sibTrans" cxnId="{6F008225-35C6-4C46-AE63-D84C5BD9282C}">
      <dgm:prSet/>
      <dgm:spPr/>
      <dgm:t>
        <a:bodyPr/>
        <a:lstStyle/>
        <a:p>
          <a:endParaRPr lang="en-US"/>
        </a:p>
      </dgm:t>
    </dgm:pt>
    <dgm:pt modelId="{A77EE130-16C1-48F8-AD03-B9F5A99A556C}">
      <dgm:prSet/>
      <dgm:spPr/>
      <dgm:t>
        <a:bodyPr/>
        <a:lstStyle/>
        <a:p>
          <a:r>
            <a:rPr lang="af-ZA" b="1"/>
            <a:t>Emotional violence</a:t>
          </a:r>
          <a:endParaRPr lang="en-US"/>
        </a:p>
      </dgm:t>
    </dgm:pt>
    <dgm:pt modelId="{1A069A00-F34C-4BDF-B867-EBC6D2AAEBA4}" type="parTrans" cxnId="{0E414B75-7A07-4558-8A79-D27BD37E9CAF}">
      <dgm:prSet/>
      <dgm:spPr/>
      <dgm:t>
        <a:bodyPr/>
        <a:lstStyle/>
        <a:p>
          <a:endParaRPr lang="en-US"/>
        </a:p>
      </dgm:t>
    </dgm:pt>
    <dgm:pt modelId="{067B8330-9B8A-426F-B2B1-4B618C41C1E7}" type="sibTrans" cxnId="{0E414B75-7A07-4558-8A79-D27BD37E9CAF}">
      <dgm:prSet/>
      <dgm:spPr/>
      <dgm:t>
        <a:bodyPr/>
        <a:lstStyle/>
        <a:p>
          <a:endParaRPr lang="en-US"/>
        </a:p>
      </dgm:t>
    </dgm:pt>
    <dgm:pt modelId="{4E9843E4-2C57-490B-BECB-BFC0A6D3F3A4}">
      <dgm:prSet/>
      <dgm:spPr/>
      <dgm:t>
        <a:bodyPr/>
        <a:lstStyle/>
        <a:p>
          <a:r>
            <a:rPr lang="af-ZA"/>
            <a:t>Insults, humiliation, threats </a:t>
          </a:r>
          <a:endParaRPr lang="en-US"/>
        </a:p>
      </dgm:t>
    </dgm:pt>
    <dgm:pt modelId="{9DFD1548-8091-429E-A0D5-C00323081C2A}" type="parTrans" cxnId="{78D7487A-FA4C-43FD-8B8A-6CFED48D9076}">
      <dgm:prSet/>
      <dgm:spPr/>
      <dgm:t>
        <a:bodyPr/>
        <a:lstStyle/>
        <a:p>
          <a:endParaRPr lang="en-US"/>
        </a:p>
      </dgm:t>
    </dgm:pt>
    <dgm:pt modelId="{75D08FC8-6F82-4ED8-8BB2-F01332B0FF02}" type="sibTrans" cxnId="{78D7487A-FA4C-43FD-8B8A-6CFED48D9076}">
      <dgm:prSet/>
      <dgm:spPr/>
      <dgm:t>
        <a:bodyPr/>
        <a:lstStyle/>
        <a:p>
          <a:endParaRPr lang="en-US"/>
        </a:p>
      </dgm:t>
    </dgm:pt>
    <dgm:pt modelId="{86B6A10B-3B93-4FC4-ACF0-CB1BC926DAA7}">
      <dgm:prSet/>
      <dgm:spPr/>
      <dgm:t>
        <a:bodyPr/>
        <a:lstStyle/>
        <a:p>
          <a:r>
            <a:rPr lang="af-ZA" b="1"/>
            <a:t>Psychological violence</a:t>
          </a:r>
          <a:endParaRPr lang="en-US"/>
        </a:p>
      </dgm:t>
    </dgm:pt>
    <dgm:pt modelId="{28702C4A-E1AB-4B2C-910B-5616C3379DB4}" type="parTrans" cxnId="{E5754F92-EA41-4069-A69B-E830DC19DEC2}">
      <dgm:prSet/>
      <dgm:spPr/>
      <dgm:t>
        <a:bodyPr/>
        <a:lstStyle/>
        <a:p>
          <a:endParaRPr lang="en-US"/>
        </a:p>
      </dgm:t>
    </dgm:pt>
    <dgm:pt modelId="{01120DF8-BEC4-430C-B5AF-9E65A74B779C}" type="sibTrans" cxnId="{E5754F92-EA41-4069-A69B-E830DC19DEC2}">
      <dgm:prSet/>
      <dgm:spPr/>
      <dgm:t>
        <a:bodyPr/>
        <a:lstStyle/>
        <a:p>
          <a:endParaRPr lang="en-US"/>
        </a:p>
      </dgm:t>
    </dgm:pt>
    <dgm:pt modelId="{F0E3DE0A-7F9D-46A2-AC53-92738EE83A3F}">
      <dgm:prSet/>
      <dgm:spPr/>
      <dgm:t>
        <a:bodyPr/>
        <a:lstStyle/>
        <a:p>
          <a:r>
            <a:rPr lang="af-ZA"/>
            <a:t>Intimidation, manipulation, stalking, bullying </a:t>
          </a:r>
          <a:endParaRPr lang="en-US"/>
        </a:p>
      </dgm:t>
    </dgm:pt>
    <dgm:pt modelId="{041478B5-8DA2-4961-B34A-548926D83565}" type="parTrans" cxnId="{717D011D-92CD-4EA9-A633-B6B8F2AA686E}">
      <dgm:prSet/>
      <dgm:spPr/>
      <dgm:t>
        <a:bodyPr/>
        <a:lstStyle/>
        <a:p>
          <a:endParaRPr lang="en-US"/>
        </a:p>
      </dgm:t>
    </dgm:pt>
    <dgm:pt modelId="{D305915E-9B36-4765-A557-DB4649263C98}" type="sibTrans" cxnId="{717D011D-92CD-4EA9-A633-B6B8F2AA686E}">
      <dgm:prSet/>
      <dgm:spPr/>
      <dgm:t>
        <a:bodyPr/>
        <a:lstStyle/>
        <a:p>
          <a:endParaRPr lang="en-US"/>
        </a:p>
      </dgm:t>
    </dgm:pt>
    <dgm:pt modelId="{E5B20748-E457-433C-A9D8-FDCC0C9132A2}" type="pres">
      <dgm:prSet presAssocID="{5D78CEBF-E88A-4868-8342-0B8C7C116BC7}" presName="diagram" presStyleCnt="0">
        <dgm:presLayoutVars>
          <dgm:chPref val="1"/>
          <dgm:dir/>
          <dgm:animOne val="branch"/>
          <dgm:animLvl val="lvl"/>
          <dgm:resizeHandles/>
        </dgm:presLayoutVars>
      </dgm:prSet>
      <dgm:spPr/>
    </dgm:pt>
    <dgm:pt modelId="{1185E2EA-A9EF-4F30-B8B9-1FE2768EC57D}" type="pres">
      <dgm:prSet presAssocID="{D1B6008B-F6B9-4D4F-972C-4DC49591DC9D}" presName="root" presStyleCnt="0"/>
      <dgm:spPr/>
    </dgm:pt>
    <dgm:pt modelId="{98DC6D8A-5DD3-4D0E-8400-972EFD5524BD}" type="pres">
      <dgm:prSet presAssocID="{D1B6008B-F6B9-4D4F-972C-4DC49591DC9D}" presName="rootComposite" presStyleCnt="0"/>
      <dgm:spPr/>
    </dgm:pt>
    <dgm:pt modelId="{1C6F057E-AF82-4421-B7CE-127C71BD4A48}" type="pres">
      <dgm:prSet presAssocID="{D1B6008B-F6B9-4D4F-972C-4DC49591DC9D}" presName="rootText" presStyleLbl="node1" presStyleIdx="0" presStyleCnt="3"/>
      <dgm:spPr/>
    </dgm:pt>
    <dgm:pt modelId="{589AA95C-0A5A-4F9B-A8C4-E8649A9E06C4}" type="pres">
      <dgm:prSet presAssocID="{D1B6008B-F6B9-4D4F-972C-4DC49591DC9D}" presName="rootConnector" presStyleLbl="node1" presStyleIdx="0" presStyleCnt="3"/>
      <dgm:spPr/>
    </dgm:pt>
    <dgm:pt modelId="{E0EECA6C-9EBC-4DDE-BF56-4215FFF10A48}" type="pres">
      <dgm:prSet presAssocID="{D1B6008B-F6B9-4D4F-972C-4DC49591DC9D}" presName="childShape" presStyleCnt="0"/>
      <dgm:spPr/>
    </dgm:pt>
    <dgm:pt modelId="{3F2DC073-3E02-4B23-8FA4-D22C1172405E}" type="pres">
      <dgm:prSet presAssocID="{DB0A3539-12D0-4ABF-BEED-8D264143FF58}" presName="Name13" presStyleLbl="parChTrans1D2" presStyleIdx="0" presStyleCnt="3"/>
      <dgm:spPr/>
    </dgm:pt>
    <dgm:pt modelId="{F807A98F-7FCE-400A-A927-45A03BAE4D90}" type="pres">
      <dgm:prSet presAssocID="{AF78DBC9-19D0-494F-AF07-50D3A6E53FC5}" presName="childText" presStyleLbl="bgAcc1" presStyleIdx="0" presStyleCnt="3">
        <dgm:presLayoutVars>
          <dgm:bulletEnabled val="1"/>
        </dgm:presLayoutVars>
      </dgm:prSet>
      <dgm:spPr/>
    </dgm:pt>
    <dgm:pt modelId="{6C2EA050-E8A8-46D2-BDED-71FF62A9EA02}" type="pres">
      <dgm:prSet presAssocID="{A77EE130-16C1-48F8-AD03-B9F5A99A556C}" presName="root" presStyleCnt="0"/>
      <dgm:spPr/>
    </dgm:pt>
    <dgm:pt modelId="{CD98186D-E01B-4388-A625-70E5C388C7ED}" type="pres">
      <dgm:prSet presAssocID="{A77EE130-16C1-48F8-AD03-B9F5A99A556C}" presName="rootComposite" presStyleCnt="0"/>
      <dgm:spPr/>
    </dgm:pt>
    <dgm:pt modelId="{1ADC8B4A-5190-4777-8081-522A48B9FF36}" type="pres">
      <dgm:prSet presAssocID="{A77EE130-16C1-48F8-AD03-B9F5A99A556C}" presName="rootText" presStyleLbl="node1" presStyleIdx="1" presStyleCnt="3"/>
      <dgm:spPr/>
    </dgm:pt>
    <dgm:pt modelId="{F5E8C678-DA30-4B8B-AD99-63C2C54CAB17}" type="pres">
      <dgm:prSet presAssocID="{A77EE130-16C1-48F8-AD03-B9F5A99A556C}" presName="rootConnector" presStyleLbl="node1" presStyleIdx="1" presStyleCnt="3"/>
      <dgm:spPr/>
    </dgm:pt>
    <dgm:pt modelId="{8A2F131E-146D-469D-84F3-98654E2861BA}" type="pres">
      <dgm:prSet presAssocID="{A77EE130-16C1-48F8-AD03-B9F5A99A556C}" presName="childShape" presStyleCnt="0"/>
      <dgm:spPr/>
    </dgm:pt>
    <dgm:pt modelId="{7A381540-F223-4CB7-8617-63996C38ED81}" type="pres">
      <dgm:prSet presAssocID="{9DFD1548-8091-429E-A0D5-C00323081C2A}" presName="Name13" presStyleLbl="parChTrans1D2" presStyleIdx="1" presStyleCnt="3"/>
      <dgm:spPr/>
    </dgm:pt>
    <dgm:pt modelId="{CCA89B2D-828B-4EB8-8125-1BAF136845B7}" type="pres">
      <dgm:prSet presAssocID="{4E9843E4-2C57-490B-BECB-BFC0A6D3F3A4}" presName="childText" presStyleLbl="bgAcc1" presStyleIdx="1" presStyleCnt="3">
        <dgm:presLayoutVars>
          <dgm:bulletEnabled val="1"/>
        </dgm:presLayoutVars>
      </dgm:prSet>
      <dgm:spPr/>
    </dgm:pt>
    <dgm:pt modelId="{8BF8D725-9A34-41C3-B7C0-D08E267273E7}" type="pres">
      <dgm:prSet presAssocID="{86B6A10B-3B93-4FC4-ACF0-CB1BC926DAA7}" presName="root" presStyleCnt="0"/>
      <dgm:spPr/>
    </dgm:pt>
    <dgm:pt modelId="{726557C0-4E00-4FAE-A3A6-3907B44C20DB}" type="pres">
      <dgm:prSet presAssocID="{86B6A10B-3B93-4FC4-ACF0-CB1BC926DAA7}" presName="rootComposite" presStyleCnt="0"/>
      <dgm:spPr/>
    </dgm:pt>
    <dgm:pt modelId="{AB51FA69-CA9D-41DE-8B04-245F1F60C189}" type="pres">
      <dgm:prSet presAssocID="{86B6A10B-3B93-4FC4-ACF0-CB1BC926DAA7}" presName="rootText" presStyleLbl="node1" presStyleIdx="2" presStyleCnt="3"/>
      <dgm:spPr/>
    </dgm:pt>
    <dgm:pt modelId="{5BCAA6C1-614D-4D44-863E-6F21904F64C1}" type="pres">
      <dgm:prSet presAssocID="{86B6A10B-3B93-4FC4-ACF0-CB1BC926DAA7}" presName="rootConnector" presStyleLbl="node1" presStyleIdx="2" presStyleCnt="3"/>
      <dgm:spPr/>
    </dgm:pt>
    <dgm:pt modelId="{DCD0ABC4-A4C7-4D75-98FD-BCB6D7E3E85A}" type="pres">
      <dgm:prSet presAssocID="{86B6A10B-3B93-4FC4-ACF0-CB1BC926DAA7}" presName="childShape" presStyleCnt="0"/>
      <dgm:spPr/>
    </dgm:pt>
    <dgm:pt modelId="{948FC9C1-201A-48F7-9DE4-F6F2BADDD914}" type="pres">
      <dgm:prSet presAssocID="{041478B5-8DA2-4961-B34A-548926D83565}" presName="Name13" presStyleLbl="parChTrans1D2" presStyleIdx="2" presStyleCnt="3"/>
      <dgm:spPr/>
    </dgm:pt>
    <dgm:pt modelId="{D8649C28-3847-44A7-BA22-7F1E0C4B4A37}" type="pres">
      <dgm:prSet presAssocID="{F0E3DE0A-7F9D-46A2-AC53-92738EE83A3F}" presName="childText" presStyleLbl="bgAcc1" presStyleIdx="2" presStyleCnt="3">
        <dgm:presLayoutVars>
          <dgm:bulletEnabled val="1"/>
        </dgm:presLayoutVars>
      </dgm:prSet>
      <dgm:spPr/>
    </dgm:pt>
  </dgm:ptLst>
  <dgm:cxnLst>
    <dgm:cxn modelId="{717D011D-92CD-4EA9-A633-B6B8F2AA686E}" srcId="{86B6A10B-3B93-4FC4-ACF0-CB1BC926DAA7}" destId="{F0E3DE0A-7F9D-46A2-AC53-92738EE83A3F}" srcOrd="0" destOrd="0" parTransId="{041478B5-8DA2-4961-B34A-548926D83565}" sibTransId="{D305915E-9B36-4765-A557-DB4649263C98}"/>
    <dgm:cxn modelId="{6F008225-35C6-4C46-AE63-D84C5BD9282C}" srcId="{D1B6008B-F6B9-4D4F-972C-4DC49591DC9D}" destId="{AF78DBC9-19D0-494F-AF07-50D3A6E53FC5}" srcOrd="0" destOrd="0" parTransId="{DB0A3539-12D0-4ABF-BEED-8D264143FF58}" sibTransId="{08A58758-AD01-4D26-BF99-03A326158D78}"/>
    <dgm:cxn modelId="{D3856262-43D1-48E9-A744-97669569DD5C}" type="presOf" srcId="{86B6A10B-3B93-4FC4-ACF0-CB1BC926DAA7}" destId="{AB51FA69-CA9D-41DE-8B04-245F1F60C189}" srcOrd="0" destOrd="0" presId="urn:microsoft.com/office/officeart/2005/8/layout/hierarchy3"/>
    <dgm:cxn modelId="{B91FD963-023A-41E2-8AE5-C5485EBD261E}" type="presOf" srcId="{F0E3DE0A-7F9D-46A2-AC53-92738EE83A3F}" destId="{D8649C28-3847-44A7-BA22-7F1E0C4B4A37}" srcOrd="0" destOrd="0" presId="urn:microsoft.com/office/officeart/2005/8/layout/hierarchy3"/>
    <dgm:cxn modelId="{3D045147-B244-4E3A-8CF1-B65D268FD867}" type="presOf" srcId="{5D78CEBF-E88A-4868-8342-0B8C7C116BC7}" destId="{E5B20748-E457-433C-A9D8-FDCC0C9132A2}" srcOrd="0" destOrd="0" presId="urn:microsoft.com/office/officeart/2005/8/layout/hierarchy3"/>
    <dgm:cxn modelId="{56A64274-A3ED-48F6-BDB5-F6C8891B2DA4}" type="presOf" srcId="{DB0A3539-12D0-4ABF-BEED-8D264143FF58}" destId="{3F2DC073-3E02-4B23-8FA4-D22C1172405E}" srcOrd="0" destOrd="0" presId="urn:microsoft.com/office/officeart/2005/8/layout/hierarchy3"/>
    <dgm:cxn modelId="{0E414B75-7A07-4558-8A79-D27BD37E9CAF}" srcId="{5D78CEBF-E88A-4868-8342-0B8C7C116BC7}" destId="{A77EE130-16C1-48F8-AD03-B9F5A99A556C}" srcOrd="1" destOrd="0" parTransId="{1A069A00-F34C-4BDF-B867-EBC6D2AAEBA4}" sibTransId="{067B8330-9B8A-426F-B2B1-4B618C41C1E7}"/>
    <dgm:cxn modelId="{3B897378-567D-41EC-959E-2E5C4A557E11}" type="presOf" srcId="{4E9843E4-2C57-490B-BECB-BFC0A6D3F3A4}" destId="{CCA89B2D-828B-4EB8-8125-1BAF136845B7}" srcOrd="0" destOrd="0" presId="urn:microsoft.com/office/officeart/2005/8/layout/hierarchy3"/>
    <dgm:cxn modelId="{78D7487A-FA4C-43FD-8B8A-6CFED48D9076}" srcId="{A77EE130-16C1-48F8-AD03-B9F5A99A556C}" destId="{4E9843E4-2C57-490B-BECB-BFC0A6D3F3A4}" srcOrd="0" destOrd="0" parTransId="{9DFD1548-8091-429E-A0D5-C00323081C2A}" sibTransId="{75D08FC8-6F82-4ED8-8BB2-F01332B0FF02}"/>
    <dgm:cxn modelId="{EDED6A7F-DA90-49A0-823A-DBE6BBF567F2}" type="presOf" srcId="{A77EE130-16C1-48F8-AD03-B9F5A99A556C}" destId="{F5E8C678-DA30-4B8B-AD99-63C2C54CAB17}" srcOrd="1" destOrd="0" presId="urn:microsoft.com/office/officeart/2005/8/layout/hierarchy3"/>
    <dgm:cxn modelId="{DE156D84-8A0A-4D2F-883D-E5C83A053C5B}" type="presOf" srcId="{86B6A10B-3B93-4FC4-ACF0-CB1BC926DAA7}" destId="{5BCAA6C1-614D-4D44-863E-6F21904F64C1}" srcOrd="1" destOrd="0" presId="urn:microsoft.com/office/officeart/2005/8/layout/hierarchy3"/>
    <dgm:cxn modelId="{E4E02A8F-E2D5-48E2-A1D4-8D8DB98DA5EB}" type="presOf" srcId="{D1B6008B-F6B9-4D4F-972C-4DC49591DC9D}" destId="{589AA95C-0A5A-4F9B-A8C4-E8649A9E06C4}" srcOrd="1" destOrd="0" presId="urn:microsoft.com/office/officeart/2005/8/layout/hierarchy3"/>
    <dgm:cxn modelId="{24D61292-3445-4F49-97B1-CC04ADBDC4B8}" type="presOf" srcId="{A77EE130-16C1-48F8-AD03-B9F5A99A556C}" destId="{1ADC8B4A-5190-4777-8081-522A48B9FF36}" srcOrd="0" destOrd="0" presId="urn:microsoft.com/office/officeart/2005/8/layout/hierarchy3"/>
    <dgm:cxn modelId="{E5754F92-EA41-4069-A69B-E830DC19DEC2}" srcId="{5D78CEBF-E88A-4868-8342-0B8C7C116BC7}" destId="{86B6A10B-3B93-4FC4-ACF0-CB1BC926DAA7}" srcOrd="2" destOrd="0" parTransId="{28702C4A-E1AB-4B2C-910B-5616C3379DB4}" sibTransId="{01120DF8-BEC4-430C-B5AF-9E65A74B779C}"/>
    <dgm:cxn modelId="{F3CB4C94-DB50-40E9-BDA0-AA7B6C4D3F74}" type="presOf" srcId="{D1B6008B-F6B9-4D4F-972C-4DC49591DC9D}" destId="{1C6F057E-AF82-4421-B7CE-127C71BD4A48}" srcOrd="0" destOrd="0" presId="urn:microsoft.com/office/officeart/2005/8/layout/hierarchy3"/>
    <dgm:cxn modelId="{39DBB2C2-04D3-45D1-A7DD-9F44483B67B4}" type="presOf" srcId="{041478B5-8DA2-4961-B34A-548926D83565}" destId="{948FC9C1-201A-48F7-9DE4-F6F2BADDD914}" srcOrd="0" destOrd="0" presId="urn:microsoft.com/office/officeart/2005/8/layout/hierarchy3"/>
    <dgm:cxn modelId="{15B3A7DA-8C47-4413-A43E-3497E56641CC}" type="presOf" srcId="{AF78DBC9-19D0-494F-AF07-50D3A6E53FC5}" destId="{F807A98F-7FCE-400A-A927-45A03BAE4D90}" srcOrd="0" destOrd="0" presId="urn:microsoft.com/office/officeart/2005/8/layout/hierarchy3"/>
    <dgm:cxn modelId="{560C61E3-E7C6-415F-861E-3B8634DDC2B5}" type="presOf" srcId="{9DFD1548-8091-429E-A0D5-C00323081C2A}" destId="{7A381540-F223-4CB7-8617-63996C38ED81}" srcOrd="0" destOrd="0" presId="urn:microsoft.com/office/officeart/2005/8/layout/hierarchy3"/>
    <dgm:cxn modelId="{F472D7EE-6750-48D5-975D-99A5D587D462}" srcId="{5D78CEBF-E88A-4868-8342-0B8C7C116BC7}" destId="{D1B6008B-F6B9-4D4F-972C-4DC49591DC9D}" srcOrd="0" destOrd="0" parTransId="{E9397DA5-A36B-4776-861F-93A537D75DEA}" sibTransId="{FBDD6D75-6805-445F-9E09-25A364A4A4C6}"/>
    <dgm:cxn modelId="{9F24E5D4-A810-48EC-8DD3-ED8478DDD11E}" type="presParOf" srcId="{E5B20748-E457-433C-A9D8-FDCC0C9132A2}" destId="{1185E2EA-A9EF-4F30-B8B9-1FE2768EC57D}" srcOrd="0" destOrd="0" presId="urn:microsoft.com/office/officeart/2005/8/layout/hierarchy3"/>
    <dgm:cxn modelId="{6B84F661-72F6-497C-A9C3-321C97737A5F}" type="presParOf" srcId="{1185E2EA-A9EF-4F30-B8B9-1FE2768EC57D}" destId="{98DC6D8A-5DD3-4D0E-8400-972EFD5524BD}" srcOrd="0" destOrd="0" presId="urn:microsoft.com/office/officeart/2005/8/layout/hierarchy3"/>
    <dgm:cxn modelId="{BBE4770D-8146-469A-8564-1606488FA80C}" type="presParOf" srcId="{98DC6D8A-5DD3-4D0E-8400-972EFD5524BD}" destId="{1C6F057E-AF82-4421-B7CE-127C71BD4A48}" srcOrd="0" destOrd="0" presId="urn:microsoft.com/office/officeart/2005/8/layout/hierarchy3"/>
    <dgm:cxn modelId="{650C8745-E691-48ED-BAE6-08B19BC59C7D}" type="presParOf" srcId="{98DC6D8A-5DD3-4D0E-8400-972EFD5524BD}" destId="{589AA95C-0A5A-4F9B-A8C4-E8649A9E06C4}" srcOrd="1" destOrd="0" presId="urn:microsoft.com/office/officeart/2005/8/layout/hierarchy3"/>
    <dgm:cxn modelId="{AD59DE9F-F9DC-4C28-9067-0E1DB8293185}" type="presParOf" srcId="{1185E2EA-A9EF-4F30-B8B9-1FE2768EC57D}" destId="{E0EECA6C-9EBC-4DDE-BF56-4215FFF10A48}" srcOrd="1" destOrd="0" presId="urn:microsoft.com/office/officeart/2005/8/layout/hierarchy3"/>
    <dgm:cxn modelId="{73A2A854-68D2-438A-BF0A-FE02F37A5728}" type="presParOf" srcId="{E0EECA6C-9EBC-4DDE-BF56-4215FFF10A48}" destId="{3F2DC073-3E02-4B23-8FA4-D22C1172405E}" srcOrd="0" destOrd="0" presId="urn:microsoft.com/office/officeart/2005/8/layout/hierarchy3"/>
    <dgm:cxn modelId="{197F3531-A812-40A2-A665-BF560F8BBF51}" type="presParOf" srcId="{E0EECA6C-9EBC-4DDE-BF56-4215FFF10A48}" destId="{F807A98F-7FCE-400A-A927-45A03BAE4D90}" srcOrd="1" destOrd="0" presId="urn:microsoft.com/office/officeart/2005/8/layout/hierarchy3"/>
    <dgm:cxn modelId="{64809D3A-36CE-4102-BC61-CD09E53B2122}" type="presParOf" srcId="{E5B20748-E457-433C-A9D8-FDCC0C9132A2}" destId="{6C2EA050-E8A8-46D2-BDED-71FF62A9EA02}" srcOrd="1" destOrd="0" presId="urn:microsoft.com/office/officeart/2005/8/layout/hierarchy3"/>
    <dgm:cxn modelId="{C4F7578F-BD09-4B70-BB36-02D35800B9B5}" type="presParOf" srcId="{6C2EA050-E8A8-46D2-BDED-71FF62A9EA02}" destId="{CD98186D-E01B-4388-A625-70E5C388C7ED}" srcOrd="0" destOrd="0" presId="urn:microsoft.com/office/officeart/2005/8/layout/hierarchy3"/>
    <dgm:cxn modelId="{3B4E106C-1DAE-4AC3-98DE-20E97F5E0A29}" type="presParOf" srcId="{CD98186D-E01B-4388-A625-70E5C388C7ED}" destId="{1ADC8B4A-5190-4777-8081-522A48B9FF36}" srcOrd="0" destOrd="0" presId="urn:microsoft.com/office/officeart/2005/8/layout/hierarchy3"/>
    <dgm:cxn modelId="{1F374AD2-A51C-47AB-8487-08EB51E68719}" type="presParOf" srcId="{CD98186D-E01B-4388-A625-70E5C388C7ED}" destId="{F5E8C678-DA30-4B8B-AD99-63C2C54CAB17}" srcOrd="1" destOrd="0" presId="urn:microsoft.com/office/officeart/2005/8/layout/hierarchy3"/>
    <dgm:cxn modelId="{B1291A48-0A64-4FE4-8349-5AD28209C71C}" type="presParOf" srcId="{6C2EA050-E8A8-46D2-BDED-71FF62A9EA02}" destId="{8A2F131E-146D-469D-84F3-98654E2861BA}" srcOrd="1" destOrd="0" presId="urn:microsoft.com/office/officeart/2005/8/layout/hierarchy3"/>
    <dgm:cxn modelId="{66C0403F-C7CE-41F1-87BC-6383030788DD}" type="presParOf" srcId="{8A2F131E-146D-469D-84F3-98654E2861BA}" destId="{7A381540-F223-4CB7-8617-63996C38ED81}" srcOrd="0" destOrd="0" presId="urn:microsoft.com/office/officeart/2005/8/layout/hierarchy3"/>
    <dgm:cxn modelId="{06D97DFD-B58E-4F26-8411-F257C5BC6ED9}" type="presParOf" srcId="{8A2F131E-146D-469D-84F3-98654E2861BA}" destId="{CCA89B2D-828B-4EB8-8125-1BAF136845B7}" srcOrd="1" destOrd="0" presId="urn:microsoft.com/office/officeart/2005/8/layout/hierarchy3"/>
    <dgm:cxn modelId="{A044ED71-85A5-4559-AE6B-64A907D48AC8}" type="presParOf" srcId="{E5B20748-E457-433C-A9D8-FDCC0C9132A2}" destId="{8BF8D725-9A34-41C3-B7C0-D08E267273E7}" srcOrd="2" destOrd="0" presId="urn:microsoft.com/office/officeart/2005/8/layout/hierarchy3"/>
    <dgm:cxn modelId="{87D038D5-5FD3-4FEF-8F2F-EF60DDFF4880}" type="presParOf" srcId="{8BF8D725-9A34-41C3-B7C0-D08E267273E7}" destId="{726557C0-4E00-4FAE-A3A6-3907B44C20DB}" srcOrd="0" destOrd="0" presId="urn:microsoft.com/office/officeart/2005/8/layout/hierarchy3"/>
    <dgm:cxn modelId="{C936FFFC-7B3A-4305-8E9A-3655530B9A98}" type="presParOf" srcId="{726557C0-4E00-4FAE-A3A6-3907B44C20DB}" destId="{AB51FA69-CA9D-41DE-8B04-245F1F60C189}" srcOrd="0" destOrd="0" presId="urn:microsoft.com/office/officeart/2005/8/layout/hierarchy3"/>
    <dgm:cxn modelId="{7B6370C1-0AC8-4F1A-8294-C10BB09B73CF}" type="presParOf" srcId="{726557C0-4E00-4FAE-A3A6-3907B44C20DB}" destId="{5BCAA6C1-614D-4D44-863E-6F21904F64C1}" srcOrd="1" destOrd="0" presId="urn:microsoft.com/office/officeart/2005/8/layout/hierarchy3"/>
    <dgm:cxn modelId="{04B7515F-E38B-479B-89A3-3A907AE549BB}" type="presParOf" srcId="{8BF8D725-9A34-41C3-B7C0-D08E267273E7}" destId="{DCD0ABC4-A4C7-4D75-98FD-BCB6D7E3E85A}" srcOrd="1" destOrd="0" presId="urn:microsoft.com/office/officeart/2005/8/layout/hierarchy3"/>
    <dgm:cxn modelId="{184759BA-1085-482B-BF4E-46A1BF7D0C25}" type="presParOf" srcId="{DCD0ABC4-A4C7-4D75-98FD-BCB6D7E3E85A}" destId="{948FC9C1-201A-48F7-9DE4-F6F2BADDD914}" srcOrd="0" destOrd="0" presId="urn:microsoft.com/office/officeart/2005/8/layout/hierarchy3"/>
    <dgm:cxn modelId="{9584075B-0654-4B84-8189-54BBA5D98188}" type="presParOf" srcId="{DCD0ABC4-A4C7-4D75-98FD-BCB6D7E3E85A}" destId="{D8649C28-3847-44A7-BA22-7F1E0C4B4A3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C482F-5E32-4173-97FC-42143E514C9B}"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648C38F-C031-420D-982F-0B7730B1ED69}">
      <dgm:prSet/>
      <dgm:spPr/>
      <dgm:t>
        <a:bodyPr/>
        <a:lstStyle/>
        <a:p>
          <a:r>
            <a:rPr lang="af-ZA"/>
            <a:t>GBV can happen to anyone: </a:t>
          </a:r>
          <a:endParaRPr lang="en-US"/>
        </a:p>
      </dgm:t>
    </dgm:pt>
    <dgm:pt modelId="{E8C42BE8-3A00-4D28-B12D-498105BA064B}" type="parTrans" cxnId="{2F9FCE33-6BDB-4CF8-91D1-7D4E49B370CB}">
      <dgm:prSet/>
      <dgm:spPr/>
      <dgm:t>
        <a:bodyPr/>
        <a:lstStyle/>
        <a:p>
          <a:endParaRPr lang="en-US"/>
        </a:p>
      </dgm:t>
    </dgm:pt>
    <dgm:pt modelId="{61D19AE6-B207-4B95-A8E1-8EC78DF82B8B}" type="sibTrans" cxnId="{2F9FCE33-6BDB-4CF8-91D1-7D4E49B370CB}">
      <dgm:prSet/>
      <dgm:spPr/>
      <dgm:t>
        <a:bodyPr/>
        <a:lstStyle/>
        <a:p>
          <a:endParaRPr lang="en-US"/>
        </a:p>
      </dgm:t>
    </dgm:pt>
    <dgm:pt modelId="{43829578-84C0-441E-9050-5318DFDB029E}">
      <dgm:prSet/>
      <dgm:spPr/>
      <dgm:t>
        <a:bodyPr/>
        <a:lstStyle/>
        <a:p>
          <a:r>
            <a:rPr lang="af-ZA"/>
            <a:t>any age </a:t>
          </a:r>
          <a:endParaRPr lang="en-US"/>
        </a:p>
      </dgm:t>
    </dgm:pt>
    <dgm:pt modelId="{C838CF50-7DB3-4C81-9D33-88E4E04DDB98}" type="parTrans" cxnId="{5A419657-5D21-4530-BA63-5321527513D4}">
      <dgm:prSet/>
      <dgm:spPr/>
      <dgm:t>
        <a:bodyPr/>
        <a:lstStyle/>
        <a:p>
          <a:endParaRPr lang="en-US"/>
        </a:p>
      </dgm:t>
    </dgm:pt>
    <dgm:pt modelId="{8F074A68-7DF4-4819-80EE-C4E969D65CAA}" type="sibTrans" cxnId="{5A419657-5D21-4530-BA63-5321527513D4}">
      <dgm:prSet/>
      <dgm:spPr/>
      <dgm:t>
        <a:bodyPr/>
        <a:lstStyle/>
        <a:p>
          <a:endParaRPr lang="en-US"/>
        </a:p>
      </dgm:t>
    </dgm:pt>
    <dgm:pt modelId="{DB664B03-717D-4DCE-90B7-767738D435DA}">
      <dgm:prSet/>
      <dgm:spPr/>
      <dgm:t>
        <a:bodyPr/>
        <a:lstStyle/>
        <a:p>
          <a:r>
            <a:rPr lang="af-ZA"/>
            <a:t>any gender </a:t>
          </a:r>
          <a:endParaRPr lang="en-US"/>
        </a:p>
      </dgm:t>
    </dgm:pt>
    <dgm:pt modelId="{45137B1C-F87D-42F1-AD1D-4AD433688C45}" type="parTrans" cxnId="{9239E81C-D75D-41D3-83F7-BE9FB735F25B}">
      <dgm:prSet/>
      <dgm:spPr/>
      <dgm:t>
        <a:bodyPr/>
        <a:lstStyle/>
        <a:p>
          <a:endParaRPr lang="en-US"/>
        </a:p>
      </dgm:t>
    </dgm:pt>
    <dgm:pt modelId="{37BE9EBF-BA4A-44F7-8092-73140BDD60D6}" type="sibTrans" cxnId="{9239E81C-D75D-41D3-83F7-BE9FB735F25B}">
      <dgm:prSet/>
      <dgm:spPr/>
      <dgm:t>
        <a:bodyPr/>
        <a:lstStyle/>
        <a:p>
          <a:endParaRPr lang="en-US"/>
        </a:p>
      </dgm:t>
    </dgm:pt>
    <dgm:pt modelId="{74AB2A51-790B-4DF2-B971-686533BDD634}">
      <dgm:prSet/>
      <dgm:spPr/>
      <dgm:t>
        <a:bodyPr/>
        <a:lstStyle/>
        <a:p>
          <a:r>
            <a:rPr lang="af-ZA"/>
            <a:t>any race or background </a:t>
          </a:r>
          <a:endParaRPr lang="en-US"/>
        </a:p>
      </dgm:t>
    </dgm:pt>
    <dgm:pt modelId="{56CB5973-D9A8-4DC5-9103-5ED6E29F320C}" type="parTrans" cxnId="{CCBE7778-73C3-4495-BED0-69C9D830A58F}">
      <dgm:prSet/>
      <dgm:spPr/>
      <dgm:t>
        <a:bodyPr/>
        <a:lstStyle/>
        <a:p>
          <a:endParaRPr lang="en-US"/>
        </a:p>
      </dgm:t>
    </dgm:pt>
    <dgm:pt modelId="{98135D22-CC69-4C5E-958E-98036E268ADB}" type="sibTrans" cxnId="{CCBE7778-73C3-4495-BED0-69C9D830A58F}">
      <dgm:prSet/>
      <dgm:spPr/>
      <dgm:t>
        <a:bodyPr/>
        <a:lstStyle/>
        <a:p>
          <a:endParaRPr lang="en-US"/>
        </a:p>
      </dgm:t>
    </dgm:pt>
    <dgm:pt modelId="{EBCFADC8-4102-4570-BC3B-BB5521430AF1}">
      <dgm:prSet/>
      <dgm:spPr/>
      <dgm:t>
        <a:bodyPr/>
        <a:lstStyle/>
        <a:p>
          <a:r>
            <a:rPr lang="af-ZA"/>
            <a:t>Women and girls are often more affected, but men and boys can also experience GBV. </a:t>
          </a:r>
          <a:endParaRPr lang="en-US"/>
        </a:p>
      </dgm:t>
    </dgm:pt>
    <dgm:pt modelId="{DF527AF1-EDB1-4DED-A37B-FC85334D1CC4}" type="parTrans" cxnId="{5035D863-44CD-4B8A-8C1C-1AD2AC5D9D8E}">
      <dgm:prSet/>
      <dgm:spPr/>
      <dgm:t>
        <a:bodyPr/>
        <a:lstStyle/>
        <a:p>
          <a:endParaRPr lang="en-US"/>
        </a:p>
      </dgm:t>
    </dgm:pt>
    <dgm:pt modelId="{6C5263DA-4A42-4D49-88A6-5153B90DFA9C}" type="sibTrans" cxnId="{5035D863-44CD-4B8A-8C1C-1AD2AC5D9D8E}">
      <dgm:prSet/>
      <dgm:spPr/>
      <dgm:t>
        <a:bodyPr/>
        <a:lstStyle/>
        <a:p>
          <a:endParaRPr lang="en-US"/>
        </a:p>
      </dgm:t>
    </dgm:pt>
    <dgm:pt modelId="{F95DCD6C-4344-4ECB-9B66-496393913412}">
      <dgm:prSet/>
      <dgm:spPr/>
      <dgm:t>
        <a:bodyPr/>
        <a:lstStyle/>
        <a:p>
          <a:r>
            <a:rPr lang="af-ZA"/>
            <a:t>GBV can happen:</a:t>
          </a:r>
          <a:endParaRPr lang="en-US"/>
        </a:p>
      </dgm:t>
    </dgm:pt>
    <dgm:pt modelId="{0DCC9513-196E-494B-9ADD-80A39ECF26EC}" type="parTrans" cxnId="{E62EB8D6-EF69-4B70-88B6-CA9614B6CB53}">
      <dgm:prSet/>
      <dgm:spPr/>
      <dgm:t>
        <a:bodyPr/>
        <a:lstStyle/>
        <a:p>
          <a:endParaRPr lang="en-US"/>
        </a:p>
      </dgm:t>
    </dgm:pt>
    <dgm:pt modelId="{8BCA8255-59D7-4C0A-A42C-4519CB36657D}" type="sibTrans" cxnId="{E62EB8D6-EF69-4B70-88B6-CA9614B6CB53}">
      <dgm:prSet/>
      <dgm:spPr/>
      <dgm:t>
        <a:bodyPr/>
        <a:lstStyle/>
        <a:p>
          <a:endParaRPr lang="en-US"/>
        </a:p>
      </dgm:t>
    </dgm:pt>
    <dgm:pt modelId="{B240AFFB-0264-4337-83EF-DD76219BEF9C}">
      <dgm:prSet/>
      <dgm:spPr/>
      <dgm:t>
        <a:bodyPr/>
        <a:lstStyle/>
        <a:p>
          <a:r>
            <a:rPr lang="af-ZA"/>
            <a:t>at home </a:t>
          </a:r>
          <a:endParaRPr lang="en-US"/>
        </a:p>
      </dgm:t>
    </dgm:pt>
    <dgm:pt modelId="{7AD93CF3-47E1-4CF5-8B8D-70A4988AD10B}" type="parTrans" cxnId="{E725FF0D-35BC-4961-9A5E-431BA9E430CD}">
      <dgm:prSet/>
      <dgm:spPr/>
      <dgm:t>
        <a:bodyPr/>
        <a:lstStyle/>
        <a:p>
          <a:endParaRPr lang="en-US"/>
        </a:p>
      </dgm:t>
    </dgm:pt>
    <dgm:pt modelId="{1D3C292B-5977-4928-BD86-CA810A964372}" type="sibTrans" cxnId="{E725FF0D-35BC-4961-9A5E-431BA9E430CD}">
      <dgm:prSet/>
      <dgm:spPr/>
      <dgm:t>
        <a:bodyPr/>
        <a:lstStyle/>
        <a:p>
          <a:endParaRPr lang="en-US"/>
        </a:p>
      </dgm:t>
    </dgm:pt>
    <dgm:pt modelId="{CD40E76D-1D6A-40F6-A389-801BE29CCAAF}">
      <dgm:prSet/>
      <dgm:spPr/>
      <dgm:t>
        <a:bodyPr/>
        <a:lstStyle/>
        <a:p>
          <a:r>
            <a:rPr lang="af-ZA"/>
            <a:t>at school </a:t>
          </a:r>
          <a:endParaRPr lang="en-US"/>
        </a:p>
      </dgm:t>
    </dgm:pt>
    <dgm:pt modelId="{D675E00D-3F7C-440C-9098-C0504A9510DC}" type="parTrans" cxnId="{512079B0-18BA-4C49-A431-0B62D761A079}">
      <dgm:prSet/>
      <dgm:spPr/>
      <dgm:t>
        <a:bodyPr/>
        <a:lstStyle/>
        <a:p>
          <a:endParaRPr lang="en-US"/>
        </a:p>
      </dgm:t>
    </dgm:pt>
    <dgm:pt modelId="{57FF125D-CB2C-4079-9E52-B67DF31CF704}" type="sibTrans" cxnId="{512079B0-18BA-4C49-A431-0B62D761A079}">
      <dgm:prSet/>
      <dgm:spPr/>
      <dgm:t>
        <a:bodyPr/>
        <a:lstStyle/>
        <a:p>
          <a:endParaRPr lang="en-US"/>
        </a:p>
      </dgm:t>
    </dgm:pt>
    <dgm:pt modelId="{9F4BB691-A791-4FAD-B728-9140B43B058C}">
      <dgm:prSet/>
      <dgm:spPr/>
      <dgm:t>
        <a:bodyPr/>
        <a:lstStyle/>
        <a:p>
          <a:r>
            <a:rPr lang="af-ZA"/>
            <a:t>at work </a:t>
          </a:r>
          <a:endParaRPr lang="en-US"/>
        </a:p>
      </dgm:t>
    </dgm:pt>
    <dgm:pt modelId="{75355F72-2436-4489-9D57-99D0BB04070E}" type="parTrans" cxnId="{41CCD4D0-A2DE-4462-8D7A-28C34DFB6E1C}">
      <dgm:prSet/>
      <dgm:spPr/>
      <dgm:t>
        <a:bodyPr/>
        <a:lstStyle/>
        <a:p>
          <a:endParaRPr lang="en-US"/>
        </a:p>
      </dgm:t>
    </dgm:pt>
    <dgm:pt modelId="{ABC924FE-DAB2-462F-A5FF-E2D53534EFF1}" type="sibTrans" cxnId="{41CCD4D0-A2DE-4462-8D7A-28C34DFB6E1C}">
      <dgm:prSet/>
      <dgm:spPr/>
      <dgm:t>
        <a:bodyPr/>
        <a:lstStyle/>
        <a:p>
          <a:endParaRPr lang="en-US"/>
        </a:p>
      </dgm:t>
    </dgm:pt>
    <dgm:pt modelId="{867A4BAC-B1A2-4407-A09B-F044753C1C55}">
      <dgm:prSet/>
      <dgm:spPr/>
      <dgm:t>
        <a:bodyPr/>
        <a:lstStyle/>
        <a:p>
          <a:r>
            <a:rPr lang="af-ZA"/>
            <a:t>in public spaces</a:t>
          </a:r>
          <a:endParaRPr lang="en-US"/>
        </a:p>
      </dgm:t>
    </dgm:pt>
    <dgm:pt modelId="{7862BAE0-B42D-4636-B6B9-D5267B154098}" type="parTrans" cxnId="{E6804778-13F1-4821-8B81-34F219305D21}">
      <dgm:prSet/>
      <dgm:spPr/>
      <dgm:t>
        <a:bodyPr/>
        <a:lstStyle/>
        <a:p>
          <a:endParaRPr lang="en-US"/>
        </a:p>
      </dgm:t>
    </dgm:pt>
    <dgm:pt modelId="{AD4E124E-6F2A-4BC1-A3C7-BE87666704B7}" type="sibTrans" cxnId="{E6804778-13F1-4821-8B81-34F219305D21}">
      <dgm:prSet/>
      <dgm:spPr/>
      <dgm:t>
        <a:bodyPr/>
        <a:lstStyle/>
        <a:p>
          <a:endParaRPr lang="en-US"/>
        </a:p>
      </dgm:t>
    </dgm:pt>
    <dgm:pt modelId="{01E1EFE8-98A5-470D-B6BC-DBD61C6656BC}" type="pres">
      <dgm:prSet presAssocID="{433C482F-5E32-4173-97FC-42143E514C9B}" presName="Name0" presStyleCnt="0">
        <dgm:presLayoutVars>
          <dgm:dir/>
          <dgm:animLvl val="lvl"/>
          <dgm:resizeHandles val="exact"/>
        </dgm:presLayoutVars>
      </dgm:prSet>
      <dgm:spPr/>
    </dgm:pt>
    <dgm:pt modelId="{B6AA4C9B-B09E-43D7-9A45-77E97551A0EF}" type="pres">
      <dgm:prSet presAssocID="{F95DCD6C-4344-4ECB-9B66-496393913412}" presName="boxAndChildren" presStyleCnt="0"/>
      <dgm:spPr/>
    </dgm:pt>
    <dgm:pt modelId="{E55E0367-B34E-4129-84DB-2FAF8EB07D1F}" type="pres">
      <dgm:prSet presAssocID="{F95DCD6C-4344-4ECB-9B66-496393913412}" presName="parentTextBox" presStyleLbl="node1" presStyleIdx="0" presStyleCnt="3"/>
      <dgm:spPr/>
    </dgm:pt>
    <dgm:pt modelId="{882F865F-91DA-4A46-B7B1-4CA12CB3295E}" type="pres">
      <dgm:prSet presAssocID="{F95DCD6C-4344-4ECB-9B66-496393913412}" presName="entireBox" presStyleLbl="node1" presStyleIdx="0" presStyleCnt="3"/>
      <dgm:spPr/>
    </dgm:pt>
    <dgm:pt modelId="{B4AAFE05-ADE6-47A0-B8BB-563706C4D6E3}" type="pres">
      <dgm:prSet presAssocID="{F95DCD6C-4344-4ECB-9B66-496393913412}" presName="descendantBox" presStyleCnt="0"/>
      <dgm:spPr/>
    </dgm:pt>
    <dgm:pt modelId="{DC2ED3CA-DBAB-407B-8D15-23980D89A7CA}" type="pres">
      <dgm:prSet presAssocID="{B240AFFB-0264-4337-83EF-DD76219BEF9C}" presName="childTextBox" presStyleLbl="fgAccFollowNode1" presStyleIdx="0" presStyleCnt="7">
        <dgm:presLayoutVars>
          <dgm:bulletEnabled val="1"/>
        </dgm:presLayoutVars>
      </dgm:prSet>
      <dgm:spPr/>
    </dgm:pt>
    <dgm:pt modelId="{E4CDB1BC-084E-49EA-A194-100F63A792FE}" type="pres">
      <dgm:prSet presAssocID="{CD40E76D-1D6A-40F6-A389-801BE29CCAAF}" presName="childTextBox" presStyleLbl="fgAccFollowNode1" presStyleIdx="1" presStyleCnt="7">
        <dgm:presLayoutVars>
          <dgm:bulletEnabled val="1"/>
        </dgm:presLayoutVars>
      </dgm:prSet>
      <dgm:spPr/>
    </dgm:pt>
    <dgm:pt modelId="{C368B053-C1C5-46A2-AE33-F7AADC02EF9B}" type="pres">
      <dgm:prSet presAssocID="{9F4BB691-A791-4FAD-B728-9140B43B058C}" presName="childTextBox" presStyleLbl="fgAccFollowNode1" presStyleIdx="2" presStyleCnt="7">
        <dgm:presLayoutVars>
          <dgm:bulletEnabled val="1"/>
        </dgm:presLayoutVars>
      </dgm:prSet>
      <dgm:spPr/>
    </dgm:pt>
    <dgm:pt modelId="{D2E0E309-8962-45DC-82A9-EB504C39F8EC}" type="pres">
      <dgm:prSet presAssocID="{867A4BAC-B1A2-4407-A09B-F044753C1C55}" presName="childTextBox" presStyleLbl="fgAccFollowNode1" presStyleIdx="3" presStyleCnt="7">
        <dgm:presLayoutVars>
          <dgm:bulletEnabled val="1"/>
        </dgm:presLayoutVars>
      </dgm:prSet>
      <dgm:spPr/>
    </dgm:pt>
    <dgm:pt modelId="{C3C93611-D2A2-42FB-8090-7F960F667A4B}" type="pres">
      <dgm:prSet presAssocID="{6C5263DA-4A42-4D49-88A6-5153B90DFA9C}" presName="sp" presStyleCnt="0"/>
      <dgm:spPr/>
    </dgm:pt>
    <dgm:pt modelId="{0FE8D250-EE4C-42D7-88F4-45A1CC577DF2}" type="pres">
      <dgm:prSet presAssocID="{EBCFADC8-4102-4570-BC3B-BB5521430AF1}" presName="arrowAndChildren" presStyleCnt="0"/>
      <dgm:spPr/>
    </dgm:pt>
    <dgm:pt modelId="{5F0EA1A6-9D3D-43F1-AC20-CC5C4CC8E1F6}" type="pres">
      <dgm:prSet presAssocID="{EBCFADC8-4102-4570-BC3B-BB5521430AF1}" presName="parentTextArrow" presStyleLbl="node1" presStyleIdx="1" presStyleCnt="3"/>
      <dgm:spPr/>
    </dgm:pt>
    <dgm:pt modelId="{91595522-D7DF-4C5A-B3AE-81EAC3901C4B}" type="pres">
      <dgm:prSet presAssocID="{61D19AE6-B207-4B95-A8E1-8EC78DF82B8B}" presName="sp" presStyleCnt="0"/>
      <dgm:spPr/>
    </dgm:pt>
    <dgm:pt modelId="{20D32BDD-7482-48E4-AFB1-54A699466633}" type="pres">
      <dgm:prSet presAssocID="{B648C38F-C031-420D-982F-0B7730B1ED69}" presName="arrowAndChildren" presStyleCnt="0"/>
      <dgm:spPr/>
    </dgm:pt>
    <dgm:pt modelId="{DAB910A0-3DEE-4A76-AF83-0C9689A4B60C}" type="pres">
      <dgm:prSet presAssocID="{B648C38F-C031-420D-982F-0B7730B1ED69}" presName="parentTextArrow" presStyleLbl="node1" presStyleIdx="1" presStyleCnt="3"/>
      <dgm:spPr/>
    </dgm:pt>
    <dgm:pt modelId="{85A216EA-AF58-43E5-ACB1-43CA40DC51DF}" type="pres">
      <dgm:prSet presAssocID="{B648C38F-C031-420D-982F-0B7730B1ED69}" presName="arrow" presStyleLbl="node1" presStyleIdx="2" presStyleCnt="3"/>
      <dgm:spPr/>
    </dgm:pt>
    <dgm:pt modelId="{3BB0E34C-8651-49D6-B9CE-C8E811818410}" type="pres">
      <dgm:prSet presAssocID="{B648C38F-C031-420D-982F-0B7730B1ED69}" presName="descendantArrow" presStyleCnt="0"/>
      <dgm:spPr/>
    </dgm:pt>
    <dgm:pt modelId="{771E2745-98A8-4EA1-A01F-5502D854A6C1}" type="pres">
      <dgm:prSet presAssocID="{43829578-84C0-441E-9050-5318DFDB029E}" presName="childTextArrow" presStyleLbl="fgAccFollowNode1" presStyleIdx="4" presStyleCnt="7">
        <dgm:presLayoutVars>
          <dgm:bulletEnabled val="1"/>
        </dgm:presLayoutVars>
      </dgm:prSet>
      <dgm:spPr/>
    </dgm:pt>
    <dgm:pt modelId="{AE8B9BB9-B3AD-4651-942D-DFDAC37203A2}" type="pres">
      <dgm:prSet presAssocID="{DB664B03-717D-4DCE-90B7-767738D435DA}" presName="childTextArrow" presStyleLbl="fgAccFollowNode1" presStyleIdx="5" presStyleCnt="7">
        <dgm:presLayoutVars>
          <dgm:bulletEnabled val="1"/>
        </dgm:presLayoutVars>
      </dgm:prSet>
      <dgm:spPr/>
    </dgm:pt>
    <dgm:pt modelId="{80D3D7CB-787E-484C-8A52-66AD391800D1}" type="pres">
      <dgm:prSet presAssocID="{74AB2A51-790B-4DF2-B971-686533BDD634}" presName="childTextArrow" presStyleLbl="fgAccFollowNode1" presStyleIdx="6" presStyleCnt="7">
        <dgm:presLayoutVars>
          <dgm:bulletEnabled val="1"/>
        </dgm:presLayoutVars>
      </dgm:prSet>
      <dgm:spPr/>
    </dgm:pt>
  </dgm:ptLst>
  <dgm:cxnLst>
    <dgm:cxn modelId="{4E2C8B00-14D6-4287-863F-ECAC166AC1C1}" type="presOf" srcId="{DB664B03-717D-4DCE-90B7-767738D435DA}" destId="{AE8B9BB9-B3AD-4651-942D-DFDAC37203A2}" srcOrd="0" destOrd="0" presId="urn:microsoft.com/office/officeart/2005/8/layout/process4"/>
    <dgm:cxn modelId="{E725FF0D-35BC-4961-9A5E-431BA9E430CD}" srcId="{F95DCD6C-4344-4ECB-9B66-496393913412}" destId="{B240AFFB-0264-4337-83EF-DD76219BEF9C}" srcOrd="0" destOrd="0" parTransId="{7AD93CF3-47E1-4CF5-8B8D-70A4988AD10B}" sibTransId="{1D3C292B-5977-4928-BD86-CA810A964372}"/>
    <dgm:cxn modelId="{9239E81C-D75D-41D3-83F7-BE9FB735F25B}" srcId="{B648C38F-C031-420D-982F-0B7730B1ED69}" destId="{DB664B03-717D-4DCE-90B7-767738D435DA}" srcOrd="1" destOrd="0" parTransId="{45137B1C-F87D-42F1-AD1D-4AD433688C45}" sibTransId="{37BE9EBF-BA4A-44F7-8092-73140BDD60D6}"/>
    <dgm:cxn modelId="{59415C21-50C1-4A7F-935C-FCBDED241726}" type="presOf" srcId="{F95DCD6C-4344-4ECB-9B66-496393913412}" destId="{882F865F-91DA-4A46-B7B1-4CA12CB3295E}" srcOrd="1" destOrd="0" presId="urn:microsoft.com/office/officeart/2005/8/layout/process4"/>
    <dgm:cxn modelId="{6CE1BE22-2AC6-4DF4-9990-617FD65CD670}" type="presOf" srcId="{F95DCD6C-4344-4ECB-9B66-496393913412}" destId="{E55E0367-B34E-4129-84DB-2FAF8EB07D1F}" srcOrd="0" destOrd="0" presId="urn:microsoft.com/office/officeart/2005/8/layout/process4"/>
    <dgm:cxn modelId="{2F9FCE33-6BDB-4CF8-91D1-7D4E49B370CB}" srcId="{433C482F-5E32-4173-97FC-42143E514C9B}" destId="{B648C38F-C031-420D-982F-0B7730B1ED69}" srcOrd="0" destOrd="0" parTransId="{E8C42BE8-3A00-4D28-B12D-498105BA064B}" sibTransId="{61D19AE6-B207-4B95-A8E1-8EC78DF82B8B}"/>
    <dgm:cxn modelId="{388D6834-E94A-4DFE-8E9B-98474EDA1CBC}" type="presOf" srcId="{867A4BAC-B1A2-4407-A09B-F044753C1C55}" destId="{D2E0E309-8962-45DC-82A9-EB504C39F8EC}" srcOrd="0" destOrd="0" presId="urn:microsoft.com/office/officeart/2005/8/layout/process4"/>
    <dgm:cxn modelId="{9646FB39-19F2-40DF-98F9-10900F5B1C12}" type="presOf" srcId="{433C482F-5E32-4173-97FC-42143E514C9B}" destId="{01E1EFE8-98A5-470D-B6BC-DBD61C6656BC}" srcOrd="0" destOrd="0" presId="urn:microsoft.com/office/officeart/2005/8/layout/process4"/>
    <dgm:cxn modelId="{4032E83A-CEA3-4408-974E-D5355F50F3D5}" type="presOf" srcId="{74AB2A51-790B-4DF2-B971-686533BDD634}" destId="{80D3D7CB-787E-484C-8A52-66AD391800D1}" srcOrd="0" destOrd="0" presId="urn:microsoft.com/office/officeart/2005/8/layout/process4"/>
    <dgm:cxn modelId="{5035D863-44CD-4B8A-8C1C-1AD2AC5D9D8E}" srcId="{433C482F-5E32-4173-97FC-42143E514C9B}" destId="{EBCFADC8-4102-4570-BC3B-BB5521430AF1}" srcOrd="1" destOrd="0" parTransId="{DF527AF1-EDB1-4DED-A37B-FC85334D1CC4}" sibTransId="{6C5263DA-4A42-4D49-88A6-5153B90DFA9C}"/>
    <dgm:cxn modelId="{C9B5AA50-14E0-445C-9CB6-909D6089E749}" type="presOf" srcId="{EBCFADC8-4102-4570-BC3B-BB5521430AF1}" destId="{5F0EA1A6-9D3D-43F1-AC20-CC5C4CC8E1F6}" srcOrd="0" destOrd="0" presId="urn:microsoft.com/office/officeart/2005/8/layout/process4"/>
    <dgm:cxn modelId="{5A419657-5D21-4530-BA63-5321527513D4}" srcId="{B648C38F-C031-420D-982F-0B7730B1ED69}" destId="{43829578-84C0-441E-9050-5318DFDB029E}" srcOrd="0" destOrd="0" parTransId="{C838CF50-7DB3-4C81-9D33-88E4E04DDB98}" sibTransId="{8F074A68-7DF4-4819-80EE-C4E969D65CAA}"/>
    <dgm:cxn modelId="{E6804778-13F1-4821-8B81-34F219305D21}" srcId="{F95DCD6C-4344-4ECB-9B66-496393913412}" destId="{867A4BAC-B1A2-4407-A09B-F044753C1C55}" srcOrd="3" destOrd="0" parTransId="{7862BAE0-B42D-4636-B6B9-D5267B154098}" sibTransId="{AD4E124E-6F2A-4BC1-A3C7-BE87666704B7}"/>
    <dgm:cxn modelId="{CCBE7778-73C3-4495-BED0-69C9D830A58F}" srcId="{B648C38F-C031-420D-982F-0B7730B1ED69}" destId="{74AB2A51-790B-4DF2-B971-686533BDD634}" srcOrd="2" destOrd="0" parTransId="{56CB5973-D9A8-4DC5-9103-5ED6E29F320C}" sibTransId="{98135D22-CC69-4C5E-958E-98036E268ADB}"/>
    <dgm:cxn modelId="{F8B12389-F3AB-44D7-BF03-7E4E0B6FD4EB}" type="presOf" srcId="{CD40E76D-1D6A-40F6-A389-801BE29CCAAF}" destId="{E4CDB1BC-084E-49EA-A194-100F63A792FE}" srcOrd="0" destOrd="0" presId="urn:microsoft.com/office/officeart/2005/8/layout/process4"/>
    <dgm:cxn modelId="{5FBABA94-0659-44E3-AAF6-7C794EF8AEF9}" type="presOf" srcId="{9F4BB691-A791-4FAD-B728-9140B43B058C}" destId="{C368B053-C1C5-46A2-AE33-F7AADC02EF9B}" srcOrd="0" destOrd="0" presId="urn:microsoft.com/office/officeart/2005/8/layout/process4"/>
    <dgm:cxn modelId="{512079B0-18BA-4C49-A431-0B62D761A079}" srcId="{F95DCD6C-4344-4ECB-9B66-496393913412}" destId="{CD40E76D-1D6A-40F6-A389-801BE29CCAAF}" srcOrd="1" destOrd="0" parTransId="{D675E00D-3F7C-440C-9098-C0504A9510DC}" sibTransId="{57FF125D-CB2C-4079-9E52-B67DF31CF704}"/>
    <dgm:cxn modelId="{A857DBBD-FC5A-471D-A6A7-C35A1754AD59}" type="presOf" srcId="{B648C38F-C031-420D-982F-0B7730B1ED69}" destId="{85A216EA-AF58-43E5-ACB1-43CA40DC51DF}" srcOrd="1" destOrd="0" presId="urn:microsoft.com/office/officeart/2005/8/layout/process4"/>
    <dgm:cxn modelId="{E26736C8-7D4E-489E-BC7A-43A3409A50F4}" type="presOf" srcId="{B240AFFB-0264-4337-83EF-DD76219BEF9C}" destId="{DC2ED3CA-DBAB-407B-8D15-23980D89A7CA}" srcOrd="0" destOrd="0" presId="urn:microsoft.com/office/officeart/2005/8/layout/process4"/>
    <dgm:cxn modelId="{41CCD4D0-A2DE-4462-8D7A-28C34DFB6E1C}" srcId="{F95DCD6C-4344-4ECB-9B66-496393913412}" destId="{9F4BB691-A791-4FAD-B728-9140B43B058C}" srcOrd="2" destOrd="0" parTransId="{75355F72-2436-4489-9D57-99D0BB04070E}" sibTransId="{ABC924FE-DAB2-462F-A5FF-E2D53534EFF1}"/>
    <dgm:cxn modelId="{C42F03D6-8275-4C3C-B974-4CEBF4FBA44D}" type="presOf" srcId="{B648C38F-C031-420D-982F-0B7730B1ED69}" destId="{DAB910A0-3DEE-4A76-AF83-0C9689A4B60C}" srcOrd="0" destOrd="0" presId="urn:microsoft.com/office/officeart/2005/8/layout/process4"/>
    <dgm:cxn modelId="{E62EB8D6-EF69-4B70-88B6-CA9614B6CB53}" srcId="{433C482F-5E32-4173-97FC-42143E514C9B}" destId="{F95DCD6C-4344-4ECB-9B66-496393913412}" srcOrd="2" destOrd="0" parTransId="{0DCC9513-196E-494B-9ADD-80A39ECF26EC}" sibTransId="{8BCA8255-59D7-4C0A-A42C-4519CB36657D}"/>
    <dgm:cxn modelId="{E47DC9F6-ADC4-4DC8-986A-00E81C427756}" type="presOf" srcId="{43829578-84C0-441E-9050-5318DFDB029E}" destId="{771E2745-98A8-4EA1-A01F-5502D854A6C1}" srcOrd="0" destOrd="0" presId="urn:microsoft.com/office/officeart/2005/8/layout/process4"/>
    <dgm:cxn modelId="{A7B385D4-E444-43D5-8FC6-0955D3987595}" type="presParOf" srcId="{01E1EFE8-98A5-470D-B6BC-DBD61C6656BC}" destId="{B6AA4C9B-B09E-43D7-9A45-77E97551A0EF}" srcOrd="0" destOrd="0" presId="urn:microsoft.com/office/officeart/2005/8/layout/process4"/>
    <dgm:cxn modelId="{CB6F8E1D-DF6A-4540-87B2-BA3D20241B59}" type="presParOf" srcId="{B6AA4C9B-B09E-43D7-9A45-77E97551A0EF}" destId="{E55E0367-B34E-4129-84DB-2FAF8EB07D1F}" srcOrd="0" destOrd="0" presId="urn:microsoft.com/office/officeart/2005/8/layout/process4"/>
    <dgm:cxn modelId="{C955EDF4-8891-404A-A727-4B8D5DB64CBA}" type="presParOf" srcId="{B6AA4C9B-B09E-43D7-9A45-77E97551A0EF}" destId="{882F865F-91DA-4A46-B7B1-4CA12CB3295E}" srcOrd="1" destOrd="0" presId="urn:microsoft.com/office/officeart/2005/8/layout/process4"/>
    <dgm:cxn modelId="{D026EC73-29A1-4A53-8EA7-E6A3F0BFCC8A}" type="presParOf" srcId="{B6AA4C9B-B09E-43D7-9A45-77E97551A0EF}" destId="{B4AAFE05-ADE6-47A0-B8BB-563706C4D6E3}" srcOrd="2" destOrd="0" presId="urn:microsoft.com/office/officeart/2005/8/layout/process4"/>
    <dgm:cxn modelId="{A743776A-C38F-4637-A4BF-1EBB043998AC}" type="presParOf" srcId="{B4AAFE05-ADE6-47A0-B8BB-563706C4D6E3}" destId="{DC2ED3CA-DBAB-407B-8D15-23980D89A7CA}" srcOrd="0" destOrd="0" presId="urn:microsoft.com/office/officeart/2005/8/layout/process4"/>
    <dgm:cxn modelId="{5AC05DF4-98C6-42D4-AA18-365FC3779A44}" type="presParOf" srcId="{B4AAFE05-ADE6-47A0-B8BB-563706C4D6E3}" destId="{E4CDB1BC-084E-49EA-A194-100F63A792FE}" srcOrd="1" destOrd="0" presId="urn:microsoft.com/office/officeart/2005/8/layout/process4"/>
    <dgm:cxn modelId="{EAB1E255-B720-46C0-8E9C-6651CE646CE1}" type="presParOf" srcId="{B4AAFE05-ADE6-47A0-B8BB-563706C4D6E3}" destId="{C368B053-C1C5-46A2-AE33-F7AADC02EF9B}" srcOrd="2" destOrd="0" presId="urn:microsoft.com/office/officeart/2005/8/layout/process4"/>
    <dgm:cxn modelId="{86C79DE9-FC85-423E-9F65-D21E2F79BBD8}" type="presParOf" srcId="{B4AAFE05-ADE6-47A0-B8BB-563706C4D6E3}" destId="{D2E0E309-8962-45DC-82A9-EB504C39F8EC}" srcOrd="3" destOrd="0" presId="urn:microsoft.com/office/officeart/2005/8/layout/process4"/>
    <dgm:cxn modelId="{99EEE342-A9FC-4A32-A819-1CB8C9F3D3D3}" type="presParOf" srcId="{01E1EFE8-98A5-470D-B6BC-DBD61C6656BC}" destId="{C3C93611-D2A2-42FB-8090-7F960F667A4B}" srcOrd="1" destOrd="0" presId="urn:microsoft.com/office/officeart/2005/8/layout/process4"/>
    <dgm:cxn modelId="{BF0B15B2-1E1E-4134-A4F7-09550503B8AF}" type="presParOf" srcId="{01E1EFE8-98A5-470D-B6BC-DBD61C6656BC}" destId="{0FE8D250-EE4C-42D7-88F4-45A1CC577DF2}" srcOrd="2" destOrd="0" presId="urn:microsoft.com/office/officeart/2005/8/layout/process4"/>
    <dgm:cxn modelId="{EAF72E6D-BC9C-451E-861B-F6C5E55C97AE}" type="presParOf" srcId="{0FE8D250-EE4C-42D7-88F4-45A1CC577DF2}" destId="{5F0EA1A6-9D3D-43F1-AC20-CC5C4CC8E1F6}" srcOrd="0" destOrd="0" presId="urn:microsoft.com/office/officeart/2005/8/layout/process4"/>
    <dgm:cxn modelId="{3A9A08DE-E7E7-4DF8-93AE-E98D2A02EFE7}" type="presParOf" srcId="{01E1EFE8-98A5-470D-B6BC-DBD61C6656BC}" destId="{91595522-D7DF-4C5A-B3AE-81EAC3901C4B}" srcOrd="3" destOrd="0" presId="urn:microsoft.com/office/officeart/2005/8/layout/process4"/>
    <dgm:cxn modelId="{316B8B0C-7380-4B92-B47B-ED8D126AC27F}" type="presParOf" srcId="{01E1EFE8-98A5-470D-B6BC-DBD61C6656BC}" destId="{20D32BDD-7482-48E4-AFB1-54A699466633}" srcOrd="4" destOrd="0" presId="urn:microsoft.com/office/officeart/2005/8/layout/process4"/>
    <dgm:cxn modelId="{83AB5A48-BF9C-4A2C-8868-686071032CDA}" type="presParOf" srcId="{20D32BDD-7482-48E4-AFB1-54A699466633}" destId="{DAB910A0-3DEE-4A76-AF83-0C9689A4B60C}" srcOrd="0" destOrd="0" presId="urn:microsoft.com/office/officeart/2005/8/layout/process4"/>
    <dgm:cxn modelId="{5EFB3389-7E0F-4578-8FBA-FBE629920E2C}" type="presParOf" srcId="{20D32BDD-7482-48E4-AFB1-54A699466633}" destId="{85A216EA-AF58-43E5-ACB1-43CA40DC51DF}" srcOrd="1" destOrd="0" presId="urn:microsoft.com/office/officeart/2005/8/layout/process4"/>
    <dgm:cxn modelId="{5E6BFD1A-24A1-4130-930B-C12618012BA1}" type="presParOf" srcId="{20D32BDD-7482-48E4-AFB1-54A699466633}" destId="{3BB0E34C-8651-49D6-B9CE-C8E811818410}" srcOrd="2" destOrd="0" presId="urn:microsoft.com/office/officeart/2005/8/layout/process4"/>
    <dgm:cxn modelId="{0C5876F3-C971-43AA-830B-870389B8F692}" type="presParOf" srcId="{3BB0E34C-8651-49D6-B9CE-C8E811818410}" destId="{771E2745-98A8-4EA1-A01F-5502D854A6C1}" srcOrd="0" destOrd="0" presId="urn:microsoft.com/office/officeart/2005/8/layout/process4"/>
    <dgm:cxn modelId="{D7098B69-E30E-4864-AEC7-237D7A11F62E}" type="presParOf" srcId="{3BB0E34C-8651-49D6-B9CE-C8E811818410}" destId="{AE8B9BB9-B3AD-4651-942D-DFDAC37203A2}" srcOrd="1" destOrd="0" presId="urn:microsoft.com/office/officeart/2005/8/layout/process4"/>
    <dgm:cxn modelId="{584F61D9-2610-49DC-A825-1B7E94BAF209}" type="presParOf" srcId="{3BB0E34C-8651-49D6-B9CE-C8E811818410}" destId="{80D3D7CB-787E-484C-8A52-66AD391800D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6BAB1-5745-4925-8475-5F7A264BB0D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6ED5D64-947E-4063-892F-822D4578CEF0}">
      <dgm:prSet/>
      <dgm:spPr/>
      <dgm:t>
        <a:bodyPr/>
        <a:lstStyle/>
        <a:p>
          <a:r>
            <a:rPr lang="af-ZA"/>
            <a:t>Unequal power in relationships or communities </a:t>
          </a:r>
          <a:endParaRPr lang="en-US"/>
        </a:p>
      </dgm:t>
    </dgm:pt>
    <dgm:pt modelId="{3F2421C3-5992-43FE-A9CA-D22E09CB8502}" type="parTrans" cxnId="{11699D8F-BC5D-437B-B904-B11EC5A15C16}">
      <dgm:prSet/>
      <dgm:spPr/>
      <dgm:t>
        <a:bodyPr/>
        <a:lstStyle/>
        <a:p>
          <a:endParaRPr lang="en-US"/>
        </a:p>
      </dgm:t>
    </dgm:pt>
    <dgm:pt modelId="{61591CFE-F968-4AE3-9478-AE4F581DEDC1}" type="sibTrans" cxnId="{11699D8F-BC5D-437B-B904-B11EC5A15C16}">
      <dgm:prSet/>
      <dgm:spPr/>
      <dgm:t>
        <a:bodyPr/>
        <a:lstStyle/>
        <a:p>
          <a:endParaRPr lang="en-US"/>
        </a:p>
      </dgm:t>
    </dgm:pt>
    <dgm:pt modelId="{686994EC-7CB1-4224-9C44-18461BBC2FEA}">
      <dgm:prSet/>
      <dgm:spPr/>
      <dgm:t>
        <a:bodyPr/>
        <a:lstStyle/>
        <a:p>
          <a:r>
            <a:rPr lang="af-ZA"/>
            <a:t>Harmful gender beliefs </a:t>
          </a:r>
          <a:endParaRPr lang="en-US"/>
        </a:p>
      </dgm:t>
    </dgm:pt>
    <dgm:pt modelId="{AAE04A45-DC1E-4577-9B88-5C96BEE79A88}" type="parTrans" cxnId="{6AF33C1F-CFB8-473E-8E35-9255B6B51F93}">
      <dgm:prSet/>
      <dgm:spPr/>
      <dgm:t>
        <a:bodyPr/>
        <a:lstStyle/>
        <a:p>
          <a:endParaRPr lang="en-US"/>
        </a:p>
      </dgm:t>
    </dgm:pt>
    <dgm:pt modelId="{58058042-AACD-4E9D-A95B-F7571A677565}" type="sibTrans" cxnId="{6AF33C1F-CFB8-473E-8E35-9255B6B51F93}">
      <dgm:prSet/>
      <dgm:spPr/>
      <dgm:t>
        <a:bodyPr/>
        <a:lstStyle/>
        <a:p>
          <a:endParaRPr lang="en-US"/>
        </a:p>
      </dgm:t>
    </dgm:pt>
    <dgm:pt modelId="{5B28ABFD-BEE3-463F-9022-609143867CCE}">
      <dgm:prSet/>
      <dgm:spPr/>
      <dgm:t>
        <a:bodyPr/>
        <a:lstStyle/>
        <a:p>
          <a:r>
            <a:rPr lang="af-ZA"/>
            <a:t>Learnt behaviour </a:t>
          </a:r>
          <a:endParaRPr lang="en-US"/>
        </a:p>
      </dgm:t>
    </dgm:pt>
    <dgm:pt modelId="{EBEE93AF-67CF-4774-B68E-1A4EDCB72C4B}" type="parTrans" cxnId="{0CD8996F-B91D-4D82-A033-00C72F12874D}">
      <dgm:prSet/>
      <dgm:spPr/>
      <dgm:t>
        <a:bodyPr/>
        <a:lstStyle/>
        <a:p>
          <a:endParaRPr lang="en-US"/>
        </a:p>
      </dgm:t>
    </dgm:pt>
    <dgm:pt modelId="{189A9ABC-6430-4285-9A59-7BBAD00B54A7}" type="sibTrans" cxnId="{0CD8996F-B91D-4D82-A033-00C72F12874D}">
      <dgm:prSet/>
      <dgm:spPr/>
      <dgm:t>
        <a:bodyPr/>
        <a:lstStyle/>
        <a:p>
          <a:endParaRPr lang="en-US"/>
        </a:p>
      </dgm:t>
    </dgm:pt>
    <dgm:pt modelId="{EAEAAF3B-D1CB-4051-85B2-96C9E46237B9}">
      <dgm:prSet/>
      <dgm:spPr/>
      <dgm:t>
        <a:bodyPr/>
        <a:lstStyle/>
        <a:p>
          <a:r>
            <a:rPr lang="af-ZA"/>
            <a:t>Negative media influence </a:t>
          </a:r>
          <a:endParaRPr lang="en-US"/>
        </a:p>
      </dgm:t>
    </dgm:pt>
    <dgm:pt modelId="{8140C1E0-6C55-4158-A136-D967B338C151}" type="parTrans" cxnId="{65E102F1-8874-41DD-A18D-6167E067EFFA}">
      <dgm:prSet/>
      <dgm:spPr/>
      <dgm:t>
        <a:bodyPr/>
        <a:lstStyle/>
        <a:p>
          <a:endParaRPr lang="en-US"/>
        </a:p>
      </dgm:t>
    </dgm:pt>
    <dgm:pt modelId="{5CE6F3E9-A2DF-41C3-AF09-CFA552741212}" type="sibTrans" cxnId="{65E102F1-8874-41DD-A18D-6167E067EFFA}">
      <dgm:prSet/>
      <dgm:spPr/>
      <dgm:t>
        <a:bodyPr/>
        <a:lstStyle/>
        <a:p>
          <a:endParaRPr lang="en-US"/>
        </a:p>
      </dgm:t>
    </dgm:pt>
    <dgm:pt modelId="{26680A20-4997-4EEE-92C6-7912398558E3}">
      <dgm:prSet/>
      <dgm:spPr/>
      <dgm:t>
        <a:bodyPr/>
        <a:lstStyle/>
        <a:p>
          <a:r>
            <a:rPr lang="af-ZA"/>
            <a:t>Substance abuse </a:t>
          </a:r>
          <a:endParaRPr lang="en-US"/>
        </a:p>
      </dgm:t>
    </dgm:pt>
    <dgm:pt modelId="{8E2BD731-FB7A-4CA7-94A9-0A8C7EB461CF}" type="parTrans" cxnId="{031D7AC4-61C7-4F96-9A08-03F3A3AB61CC}">
      <dgm:prSet/>
      <dgm:spPr/>
      <dgm:t>
        <a:bodyPr/>
        <a:lstStyle/>
        <a:p>
          <a:endParaRPr lang="en-US"/>
        </a:p>
      </dgm:t>
    </dgm:pt>
    <dgm:pt modelId="{FDFB4137-DA25-4DA0-A4DE-7EAEA8A3E1AF}" type="sibTrans" cxnId="{031D7AC4-61C7-4F96-9A08-03F3A3AB61CC}">
      <dgm:prSet/>
      <dgm:spPr/>
      <dgm:t>
        <a:bodyPr/>
        <a:lstStyle/>
        <a:p>
          <a:endParaRPr lang="en-US"/>
        </a:p>
      </dgm:t>
    </dgm:pt>
    <dgm:pt modelId="{FCAB4D61-D067-42C3-9EBC-2675ACEDF848}" type="pres">
      <dgm:prSet presAssocID="{DF16BAB1-5745-4925-8475-5F7A264BB0DC}" presName="diagram" presStyleCnt="0">
        <dgm:presLayoutVars>
          <dgm:dir/>
          <dgm:resizeHandles val="exact"/>
        </dgm:presLayoutVars>
      </dgm:prSet>
      <dgm:spPr/>
    </dgm:pt>
    <dgm:pt modelId="{0FEF3DC7-9CD7-4014-B3A5-94935F53B427}" type="pres">
      <dgm:prSet presAssocID="{46ED5D64-947E-4063-892F-822D4578CEF0}" presName="node" presStyleLbl="node1" presStyleIdx="0" presStyleCnt="5">
        <dgm:presLayoutVars>
          <dgm:bulletEnabled val="1"/>
        </dgm:presLayoutVars>
      </dgm:prSet>
      <dgm:spPr/>
    </dgm:pt>
    <dgm:pt modelId="{55D5730E-1A28-48C9-B27F-B03B618803E0}" type="pres">
      <dgm:prSet presAssocID="{61591CFE-F968-4AE3-9478-AE4F581DEDC1}" presName="sibTrans" presStyleCnt="0"/>
      <dgm:spPr/>
    </dgm:pt>
    <dgm:pt modelId="{B4B73BF6-A625-4441-B785-069EA3BCAA38}" type="pres">
      <dgm:prSet presAssocID="{686994EC-7CB1-4224-9C44-18461BBC2FEA}" presName="node" presStyleLbl="node1" presStyleIdx="1" presStyleCnt="5">
        <dgm:presLayoutVars>
          <dgm:bulletEnabled val="1"/>
        </dgm:presLayoutVars>
      </dgm:prSet>
      <dgm:spPr/>
    </dgm:pt>
    <dgm:pt modelId="{37943D4C-12DC-46C6-8FCE-4154039D9317}" type="pres">
      <dgm:prSet presAssocID="{58058042-AACD-4E9D-A95B-F7571A677565}" presName="sibTrans" presStyleCnt="0"/>
      <dgm:spPr/>
    </dgm:pt>
    <dgm:pt modelId="{F9EA8000-85A6-4B72-BF44-CFD482A18E0C}" type="pres">
      <dgm:prSet presAssocID="{5B28ABFD-BEE3-463F-9022-609143867CCE}" presName="node" presStyleLbl="node1" presStyleIdx="2" presStyleCnt="5">
        <dgm:presLayoutVars>
          <dgm:bulletEnabled val="1"/>
        </dgm:presLayoutVars>
      </dgm:prSet>
      <dgm:spPr/>
    </dgm:pt>
    <dgm:pt modelId="{4CF9CDD2-A630-4365-8E1F-1453D4BDE2DF}" type="pres">
      <dgm:prSet presAssocID="{189A9ABC-6430-4285-9A59-7BBAD00B54A7}" presName="sibTrans" presStyleCnt="0"/>
      <dgm:spPr/>
    </dgm:pt>
    <dgm:pt modelId="{7A3164B9-011C-4A13-90D7-7B78B5C86AA5}" type="pres">
      <dgm:prSet presAssocID="{EAEAAF3B-D1CB-4051-85B2-96C9E46237B9}" presName="node" presStyleLbl="node1" presStyleIdx="3" presStyleCnt="5">
        <dgm:presLayoutVars>
          <dgm:bulletEnabled val="1"/>
        </dgm:presLayoutVars>
      </dgm:prSet>
      <dgm:spPr/>
    </dgm:pt>
    <dgm:pt modelId="{F347B4D8-B2A7-4338-8849-059E9F9C26B2}" type="pres">
      <dgm:prSet presAssocID="{5CE6F3E9-A2DF-41C3-AF09-CFA552741212}" presName="sibTrans" presStyleCnt="0"/>
      <dgm:spPr/>
    </dgm:pt>
    <dgm:pt modelId="{9D669081-B9CA-49D6-B67B-9D3A88461C6E}" type="pres">
      <dgm:prSet presAssocID="{26680A20-4997-4EEE-92C6-7912398558E3}" presName="node" presStyleLbl="node1" presStyleIdx="4" presStyleCnt="5">
        <dgm:presLayoutVars>
          <dgm:bulletEnabled val="1"/>
        </dgm:presLayoutVars>
      </dgm:prSet>
      <dgm:spPr/>
    </dgm:pt>
  </dgm:ptLst>
  <dgm:cxnLst>
    <dgm:cxn modelId="{6AF33C1F-CFB8-473E-8E35-9255B6B51F93}" srcId="{DF16BAB1-5745-4925-8475-5F7A264BB0DC}" destId="{686994EC-7CB1-4224-9C44-18461BBC2FEA}" srcOrd="1" destOrd="0" parTransId="{AAE04A45-DC1E-4577-9B88-5C96BEE79A88}" sibTransId="{58058042-AACD-4E9D-A95B-F7571A677565}"/>
    <dgm:cxn modelId="{41E09F2C-ADBC-4B0D-819E-8D070F91C488}" type="presOf" srcId="{26680A20-4997-4EEE-92C6-7912398558E3}" destId="{9D669081-B9CA-49D6-B67B-9D3A88461C6E}" srcOrd="0" destOrd="0" presId="urn:microsoft.com/office/officeart/2005/8/layout/default"/>
    <dgm:cxn modelId="{A9AF265D-1517-4C24-93B6-219E110E4C5E}" type="presOf" srcId="{5B28ABFD-BEE3-463F-9022-609143867CCE}" destId="{F9EA8000-85A6-4B72-BF44-CFD482A18E0C}" srcOrd="0" destOrd="0" presId="urn:microsoft.com/office/officeart/2005/8/layout/default"/>
    <dgm:cxn modelId="{0CD8996F-B91D-4D82-A033-00C72F12874D}" srcId="{DF16BAB1-5745-4925-8475-5F7A264BB0DC}" destId="{5B28ABFD-BEE3-463F-9022-609143867CCE}" srcOrd="2" destOrd="0" parTransId="{EBEE93AF-67CF-4774-B68E-1A4EDCB72C4B}" sibTransId="{189A9ABC-6430-4285-9A59-7BBAD00B54A7}"/>
    <dgm:cxn modelId="{11699D8F-BC5D-437B-B904-B11EC5A15C16}" srcId="{DF16BAB1-5745-4925-8475-5F7A264BB0DC}" destId="{46ED5D64-947E-4063-892F-822D4578CEF0}" srcOrd="0" destOrd="0" parTransId="{3F2421C3-5992-43FE-A9CA-D22E09CB8502}" sibTransId="{61591CFE-F968-4AE3-9478-AE4F581DEDC1}"/>
    <dgm:cxn modelId="{9063CDA5-0C2E-46C4-8039-490749301DC7}" type="presOf" srcId="{DF16BAB1-5745-4925-8475-5F7A264BB0DC}" destId="{FCAB4D61-D067-42C3-9EBC-2675ACEDF848}" srcOrd="0" destOrd="0" presId="urn:microsoft.com/office/officeart/2005/8/layout/default"/>
    <dgm:cxn modelId="{031D7AC4-61C7-4F96-9A08-03F3A3AB61CC}" srcId="{DF16BAB1-5745-4925-8475-5F7A264BB0DC}" destId="{26680A20-4997-4EEE-92C6-7912398558E3}" srcOrd="4" destOrd="0" parTransId="{8E2BD731-FB7A-4CA7-94A9-0A8C7EB461CF}" sibTransId="{FDFB4137-DA25-4DA0-A4DE-7EAEA8A3E1AF}"/>
    <dgm:cxn modelId="{7AF214CF-B301-417A-9322-674782D8FB3A}" type="presOf" srcId="{686994EC-7CB1-4224-9C44-18461BBC2FEA}" destId="{B4B73BF6-A625-4441-B785-069EA3BCAA38}" srcOrd="0" destOrd="0" presId="urn:microsoft.com/office/officeart/2005/8/layout/default"/>
    <dgm:cxn modelId="{549F17EE-9BC6-42F7-86FE-188306DF5A7A}" type="presOf" srcId="{46ED5D64-947E-4063-892F-822D4578CEF0}" destId="{0FEF3DC7-9CD7-4014-B3A5-94935F53B427}" srcOrd="0" destOrd="0" presId="urn:microsoft.com/office/officeart/2005/8/layout/default"/>
    <dgm:cxn modelId="{65E102F1-8874-41DD-A18D-6167E067EFFA}" srcId="{DF16BAB1-5745-4925-8475-5F7A264BB0DC}" destId="{EAEAAF3B-D1CB-4051-85B2-96C9E46237B9}" srcOrd="3" destOrd="0" parTransId="{8140C1E0-6C55-4158-A136-D967B338C151}" sibTransId="{5CE6F3E9-A2DF-41C3-AF09-CFA552741212}"/>
    <dgm:cxn modelId="{BFCE47FA-0FDD-470D-9468-FC246B79E0FC}" type="presOf" srcId="{EAEAAF3B-D1CB-4051-85B2-96C9E46237B9}" destId="{7A3164B9-011C-4A13-90D7-7B78B5C86AA5}" srcOrd="0" destOrd="0" presId="urn:microsoft.com/office/officeart/2005/8/layout/default"/>
    <dgm:cxn modelId="{63828860-2D80-4EFF-B967-7E9BA7F3CBD8}" type="presParOf" srcId="{FCAB4D61-D067-42C3-9EBC-2675ACEDF848}" destId="{0FEF3DC7-9CD7-4014-B3A5-94935F53B427}" srcOrd="0" destOrd="0" presId="urn:microsoft.com/office/officeart/2005/8/layout/default"/>
    <dgm:cxn modelId="{491A8B74-4F42-4A24-B8E3-C9F2E818600C}" type="presParOf" srcId="{FCAB4D61-D067-42C3-9EBC-2675ACEDF848}" destId="{55D5730E-1A28-48C9-B27F-B03B618803E0}" srcOrd="1" destOrd="0" presId="urn:microsoft.com/office/officeart/2005/8/layout/default"/>
    <dgm:cxn modelId="{D8404840-B7EA-4590-82BF-9E7258D03F50}" type="presParOf" srcId="{FCAB4D61-D067-42C3-9EBC-2675ACEDF848}" destId="{B4B73BF6-A625-4441-B785-069EA3BCAA38}" srcOrd="2" destOrd="0" presId="urn:microsoft.com/office/officeart/2005/8/layout/default"/>
    <dgm:cxn modelId="{066930D7-A5AA-4373-874E-5F7182D011D2}" type="presParOf" srcId="{FCAB4D61-D067-42C3-9EBC-2675ACEDF848}" destId="{37943D4C-12DC-46C6-8FCE-4154039D9317}" srcOrd="3" destOrd="0" presId="urn:microsoft.com/office/officeart/2005/8/layout/default"/>
    <dgm:cxn modelId="{D55B7F2E-6DA0-4062-89EA-C03EF648BED1}" type="presParOf" srcId="{FCAB4D61-D067-42C3-9EBC-2675ACEDF848}" destId="{F9EA8000-85A6-4B72-BF44-CFD482A18E0C}" srcOrd="4" destOrd="0" presId="urn:microsoft.com/office/officeart/2005/8/layout/default"/>
    <dgm:cxn modelId="{96BDE89E-A677-448B-A803-066821D8EE15}" type="presParOf" srcId="{FCAB4D61-D067-42C3-9EBC-2675ACEDF848}" destId="{4CF9CDD2-A630-4365-8E1F-1453D4BDE2DF}" srcOrd="5" destOrd="0" presId="urn:microsoft.com/office/officeart/2005/8/layout/default"/>
    <dgm:cxn modelId="{89066838-BFB5-46E9-B1B0-F328E295A378}" type="presParOf" srcId="{FCAB4D61-D067-42C3-9EBC-2675ACEDF848}" destId="{7A3164B9-011C-4A13-90D7-7B78B5C86AA5}" srcOrd="6" destOrd="0" presId="urn:microsoft.com/office/officeart/2005/8/layout/default"/>
    <dgm:cxn modelId="{446FDFE5-81E7-4271-BD41-9CBA9589E3F4}" type="presParOf" srcId="{FCAB4D61-D067-42C3-9EBC-2675ACEDF848}" destId="{F347B4D8-B2A7-4338-8849-059E9F9C26B2}" srcOrd="7" destOrd="0" presId="urn:microsoft.com/office/officeart/2005/8/layout/default"/>
    <dgm:cxn modelId="{5314009C-DD9D-4CA7-B3A9-775E0C143E49}" type="presParOf" srcId="{FCAB4D61-D067-42C3-9EBC-2675ACEDF848}" destId="{9D669081-B9CA-49D6-B67B-9D3A88461C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ABA1EC-C0ED-4482-A8BC-39D86E0EFFE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6FB73AC-46F4-48D4-A8A7-9E41007F2FFE}">
      <dgm:prSet/>
      <dgm:spPr/>
      <dgm:t>
        <a:bodyPr/>
        <a:lstStyle/>
        <a:p>
          <a:r>
            <a:rPr lang="af-ZA"/>
            <a:t>GBV and rape can seriously affect: </a:t>
          </a:r>
          <a:endParaRPr lang="en-US"/>
        </a:p>
      </dgm:t>
    </dgm:pt>
    <dgm:pt modelId="{652B0E78-FFC3-4CC0-90BD-849DDA4A38DC}" type="parTrans" cxnId="{BC27EC34-94B0-4A15-B8DE-2AB787B2547E}">
      <dgm:prSet/>
      <dgm:spPr/>
      <dgm:t>
        <a:bodyPr/>
        <a:lstStyle/>
        <a:p>
          <a:endParaRPr lang="en-US"/>
        </a:p>
      </dgm:t>
    </dgm:pt>
    <dgm:pt modelId="{13F9BC48-962C-4DDF-B23F-E2954776819C}" type="sibTrans" cxnId="{BC27EC34-94B0-4A15-B8DE-2AB787B2547E}">
      <dgm:prSet/>
      <dgm:spPr/>
      <dgm:t>
        <a:bodyPr/>
        <a:lstStyle/>
        <a:p>
          <a:endParaRPr lang="en-US"/>
        </a:p>
      </dgm:t>
    </dgm:pt>
    <dgm:pt modelId="{ABB5FC0E-F3EE-44D8-8D10-6A1E93DDB557}">
      <dgm:prSet/>
      <dgm:spPr/>
      <dgm:t>
        <a:bodyPr/>
        <a:lstStyle/>
        <a:p>
          <a:r>
            <a:rPr lang="af-ZA"/>
            <a:t>emotional well-being </a:t>
          </a:r>
          <a:endParaRPr lang="en-US"/>
        </a:p>
      </dgm:t>
    </dgm:pt>
    <dgm:pt modelId="{F888E358-9AF1-445F-B243-248D5BAEC2A1}" type="parTrans" cxnId="{496ED99B-35B0-4FF5-AF14-6ABB9594DADE}">
      <dgm:prSet/>
      <dgm:spPr/>
      <dgm:t>
        <a:bodyPr/>
        <a:lstStyle/>
        <a:p>
          <a:endParaRPr lang="en-US"/>
        </a:p>
      </dgm:t>
    </dgm:pt>
    <dgm:pt modelId="{D36BCCBC-DF6A-4EA5-A0A1-56E551CEA783}" type="sibTrans" cxnId="{496ED99B-35B0-4FF5-AF14-6ABB9594DADE}">
      <dgm:prSet/>
      <dgm:spPr/>
      <dgm:t>
        <a:bodyPr/>
        <a:lstStyle/>
        <a:p>
          <a:endParaRPr lang="en-US"/>
        </a:p>
      </dgm:t>
    </dgm:pt>
    <dgm:pt modelId="{EAF20E75-3864-4818-839E-A58DC62944C8}">
      <dgm:prSet/>
      <dgm:spPr/>
      <dgm:t>
        <a:bodyPr/>
        <a:lstStyle/>
        <a:p>
          <a:r>
            <a:rPr lang="af-ZA"/>
            <a:t>health </a:t>
          </a:r>
          <a:endParaRPr lang="en-US"/>
        </a:p>
      </dgm:t>
    </dgm:pt>
    <dgm:pt modelId="{9A28B07C-9671-4C0C-A041-134FB75E1AC3}" type="parTrans" cxnId="{78A020DB-AFAC-4768-AF7A-949F7DE9FAB3}">
      <dgm:prSet/>
      <dgm:spPr/>
      <dgm:t>
        <a:bodyPr/>
        <a:lstStyle/>
        <a:p>
          <a:endParaRPr lang="en-US"/>
        </a:p>
      </dgm:t>
    </dgm:pt>
    <dgm:pt modelId="{A800182C-F59D-424F-A486-D05FDD39BF1A}" type="sibTrans" cxnId="{78A020DB-AFAC-4768-AF7A-949F7DE9FAB3}">
      <dgm:prSet/>
      <dgm:spPr/>
      <dgm:t>
        <a:bodyPr/>
        <a:lstStyle/>
        <a:p>
          <a:endParaRPr lang="en-US"/>
        </a:p>
      </dgm:t>
    </dgm:pt>
    <dgm:pt modelId="{582B6D09-8312-4249-BA42-3753F898651E}">
      <dgm:prSet/>
      <dgm:spPr/>
      <dgm:t>
        <a:bodyPr/>
        <a:lstStyle/>
        <a:p>
          <a:r>
            <a:rPr lang="af-ZA"/>
            <a:t>social relationships </a:t>
          </a:r>
          <a:endParaRPr lang="en-US"/>
        </a:p>
      </dgm:t>
    </dgm:pt>
    <dgm:pt modelId="{9792B68C-D7F0-48DA-98BC-DE3E368406F1}" type="parTrans" cxnId="{93833568-BA02-4F84-81EA-0A4045D8E7A0}">
      <dgm:prSet/>
      <dgm:spPr/>
      <dgm:t>
        <a:bodyPr/>
        <a:lstStyle/>
        <a:p>
          <a:endParaRPr lang="en-US"/>
        </a:p>
      </dgm:t>
    </dgm:pt>
    <dgm:pt modelId="{6D5AC839-26A8-4FF5-BCC8-0A7EE4126075}" type="sibTrans" cxnId="{93833568-BA02-4F84-81EA-0A4045D8E7A0}">
      <dgm:prSet/>
      <dgm:spPr/>
      <dgm:t>
        <a:bodyPr/>
        <a:lstStyle/>
        <a:p>
          <a:endParaRPr lang="en-US"/>
        </a:p>
      </dgm:t>
    </dgm:pt>
    <dgm:pt modelId="{AC40503B-83C6-4BC3-90FB-96E85D0E9B26}">
      <dgm:prSet/>
      <dgm:spPr/>
      <dgm:t>
        <a:bodyPr/>
        <a:lstStyle/>
        <a:p>
          <a:r>
            <a:rPr lang="af-ZA"/>
            <a:t>Victims need: </a:t>
          </a:r>
          <a:endParaRPr lang="en-US"/>
        </a:p>
      </dgm:t>
    </dgm:pt>
    <dgm:pt modelId="{AFEDC8EA-F044-4403-8812-E50D66B0897F}" type="parTrans" cxnId="{5C158561-C7F0-4CF6-82E0-FA65F761CD9F}">
      <dgm:prSet/>
      <dgm:spPr/>
      <dgm:t>
        <a:bodyPr/>
        <a:lstStyle/>
        <a:p>
          <a:endParaRPr lang="en-US"/>
        </a:p>
      </dgm:t>
    </dgm:pt>
    <dgm:pt modelId="{C7853965-8E77-41C3-8753-135618684FF8}" type="sibTrans" cxnId="{5C158561-C7F0-4CF6-82E0-FA65F761CD9F}">
      <dgm:prSet/>
      <dgm:spPr/>
      <dgm:t>
        <a:bodyPr/>
        <a:lstStyle/>
        <a:p>
          <a:endParaRPr lang="en-US"/>
        </a:p>
      </dgm:t>
    </dgm:pt>
    <dgm:pt modelId="{5FB4706F-C480-4722-8D5B-8A27A5AEF457}">
      <dgm:prSet/>
      <dgm:spPr/>
      <dgm:t>
        <a:bodyPr/>
        <a:lstStyle/>
        <a:p>
          <a:r>
            <a:rPr lang="af-ZA"/>
            <a:t>support </a:t>
          </a:r>
          <a:endParaRPr lang="en-US"/>
        </a:p>
      </dgm:t>
    </dgm:pt>
    <dgm:pt modelId="{741D5113-9627-49CD-99EB-60217685926F}" type="parTrans" cxnId="{4762E2FD-1409-4785-838A-2DBBE98BDAE4}">
      <dgm:prSet/>
      <dgm:spPr/>
      <dgm:t>
        <a:bodyPr/>
        <a:lstStyle/>
        <a:p>
          <a:endParaRPr lang="en-US"/>
        </a:p>
      </dgm:t>
    </dgm:pt>
    <dgm:pt modelId="{AEFDE0D2-521B-4712-95DB-7E35FDFA4432}" type="sibTrans" cxnId="{4762E2FD-1409-4785-838A-2DBBE98BDAE4}">
      <dgm:prSet/>
      <dgm:spPr/>
      <dgm:t>
        <a:bodyPr/>
        <a:lstStyle/>
        <a:p>
          <a:endParaRPr lang="en-US"/>
        </a:p>
      </dgm:t>
    </dgm:pt>
    <dgm:pt modelId="{5732CAC3-6C0B-4FDF-B708-50E9F5FCB7E6}">
      <dgm:prSet/>
      <dgm:spPr/>
      <dgm:t>
        <a:bodyPr/>
        <a:lstStyle/>
        <a:p>
          <a:r>
            <a:rPr lang="af-ZA"/>
            <a:t>respect </a:t>
          </a:r>
          <a:endParaRPr lang="en-US"/>
        </a:p>
      </dgm:t>
    </dgm:pt>
    <dgm:pt modelId="{12BD20F2-0D8B-4C30-BDC9-06241EFCDC62}" type="parTrans" cxnId="{5B169EBB-C953-4F48-B7C8-D5643EE28E47}">
      <dgm:prSet/>
      <dgm:spPr/>
      <dgm:t>
        <a:bodyPr/>
        <a:lstStyle/>
        <a:p>
          <a:endParaRPr lang="en-US"/>
        </a:p>
      </dgm:t>
    </dgm:pt>
    <dgm:pt modelId="{DA646BBE-7F48-46DB-BAF9-F657A4CA0805}" type="sibTrans" cxnId="{5B169EBB-C953-4F48-B7C8-D5643EE28E47}">
      <dgm:prSet/>
      <dgm:spPr/>
      <dgm:t>
        <a:bodyPr/>
        <a:lstStyle/>
        <a:p>
          <a:endParaRPr lang="en-US"/>
        </a:p>
      </dgm:t>
    </dgm:pt>
    <dgm:pt modelId="{652B14E8-8003-45B7-8E48-6DD796CEB54B}">
      <dgm:prSet/>
      <dgm:spPr/>
      <dgm:t>
        <a:bodyPr/>
        <a:lstStyle/>
        <a:p>
          <a:r>
            <a:rPr lang="af-ZA"/>
            <a:t>protection</a:t>
          </a:r>
          <a:endParaRPr lang="en-US"/>
        </a:p>
      </dgm:t>
    </dgm:pt>
    <dgm:pt modelId="{F6278C70-E535-4426-8150-D407ADFDD287}" type="parTrans" cxnId="{7A49C4E6-68CB-4CD2-8571-5179BAD0E43B}">
      <dgm:prSet/>
      <dgm:spPr/>
      <dgm:t>
        <a:bodyPr/>
        <a:lstStyle/>
        <a:p>
          <a:endParaRPr lang="en-US"/>
        </a:p>
      </dgm:t>
    </dgm:pt>
    <dgm:pt modelId="{3E5CCDA6-1837-4743-9B38-BA86C592535F}" type="sibTrans" cxnId="{7A49C4E6-68CB-4CD2-8571-5179BAD0E43B}">
      <dgm:prSet/>
      <dgm:spPr/>
      <dgm:t>
        <a:bodyPr/>
        <a:lstStyle/>
        <a:p>
          <a:endParaRPr lang="en-US"/>
        </a:p>
      </dgm:t>
    </dgm:pt>
    <dgm:pt modelId="{3D604140-00FA-4418-A82C-2A88A54F41CC}" type="pres">
      <dgm:prSet presAssocID="{13ABA1EC-C0ED-4482-A8BC-39D86E0EFFE2}" presName="linear" presStyleCnt="0">
        <dgm:presLayoutVars>
          <dgm:dir/>
          <dgm:animLvl val="lvl"/>
          <dgm:resizeHandles val="exact"/>
        </dgm:presLayoutVars>
      </dgm:prSet>
      <dgm:spPr/>
    </dgm:pt>
    <dgm:pt modelId="{7E2B2FBF-AD08-4309-908E-EEDBC6BF0A19}" type="pres">
      <dgm:prSet presAssocID="{F6FB73AC-46F4-48D4-A8A7-9E41007F2FFE}" presName="parentLin" presStyleCnt="0"/>
      <dgm:spPr/>
    </dgm:pt>
    <dgm:pt modelId="{D2D229AE-EC2C-4A9E-80A3-D5EB407A37F6}" type="pres">
      <dgm:prSet presAssocID="{F6FB73AC-46F4-48D4-A8A7-9E41007F2FFE}" presName="parentLeftMargin" presStyleLbl="node1" presStyleIdx="0" presStyleCnt="2"/>
      <dgm:spPr/>
    </dgm:pt>
    <dgm:pt modelId="{0F96071D-6949-4437-A47B-A9CD360BF78C}" type="pres">
      <dgm:prSet presAssocID="{F6FB73AC-46F4-48D4-A8A7-9E41007F2FFE}" presName="parentText" presStyleLbl="node1" presStyleIdx="0" presStyleCnt="2">
        <dgm:presLayoutVars>
          <dgm:chMax val="0"/>
          <dgm:bulletEnabled val="1"/>
        </dgm:presLayoutVars>
      </dgm:prSet>
      <dgm:spPr/>
    </dgm:pt>
    <dgm:pt modelId="{27D05EFB-B58B-491F-86FE-3DB7BCDAFFBE}" type="pres">
      <dgm:prSet presAssocID="{F6FB73AC-46F4-48D4-A8A7-9E41007F2FFE}" presName="negativeSpace" presStyleCnt="0"/>
      <dgm:spPr/>
    </dgm:pt>
    <dgm:pt modelId="{EA801E2B-31DA-4BCC-AD82-19D846022581}" type="pres">
      <dgm:prSet presAssocID="{F6FB73AC-46F4-48D4-A8A7-9E41007F2FFE}" presName="childText" presStyleLbl="conFgAcc1" presStyleIdx="0" presStyleCnt="2">
        <dgm:presLayoutVars>
          <dgm:bulletEnabled val="1"/>
        </dgm:presLayoutVars>
      </dgm:prSet>
      <dgm:spPr/>
    </dgm:pt>
    <dgm:pt modelId="{1E543EFE-354C-4545-8876-737608678AA8}" type="pres">
      <dgm:prSet presAssocID="{13F9BC48-962C-4DDF-B23F-E2954776819C}" presName="spaceBetweenRectangles" presStyleCnt="0"/>
      <dgm:spPr/>
    </dgm:pt>
    <dgm:pt modelId="{1558654C-31DB-43E8-8ADB-3B1611D94676}" type="pres">
      <dgm:prSet presAssocID="{AC40503B-83C6-4BC3-90FB-96E85D0E9B26}" presName="parentLin" presStyleCnt="0"/>
      <dgm:spPr/>
    </dgm:pt>
    <dgm:pt modelId="{50DEF4DE-8725-4A50-A891-CA304E1EC3F2}" type="pres">
      <dgm:prSet presAssocID="{AC40503B-83C6-4BC3-90FB-96E85D0E9B26}" presName="parentLeftMargin" presStyleLbl="node1" presStyleIdx="0" presStyleCnt="2"/>
      <dgm:spPr/>
    </dgm:pt>
    <dgm:pt modelId="{FF853E52-7B5B-4A28-8B9C-D444A23DD3E9}" type="pres">
      <dgm:prSet presAssocID="{AC40503B-83C6-4BC3-90FB-96E85D0E9B26}" presName="parentText" presStyleLbl="node1" presStyleIdx="1" presStyleCnt="2">
        <dgm:presLayoutVars>
          <dgm:chMax val="0"/>
          <dgm:bulletEnabled val="1"/>
        </dgm:presLayoutVars>
      </dgm:prSet>
      <dgm:spPr/>
    </dgm:pt>
    <dgm:pt modelId="{144140AA-AC57-48AE-BAFA-DE2B34290B75}" type="pres">
      <dgm:prSet presAssocID="{AC40503B-83C6-4BC3-90FB-96E85D0E9B26}" presName="negativeSpace" presStyleCnt="0"/>
      <dgm:spPr/>
    </dgm:pt>
    <dgm:pt modelId="{C091D0FC-1F4F-4410-BCF9-DAEA58B87B9E}" type="pres">
      <dgm:prSet presAssocID="{AC40503B-83C6-4BC3-90FB-96E85D0E9B26}" presName="childText" presStyleLbl="conFgAcc1" presStyleIdx="1" presStyleCnt="2">
        <dgm:presLayoutVars>
          <dgm:bulletEnabled val="1"/>
        </dgm:presLayoutVars>
      </dgm:prSet>
      <dgm:spPr/>
    </dgm:pt>
  </dgm:ptLst>
  <dgm:cxnLst>
    <dgm:cxn modelId="{93184A0B-AE44-4878-BF22-31D2EE996EB3}" type="presOf" srcId="{5FB4706F-C480-4722-8D5B-8A27A5AEF457}" destId="{C091D0FC-1F4F-4410-BCF9-DAEA58B87B9E}" srcOrd="0" destOrd="0" presId="urn:microsoft.com/office/officeart/2005/8/layout/list1"/>
    <dgm:cxn modelId="{5421CF13-6919-4D91-B3B7-CAC72FD7D128}" type="presOf" srcId="{EAF20E75-3864-4818-839E-A58DC62944C8}" destId="{EA801E2B-31DA-4BCC-AD82-19D846022581}" srcOrd="0" destOrd="1" presId="urn:microsoft.com/office/officeart/2005/8/layout/list1"/>
    <dgm:cxn modelId="{BC27EC34-94B0-4A15-B8DE-2AB787B2547E}" srcId="{13ABA1EC-C0ED-4482-A8BC-39D86E0EFFE2}" destId="{F6FB73AC-46F4-48D4-A8A7-9E41007F2FFE}" srcOrd="0" destOrd="0" parTransId="{652B0E78-FFC3-4CC0-90BD-849DDA4A38DC}" sibTransId="{13F9BC48-962C-4DDF-B23F-E2954776819C}"/>
    <dgm:cxn modelId="{5C158561-C7F0-4CF6-82E0-FA65F761CD9F}" srcId="{13ABA1EC-C0ED-4482-A8BC-39D86E0EFFE2}" destId="{AC40503B-83C6-4BC3-90FB-96E85D0E9B26}" srcOrd="1" destOrd="0" parTransId="{AFEDC8EA-F044-4403-8812-E50D66B0897F}" sibTransId="{C7853965-8E77-41C3-8753-135618684FF8}"/>
    <dgm:cxn modelId="{93833568-BA02-4F84-81EA-0A4045D8E7A0}" srcId="{F6FB73AC-46F4-48D4-A8A7-9E41007F2FFE}" destId="{582B6D09-8312-4249-BA42-3753F898651E}" srcOrd="2" destOrd="0" parTransId="{9792B68C-D7F0-48DA-98BC-DE3E368406F1}" sibTransId="{6D5AC839-26A8-4FF5-BCC8-0A7EE4126075}"/>
    <dgm:cxn modelId="{F1566748-1857-4156-83D6-A82060F770DA}" type="presOf" srcId="{ABB5FC0E-F3EE-44D8-8D10-6A1E93DDB557}" destId="{EA801E2B-31DA-4BCC-AD82-19D846022581}" srcOrd="0" destOrd="0" presId="urn:microsoft.com/office/officeart/2005/8/layout/list1"/>
    <dgm:cxn modelId="{1D1B904C-350C-450C-9E2D-047D894247BA}" type="presOf" srcId="{F6FB73AC-46F4-48D4-A8A7-9E41007F2FFE}" destId="{0F96071D-6949-4437-A47B-A9CD360BF78C}" srcOrd="1" destOrd="0" presId="urn:microsoft.com/office/officeart/2005/8/layout/list1"/>
    <dgm:cxn modelId="{CEAB0D74-5D7B-4ABE-A3BB-B5EE06E88294}" type="presOf" srcId="{582B6D09-8312-4249-BA42-3753F898651E}" destId="{EA801E2B-31DA-4BCC-AD82-19D846022581}" srcOrd="0" destOrd="2" presId="urn:microsoft.com/office/officeart/2005/8/layout/list1"/>
    <dgm:cxn modelId="{FB5BF975-8C3E-412F-873A-7F7AEC4C4B54}" type="presOf" srcId="{5732CAC3-6C0B-4FDF-B708-50E9F5FCB7E6}" destId="{C091D0FC-1F4F-4410-BCF9-DAEA58B87B9E}" srcOrd="0" destOrd="1" presId="urn:microsoft.com/office/officeart/2005/8/layout/list1"/>
    <dgm:cxn modelId="{496ED99B-35B0-4FF5-AF14-6ABB9594DADE}" srcId="{F6FB73AC-46F4-48D4-A8A7-9E41007F2FFE}" destId="{ABB5FC0E-F3EE-44D8-8D10-6A1E93DDB557}" srcOrd="0" destOrd="0" parTransId="{F888E358-9AF1-445F-B243-248D5BAEC2A1}" sibTransId="{D36BCCBC-DF6A-4EA5-A0A1-56E551CEA783}"/>
    <dgm:cxn modelId="{A5C591A8-DEAF-4D0F-9D75-E0D6B81A9212}" type="presOf" srcId="{AC40503B-83C6-4BC3-90FB-96E85D0E9B26}" destId="{FF853E52-7B5B-4A28-8B9C-D444A23DD3E9}" srcOrd="1" destOrd="0" presId="urn:microsoft.com/office/officeart/2005/8/layout/list1"/>
    <dgm:cxn modelId="{B638D8AD-3993-4B2A-9207-2B58E2F05B3B}" type="presOf" srcId="{F6FB73AC-46F4-48D4-A8A7-9E41007F2FFE}" destId="{D2D229AE-EC2C-4A9E-80A3-D5EB407A37F6}" srcOrd="0" destOrd="0" presId="urn:microsoft.com/office/officeart/2005/8/layout/list1"/>
    <dgm:cxn modelId="{5544F8AF-F76E-467E-B622-C7ABF032F7DC}" type="presOf" srcId="{AC40503B-83C6-4BC3-90FB-96E85D0E9B26}" destId="{50DEF4DE-8725-4A50-A891-CA304E1EC3F2}" srcOrd="0" destOrd="0" presId="urn:microsoft.com/office/officeart/2005/8/layout/list1"/>
    <dgm:cxn modelId="{5B169EBB-C953-4F48-B7C8-D5643EE28E47}" srcId="{AC40503B-83C6-4BC3-90FB-96E85D0E9B26}" destId="{5732CAC3-6C0B-4FDF-B708-50E9F5FCB7E6}" srcOrd="1" destOrd="0" parTransId="{12BD20F2-0D8B-4C30-BDC9-06241EFCDC62}" sibTransId="{DA646BBE-7F48-46DB-BAF9-F657A4CA0805}"/>
    <dgm:cxn modelId="{B08536C2-7D5B-48E9-9749-72F670D49E56}" type="presOf" srcId="{652B14E8-8003-45B7-8E48-6DD796CEB54B}" destId="{C091D0FC-1F4F-4410-BCF9-DAEA58B87B9E}" srcOrd="0" destOrd="2" presId="urn:microsoft.com/office/officeart/2005/8/layout/list1"/>
    <dgm:cxn modelId="{42A388D9-01A6-4759-824E-B6A1A63F7AEF}" type="presOf" srcId="{13ABA1EC-C0ED-4482-A8BC-39D86E0EFFE2}" destId="{3D604140-00FA-4418-A82C-2A88A54F41CC}" srcOrd="0" destOrd="0" presId="urn:microsoft.com/office/officeart/2005/8/layout/list1"/>
    <dgm:cxn modelId="{78A020DB-AFAC-4768-AF7A-949F7DE9FAB3}" srcId="{F6FB73AC-46F4-48D4-A8A7-9E41007F2FFE}" destId="{EAF20E75-3864-4818-839E-A58DC62944C8}" srcOrd="1" destOrd="0" parTransId="{9A28B07C-9671-4C0C-A041-134FB75E1AC3}" sibTransId="{A800182C-F59D-424F-A486-D05FDD39BF1A}"/>
    <dgm:cxn modelId="{7A49C4E6-68CB-4CD2-8571-5179BAD0E43B}" srcId="{AC40503B-83C6-4BC3-90FB-96E85D0E9B26}" destId="{652B14E8-8003-45B7-8E48-6DD796CEB54B}" srcOrd="2" destOrd="0" parTransId="{F6278C70-E535-4426-8150-D407ADFDD287}" sibTransId="{3E5CCDA6-1837-4743-9B38-BA86C592535F}"/>
    <dgm:cxn modelId="{4762E2FD-1409-4785-838A-2DBBE98BDAE4}" srcId="{AC40503B-83C6-4BC3-90FB-96E85D0E9B26}" destId="{5FB4706F-C480-4722-8D5B-8A27A5AEF457}" srcOrd="0" destOrd="0" parTransId="{741D5113-9627-49CD-99EB-60217685926F}" sibTransId="{AEFDE0D2-521B-4712-95DB-7E35FDFA4432}"/>
    <dgm:cxn modelId="{8C7A91FC-F4B6-456D-B45C-7CFAC3EC051C}" type="presParOf" srcId="{3D604140-00FA-4418-A82C-2A88A54F41CC}" destId="{7E2B2FBF-AD08-4309-908E-EEDBC6BF0A19}" srcOrd="0" destOrd="0" presId="urn:microsoft.com/office/officeart/2005/8/layout/list1"/>
    <dgm:cxn modelId="{463B0B82-5F80-4AF6-9956-C885DA614A33}" type="presParOf" srcId="{7E2B2FBF-AD08-4309-908E-EEDBC6BF0A19}" destId="{D2D229AE-EC2C-4A9E-80A3-D5EB407A37F6}" srcOrd="0" destOrd="0" presId="urn:microsoft.com/office/officeart/2005/8/layout/list1"/>
    <dgm:cxn modelId="{F0A95CC2-AD78-4F8E-A87C-E3A32EC49983}" type="presParOf" srcId="{7E2B2FBF-AD08-4309-908E-EEDBC6BF0A19}" destId="{0F96071D-6949-4437-A47B-A9CD360BF78C}" srcOrd="1" destOrd="0" presId="urn:microsoft.com/office/officeart/2005/8/layout/list1"/>
    <dgm:cxn modelId="{DDE8579F-B754-4B3D-89D0-704E27780A12}" type="presParOf" srcId="{3D604140-00FA-4418-A82C-2A88A54F41CC}" destId="{27D05EFB-B58B-491F-86FE-3DB7BCDAFFBE}" srcOrd="1" destOrd="0" presId="urn:microsoft.com/office/officeart/2005/8/layout/list1"/>
    <dgm:cxn modelId="{A447E6C1-4802-4389-A701-C9BD56BF344F}" type="presParOf" srcId="{3D604140-00FA-4418-A82C-2A88A54F41CC}" destId="{EA801E2B-31DA-4BCC-AD82-19D846022581}" srcOrd="2" destOrd="0" presId="urn:microsoft.com/office/officeart/2005/8/layout/list1"/>
    <dgm:cxn modelId="{A48A8258-D227-4828-A343-153F7B65EFE3}" type="presParOf" srcId="{3D604140-00FA-4418-A82C-2A88A54F41CC}" destId="{1E543EFE-354C-4545-8876-737608678AA8}" srcOrd="3" destOrd="0" presId="urn:microsoft.com/office/officeart/2005/8/layout/list1"/>
    <dgm:cxn modelId="{C588B76F-FE52-4220-B367-14D59CDD1E0D}" type="presParOf" srcId="{3D604140-00FA-4418-A82C-2A88A54F41CC}" destId="{1558654C-31DB-43E8-8ADB-3B1611D94676}" srcOrd="4" destOrd="0" presId="urn:microsoft.com/office/officeart/2005/8/layout/list1"/>
    <dgm:cxn modelId="{4F93A657-AA36-4BF3-A14C-928EA8EEF697}" type="presParOf" srcId="{1558654C-31DB-43E8-8ADB-3B1611D94676}" destId="{50DEF4DE-8725-4A50-A891-CA304E1EC3F2}" srcOrd="0" destOrd="0" presId="urn:microsoft.com/office/officeart/2005/8/layout/list1"/>
    <dgm:cxn modelId="{5A93937E-F07B-480C-BEDC-1A7B4223E02E}" type="presParOf" srcId="{1558654C-31DB-43E8-8ADB-3B1611D94676}" destId="{FF853E52-7B5B-4A28-8B9C-D444A23DD3E9}" srcOrd="1" destOrd="0" presId="urn:microsoft.com/office/officeart/2005/8/layout/list1"/>
    <dgm:cxn modelId="{995F8744-1B80-432B-B7CC-171C9F588CB4}" type="presParOf" srcId="{3D604140-00FA-4418-A82C-2A88A54F41CC}" destId="{144140AA-AC57-48AE-BAFA-DE2B34290B75}" srcOrd="5" destOrd="0" presId="urn:microsoft.com/office/officeart/2005/8/layout/list1"/>
    <dgm:cxn modelId="{1AD1D60D-9301-4FE2-854E-61A301580CE2}" type="presParOf" srcId="{3D604140-00FA-4418-A82C-2A88A54F41CC}" destId="{C091D0FC-1F4F-4410-BCF9-DAEA58B87B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003A9C-EEE3-4E46-AC4E-71C3384B84D2}"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AE9F15EA-3965-4EEC-BDA9-FB672FB94BDD}">
      <dgm:prSet/>
      <dgm:spPr/>
      <dgm:t>
        <a:bodyPr/>
        <a:lstStyle/>
        <a:p>
          <a:r>
            <a:rPr lang="af-ZA"/>
            <a:t>fear </a:t>
          </a:r>
          <a:endParaRPr lang="en-US"/>
        </a:p>
      </dgm:t>
    </dgm:pt>
    <dgm:pt modelId="{668649B6-F4DA-441D-A4E2-3C65E108DD95}" type="parTrans" cxnId="{DA629061-9C61-48DE-8A46-299479306201}">
      <dgm:prSet/>
      <dgm:spPr/>
      <dgm:t>
        <a:bodyPr/>
        <a:lstStyle/>
        <a:p>
          <a:endParaRPr lang="en-US"/>
        </a:p>
      </dgm:t>
    </dgm:pt>
    <dgm:pt modelId="{264C134F-6A53-40A0-94F6-D6F1A1BB209A}" type="sibTrans" cxnId="{DA629061-9C61-48DE-8A46-299479306201}">
      <dgm:prSet/>
      <dgm:spPr/>
      <dgm:t>
        <a:bodyPr/>
        <a:lstStyle/>
        <a:p>
          <a:endParaRPr lang="en-US"/>
        </a:p>
      </dgm:t>
    </dgm:pt>
    <dgm:pt modelId="{8036DC86-C08A-4C03-A6DC-56ED9F1BC281}">
      <dgm:prSet/>
      <dgm:spPr/>
      <dgm:t>
        <a:bodyPr/>
        <a:lstStyle/>
        <a:p>
          <a:r>
            <a:rPr lang="af-ZA"/>
            <a:t>shame </a:t>
          </a:r>
          <a:endParaRPr lang="en-US"/>
        </a:p>
      </dgm:t>
    </dgm:pt>
    <dgm:pt modelId="{07E81B7C-B910-4B13-864F-075C497E1AA0}" type="parTrans" cxnId="{EF8998E6-B4A0-466A-9E8B-021E64755017}">
      <dgm:prSet/>
      <dgm:spPr/>
      <dgm:t>
        <a:bodyPr/>
        <a:lstStyle/>
        <a:p>
          <a:endParaRPr lang="en-US"/>
        </a:p>
      </dgm:t>
    </dgm:pt>
    <dgm:pt modelId="{EFB86463-91B1-4E1B-AA8B-5F734F4E6E46}" type="sibTrans" cxnId="{EF8998E6-B4A0-466A-9E8B-021E64755017}">
      <dgm:prSet/>
      <dgm:spPr/>
      <dgm:t>
        <a:bodyPr/>
        <a:lstStyle/>
        <a:p>
          <a:endParaRPr lang="en-US"/>
        </a:p>
      </dgm:t>
    </dgm:pt>
    <dgm:pt modelId="{C064FBCA-35BB-42AE-B27A-9CF0F99E4599}">
      <dgm:prSet/>
      <dgm:spPr/>
      <dgm:t>
        <a:bodyPr/>
        <a:lstStyle/>
        <a:p>
          <a:r>
            <a:rPr lang="af-ZA"/>
            <a:t>anger </a:t>
          </a:r>
          <a:endParaRPr lang="en-US"/>
        </a:p>
      </dgm:t>
    </dgm:pt>
    <dgm:pt modelId="{76574EE1-242B-4524-AAE4-5A97196E9EBC}" type="parTrans" cxnId="{9AE911F4-5BA1-4820-93BA-29A42538B6A9}">
      <dgm:prSet/>
      <dgm:spPr/>
      <dgm:t>
        <a:bodyPr/>
        <a:lstStyle/>
        <a:p>
          <a:endParaRPr lang="en-US"/>
        </a:p>
      </dgm:t>
    </dgm:pt>
    <dgm:pt modelId="{3E604E89-D774-4CA7-80E6-A557A8682342}" type="sibTrans" cxnId="{9AE911F4-5BA1-4820-93BA-29A42538B6A9}">
      <dgm:prSet/>
      <dgm:spPr/>
      <dgm:t>
        <a:bodyPr/>
        <a:lstStyle/>
        <a:p>
          <a:endParaRPr lang="en-US"/>
        </a:p>
      </dgm:t>
    </dgm:pt>
    <dgm:pt modelId="{20B5AEE1-7464-493B-BB72-71EC36F4A8EC}">
      <dgm:prSet/>
      <dgm:spPr/>
      <dgm:t>
        <a:bodyPr/>
        <a:lstStyle/>
        <a:p>
          <a:r>
            <a:rPr lang="af-ZA"/>
            <a:t>anxiety </a:t>
          </a:r>
          <a:endParaRPr lang="en-US"/>
        </a:p>
      </dgm:t>
    </dgm:pt>
    <dgm:pt modelId="{027A1488-420F-4B7B-A82B-95F2A23AE30A}" type="parTrans" cxnId="{6DF24576-A71A-4860-AA07-6AC6EFF119E6}">
      <dgm:prSet/>
      <dgm:spPr/>
      <dgm:t>
        <a:bodyPr/>
        <a:lstStyle/>
        <a:p>
          <a:endParaRPr lang="en-US"/>
        </a:p>
      </dgm:t>
    </dgm:pt>
    <dgm:pt modelId="{458BD3A6-7596-4641-893C-24DF9C90F2C4}" type="sibTrans" cxnId="{6DF24576-A71A-4860-AA07-6AC6EFF119E6}">
      <dgm:prSet/>
      <dgm:spPr/>
      <dgm:t>
        <a:bodyPr/>
        <a:lstStyle/>
        <a:p>
          <a:endParaRPr lang="en-US"/>
        </a:p>
      </dgm:t>
    </dgm:pt>
    <dgm:pt modelId="{D0A2AD28-4C75-4EE2-9267-F56541259506}">
      <dgm:prSet/>
      <dgm:spPr/>
      <dgm:t>
        <a:bodyPr/>
        <a:lstStyle/>
        <a:p>
          <a:r>
            <a:rPr lang="af-ZA"/>
            <a:t>depression </a:t>
          </a:r>
          <a:endParaRPr lang="en-US"/>
        </a:p>
      </dgm:t>
    </dgm:pt>
    <dgm:pt modelId="{76AF2AFC-D286-4F29-8F5C-DF03E104A244}" type="parTrans" cxnId="{AE75C364-DBCD-4BCA-A430-97C3DAB8FA43}">
      <dgm:prSet/>
      <dgm:spPr/>
      <dgm:t>
        <a:bodyPr/>
        <a:lstStyle/>
        <a:p>
          <a:endParaRPr lang="en-US"/>
        </a:p>
      </dgm:t>
    </dgm:pt>
    <dgm:pt modelId="{974B47BC-F7FD-4039-B652-9DA016B4F96B}" type="sibTrans" cxnId="{AE75C364-DBCD-4BCA-A430-97C3DAB8FA43}">
      <dgm:prSet/>
      <dgm:spPr/>
      <dgm:t>
        <a:bodyPr/>
        <a:lstStyle/>
        <a:p>
          <a:endParaRPr lang="en-US"/>
        </a:p>
      </dgm:t>
    </dgm:pt>
    <dgm:pt modelId="{5F544981-1645-4018-81AC-0FF23DE6D649}">
      <dgm:prSet/>
      <dgm:spPr/>
      <dgm:t>
        <a:bodyPr/>
        <a:lstStyle/>
        <a:p>
          <a:r>
            <a:rPr lang="af-ZA"/>
            <a:t>loss of confidence </a:t>
          </a:r>
          <a:endParaRPr lang="en-US"/>
        </a:p>
      </dgm:t>
    </dgm:pt>
    <dgm:pt modelId="{0E9D084B-9097-4135-94D0-BD525FE4C5A2}" type="parTrans" cxnId="{72259273-EA0B-49D9-A2BF-576A9E8AA98C}">
      <dgm:prSet/>
      <dgm:spPr/>
      <dgm:t>
        <a:bodyPr/>
        <a:lstStyle/>
        <a:p>
          <a:endParaRPr lang="en-US"/>
        </a:p>
      </dgm:t>
    </dgm:pt>
    <dgm:pt modelId="{DF5AF905-F57D-4C20-9112-CB9A5EB14037}" type="sibTrans" cxnId="{72259273-EA0B-49D9-A2BF-576A9E8AA98C}">
      <dgm:prSet/>
      <dgm:spPr/>
      <dgm:t>
        <a:bodyPr/>
        <a:lstStyle/>
        <a:p>
          <a:endParaRPr lang="en-US"/>
        </a:p>
      </dgm:t>
    </dgm:pt>
    <dgm:pt modelId="{3C841473-BBD9-4171-8AB3-BFDC016DED68}">
      <dgm:prSet/>
      <dgm:spPr/>
      <dgm:t>
        <a:bodyPr/>
        <a:lstStyle/>
        <a:p>
          <a:r>
            <a:rPr lang="af-ZA"/>
            <a:t>difficulty trusting others</a:t>
          </a:r>
          <a:endParaRPr lang="en-US"/>
        </a:p>
      </dgm:t>
    </dgm:pt>
    <dgm:pt modelId="{7624547C-5B24-4D70-B4B7-9D7C15C226EA}" type="parTrans" cxnId="{3CD74295-3F13-4EED-9C7C-7C3AF91C748E}">
      <dgm:prSet/>
      <dgm:spPr/>
      <dgm:t>
        <a:bodyPr/>
        <a:lstStyle/>
        <a:p>
          <a:endParaRPr lang="en-US"/>
        </a:p>
      </dgm:t>
    </dgm:pt>
    <dgm:pt modelId="{E291E887-BD91-49E8-AE64-BD30E54FE2A1}" type="sibTrans" cxnId="{3CD74295-3F13-4EED-9C7C-7C3AF91C748E}">
      <dgm:prSet/>
      <dgm:spPr/>
      <dgm:t>
        <a:bodyPr/>
        <a:lstStyle/>
        <a:p>
          <a:endParaRPr lang="en-US"/>
        </a:p>
      </dgm:t>
    </dgm:pt>
    <dgm:pt modelId="{877D26F4-D7ED-48F8-90AB-09EC99ACBD3B}" type="pres">
      <dgm:prSet presAssocID="{96003A9C-EEE3-4E46-AC4E-71C3384B84D2}" presName="diagram" presStyleCnt="0">
        <dgm:presLayoutVars>
          <dgm:dir/>
          <dgm:resizeHandles val="exact"/>
        </dgm:presLayoutVars>
      </dgm:prSet>
      <dgm:spPr/>
    </dgm:pt>
    <dgm:pt modelId="{93E753D9-80A2-43D2-AC5A-6C77CF52EE34}" type="pres">
      <dgm:prSet presAssocID="{AE9F15EA-3965-4EEC-BDA9-FB672FB94BDD}" presName="node" presStyleLbl="node1" presStyleIdx="0" presStyleCnt="7">
        <dgm:presLayoutVars>
          <dgm:bulletEnabled val="1"/>
        </dgm:presLayoutVars>
      </dgm:prSet>
      <dgm:spPr/>
    </dgm:pt>
    <dgm:pt modelId="{381EDB24-57F6-47D3-9701-F326EC8063C4}" type="pres">
      <dgm:prSet presAssocID="{264C134F-6A53-40A0-94F6-D6F1A1BB209A}" presName="sibTrans" presStyleCnt="0"/>
      <dgm:spPr/>
    </dgm:pt>
    <dgm:pt modelId="{76C7C3D6-1F9A-4F29-95F1-37DC54CD81DE}" type="pres">
      <dgm:prSet presAssocID="{8036DC86-C08A-4C03-A6DC-56ED9F1BC281}" presName="node" presStyleLbl="node1" presStyleIdx="1" presStyleCnt="7">
        <dgm:presLayoutVars>
          <dgm:bulletEnabled val="1"/>
        </dgm:presLayoutVars>
      </dgm:prSet>
      <dgm:spPr/>
    </dgm:pt>
    <dgm:pt modelId="{82F69E21-7B58-4394-9263-B893950212C5}" type="pres">
      <dgm:prSet presAssocID="{EFB86463-91B1-4E1B-AA8B-5F734F4E6E46}" presName="sibTrans" presStyleCnt="0"/>
      <dgm:spPr/>
    </dgm:pt>
    <dgm:pt modelId="{5A0DB581-61B0-414E-BA29-06EF0A88D479}" type="pres">
      <dgm:prSet presAssocID="{C064FBCA-35BB-42AE-B27A-9CF0F99E4599}" presName="node" presStyleLbl="node1" presStyleIdx="2" presStyleCnt="7">
        <dgm:presLayoutVars>
          <dgm:bulletEnabled val="1"/>
        </dgm:presLayoutVars>
      </dgm:prSet>
      <dgm:spPr/>
    </dgm:pt>
    <dgm:pt modelId="{F7880C54-8CC4-401E-876D-97BBFFE52F83}" type="pres">
      <dgm:prSet presAssocID="{3E604E89-D774-4CA7-80E6-A557A8682342}" presName="sibTrans" presStyleCnt="0"/>
      <dgm:spPr/>
    </dgm:pt>
    <dgm:pt modelId="{B49A1258-FF21-4531-83E3-2317CDD8D159}" type="pres">
      <dgm:prSet presAssocID="{20B5AEE1-7464-493B-BB72-71EC36F4A8EC}" presName="node" presStyleLbl="node1" presStyleIdx="3" presStyleCnt="7">
        <dgm:presLayoutVars>
          <dgm:bulletEnabled val="1"/>
        </dgm:presLayoutVars>
      </dgm:prSet>
      <dgm:spPr/>
    </dgm:pt>
    <dgm:pt modelId="{149BC6C6-DA53-46C9-8059-8BFEB123B73B}" type="pres">
      <dgm:prSet presAssocID="{458BD3A6-7596-4641-893C-24DF9C90F2C4}" presName="sibTrans" presStyleCnt="0"/>
      <dgm:spPr/>
    </dgm:pt>
    <dgm:pt modelId="{42858CB8-3CF8-41E0-98FD-06ADD9B73186}" type="pres">
      <dgm:prSet presAssocID="{D0A2AD28-4C75-4EE2-9267-F56541259506}" presName="node" presStyleLbl="node1" presStyleIdx="4" presStyleCnt="7">
        <dgm:presLayoutVars>
          <dgm:bulletEnabled val="1"/>
        </dgm:presLayoutVars>
      </dgm:prSet>
      <dgm:spPr/>
    </dgm:pt>
    <dgm:pt modelId="{24808E13-106D-4C03-B86E-844BFB4DAC53}" type="pres">
      <dgm:prSet presAssocID="{974B47BC-F7FD-4039-B652-9DA016B4F96B}" presName="sibTrans" presStyleCnt="0"/>
      <dgm:spPr/>
    </dgm:pt>
    <dgm:pt modelId="{65FEC942-F478-4EB7-8EB8-35CAC0665308}" type="pres">
      <dgm:prSet presAssocID="{5F544981-1645-4018-81AC-0FF23DE6D649}" presName="node" presStyleLbl="node1" presStyleIdx="5" presStyleCnt="7">
        <dgm:presLayoutVars>
          <dgm:bulletEnabled val="1"/>
        </dgm:presLayoutVars>
      </dgm:prSet>
      <dgm:spPr/>
    </dgm:pt>
    <dgm:pt modelId="{12014D64-F92B-4755-9569-1B056988CD20}" type="pres">
      <dgm:prSet presAssocID="{DF5AF905-F57D-4C20-9112-CB9A5EB14037}" presName="sibTrans" presStyleCnt="0"/>
      <dgm:spPr/>
    </dgm:pt>
    <dgm:pt modelId="{36725AD9-220B-475B-A38D-FC97F3D31BA6}" type="pres">
      <dgm:prSet presAssocID="{3C841473-BBD9-4171-8AB3-BFDC016DED68}" presName="node" presStyleLbl="node1" presStyleIdx="6" presStyleCnt="7">
        <dgm:presLayoutVars>
          <dgm:bulletEnabled val="1"/>
        </dgm:presLayoutVars>
      </dgm:prSet>
      <dgm:spPr/>
    </dgm:pt>
  </dgm:ptLst>
  <dgm:cxnLst>
    <dgm:cxn modelId="{72F7781A-0683-45E3-BFBF-97508C522A49}" type="presOf" srcId="{20B5AEE1-7464-493B-BB72-71EC36F4A8EC}" destId="{B49A1258-FF21-4531-83E3-2317CDD8D159}" srcOrd="0" destOrd="0" presId="urn:microsoft.com/office/officeart/2005/8/layout/default"/>
    <dgm:cxn modelId="{FB68022B-9FEA-4422-B958-A4871D54A58E}" type="presOf" srcId="{5F544981-1645-4018-81AC-0FF23DE6D649}" destId="{65FEC942-F478-4EB7-8EB8-35CAC0665308}" srcOrd="0" destOrd="0" presId="urn:microsoft.com/office/officeart/2005/8/layout/default"/>
    <dgm:cxn modelId="{D8D70839-43AC-451F-90AD-815E00FC5B6C}" type="presOf" srcId="{C064FBCA-35BB-42AE-B27A-9CF0F99E4599}" destId="{5A0DB581-61B0-414E-BA29-06EF0A88D479}" srcOrd="0" destOrd="0" presId="urn:microsoft.com/office/officeart/2005/8/layout/default"/>
    <dgm:cxn modelId="{DA629061-9C61-48DE-8A46-299479306201}" srcId="{96003A9C-EEE3-4E46-AC4E-71C3384B84D2}" destId="{AE9F15EA-3965-4EEC-BDA9-FB672FB94BDD}" srcOrd="0" destOrd="0" parTransId="{668649B6-F4DA-441D-A4E2-3C65E108DD95}" sibTransId="{264C134F-6A53-40A0-94F6-D6F1A1BB209A}"/>
    <dgm:cxn modelId="{AE75C364-DBCD-4BCA-A430-97C3DAB8FA43}" srcId="{96003A9C-EEE3-4E46-AC4E-71C3384B84D2}" destId="{D0A2AD28-4C75-4EE2-9267-F56541259506}" srcOrd="4" destOrd="0" parTransId="{76AF2AFC-D286-4F29-8F5C-DF03E104A244}" sibTransId="{974B47BC-F7FD-4039-B652-9DA016B4F96B}"/>
    <dgm:cxn modelId="{72259273-EA0B-49D9-A2BF-576A9E8AA98C}" srcId="{96003A9C-EEE3-4E46-AC4E-71C3384B84D2}" destId="{5F544981-1645-4018-81AC-0FF23DE6D649}" srcOrd="5" destOrd="0" parTransId="{0E9D084B-9097-4135-94D0-BD525FE4C5A2}" sibTransId="{DF5AF905-F57D-4C20-9112-CB9A5EB14037}"/>
    <dgm:cxn modelId="{BD8F0C76-741B-4739-BC0A-5C2A4977B87E}" type="presOf" srcId="{AE9F15EA-3965-4EEC-BDA9-FB672FB94BDD}" destId="{93E753D9-80A2-43D2-AC5A-6C77CF52EE34}" srcOrd="0" destOrd="0" presId="urn:microsoft.com/office/officeart/2005/8/layout/default"/>
    <dgm:cxn modelId="{6DF24576-A71A-4860-AA07-6AC6EFF119E6}" srcId="{96003A9C-EEE3-4E46-AC4E-71C3384B84D2}" destId="{20B5AEE1-7464-493B-BB72-71EC36F4A8EC}" srcOrd="3" destOrd="0" parTransId="{027A1488-420F-4B7B-A82B-95F2A23AE30A}" sibTransId="{458BD3A6-7596-4641-893C-24DF9C90F2C4}"/>
    <dgm:cxn modelId="{3CD74295-3F13-4EED-9C7C-7C3AF91C748E}" srcId="{96003A9C-EEE3-4E46-AC4E-71C3384B84D2}" destId="{3C841473-BBD9-4171-8AB3-BFDC016DED68}" srcOrd="6" destOrd="0" parTransId="{7624547C-5B24-4D70-B4B7-9D7C15C226EA}" sibTransId="{E291E887-BD91-49E8-AE64-BD30E54FE2A1}"/>
    <dgm:cxn modelId="{AE7DB5BE-E6DF-4A76-B081-1FF6428573CB}" type="presOf" srcId="{3C841473-BBD9-4171-8AB3-BFDC016DED68}" destId="{36725AD9-220B-475B-A38D-FC97F3D31BA6}" srcOrd="0" destOrd="0" presId="urn:microsoft.com/office/officeart/2005/8/layout/default"/>
    <dgm:cxn modelId="{5B6E8ED3-8858-4F9E-B5CE-F6BEAE51F186}" type="presOf" srcId="{D0A2AD28-4C75-4EE2-9267-F56541259506}" destId="{42858CB8-3CF8-41E0-98FD-06ADD9B73186}" srcOrd="0" destOrd="0" presId="urn:microsoft.com/office/officeart/2005/8/layout/default"/>
    <dgm:cxn modelId="{CF5B98DB-C3FE-4B55-914C-F29690E12BC2}" type="presOf" srcId="{96003A9C-EEE3-4E46-AC4E-71C3384B84D2}" destId="{877D26F4-D7ED-48F8-90AB-09EC99ACBD3B}" srcOrd="0" destOrd="0" presId="urn:microsoft.com/office/officeart/2005/8/layout/default"/>
    <dgm:cxn modelId="{A6BD10E6-FE9A-4CBD-8502-0AAE688E7706}" type="presOf" srcId="{8036DC86-C08A-4C03-A6DC-56ED9F1BC281}" destId="{76C7C3D6-1F9A-4F29-95F1-37DC54CD81DE}" srcOrd="0" destOrd="0" presId="urn:microsoft.com/office/officeart/2005/8/layout/default"/>
    <dgm:cxn modelId="{EF8998E6-B4A0-466A-9E8B-021E64755017}" srcId="{96003A9C-EEE3-4E46-AC4E-71C3384B84D2}" destId="{8036DC86-C08A-4C03-A6DC-56ED9F1BC281}" srcOrd="1" destOrd="0" parTransId="{07E81B7C-B910-4B13-864F-075C497E1AA0}" sibTransId="{EFB86463-91B1-4E1B-AA8B-5F734F4E6E46}"/>
    <dgm:cxn modelId="{9AE911F4-5BA1-4820-93BA-29A42538B6A9}" srcId="{96003A9C-EEE3-4E46-AC4E-71C3384B84D2}" destId="{C064FBCA-35BB-42AE-B27A-9CF0F99E4599}" srcOrd="2" destOrd="0" parTransId="{76574EE1-242B-4524-AAE4-5A97196E9EBC}" sibTransId="{3E604E89-D774-4CA7-80E6-A557A8682342}"/>
    <dgm:cxn modelId="{65A5ED53-8506-406A-8A7E-DDCB352D4AD7}" type="presParOf" srcId="{877D26F4-D7ED-48F8-90AB-09EC99ACBD3B}" destId="{93E753D9-80A2-43D2-AC5A-6C77CF52EE34}" srcOrd="0" destOrd="0" presId="urn:microsoft.com/office/officeart/2005/8/layout/default"/>
    <dgm:cxn modelId="{A8502AC3-CB14-4EEA-AA4A-BB769F014C7D}" type="presParOf" srcId="{877D26F4-D7ED-48F8-90AB-09EC99ACBD3B}" destId="{381EDB24-57F6-47D3-9701-F326EC8063C4}" srcOrd="1" destOrd="0" presId="urn:microsoft.com/office/officeart/2005/8/layout/default"/>
    <dgm:cxn modelId="{4E49FECF-3A4D-454F-AAC4-066348FDF9D7}" type="presParOf" srcId="{877D26F4-D7ED-48F8-90AB-09EC99ACBD3B}" destId="{76C7C3D6-1F9A-4F29-95F1-37DC54CD81DE}" srcOrd="2" destOrd="0" presId="urn:microsoft.com/office/officeart/2005/8/layout/default"/>
    <dgm:cxn modelId="{366F7686-AC51-4613-BECC-239BBA1DC716}" type="presParOf" srcId="{877D26F4-D7ED-48F8-90AB-09EC99ACBD3B}" destId="{82F69E21-7B58-4394-9263-B893950212C5}" srcOrd="3" destOrd="0" presId="urn:microsoft.com/office/officeart/2005/8/layout/default"/>
    <dgm:cxn modelId="{D722A8E6-1313-41F9-82D8-08ED7ED536B1}" type="presParOf" srcId="{877D26F4-D7ED-48F8-90AB-09EC99ACBD3B}" destId="{5A0DB581-61B0-414E-BA29-06EF0A88D479}" srcOrd="4" destOrd="0" presId="urn:microsoft.com/office/officeart/2005/8/layout/default"/>
    <dgm:cxn modelId="{C2F62CBA-5FE5-4F03-BB8C-1FDE06BB5ED1}" type="presParOf" srcId="{877D26F4-D7ED-48F8-90AB-09EC99ACBD3B}" destId="{F7880C54-8CC4-401E-876D-97BBFFE52F83}" srcOrd="5" destOrd="0" presId="urn:microsoft.com/office/officeart/2005/8/layout/default"/>
    <dgm:cxn modelId="{5C14261C-4E45-4B11-85EE-7E59A2C360F8}" type="presParOf" srcId="{877D26F4-D7ED-48F8-90AB-09EC99ACBD3B}" destId="{B49A1258-FF21-4531-83E3-2317CDD8D159}" srcOrd="6" destOrd="0" presId="urn:microsoft.com/office/officeart/2005/8/layout/default"/>
    <dgm:cxn modelId="{A848E9E6-FEC7-4D76-8F3A-66E50703B4DE}" type="presParOf" srcId="{877D26F4-D7ED-48F8-90AB-09EC99ACBD3B}" destId="{149BC6C6-DA53-46C9-8059-8BFEB123B73B}" srcOrd="7" destOrd="0" presId="urn:microsoft.com/office/officeart/2005/8/layout/default"/>
    <dgm:cxn modelId="{FB677FCD-2B27-43D3-9008-FB0047884670}" type="presParOf" srcId="{877D26F4-D7ED-48F8-90AB-09EC99ACBD3B}" destId="{42858CB8-3CF8-41E0-98FD-06ADD9B73186}" srcOrd="8" destOrd="0" presId="urn:microsoft.com/office/officeart/2005/8/layout/default"/>
    <dgm:cxn modelId="{4C0D7477-20F3-442B-9F11-C6EC29C2E64B}" type="presParOf" srcId="{877D26F4-D7ED-48F8-90AB-09EC99ACBD3B}" destId="{24808E13-106D-4C03-B86E-844BFB4DAC53}" srcOrd="9" destOrd="0" presId="urn:microsoft.com/office/officeart/2005/8/layout/default"/>
    <dgm:cxn modelId="{03554E9F-3008-4D02-A2EF-A67ECF06BE17}" type="presParOf" srcId="{877D26F4-D7ED-48F8-90AB-09EC99ACBD3B}" destId="{65FEC942-F478-4EB7-8EB8-35CAC0665308}" srcOrd="10" destOrd="0" presId="urn:microsoft.com/office/officeart/2005/8/layout/default"/>
    <dgm:cxn modelId="{C505AFC8-735E-4ACB-8925-6B0AD410A92E}" type="presParOf" srcId="{877D26F4-D7ED-48F8-90AB-09EC99ACBD3B}" destId="{12014D64-F92B-4755-9569-1B056988CD20}" srcOrd="11" destOrd="0" presId="urn:microsoft.com/office/officeart/2005/8/layout/default"/>
    <dgm:cxn modelId="{CDC3AF98-17F7-4D67-9D77-00835925CF1D}" type="presParOf" srcId="{877D26F4-D7ED-48F8-90AB-09EC99ACBD3B}" destId="{36725AD9-220B-475B-A38D-FC97F3D31BA6}"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C32E80-4164-4551-8FF4-512412112BFB}"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59835202-4137-4155-AB8D-F71219D99C39}">
      <dgm:prSet custT="1"/>
      <dgm:spPr/>
      <dgm:t>
        <a:bodyPr/>
        <a:lstStyle/>
        <a:p>
          <a:r>
            <a:rPr lang="af-ZA" sz="1400"/>
            <a:t>physical injuries </a:t>
          </a:r>
          <a:endParaRPr lang="en-US" sz="1400"/>
        </a:p>
      </dgm:t>
    </dgm:pt>
    <dgm:pt modelId="{7579D775-4DFD-4DE9-9F9F-C898FA7292FE}" type="parTrans" cxnId="{7D5EC540-D67E-47D4-900B-A78605C75C38}">
      <dgm:prSet/>
      <dgm:spPr/>
      <dgm:t>
        <a:bodyPr/>
        <a:lstStyle/>
        <a:p>
          <a:endParaRPr lang="en-US" sz="2000"/>
        </a:p>
      </dgm:t>
    </dgm:pt>
    <dgm:pt modelId="{C4F52787-88CA-4B61-8A87-4DEADCB54D58}" type="sibTrans" cxnId="{7D5EC540-D67E-47D4-900B-A78605C75C38}">
      <dgm:prSet/>
      <dgm:spPr/>
      <dgm:t>
        <a:bodyPr/>
        <a:lstStyle/>
        <a:p>
          <a:endParaRPr lang="en-US" sz="2000"/>
        </a:p>
      </dgm:t>
    </dgm:pt>
    <dgm:pt modelId="{E6C6D35D-8556-42CA-90A5-1B38F2239C48}">
      <dgm:prSet custT="1"/>
      <dgm:spPr/>
      <dgm:t>
        <a:bodyPr/>
        <a:lstStyle/>
        <a:p>
          <a:r>
            <a:rPr lang="af-ZA" sz="1400"/>
            <a:t>trauma </a:t>
          </a:r>
          <a:endParaRPr lang="en-US" sz="1400"/>
        </a:p>
      </dgm:t>
    </dgm:pt>
    <dgm:pt modelId="{FE5904CA-F8DC-434F-8A05-AD9AA73503A2}" type="parTrans" cxnId="{2208CE75-39CE-450E-A0FD-F05B4839988C}">
      <dgm:prSet/>
      <dgm:spPr/>
      <dgm:t>
        <a:bodyPr/>
        <a:lstStyle/>
        <a:p>
          <a:endParaRPr lang="en-US" sz="2000"/>
        </a:p>
      </dgm:t>
    </dgm:pt>
    <dgm:pt modelId="{3A607CF5-5D1D-4A9B-9738-A27747958A3C}" type="sibTrans" cxnId="{2208CE75-39CE-450E-A0FD-F05B4839988C}">
      <dgm:prSet/>
      <dgm:spPr/>
      <dgm:t>
        <a:bodyPr/>
        <a:lstStyle/>
        <a:p>
          <a:endParaRPr lang="en-US" sz="2000"/>
        </a:p>
      </dgm:t>
    </dgm:pt>
    <dgm:pt modelId="{D4238345-90DF-40F4-9BF4-5DB74AB799CD}">
      <dgm:prSet custT="1"/>
      <dgm:spPr/>
      <dgm:t>
        <a:bodyPr/>
        <a:lstStyle/>
        <a:p>
          <a:r>
            <a:rPr lang="af-ZA" sz="1400"/>
            <a:t>unwanted pregnancy </a:t>
          </a:r>
          <a:endParaRPr lang="en-US" sz="1400"/>
        </a:p>
      </dgm:t>
    </dgm:pt>
    <dgm:pt modelId="{A186CE20-9D25-4551-9AFD-725C107988D8}" type="parTrans" cxnId="{C78BDC47-6A7B-4C2D-8841-224FFEFCD5B2}">
      <dgm:prSet/>
      <dgm:spPr/>
      <dgm:t>
        <a:bodyPr/>
        <a:lstStyle/>
        <a:p>
          <a:endParaRPr lang="en-US" sz="2000"/>
        </a:p>
      </dgm:t>
    </dgm:pt>
    <dgm:pt modelId="{CAA3FFD7-651C-4504-82A2-08BE479DCD0C}" type="sibTrans" cxnId="{C78BDC47-6A7B-4C2D-8841-224FFEFCD5B2}">
      <dgm:prSet/>
      <dgm:spPr/>
      <dgm:t>
        <a:bodyPr/>
        <a:lstStyle/>
        <a:p>
          <a:endParaRPr lang="en-US" sz="2000"/>
        </a:p>
      </dgm:t>
    </dgm:pt>
    <dgm:pt modelId="{A71FD3C2-A2BF-4922-B3CA-689536992F5C}">
      <dgm:prSet custT="1"/>
      <dgm:spPr/>
      <dgm:t>
        <a:bodyPr/>
        <a:lstStyle/>
        <a:p>
          <a:r>
            <a:rPr lang="af-ZA" sz="1400"/>
            <a:t>STIs, including HIV </a:t>
          </a:r>
          <a:endParaRPr lang="en-US" sz="1400"/>
        </a:p>
      </dgm:t>
    </dgm:pt>
    <dgm:pt modelId="{0018EEF6-7AC4-49C9-AA23-5154B2E55757}" type="parTrans" cxnId="{5E27D2FB-439F-419C-A1F5-3E6A7572CA6E}">
      <dgm:prSet/>
      <dgm:spPr/>
      <dgm:t>
        <a:bodyPr/>
        <a:lstStyle/>
        <a:p>
          <a:endParaRPr lang="en-US" sz="2000"/>
        </a:p>
      </dgm:t>
    </dgm:pt>
    <dgm:pt modelId="{B7FA1C52-FE94-432B-B741-4F0554D64A2D}" type="sibTrans" cxnId="{5E27D2FB-439F-419C-A1F5-3E6A7572CA6E}">
      <dgm:prSet/>
      <dgm:spPr/>
      <dgm:t>
        <a:bodyPr/>
        <a:lstStyle/>
        <a:p>
          <a:endParaRPr lang="en-US" sz="2000"/>
        </a:p>
      </dgm:t>
    </dgm:pt>
    <dgm:pt modelId="{7D9CAED1-EA32-46CD-ADC0-5F82A81011AC}">
      <dgm:prSet custT="1"/>
      <dgm:spPr/>
      <dgm:t>
        <a:bodyPr/>
        <a:lstStyle/>
        <a:p>
          <a:r>
            <a:rPr lang="af-ZA" sz="1400"/>
            <a:t>Victims may need: </a:t>
          </a:r>
          <a:endParaRPr lang="en-US" sz="1400"/>
        </a:p>
      </dgm:t>
    </dgm:pt>
    <dgm:pt modelId="{C7E442B2-6B51-4A2A-84B7-045999CD4335}" type="parTrans" cxnId="{D766D168-43BD-4765-9970-943AF4BB6AC6}">
      <dgm:prSet/>
      <dgm:spPr/>
      <dgm:t>
        <a:bodyPr/>
        <a:lstStyle/>
        <a:p>
          <a:endParaRPr lang="en-US" sz="2000"/>
        </a:p>
      </dgm:t>
    </dgm:pt>
    <dgm:pt modelId="{7F6D8F84-AB4D-4D81-A6C9-E04D784C6F13}" type="sibTrans" cxnId="{D766D168-43BD-4765-9970-943AF4BB6AC6}">
      <dgm:prSet/>
      <dgm:spPr/>
      <dgm:t>
        <a:bodyPr/>
        <a:lstStyle/>
        <a:p>
          <a:endParaRPr lang="en-US" sz="2000"/>
        </a:p>
      </dgm:t>
    </dgm:pt>
    <dgm:pt modelId="{DE952702-D75B-4621-B919-ABCBC42DDDB7}">
      <dgm:prSet custT="1"/>
      <dgm:spPr/>
      <dgm:t>
        <a:bodyPr/>
        <a:lstStyle/>
        <a:p>
          <a:r>
            <a:rPr lang="af-ZA" sz="1400"/>
            <a:t>medical care </a:t>
          </a:r>
          <a:endParaRPr lang="en-US" sz="1400"/>
        </a:p>
      </dgm:t>
    </dgm:pt>
    <dgm:pt modelId="{DB5C6536-677D-4CAE-A644-03C3E454C10B}" type="parTrans" cxnId="{9836172D-C0AB-42BF-B55C-70B642651246}">
      <dgm:prSet/>
      <dgm:spPr/>
      <dgm:t>
        <a:bodyPr/>
        <a:lstStyle/>
        <a:p>
          <a:endParaRPr lang="en-US" sz="2000"/>
        </a:p>
      </dgm:t>
    </dgm:pt>
    <dgm:pt modelId="{7B0C9996-5995-4018-BB23-F46CE239182B}" type="sibTrans" cxnId="{9836172D-C0AB-42BF-B55C-70B642651246}">
      <dgm:prSet/>
      <dgm:spPr/>
      <dgm:t>
        <a:bodyPr/>
        <a:lstStyle/>
        <a:p>
          <a:endParaRPr lang="en-US" sz="2000"/>
        </a:p>
      </dgm:t>
    </dgm:pt>
    <dgm:pt modelId="{DF23A55D-AC2C-4869-AE79-37F44B3EED3D}">
      <dgm:prSet custT="1"/>
      <dgm:spPr/>
      <dgm:t>
        <a:bodyPr/>
        <a:lstStyle/>
        <a:p>
          <a:r>
            <a:rPr lang="af-ZA" sz="1400"/>
            <a:t>counselling </a:t>
          </a:r>
          <a:endParaRPr lang="en-US" sz="1400"/>
        </a:p>
      </dgm:t>
    </dgm:pt>
    <dgm:pt modelId="{5950603E-5023-4F04-9AC4-DF416876B00C}" type="parTrans" cxnId="{33E7A8FD-6ED7-4343-94A0-27F2115B1A26}">
      <dgm:prSet/>
      <dgm:spPr/>
      <dgm:t>
        <a:bodyPr/>
        <a:lstStyle/>
        <a:p>
          <a:endParaRPr lang="en-US" sz="2000"/>
        </a:p>
      </dgm:t>
    </dgm:pt>
    <dgm:pt modelId="{A4F2FECE-2B38-43E6-98E3-7E85E62C65FC}" type="sibTrans" cxnId="{33E7A8FD-6ED7-4343-94A0-27F2115B1A26}">
      <dgm:prSet/>
      <dgm:spPr/>
      <dgm:t>
        <a:bodyPr/>
        <a:lstStyle/>
        <a:p>
          <a:endParaRPr lang="en-US" sz="2000"/>
        </a:p>
      </dgm:t>
    </dgm:pt>
    <dgm:pt modelId="{8941117D-852A-4684-9B23-569B4F0A1E46}">
      <dgm:prSet custT="1"/>
      <dgm:spPr/>
      <dgm:t>
        <a:bodyPr/>
        <a:lstStyle/>
        <a:p>
          <a:r>
            <a:rPr lang="af-ZA" sz="1400" dirty="0" err="1"/>
            <a:t>emotional</a:t>
          </a:r>
          <a:r>
            <a:rPr lang="af-ZA" sz="1400" dirty="0"/>
            <a:t> </a:t>
          </a:r>
          <a:r>
            <a:rPr lang="af-ZA" sz="1400" dirty="0" err="1"/>
            <a:t>support</a:t>
          </a:r>
          <a:endParaRPr lang="en-US" sz="1400" dirty="0"/>
        </a:p>
      </dgm:t>
    </dgm:pt>
    <dgm:pt modelId="{B403E1F7-A15B-4D67-9BB7-DDB3D8E8128F}" type="parTrans" cxnId="{255BDCB9-25B0-47BC-9499-7DB3C0CB3A07}">
      <dgm:prSet/>
      <dgm:spPr/>
      <dgm:t>
        <a:bodyPr/>
        <a:lstStyle/>
        <a:p>
          <a:endParaRPr lang="en-US" sz="2000"/>
        </a:p>
      </dgm:t>
    </dgm:pt>
    <dgm:pt modelId="{6D9506E1-86ED-41A4-90AA-E74C4D31903F}" type="sibTrans" cxnId="{255BDCB9-25B0-47BC-9499-7DB3C0CB3A07}">
      <dgm:prSet/>
      <dgm:spPr/>
      <dgm:t>
        <a:bodyPr/>
        <a:lstStyle/>
        <a:p>
          <a:endParaRPr lang="en-US" sz="2000"/>
        </a:p>
      </dgm:t>
    </dgm:pt>
    <dgm:pt modelId="{BD3AEBF3-F7D5-44B6-895F-05FEF6D366AF}" type="pres">
      <dgm:prSet presAssocID="{77C32E80-4164-4551-8FF4-512412112BFB}" presName="linear" presStyleCnt="0">
        <dgm:presLayoutVars>
          <dgm:dir/>
          <dgm:animLvl val="lvl"/>
          <dgm:resizeHandles val="exact"/>
        </dgm:presLayoutVars>
      </dgm:prSet>
      <dgm:spPr/>
    </dgm:pt>
    <dgm:pt modelId="{D9A7B1CE-D10B-4789-962D-63CB32F2D4C2}" type="pres">
      <dgm:prSet presAssocID="{59835202-4137-4155-AB8D-F71219D99C39}" presName="parentLin" presStyleCnt="0"/>
      <dgm:spPr/>
    </dgm:pt>
    <dgm:pt modelId="{AC4C2712-0581-45D9-B2C5-CC725835B3B3}" type="pres">
      <dgm:prSet presAssocID="{59835202-4137-4155-AB8D-F71219D99C39}" presName="parentLeftMargin" presStyleLbl="node1" presStyleIdx="0" presStyleCnt="5"/>
      <dgm:spPr/>
    </dgm:pt>
    <dgm:pt modelId="{782B04B0-758B-4E44-AD44-7C4FD1AF7056}" type="pres">
      <dgm:prSet presAssocID="{59835202-4137-4155-AB8D-F71219D99C39}" presName="parentText" presStyleLbl="node1" presStyleIdx="0" presStyleCnt="5">
        <dgm:presLayoutVars>
          <dgm:chMax val="0"/>
          <dgm:bulletEnabled val="1"/>
        </dgm:presLayoutVars>
      </dgm:prSet>
      <dgm:spPr/>
    </dgm:pt>
    <dgm:pt modelId="{9BA98EDA-0114-488B-B1D8-96EF57668616}" type="pres">
      <dgm:prSet presAssocID="{59835202-4137-4155-AB8D-F71219D99C39}" presName="negativeSpace" presStyleCnt="0"/>
      <dgm:spPr/>
    </dgm:pt>
    <dgm:pt modelId="{E2C49CE7-5FB1-4616-980A-CFB2D29AB8D1}" type="pres">
      <dgm:prSet presAssocID="{59835202-4137-4155-AB8D-F71219D99C39}" presName="childText" presStyleLbl="conFgAcc1" presStyleIdx="0" presStyleCnt="5">
        <dgm:presLayoutVars>
          <dgm:bulletEnabled val="1"/>
        </dgm:presLayoutVars>
      </dgm:prSet>
      <dgm:spPr/>
    </dgm:pt>
    <dgm:pt modelId="{E6292591-0211-4022-8635-30C2D258577E}" type="pres">
      <dgm:prSet presAssocID="{C4F52787-88CA-4B61-8A87-4DEADCB54D58}" presName="spaceBetweenRectangles" presStyleCnt="0"/>
      <dgm:spPr/>
    </dgm:pt>
    <dgm:pt modelId="{21C95CC3-ADD1-456F-B821-78CE05450DF2}" type="pres">
      <dgm:prSet presAssocID="{E6C6D35D-8556-42CA-90A5-1B38F2239C48}" presName="parentLin" presStyleCnt="0"/>
      <dgm:spPr/>
    </dgm:pt>
    <dgm:pt modelId="{02804103-219E-48ED-98B1-A80F004B3F32}" type="pres">
      <dgm:prSet presAssocID="{E6C6D35D-8556-42CA-90A5-1B38F2239C48}" presName="parentLeftMargin" presStyleLbl="node1" presStyleIdx="0" presStyleCnt="5"/>
      <dgm:spPr/>
    </dgm:pt>
    <dgm:pt modelId="{F55F98FE-D47D-4807-81C0-AF19D2A7E3BC}" type="pres">
      <dgm:prSet presAssocID="{E6C6D35D-8556-42CA-90A5-1B38F2239C48}" presName="parentText" presStyleLbl="node1" presStyleIdx="1" presStyleCnt="5">
        <dgm:presLayoutVars>
          <dgm:chMax val="0"/>
          <dgm:bulletEnabled val="1"/>
        </dgm:presLayoutVars>
      </dgm:prSet>
      <dgm:spPr/>
    </dgm:pt>
    <dgm:pt modelId="{BA4E4940-A852-4627-8039-7C6C78DE6F55}" type="pres">
      <dgm:prSet presAssocID="{E6C6D35D-8556-42CA-90A5-1B38F2239C48}" presName="negativeSpace" presStyleCnt="0"/>
      <dgm:spPr/>
    </dgm:pt>
    <dgm:pt modelId="{953EE309-092E-47D2-B280-A820519E672C}" type="pres">
      <dgm:prSet presAssocID="{E6C6D35D-8556-42CA-90A5-1B38F2239C48}" presName="childText" presStyleLbl="conFgAcc1" presStyleIdx="1" presStyleCnt="5">
        <dgm:presLayoutVars>
          <dgm:bulletEnabled val="1"/>
        </dgm:presLayoutVars>
      </dgm:prSet>
      <dgm:spPr/>
    </dgm:pt>
    <dgm:pt modelId="{97494E84-7DC8-47D6-99B7-FC3FCB3B50AD}" type="pres">
      <dgm:prSet presAssocID="{3A607CF5-5D1D-4A9B-9738-A27747958A3C}" presName="spaceBetweenRectangles" presStyleCnt="0"/>
      <dgm:spPr/>
    </dgm:pt>
    <dgm:pt modelId="{405377BC-3380-41FE-B91A-DF212F3E87F9}" type="pres">
      <dgm:prSet presAssocID="{D4238345-90DF-40F4-9BF4-5DB74AB799CD}" presName="parentLin" presStyleCnt="0"/>
      <dgm:spPr/>
    </dgm:pt>
    <dgm:pt modelId="{C84A8519-9E30-4764-8146-14D6685E4189}" type="pres">
      <dgm:prSet presAssocID="{D4238345-90DF-40F4-9BF4-5DB74AB799CD}" presName="parentLeftMargin" presStyleLbl="node1" presStyleIdx="1" presStyleCnt="5"/>
      <dgm:spPr/>
    </dgm:pt>
    <dgm:pt modelId="{18448D12-2424-4F62-8EC4-2598D0CAEF27}" type="pres">
      <dgm:prSet presAssocID="{D4238345-90DF-40F4-9BF4-5DB74AB799CD}" presName="parentText" presStyleLbl="node1" presStyleIdx="2" presStyleCnt="5">
        <dgm:presLayoutVars>
          <dgm:chMax val="0"/>
          <dgm:bulletEnabled val="1"/>
        </dgm:presLayoutVars>
      </dgm:prSet>
      <dgm:spPr/>
    </dgm:pt>
    <dgm:pt modelId="{AF0D7E90-D6FD-451C-9A23-6CC19536666E}" type="pres">
      <dgm:prSet presAssocID="{D4238345-90DF-40F4-9BF4-5DB74AB799CD}" presName="negativeSpace" presStyleCnt="0"/>
      <dgm:spPr/>
    </dgm:pt>
    <dgm:pt modelId="{F7D5134E-6E72-4141-B4F1-F0CF725F72D9}" type="pres">
      <dgm:prSet presAssocID="{D4238345-90DF-40F4-9BF4-5DB74AB799CD}" presName="childText" presStyleLbl="conFgAcc1" presStyleIdx="2" presStyleCnt="5">
        <dgm:presLayoutVars>
          <dgm:bulletEnabled val="1"/>
        </dgm:presLayoutVars>
      </dgm:prSet>
      <dgm:spPr/>
    </dgm:pt>
    <dgm:pt modelId="{1F8E5AF4-1454-41B4-8E40-C2AA8F1FB11A}" type="pres">
      <dgm:prSet presAssocID="{CAA3FFD7-651C-4504-82A2-08BE479DCD0C}" presName="spaceBetweenRectangles" presStyleCnt="0"/>
      <dgm:spPr/>
    </dgm:pt>
    <dgm:pt modelId="{05AE0062-A2C2-41AF-A9DE-6DFF0E9A0597}" type="pres">
      <dgm:prSet presAssocID="{A71FD3C2-A2BF-4922-B3CA-689536992F5C}" presName="parentLin" presStyleCnt="0"/>
      <dgm:spPr/>
    </dgm:pt>
    <dgm:pt modelId="{E7086A74-3938-43F9-BBC2-DEABE1F86DA5}" type="pres">
      <dgm:prSet presAssocID="{A71FD3C2-A2BF-4922-B3CA-689536992F5C}" presName="parentLeftMargin" presStyleLbl="node1" presStyleIdx="2" presStyleCnt="5"/>
      <dgm:spPr/>
    </dgm:pt>
    <dgm:pt modelId="{4D0342B2-3781-45A9-8CC6-B599CF807B9C}" type="pres">
      <dgm:prSet presAssocID="{A71FD3C2-A2BF-4922-B3CA-689536992F5C}" presName="parentText" presStyleLbl="node1" presStyleIdx="3" presStyleCnt="5">
        <dgm:presLayoutVars>
          <dgm:chMax val="0"/>
          <dgm:bulletEnabled val="1"/>
        </dgm:presLayoutVars>
      </dgm:prSet>
      <dgm:spPr/>
    </dgm:pt>
    <dgm:pt modelId="{4CE14244-8A5C-47C3-96B4-F2AB2C28CCBD}" type="pres">
      <dgm:prSet presAssocID="{A71FD3C2-A2BF-4922-B3CA-689536992F5C}" presName="negativeSpace" presStyleCnt="0"/>
      <dgm:spPr/>
    </dgm:pt>
    <dgm:pt modelId="{DC9F4FC7-A49A-4896-BFDC-C94F91151C4E}" type="pres">
      <dgm:prSet presAssocID="{A71FD3C2-A2BF-4922-B3CA-689536992F5C}" presName="childText" presStyleLbl="conFgAcc1" presStyleIdx="3" presStyleCnt="5">
        <dgm:presLayoutVars>
          <dgm:bulletEnabled val="1"/>
        </dgm:presLayoutVars>
      </dgm:prSet>
      <dgm:spPr/>
    </dgm:pt>
    <dgm:pt modelId="{73D8AC9E-1DB1-4D53-AD39-45B0F8D27A3E}" type="pres">
      <dgm:prSet presAssocID="{B7FA1C52-FE94-432B-B741-4F0554D64A2D}" presName="spaceBetweenRectangles" presStyleCnt="0"/>
      <dgm:spPr/>
    </dgm:pt>
    <dgm:pt modelId="{2B1CB744-5CC5-4A67-B8EB-AAC0A43DB482}" type="pres">
      <dgm:prSet presAssocID="{7D9CAED1-EA32-46CD-ADC0-5F82A81011AC}" presName="parentLin" presStyleCnt="0"/>
      <dgm:spPr/>
    </dgm:pt>
    <dgm:pt modelId="{AF01F393-4807-4D53-BD4C-42E41ABA7E92}" type="pres">
      <dgm:prSet presAssocID="{7D9CAED1-EA32-46CD-ADC0-5F82A81011AC}" presName="parentLeftMargin" presStyleLbl="node1" presStyleIdx="3" presStyleCnt="5"/>
      <dgm:spPr/>
    </dgm:pt>
    <dgm:pt modelId="{CD35AB54-EFDF-4F28-BCE8-8367A35BE751}" type="pres">
      <dgm:prSet presAssocID="{7D9CAED1-EA32-46CD-ADC0-5F82A81011AC}" presName="parentText" presStyleLbl="node1" presStyleIdx="4" presStyleCnt="5">
        <dgm:presLayoutVars>
          <dgm:chMax val="0"/>
          <dgm:bulletEnabled val="1"/>
        </dgm:presLayoutVars>
      </dgm:prSet>
      <dgm:spPr/>
    </dgm:pt>
    <dgm:pt modelId="{1EF05453-7AC5-4C94-A98B-DCF940A2FC84}" type="pres">
      <dgm:prSet presAssocID="{7D9CAED1-EA32-46CD-ADC0-5F82A81011AC}" presName="negativeSpace" presStyleCnt="0"/>
      <dgm:spPr/>
    </dgm:pt>
    <dgm:pt modelId="{84238B29-D550-469D-BD6E-82418E633D2B}" type="pres">
      <dgm:prSet presAssocID="{7D9CAED1-EA32-46CD-ADC0-5F82A81011AC}" presName="childText" presStyleLbl="conFgAcc1" presStyleIdx="4" presStyleCnt="5">
        <dgm:presLayoutVars>
          <dgm:bulletEnabled val="1"/>
        </dgm:presLayoutVars>
      </dgm:prSet>
      <dgm:spPr/>
    </dgm:pt>
  </dgm:ptLst>
  <dgm:cxnLst>
    <dgm:cxn modelId="{D9AD2F11-DCFE-469D-B37D-E9A22903667F}" type="presOf" srcId="{A71FD3C2-A2BF-4922-B3CA-689536992F5C}" destId="{E7086A74-3938-43F9-BBC2-DEABE1F86DA5}" srcOrd="0" destOrd="0" presId="urn:microsoft.com/office/officeart/2005/8/layout/list1"/>
    <dgm:cxn modelId="{9836172D-C0AB-42BF-B55C-70B642651246}" srcId="{7D9CAED1-EA32-46CD-ADC0-5F82A81011AC}" destId="{DE952702-D75B-4621-B919-ABCBC42DDDB7}" srcOrd="0" destOrd="0" parTransId="{DB5C6536-677D-4CAE-A644-03C3E454C10B}" sibTransId="{7B0C9996-5995-4018-BB23-F46CE239182B}"/>
    <dgm:cxn modelId="{DD40692F-7A4D-4A4B-8435-9EB4F62C6937}" type="presOf" srcId="{59835202-4137-4155-AB8D-F71219D99C39}" destId="{782B04B0-758B-4E44-AD44-7C4FD1AF7056}" srcOrd="1" destOrd="0" presId="urn:microsoft.com/office/officeart/2005/8/layout/list1"/>
    <dgm:cxn modelId="{6A55E03C-D435-4B35-B677-B069D7605B26}" type="presOf" srcId="{77C32E80-4164-4551-8FF4-512412112BFB}" destId="{BD3AEBF3-F7D5-44B6-895F-05FEF6D366AF}" srcOrd="0" destOrd="0" presId="urn:microsoft.com/office/officeart/2005/8/layout/list1"/>
    <dgm:cxn modelId="{7D5EC540-D67E-47D4-900B-A78605C75C38}" srcId="{77C32E80-4164-4551-8FF4-512412112BFB}" destId="{59835202-4137-4155-AB8D-F71219D99C39}" srcOrd="0" destOrd="0" parTransId="{7579D775-4DFD-4DE9-9F9F-C898FA7292FE}" sibTransId="{C4F52787-88CA-4B61-8A87-4DEADCB54D58}"/>
    <dgm:cxn modelId="{B0ACD264-6D89-4A94-A950-62FA29737B35}" type="presOf" srcId="{E6C6D35D-8556-42CA-90A5-1B38F2239C48}" destId="{02804103-219E-48ED-98B1-A80F004B3F32}" srcOrd="0" destOrd="0" presId="urn:microsoft.com/office/officeart/2005/8/layout/list1"/>
    <dgm:cxn modelId="{C78BDC47-6A7B-4C2D-8841-224FFEFCD5B2}" srcId="{77C32E80-4164-4551-8FF4-512412112BFB}" destId="{D4238345-90DF-40F4-9BF4-5DB74AB799CD}" srcOrd="2" destOrd="0" parTransId="{A186CE20-9D25-4551-9AFD-725C107988D8}" sibTransId="{CAA3FFD7-651C-4504-82A2-08BE479DCD0C}"/>
    <dgm:cxn modelId="{E23B8568-9727-4ABF-AE00-5442A15AD91F}" type="presOf" srcId="{7D9CAED1-EA32-46CD-ADC0-5F82A81011AC}" destId="{CD35AB54-EFDF-4F28-BCE8-8367A35BE751}" srcOrd="1" destOrd="0" presId="urn:microsoft.com/office/officeart/2005/8/layout/list1"/>
    <dgm:cxn modelId="{D766D168-43BD-4765-9970-943AF4BB6AC6}" srcId="{77C32E80-4164-4551-8FF4-512412112BFB}" destId="{7D9CAED1-EA32-46CD-ADC0-5F82A81011AC}" srcOrd="4" destOrd="0" parTransId="{C7E442B2-6B51-4A2A-84B7-045999CD4335}" sibTransId="{7F6D8F84-AB4D-4D81-A6C9-E04D784C6F13}"/>
    <dgm:cxn modelId="{2208CE75-39CE-450E-A0FD-F05B4839988C}" srcId="{77C32E80-4164-4551-8FF4-512412112BFB}" destId="{E6C6D35D-8556-42CA-90A5-1B38F2239C48}" srcOrd="1" destOrd="0" parTransId="{FE5904CA-F8DC-434F-8A05-AD9AA73503A2}" sibTransId="{3A607CF5-5D1D-4A9B-9738-A27747958A3C}"/>
    <dgm:cxn modelId="{2870A578-674D-4E5D-9316-41BF5FE9D579}" type="presOf" srcId="{DF23A55D-AC2C-4869-AE79-37F44B3EED3D}" destId="{84238B29-D550-469D-BD6E-82418E633D2B}" srcOrd="0" destOrd="1" presId="urn:microsoft.com/office/officeart/2005/8/layout/list1"/>
    <dgm:cxn modelId="{B40B0493-A0AE-4C0D-AFF3-D0C538DAA816}" type="presOf" srcId="{DE952702-D75B-4621-B919-ABCBC42DDDB7}" destId="{84238B29-D550-469D-BD6E-82418E633D2B}" srcOrd="0" destOrd="0" presId="urn:microsoft.com/office/officeart/2005/8/layout/list1"/>
    <dgm:cxn modelId="{5B441697-A4FD-435F-8B4C-6D0537A6B96B}" type="presOf" srcId="{E6C6D35D-8556-42CA-90A5-1B38F2239C48}" destId="{F55F98FE-D47D-4807-81C0-AF19D2A7E3BC}" srcOrd="1" destOrd="0" presId="urn:microsoft.com/office/officeart/2005/8/layout/list1"/>
    <dgm:cxn modelId="{A27A4CB8-CC23-447D-8C80-80D91A15B395}" type="presOf" srcId="{7D9CAED1-EA32-46CD-ADC0-5F82A81011AC}" destId="{AF01F393-4807-4D53-BD4C-42E41ABA7E92}" srcOrd="0" destOrd="0" presId="urn:microsoft.com/office/officeart/2005/8/layout/list1"/>
    <dgm:cxn modelId="{255BDCB9-25B0-47BC-9499-7DB3C0CB3A07}" srcId="{7D9CAED1-EA32-46CD-ADC0-5F82A81011AC}" destId="{8941117D-852A-4684-9B23-569B4F0A1E46}" srcOrd="2" destOrd="0" parTransId="{B403E1F7-A15B-4D67-9BB7-DDB3D8E8128F}" sibTransId="{6D9506E1-86ED-41A4-90AA-E74C4D31903F}"/>
    <dgm:cxn modelId="{11F36AC4-6AB0-48D2-ABC8-9325EC74BA45}" type="presOf" srcId="{D4238345-90DF-40F4-9BF4-5DB74AB799CD}" destId="{18448D12-2424-4F62-8EC4-2598D0CAEF27}" srcOrd="1" destOrd="0" presId="urn:microsoft.com/office/officeart/2005/8/layout/list1"/>
    <dgm:cxn modelId="{8E19D3EE-3AC2-4E9D-86F3-E7CAD0D05D21}" type="presOf" srcId="{59835202-4137-4155-AB8D-F71219D99C39}" destId="{AC4C2712-0581-45D9-B2C5-CC725835B3B3}" srcOrd="0" destOrd="0" presId="urn:microsoft.com/office/officeart/2005/8/layout/list1"/>
    <dgm:cxn modelId="{5C7200F5-28C2-42B9-AE8C-B73931F2EE79}" type="presOf" srcId="{D4238345-90DF-40F4-9BF4-5DB74AB799CD}" destId="{C84A8519-9E30-4764-8146-14D6685E4189}" srcOrd="0" destOrd="0" presId="urn:microsoft.com/office/officeart/2005/8/layout/list1"/>
    <dgm:cxn modelId="{5E27D2FB-439F-419C-A1F5-3E6A7572CA6E}" srcId="{77C32E80-4164-4551-8FF4-512412112BFB}" destId="{A71FD3C2-A2BF-4922-B3CA-689536992F5C}" srcOrd="3" destOrd="0" parTransId="{0018EEF6-7AC4-49C9-AA23-5154B2E55757}" sibTransId="{B7FA1C52-FE94-432B-B741-4F0554D64A2D}"/>
    <dgm:cxn modelId="{33E7A8FD-6ED7-4343-94A0-27F2115B1A26}" srcId="{7D9CAED1-EA32-46CD-ADC0-5F82A81011AC}" destId="{DF23A55D-AC2C-4869-AE79-37F44B3EED3D}" srcOrd="1" destOrd="0" parTransId="{5950603E-5023-4F04-9AC4-DF416876B00C}" sibTransId="{A4F2FECE-2B38-43E6-98E3-7E85E62C65FC}"/>
    <dgm:cxn modelId="{62DCF4FD-75A5-4D6D-BD0B-986F029750D0}" type="presOf" srcId="{A71FD3C2-A2BF-4922-B3CA-689536992F5C}" destId="{4D0342B2-3781-45A9-8CC6-B599CF807B9C}" srcOrd="1" destOrd="0" presId="urn:microsoft.com/office/officeart/2005/8/layout/list1"/>
    <dgm:cxn modelId="{E530B6FF-BC9E-4FB1-A3E7-52FB2689A21A}" type="presOf" srcId="{8941117D-852A-4684-9B23-569B4F0A1E46}" destId="{84238B29-D550-469D-BD6E-82418E633D2B}" srcOrd="0" destOrd="2" presId="urn:microsoft.com/office/officeart/2005/8/layout/list1"/>
    <dgm:cxn modelId="{12E13341-412E-4844-AD57-23189D5E0ABC}" type="presParOf" srcId="{BD3AEBF3-F7D5-44B6-895F-05FEF6D366AF}" destId="{D9A7B1CE-D10B-4789-962D-63CB32F2D4C2}" srcOrd="0" destOrd="0" presId="urn:microsoft.com/office/officeart/2005/8/layout/list1"/>
    <dgm:cxn modelId="{16CFC382-C8AD-48E4-B193-3AA4142CAA38}" type="presParOf" srcId="{D9A7B1CE-D10B-4789-962D-63CB32F2D4C2}" destId="{AC4C2712-0581-45D9-B2C5-CC725835B3B3}" srcOrd="0" destOrd="0" presId="urn:microsoft.com/office/officeart/2005/8/layout/list1"/>
    <dgm:cxn modelId="{594153EF-3041-43AA-A4BE-A6B91A21C790}" type="presParOf" srcId="{D9A7B1CE-D10B-4789-962D-63CB32F2D4C2}" destId="{782B04B0-758B-4E44-AD44-7C4FD1AF7056}" srcOrd="1" destOrd="0" presId="urn:microsoft.com/office/officeart/2005/8/layout/list1"/>
    <dgm:cxn modelId="{DE5FA7FC-A143-440B-8394-4BC8051D0E5B}" type="presParOf" srcId="{BD3AEBF3-F7D5-44B6-895F-05FEF6D366AF}" destId="{9BA98EDA-0114-488B-B1D8-96EF57668616}" srcOrd="1" destOrd="0" presId="urn:microsoft.com/office/officeart/2005/8/layout/list1"/>
    <dgm:cxn modelId="{6687EDE0-5DFA-464C-A5FE-C8F4B964F907}" type="presParOf" srcId="{BD3AEBF3-F7D5-44B6-895F-05FEF6D366AF}" destId="{E2C49CE7-5FB1-4616-980A-CFB2D29AB8D1}" srcOrd="2" destOrd="0" presId="urn:microsoft.com/office/officeart/2005/8/layout/list1"/>
    <dgm:cxn modelId="{E8B9D7E9-21DC-47A2-87D3-1E4ED5D81B7D}" type="presParOf" srcId="{BD3AEBF3-F7D5-44B6-895F-05FEF6D366AF}" destId="{E6292591-0211-4022-8635-30C2D258577E}" srcOrd="3" destOrd="0" presId="urn:microsoft.com/office/officeart/2005/8/layout/list1"/>
    <dgm:cxn modelId="{6A4E4857-1F10-4582-9D25-8477FAB4224C}" type="presParOf" srcId="{BD3AEBF3-F7D5-44B6-895F-05FEF6D366AF}" destId="{21C95CC3-ADD1-456F-B821-78CE05450DF2}" srcOrd="4" destOrd="0" presId="urn:microsoft.com/office/officeart/2005/8/layout/list1"/>
    <dgm:cxn modelId="{0106C7EB-D35C-468E-808F-D0178FC3639C}" type="presParOf" srcId="{21C95CC3-ADD1-456F-B821-78CE05450DF2}" destId="{02804103-219E-48ED-98B1-A80F004B3F32}" srcOrd="0" destOrd="0" presId="urn:microsoft.com/office/officeart/2005/8/layout/list1"/>
    <dgm:cxn modelId="{7B2D521F-71BB-4E0B-A8A5-D6D6D1D5C099}" type="presParOf" srcId="{21C95CC3-ADD1-456F-B821-78CE05450DF2}" destId="{F55F98FE-D47D-4807-81C0-AF19D2A7E3BC}" srcOrd="1" destOrd="0" presId="urn:microsoft.com/office/officeart/2005/8/layout/list1"/>
    <dgm:cxn modelId="{D64FD2F7-8FC7-4574-9080-95237FB6708A}" type="presParOf" srcId="{BD3AEBF3-F7D5-44B6-895F-05FEF6D366AF}" destId="{BA4E4940-A852-4627-8039-7C6C78DE6F55}" srcOrd="5" destOrd="0" presId="urn:microsoft.com/office/officeart/2005/8/layout/list1"/>
    <dgm:cxn modelId="{1D5F6EEA-9E99-477A-9446-EC8F449FE4B9}" type="presParOf" srcId="{BD3AEBF3-F7D5-44B6-895F-05FEF6D366AF}" destId="{953EE309-092E-47D2-B280-A820519E672C}" srcOrd="6" destOrd="0" presId="urn:microsoft.com/office/officeart/2005/8/layout/list1"/>
    <dgm:cxn modelId="{F0BF3B9A-DCA1-4957-8362-03E922427035}" type="presParOf" srcId="{BD3AEBF3-F7D5-44B6-895F-05FEF6D366AF}" destId="{97494E84-7DC8-47D6-99B7-FC3FCB3B50AD}" srcOrd="7" destOrd="0" presId="urn:microsoft.com/office/officeart/2005/8/layout/list1"/>
    <dgm:cxn modelId="{EA2DECFC-E4F2-4B8C-8C90-254FD5C30A90}" type="presParOf" srcId="{BD3AEBF3-F7D5-44B6-895F-05FEF6D366AF}" destId="{405377BC-3380-41FE-B91A-DF212F3E87F9}" srcOrd="8" destOrd="0" presId="urn:microsoft.com/office/officeart/2005/8/layout/list1"/>
    <dgm:cxn modelId="{C4F956E6-4B22-487E-81E6-D899619BB193}" type="presParOf" srcId="{405377BC-3380-41FE-B91A-DF212F3E87F9}" destId="{C84A8519-9E30-4764-8146-14D6685E4189}" srcOrd="0" destOrd="0" presId="urn:microsoft.com/office/officeart/2005/8/layout/list1"/>
    <dgm:cxn modelId="{ADF2B6C6-1E58-4531-80D3-8A38DEBE85DE}" type="presParOf" srcId="{405377BC-3380-41FE-B91A-DF212F3E87F9}" destId="{18448D12-2424-4F62-8EC4-2598D0CAEF27}" srcOrd="1" destOrd="0" presId="urn:microsoft.com/office/officeart/2005/8/layout/list1"/>
    <dgm:cxn modelId="{7045D121-4603-4DF4-A120-CCFD272557A6}" type="presParOf" srcId="{BD3AEBF3-F7D5-44B6-895F-05FEF6D366AF}" destId="{AF0D7E90-D6FD-451C-9A23-6CC19536666E}" srcOrd="9" destOrd="0" presId="urn:microsoft.com/office/officeart/2005/8/layout/list1"/>
    <dgm:cxn modelId="{8D1BCF58-60F9-4325-A363-16DF80563259}" type="presParOf" srcId="{BD3AEBF3-F7D5-44B6-895F-05FEF6D366AF}" destId="{F7D5134E-6E72-4141-B4F1-F0CF725F72D9}" srcOrd="10" destOrd="0" presId="urn:microsoft.com/office/officeart/2005/8/layout/list1"/>
    <dgm:cxn modelId="{965217FC-39B3-4767-9928-142E70142EBB}" type="presParOf" srcId="{BD3AEBF3-F7D5-44B6-895F-05FEF6D366AF}" destId="{1F8E5AF4-1454-41B4-8E40-C2AA8F1FB11A}" srcOrd="11" destOrd="0" presId="urn:microsoft.com/office/officeart/2005/8/layout/list1"/>
    <dgm:cxn modelId="{10E0362C-8567-4186-B005-3586AF5EC4A8}" type="presParOf" srcId="{BD3AEBF3-F7D5-44B6-895F-05FEF6D366AF}" destId="{05AE0062-A2C2-41AF-A9DE-6DFF0E9A0597}" srcOrd="12" destOrd="0" presId="urn:microsoft.com/office/officeart/2005/8/layout/list1"/>
    <dgm:cxn modelId="{ABE0C3C5-EE87-42A7-A6CD-DE2862747C0E}" type="presParOf" srcId="{05AE0062-A2C2-41AF-A9DE-6DFF0E9A0597}" destId="{E7086A74-3938-43F9-BBC2-DEABE1F86DA5}" srcOrd="0" destOrd="0" presId="urn:microsoft.com/office/officeart/2005/8/layout/list1"/>
    <dgm:cxn modelId="{42DEF145-9ACA-4471-94A0-E302371A9493}" type="presParOf" srcId="{05AE0062-A2C2-41AF-A9DE-6DFF0E9A0597}" destId="{4D0342B2-3781-45A9-8CC6-B599CF807B9C}" srcOrd="1" destOrd="0" presId="urn:microsoft.com/office/officeart/2005/8/layout/list1"/>
    <dgm:cxn modelId="{1D1E9060-765D-4F48-B285-81C3C7FABB00}" type="presParOf" srcId="{BD3AEBF3-F7D5-44B6-895F-05FEF6D366AF}" destId="{4CE14244-8A5C-47C3-96B4-F2AB2C28CCBD}" srcOrd="13" destOrd="0" presId="urn:microsoft.com/office/officeart/2005/8/layout/list1"/>
    <dgm:cxn modelId="{091D693C-C718-4E95-AF4A-050CD1E1D60D}" type="presParOf" srcId="{BD3AEBF3-F7D5-44B6-895F-05FEF6D366AF}" destId="{DC9F4FC7-A49A-4896-BFDC-C94F91151C4E}" srcOrd="14" destOrd="0" presId="urn:microsoft.com/office/officeart/2005/8/layout/list1"/>
    <dgm:cxn modelId="{638C1110-596C-4904-B418-7F79C7C16CF6}" type="presParOf" srcId="{BD3AEBF3-F7D5-44B6-895F-05FEF6D366AF}" destId="{73D8AC9E-1DB1-4D53-AD39-45B0F8D27A3E}" srcOrd="15" destOrd="0" presId="urn:microsoft.com/office/officeart/2005/8/layout/list1"/>
    <dgm:cxn modelId="{19E7C124-EC13-43F4-9BEA-ADC132B681E7}" type="presParOf" srcId="{BD3AEBF3-F7D5-44B6-895F-05FEF6D366AF}" destId="{2B1CB744-5CC5-4A67-B8EB-AAC0A43DB482}" srcOrd="16" destOrd="0" presId="urn:microsoft.com/office/officeart/2005/8/layout/list1"/>
    <dgm:cxn modelId="{85AEB13C-1295-4750-8D4E-555F4ED9DA40}" type="presParOf" srcId="{2B1CB744-5CC5-4A67-B8EB-AAC0A43DB482}" destId="{AF01F393-4807-4D53-BD4C-42E41ABA7E92}" srcOrd="0" destOrd="0" presId="urn:microsoft.com/office/officeart/2005/8/layout/list1"/>
    <dgm:cxn modelId="{6C0E2D52-C9ED-4A26-9FFC-79803F94576F}" type="presParOf" srcId="{2B1CB744-5CC5-4A67-B8EB-AAC0A43DB482}" destId="{CD35AB54-EFDF-4F28-BCE8-8367A35BE751}" srcOrd="1" destOrd="0" presId="urn:microsoft.com/office/officeart/2005/8/layout/list1"/>
    <dgm:cxn modelId="{43AF6AA5-FACA-4BBA-804C-7234BA0677E5}" type="presParOf" srcId="{BD3AEBF3-F7D5-44B6-895F-05FEF6D366AF}" destId="{1EF05453-7AC5-4C94-A98B-DCF940A2FC84}" srcOrd="17" destOrd="0" presId="urn:microsoft.com/office/officeart/2005/8/layout/list1"/>
    <dgm:cxn modelId="{826A4725-DAB7-47CD-8F7B-26577767096C}" type="presParOf" srcId="{BD3AEBF3-F7D5-44B6-895F-05FEF6D366AF}" destId="{84238B29-D550-469D-BD6E-82418E633D2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4944B6-F527-4CDE-97E2-CC4A8AEBACD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1EB8F9-19C1-4194-B864-923C60F4EBE1}">
      <dgm:prSet/>
      <dgm:spPr/>
      <dgm:t>
        <a:bodyPr/>
        <a:lstStyle/>
        <a:p>
          <a:r>
            <a:rPr lang="af-ZA"/>
            <a:t>GBV can affect:</a:t>
          </a:r>
          <a:endParaRPr lang="en-US"/>
        </a:p>
      </dgm:t>
    </dgm:pt>
    <dgm:pt modelId="{7E115C13-E11A-4DAC-BAFF-9094D0001210}" type="parTrans" cxnId="{13341FC1-B53D-4366-B130-66003B4291BC}">
      <dgm:prSet/>
      <dgm:spPr/>
      <dgm:t>
        <a:bodyPr/>
        <a:lstStyle/>
        <a:p>
          <a:endParaRPr lang="en-US"/>
        </a:p>
      </dgm:t>
    </dgm:pt>
    <dgm:pt modelId="{D9812342-0464-427A-A839-CB154287DB0B}" type="sibTrans" cxnId="{13341FC1-B53D-4366-B130-66003B4291BC}">
      <dgm:prSet/>
      <dgm:spPr/>
      <dgm:t>
        <a:bodyPr/>
        <a:lstStyle/>
        <a:p>
          <a:endParaRPr lang="en-US"/>
        </a:p>
      </dgm:t>
    </dgm:pt>
    <dgm:pt modelId="{F5C5DB59-95CB-4D6E-80BE-BA025D76B829}">
      <dgm:prSet/>
      <dgm:spPr/>
      <dgm:t>
        <a:bodyPr/>
        <a:lstStyle/>
        <a:p>
          <a:r>
            <a:rPr lang="af-ZA"/>
            <a:t>relationships </a:t>
          </a:r>
          <a:endParaRPr lang="en-US"/>
        </a:p>
      </dgm:t>
    </dgm:pt>
    <dgm:pt modelId="{FA887C2C-8F85-4DFB-91E5-B0DB1228F90A}" type="parTrans" cxnId="{6737D52B-924C-4DD6-8F7B-79964789BE4E}">
      <dgm:prSet/>
      <dgm:spPr/>
      <dgm:t>
        <a:bodyPr/>
        <a:lstStyle/>
        <a:p>
          <a:endParaRPr lang="en-US"/>
        </a:p>
      </dgm:t>
    </dgm:pt>
    <dgm:pt modelId="{55817002-20E1-43BE-B704-44E5B6FF2272}" type="sibTrans" cxnId="{6737D52B-924C-4DD6-8F7B-79964789BE4E}">
      <dgm:prSet/>
      <dgm:spPr/>
      <dgm:t>
        <a:bodyPr/>
        <a:lstStyle/>
        <a:p>
          <a:endParaRPr lang="en-US"/>
        </a:p>
      </dgm:t>
    </dgm:pt>
    <dgm:pt modelId="{10A4841C-EF01-4B84-8CE7-37497CB1D1F5}">
      <dgm:prSet/>
      <dgm:spPr/>
      <dgm:t>
        <a:bodyPr/>
        <a:lstStyle/>
        <a:p>
          <a:r>
            <a:rPr lang="af-ZA"/>
            <a:t>schoolwork </a:t>
          </a:r>
          <a:endParaRPr lang="en-US"/>
        </a:p>
      </dgm:t>
    </dgm:pt>
    <dgm:pt modelId="{6500B437-188C-4D0B-9F2F-CCA87FE4FC36}" type="parTrans" cxnId="{EC628ADE-6089-4A7A-BD1D-71B8E987B5A7}">
      <dgm:prSet/>
      <dgm:spPr/>
      <dgm:t>
        <a:bodyPr/>
        <a:lstStyle/>
        <a:p>
          <a:endParaRPr lang="en-US"/>
        </a:p>
      </dgm:t>
    </dgm:pt>
    <dgm:pt modelId="{008B3A17-DAF9-4F15-8B30-F4D2FB5A9951}" type="sibTrans" cxnId="{EC628ADE-6089-4A7A-BD1D-71B8E987B5A7}">
      <dgm:prSet/>
      <dgm:spPr/>
      <dgm:t>
        <a:bodyPr/>
        <a:lstStyle/>
        <a:p>
          <a:endParaRPr lang="en-US"/>
        </a:p>
      </dgm:t>
    </dgm:pt>
    <dgm:pt modelId="{0D6FE3FE-C882-4284-81ED-2094670F364D}">
      <dgm:prSet/>
      <dgm:spPr/>
      <dgm:t>
        <a:bodyPr/>
        <a:lstStyle/>
        <a:p>
          <a:r>
            <a:rPr lang="af-ZA"/>
            <a:t>attendance </a:t>
          </a:r>
          <a:endParaRPr lang="en-US"/>
        </a:p>
      </dgm:t>
    </dgm:pt>
    <dgm:pt modelId="{56678AC6-EB53-4168-83B0-D94D1D85725E}" type="parTrans" cxnId="{4C1B0FC6-02D9-42E3-B5B0-59E21C2C9663}">
      <dgm:prSet/>
      <dgm:spPr/>
      <dgm:t>
        <a:bodyPr/>
        <a:lstStyle/>
        <a:p>
          <a:endParaRPr lang="en-US"/>
        </a:p>
      </dgm:t>
    </dgm:pt>
    <dgm:pt modelId="{715ACE66-1375-40CB-A8A5-C0C121C95DCC}" type="sibTrans" cxnId="{4C1B0FC6-02D9-42E3-B5B0-59E21C2C9663}">
      <dgm:prSet/>
      <dgm:spPr/>
      <dgm:t>
        <a:bodyPr/>
        <a:lstStyle/>
        <a:p>
          <a:endParaRPr lang="en-US"/>
        </a:p>
      </dgm:t>
    </dgm:pt>
    <dgm:pt modelId="{9E0602F4-4E8B-451F-959A-08FC6E80E137}">
      <dgm:prSet/>
      <dgm:spPr/>
      <dgm:t>
        <a:bodyPr/>
        <a:lstStyle/>
        <a:p>
          <a:r>
            <a:rPr lang="af-ZA"/>
            <a:t>concentration </a:t>
          </a:r>
          <a:endParaRPr lang="en-US"/>
        </a:p>
      </dgm:t>
    </dgm:pt>
    <dgm:pt modelId="{0BB2BF6A-AD87-40BE-9CB3-31649DB689EF}" type="parTrans" cxnId="{BCB1E04E-3AC6-4C7F-AACD-F2DAC243414F}">
      <dgm:prSet/>
      <dgm:spPr/>
      <dgm:t>
        <a:bodyPr/>
        <a:lstStyle/>
        <a:p>
          <a:endParaRPr lang="en-US"/>
        </a:p>
      </dgm:t>
    </dgm:pt>
    <dgm:pt modelId="{D8BF37BC-6437-4671-AAAD-43DF5D0EAEF4}" type="sibTrans" cxnId="{BCB1E04E-3AC6-4C7F-AACD-F2DAC243414F}">
      <dgm:prSet/>
      <dgm:spPr/>
      <dgm:t>
        <a:bodyPr/>
        <a:lstStyle/>
        <a:p>
          <a:endParaRPr lang="en-US"/>
        </a:p>
      </dgm:t>
    </dgm:pt>
    <dgm:pt modelId="{35E54564-9052-4E79-A1FC-01D7ED9E9B40}">
      <dgm:prSet/>
      <dgm:spPr/>
      <dgm:t>
        <a:bodyPr/>
        <a:lstStyle/>
        <a:p>
          <a:r>
            <a:rPr lang="af-ZA"/>
            <a:t>participation in activities </a:t>
          </a:r>
          <a:endParaRPr lang="en-US"/>
        </a:p>
      </dgm:t>
    </dgm:pt>
    <dgm:pt modelId="{5ADD218B-EDE4-419A-ACA1-20BB106EF948}" type="parTrans" cxnId="{3E2AD7BE-350A-45BE-97E6-DEF29F45025A}">
      <dgm:prSet/>
      <dgm:spPr/>
      <dgm:t>
        <a:bodyPr/>
        <a:lstStyle/>
        <a:p>
          <a:endParaRPr lang="en-US"/>
        </a:p>
      </dgm:t>
    </dgm:pt>
    <dgm:pt modelId="{DB4FD590-7207-4C01-8065-DD52A2B1FFD0}" type="sibTrans" cxnId="{3E2AD7BE-350A-45BE-97E6-DEF29F45025A}">
      <dgm:prSet/>
      <dgm:spPr/>
      <dgm:t>
        <a:bodyPr/>
        <a:lstStyle/>
        <a:p>
          <a:endParaRPr lang="en-US"/>
        </a:p>
      </dgm:t>
    </dgm:pt>
    <dgm:pt modelId="{CEA6A581-460D-4685-A7C4-769D569D1520}">
      <dgm:prSet/>
      <dgm:spPr/>
      <dgm:t>
        <a:bodyPr/>
        <a:lstStyle/>
        <a:p>
          <a:r>
            <a:rPr lang="af-ZA"/>
            <a:t>Communities affected by GBV may experience: </a:t>
          </a:r>
          <a:endParaRPr lang="en-US"/>
        </a:p>
      </dgm:t>
    </dgm:pt>
    <dgm:pt modelId="{9F70B52C-95BE-4A7F-9F7D-D981CE7998BC}" type="parTrans" cxnId="{40FCFDA2-286D-4272-94F6-2F70D24B5409}">
      <dgm:prSet/>
      <dgm:spPr/>
      <dgm:t>
        <a:bodyPr/>
        <a:lstStyle/>
        <a:p>
          <a:endParaRPr lang="en-US"/>
        </a:p>
      </dgm:t>
    </dgm:pt>
    <dgm:pt modelId="{39C55F99-6C90-44C8-8E8A-0C956E45BA5C}" type="sibTrans" cxnId="{40FCFDA2-286D-4272-94F6-2F70D24B5409}">
      <dgm:prSet/>
      <dgm:spPr/>
      <dgm:t>
        <a:bodyPr/>
        <a:lstStyle/>
        <a:p>
          <a:endParaRPr lang="en-US"/>
        </a:p>
      </dgm:t>
    </dgm:pt>
    <dgm:pt modelId="{DE727CBB-AD50-4F19-9534-D7DC14692466}">
      <dgm:prSet/>
      <dgm:spPr/>
      <dgm:t>
        <a:bodyPr/>
        <a:lstStyle/>
        <a:p>
          <a:r>
            <a:rPr lang="af-ZA"/>
            <a:t>fear </a:t>
          </a:r>
          <a:endParaRPr lang="en-US"/>
        </a:p>
      </dgm:t>
    </dgm:pt>
    <dgm:pt modelId="{3493ABDB-11EC-4DC8-95E0-11D29A6EB11A}" type="parTrans" cxnId="{9A10B5BE-EDDE-4453-A194-12BA695B4BF2}">
      <dgm:prSet/>
      <dgm:spPr/>
      <dgm:t>
        <a:bodyPr/>
        <a:lstStyle/>
        <a:p>
          <a:endParaRPr lang="en-US"/>
        </a:p>
      </dgm:t>
    </dgm:pt>
    <dgm:pt modelId="{B22F7B2A-A33B-4FA1-AAA5-7DC1D2A75004}" type="sibTrans" cxnId="{9A10B5BE-EDDE-4453-A194-12BA695B4BF2}">
      <dgm:prSet/>
      <dgm:spPr/>
      <dgm:t>
        <a:bodyPr/>
        <a:lstStyle/>
        <a:p>
          <a:endParaRPr lang="en-US"/>
        </a:p>
      </dgm:t>
    </dgm:pt>
    <dgm:pt modelId="{51CC1762-48C9-474E-BA97-A189AE24B5E0}">
      <dgm:prSet/>
      <dgm:spPr/>
      <dgm:t>
        <a:bodyPr/>
        <a:lstStyle/>
        <a:p>
          <a:r>
            <a:rPr lang="af-ZA"/>
            <a:t>silence </a:t>
          </a:r>
          <a:endParaRPr lang="en-US"/>
        </a:p>
      </dgm:t>
    </dgm:pt>
    <dgm:pt modelId="{4B09ADEA-56AE-4479-AB2F-49E0346C098F}" type="parTrans" cxnId="{652CC34C-6E99-4F5B-8C24-C4DA193988D3}">
      <dgm:prSet/>
      <dgm:spPr/>
      <dgm:t>
        <a:bodyPr/>
        <a:lstStyle/>
        <a:p>
          <a:endParaRPr lang="en-US"/>
        </a:p>
      </dgm:t>
    </dgm:pt>
    <dgm:pt modelId="{B06BD6DC-C625-4E2B-99FC-AF7CEEBC9267}" type="sibTrans" cxnId="{652CC34C-6E99-4F5B-8C24-C4DA193988D3}">
      <dgm:prSet/>
      <dgm:spPr/>
      <dgm:t>
        <a:bodyPr/>
        <a:lstStyle/>
        <a:p>
          <a:endParaRPr lang="en-US"/>
        </a:p>
      </dgm:t>
    </dgm:pt>
    <dgm:pt modelId="{527DE5C0-247A-4535-A858-566D61CBDC07}">
      <dgm:prSet/>
      <dgm:spPr/>
      <dgm:t>
        <a:bodyPr/>
        <a:lstStyle/>
        <a:p>
          <a:r>
            <a:rPr lang="af-ZA"/>
            <a:t>inequality</a:t>
          </a:r>
          <a:endParaRPr lang="en-US"/>
        </a:p>
      </dgm:t>
    </dgm:pt>
    <dgm:pt modelId="{F332A15F-4F14-4F68-ACCD-06070059F20D}" type="parTrans" cxnId="{A72D15F4-DC46-42C4-B9CA-A553EC7BC2AC}">
      <dgm:prSet/>
      <dgm:spPr/>
      <dgm:t>
        <a:bodyPr/>
        <a:lstStyle/>
        <a:p>
          <a:endParaRPr lang="en-US"/>
        </a:p>
      </dgm:t>
    </dgm:pt>
    <dgm:pt modelId="{1A359FA4-41AF-4A15-8B1B-A6BD08C93647}" type="sibTrans" cxnId="{A72D15F4-DC46-42C4-B9CA-A553EC7BC2AC}">
      <dgm:prSet/>
      <dgm:spPr/>
      <dgm:t>
        <a:bodyPr/>
        <a:lstStyle/>
        <a:p>
          <a:endParaRPr lang="en-US"/>
        </a:p>
      </dgm:t>
    </dgm:pt>
    <dgm:pt modelId="{F174CBC2-6746-4FA5-8BA8-83D8407955F4}" type="pres">
      <dgm:prSet presAssocID="{1D4944B6-F527-4CDE-97E2-CC4A8AEBACD7}" presName="linear" presStyleCnt="0">
        <dgm:presLayoutVars>
          <dgm:animLvl val="lvl"/>
          <dgm:resizeHandles val="exact"/>
        </dgm:presLayoutVars>
      </dgm:prSet>
      <dgm:spPr/>
    </dgm:pt>
    <dgm:pt modelId="{A3F0FF25-7D69-4A24-85CA-74AA38B90536}" type="pres">
      <dgm:prSet presAssocID="{F11EB8F9-19C1-4194-B864-923C60F4EBE1}" presName="parentText" presStyleLbl="node1" presStyleIdx="0" presStyleCnt="2">
        <dgm:presLayoutVars>
          <dgm:chMax val="0"/>
          <dgm:bulletEnabled val="1"/>
        </dgm:presLayoutVars>
      </dgm:prSet>
      <dgm:spPr/>
    </dgm:pt>
    <dgm:pt modelId="{1A2441DB-FAC7-4317-A0B4-27177A509CB6}" type="pres">
      <dgm:prSet presAssocID="{F11EB8F9-19C1-4194-B864-923C60F4EBE1}" presName="childText" presStyleLbl="revTx" presStyleIdx="0" presStyleCnt="2">
        <dgm:presLayoutVars>
          <dgm:bulletEnabled val="1"/>
        </dgm:presLayoutVars>
      </dgm:prSet>
      <dgm:spPr/>
    </dgm:pt>
    <dgm:pt modelId="{216D3900-E623-4E05-A2E4-FA95153420B2}" type="pres">
      <dgm:prSet presAssocID="{CEA6A581-460D-4685-A7C4-769D569D1520}" presName="parentText" presStyleLbl="node1" presStyleIdx="1" presStyleCnt="2">
        <dgm:presLayoutVars>
          <dgm:chMax val="0"/>
          <dgm:bulletEnabled val="1"/>
        </dgm:presLayoutVars>
      </dgm:prSet>
      <dgm:spPr/>
    </dgm:pt>
    <dgm:pt modelId="{4AED8C36-5169-4387-A74B-76F86484081C}" type="pres">
      <dgm:prSet presAssocID="{CEA6A581-460D-4685-A7C4-769D569D1520}" presName="childText" presStyleLbl="revTx" presStyleIdx="1" presStyleCnt="2">
        <dgm:presLayoutVars>
          <dgm:bulletEnabled val="1"/>
        </dgm:presLayoutVars>
      </dgm:prSet>
      <dgm:spPr/>
    </dgm:pt>
  </dgm:ptLst>
  <dgm:cxnLst>
    <dgm:cxn modelId="{BFA1FC27-7D1E-4E80-B404-06D19A8E216D}" type="presOf" srcId="{10A4841C-EF01-4B84-8CE7-37497CB1D1F5}" destId="{1A2441DB-FAC7-4317-A0B4-27177A509CB6}" srcOrd="0" destOrd="1" presId="urn:microsoft.com/office/officeart/2005/8/layout/vList2"/>
    <dgm:cxn modelId="{6737D52B-924C-4DD6-8F7B-79964789BE4E}" srcId="{F11EB8F9-19C1-4194-B864-923C60F4EBE1}" destId="{F5C5DB59-95CB-4D6E-80BE-BA025D76B829}" srcOrd="0" destOrd="0" parTransId="{FA887C2C-8F85-4DFB-91E5-B0DB1228F90A}" sibTransId="{55817002-20E1-43BE-B704-44E5B6FF2272}"/>
    <dgm:cxn modelId="{9C74FA3B-519F-41BD-9BEE-76D6E4551949}" type="presOf" srcId="{51CC1762-48C9-474E-BA97-A189AE24B5E0}" destId="{4AED8C36-5169-4387-A74B-76F86484081C}" srcOrd="0" destOrd="1" presId="urn:microsoft.com/office/officeart/2005/8/layout/vList2"/>
    <dgm:cxn modelId="{83E0EA4A-FBC2-418E-B95B-B7CA4756FBE0}" type="presOf" srcId="{CEA6A581-460D-4685-A7C4-769D569D1520}" destId="{216D3900-E623-4E05-A2E4-FA95153420B2}" srcOrd="0" destOrd="0" presId="urn:microsoft.com/office/officeart/2005/8/layout/vList2"/>
    <dgm:cxn modelId="{652CC34C-6E99-4F5B-8C24-C4DA193988D3}" srcId="{CEA6A581-460D-4685-A7C4-769D569D1520}" destId="{51CC1762-48C9-474E-BA97-A189AE24B5E0}" srcOrd="1" destOrd="0" parTransId="{4B09ADEA-56AE-4479-AB2F-49E0346C098F}" sibTransId="{B06BD6DC-C625-4E2B-99FC-AF7CEEBC9267}"/>
    <dgm:cxn modelId="{BCB1E04E-3AC6-4C7F-AACD-F2DAC243414F}" srcId="{F11EB8F9-19C1-4194-B864-923C60F4EBE1}" destId="{9E0602F4-4E8B-451F-959A-08FC6E80E137}" srcOrd="3" destOrd="0" parTransId="{0BB2BF6A-AD87-40BE-9CB3-31649DB689EF}" sibTransId="{D8BF37BC-6437-4671-AAAD-43DF5D0EAEF4}"/>
    <dgm:cxn modelId="{2F28B477-5C09-4665-9344-7FA18E168F2E}" type="presOf" srcId="{F5C5DB59-95CB-4D6E-80BE-BA025D76B829}" destId="{1A2441DB-FAC7-4317-A0B4-27177A509CB6}" srcOrd="0" destOrd="0" presId="urn:microsoft.com/office/officeart/2005/8/layout/vList2"/>
    <dgm:cxn modelId="{40FCFDA2-286D-4272-94F6-2F70D24B5409}" srcId="{1D4944B6-F527-4CDE-97E2-CC4A8AEBACD7}" destId="{CEA6A581-460D-4685-A7C4-769D569D1520}" srcOrd="1" destOrd="0" parTransId="{9F70B52C-95BE-4A7F-9F7D-D981CE7998BC}" sibTransId="{39C55F99-6C90-44C8-8E8A-0C956E45BA5C}"/>
    <dgm:cxn modelId="{43B87BB0-57D5-4F26-9F16-6030940F43EE}" type="presOf" srcId="{527DE5C0-247A-4535-A858-566D61CBDC07}" destId="{4AED8C36-5169-4387-A74B-76F86484081C}" srcOrd="0" destOrd="2" presId="urn:microsoft.com/office/officeart/2005/8/layout/vList2"/>
    <dgm:cxn modelId="{5346A2B6-7988-4B51-B8C2-A426D6839453}" type="presOf" srcId="{F11EB8F9-19C1-4194-B864-923C60F4EBE1}" destId="{A3F0FF25-7D69-4A24-85CA-74AA38B90536}" srcOrd="0" destOrd="0" presId="urn:microsoft.com/office/officeart/2005/8/layout/vList2"/>
    <dgm:cxn modelId="{9FC6AAB8-CD8D-4618-9731-79B2CF79616E}" type="presOf" srcId="{0D6FE3FE-C882-4284-81ED-2094670F364D}" destId="{1A2441DB-FAC7-4317-A0B4-27177A509CB6}" srcOrd="0" destOrd="2" presId="urn:microsoft.com/office/officeart/2005/8/layout/vList2"/>
    <dgm:cxn modelId="{BF7D63BB-946E-4E59-BFDE-4CC611A42950}" type="presOf" srcId="{1D4944B6-F527-4CDE-97E2-CC4A8AEBACD7}" destId="{F174CBC2-6746-4FA5-8BA8-83D8407955F4}" srcOrd="0" destOrd="0" presId="urn:microsoft.com/office/officeart/2005/8/layout/vList2"/>
    <dgm:cxn modelId="{9A10B5BE-EDDE-4453-A194-12BA695B4BF2}" srcId="{CEA6A581-460D-4685-A7C4-769D569D1520}" destId="{DE727CBB-AD50-4F19-9534-D7DC14692466}" srcOrd="0" destOrd="0" parTransId="{3493ABDB-11EC-4DC8-95E0-11D29A6EB11A}" sibTransId="{B22F7B2A-A33B-4FA1-AAA5-7DC1D2A75004}"/>
    <dgm:cxn modelId="{3E2AD7BE-350A-45BE-97E6-DEF29F45025A}" srcId="{F11EB8F9-19C1-4194-B864-923C60F4EBE1}" destId="{35E54564-9052-4E79-A1FC-01D7ED9E9B40}" srcOrd="4" destOrd="0" parTransId="{5ADD218B-EDE4-419A-ACA1-20BB106EF948}" sibTransId="{DB4FD590-7207-4C01-8065-DD52A2B1FFD0}"/>
    <dgm:cxn modelId="{13341FC1-B53D-4366-B130-66003B4291BC}" srcId="{1D4944B6-F527-4CDE-97E2-CC4A8AEBACD7}" destId="{F11EB8F9-19C1-4194-B864-923C60F4EBE1}" srcOrd="0" destOrd="0" parTransId="{7E115C13-E11A-4DAC-BAFF-9094D0001210}" sibTransId="{D9812342-0464-427A-A839-CB154287DB0B}"/>
    <dgm:cxn modelId="{4C1B0FC6-02D9-42E3-B5B0-59E21C2C9663}" srcId="{F11EB8F9-19C1-4194-B864-923C60F4EBE1}" destId="{0D6FE3FE-C882-4284-81ED-2094670F364D}" srcOrd="2" destOrd="0" parTransId="{56678AC6-EB53-4168-83B0-D94D1D85725E}" sibTransId="{715ACE66-1375-40CB-A8A5-C0C121C95DCC}"/>
    <dgm:cxn modelId="{1FAD09DC-DE20-4AC1-861C-B46DDF669712}" type="presOf" srcId="{9E0602F4-4E8B-451F-959A-08FC6E80E137}" destId="{1A2441DB-FAC7-4317-A0B4-27177A509CB6}" srcOrd="0" destOrd="3" presId="urn:microsoft.com/office/officeart/2005/8/layout/vList2"/>
    <dgm:cxn modelId="{EC628ADE-6089-4A7A-BD1D-71B8E987B5A7}" srcId="{F11EB8F9-19C1-4194-B864-923C60F4EBE1}" destId="{10A4841C-EF01-4B84-8CE7-37497CB1D1F5}" srcOrd="1" destOrd="0" parTransId="{6500B437-188C-4D0B-9F2F-CCA87FE4FC36}" sibTransId="{008B3A17-DAF9-4F15-8B30-F4D2FB5A9951}"/>
    <dgm:cxn modelId="{ED3C86E3-33E5-4F08-A12C-0A3174486936}" type="presOf" srcId="{DE727CBB-AD50-4F19-9534-D7DC14692466}" destId="{4AED8C36-5169-4387-A74B-76F86484081C}" srcOrd="0" destOrd="0" presId="urn:microsoft.com/office/officeart/2005/8/layout/vList2"/>
    <dgm:cxn modelId="{A72D15F4-DC46-42C4-B9CA-A553EC7BC2AC}" srcId="{CEA6A581-460D-4685-A7C4-769D569D1520}" destId="{527DE5C0-247A-4535-A858-566D61CBDC07}" srcOrd="2" destOrd="0" parTransId="{F332A15F-4F14-4F68-ACCD-06070059F20D}" sibTransId="{1A359FA4-41AF-4A15-8B1B-A6BD08C93647}"/>
    <dgm:cxn modelId="{774DB8F9-07A5-47E8-8C37-01373501594B}" type="presOf" srcId="{35E54564-9052-4E79-A1FC-01D7ED9E9B40}" destId="{1A2441DB-FAC7-4317-A0B4-27177A509CB6}" srcOrd="0" destOrd="4" presId="urn:microsoft.com/office/officeart/2005/8/layout/vList2"/>
    <dgm:cxn modelId="{B4831FFC-239E-46C3-ABD3-80EF800474EA}" type="presParOf" srcId="{F174CBC2-6746-4FA5-8BA8-83D8407955F4}" destId="{A3F0FF25-7D69-4A24-85CA-74AA38B90536}" srcOrd="0" destOrd="0" presId="urn:microsoft.com/office/officeart/2005/8/layout/vList2"/>
    <dgm:cxn modelId="{DB55021B-53BC-4856-80CD-FCB6709D733F}" type="presParOf" srcId="{F174CBC2-6746-4FA5-8BA8-83D8407955F4}" destId="{1A2441DB-FAC7-4317-A0B4-27177A509CB6}" srcOrd="1" destOrd="0" presId="urn:microsoft.com/office/officeart/2005/8/layout/vList2"/>
    <dgm:cxn modelId="{2FAD6F70-534A-471A-9594-47962D257A15}" type="presParOf" srcId="{F174CBC2-6746-4FA5-8BA8-83D8407955F4}" destId="{216D3900-E623-4E05-A2E4-FA95153420B2}" srcOrd="2" destOrd="0" presId="urn:microsoft.com/office/officeart/2005/8/layout/vList2"/>
    <dgm:cxn modelId="{C4049E51-ECEE-4B80-8445-DCD4604E8172}" type="presParOf" srcId="{F174CBC2-6746-4FA5-8BA8-83D8407955F4}" destId="{4AED8C36-5169-4387-A74B-76F86484081C}"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59F5-413E-4FAD-BD7A-1D9F8495C693}">
      <dsp:nvSpPr>
        <dsp:cNvPr id="0" name=""/>
        <dsp:cNvSpPr/>
      </dsp:nvSpPr>
      <dsp:spPr>
        <a:xfrm>
          <a:off x="0" y="0"/>
          <a:ext cx="2561209" cy="276705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755650">
            <a:lnSpc>
              <a:spcPct val="90000"/>
            </a:lnSpc>
            <a:spcBef>
              <a:spcPct val="0"/>
            </a:spcBef>
            <a:spcAft>
              <a:spcPct val="35000"/>
            </a:spcAft>
            <a:buNone/>
          </a:pPr>
          <a:r>
            <a:rPr lang="en-ZA" sz="1700" kern="1200"/>
            <a:t>Define violence and gender-based violence and identify different forms of violence.</a:t>
          </a:r>
          <a:endParaRPr lang="en-US" sz="1700" kern="1200"/>
        </a:p>
      </dsp:txBody>
      <dsp:txXfrm>
        <a:off x="0" y="1051480"/>
        <a:ext cx="2561209" cy="1660232"/>
      </dsp:txXfrm>
    </dsp:sp>
    <dsp:sp modelId="{2F984426-8798-4CA7-B656-73116E823301}">
      <dsp:nvSpPr>
        <dsp:cNvPr id="0" name=""/>
        <dsp:cNvSpPr/>
      </dsp:nvSpPr>
      <dsp:spPr>
        <a:xfrm>
          <a:off x="865546" y="276705"/>
          <a:ext cx="830116" cy="83011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19" tIns="12700" rIns="64719"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987114" y="398273"/>
        <a:ext cx="586980" cy="586980"/>
      </dsp:txXfrm>
    </dsp:sp>
    <dsp:sp modelId="{E00F39E8-F6BB-4488-9789-D294FF7DCDDE}">
      <dsp:nvSpPr>
        <dsp:cNvPr id="0" name=""/>
        <dsp:cNvSpPr/>
      </dsp:nvSpPr>
      <dsp:spPr>
        <a:xfrm>
          <a:off x="0" y="2766982"/>
          <a:ext cx="2561209" cy="72"/>
        </a:xfrm>
        <a:prstGeom prst="rect">
          <a:avLst/>
        </a:prstGeom>
        <a:solidFill>
          <a:schemeClr val="accent2">
            <a:hueOff val="-176539"/>
            <a:satOff val="844"/>
            <a:lumOff val="1177"/>
            <a:alphaOff val="0"/>
          </a:schemeClr>
        </a:solidFill>
        <a:ln w="19050" cap="flat" cmpd="sng" algn="ctr">
          <a:solidFill>
            <a:schemeClr val="accent2">
              <a:hueOff val="-176539"/>
              <a:satOff val="844"/>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C9F53-3501-4768-8396-014D9C7CBE3A}">
      <dsp:nvSpPr>
        <dsp:cNvPr id="0" name=""/>
        <dsp:cNvSpPr/>
      </dsp:nvSpPr>
      <dsp:spPr>
        <a:xfrm>
          <a:off x="2817330" y="0"/>
          <a:ext cx="2561209" cy="2767054"/>
        </a:xfrm>
        <a:prstGeom prst="rect">
          <a:avLst/>
        </a:prstGeom>
        <a:solidFill>
          <a:schemeClr val="accent2">
            <a:tint val="40000"/>
            <a:alpha val="90000"/>
            <a:hueOff val="-597220"/>
            <a:satOff val="6985"/>
            <a:lumOff val="767"/>
            <a:alphaOff val="0"/>
          </a:schemeClr>
        </a:solidFill>
        <a:ln w="19050" cap="flat" cmpd="sng" algn="ctr">
          <a:solidFill>
            <a:schemeClr val="accent2">
              <a:tint val="40000"/>
              <a:alpha val="90000"/>
              <a:hueOff val="-597220"/>
              <a:satOff val="6985"/>
              <a:lumOff val="7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755650">
            <a:lnSpc>
              <a:spcPct val="90000"/>
            </a:lnSpc>
            <a:spcBef>
              <a:spcPct val="0"/>
            </a:spcBef>
            <a:spcAft>
              <a:spcPct val="35000"/>
            </a:spcAft>
            <a:buNone/>
          </a:pPr>
          <a:r>
            <a:rPr lang="en-ZA" sz="1700" kern="1200" dirty="0"/>
            <a:t>Understand who can experience GBV and why it may happen.</a:t>
          </a:r>
          <a:endParaRPr lang="en-US" sz="1700" kern="1200" dirty="0"/>
        </a:p>
      </dsp:txBody>
      <dsp:txXfrm>
        <a:off x="2817330" y="1051480"/>
        <a:ext cx="2561209" cy="1660232"/>
      </dsp:txXfrm>
    </dsp:sp>
    <dsp:sp modelId="{7F74AD60-DE97-4287-9417-6B8CD7CA051D}">
      <dsp:nvSpPr>
        <dsp:cNvPr id="0" name=""/>
        <dsp:cNvSpPr/>
      </dsp:nvSpPr>
      <dsp:spPr>
        <a:xfrm>
          <a:off x="3682877" y="276705"/>
          <a:ext cx="830116" cy="830116"/>
        </a:xfrm>
        <a:prstGeom prst="ellipse">
          <a:avLst/>
        </a:prstGeom>
        <a:solidFill>
          <a:schemeClr val="accent2">
            <a:hueOff val="-353078"/>
            <a:satOff val="1687"/>
            <a:lumOff val="2353"/>
            <a:alphaOff val="0"/>
          </a:schemeClr>
        </a:solidFill>
        <a:ln w="19050" cap="flat" cmpd="sng" algn="ctr">
          <a:solidFill>
            <a:schemeClr val="accent2">
              <a:hueOff val="-353078"/>
              <a:satOff val="168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19" tIns="12700" rIns="64719"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3804445" y="398273"/>
        <a:ext cx="586980" cy="586980"/>
      </dsp:txXfrm>
    </dsp:sp>
    <dsp:sp modelId="{7B4450ED-CA37-47E5-AF01-B950AD6038B2}">
      <dsp:nvSpPr>
        <dsp:cNvPr id="0" name=""/>
        <dsp:cNvSpPr/>
      </dsp:nvSpPr>
      <dsp:spPr>
        <a:xfrm>
          <a:off x="2817330" y="2766982"/>
          <a:ext cx="2561209" cy="72"/>
        </a:xfrm>
        <a:prstGeom prst="rect">
          <a:avLst/>
        </a:prstGeom>
        <a:solidFill>
          <a:schemeClr val="accent2">
            <a:hueOff val="-529618"/>
            <a:satOff val="2531"/>
            <a:lumOff val="3530"/>
            <a:alphaOff val="0"/>
          </a:schemeClr>
        </a:solidFill>
        <a:ln w="19050" cap="flat" cmpd="sng" algn="ctr">
          <a:solidFill>
            <a:schemeClr val="accent2">
              <a:hueOff val="-529618"/>
              <a:satOff val="2531"/>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090A1-73E6-477D-95EF-9F0942707547}">
      <dsp:nvSpPr>
        <dsp:cNvPr id="0" name=""/>
        <dsp:cNvSpPr/>
      </dsp:nvSpPr>
      <dsp:spPr>
        <a:xfrm>
          <a:off x="5634661" y="0"/>
          <a:ext cx="2561209" cy="2767054"/>
        </a:xfrm>
        <a:prstGeom prst="rect">
          <a:avLst/>
        </a:prstGeom>
        <a:solidFill>
          <a:schemeClr val="accent2">
            <a:tint val="40000"/>
            <a:alpha val="90000"/>
            <a:hueOff val="-1194440"/>
            <a:satOff val="13969"/>
            <a:lumOff val="1535"/>
            <a:alphaOff val="0"/>
          </a:schemeClr>
        </a:solidFill>
        <a:ln w="19050" cap="flat" cmpd="sng" algn="ctr">
          <a:solidFill>
            <a:schemeClr val="accent2">
              <a:tint val="40000"/>
              <a:alpha val="90000"/>
              <a:hueOff val="-1194440"/>
              <a:satOff val="13969"/>
              <a:lumOff val="1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755650">
            <a:lnSpc>
              <a:spcPct val="90000"/>
            </a:lnSpc>
            <a:spcBef>
              <a:spcPct val="0"/>
            </a:spcBef>
            <a:spcAft>
              <a:spcPct val="35000"/>
            </a:spcAft>
            <a:buNone/>
          </a:pPr>
          <a:r>
            <a:rPr lang="en-ZA" sz="1700" kern="1200"/>
            <a:t>Identify how GBV and rape can impact a person emotionally, physically and socially.</a:t>
          </a:r>
          <a:endParaRPr lang="en-US" sz="1700" kern="1200"/>
        </a:p>
      </dsp:txBody>
      <dsp:txXfrm>
        <a:off x="5634661" y="1051480"/>
        <a:ext cx="2561209" cy="1660232"/>
      </dsp:txXfrm>
    </dsp:sp>
    <dsp:sp modelId="{DBE58832-455E-436F-830E-B59BC12897AD}">
      <dsp:nvSpPr>
        <dsp:cNvPr id="0" name=""/>
        <dsp:cNvSpPr/>
      </dsp:nvSpPr>
      <dsp:spPr>
        <a:xfrm>
          <a:off x="6500208" y="276705"/>
          <a:ext cx="830116" cy="830116"/>
        </a:xfrm>
        <a:prstGeom prst="ellipse">
          <a:avLst/>
        </a:prstGeom>
        <a:solidFill>
          <a:schemeClr val="accent2">
            <a:hueOff val="-706157"/>
            <a:satOff val="3374"/>
            <a:lumOff val="4706"/>
            <a:alphaOff val="0"/>
          </a:schemeClr>
        </a:solidFill>
        <a:ln w="19050" cap="flat" cmpd="sng" algn="ctr">
          <a:solidFill>
            <a:schemeClr val="accent2">
              <a:hueOff val="-706157"/>
              <a:satOff val="3374"/>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19" tIns="12700" rIns="64719"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6621776" y="398273"/>
        <a:ext cx="586980" cy="586980"/>
      </dsp:txXfrm>
    </dsp:sp>
    <dsp:sp modelId="{B57CA48C-15A4-47F6-9C23-DE8FC3E152B3}">
      <dsp:nvSpPr>
        <dsp:cNvPr id="0" name=""/>
        <dsp:cNvSpPr/>
      </dsp:nvSpPr>
      <dsp:spPr>
        <a:xfrm>
          <a:off x="5634661" y="2766982"/>
          <a:ext cx="2561209" cy="72"/>
        </a:xfrm>
        <a:prstGeom prst="rect">
          <a:avLst/>
        </a:prstGeom>
        <a:solidFill>
          <a:schemeClr val="accent2">
            <a:hueOff val="-882696"/>
            <a:satOff val="4218"/>
            <a:lumOff val="5883"/>
            <a:alphaOff val="0"/>
          </a:schemeClr>
        </a:solidFill>
        <a:ln w="1905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12133-5AEC-477A-A22A-84A660B20898}">
      <dsp:nvSpPr>
        <dsp:cNvPr id="0" name=""/>
        <dsp:cNvSpPr/>
      </dsp:nvSpPr>
      <dsp:spPr>
        <a:xfrm>
          <a:off x="0" y="1897935"/>
          <a:ext cx="8195871" cy="124525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af-ZA" sz="2900" kern="1200"/>
            <a:t>Violence can affect individuals, groups and communities.</a:t>
          </a:r>
          <a:endParaRPr lang="en-US" sz="2900" kern="1200"/>
        </a:p>
      </dsp:txBody>
      <dsp:txXfrm>
        <a:off x="0" y="1897935"/>
        <a:ext cx="8195871" cy="1245250"/>
      </dsp:txXfrm>
    </dsp:sp>
    <dsp:sp modelId="{2E9FDEC1-95D6-485D-A7AC-4EDDD1D2273F}">
      <dsp:nvSpPr>
        <dsp:cNvPr id="0" name=""/>
        <dsp:cNvSpPr/>
      </dsp:nvSpPr>
      <dsp:spPr>
        <a:xfrm rot="10800000">
          <a:off x="0" y="1417"/>
          <a:ext cx="8195871" cy="1915195"/>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af-ZA" sz="2900" kern="1200" dirty="0" err="1"/>
            <a:t>Hurting</a:t>
          </a:r>
          <a:r>
            <a:rPr lang="af-ZA" sz="2900" kern="1200" dirty="0"/>
            <a:t> </a:t>
          </a:r>
          <a:r>
            <a:rPr lang="af-ZA" sz="2900" kern="1200" dirty="0" err="1"/>
            <a:t>or</a:t>
          </a:r>
          <a:r>
            <a:rPr lang="af-ZA" sz="2900" kern="1200" dirty="0"/>
            <a:t> </a:t>
          </a:r>
          <a:r>
            <a:rPr lang="af-ZA" sz="2900" kern="1200" dirty="0" err="1"/>
            <a:t>threatening</a:t>
          </a:r>
          <a:r>
            <a:rPr lang="af-ZA" sz="2900" kern="1200" dirty="0"/>
            <a:t> </a:t>
          </a:r>
          <a:r>
            <a:rPr lang="af-ZA" sz="2900" kern="1200" dirty="0" err="1"/>
            <a:t>to</a:t>
          </a:r>
          <a:r>
            <a:rPr lang="af-ZA" sz="2900" kern="1200" dirty="0"/>
            <a:t> </a:t>
          </a:r>
          <a:r>
            <a:rPr lang="af-ZA" sz="2900" kern="1200" dirty="0" err="1"/>
            <a:t>hurt</a:t>
          </a:r>
          <a:r>
            <a:rPr lang="af-ZA" sz="2900" kern="1200" dirty="0"/>
            <a:t> </a:t>
          </a:r>
          <a:r>
            <a:rPr lang="af-ZA" sz="2900" kern="1200" dirty="0" err="1"/>
            <a:t>another</a:t>
          </a:r>
          <a:r>
            <a:rPr lang="af-ZA" sz="2900" kern="1200" dirty="0"/>
            <a:t> </a:t>
          </a:r>
          <a:r>
            <a:rPr lang="af-ZA" sz="2900" kern="1200" dirty="0" err="1"/>
            <a:t>person</a:t>
          </a:r>
          <a:r>
            <a:rPr lang="af-ZA" sz="2900" kern="1200" dirty="0"/>
            <a:t> </a:t>
          </a:r>
          <a:r>
            <a:rPr lang="af-ZA" sz="2900" kern="1200" dirty="0" err="1"/>
            <a:t>physically</a:t>
          </a:r>
          <a:r>
            <a:rPr lang="af-ZA" sz="2900" kern="1200" dirty="0"/>
            <a:t>, </a:t>
          </a:r>
          <a:r>
            <a:rPr lang="af-ZA" sz="2900" kern="1200" dirty="0" err="1"/>
            <a:t>emotionally</a:t>
          </a:r>
          <a:r>
            <a:rPr lang="af-ZA" sz="2900" kern="1200" dirty="0"/>
            <a:t> </a:t>
          </a:r>
          <a:r>
            <a:rPr lang="af-ZA" sz="2900" kern="1200" dirty="0" err="1"/>
            <a:t>or</a:t>
          </a:r>
          <a:r>
            <a:rPr lang="af-ZA" sz="2900" kern="1200" dirty="0"/>
            <a:t> </a:t>
          </a:r>
          <a:r>
            <a:rPr lang="af-ZA" sz="2900" kern="1200" dirty="0" err="1"/>
            <a:t>psychologically</a:t>
          </a:r>
          <a:r>
            <a:rPr lang="af-ZA" sz="2900" kern="1200" dirty="0"/>
            <a:t>. </a:t>
          </a:r>
          <a:endParaRPr lang="en-US" sz="2900" kern="1200" dirty="0"/>
        </a:p>
      </dsp:txBody>
      <dsp:txXfrm rot="10800000">
        <a:off x="0" y="1417"/>
        <a:ext cx="8195871" cy="1244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057E-AF82-4421-B7CE-127C71BD4A48}">
      <dsp:nvSpPr>
        <dsp:cNvPr id="0" name=""/>
        <dsp:cNvSpPr/>
      </dsp:nvSpPr>
      <dsp:spPr>
        <a:xfrm>
          <a:off x="1000" y="255430"/>
          <a:ext cx="2341105" cy="117055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af-ZA" sz="2700" b="1" kern="1200"/>
            <a:t>Physical violence</a:t>
          </a:r>
          <a:endParaRPr lang="en-US" sz="2700" kern="1200"/>
        </a:p>
      </dsp:txBody>
      <dsp:txXfrm>
        <a:off x="35284" y="289714"/>
        <a:ext cx="2272537" cy="1101984"/>
      </dsp:txXfrm>
    </dsp:sp>
    <dsp:sp modelId="{3F2DC073-3E02-4B23-8FA4-D22C1172405E}">
      <dsp:nvSpPr>
        <dsp:cNvPr id="0" name=""/>
        <dsp:cNvSpPr/>
      </dsp:nvSpPr>
      <dsp:spPr>
        <a:xfrm>
          <a:off x="235111" y="1425982"/>
          <a:ext cx="234110" cy="877914"/>
        </a:xfrm>
        <a:custGeom>
          <a:avLst/>
          <a:gdLst/>
          <a:ahLst/>
          <a:cxnLst/>
          <a:rect l="0" t="0" r="0" b="0"/>
          <a:pathLst>
            <a:path>
              <a:moveTo>
                <a:pt x="0" y="0"/>
              </a:moveTo>
              <a:lnTo>
                <a:pt x="0" y="877914"/>
              </a:lnTo>
              <a:lnTo>
                <a:pt x="234110" y="8779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07A98F-7FCE-400A-A927-45A03BAE4D90}">
      <dsp:nvSpPr>
        <dsp:cNvPr id="0" name=""/>
        <dsp:cNvSpPr/>
      </dsp:nvSpPr>
      <dsp:spPr>
        <a:xfrm>
          <a:off x="469221" y="1718621"/>
          <a:ext cx="1872884" cy="117055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f-ZA" sz="1800" kern="1200"/>
            <a:t>Hitting, kicking, pushing </a:t>
          </a:r>
          <a:endParaRPr lang="en-US" sz="1800" kern="1200"/>
        </a:p>
      </dsp:txBody>
      <dsp:txXfrm>
        <a:off x="503505" y="1752905"/>
        <a:ext cx="1804316" cy="1101984"/>
      </dsp:txXfrm>
    </dsp:sp>
    <dsp:sp modelId="{1ADC8B4A-5190-4777-8081-522A48B9FF36}">
      <dsp:nvSpPr>
        <dsp:cNvPr id="0" name=""/>
        <dsp:cNvSpPr/>
      </dsp:nvSpPr>
      <dsp:spPr>
        <a:xfrm>
          <a:off x="2927382" y="255430"/>
          <a:ext cx="2341105" cy="117055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af-ZA" sz="2700" b="1" kern="1200"/>
            <a:t>Emotional violence</a:t>
          </a:r>
          <a:endParaRPr lang="en-US" sz="2700" kern="1200"/>
        </a:p>
      </dsp:txBody>
      <dsp:txXfrm>
        <a:off x="2961666" y="289714"/>
        <a:ext cx="2272537" cy="1101984"/>
      </dsp:txXfrm>
    </dsp:sp>
    <dsp:sp modelId="{7A381540-F223-4CB7-8617-63996C38ED81}">
      <dsp:nvSpPr>
        <dsp:cNvPr id="0" name=""/>
        <dsp:cNvSpPr/>
      </dsp:nvSpPr>
      <dsp:spPr>
        <a:xfrm>
          <a:off x="3161493" y="1425982"/>
          <a:ext cx="234110" cy="877914"/>
        </a:xfrm>
        <a:custGeom>
          <a:avLst/>
          <a:gdLst/>
          <a:ahLst/>
          <a:cxnLst/>
          <a:rect l="0" t="0" r="0" b="0"/>
          <a:pathLst>
            <a:path>
              <a:moveTo>
                <a:pt x="0" y="0"/>
              </a:moveTo>
              <a:lnTo>
                <a:pt x="0" y="877914"/>
              </a:lnTo>
              <a:lnTo>
                <a:pt x="234110" y="8779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89B2D-828B-4EB8-8125-1BAF136845B7}">
      <dsp:nvSpPr>
        <dsp:cNvPr id="0" name=""/>
        <dsp:cNvSpPr/>
      </dsp:nvSpPr>
      <dsp:spPr>
        <a:xfrm>
          <a:off x="3395603" y="1718621"/>
          <a:ext cx="1872884" cy="117055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f-ZA" sz="1800" kern="1200"/>
            <a:t>Insults, humiliation, threats </a:t>
          </a:r>
          <a:endParaRPr lang="en-US" sz="1800" kern="1200"/>
        </a:p>
      </dsp:txBody>
      <dsp:txXfrm>
        <a:off x="3429887" y="1752905"/>
        <a:ext cx="1804316" cy="1101984"/>
      </dsp:txXfrm>
    </dsp:sp>
    <dsp:sp modelId="{AB51FA69-CA9D-41DE-8B04-245F1F60C189}">
      <dsp:nvSpPr>
        <dsp:cNvPr id="0" name=""/>
        <dsp:cNvSpPr/>
      </dsp:nvSpPr>
      <dsp:spPr>
        <a:xfrm>
          <a:off x="5853764" y="255430"/>
          <a:ext cx="2341105" cy="117055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af-ZA" sz="2700" b="1" kern="1200"/>
            <a:t>Psychological violence</a:t>
          </a:r>
          <a:endParaRPr lang="en-US" sz="2700" kern="1200"/>
        </a:p>
      </dsp:txBody>
      <dsp:txXfrm>
        <a:off x="5888048" y="289714"/>
        <a:ext cx="2272537" cy="1101984"/>
      </dsp:txXfrm>
    </dsp:sp>
    <dsp:sp modelId="{948FC9C1-201A-48F7-9DE4-F6F2BADDD914}">
      <dsp:nvSpPr>
        <dsp:cNvPr id="0" name=""/>
        <dsp:cNvSpPr/>
      </dsp:nvSpPr>
      <dsp:spPr>
        <a:xfrm>
          <a:off x="6087875" y="1425982"/>
          <a:ext cx="234110" cy="877914"/>
        </a:xfrm>
        <a:custGeom>
          <a:avLst/>
          <a:gdLst/>
          <a:ahLst/>
          <a:cxnLst/>
          <a:rect l="0" t="0" r="0" b="0"/>
          <a:pathLst>
            <a:path>
              <a:moveTo>
                <a:pt x="0" y="0"/>
              </a:moveTo>
              <a:lnTo>
                <a:pt x="0" y="877914"/>
              </a:lnTo>
              <a:lnTo>
                <a:pt x="234110" y="8779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649C28-3847-44A7-BA22-7F1E0C4B4A37}">
      <dsp:nvSpPr>
        <dsp:cNvPr id="0" name=""/>
        <dsp:cNvSpPr/>
      </dsp:nvSpPr>
      <dsp:spPr>
        <a:xfrm>
          <a:off x="6321985" y="1718621"/>
          <a:ext cx="1872884" cy="1170552"/>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f-ZA" sz="1800" kern="1200"/>
            <a:t>Intimidation, manipulation, stalking, bullying </a:t>
          </a:r>
          <a:endParaRPr lang="en-US" sz="1800" kern="1200"/>
        </a:p>
      </dsp:txBody>
      <dsp:txXfrm>
        <a:off x="6356269" y="1752905"/>
        <a:ext cx="1804316" cy="1101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F865F-91DA-4A46-B7B1-4CA12CB3295E}">
      <dsp:nvSpPr>
        <dsp:cNvPr id="0" name=""/>
        <dsp:cNvSpPr/>
      </dsp:nvSpPr>
      <dsp:spPr>
        <a:xfrm>
          <a:off x="0" y="3079090"/>
          <a:ext cx="5000124" cy="10106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af-ZA" sz="1900" kern="1200"/>
            <a:t>GBV can happen:</a:t>
          </a:r>
          <a:endParaRPr lang="en-US" sz="1900" kern="1200"/>
        </a:p>
      </dsp:txBody>
      <dsp:txXfrm>
        <a:off x="0" y="3079090"/>
        <a:ext cx="5000124" cy="545738"/>
      </dsp:txXfrm>
    </dsp:sp>
    <dsp:sp modelId="{DC2ED3CA-DBAB-407B-8D15-23980D89A7CA}">
      <dsp:nvSpPr>
        <dsp:cNvPr id="0" name=""/>
        <dsp:cNvSpPr/>
      </dsp:nvSpPr>
      <dsp:spPr>
        <a:xfrm>
          <a:off x="0" y="3604616"/>
          <a:ext cx="1250031" cy="46488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at home </a:t>
          </a:r>
          <a:endParaRPr lang="en-US" sz="1500" kern="1200"/>
        </a:p>
      </dsp:txBody>
      <dsp:txXfrm>
        <a:off x="0" y="3604616"/>
        <a:ext cx="1250031" cy="464888"/>
      </dsp:txXfrm>
    </dsp:sp>
    <dsp:sp modelId="{E4CDB1BC-084E-49EA-A194-100F63A792FE}">
      <dsp:nvSpPr>
        <dsp:cNvPr id="0" name=""/>
        <dsp:cNvSpPr/>
      </dsp:nvSpPr>
      <dsp:spPr>
        <a:xfrm>
          <a:off x="1250031" y="3604616"/>
          <a:ext cx="1250031" cy="464888"/>
        </a:xfrm>
        <a:prstGeom prst="rect">
          <a:avLst/>
        </a:prstGeom>
        <a:solidFill>
          <a:schemeClr val="accent2">
            <a:tint val="40000"/>
            <a:alpha val="90000"/>
            <a:hueOff val="-199073"/>
            <a:satOff val="2328"/>
            <a:lumOff val="256"/>
            <a:alphaOff val="0"/>
          </a:schemeClr>
        </a:solidFill>
        <a:ln w="12700" cap="flat" cmpd="sng" algn="ctr">
          <a:solidFill>
            <a:schemeClr val="accent2">
              <a:tint val="40000"/>
              <a:alpha val="90000"/>
              <a:hueOff val="-199073"/>
              <a:satOff val="2328"/>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at school </a:t>
          </a:r>
          <a:endParaRPr lang="en-US" sz="1500" kern="1200"/>
        </a:p>
      </dsp:txBody>
      <dsp:txXfrm>
        <a:off x="1250031" y="3604616"/>
        <a:ext cx="1250031" cy="464888"/>
      </dsp:txXfrm>
    </dsp:sp>
    <dsp:sp modelId="{C368B053-C1C5-46A2-AE33-F7AADC02EF9B}">
      <dsp:nvSpPr>
        <dsp:cNvPr id="0" name=""/>
        <dsp:cNvSpPr/>
      </dsp:nvSpPr>
      <dsp:spPr>
        <a:xfrm>
          <a:off x="2500062" y="3604616"/>
          <a:ext cx="1250031" cy="464888"/>
        </a:xfrm>
        <a:prstGeom prst="rect">
          <a:avLst/>
        </a:prstGeom>
        <a:solidFill>
          <a:schemeClr val="accent2">
            <a:tint val="40000"/>
            <a:alpha val="90000"/>
            <a:hueOff val="-398147"/>
            <a:satOff val="4656"/>
            <a:lumOff val="512"/>
            <a:alphaOff val="0"/>
          </a:schemeClr>
        </a:solidFill>
        <a:ln w="12700" cap="flat" cmpd="sng" algn="ctr">
          <a:solidFill>
            <a:schemeClr val="accent2">
              <a:tint val="40000"/>
              <a:alpha val="90000"/>
              <a:hueOff val="-398147"/>
              <a:satOff val="4656"/>
              <a:lumOff val="5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at work </a:t>
          </a:r>
          <a:endParaRPr lang="en-US" sz="1500" kern="1200"/>
        </a:p>
      </dsp:txBody>
      <dsp:txXfrm>
        <a:off x="2500062" y="3604616"/>
        <a:ext cx="1250031" cy="464888"/>
      </dsp:txXfrm>
    </dsp:sp>
    <dsp:sp modelId="{D2E0E309-8962-45DC-82A9-EB504C39F8EC}">
      <dsp:nvSpPr>
        <dsp:cNvPr id="0" name=""/>
        <dsp:cNvSpPr/>
      </dsp:nvSpPr>
      <dsp:spPr>
        <a:xfrm>
          <a:off x="3750093" y="3604616"/>
          <a:ext cx="1250031" cy="464888"/>
        </a:xfrm>
        <a:prstGeom prst="rect">
          <a:avLst/>
        </a:prstGeom>
        <a:solidFill>
          <a:schemeClr val="accent2">
            <a:tint val="40000"/>
            <a:alpha val="90000"/>
            <a:hueOff val="-597220"/>
            <a:satOff val="6985"/>
            <a:lumOff val="767"/>
            <a:alphaOff val="0"/>
          </a:schemeClr>
        </a:solidFill>
        <a:ln w="12700" cap="flat" cmpd="sng" algn="ctr">
          <a:solidFill>
            <a:schemeClr val="accent2">
              <a:tint val="40000"/>
              <a:alpha val="90000"/>
              <a:hueOff val="-597220"/>
              <a:satOff val="6985"/>
              <a:lumOff val="7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in public spaces</a:t>
          </a:r>
          <a:endParaRPr lang="en-US" sz="1500" kern="1200"/>
        </a:p>
      </dsp:txBody>
      <dsp:txXfrm>
        <a:off x="3750093" y="3604616"/>
        <a:ext cx="1250031" cy="464888"/>
      </dsp:txXfrm>
    </dsp:sp>
    <dsp:sp modelId="{5F0EA1A6-9D3D-43F1-AC20-CC5C4CC8E1F6}">
      <dsp:nvSpPr>
        <dsp:cNvPr id="0" name=""/>
        <dsp:cNvSpPr/>
      </dsp:nvSpPr>
      <dsp:spPr>
        <a:xfrm rot="10800000">
          <a:off x="0" y="1539906"/>
          <a:ext cx="5000124" cy="1554343"/>
        </a:xfrm>
        <a:prstGeom prst="upArrowCallout">
          <a:avLst/>
        </a:prstGeom>
        <a:gradFill rotWithShape="0">
          <a:gsLst>
            <a:gs pos="0">
              <a:schemeClr val="accent2">
                <a:hueOff val="-441348"/>
                <a:satOff val="2109"/>
                <a:lumOff val="2941"/>
                <a:alphaOff val="0"/>
                <a:satMod val="103000"/>
                <a:lumMod val="102000"/>
                <a:tint val="94000"/>
              </a:schemeClr>
            </a:gs>
            <a:gs pos="50000">
              <a:schemeClr val="accent2">
                <a:hueOff val="-441348"/>
                <a:satOff val="2109"/>
                <a:lumOff val="2941"/>
                <a:alphaOff val="0"/>
                <a:satMod val="110000"/>
                <a:lumMod val="100000"/>
                <a:shade val="100000"/>
              </a:schemeClr>
            </a:gs>
            <a:gs pos="100000">
              <a:schemeClr val="accent2">
                <a:hueOff val="-441348"/>
                <a:satOff val="2109"/>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af-ZA" sz="1900" kern="1200"/>
            <a:t>Women and girls are often more affected, but men and boys can also experience GBV. </a:t>
          </a:r>
          <a:endParaRPr lang="en-US" sz="1900" kern="1200"/>
        </a:p>
      </dsp:txBody>
      <dsp:txXfrm rot="10800000">
        <a:off x="0" y="1539906"/>
        <a:ext cx="5000124" cy="1009965"/>
      </dsp:txXfrm>
    </dsp:sp>
    <dsp:sp modelId="{85A216EA-AF58-43E5-ACB1-43CA40DC51DF}">
      <dsp:nvSpPr>
        <dsp:cNvPr id="0" name=""/>
        <dsp:cNvSpPr/>
      </dsp:nvSpPr>
      <dsp:spPr>
        <a:xfrm rot="10800000">
          <a:off x="0" y="723"/>
          <a:ext cx="5000124" cy="1554343"/>
        </a:xfrm>
        <a:prstGeom prst="upArrowCallout">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af-ZA" sz="1900" kern="1200"/>
            <a:t>GBV can happen to anyone: </a:t>
          </a:r>
          <a:endParaRPr lang="en-US" sz="1900" kern="1200"/>
        </a:p>
      </dsp:txBody>
      <dsp:txXfrm rot="-10800000">
        <a:off x="0" y="723"/>
        <a:ext cx="5000124" cy="545574"/>
      </dsp:txXfrm>
    </dsp:sp>
    <dsp:sp modelId="{771E2745-98A8-4EA1-A01F-5502D854A6C1}">
      <dsp:nvSpPr>
        <dsp:cNvPr id="0" name=""/>
        <dsp:cNvSpPr/>
      </dsp:nvSpPr>
      <dsp:spPr>
        <a:xfrm>
          <a:off x="2441" y="546297"/>
          <a:ext cx="1665080" cy="464748"/>
        </a:xfrm>
        <a:prstGeom prst="rect">
          <a:avLst/>
        </a:prstGeom>
        <a:solidFill>
          <a:schemeClr val="accent2">
            <a:tint val="40000"/>
            <a:alpha val="90000"/>
            <a:hueOff val="-796293"/>
            <a:satOff val="9313"/>
            <a:lumOff val="1023"/>
            <a:alphaOff val="0"/>
          </a:schemeClr>
        </a:solidFill>
        <a:ln w="12700" cap="flat" cmpd="sng" algn="ctr">
          <a:solidFill>
            <a:schemeClr val="accent2">
              <a:tint val="40000"/>
              <a:alpha val="90000"/>
              <a:hueOff val="-796293"/>
              <a:satOff val="9313"/>
              <a:lumOff val="102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any age </a:t>
          </a:r>
          <a:endParaRPr lang="en-US" sz="1500" kern="1200"/>
        </a:p>
      </dsp:txBody>
      <dsp:txXfrm>
        <a:off x="2441" y="546297"/>
        <a:ext cx="1665080" cy="464748"/>
      </dsp:txXfrm>
    </dsp:sp>
    <dsp:sp modelId="{AE8B9BB9-B3AD-4651-942D-DFDAC37203A2}">
      <dsp:nvSpPr>
        <dsp:cNvPr id="0" name=""/>
        <dsp:cNvSpPr/>
      </dsp:nvSpPr>
      <dsp:spPr>
        <a:xfrm>
          <a:off x="1667521" y="546297"/>
          <a:ext cx="1665080" cy="464748"/>
        </a:xfrm>
        <a:prstGeom prst="rect">
          <a:avLst/>
        </a:prstGeom>
        <a:solidFill>
          <a:schemeClr val="accent2">
            <a:tint val="40000"/>
            <a:alpha val="90000"/>
            <a:hueOff val="-995367"/>
            <a:satOff val="11641"/>
            <a:lumOff val="1279"/>
            <a:alphaOff val="0"/>
          </a:schemeClr>
        </a:solidFill>
        <a:ln w="12700" cap="flat" cmpd="sng" algn="ctr">
          <a:solidFill>
            <a:schemeClr val="accent2">
              <a:tint val="40000"/>
              <a:alpha val="90000"/>
              <a:hueOff val="-995367"/>
              <a:satOff val="11641"/>
              <a:lumOff val="12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any gender </a:t>
          </a:r>
          <a:endParaRPr lang="en-US" sz="1500" kern="1200"/>
        </a:p>
      </dsp:txBody>
      <dsp:txXfrm>
        <a:off x="1667521" y="546297"/>
        <a:ext cx="1665080" cy="464748"/>
      </dsp:txXfrm>
    </dsp:sp>
    <dsp:sp modelId="{80D3D7CB-787E-484C-8A52-66AD391800D1}">
      <dsp:nvSpPr>
        <dsp:cNvPr id="0" name=""/>
        <dsp:cNvSpPr/>
      </dsp:nvSpPr>
      <dsp:spPr>
        <a:xfrm>
          <a:off x="3332602" y="546297"/>
          <a:ext cx="1665080" cy="464748"/>
        </a:xfrm>
        <a:prstGeom prst="rect">
          <a:avLst/>
        </a:prstGeom>
        <a:solidFill>
          <a:schemeClr val="accent2">
            <a:tint val="40000"/>
            <a:alpha val="90000"/>
            <a:hueOff val="-1194440"/>
            <a:satOff val="13969"/>
            <a:lumOff val="1535"/>
            <a:alphaOff val="0"/>
          </a:schemeClr>
        </a:solidFill>
        <a:ln w="12700" cap="flat" cmpd="sng" algn="ctr">
          <a:solidFill>
            <a:schemeClr val="accent2">
              <a:tint val="40000"/>
              <a:alpha val="90000"/>
              <a:hueOff val="-1194440"/>
              <a:satOff val="13969"/>
              <a:lumOff val="15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af-ZA" sz="1500" kern="1200"/>
            <a:t>any race or background </a:t>
          </a:r>
          <a:endParaRPr lang="en-US" sz="1500" kern="1200"/>
        </a:p>
      </dsp:txBody>
      <dsp:txXfrm>
        <a:off x="3332602" y="546297"/>
        <a:ext cx="1665080" cy="464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F3DC7-9CD7-4014-B3A5-94935F53B427}">
      <dsp:nvSpPr>
        <dsp:cNvPr id="0" name=""/>
        <dsp:cNvSpPr/>
      </dsp:nvSpPr>
      <dsp:spPr>
        <a:xfrm>
          <a:off x="230508" y="1159"/>
          <a:ext cx="2417141" cy="145028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f-ZA" sz="2500" kern="1200"/>
            <a:t>Unequal power in relationships or communities </a:t>
          </a:r>
          <a:endParaRPr lang="en-US" sz="2500" kern="1200"/>
        </a:p>
      </dsp:txBody>
      <dsp:txXfrm>
        <a:off x="230508" y="1159"/>
        <a:ext cx="2417141" cy="1450284"/>
      </dsp:txXfrm>
    </dsp:sp>
    <dsp:sp modelId="{B4B73BF6-A625-4441-B785-069EA3BCAA38}">
      <dsp:nvSpPr>
        <dsp:cNvPr id="0" name=""/>
        <dsp:cNvSpPr/>
      </dsp:nvSpPr>
      <dsp:spPr>
        <a:xfrm>
          <a:off x="2889364" y="1159"/>
          <a:ext cx="2417141" cy="14502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f-ZA" sz="2500" kern="1200"/>
            <a:t>Harmful gender beliefs </a:t>
          </a:r>
          <a:endParaRPr lang="en-US" sz="2500" kern="1200"/>
        </a:p>
      </dsp:txBody>
      <dsp:txXfrm>
        <a:off x="2889364" y="1159"/>
        <a:ext cx="2417141" cy="1450284"/>
      </dsp:txXfrm>
    </dsp:sp>
    <dsp:sp modelId="{F9EA8000-85A6-4B72-BF44-CFD482A18E0C}">
      <dsp:nvSpPr>
        <dsp:cNvPr id="0" name=""/>
        <dsp:cNvSpPr/>
      </dsp:nvSpPr>
      <dsp:spPr>
        <a:xfrm>
          <a:off x="5548220" y="1159"/>
          <a:ext cx="2417141" cy="145028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f-ZA" sz="2500" kern="1200"/>
            <a:t>Learnt behaviour </a:t>
          </a:r>
          <a:endParaRPr lang="en-US" sz="2500" kern="1200"/>
        </a:p>
      </dsp:txBody>
      <dsp:txXfrm>
        <a:off x="5548220" y="1159"/>
        <a:ext cx="2417141" cy="1450284"/>
      </dsp:txXfrm>
    </dsp:sp>
    <dsp:sp modelId="{7A3164B9-011C-4A13-90D7-7B78B5C86AA5}">
      <dsp:nvSpPr>
        <dsp:cNvPr id="0" name=""/>
        <dsp:cNvSpPr/>
      </dsp:nvSpPr>
      <dsp:spPr>
        <a:xfrm>
          <a:off x="1559936" y="1693159"/>
          <a:ext cx="2417141" cy="145028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f-ZA" sz="2500" kern="1200"/>
            <a:t>Negative media influence </a:t>
          </a:r>
          <a:endParaRPr lang="en-US" sz="2500" kern="1200"/>
        </a:p>
      </dsp:txBody>
      <dsp:txXfrm>
        <a:off x="1559936" y="1693159"/>
        <a:ext cx="2417141" cy="1450284"/>
      </dsp:txXfrm>
    </dsp:sp>
    <dsp:sp modelId="{9D669081-B9CA-49D6-B67B-9D3A88461C6E}">
      <dsp:nvSpPr>
        <dsp:cNvPr id="0" name=""/>
        <dsp:cNvSpPr/>
      </dsp:nvSpPr>
      <dsp:spPr>
        <a:xfrm>
          <a:off x="4218792" y="1693159"/>
          <a:ext cx="2417141" cy="145028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f-ZA" sz="2500" kern="1200"/>
            <a:t>Substance abuse </a:t>
          </a:r>
          <a:endParaRPr lang="en-US" sz="2500" kern="1200"/>
        </a:p>
      </dsp:txBody>
      <dsp:txXfrm>
        <a:off x="4218792" y="1693159"/>
        <a:ext cx="2417141" cy="1450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01E2B-31DA-4BCC-AD82-19D846022581}">
      <dsp:nvSpPr>
        <dsp:cNvPr id="0" name=""/>
        <dsp:cNvSpPr/>
      </dsp:nvSpPr>
      <dsp:spPr>
        <a:xfrm>
          <a:off x="0" y="319501"/>
          <a:ext cx="5716790" cy="1209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3687" tIns="333248" rIns="443687" bIns="113792" numCol="1" spcCol="1270" anchor="t" anchorCtr="0">
          <a:noAutofit/>
        </a:bodyPr>
        <a:lstStyle/>
        <a:p>
          <a:pPr marL="171450" lvl="1" indent="-171450" algn="l" defTabSz="711200">
            <a:lnSpc>
              <a:spcPct val="90000"/>
            </a:lnSpc>
            <a:spcBef>
              <a:spcPct val="0"/>
            </a:spcBef>
            <a:spcAft>
              <a:spcPct val="15000"/>
            </a:spcAft>
            <a:buChar char="•"/>
          </a:pPr>
          <a:r>
            <a:rPr lang="af-ZA" sz="1600" kern="1200"/>
            <a:t>emotional well-being </a:t>
          </a:r>
          <a:endParaRPr lang="en-US" sz="1600" kern="1200"/>
        </a:p>
        <a:p>
          <a:pPr marL="171450" lvl="1" indent="-171450" algn="l" defTabSz="711200">
            <a:lnSpc>
              <a:spcPct val="90000"/>
            </a:lnSpc>
            <a:spcBef>
              <a:spcPct val="0"/>
            </a:spcBef>
            <a:spcAft>
              <a:spcPct val="15000"/>
            </a:spcAft>
            <a:buChar char="•"/>
          </a:pPr>
          <a:r>
            <a:rPr lang="af-ZA" sz="1600" kern="1200"/>
            <a:t>health </a:t>
          </a:r>
          <a:endParaRPr lang="en-US" sz="1600" kern="1200"/>
        </a:p>
        <a:p>
          <a:pPr marL="171450" lvl="1" indent="-171450" algn="l" defTabSz="711200">
            <a:lnSpc>
              <a:spcPct val="90000"/>
            </a:lnSpc>
            <a:spcBef>
              <a:spcPct val="0"/>
            </a:spcBef>
            <a:spcAft>
              <a:spcPct val="15000"/>
            </a:spcAft>
            <a:buChar char="•"/>
          </a:pPr>
          <a:r>
            <a:rPr lang="af-ZA" sz="1600" kern="1200"/>
            <a:t>social relationships </a:t>
          </a:r>
          <a:endParaRPr lang="en-US" sz="1600" kern="1200"/>
        </a:p>
      </dsp:txBody>
      <dsp:txXfrm>
        <a:off x="0" y="319501"/>
        <a:ext cx="5716790" cy="1209600"/>
      </dsp:txXfrm>
    </dsp:sp>
    <dsp:sp modelId="{0F96071D-6949-4437-A47B-A9CD360BF78C}">
      <dsp:nvSpPr>
        <dsp:cNvPr id="0" name=""/>
        <dsp:cNvSpPr/>
      </dsp:nvSpPr>
      <dsp:spPr>
        <a:xfrm>
          <a:off x="285839" y="83341"/>
          <a:ext cx="4001753"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257" tIns="0" rIns="151257" bIns="0" numCol="1" spcCol="1270" anchor="ctr" anchorCtr="0">
          <a:noAutofit/>
        </a:bodyPr>
        <a:lstStyle/>
        <a:p>
          <a:pPr marL="0" lvl="0" indent="0" algn="l" defTabSz="711200">
            <a:lnSpc>
              <a:spcPct val="90000"/>
            </a:lnSpc>
            <a:spcBef>
              <a:spcPct val="0"/>
            </a:spcBef>
            <a:spcAft>
              <a:spcPct val="35000"/>
            </a:spcAft>
            <a:buNone/>
          </a:pPr>
          <a:r>
            <a:rPr lang="af-ZA" sz="1600" kern="1200"/>
            <a:t>GBV and rape can seriously affect: </a:t>
          </a:r>
          <a:endParaRPr lang="en-US" sz="1600" kern="1200"/>
        </a:p>
      </dsp:txBody>
      <dsp:txXfrm>
        <a:off x="308896" y="106398"/>
        <a:ext cx="3955639" cy="426206"/>
      </dsp:txXfrm>
    </dsp:sp>
    <dsp:sp modelId="{C091D0FC-1F4F-4410-BCF9-DAEA58B87B9E}">
      <dsp:nvSpPr>
        <dsp:cNvPr id="0" name=""/>
        <dsp:cNvSpPr/>
      </dsp:nvSpPr>
      <dsp:spPr>
        <a:xfrm>
          <a:off x="0" y="1851662"/>
          <a:ext cx="5716790" cy="1209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3687" tIns="333248" rIns="443687" bIns="113792" numCol="1" spcCol="1270" anchor="t" anchorCtr="0">
          <a:noAutofit/>
        </a:bodyPr>
        <a:lstStyle/>
        <a:p>
          <a:pPr marL="171450" lvl="1" indent="-171450" algn="l" defTabSz="711200">
            <a:lnSpc>
              <a:spcPct val="90000"/>
            </a:lnSpc>
            <a:spcBef>
              <a:spcPct val="0"/>
            </a:spcBef>
            <a:spcAft>
              <a:spcPct val="15000"/>
            </a:spcAft>
            <a:buChar char="•"/>
          </a:pPr>
          <a:r>
            <a:rPr lang="af-ZA" sz="1600" kern="1200"/>
            <a:t>support </a:t>
          </a:r>
          <a:endParaRPr lang="en-US" sz="1600" kern="1200"/>
        </a:p>
        <a:p>
          <a:pPr marL="171450" lvl="1" indent="-171450" algn="l" defTabSz="711200">
            <a:lnSpc>
              <a:spcPct val="90000"/>
            </a:lnSpc>
            <a:spcBef>
              <a:spcPct val="0"/>
            </a:spcBef>
            <a:spcAft>
              <a:spcPct val="15000"/>
            </a:spcAft>
            <a:buChar char="•"/>
          </a:pPr>
          <a:r>
            <a:rPr lang="af-ZA" sz="1600" kern="1200"/>
            <a:t>respect </a:t>
          </a:r>
          <a:endParaRPr lang="en-US" sz="1600" kern="1200"/>
        </a:p>
        <a:p>
          <a:pPr marL="171450" lvl="1" indent="-171450" algn="l" defTabSz="711200">
            <a:lnSpc>
              <a:spcPct val="90000"/>
            </a:lnSpc>
            <a:spcBef>
              <a:spcPct val="0"/>
            </a:spcBef>
            <a:spcAft>
              <a:spcPct val="15000"/>
            </a:spcAft>
            <a:buChar char="•"/>
          </a:pPr>
          <a:r>
            <a:rPr lang="af-ZA" sz="1600" kern="1200"/>
            <a:t>protection</a:t>
          </a:r>
          <a:endParaRPr lang="en-US" sz="1600" kern="1200"/>
        </a:p>
      </dsp:txBody>
      <dsp:txXfrm>
        <a:off x="0" y="1851662"/>
        <a:ext cx="5716790" cy="1209600"/>
      </dsp:txXfrm>
    </dsp:sp>
    <dsp:sp modelId="{FF853E52-7B5B-4A28-8B9C-D444A23DD3E9}">
      <dsp:nvSpPr>
        <dsp:cNvPr id="0" name=""/>
        <dsp:cNvSpPr/>
      </dsp:nvSpPr>
      <dsp:spPr>
        <a:xfrm>
          <a:off x="285839" y="1615502"/>
          <a:ext cx="4001753"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257" tIns="0" rIns="151257" bIns="0" numCol="1" spcCol="1270" anchor="ctr" anchorCtr="0">
          <a:noAutofit/>
        </a:bodyPr>
        <a:lstStyle/>
        <a:p>
          <a:pPr marL="0" lvl="0" indent="0" algn="l" defTabSz="711200">
            <a:lnSpc>
              <a:spcPct val="90000"/>
            </a:lnSpc>
            <a:spcBef>
              <a:spcPct val="0"/>
            </a:spcBef>
            <a:spcAft>
              <a:spcPct val="35000"/>
            </a:spcAft>
            <a:buNone/>
          </a:pPr>
          <a:r>
            <a:rPr lang="af-ZA" sz="1600" kern="1200"/>
            <a:t>Victims need: </a:t>
          </a:r>
          <a:endParaRPr lang="en-US" sz="1600" kern="1200"/>
        </a:p>
      </dsp:txBody>
      <dsp:txXfrm>
        <a:off x="308896" y="1638559"/>
        <a:ext cx="3955639"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753D9-80A2-43D2-AC5A-6C77CF52EE34}">
      <dsp:nvSpPr>
        <dsp:cNvPr id="0" name=""/>
        <dsp:cNvSpPr/>
      </dsp:nvSpPr>
      <dsp:spPr>
        <a:xfrm>
          <a:off x="0" y="343789"/>
          <a:ext cx="1454864" cy="8729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fear </a:t>
          </a:r>
          <a:endParaRPr lang="en-US" sz="1700" kern="1200"/>
        </a:p>
      </dsp:txBody>
      <dsp:txXfrm>
        <a:off x="0" y="343789"/>
        <a:ext cx="1454864" cy="872918"/>
      </dsp:txXfrm>
    </dsp:sp>
    <dsp:sp modelId="{76C7C3D6-1F9A-4F29-95F1-37DC54CD81DE}">
      <dsp:nvSpPr>
        <dsp:cNvPr id="0" name=""/>
        <dsp:cNvSpPr/>
      </dsp:nvSpPr>
      <dsp:spPr>
        <a:xfrm>
          <a:off x="1600351" y="343789"/>
          <a:ext cx="1454864" cy="8729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shame </a:t>
          </a:r>
          <a:endParaRPr lang="en-US" sz="1700" kern="1200"/>
        </a:p>
      </dsp:txBody>
      <dsp:txXfrm>
        <a:off x="1600351" y="343789"/>
        <a:ext cx="1454864" cy="872918"/>
      </dsp:txXfrm>
    </dsp:sp>
    <dsp:sp modelId="{5A0DB581-61B0-414E-BA29-06EF0A88D479}">
      <dsp:nvSpPr>
        <dsp:cNvPr id="0" name=""/>
        <dsp:cNvSpPr/>
      </dsp:nvSpPr>
      <dsp:spPr>
        <a:xfrm>
          <a:off x="3200703" y="343789"/>
          <a:ext cx="1454864" cy="8729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anger </a:t>
          </a:r>
          <a:endParaRPr lang="en-US" sz="1700" kern="1200"/>
        </a:p>
      </dsp:txBody>
      <dsp:txXfrm>
        <a:off x="3200703" y="343789"/>
        <a:ext cx="1454864" cy="872918"/>
      </dsp:txXfrm>
    </dsp:sp>
    <dsp:sp modelId="{B49A1258-FF21-4531-83E3-2317CDD8D159}">
      <dsp:nvSpPr>
        <dsp:cNvPr id="0" name=""/>
        <dsp:cNvSpPr/>
      </dsp:nvSpPr>
      <dsp:spPr>
        <a:xfrm>
          <a:off x="0" y="1362194"/>
          <a:ext cx="1454864" cy="8729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anxiety </a:t>
          </a:r>
          <a:endParaRPr lang="en-US" sz="1700" kern="1200"/>
        </a:p>
      </dsp:txBody>
      <dsp:txXfrm>
        <a:off x="0" y="1362194"/>
        <a:ext cx="1454864" cy="872918"/>
      </dsp:txXfrm>
    </dsp:sp>
    <dsp:sp modelId="{42858CB8-3CF8-41E0-98FD-06ADD9B73186}">
      <dsp:nvSpPr>
        <dsp:cNvPr id="0" name=""/>
        <dsp:cNvSpPr/>
      </dsp:nvSpPr>
      <dsp:spPr>
        <a:xfrm>
          <a:off x="1600351" y="1362195"/>
          <a:ext cx="1454864" cy="8729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depression </a:t>
          </a:r>
          <a:endParaRPr lang="en-US" sz="1700" kern="1200"/>
        </a:p>
      </dsp:txBody>
      <dsp:txXfrm>
        <a:off x="1600351" y="1362195"/>
        <a:ext cx="1454864" cy="872918"/>
      </dsp:txXfrm>
    </dsp:sp>
    <dsp:sp modelId="{65FEC942-F478-4EB7-8EB8-35CAC0665308}">
      <dsp:nvSpPr>
        <dsp:cNvPr id="0" name=""/>
        <dsp:cNvSpPr/>
      </dsp:nvSpPr>
      <dsp:spPr>
        <a:xfrm>
          <a:off x="3200703" y="1362195"/>
          <a:ext cx="1454864" cy="8729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loss of confidence </a:t>
          </a:r>
          <a:endParaRPr lang="en-US" sz="1700" kern="1200"/>
        </a:p>
      </dsp:txBody>
      <dsp:txXfrm>
        <a:off x="3200703" y="1362195"/>
        <a:ext cx="1454864" cy="872918"/>
      </dsp:txXfrm>
    </dsp:sp>
    <dsp:sp modelId="{36725AD9-220B-475B-A38D-FC97F3D31BA6}">
      <dsp:nvSpPr>
        <dsp:cNvPr id="0" name=""/>
        <dsp:cNvSpPr/>
      </dsp:nvSpPr>
      <dsp:spPr>
        <a:xfrm>
          <a:off x="1600351" y="2380600"/>
          <a:ext cx="1454864" cy="8729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f-ZA" sz="1700" kern="1200"/>
            <a:t>difficulty trusting others</a:t>
          </a:r>
          <a:endParaRPr lang="en-US" sz="1700" kern="1200"/>
        </a:p>
      </dsp:txBody>
      <dsp:txXfrm>
        <a:off x="1600351" y="2380600"/>
        <a:ext cx="1454864" cy="8729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49CE7-5FB1-4616-980A-CFB2D29AB8D1}">
      <dsp:nvSpPr>
        <dsp:cNvPr id="0" name=""/>
        <dsp:cNvSpPr/>
      </dsp:nvSpPr>
      <dsp:spPr>
        <a:xfrm>
          <a:off x="0" y="189528"/>
          <a:ext cx="4745828" cy="302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B04B0-758B-4E44-AD44-7C4FD1AF7056}">
      <dsp:nvSpPr>
        <dsp:cNvPr id="0" name=""/>
        <dsp:cNvSpPr/>
      </dsp:nvSpPr>
      <dsp:spPr>
        <a:xfrm>
          <a:off x="237291" y="12408"/>
          <a:ext cx="3322079" cy="3542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567" tIns="0" rIns="125567" bIns="0" numCol="1" spcCol="1270" anchor="ctr" anchorCtr="0">
          <a:noAutofit/>
        </a:bodyPr>
        <a:lstStyle/>
        <a:p>
          <a:pPr marL="0" lvl="0" indent="0" algn="l" defTabSz="622300">
            <a:lnSpc>
              <a:spcPct val="90000"/>
            </a:lnSpc>
            <a:spcBef>
              <a:spcPct val="0"/>
            </a:spcBef>
            <a:spcAft>
              <a:spcPct val="35000"/>
            </a:spcAft>
            <a:buNone/>
          </a:pPr>
          <a:r>
            <a:rPr lang="af-ZA" sz="1400" kern="1200"/>
            <a:t>physical injuries </a:t>
          </a:r>
          <a:endParaRPr lang="en-US" sz="1400" kern="1200"/>
        </a:p>
      </dsp:txBody>
      <dsp:txXfrm>
        <a:off x="254584" y="29701"/>
        <a:ext cx="3287493" cy="319654"/>
      </dsp:txXfrm>
    </dsp:sp>
    <dsp:sp modelId="{953EE309-092E-47D2-B280-A820519E672C}">
      <dsp:nvSpPr>
        <dsp:cNvPr id="0" name=""/>
        <dsp:cNvSpPr/>
      </dsp:nvSpPr>
      <dsp:spPr>
        <a:xfrm>
          <a:off x="0" y="733848"/>
          <a:ext cx="4745828" cy="302400"/>
        </a:xfrm>
        <a:prstGeom prst="rect">
          <a:avLst/>
        </a:prstGeom>
        <a:solidFill>
          <a:schemeClr val="lt1">
            <a:alpha val="90000"/>
            <a:hueOff val="0"/>
            <a:satOff val="0"/>
            <a:lumOff val="0"/>
            <a:alphaOff val="0"/>
          </a:schemeClr>
        </a:solidFill>
        <a:ln w="19050" cap="flat" cmpd="sng" algn="ctr">
          <a:solidFill>
            <a:schemeClr val="accent4">
              <a:hueOff val="305269"/>
              <a:satOff val="-11631"/>
              <a:lumOff val="5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F98FE-D47D-4807-81C0-AF19D2A7E3BC}">
      <dsp:nvSpPr>
        <dsp:cNvPr id="0" name=""/>
        <dsp:cNvSpPr/>
      </dsp:nvSpPr>
      <dsp:spPr>
        <a:xfrm>
          <a:off x="237291" y="556728"/>
          <a:ext cx="3322079" cy="354240"/>
        </a:xfrm>
        <a:prstGeom prst="roundRect">
          <a:avLst/>
        </a:prstGeom>
        <a:solidFill>
          <a:schemeClr val="accent4">
            <a:hueOff val="305269"/>
            <a:satOff val="-11631"/>
            <a:lumOff val="5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567" tIns="0" rIns="125567" bIns="0" numCol="1" spcCol="1270" anchor="ctr" anchorCtr="0">
          <a:noAutofit/>
        </a:bodyPr>
        <a:lstStyle/>
        <a:p>
          <a:pPr marL="0" lvl="0" indent="0" algn="l" defTabSz="622300">
            <a:lnSpc>
              <a:spcPct val="90000"/>
            </a:lnSpc>
            <a:spcBef>
              <a:spcPct val="0"/>
            </a:spcBef>
            <a:spcAft>
              <a:spcPct val="35000"/>
            </a:spcAft>
            <a:buNone/>
          </a:pPr>
          <a:r>
            <a:rPr lang="af-ZA" sz="1400" kern="1200"/>
            <a:t>trauma </a:t>
          </a:r>
          <a:endParaRPr lang="en-US" sz="1400" kern="1200"/>
        </a:p>
      </dsp:txBody>
      <dsp:txXfrm>
        <a:off x="254584" y="574021"/>
        <a:ext cx="3287493" cy="319654"/>
      </dsp:txXfrm>
    </dsp:sp>
    <dsp:sp modelId="{F7D5134E-6E72-4141-B4F1-F0CF725F72D9}">
      <dsp:nvSpPr>
        <dsp:cNvPr id="0" name=""/>
        <dsp:cNvSpPr/>
      </dsp:nvSpPr>
      <dsp:spPr>
        <a:xfrm>
          <a:off x="0" y="1278168"/>
          <a:ext cx="4745828" cy="302400"/>
        </a:xfrm>
        <a:prstGeom prst="rect">
          <a:avLst/>
        </a:prstGeom>
        <a:solidFill>
          <a:schemeClr val="lt1">
            <a:alpha val="90000"/>
            <a:hueOff val="0"/>
            <a:satOff val="0"/>
            <a:lumOff val="0"/>
            <a:alphaOff val="0"/>
          </a:schemeClr>
        </a:solidFill>
        <a:ln w="19050" cap="flat" cmpd="sng" algn="ctr">
          <a:solidFill>
            <a:schemeClr val="accent4">
              <a:hueOff val="610539"/>
              <a:satOff val="-23261"/>
              <a:lumOff val="11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48D12-2424-4F62-8EC4-2598D0CAEF27}">
      <dsp:nvSpPr>
        <dsp:cNvPr id="0" name=""/>
        <dsp:cNvSpPr/>
      </dsp:nvSpPr>
      <dsp:spPr>
        <a:xfrm>
          <a:off x="237291" y="1101048"/>
          <a:ext cx="3322079" cy="354240"/>
        </a:xfrm>
        <a:prstGeom prst="roundRect">
          <a:avLst/>
        </a:prstGeom>
        <a:solidFill>
          <a:schemeClr val="accent4">
            <a:hueOff val="610539"/>
            <a:satOff val="-23261"/>
            <a:lumOff val="1156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567" tIns="0" rIns="125567" bIns="0" numCol="1" spcCol="1270" anchor="ctr" anchorCtr="0">
          <a:noAutofit/>
        </a:bodyPr>
        <a:lstStyle/>
        <a:p>
          <a:pPr marL="0" lvl="0" indent="0" algn="l" defTabSz="622300">
            <a:lnSpc>
              <a:spcPct val="90000"/>
            </a:lnSpc>
            <a:spcBef>
              <a:spcPct val="0"/>
            </a:spcBef>
            <a:spcAft>
              <a:spcPct val="35000"/>
            </a:spcAft>
            <a:buNone/>
          </a:pPr>
          <a:r>
            <a:rPr lang="af-ZA" sz="1400" kern="1200"/>
            <a:t>unwanted pregnancy </a:t>
          </a:r>
          <a:endParaRPr lang="en-US" sz="1400" kern="1200"/>
        </a:p>
      </dsp:txBody>
      <dsp:txXfrm>
        <a:off x="254584" y="1118341"/>
        <a:ext cx="3287493" cy="319654"/>
      </dsp:txXfrm>
    </dsp:sp>
    <dsp:sp modelId="{DC9F4FC7-A49A-4896-BFDC-C94F91151C4E}">
      <dsp:nvSpPr>
        <dsp:cNvPr id="0" name=""/>
        <dsp:cNvSpPr/>
      </dsp:nvSpPr>
      <dsp:spPr>
        <a:xfrm>
          <a:off x="0" y="1822488"/>
          <a:ext cx="4745828" cy="302400"/>
        </a:xfrm>
        <a:prstGeom prst="rect">
          <a:avLst/>
        </a:prstGeom>
        <a:solidFill>
          <a:schemeClr val="lt1">
            <a:alpha val="90000"/>
            <a:hueOff val="0"/>
            <a:satOff val="0"/>
            <a:lumOff val="0"/>
            <a:alphaOff val="0"/>
          </a:schemeClr>
        </a:solidFill>
        <a:ln w="19050" cap="flat" cmpd="sng" algn="ctr">
          <a:solidFill>
            <a:schemeClr val="accent4">
              <a:hueOff val="915808"/>
              <a:satOff val="-34892"/>
              <a:lumOff val="173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342B2-3781-45A9-8CC6-B599CF807B9C}">
      <dsp:nvSpPr>
        <dsp:cNvPr id="0" name=""/>
        <dsp:cNvSpPr/>
      </dsp:nvSpPr>
      <dsp:spPr>
        <a:xfrm>
          <a:off x="237291" y="1645368"/>
          <a:ext cx="3322079" cy="354240"/>
        </a:xfrm>
        <a:prstGeom prst="roundRect">
          <a:avLst/>
        </a:prstGeom>
        <a:solidFill>
          <a:schemeClr val="accent4">
            <a:hueOff val="915808"/>
            <a:satOff val="-34892"/>
            <a:lumOff val="1735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567" tIns="0" rIns="125567" bIns="0" numCol="1" spcCol="1270" anchor="ctr" anchorCtr="0">
          <a:noAutofit/>
        </a:bodyPr>
        <a:lstStyle/>
        <a:p>
          <a:pPr marL="0" lvl="0" indent="0" algn="l" defTabSz="622300">
            <a:lnSpc>
              <a:spcPct val="90000"/>
            </a:lnSpc>
            <a:spcBef>
              <a:spcPct val="0"/>
            </a:spcBef>
            <a:spcAft>
              <a:spcPct val="35000"/>
            </a:spcAft>
            <a:buNone/>
          </a:pPr>
          <a:r>
            <a:rPr lang="af-ZA" sz="1400" kern="1200"/>
            <a:t>STIs, including HIV </a:t>
          </a:r>
          <a:endParaRPr lang="en-US" sz="1400" kern="1200"/>
        </a:p>
      </dsp:txBody>
      <dsp:txXfrm>
        <a:off x="254584" y="1662661"/>
        <a:ext cx="3287493" cy="319654"/>
      </dsp:txXfrm>
    </dsp:sp>
    <dsp:sp modelId="{84238B29-D550-469D-BD6E-82418E633D2B}">
      <dsp:nvSpPr>
        <dsp:cNvPr id="0" name=""/>
        <dsp:cNvSpPr/>
      </dsp:nvSpPr>
      <dsp:spPr>
        <a:xfrm>
          <a:off x="0" y="2366807"/>
          <a:ext cx="4745828" cy="1020600"/>
        </a:xfrm>
        <a:prstGeom prst="rect">
          <a:avLst/>
        </a:prstGeom>
        <a:solidFill>
          <a:schemeClr val="lt1">
            <a:alpha val="90000"/>
            <a:hueOff val="0"/>
            <a:satOff val="0"/>
            <a:lumOff val="0"/>
            <a:alphaOff val="0"/>
          </a:schemeClr>
        </a:solidFill>
        <a:ln w="19050" cap="flat" cmpd="sng" algn="ctr">
          <a:solidFill>
            <a:schemeClr val="accent4">
              <a:hueOff val="1221077"/>
              <a:satOff val="-46523"/>
              <a:lumOff val="231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29" tIns="249936" rIns="368329"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a:t>medical care </a:t>
          </a:r>
          <a:endParaRPr lang="en-US" sz="1400" kern="1200"/>
        </a:p>
        <a:p>
          <a:pPr marL="114300" lvl="1" indent="-114300" algn="l" defTabSz="622300">
            <a:lnSpc>
              <a:spcPct val="90000"/>
            </a:lnSpc>
            <a:spcBef>
              <a:spcPct val="0"/>
            </a:spcBef>
            <a:spcAft>
              <a:spcPct val="15000"/>
            </a:spcAft>
            <a:buChar char="•"/>
          </a:pPr>
          <a:r>
            <a:rPr lang="af-ZA" sz="1400" kern="1200"/>
            <a:t>counselling </a:t>
          </a:r>
          <a:endParaRPr lang="en-US" sz="1400" kern="1200"/>
        </a:p>
        <a:p>
          <a:pPr marL="114300" lvl="1" indent="-114300" algn="l" defTabSz="622300">
            <a:lnSpc>
              <a:spcPct val="90000"/>
            </a:lnSpc>
            <a:spcBef>
              <a:spcPct val="0"/>
            </a:spcBef>
            <a:spcAft>
              <a:spcPct val="15000"/>
            </a:spcAft>
            <a:buChar char="•"/>
          </a:pPr>
          <a:r>
            <a:rPr lang="af-ZA" sz="1400" kern="1200" dirty="0" err="1"/>
            <a:t>emotional</a:t>
          </a:r>
          <a:r>
            <a:rPr lang="af-ZA" sz="1400" kern="1200" dirty="0"/>
            <a:t> </a:t>
          </a:r>
          <a:r>
            <a:rPr lang="af-ZA" sz="1400" kern="1200" dirty="0" err="1"/>
            <a:t>support</a:t>
          </a:r>
          <a:endParaRPr lang="en-US" sz="1400" kern="1200" dirty="0"/>
        </a:p>
      </dsp:txBody>
      <dsp:txXfrm>
        <a:off x="0" y="2366807"/>
        <a:ext cx="4745828" cy="1020600"/>
      </dsp:txXfrm>
    </dsp:sp>
    <dsp:sp modelId="{CD35AB54-EFDF-4F28-BCE8-8367A35BE751}">
      <dsp:nvSpPr>
        <dsp:cNvPr id="0" name=""/>
        <dsp:cNvSpPr/>
      </dsp:nvSpPr>
      <dsp:spPr>
        <a:xfrm>
          <a:off x="237291" y="2189687"/>
          <a:ext cx="3322079" cy="354240"/>
        </a:xfrm>
        <a:prstGeom prst="roundRect">
          <a:avLst/>
        </a:prstGeom>
        <a:solidFill>
          <a:schemeClr val="accent4">
            <a:hueOff val="1221077"/>
            <a:satOff val="-46523"/>
            <a:lumOff val="231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567" tIns="0" rIns="125567" bIns="0" numCol="1" spcCol="1270" anchor="ctr" anchorCtr="0">
          <a:noAutofit/>
        </a:bodyPr>
        <a:lstStyle/>
        <a:p>
          <a:pPr marL="0" lvl="0" indent="0" algn="l" defTabSz="622300">
            <a:lnSpc>
              <a:spcPct val="90000"/>
            </a:lnSpc>
            <a:spcBef>
              <a:spcPct val="0"/>
            </a:spcBef>
            <a:spcAft>
              <a:spcPct val="35000"/>
            </a:spcAft>
            <a:buNone/>
          </a:pPr>
          <a:r>
            <a:rPr lang="af-ZA" sz="1400" kern="1200"/>
            <a:t>Victims may need: </a:t>
          </a:r>
          <a:endParaRPr lang="en-US" sz="1400" kern="1200"/>
        </a:p>
      </dsp:txBody>
      <dsp:txXfrm>
        <a:off x="254584" y="2206980"/>
        <a:ext cx="3287493" cy="319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0FF25-7D69-4A24-85CA-74AA38B90536}">
      <dsp:nvSpPr>
        <dsp:cNvPr id="0" name=""/>
        <dsp:cNvSpPr/>
      </dsp:nvSpPr>
      <dsp:spPr>
        <a:xfrm>
          <a:off x="0" y="46863"/>
          <a:ext cx="4045020" cy="6787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af-ZA" sz="1700" kern="1200"/>
            <a:t>GBV can affect:</a:t>
          </a:r>
          <a:endParaRPr lang="en-US" sz="1700" kern="1200"/>
        </a:p>
      </dsp:txBody>
      <dsp:txXfrm>
        <a:off x="33134" y="79997"/>
        <a:ext cx="3978752" cy="612478"/>
      </dsp:txXfrm>
    </dsp:sp>
    <dsp:sp modelId="{1A2441DB-FAC7-4317-A0B4-27177A509CB6}">
      <dsp:nvSpPr>
        <dsp:cNvPr id="0" name=""/>
        <dsp:cNvSpPr/>
      </dsp:nvSpPr>
      <dsp:spPr>
        <a:xfrm>
          <a:off x="0" y="725609"/>
          <a:ext cx="404502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af-ZA" sz="1300" kern="1200"/>
            <a:t>relationships </a:t>
          </a:r>
          <a:endParaRPr lang="en-US" sz="1300" kern="1200"/>
        </a:p>
        <a:p>
          <a:pPr marL="114300" lvl="1" indent="-114300" algn="l" defTabSz="577850">
            <a:lnSpc>
              <a:spcPct val="90000"/>
            </a:lnSpc>
            <a:spcBef>
              <a:spcPct val="0"/>
            </a:spcBef>
            <a:spcAft>
              <a:spcPct val="20000"/>
            </a:spcAft>
            <a:buChar char="•"/>
          </a:pPr>
          <a:r>
            <a:rPr lang="af-ZA" sz="1300" kern="1200"/>
            <a:t>schoolwork </a:t>
          </a:r>
          <a:endParaRPr lang="en-US" sz="1300" kern="1200"/>
        </a:p>
        <a:p>
          <a:pPr marL="114300" lvl="1" indent="-114300" algn="l" defTabSz="577850">
            <a:lnSpc>
              <a:spcPct val="90000"/>
            </a:lnSpc>
            <a:spcBef>
              <a:spcPct val="0"/>
            </a:spcBef>
            <a:spcAft>
              <a:spcPct val="20000"/>
            </a:spcAft>
            <a:buChar char="•"/>
          </a:pPr>
          <a:r>
            <a:rPr lang="af-ZA" sz="1300" kern="1200"/>
            <a:t>attendance </a:t>
          </a:r>
          <a:endParaRPr lang="en-US" sz="1300" kern="1200"/>
        </a:p>
        <a:p>
          <a:pPr marL="114300" lvl="1" indent="-114300" algn="l" defTabSz="577850">
            <a:lnSpc>
              <a:spcPct val="90000"/>
            </a:lnSpc>
            <a:spcBef>
              <a:spcPct val="0"/>
            </a:spcBef>
            <a:spcAft>
              <a:spcPct val="20000"/>
            </a:spcAft>
            <a:buChar char="•"/>
          </a:pPr>
          <a:r>
            <a:rPr lang="af-ZA" sz="1300" kern="1200"/>
            <a:t>concentration </a:t>
          </a:r>
          <a:endParaRPr lang="en-US" sz="1300" kern="1200"/>
        </a:p>
        <a:p>
          <a:pPr marL="114300" lvl="1" indent="-114300" algn="l" defTabSz="577850">
            <a:lnSpc>
              <a:spcPct val="90000"/>
            </a:lnSpc>
            <a:spcBef>
              <a:spcPct val="0"/>
            </a:spcBef>
            <a:spcAft>
              <a:spcPct val="20000"/>
            </a:spcAft>
            <a:buChar char="•"/>
          </a:pPr>
          <a:r>
            <a:rPr lang="af-ZA" sz="1300" kern="1200"/>
            <a:t>participation in activities </a:t>
          </a:r>
          <a:endParaRPr lang="en-US" sz="1300" kern="1200"/>
        </a:p>
      </dsp:txBody>
      <dsp:txXfrm>
        <a:off x="0" y="725609"/>
        <a:ext cx="4045020" cy="1126080"/>
      </dsp:txXfrm>
    </dsp:sp>
    <dsp:sp modelId="{216D3900-E623-4E05-A2E4-FA95153420B2}">
      <dsp:nvSpPr>
        <dsp:cNvPr id="0" name=""/>
        <dsp:cNvSpPr/>
      </dsp:nvSpPr>
      <dsp:spPr>
        <a:xfrm>
          <a:off x="0" y="1851689"/>
          <a:ext cx="4045020" cy="678746"/>
        </a:xfrm>
        <a:prstGeom prst="roundRect">
          <a:avLst/>
        </a:prstGeom>
        <a:solidFill>
          <a:schemeClr val="accent5">
            <a:hueOff val="414507"/>
            <a:satOff val="39495"/>
            <a:lumOff val="-16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af-ZA" sz="1700" kern="1200"/>
            <a:t>Communities affected by GBV may experience: </a:t>
          </a:r>
          <a:endParaRPr lang="en-US" sz="1700" kern="1200"/>
        </a:p>
      </dsp:txBody>
      <dsp:txXfrm>
        <a:off x="33134" y="1884823"/>
        <a:ext cx="3978752" cy="612478"/>
      </dsp:txXfrm>
    </dsp:sp>
    <dsp:sp modelId="{4AED8C36-5169-4387-A74B-76F86484081C}">
      <dsp:nvSpPr>
        <dsp:cNvPr id="0" name=""/>
        <dsp:cNvSpPr/>
      </dsp:nvSpPr>
      <dsp:spPr>
        <a:xfrm>
          <a:off x="0" y="2530435"/>
          <a:ext cx="4045020" cy="68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af-ZA" sz="1300" kern="1200"/>
            <a:t>fear </a:t>
          </a:r>
          <a:endParaRPr lang="en-US" sz="1300" kern="1200"/>
        </a:p>
        <a:p>
          <a:pPr marL="114300" lvl="1" indent="-114300" algn="l" defTabSz="577850">
            <a:lnSpc>
              <a:spcPct val="90000"/>
            </a:lnSpc>
            <a:spcBef>
              <a:spcPct val="0"/>
            </a:spcBef>
            <a:spcAft>
              <a:spcPct val="20000"/>
            </a:spcAft>
            <a:buChar char="•"/>
          </a:pPr>
          <a:r>
            <a:rPr lang="af-ZA" sz="1300" kern="1200"/>
            <a:t>silence </a:t>
          </a:r>
          <a:endParaRPr lang="en-US" sz="1300" kern="1200"/>
        </a:p>
        <a:p>
          <a:pPr marL="114300" lvl="1" indent="-114300" algn="l" defTabSz="577850">
            <a:lnSpc>
              <a:spcPct val="90000"/>
            </a:lnSpc>
            <a:spcBef>
              <a:spcPct val="0"/>
            </a:spcBef>
            <a:spcAft>
              <a:spcPct val="20000"/>
            </a:spcAft>
            <a:buChar char="•"/>
          </a:pPr>
          <a:r>
            <a:rPr lang="af-ZA" sz="1300" kern="1200"/>
            <a:t>inequality</a:t>
          </a:r>
          <a:endParaRPr lang="en-US" sz="1300" kern="1200"/>
        </a:p>
      </dsp:txBody>
      <dsp:txXfrm>
        <a:off x="0" y="2530435"/>
        <a:ext cx="4045020" cy="68620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4dDpT3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Good day, Grade 8s. In Lesson 1, we discussed human rights violations and briefly looked at gender-based violence as one example of a human rights violation. In Lesson 2, we focused on gender equity, especially in sport. Today, we are going to build on these ideas as we move into a more serious topic: gender-based violence (GBV).</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This is a very sensitive topic, but it is an important issue that affects countries around the world, including South Africa. The purpose of this lesson is not to make anyone feel uncomfortable.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Gender-based violence is not something to joke about or make light of. It is a serious human rights issue, and we need to approach the lesson with maturity, empathy and respect for others.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86409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10: Emotional impact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person may feel scared, ashamed, guilty, confused, angry or unsafe. They may lose confidence, struggle to trust others, or feel alone. Some people may experience anxiety, depression, nightmares or flashbacks after violence or rape.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91935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11: Health impact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GBV and rape can cause physical injuries and serious health risks. Rape can also lead to unwanted pregnancy or sexually transmitted infections (</a:t>
            </a:r>
            <a:r>
              <a:rPr lang="en-ZA" sz="1100" dirty="0" err="1">
                <a:effectLst/>
                <a:latin typeface="Calibri" panose="020F0502020204030204" pitchFamily="34" charset="0"/>
                <a:ea typeface="Aptos" panose="020B0004020202020204" pitchFamily="34" charset="0"/>
                <a:cs typeface="Times New Roman" panose="02020603050405020304" pitchFamily="18" charset="0"/>
              </a:rPr>
              <a:t>STIs</a:t>
            </a:r>
            <a:r>
              <a:rPr lang="en-ZA" sz="1100" dirty="0">
                <a:effectLst/>
                <a:latin typeface="Calibri" panose="020F0502020204030204" pitchFamily="34" charset="0"/>
                <a:ea typeface="Aptos" panose="020B0004020202020204" pitchFamily="34" charset="0"/>
                <a:cs typeface="Times New Roman" panose="02020603050405020304" pitchFamily="18" charset="0"/>
              </a:rPr>
              <a:t>), including HIV. People who experience GBV or rape may need medical care, counselling and emotional support.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50151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12: Social impact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GBV and rape can affect a person’s relationships with family, friends, classmates and colleagues. It may affect their schoolwork, job performance, attendance, concentration or participation in activities. When GBV happens often in communities, it can create fear, silence and inequality.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41379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13:</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As we end today’s lesson, remember that GBV is a serious human rights issue, but people are not powerless. In the next lesson, we will look at how violence against women can be prevented, what the law says about sexual offences, and where girls and women can find help and support.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Today’s lesson may have brought up difficult feelings for some people. If this topic made you feel upset, unsafe or worried about yourself or someone else, please speak to a trusted adult.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No one should have to deal with violence alone. Asking for help is a brave and responsible step.</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For the remainder of the lesson, learners complete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2</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3 – Worksheet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Possible answers are available in the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3 – Worksheet MEMO</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af-ZA" dirty="0"/>
          </a:p>
        </p:txBody>
      </p:sp>
    </p:spTree>
    <p:extLst>
      <p:ext uri="{BB962C8B-B14F-4D97-AF65-F5344CB8AC3E}">
        <p14:creationId xmlns:p14="http://schemas.microsoft.com/office/powerpoint/2010/main" val="123305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2:</a:t>
            </a:r>
            <a:r>
              <a:rPr lang="en-ZA" sz="1100" dirty="0">
                <a:solidFill>
                  <a:srgbClr val="000000"/>
                </a:solidFill>
                <a:effectLst/>
                <a:latin typeface="Calibri" panose="020F0502020204030204" pitchFamily="34" charset="0"/>
                <a:ea typeface="Aptos" panose="020B0004020202020204" pitchFamily="34" charset="0"/>
              </a:rPr>
              <a:t> By the end of this lesson, you should be able to:</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Define violence and gender-based violence and identify different forms of violence.</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Understand who can experience GBV, why GBV may happen.</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Identify how GBV and rape can impact a person emotionally, physically and socially.</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46886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3:</a:t>
            </a:r>
            <a:r>
              <a:rPr lang="en-ZA" sz="1100" dirty="0">
                <a:solidFill>
                  <a:srgbClr val="000000"/>
                </a:solidFill>
                <a:effectLst/>
                <a:latin typeface="Calibri" panose="020F0502020204030204" pitchFamily="34" charset="0"/>
                <a:ea typeface="Aptos" panose="020B0004020202020204" pitchFamily="34" charset="0"/>
              </a:rPr>
              <a:t> Before we define gender-based violence, we first need to understand the word </a:t>
            </a:r>
            <a:r>
              <a:rPr lang="en-ZA" sz="1100" b="1" dirty="0">
                <a:solidFill>
                  <a:srgbClr val="000000"/>
                </a:solidFill>
                <a:effectLst/>
                <a:latin typeface="Calibri" panose="020F0502020204030204" pitchFamily="34" charset="0"/>
                <a:ea typeface="Aptos" panose="020B0004020202020204" pitchFamily="34" charset="0"/>
              </a:rPr>
              <a:t>'violence'</a:t>
            </a:r>
            <a:r>
              <a:rPr lang="en-ZA" sz="1100" dirty="0">
                <a:solidFill>
                  <a:srgbClr val="000000"/>
                </a:solidFill>
                <a:effectLst/>
                <a:latin typeface="Calibri" panose="020F0502020204030204" pitchFamily="34" charset="0"/>
                <a:ea typeface="Aptos" panose="020B0004020202020204" pitchFamily="34" charset="0"/>
              </a:rPr>
              <a:t>. </a:t>
            </a:r>
            <a:r>
              <a:rPr lang="en-ZA" sz="1100" i="1" dirty="0">
                <a:solidFill>
                  <a:srgbClr val="000000"/>
                </a:solidFill>
                <a:effectLst/>
                <a:latin typeface="Calibri" panose="020F0502020204030204" pitchFamily="34" charset="0"/>
                <a:ea typeface="Aptos" panose="020B0004020202020204" pitchFamily="34" charset="0"/>
              </a:rPr>
              <a:t>(Ask learners to define the term.)</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spcAft>
                <a:spcPts val="800"/>
              </a:spcAft>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Violence means hurting or threatening to hurt another person, group or community physically, emotionally or psychologically.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32814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4:</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Forms of violence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Physical violence:</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hurting someone’s body, for example, hitting, kicking or pushing.</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Emotional violence</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hurting someone’s feelings, confidence or self-worth, for example, insults, humiliation or threats.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Psychological violence:</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making someone feel scared, controlled or unsafe, for example, intimidation, manipulation, stalking or bullying.</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Violence can sometimes become a </a:t>
            </a:r>
            <a:r>
              <a:rPr lang="en-ZA" sz="1100" b="1" dirty="0">
                <a:effectLst/>
                <a:latin typeface="Calibri" panose="020F0502020204030204" pitchFamily="34" charset="0"/>
                <a:ea typeface="Aptos" panose="020B0004020202020204" pitchFamily="34" charset="0"/>
                <a:cs typeface="Times New Roman" panose="02020603050405020304" pitchFamily="18" charset="0"/>
              </a:rPr>
              <a:t>cycle</a:t>
            </a:r>
            <a:r>
              <a:rPr lang="en-ZA" sz="1100" dirty="0">
                <a:effectLst/>
                <a:latin typeface="Calibri" panose="020F0502020204030204" pitchFamily="34" charset="0"/>
                <a:ea typeface="Aptos" panose="020B0004020202020204" pitchFamily="34" charset="0"/>
                <a:cs typeface="Times New Roman" panose="02020603050405020304" pitchFamily="18" charset="0"/>
              </a:rPr>
              <a:t>. This means that people who are hurt may, in some cases, hurt others if they do not receive help and support.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23442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5:</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What is GBV?</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Gender-based violence (GBV) is any form of violence directed at any person based on their </a:t>
            </a:r>
            <a:r>
              <a:rPr lang="en-ZA" sz="1100" b="1" dirty="0">
                <a:effectLst/>
                <a:latin typeface="Calibri" panose="020F0502020204030204" pitchFamily="34" charset="0"/>
                <a:ea typeface="Aptos" panose="020B0004020202020204" pitchFamily="34" charset="0"/>
                <a:cs typeface="Times New Roman" panose="02020603050405020304" pitchFamily="18" charset="0"/>
              </a:rPr>
              <a:t>sex</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gender identity</a:t>
            </a:r>
            <a:r>
              <a:rPr lang="en-ZA" sz="1100" dirty="0">
                <a:effectLst/>
                <a:latin typeface="Calibri" panose="020F0502020204030204" pitchFamily="34" charset="0"/>
                <a:ea typeface="Aptos" panose="020B0004020202020204" pitchFamily="34" charset="0"/>
                <a:cs typeface="Times New Roman" panose="02020603050405020304" pitchFamily="18" charset="0"/>
              </a:rPr>
              <a:t> or </a:t>
            </a:r>
            <a:r>
              <a:rPr lang="en-ZA" sz="1100" b="1" dirty="0">
                <a:effectLst/>
                <a:latin typeface="Calibri" panose="020F0502020204030204" pitchFamily="34" charset="0"/>
                <a:ea typeface="Aptos" panose="020B0004020202020204" pitchFamily="34" charset="0"/>
                <a:cs typeface="Times New Roman" panose="02020603050405020304" pitchFamily="18" charset="0"/>
              </a:rPr>
              <a:t>sexual orientation</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Let’s briefly differentiate between these terms. </a:t>
            </a:r>
            <a:r>
              <a:rPr lang="en-ZA" sz="1100" i="1" dirty="0">
                <a:effectLst/>
                <a:latin typeface="Calibri" panose="020F0502020204030204" pitchFamily="34" charset="0"/>
                <a:ea typeface="Aptos" panose="020B0004020202020204" pitchFamily="34" charset="0"/>
                <a:cs typeface="Times New Roman" panose="02020603050405020304" pitchFamily="18" charset="0"/>
              </a:rPr>
              <a:t>Allow learners to share their understanding.</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Sex</a:t>
            </a:r>
            <a:r>
              <a:rPr lang="en-ZA" sz="1100" dirty="0">
                <a:effectLst/>
                <a:latin typeface="Calibri" panose="020F0502020204030204" pitchFamily="34" charset="0"/>
                <a:ea typeface="Aptos" panose="020B0004020202020204" pitchFamily="34" charset="0"/>
                <a:cs typeface="Times New Roman" panose="02020603050405020304" pitchFamily="18" charset="0"/>
              </a:rPr>
              <a:t> refers to whether a person is biologically male or female.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Gender</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identity</a:t>
            </a:r>
            <a:r>
              <a:rPr lang="en-ZA" sz="1100" dirty="0">
                <a:effectLst/>
                <a:latin typeface="Calibri" panose="020F0502020204030204" pitchFamily="34" charset="0"/>
                <a:ea typeface="Aptos" panose="020B0004020202020204" pitchFamily="34" charset="0"/>
                <a:cs typeface="Times New Roman" panose="02020603050405020304" pitchFamily="18" charset="0"/>
              </a:rPr>
              <a:t> refers to how a person understands or identifies themselves.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Sexual orientation</a:t>
            </a:r>
            <a:r>
              <a:rPr lang="en-ZA" sz="1100" dirty="0">
                <a:effectLst/>
                <a:latin typeface="Calibri" panose="020F0502020204030204" pitchFamily="34" charset="0"/>
                <a:ea typeface="Aptos" panose="020B0004020202020204" pitchFamily="34" charset="0"/>
                <a:cs typeface="Times New Roman" panose="02020603050405020304" pitchFamily="18" charset="0"/>
              </a:rPr>
              <a:t> refers to who a person is emotionally or romantically attracted to.</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33749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6:</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GBV can take different forms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Let's watch the following video on the different forms of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100" b="1" spc="2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100" b="1" spc="2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What is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100"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bit.ly/</a:t>
            </a:r>
            <a:r>
              <a:rPr lang="en-ZA" sz="1100" u="sng"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4dDpT3m</a:t>
            </a:r>
            <a:r>
              <a:rPr lang="en-ZA" sz="1100" spc="2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spc="2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1 min 34 sec </a:t>
            </a:r>
            <a:r>
              <a:rPr lang="en-ZA" sz="1100" spc="2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of 1 min 59 sec)</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Remember, GBV is considered a human rights violation because it harms a person’s safety, dignity and freedom.</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03711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7: Who can experience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GBV can happen to anyone, regardless of age, gender, race, religion or social background. Although women and girls are often more affected by GBV, men and boys can also experience it.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GBV can happen in different types of relationships, families and places (e.g. at home, at school, in the workplace or in public spaces).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71921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8: Why does GBV happen?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There is NEVER an excuse or justification for GBV. However, understanding </a:t>
            </a:r>
            <a:r>
              <a:rPr lang="en-ZA" sz="1100" i="1" dirty="0">
                <a:effectLst/>
                <a:latin typeface="Calibri" panose="020F0502020204030204" pitchFamily="34" charset="0"/>
                <a:ea typeface="Aptos" panose="020B0004020202020204" pitchFamily="34" charset="0"/>
                <a:cs typeface="Times New Roman" panose="02020603050405020304" pitchFamily="18" charset="0"/>
              </a:rPr>
              <a:t>why</a:t>
            </a:r>
            <a:r>
              <a:rPr lang="en-ZA" sz="1100" dirty="0">
                <a:effectLst/>
                <a:latin typeface="Calibri" panose="020F0502020204030204" pitchFamily="34" charset="0"/>
                <a:ea typeface="Aptos" panose="020B0004020202020204" pitchFamily="34" charset="0"/>
                <a:cs typeface="Times New Roman" panose="02020603050405020304" pitchFamily="18" charset="0"/>
              </a:rPr>
              <a:t> it happens can help us prevent it.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Unequal power between people:</a:t>
            </a:r>
            <a:r>
              <a:rPr lang="en-ZA" sz="1100" dirty="0">
                <a:effectLst/>
                <a:latin typeface="Calibri" panose="020F0502020204030204" pitchFamily="34" charset="0"/>
                <a:ea typeface="Aptos" panose="020B0004020202020204" pitchFamily="34" charset="0"/>
                <a:cs typeface="Times New Roman" panose="02020603050405020304" pitchFamily="18" charset="0"/>
              </a:rPr>
              <a:t> This means that one person may try to control, threaten or harm another person because they believe they have more power in the relationship, family or community.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Harmful gender beliefs:</a:t>
            </a:r>
            <a:r>
              <a:rPr lang="en-ZA" sz="1100" dirty="0">
                <a:effectLst/>
                <a:latin typeface="Calibri" panose="020F0502020204030204" pitchFamily="34" charset="0"/>
                <a:ea typeface="Aptos" panose="020B0004020202020204" pitchFamily="34" charset="0"/>
                <a:cs typeface="Times New Roman" panose="02020603050405020304" pitchFamily="18" charset="0"/>
              </a:rPr>
              <a:t> When people believe unfair ideas about how people are "supposed" to behave according to their gender.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Learnt behaviour:</a:t>
            </a:r>
            <a:r>
              <a:rPr lang="en-ZA" sz="1100" dirty="0">
                <a:effectLst/>
                <a:latin typeface="Calibri" panose="020F0502020204030204" pitchFamily="34" charset="0"/>
                <a:ea typeface="Aptos" panose="020B0004020202020204" pitchFamily="34" charset="0"/>
                <a:cs typeface="Times New Roman" panose="02020603050405020304" pitchFamily="18" charset="0"/>
              </a:rPr>
              <a:t> In some families or communities, violence may be seen as "normal" if people have grown up witnessing it often. This does not make it right, but it can cause harmful behaviour to be repeated from one generation to the next.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Negative media influence:</a:t>
            </a:r>
            <a:r>
              <a:rPr lang="en-ZA" sz="1100" dirty="0">
                <a:effectLst/>
                <a:latin typeface="Calibri" panose="020F0502020204030204" pitchFamily="34" charset="0"/>
                <a:ea typeface="Aptos" panose="020B0004020202020204" pitchFamily="34" charset="0"/>
                <a:cs typeface="Times New Roman" panose="02020603050405020304" pitchFamily="18" charset="0"/>
              </a:rPr>
              <a:t> Movies, music, social media or online content sometimes show harmful ideas about power, relationships or masculinity. If these messages are not questioned, they can make disrespectful or controlling behaviour seem acceptable.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Substance abuse:</a:t>
            </a:r>
            <a:r>
              <a:rPr lang="en-ZA" sz="1100" dirty="0">
                <a:effectLst/>
                <a:latin typeface="Calibri" panose="020F0502020204030204" pitchFamily="34" charset="0"/>
                <a:ea typeface="Aptos" panose="020B0004020202020204" pitchFamily="34" charset="0"/>
                <a:cs typeface="Times New Roman" panose="02020603050405020304" pitchFamily="18" charset="0"/>
              </a:rPr>
              <a:t> Substance abuse can make violent behaviour worse because people may act more aggressively or make unsafe choices. However, alcohol or drugs are NEVER an excuse for GBV. Each person is still responsible for their actions.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73730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9: </a:t>
            </a:r>
            <a:r>
              <a:rPr lang="en-ZA" sz="1100" b="1" dirty="0">
                <a:effectLst/>
                <a:latin typeface="Calibri" panose="020F0502020204030204" pitchFamily="34" charset="0"/>
                <a:ea typeface="Aptos" panose="020B0004020202020204" pitchFamily="34" charset="0"/>
                <a:cs typeface="Times New Roman" panose="02020603050405020304" pitchFamily="18" charset="0"/>
              </a:rPr>
              <a:t>How can GBV and rape affect people?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GBV and rape can have serious effects on a person’s </a:t>
            </a:r>
            <a:r>
              <a:rPr lang="en-ZA" sz="1100" b="1" dirty="0">
                <a:effectLst/>
                <a:latin typeface="Calibri" panose="020F0502020204030204" pitchFamily="34" charset="0"/>
                <a:ea typeface="Aptos" panose="020B0004020202020204" pitchFamily="34" charset="0"/>
                <a:cs typeface="Times New Roman" panose="02020603050405020304" pitchFamily="18" charset="0"/>
              </a:rPr>
              <a:t>emotional well-being</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health</a:t>
            </a:r>
            <a:r>
              <a:rPr lang="en-ZA" sz="1100" dirty="0">
                <a:effectLst/>
                <a:latin typeface="Calibri" panose="020F0502020204030204" pitchFamily="34" charset="0"/>
                <a:ea typeface="Aptos" panose="020B0004020202020204" pitchFamily="34" charset="0"/>
                <a:cs typeface="Times New Roman" panose="02020603050405020304" pitchFamily="18" charset="0"/>
              </a:rPr>
              <a:t> and </a:t>
            </a:r>
            <a:r>
              <a:rPr lang="en-ZA" sz="1100" b="1" dirty="0">
                <a:effectLst/>
                <a:latin typeface="Calibri" panose="020F0502020204030204" pitchFamily="34" charset="0"/>
                <a:ea typeface="Aptos" panose="020B0004020202020204" pitchFamily="34" charset="0"/>
                <a:cs typeface="Times New Roman" panose="02020603050405020304" pitchFamily="18" charset="0"/>
              </a:rPr>
              <a:t>social life</a:t>
            </a:r>
            <a:r>
              <a:rPr lang="en-ZA" sz="1100" dirty="0">
                <a:effectLst/>
                <a:latin typeface="Calibri" panose="020F0502020204030204" pitchFamily="34" charset="0"/>
                <a:ea typeface="Aptos" panose="020B0004020202020204" pitchFamily="34" charset="0"/>
                <a:cs typeface="Times New Roman" panose="02020603050405020304" pitchFamily="18" charset="0"/>
              </a:rPr>
              <a:t>. These effects can last for a long time, especially if the person does not receive help and support.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It is important to remember that GBV and rape are NEVER the victim’s fault. People who experience violence need support, respect and help.</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Allow learners to complete </a:t>
            </a:r>
            <a:r>
              <a:rPr lang="en-ZA" sz="1100" b="1" i="1"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Lesson 3 – Worksheet</a:t>
            </a:r>
            <a:r>
              <a:rPr lang="en-ZA" sz="1100" dirty="0">
                <a:effectLst/>
                <a:latin typeface="Calibri" panose="020F0502020204030204" pitchFamily="34" charset="0"/>
                <a:ea typeface="Aptos" panose="020B0004020202020204" pitchFamily="34" charset="0"/>
                <a:cs typeface="Times New Roman" panose="02020603050405020304" pitchFamily="18" charset="0"/>
              </a:rPr>
              <a:t>) in groups, where they brainstorm the impact of GBV and rape on an individual.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Lesson 3 – Worksheet MEMO</a:t>
            </a:r>
            <a:r>
              <a:rPr lang="en-ZA" sz="1100" dirty="0">
                <a:effectLst/>
                <a:latin typeface="Calibri" panose="020F0502020204030204" pitchFamily="34" charset="0"/>
                <a:ea typeface="Aptos" panose="020B0004020202020204" pitchFamily="34" charset="0"/>
                <a:cs typeface="Times New Roman" panose="02020603050405020304" pitchFamily="18" charset="0"/>
              </a:rPr>
              <a:t>, but you may also use </a:t>
            </a:r>
            <a:r>
              <a:rPr lang="en-ZA" sz="1100" b="1" dirty="0">
                <a:effectLst/>
                <a:latin typeface="Calibri" panose="020F0502020204030204" pitchFamily="34" charset="0"/>
                <a:ea typeface="Aptos" panose="020B0004020202020204" pitchFamily="34" charset="0"/>
                <a:cs typeface="Times New Roman" panose="02020603050405020304" pitchFamily="18" charset="0"/>
              </a:rPr>
              <a:t>Slides 10–12</a:t>
            </a:r>
            <a:r>
              <a:rPr lang="en-ZA" sz="1100" dirty="0">
                <a:effectLst/>
                <a:latin typeface="Calibri" panose="020F0502020204030204" pitchFamily="34" charset="0"/>
                <a:ea typeface="Aptos" panose="020B0004020202020204" pitchFamily="34" charset="0"/>
                <a:cs typeface="Times New Roman" panose="02020603050405020304" pitchFamily="18" charset="0"/>
              </a:rPr>
              <a:t> to cover the answers.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54011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C857-B01D-4200-172C-630941B6688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af-ZA"/>
          </a:p>
        </p:txBody>
      </p:sp>
      <p:sp>
        <p:nvSpPr>
          <p:cNvPr id="3" name="Subtitle 2">
            <a:extLst>
              <a:ext uri="{FF2B5EF4-FFF2-40B4-BE49-F238E27FC236}">
                <a16:creationId xmlns:a16="http://schemas.microsoft.com/office/drawing/2014/main" id="{675B896D-1592-6E3F-DF74-0D3BC7BC0BC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D248F931-7497-6587-C33E-3B04DD441CFE}"/>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EAE940CE-1740-8647-6B85-5325435502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7B1298-E3D7-3147-AB2F-5512B1D54D6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16032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01CA-DC4C-647E-00DA-8B6B7B8E03B6}"/>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4E434CAB-9029-C792-D290-446279C9B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C7A5C41-5E38-6B8E-3DBB-C9F22B78DDC5}"/>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193D3B48-C5D3-E1FB-1B82-D39A6894EE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C002DF-1A47-2D77-04B4-3124963683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365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F100E-3FF7-39A0-47C6-E3AAEB79C48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A840E834-04DB-78AC-DF25-0A6ECA155F5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326168DB-CE5C-F242-0E0C-B2CCEC801CDB}"/>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6E5AA5A9-1C0E-D6DC-83AE-3663AEE432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AFD26-A667-9516-01B2-0B2F9ED27D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40952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F6FD-83A6-C08D-521F-CE657A1A3C0A}"/>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76FEA3BB-254A-A1E5-1200-F825A9A24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7BF050F-F8E7-0C4B-2287-D1C4B648EE93}"/>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181243B4-F3C7-5B8F-E808-0C5FBA6A89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6E53A0-C947-6C83-25BD-13A8C1AFF4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11492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54A5-AEB7-4240-122F-27A01D4CE5C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75AD2E69-E35F-D832-58DC-12A4B4CB8507}"/>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CB151-062B-5F95-F044-5763362A3208}"/>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3FF57FD1-510C-E3D2-09BA-31291F244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9A7656-84CB-CC5C-4B01-3CAEEF2DE43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31667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02B8-0BE5-D771-901B-53C02C3BA6E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863A9502-9225-BBC3-57A7-0D51FA84C8E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4C0F9505-6151-6033-3911-2CC14B48354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C5BD589B-69E4-99B8-D631-A7C222B6F2E5}"/>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6" name="Footer Placeholder 5">
            <a:extLst>
              <a:ext uri="{FF2B5EF4-FFF2-40B4-BE49-F238E27FC236}">
                <a16:creationId xmlns:a16="http://schemas.microsoft.com/office/drawing/2014/main" id="{0057874E-6E86-B1C4-9C7D-2B70755042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2F169-B274-81C4-AD2F-F6BE30C9E8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6531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C243-320F-A70B-B42C-A808ECCF0408}"/>
              </a:ext>
            </a:extLst>
          </p:cNvPr>
          <p:cNvSpPr>
            <a:spLocks noGrp="1"/>
          </p:cNvSpPr>
          <p:nvPr>
            <p:ph type="title"/>
          </p:nvPr>
        </p:nvSpPr>
        <p:spPr>
          <a:xfrm>
            <a:off x="629841" y="273844"/>
            <a:ext cx="7886700" cy="994172"/>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3904D93F-5E83-84B9-4F69-0A34BD299FD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35715-AB7E-52D6-5346-28C351972F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65D83E1C-EA8A-1BA8-525D-84E0CA9B244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DFD7B-6731-C827-F5CB-72BBA165990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48E4351F-8402-340B-BF8B-98D6557A91E6}"/>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8" name="Footer Placeholder 7">
            <a:extLst>
              <a:ext uri="{FF2B5EF4-FFF2-40B4-BE49-F238E27FC236}">
                <a16:creationId xmlns:a16="http://schemas.microsoft.com/office/drawing/2014/main" id="{B135E941-6DC1-3394-96F6-035F0F52EF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BC5294-5743-951A-3EB6-4804051AAB3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1594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FFC5-1F41-EA06-0711-4A3BBBA88845}"/>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E1F6DA8D-907C-2013-BD3B-C581C2014F6C}"/>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4" name="Footer Placeholder 3">
            <a:extLst>
              <a:ext uri="{FF2B5EF4-FFF2-40B4-BE49-F238E27FC236}">
                <a16:creationId xmlns:a16="http://schemas.microsoft.com/office/drawing/2014/main" id="{E4B6FC62-39E0-F31C-CC98-804FAC3DD9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26706E-CAA5-DBCB-C842-EF4C64AB17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8091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3C37D-19E7-E5B4-2FE4-C02C10981FBD}"/>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3" name="Footer Placeholder 2">
            <a:extLst>
              <a:ext uri="{FF2B5EF4-FFF2-40B4-BE49-F238E27FC236}">
                <a16:creationId xmlns:a16="http://schemas.microsoft.com/office/drawing/2014/main" id="{5048B132-1F06-1557-7412-42645627B5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A44EEC-6135-CDC9-482F-27EEA8C4AD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36245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390E-7EB5-FFD6-FEAD-BA6F81385E3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7263DA12-C351-316E-BE5C-00D2264325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1D5BCB51-E67E-883B-1A49-ABAA314CA38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8D2903-A7F0-698F-A671-5E4BE05D9E1A}"/>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6" name="Footer Placeholder 5">
            <a:extLst>
              <a:ext uri="{FF2B5EF4-FFF2-40B4-BE49-F238E27FC236}">
                <a16:creationId xmlns:a16="http://schemas.microsoft.com/office/drawing/2014/main" id="{7A11203A-E08E-4A55-2E48-3FAEA5D087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880B8B-8431-BE46-53BE-CDEFE732FB3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25900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C322-4181-3154-067D-081AE54028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29D4028F-326B-3756-8774-F8EF725CD25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f-ZA"/>
          </a:p>
        </p:txBody>
      </p:sp>
      <p:sp>
        <p:nvSpPr>
          <p:cNvPr id="4" name="Text Placeholder 3">
            <a:extLst>
              <a:ext uri="{FF2B5EF4-FFF2-40B4-BE49-F238E27FC236}">
                <a16:creationId xmlns:a16="http://schemas.microsoft.com/office/drawing/2014/main" id="{9A84AAAA-95A0-84C8-50F9-05B173DCE6B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400AB4-7C9E-9852-B2B9-E29CB6449B2B}"/>
              </a:ext>
            </a:extLst>
          </p:cNvPr>
          <p:cNvSpPr>
            <a:spLocks noGrp="1"/>
          </p:cNvSpPr>
          <p:nvPr>
            <p:ph type="dt" sz="half" idx="10"/>
          </p:nvPr>
        </p:nvSpPr>
        <p:spPr/>
        <p:txBody>
          <a:bodyPr/>
          <a:lstStyle/>
          <a:p>
            <a:fld id="{48A87A34-81AB-432B-8DAE-1953F412C126}" type="datetimeFigureOut">
              <a:rPr lang="en-US" smtClean="0"/>
              <a:pPr/>
              <a:t>5/28/2026</a:t>
            </a:fld>
            <a:endParaRPr lang="en-US" dirty="0"/>
          </a:p>
        </p:txBody>
      </p:sp>
      <p:sp>
        <p:nvSpPr>
          <p:cNvPr id="6" name="Footer Placeholder 5">
            <a:extLst>
              <a:ext uri="{FF2B5EF4-FFF2-40B4-BE49-F238E27FC236}">
                <a16:creationId xmlns:a16="http://schemas.microsoft.com/office/drawing/2014/main" id="{83AB3E11-DC0C-731F-65C6-831718D6F8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24A7E-FE4C-F5CB-96D1-F0F636F93B4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19078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09C23-E953-CC88-EF84-2350B091B63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E6380C2B-89E4-F0AB-33CD-016296C276A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BA938972-6780-E5A3-46CD-88513B780FD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48A87A34-81AB-432B-8DAE-1953F412C126}" type="datetimeFigureOut">
              <a:rPr lang="en-US" smtClean="0"/>
              <a:pPr/>
              <a:t>5/28/2026</a:t>
            </a:fld>
            <a:endParaRPr lang="en-US" dirty="0"/>
          </a:p>
        </p:txBody>
      </p:sp>
      <p:sp>
        <p:nvSpPr>
          <p:cNvPr id="5" name="Footer Placeholder 4">
            <a:extLst>
              <a:ext uri="{FF2B5EF4-FFF2-40B4-BE49-F238E27FC236}">
                <a16:creationId xmlns:a16="http://schemas.microsoft.com/office/drawing/2014/main" id="{6A03A6D5-EDE1-E0D2-6A30-DEE69A92EFA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69CB9DF-8A93-B9F9-9C38-B9B9B7236D4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68690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f-Z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bit.ly/4dDpT3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5F080-D43B-BF27-A77B-EA5EBB2EDB8C}"/>
              </a:ext>
            </a:extLst>
          </p:cNvPr>
          <p:cNvPicPr>
            <a:picLocks noChangeAspect="1"/>
          </p:cNvPicPr>
          <p:nvPr/>
        </p:nvPicPr>
        <p:blipFill>
          <a:blip r:embed="rId3"/>
          <a:srcRect t="21190"/>
          <a:stretch>
            <a:fillRect/>
          </a:stretch>
        </p:blipFill>
        <p:spPr>
          <a:xfrm>
            <a:off x="1" y="-1"/>
            <a:ext cx="9143999" cy="5143501"/>
          </a:xfrm>
          <a:prstGeom prst="rect">
            <a:avLst/>
          </a:prstGeom>
        </p:spPr>
      </p:pic>
      <p:sp>
        <p:nvSpPr>
          <p:cNvPr id="2" name="Title 1">
            <a:extLst>
              <a:ext uri="{FF2B5EF4-FFF2-40B4-BE49-F238E27FC236}">
                <a16:creationId xmlns:a16="http://schemas.microsoft.com/office/drawing/2014/main" id="{7AD34192-CC75-F4D1-2970-70B6ED49D1B9}"/>
              </a:ext>
            </a:extLst>
          </p:cNvPr>
          <p:cNvSpPr>
            <a:spLocks noGrp="1"/>
          </p:cNvSpPr>
          <p:nvPr>
            <p:ph type="ctrTitle"/>
          </p:nvPr>
        </p:nvSpPr>
        <p:spPr>
          <a:xfrm>
            <a:off x="972273" y="361354"/>
            <a:ext cx="7028727" cy="830837"/>
          </a:xfrm>
        </p:spPr>
        <p:txBody>
          <a:bodyPr>
            <a:normAutofit/>
          </a:bodyPr>
          <a:lstStyle/>
          <a:p>
            <a:r>
              <a:rPr lang="en-ZA" sz="4800" b="1" dirty="0">
                <a:solidFill>
                  <a:srgbClr val="00B050"/>
                </a:solidFill>
              </a:rPr>
              <a:t>Grade 8</a:t>
            </a:r>
            <a:endParaRPr lang="af-ZA" sz="4800" b="1" dirty="0">
              <a:solidFill>
                <a:srgbClr val="00B050"/>
              </a:solidFill>
            </a:endParaRPr>
          </a:p>
        </p:txBody>
      </p:sp>
      <p:sp>
        <p:nvSpPr>
          <p:cNvPr id="3" name="Subtitle 2">
            <a:extLst>
              <a:ext uri="{FF2B5EF4-FFF2-40B4-BE49-F238E27FC236}">
                <a16:creationId xmlns:a16="http://schemas.microsoft.com/office/drawing/2014/main" id="{84D74416-C206-F26B-1BB5-67CAC98FFC10}"/>
              </a:ext>
            </a:extLst>
          </p:cNvPr>
          <p:cNvSpPr>
            <a:spLocks noGrp="1"/>
          </p:cNvSpPr>
          <p:nvPr>
            <p:ph type="subTitle" idx="1"/>
          </p:nvPr>
        </p:nvSpPr>
        <p:spPr>
          <a:xfrm>
            <a:off x="2176041" y="1329927"/>
            <a:ext cx="4514127" cy="1241822"/>
          </a:xfrm>
        </p:spPr>
        <p:txBody>
          <a:bodyPr/>
          <a:lstStyle/>
          <a:p>
            <a:r>
              <a:rPr lang="en-ZA" dirty="0"/>
              <a:t>Term 4 Constitutional Rights and Responsibilities  </a:t>
            </a:r>
          </a:p>
          <a:p>
            <a:r>
              <a:rPr lang="en-ZA" b="1" dirty="0"/>
              <a:t>Lesson 3: </a:t>
            </a:r>
            <a:r>
              <a:rPr lang="en-ZA" dirty="0"/>
              <a:t>Gender-Based Violence</a:t>
            </a:r>
            <a:endParaRPr lang="af-ZA" dirty="0"/>
          </a:p>
        </p:txBody>
      </p:sp>
      <p:pic>
        <p:nvPicPr>
          <p:cNvPr id="6" name="Picture 5">
            <a:extLst>
              <a:ext uri="{FF2B5EF4-FFF2-40B4-BE49-F238E27FC236}">
                <a16:creationId xmlns:a16="http://schemas.microsoft.com/office/drawing/2014/main" id="{27BAD15D-0FE4-6170-F5D8-F90995391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4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7144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ACFC00F-1170-B5D7-6763-4DA8AEE9ADB9}"/>
              </a:ext>
            </a:extLst>
          </p:cNvPr>
          <p:cNvPicPr>
            <a:picLocks noChangeAspect="1"/>
          </p:cNvPicPr>
          <p:nvPr/>
        </p:nvPicPr>
        <p:blipFill>
          <a:blip r:embed="rId3"/>
          <a:stretch>
            <a:fillRect/>
          </a:stretch>
        </p:blipFill>
        <p:spPr>
          <a:xfrm>
            <a:off x="163621" y="469133"/>
            <a:ext cx="4259245" cy="4259245"/>
          </a:xfrm>
          <a:prstGeom prst="rect">
            <a:avLst/>
          </a:prstGeom>
        </p:spPr>
      </p:pic>
      <p:sp>
        <p:nvSpPr>
          <p:cNvPr id="2" name="Title 1">
            <a:extLst>
              <a:ext uri="{FF2B5EF4-FFF2-40B4-BE49-F238E27FC236}">
                <a16:creationId xmlns:a16="http://schemas.microsoft.com/office/drawing/2014/main" id="{CEDCC3E2-79B2-D200-49F6-DC356E12F149}"/>
              </a:ext>
            </a:extLst>
          </p:cNvPr>
          <p:cNvSpPr>
            <a:spLocks noGrp="1"/>
          </p:cNvSpPr>
          <p:nvPr>
            <p:ph type="title"/>
          </p:nvPr>
        </p:nvSpPr>
        <p:spPr>
          <a:xfrm>
            <a:off x="4057646" y="304263"/>
            <a:ext cx="4627567" cy="1169476"/>
          </a:xfrm>
        </p:spPr>
        <p:txBody>
          <a:bodyPr>
            <a:normAutofit/>
          </a:bodyPr>
          <a:lstStyle/>
          <a:p>
            <a:r>
              <a:rPr lang="af-ZA" sz="3000" dirty="0" err="1"/>
              <a:t>Emotional</a:t>
            </a:r>
            <a:r>
              <a:rPr lang="af-ZA" sz="3000" dirty="0"/>
              <a:t> </a:t>
            </a:r>
            <a:r>
              <a:rPr lang="af-ZA" sz="3000" dirty="0" err="1"/>
              <a:t>impact</a:t>
            </a:r>
            <a:r>
              <a:rPr lang="af-ZA" sz="3000" dirty="0"/>
              <a:t> of </a:t>
            </a:r>
            <a:r>
              <a:rPr lang="af-ZA" sz="3000" dirty="0" err="1"/>
              <a:t>GBV</a:t>
            </a:r>
            <a:r>
              <a:rPr lang="af-ZA" sz="3000" dirty="0"/>
              <a:t> &amp; rape</a:t>
            </a:r>
          </a:p>
        </p:txBody>
      </p:sp>
      <p:graphicFrame>
        <p:nvGraphicFramePr>
          <p:cNvPr id="5" name="Content Placeholder 2">
            <a:extLst>
              <a:ext uri="{FF2B5EF4-FFF2-40B4-BE49-F238E27FC236}">
                <a16:creationId xmlns:a16="http://schemas.microsoft.com/office/drawing/2014/main" id="{01EB6493-775A-B1D9-AFBC-2CC3FC85D1A7}"/>
              </a:ext>
            </a:extLst>
          </p:cNvPr>
          <p:cNvGraphicFramePr>
            <a:graphicFrameLocks noGrp="1"/>
          </p:cNvGraphicFramePr>
          <p:nvPr>
            <p:ph idx="1"/>
            <p:extLst>
              <p:ext uri="{D42A27DB-BD31-4B8C-83A1-F6EECF244321}">
                <p14:modId xmlns:p14="http://schemas.microsoft.com/office/powerpoint/2010/main" val="3079492823"/>
              </p:ext>
            </p:extLst>
          </p:nvPr>
        </p:nvGraphicFramePr>
        <p:xfrm>
          <a:off x="4190163" y="1326382"/>
          <a:ext cx="4655568" cy="3597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23">
            <a:extLst>
              <a:ext uri="{FF2B5EF4-FFF2-40B4-BE49-F238E27FC236}">
                <a16:creationId xmlns:a16="http://schemas.microsoft.com/office/drawing/2014/main" id="{9676964C-4B0A-6646-A5A6-588633130C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10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9" name="Rectangle 2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B011F-402E-F007-8861-E4151CF1C445}"/>
              </a:ext>
            </a:extLst>
          </p:cNvPr>
          <p:cNvSpPr>
            <a:spLocks noGrp="1"/>
          </p:cNvSpPr>
          <p:nvPr>
            <p:ph type="title"/>
          </p:nvPr>
        </p:nvSpPr>
        <p:spPr>
          <a:xfrm>
            <a:off x="571352" y="262647"/>
            <a:ext cx="3485178" cy="1218390"/>
          </a:xfrm>
        </p:spPr>
        <p:txBody>
          <a:bodyPr anchor="ctr">
            <a:normAutofit/>
          </a:bodyPr>
          <a:lstStyle/>
          <a:p>
            <a:r>
              <a:rPr lang="af-ZA" sz="3000"/>
              <a:t>Health</a:t>
            </a:r>
            <a:r>
              <a:rPr lang="af-ZA" sz="3000" dirty="0"/>
              <a:t> </a:t>
            </a:r>
            <a:r>
              <a:rPr lang="af-ZA" sz="3000"/>
              <a:t>impact</a:t>
            </a:r>
            <a:r>
              <a:rPr lang="af-ZA" sz="3000" dirty="0"/>
              <a:t> of </a:t>
            </a:r>
            <a:r>
              <a:rPr lang="af-ZA" sz="3000"/>
              <a:t>GBV</a:t>
            </a:r>
            <a:r>
              <a:rPr lang="af-ZA" sz="3000" dirty="0"/>
              <a:t> &amp; rape</a:t>
            </a:r>
          </a:p>
        </p:txBody>
      </p:sp>
      <p:pic>
        <p:nvPicPr>
          <p:cNvPr id="8" name="Picture 7">
            <a:extLst>
              <a:ext uri="{FF2B5EF4-FFF2-40B4-BE49-F238E27FC236}">
                <a16:creationId xmlns:a16="http://schemas.microsoft.com/office/drawing/2014/main" id="{D8786F1B-EBF2-C715-4EB5-E8617156BB1F}"/>
              </a:ext>
            </a:extLst>
          </p:cNvPr>
          <p:cNvPicPr>
            <a:picLocks noChangeAspect="1"/>
          </p:cNvPicPr>
          <p:nvPr/>
        </p:nvPicPr>
        <p:blipFill>
          <a:blip r:embed="rId3"/>
          <a:srcRect l="4766" r="6247" b="2"/>
          <a:stretch>
            <a:fillRect/>
          </a:stretch>
        </p:blipFill>
        <p:spPr>
          <a:xfrm>
            <a:off x="4572000" y="10"/>
            <a:ext cx="4577118" cy="5143490"/>
          </a:xfrm>
          <a:prstGeom prst="rect">
            <a:avLst/>
          </a:prstGeom>
        </p:spPr>
      </p:pic>
      <p:graphicFrame>
        <p:nvGraphicFramePr>
          <p:cNvPr id="5" name="Content Placeholder 2">
            <a:extLst>
              <a:ext uri="{FF2B5EF4-FFF2-40B4-BE49-F238E27FC236}">
                <a16:creationId xmlns:a16="http://schemas.microsoft.com/office/drawing/2014/main" id="{E3A7C12C-5119-2E64-6891-5E832486B77C}"/>
              </a:ext>
            </a:extLst>
          </p:cNvPr>
          <p:cNvGraphicFramePr>
            <a:graphicFrameLocks noGrp="1"/>
          </p:cNvGraphicFramePr>
          <p:nvPr>
            <p:ph idx="1"/>
            <p:extLst>
              <p:ext uri="{D42A27DB-BD31-4B8C-83A1-F6EECF244321}">
                <p14:modId xmlns:p14="http://schemas.microsoft.com/office/powerpoint/2010/main" val="3298490592"/>
              </p:ext>
            </p:extLst>
          </p:nvPr>
        </p:nvGraphicFramePr>
        <p:xfrm>
          <a:off x="341645" y="1481037"/>
          <a:ext cx="4745828" cy="3399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A62FA0E-7388-C41D-D619-AF1D40A333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93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DBF3208-0EB0-B2BB-0DA9-368EE72C97E4}"/>
              </a:ext>
            </a:extLst>
          </p:cNvPr>
          <p:cNvSpPr>
            <a:spLocks noGrp="1"/>
          </p:cNvSpPr>
          <p:nvPr>
            <p:ph type="title"/>
          </p:nvPr>
        </p:nvSpPr>
        <p:spPr>
          <a:xfrm>
            <a:off x="628650" y="273843"/>
            <a:ext cx="4045020" cy="994173"/>
          </a:xfrm>
        </p:spPr>
        <p:txBody>
          <a:bodyPr>
            <a:normAutofit/>
          </a:bodyPr>
          <a:lstStyle/>
          <a:p>
            <a:r>
              <a:rPr lang="af-ZA" sz="3100"/>
              <a:t>Social impact of GBV &amp; rape</a:t>
            </a:r>
          </a:p>
        </p:txBody>
      </p:sp>
      <p:pic>
        <p:nvPicPr>
          <p:cNvPr id="8" name="Picture 7">
            <a:extLst>
              <a:ext uri="{FF2B5EF4-FFF2-40B4-BE49-F238E27FC236}">
                <a16:creationId xmlns:a16="http://schemas.microsoft.com/office/drawing/2014/main" id="{9D4600B0-E917-E522-F157-149F18F5330C}"/>
              </a:ext>
            </a:extLst>
          </p:cNvPr>
          <p:cNvPicPr>
            <a:picLocks noChangeAspect="1"/>
          </p:cNvPicPr>
          <p:nvPr/>
        </p:nvPicPr>
        <p:blipFill>
          <a:blip r:embed="rId3"/>
          <a:srcRect r="-2" b="-2"/>
          <a:stretch>
            <a:fillRect/>
          </a:stretch>
        </p:blipFill>
        <p:spPr>
          <a:xfrm>
            <a:off x="4781190" y="568885"/>
            <a:ext cx="3841678" cy="384167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515866"/>
            <a:ext cx="4103360" cy="410336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690843"/>
            <a:ext cx="593266" cy="577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F582912-D9ED-2792-E9B8-C307547D72FF}"/>
              </a:ext>
            </a:extLst>
          </p:cNvPr>
          <p:cNvGraphicFramePr>
            <a:graphicFrameLocks noGrp="1"/>
          </p:cNvGraphicFramePr>
          <p:nvPr>
            <p:ph idx="1"/>
            <p:extLst>
              <p:ext uri="{D42A27DB-BD31-4B8C-83A1-F6EECF244321}">
                <p14:modId xmlns:p14="http://schemas.microsoft.com/office/powerpoint/2010/main" val="933248506"/>
              </p:ext>
            </p:extLst>
          </p:nvPr>
        </p:nvGraphicFramePr>
        <p:xfrm>
          <a:off x="628650" y="1369218"/>
          <a:ext cx="404502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97E25113-7D95-52AB-1441-BBC26D538E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12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4590-81E0-D65C-4397-B7014005E70C}"/>
              </a:ext>
            </a:extLst>
          </p:cNvPr>
          <p:cNvSpPr>
            <a:spLocks noGrp="1"/>
          </p:cNvSpPr>
          <p:nvPr>
            <p:ph type="title"/>
          </p:nvPr>
        </p:nvSpPr>
        <p:spPr>
          <a:xfrm>
            <a:off x="5117908" y="556043"/>
            <a:ext cx="3368866" cy="1212152"/>
          </a:xfrm>
        </p:spPr>
        <p:txBody>
          <a:bodyPr anchor="b">
            <a:normAutofit/>
          </a:bodyPr>
          <a:lstStyle/>
          <a:p>
            <a:r>
              <a:rPr lang="af-ZA" sz="2400" b="1"/>
              <a:t>Conclusion</a:t>
            </a:r>
            <a:endParaRPr lang="af-ZA" sz="2400"/>
          </a:p>
        </p:txBody>
      </p:sp>
      <p:pic>
        <p:nvPicPr>
          <p:cNvPr id="4" name="Picture 3">
            <a:extLst>
              <a:ext uri="{FF2B5EF4-FFF2-40B4-BE49-F238E27FC236}">
                <a16:creationId xmlns:a16="http://schemas.microsoft.com/office/drawing/2014/main" id="{49AEA7DF-D6C7-3FA7-290D-6D0D69AB51FD}"/>
              </a:ext>
            </a:extLst>
          </p:cNvPr>
          <p:cNvPicPr>
            <a:picLocks noChangeAspect="1"/>
          </p:cNvPicPr>
          <p:nvPr/>
        </p:nvPicPr>
        <p:blipFill>
          <a:blip r:embed="rId3"/>
          <a:srcRect l="14356" r="18978"/>
          <a:stretch>
            <a:fillRect/>
          </a:stretch>
        </p:blipFill>
        <p:spPr>
          <a:xfrm>
            <a:off x="20" y="10"/>
            <a:ext cx="4571980" cy="5143490"/>
          </a:xfrm>
          <a:prstGeom prst="rect">
            <a:avLst/>
          </a:prstGeom>
        </p:spPr>
      </p:pic>
      <p:grpSp>
        <p:nvGrpSpPr>
          <p:cNvPr id="22" name="Group 2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5143500"/>
            <a:chOff x="12068638" y="0"/>
            <a:chExt cx="123362" cy="6858000"/>
          </a:xfrm>
        </p:grpSpPr>
        <p:sp>
          <p:nvSpPr>
            <p:cNvPr id="23" name="Rectangle 2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C638BE7-441F-FC98-4851-B9BC1405C103}"/>
              </a:ext>
            </a:extLst>
          </p:cNvPr>
          <p:cNvSpPr>
            <a:spLocks noGrp="1"/>
          </p:cNvSpPr>
          <p:nvPr>
            <p:ph idx="1"/>
          </p:nvPr>
        </p:nvSpPr>
        <p:spPr>
          <a:xfrm>
            <a:off x="5117908" y="1900107"/>
            <a:ext cx="3368865" cy="2585874"/>
          </a:xfrm>
        </p:spPr>
        <p:txBody>
          <a:bodyPr anchor="t">
            <a:normAutofit/>
          </a:bodyPr>
          <a:lstStyle/>
          <a:p>
            <a:r>
              <a:rPr lang="af-ZA" sz="1500"/>
              <a:t>GBV</a:t>
            </a:r>
            <a:r>
              <a:rPr lang="af-ZA" sz="1500" dirty="0"/>
              <a:t> is a </a:t>
            </a:r>
            <a:r>
              <a:rPr lang="af-ZA" sz="1500"/>
              <a:t>serious</a:t>
            </a:r>
            <a:r>
              <a:rPr lang="af-ZA" sz="1500" dirty="0"/>
              <a:t> </a:t>
            </a:r>
            <a:r>
              <a:rPr lang="af-ZA" sz="1500"/>
              <a:t>human</a:t>
            </a:r>
            <a:r>
              <a:rPr lang="af-ZA" sz="1500" dirty="0"/>
              <a:t> </a:t>
            </a:r>
            <a:r>
              <a:rPr lang="af-ZA" sz="1500"/>
              <a:t>rights</a:t>
            </a:r>
            <a:r>
              <a:rPr lang="af-ZA" sz="1500" dirty="0"/>
              <a:t> </a:t>
            </a:r>
            <a:r>
              <a:rPr lang="af-ZA" sz="1500"/>
              <a:t>issue</a:t>
            </a:r>
            <a:r>
              <a:rPr lang="af-ZA" sz="1500" dirty="0"/>
              <a:t>. </a:t>
            </a:r>
          </a:p>
          <a:p>
            <a:r>
              <a:rPr lang="af-ZA" sz="1500"/>
              <a:t>Nobody</a:t>
            </a:r>
            <a:r>
              <a:rPr lang="af-ZA" sz="1500" dirty="0"/>
              <a:t> </a:t>
            </a:r>
            <a:r>
              <a:rPr lang="af-ZA" sz="1500"/>
              <a:t>deserves</a:t>
            </a:r>
            <a:r>
              <a:rPr lang="af-ZA" sz="1500" dirty="0"/>
              <a:t> </a:t>
            </a:r>
            <a:r>
              <a:rPr lang="af-ZA" sz="1500"/>
              <a:t>violence</a:t>
            </a:r>
            <a:r>
              <a:rPr lang="af-ZA" sz="1500" dirty="0"/>
              <a:t> </a:t>
            </a:r>
            <a:r>
              <a:rPr lang="af-ZA" sz="1500"/>
              <a:t>or</a:t>
            </a:r>
            <a:r>
              <a:rPr lang="af-ZA" sz="1500" dirty="0"/>
              <a:t> </a:t>
            </a:r>
            <a:r>
              <a:rPr lang="af-ZA" sz="1500"/>
              <a:t>abuse</a:t>
            </a:r>
            <a:r>
              <a:rPr lang="af-ZA" sz="1500" dirty="0"/>
              <a:t>. </a:t>
            </a:r>
          </a:p>
          <a:p>
            <a:r>
              <a:rPr lang="af-ZA" sz="1500"/>
              <a:t>Asking</a:t>
            </a:r>
            <a:r>
              <a:rPr lang="af-ZA" sz="1500" dirty="0"/>
              <a:t> </a:t>
            </a:r>
            <a:r>
              <a:rPr lang="af-ZA" sz="1500"/>
              <a:t>for</a:t>
            </a:r>
            <a:r>
              <a:rPr lang="af-ZA" sz="1500" dirty="0"/>
              <a:t> help is </a:t>
            </a:r>
            <a:r>
              <a:rPr lang="af-ZA" sz="1500"/>
              <a:t>brave</a:t>
            </a:r>
            <a:r>
              <a:rPr lang="af-ZA" sz="1500" dirty="0"/>
              <a:t> </a:t>
            </a:r>
            <a:r>
              <a:rPr lang="af-ZA" sz="1500"/>
              <a:t>and</a:t>
            </a:r>
            <a:r>
              <a:rPr lang="af-ZA" sz="1500" dirty="0"/>
              <a:t> </a:t>
            </a:r>
            <a:r>
              <a:rPr lang="af-ZA" sz="1500"/>
              <a:t>responsible</a:t>
            </a:r>
            <a:r>
              <a:rPr lang="af-ZA" sz="1500" dirty="0"/>
              <a:t>. </a:t>
            </a:r>
          </a:p>
          <a:p>
            <a:r>
              <a:rPr lang="af-ZA" sz="1500"/>
              <a:t>Speak</a:t>
            </a:r>
            <a:r>
              <a:rPr lang="af-ZA" sz="1500" dirty="0"/>
              <a:t> </a:t>
            </a:r>
            <a:r>
              <a:rPr lang="af-ZA" sz="1500"/>
              <a:t>to</a:t>
            </a:r>
            <a:r>
              <a:rPr lang="af-ZA" sz="1500" dirty="0"/>
              <a:t> a </a:t>
            </a:r>
            <a:r>
              <a:rPr lang="af-ZA" sz="1500"/>
              <a:t>trusted</a:t>
            </a:r>
            <a:r>
              <a:rPr lang="af-ZA" sz="1500" dirty="0"/>
              <a:t> </a:t>
            </a:r>
            <a:r>
              <a:rPr lang="af-ZA" sz="1500"/>
              <a:t>adult</a:t>
            </a:r>
            <a:r>
              <a:rPr lang="af-ZA" sz="1500" dirty="0"/>
              <a:t> </a:t>
            </a:r>
            <a:r>
              <a:rPr lang="af-ZA" sz="1500"/>
              <a:t>if</a:t>
            </a:r>
            <a:r>
              <a:rPr lang="af-ZA" sz="1500" dirty="0"/>
              <a:t> </a:t>
            </a:r>
            <a:r>
              <a:rPr lang="af-ZA" sz="1500"/>
              <a:t>you</a:t>
            </a:r>
            <a:r>
              <a:rPr lang="af-ZA" sz="1500" dirty="0"/>
              <a:t> </a:t>
            </a:r>
            <a:r>
              <a:rPr lang="af-ZA" sz="1500"/>
              <a:t>feel</a:t>
            </a:r>
            <a:r>
              <a:rPr lang="af-ZA" sz="1500" dirty="0"/>
              <a:t>: </a:t>
            </a:r>
          </a:p>
          <a:p>
            <a:pPr lvl="1"/>
            <a:r>
              <a:rPr lang="af-ZA" sz="1500"/>
              <a:t>unsafe</a:t>
            </a:r>
            <a:r>
              <a:rPr lang="af-ZA" sz="1500" dirty="0"/>
              <a:t> </a:t>
            </a:r>
          </a:p>
          <a:p>
            <a:pPr lvl="1"/>
            <a:r>
              <a:rPr lang="af-ZA" sz="1500"/>
              <a:t>worried</a:t>
            </a:r>
            <a:r>
              <a:rPr lang="af-ZA" sz="1500" dirty="0"/>
              <a:t> </a:t>
            </a:r>
          </a:p>
          <a:p>
            <a:pPr lvl="1"/>
            <a:r>
              <a:rPr lang="af-ZA" sz="1500"/>
              <a:t>upset</a:t>
            </a:r>
            <a:r>
              <a:rPr lang="af-ZA" sz="1500" dirty="0"/>
              <a:t> </a:t>
            </a:r>
          </a:p>
          <a:p>
            <a:r>
              <a:rPr lang="af-ZA" sz="1500"/>
              <a:t>Complete</a:t>
            </a:r>
            <a:r>
              <a:rPr lang="af-ZA" sz="1500" dirty="0"/>
              <a:t> </a:t>
            </a:r>
            <a:r>
              <a:rPr lang="af-ZA" sz="1500" b="1"/>
              <a:t>Activity</a:t>
            </a:r>
            <a:r>
              <a:rPr lang="af-ZA" sz="1500" b="1" dirty="0"/>
              <a:t> 2</a:t>
            </a:r>
            <a:r>
              <a:rPr lang="af-ZA" sz="1500" dirty="0"/>
              <a:t>.</a:t>
            </a:r>
          </a:p>
        </p:txBody>
      </p:sp>
      <p:pic>
        <p:nvPicPr>
          <p:cNvPr id="5" name="Picture 4">
            <a:extLst>
              <a:ext uri="{FF2B5EF4-FFF2-40B4-BE49-F238E27FC236}">
                <a16:creationId xmlns:a16="http://schemas.microsoft.com/office/drawing/2014/main" id="{97ACA88D-A65E-3461-14BD-5CE1A08BC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03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80ABCE-CBD9-540E-6F54-8B2F8FB4EBD4}"/>
              </a:ext>
            </a:extLst>
          </p:cNvPr>
          <p:cNvSpPr>
            <a:spLocks noGrp="1"/>
          </p:cNvSpPr>
          <p:nvPr>
            <p:ph type="title"/>
          </p:nvPr>
        </p:nvSpPr>
        <p:spPr>
          <a:xfrm>
            <a:off x="803869" y="261648"/>
            <a:ext cx="7522388" cy="1182335"/>
          </a:xfrm>
        </p:spPr>
        <p:txBody>
          <a:bodyPr anchor="ctr">
            <a:normAutofit/>
          </a:bodyPr>
          <a:lstStyle/>
          <a:p>
            <a:r>
              <a:rPr lang="en-ZA" sz="3000" dirty="0">
                <a:solidFill>
                  <a:srgbClr val="FFFFFF"/>
                </a:solidFill>
              </a:rPr>
              <a:t>By the end of this lesson, you should be able to:</a:t>
            </a:r>
            <a:endParaRPr lang="af-ZA" sz="3000" dirty="0">
              <a:solidFill>
                <a:srgbClr val="FFFFFF"/>
              </a:solidFill>
            </a:endParaRPr>
          </a:p>
        </p:txBody>
      </p:sp>
      <p:graphicFrame>
        <p:nvGraphicFramePr>
          <p:cNvPr id="5" name="Content Placeholder 2">
            <a:extLst>
              <a:ext uri="{FF2B5EF4-FFF2-40B4-BE49-F238E27FC236}">
                <a16:creationId xmlns:a16="http://schemas.microsoft.com/office/drawing/2014/main" id="{193D8A99-BD2D-B7A8-9569-C9E9B19BBDD3}"/>
              </a:ext>
            </a:extLst>
          </p:cNvPr>
          <p:cNvGraphicFramePr>
            <a:graphicFrameLocks noGrp="1"/>
          </p:cNvGraphicFramePr>
          <p:nvPr>
            <p:ph idx="1"/>
            <p:extLst>
              <p:ext uri="{D42A27DB-BD31-4B8C-83A1-F6EECF244321}">
                <p14:modId xmlns:p14="http://schemas.microsoft.com/office/powerpoint/2010/main" val="3395111005"/>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DADC49D-5D44-9D64-8526-7768FACDD5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38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4666BF-CD8A-9319-5832-CC6E61A7E8C9}"/>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What is violence?</a:t>
            </a:r>
          </a:p>
        </p:txBody>
      </p:sp>
      <p:graphicFrame>
        <p:nvGraphicFramePr>
          <p:cNvPr id="5" name="Content Placeholder 2">
            <a:extLst>
              <a:ext uri="{FF2B5EF4-FFF2-40B4-BE49-F238E27FC236}">
                <a16:creationId xmlns:a16="http://schemas.microsoft.com/office/drawing/2014/main" id="{14CBC46E-2CC3-2D72-7C0F-DBC74A3FC013}"/>
              </a:ext>
            </a:extLst>
          </p:cNvPr>
          <p:cNvGraphicFramePr>
            <a:graphicFrameLocks noGrp="1"/>
          </p:cNvGraphicFramePr>
          <p:nvPr>
            <p:ph idx="1"/>
            <p:extLst>
              <p:ext uri="{D42A27DB-BD31-4B8C-83A1-F6EECF244321}">
                <p14:modId xmlns:p14="http://schemas.microsoft.com/office/powerpoint/2010/main" val="266343205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C081B3F-24DB-D0F5-F6D7-757A1FC514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7FDC63-BEC9-91FC-D4A4-88DEDD7C394A}"/>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Forms of violence</a:t>
            </a:r>
          </a:p>
        </p:txBody>
      </p:sp>
      <p:graphicFrame>
        <p:nvGraphicFramePr>
          <p:cNvPr id="5" name="Content Placeholder 2">
            <a:extLst>
              <a:ext uri="{FF2B5EF4-FFF2-40B4-BE49-F238E27FC236}">
                <a16:creationId xmlns:a16="http://schemas.microsoft.com/office/drawing/2014/main" id="{DFC918F1-5380-5FF3-A516-9DC24704C424}"/>
              </a:ext>
            </a:extLst>
          </p:cNvPr>
          <p:cNvGraphicFramePr>
            <a:graphicFrameLocks noGrp="1"/>
          </p:cNvGraphicFramePr>
          <p:nvPr>
            <p:ph idx="1"/>
            <p:extLst>
              <p:ext uri="{D42A27DB-BD31-4B8C-83A1-F6EECF244321}">
                <p14:modId xmlns:p14="http://schemas.microsoft.com/office/powerpoint/2010/main" val="2888067999"/>
              </p:ext>
            </p:extLst>
          </p:nvPr>
        </p:nvGraphicFramePr>
        <p:xfrm>
          <a:off x="474064" y="1302309"/>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A6F1AE7-ECA7-D67E-CDF2-93D5FD672606}"/>
              </a:ext>
            </a:extLst>
          </p:cNvPr>
          <p:cNvSpPr txBox="1"/>
          <p:nvPr/>
        </p:nvSpPr>
        <p:spPr>
          <a:xfrm>
            <a:off x="942032" y="4446913"/>
            <a:ext cx="7259934" cy="369332"/>
          </a:xfrm>
          <a:prstGeom prst="rect">
            <a:avLst/>
          </a:prstGeom>
          <a:solidFill>
            <a:schemeClr val="accent3">
              <a:lumMod val="60000"/>
              <a:lumOff val="40000"/>
            </a:schemeClr>
          </a:solidFill>
        </p:spPr>
        <p:txBody>
          <a:bodyPr wrap="square">
            <a:spAutoFit/>
          </a:bodyPr>
          <a:lstStyle/>
          <a:p>
            <a:r>
              <a:rPr lang="af-ZA" dirty="0" err="1"/>
              <a:t>Violence</a:t>
            </a:r>
            <a:r>
              <a:rPr lang="af-ZA" dirty="0"/>
              <a:t> </a:t>
            </a:r>
            <a:r>
              <a:rPr lang="af-ZA" dirty="0" err="1"/>
              <a:t>can</a:t>
            </a:r>
            <a:r>
              <a:rPr lang="af-ZA" dirty="0"/>
              <a:t> </a:t>
            </a:r>
            <a:r>
              <a:rPr lang="af-ZA" dirty="0" err="1"/>
              <a:t>become</a:t>
            </a:r>
            <a:r>
              <a:rPr lang="af-ZA" dirty="0"/>
              <a:t> a </a:t>
            </a:r>
            <a:r>
              <a:rPr lang="af-ZA" b="1" dirty="0" err="1"/>
              <a:t>cycle</a:t>
            </a:r>
            <a:r>
              <a:rPr lang="af-ZA" dirty="0"/>
              <a:t> </a:t>
            </a:r>
            <a:r>
              <a:rPr lang="af-ZA" dirty="0" err="1"/>
              <a:t>if</a:t>
            </a:r>
            <a:r>
              <a:rPr lang="af-ZA" dirty="0"/>
              <a:t> </a:t>
            </a:r>
            <a:r>
              <a:rPr lang="af-ZA" dirty="0" err="1"/>
              <a:t>people</a:t>
            </a:r>
            <a:r>
              <a:rPr lang="af-ZA" dirty="0"/>
              <a:t> do </a:t>
            </a:r>
            <a:r>
              <a:rPr lang="af-ZA" dirty="0" err="1"/>
              <a:t>not</a:t>
            </a:r>
            <a:r>
              <a:rPr lang="af-ZA" dirty="0"/>
              <a:t> </a:t>
            </a:r>
            <a:r>
              <a:rPr lang="af-ZA" dirty="0" err="1"/>
              <a:t>receive</a:t>
            </a:r>
            <a:r>
              <a:rPr lang="af-ZA" dirty="0"/>
              <a:t> help </a:t>
            </a:r>
            <a:r>
              <a:rPr lang="af-ZA" dirty="0" err="1"/>
              <a:t>and</a:t>
            </a:r>
            <a:r>
              <a:rPr lang="af-ZA" dirty="0"/>
              <a:t> </a:t>
            </a:r>
            <a:r>
              <a:rPr lang="af-ZA" dirty="0" err="1"/>
              <a:t>support</a:t>
            </a:r>
            <a:r>
              <a:rPr lang="af-ZA" dirty="0"/>
              <a:t>.</a:t>
            </a:r>
          </a:p>
        </p:txBody>
      </p:sp>
      <p:pic>
        <p:nvPicPr>
          <p:cNvPr id="7" name="Picture 6">
            <a:extLst>
              <a:ext uri="{FF2B5EF4-FFF2-40B4-BE49-F238E27FC236}">
                <a16:creationId xmlns:a16="http://schemas.microsoft.com/office/drawing/2014/main" id="{37BAEB87-F39F-AF57-81C9-8FA6ECDE29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27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36182"/>
            <a:ext cx="8867727" cy="48758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EFFA5F-F1D3-9645-5BED-76FB6B2F62BE}"/>
              </a:ext>
            </a:extLst>
          </p:cNvPr>
          <p:cNvPicPr>
            <a:picLocks noChangeAspect="1"/>
          </p:cNvPicPr>
          <p:nvPr/>
        </p:nvPicPr>
        <p:blipFill>
          <a:blip r:embed="rId3">
            <a:alphaModFix amt="60000"/>
          </a:blip>
          <a:srcRect t="1834" r="-1" b="-1"/>
          <a:stretch>
            <a:fillRect/>
          </a:stretch>
        </p:blipFill>
        <p:spPr>
          <a:xfrm>
            <a:off x="135731" y="137160"/>
            <a:ext cx="8867728" cy="4874838"/>
          </a:xfrm>
          <a:prstGeom prst="rect">
            <a:avLst/>
          </a:prstGeom>
        </p:spPr>
      </p:pic>
      <p:sp>
        <p:nvSpPr>
          <p:cNvPr id="2" name="Title 1">
            <a:extLst>
              <a:ext uri="{FF2B5EF4-FFF2-40B4-BE49-F238E27FC236}">
                <a16:creationId xmlns:a16="http://schemas.microsoft.com/office/drawing/2014/main" id="{DBDE3E40-78B3-F4BE-C3AA-2BACF0FA990A}"/>
              </a:ext>
            </a:extLst>
          </p:cNvPr>
          <p:cNvSpPr>
            <a:spLocks noGrp="1"/>
          </p:cNvSpPr>
          <p:nvPr>
            <p:ph type="title"/>
          </p:nvPr>
        </p:nvSpPr>
        <p:spPr>
          <a:xfrm>
            <a:off x="628650" y="393896"/>
            <a:ext cx="7623913" cy="2104879"/>
          </a:xfrm>
        </p:spPr>
        <p:txBody>
          <a:bodyPr anchor="b">
            <a:normAutofit/>
          </a:bodyPr>
          <a:lstStyle/>
          <a:p>
            <a:r>
              <a:rPr lang="af-ZA" sz="3000">
                <a:solidFill>
                  <a:srgbClr val="FFFFFF"/>
                </a:solidFill>
              </a:rPr>
              <a:t>What is GBV?</a:t>
            </a:r>
          </a:p>
        </p:txBody>
      </p:sp>
      <p:sp>
        <p:nvSpPr>
          <p:cNvPr id="3" name="Content Placeholder 2">
            <a:extLst>
              <a:ext uri="{FF2B5EF4-FFF2-40B4-BE49-F238E27FC236}">
                <a16:creationId xmlns:a16="http://schemas.microsoft.com/office/drawing/2014/main" id="{515331DB-7181-102A-314E-3C85FEF569B4}"/>
              </a:ext>
            </a:extLst>
          </p:cNvPr>
          <p:cNvSpPr>
            <a:spLocks noGrp="1"/>
          </p:cNvSpPr>
          <p:nvPr>
            <p:ph idx="1"/>
          </p:nvPr>
        </p:nvSpPr>
        <p:spPr>
          <a:xfrm>
            <a:off x="628650" y="2644725"/>
            <a:ext cx="7623913" cy="1941343"/>
          </a:xfrm>
        </p:spPr>
        <p:txBody>
          <a:bodyPr>
            <a:normAutofit/>
          </a:bodyPr>
          <a:lstStyle/>
          <a:p>
            <a:pPr marL="0" indent="0">
              <a:buNone/>
            </a:pPr>
            <a:r>
              <a:rPr lang="af-ZA" sz="1500" dirty="0">
                <a:solidFill>
                  <a:srgbClr val="FFFFFF"/>
                </a:solidFill>
              </a:rPr>
              <a:t>Gender-</a:t>
            </a:r>
            <a:r>
              <a:rPr lang="af-ZA" sz="1500" dirty="0" err="1">
                <a:solidFill>
                  <a:srgbClr val="FFFFFF"/>
                </a:solidFill>
              </a:rPr>
              <a:t>based</a:t>
            </a:r>
            <a:r>
              <a:rPr lang="af-ZA" sz="1500" dirty="0">
                <a:solidFill>
                  <a:srgbClr val="FFFFFF"/>
                </a:solidFill>
              </a:rPr>
              <a:t> </a:t>
            </a:r>
            <a:r>
              <a:rPr lang="af-ZA" sz="1500" dirty="0" err="1">
                <a:solidFill>
                  <a:srgbClr val="FFFFFF"/>
                </a:solidFill>
              </a:rPr>
              <a:t>violence</a:t>
            </a:r>
            <a:r>
              <a:rPr lang="af-ZA" sz="1500" dirty="0">
                <a:solidFill>
                  <a:srgbClr val="FFFFFF"/>
                </a:solidFill>
              </a:rPr>
              <a:t> (</a:t>
            </a:r>
            <a:r>
              <a:rPr lang="af-ZA" sz="1500" dirty="0" err="1">
                <a:solidFill>
                  <a:srgbClr val="FFFFFF"/>
                </a:solidFill>
              </a:rPr>
              <a:t>GBV</a:t>
            </a:r>
            <a:r>
              <a:rPr lang="af-ZA" sz="1500" dirty="0">
                <a:solidFill>
                  <a:srgbClr val="FFFFFF"/>
                </a:solidFill>
              </a:rPr>
              <a:t>) is </a:t>
            </a:r>
            <a:r>
              <a:rPr lang="af-ZA" sz="1500" dirty="0" err="1">
                <a:solidFill>
                  <a:srgbClr val="FFFFFF"/>
                </a:solidFill>
              </a:rPr>
              <a:t>violence</a:t>
            </a:r>
            <a:r>
              <a:rPr lang="af-ZA" sz="1500" dirty="0">
                <a:solidFill>
                  <a:srgbClr val="FFFFFF"/>
                </a:solidFill>
              </a:rPr>
              <a:t> </a:t>
            </a:r>
            <a:r>
              <a:rPr lang="af-ZA" sz="1500" dirty="0" err="1">
                <a:solidFill>
                  <a:srgbClr val="FFFFFF"/>
                </a:solidFill>
              </a:rPr>
              <a:t>directed</a:t>
            </a:r>
            <a:r>
              <a:rPr lang="af-ZA" sz="1500" dirty="0">
                <a:solidFill>
                  <a:srgbClr val="FFFFFF"/>
                </a:solidFill>
              </a:rPr>
              <a:t> </a:t>
            </a:r>
            <a:r>
              <a:rPr lang="af-ZA" sz="1500" dirty="0" err="1">
                <a:solidFill>
                  <a:srgbClr val="FFFFFF"/>
                </a:solidFill>
              </a:rPr>
              <a:t>at</a:t>
            </a:r>
            <a:r>
              <a:rPr lang="af-ZA" sz="1500" dirty="0">
                <a:solidFill>
                  <a:srgbClr val="FFFFFF"/>
                </a:solidFill>
              </a:rPr>
              <a:t> a </a:t>
            </a:r>
            <a:r>
              <a:rPr lang="af-ZA" sz="1500" dirty="0" err="1">
                <a:solidFill>
                  <a:srgbClr val="FFFFFF"/>
                </a:solidFill>
              </a:rPr>
              <a:t>person</a:t>
            </a:r>
            <a:r>
              <a:rPr lang="af-ZA" sz="1500" dirty="0">
                <a:solidFill>
                  <a:srgbClr val="FFFFFF"/>
                </a:solidFill>
              </a:rPr>
              <a:t> </a:t>
            </a:r>
            <a:r>
              <a:rPr lang="af-ZA" sz="1500" dirty="0" err="1">
                <a:solidFill>
                  <a:srgbClr val="FFFFFF"/>
                </a:solidFill>
              </a:rPr>
              <a:t>because</a:t>
            </a:r>
            <a:r>
              <a:rPr lang="af-ZA" sz="1500" dirty="0">
                <a:solidFill>
                  <a:srgbClr val="FFFFFF"/>
                </a:solidFill>
              </a:rPr>
              <a:t> of </a:t>
            </a:r>
            <a:r>
              <a:rPr lang="af-ZA" sz="1500" dirty="0" err="1">
                <a:solidFill>
                  <a:srgbClr val="FFFFFF"/>
                </a:solidFill>
              </a:rPr>
              <a:t>their</a:t>
            </a:r>
            <a:r>
              <a:rPr lang="af-ZA" sz="1500" dirty="0">
                <a:solidFill>
                  <a:srgbClr val="FFFFFF"/>
                </a:solidFill>
              </a:rPr>
              <a:t>:</a:t>
            </a:r>
          </a:p>
          <a:p>
            <a:pPr marL="171450" lvl="1"/>
            <a:r>
              <a:rPr lang="af-ZA" sz="1500" b="1" dirty="0" err="1">
                <a:solidFill>
                  <a:srgbClr val="FFFFFF"/>
                </a:solidFill>
              </a:rPr>
              <a:t>sex</a:t>
            </a:r>
            <a:r>
              <a:rPr lang="af-ZA" sz="1500" dirty="0">
                <a:solidFill>
                  <a:srgbClr val="FFFFFF"/>
                </a:solidFill>
              </a:rPr>
              <a:t> (</a:t>
            </a:r>
            <a:r>
              <a:rPr lang="af-ZA" sz="1500" dirty="0" err="1">
                <a:solidFill>
                  <a:srgbClr val="FFFFFF"/>
                </a:solidFill>
              </a:rPr>
              <a:t>biologically</a:t>
            </a:r>
            <a:r>
              <a:rPr lang="af-ZA" sz="1500" dirty="0">
                <a:solidFill>
                  <a:srgbClr val="FFFFFF"/>
                </a:solidFill>
              </a:rPr>
              <a:t> male </a:t>
            </a:r>
            <a:r>
              <a:rPr lang="af-ZA" sz="1500" dirty="0" err="1">
                <a:solidFill>
                  <a:srgbClr val="FFFFFF"/>
                </a:solidFill>
              </a:rPr>
              <a:t>or</a:t>
            </a:r>
            <a:r>
              <a:rPr lang="af-ZA" sz="1500" dirty="0">
                <a:solidFill>
                  <a:srgbClr val="FFFFFF"/>
                </a:solidFill>
              </a:rPr>
              <a:t> </a:t>
            </a:r>
            <a:r>
              <a:rPr lang="af-ZA" sz="1500" dirty="0" err="1">
                <a:solidFill>
                  <a:srgbClr val="FFFFFF"/>
                </a:solidFill>
              </a:rPr>
              <a:t>female</a:t>
            </a:r>
            <a:r>
              <a:rPr lang="af-ZA" sz="1500" dirty="0">
                <a:solidFill>
                  <a:srgbClr val="FFFFFF"/>
                </a:solidFill>
              </a:rPr>
              <a:t>)</a:t>
            </a:r>
          </a:p>
          <a:p>
            <a:pPr marL="171450" lvl="1"/>
            <a:r>
              <a:rPr lang="af-ZA" sz="1500" b="1" dirty="0">
                <a:solidFill>
                  <a:srgbClr val="FFFFFF"/>
                </a:solidFill>
              </a:rPr>
              <a:t>gender </a:t>
            </a:r>
            <a:r>
              <a:rPr lang="af-ZA" sz="1500" b="1" dirty="0" err="1">
                <a:solidFill>
                  <a:srgbClr val="FFFFFF"/>
                </a:solidFill>
              </a:rPr>
              <a:t>identity</a:t>
            </a:r>
            <a:r>
              <a:rPr lang="af-ZA" sz="1500" b="1" dirty="0">
                <a:solidFill>
                  <a:srgbClr val="FFFFFF"/>
                </a:solidFill>
              </a:rPr>
              <a:t> </a:t>
            </a:r>
            <a:r>
              <a:rPr lang="af-ZA" sz="1500" dirty="0">
                <a:solidFill>
                  <a:srgbClr val="FFFFFF"/>
                </a:solidFill>
              </a:rPr>
              <a:t>(</a:t>
            </a:r>
            <a:r>
              <a:rPr lang="af-ZA" sz="1500" dirty="0" err="1">
                <a:solidFill>
                  <a:srgbClr val="FFFFFF"/>
                </a:solidFill>
              </a:rPr>
              <a:t>how</a:t>
            </a:r>
            <a:r>
              <a:rPr lang="af-ZA" sz="1500" dirty="0">
                <a:solidFill>
                  <a:srgbClr val="FFFFFF"/>
                </a:solidFill>
              </a:rPr>
              <a:t> a </a:t>
            </a:r>
            <a:r>
              <a:rPr lang="af-ZA" sz="1500" dirty="0" err="1">
                <a:solidFill>
                  <a:srgbClr val="FFFFFF"/>
                </a:solidFill>
              </a:rPr>
              <a:t>person</a:t>
            </a:r>
            <a:r>
              <a:rPr lang="af-ZA" sz="1500" dirty="0">
                <a:solidFill>
                  <a:srgbClr val="FFFFFF"/>
                </a:solidFill>
              </a:rPr>
              <a:t> </a:t>
            </a:r>
            <a:r>
              <a:rPr lang="af-ZA" sz="1500" dirty="0" err="1">
                <a:solidFill>
                  <a:srgbClr val="FFFFFF"/>
                </a:solidFill>
              </a:rPr>
              <a:t>identifies</a:t>
            </a:r>
            <a:r>
              <a:rPr lang="af-ZA" sz="1500" dirty="0">
                <a:solidFill>
                  <a:srgbClr val="FFFFFF"/>
                </a:solidFill>
              </a:rPr>
              <a:t>)</a:t>
            </a:r>
          </a:p>
          <a:p>
            <a:pPr marL="171450" lvl="1"/>
            <a:r>
              <a:rPr lang="af-ZA" sz="1500" b="1" dirty="0" err="1">
                <a:solidFill>
                  <a:srgbClr val="FFFFFF"/>
                </a:solidFill>
              </a:rPr>
              <a:t>sexual</a:t>
            </a:r>
            <a:r>
              <a:rPr lang="af-ZA" sz="1500" b="1" dirty="0">
                <a:solidFill>
                  <a:srgbClr val="FFFFFF"/>
                </a:solidFill>
              </a:rPr>
              <a:t> </a:t>
            </a:r>
            <a:r>
              <a:rPr lang="af-ZA" sz="1500" b="1" dirty="0" err="1">
                <a:solidFill>
                  <a:srgbClr val="FFFFFF"/>
                </a:solidFill>
              </a:rPr>
              <a:t>orientation</a:t>
            </a:r>
            <a:r>
              <a:rPr lang="af-ZA" sz="1500" b="1" dirty="0">
                <a:solidFill>
                  <a:srgbClr val="FFFFFF"/>
                </a:solidFill>
              </a:rPr>
              <a:t> </a:t>
            </a:r>
            <a:r>
              <a:rPr lang="af-ZA" sz="1500" dirty="0">
                <a:solidFill>
                  <a:srgbClr val="FFFFFF"/>
                </a:solidFill>
              </a:rPr>
              <a:t>(</a:t>
            </a:r>
            <a:r>
              <a:rPr lang="af-ZA" sz="1500" dirty="0" err="1">
                <a:solidFill>
                  <a:srgbClr val="FFFFFF"/>
                </a:solidFill>
              </a:rPr>
              <a:t>whom</a:t>
            </a:r>
            <a:r>
              <a:rPr lang="af-ZA" sz="1500" dirty="0">
                <a:solidFill>
                  <a:srgbClr val="FFFFFF"/>
                </a:solidFill>
              </a:rPr>
              <a:t> a </a:t>
            </a:r>
            <a:r>
              <a:rPr lang="af-ZA" sz="1500" dirty="0" err="1">
                <a:solidFill>
                  <a:srgbClr val="FFFFFF"/>
                </a:solidFill>
              </a:rPr>
              <a:t>person</a:t>
            </a:r>
            <a:r>
              <a:rPr lang="af-ZA" sz="1500" dirty="0">
                <a:solidFill>
                  <a:srgbClr val="FFFFFF"/>
                </a:solidFill>
              </a:rPr>
              <a:t> is </a:t>
            </a:r>
            <a:r>
              <a:rPr lang="af-ZA" sz="1500" dirty="0" err="1">
                <a:solidFill>
                  <a:srgbClr val="FFFFFF"/>
                </a:solidFill>
              </a:rPr>
              <a:t>attracted</a:t>
            </a:r>
            <a:r>
              <a:rPr lang="af-ZA" sz="1500" dirty="0">
                <a:solidFill>
                  <a:srgbClr val="FFFFFF"/>
                </a:solidFill>
              </a:rPr>
              <a:t> </a:t>
            </a:r>
            <a:r>
              <a:rPr lang="af-ZA" sz="1500" dirty="0" err="1">
                <a:solidFill>
                  <a:srgbClr val="FFFFFF"/>
                </a:solidFill>
              </a:rPr>
              <a:t>to</a:t>
            </a:r>
            <a:r>
              <a:rPr lang="af-ZA" sz="1500" dirty="0">
                <a:solidFill>
                  <a:srgbClr val="FFFFFF"/>
                </a:solidFill>
              </a:rPr>
              <a:t>)</a:t>
            </a:r>
          </a:p>
          <a:p>
            <a:endParaRPr lang="af-ZA" sz="1500" dirty="0">
              <a:solidFill>
                <a:srgbClr val="FFFFFF"/>
              </a:solidFill>
            </a:endParaRPr>
          </a:p>
        </p:txBody>
      </p:sp>
      <p:pic>
        <p:nvPicPr>
          <p:cNvPr id="6" name="Picture 5">
            <a:extLst>
              <a:ext uri="{FF2B5EF4-FFF2-40B4-BE49-F238E27FC236}">
                <a16:creationId xmlns:a16="http://schemas.microsoft.com/office/drawing/2014/main" id="{5212D5B0-5CD1-0F7F-25A5-D501ECDE3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95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68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7F86C-0044-3F3F-1470-210DDC26430B}"/>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1600" kern="1200" dirty="0">
                <a:solidFill>
                  <a:srgbClr val="FFFFFF"/>
                </a:solidFill>
                <a:latin typeface="+mj-lt"/>
                <a:ea typeface="+mj-ea"/>
                <a:cs typeface="+mj-cs"/>
              </a:rPr>
              <a:t>Watch: </a:t>
            </a:r>
            <a:br>
              <a:rPr lang="en-US" sz="1600" kern="1200" dirty="0">
                <a:solidFill>
                  <a:srgbClr val="FFFFFF"/>
                </a:solidFill>
                <a:latin typeface="+mj-lt"/>
                <a:ea typeface="+mj-ea"/>
                <a:cs typeface="+mj-cs"/>
              </a:rPr>
            </a:br>
            <a:r>
              <a:rPr lang="en-US" sz="1600" b="1" kern="1200" dirty="0">
                <a:solidFill>
                  <a:srgbClr val="FFFFFF"/>
                </a:solidFill>
                <a:latin typeface="+mj-lt"/>
                <a:ea typeface="+mj-ea"/>
                <a:cs typeface="+mj-cs"/>
              </a:rPr>
              <a:t>What is GBV?</a:t>
            </a:r>
            <a:br>
              <a:rPr lang="en-US" sz="1600" kern="1200" dirty="0">
                <a:solidFill>
                  <a:srgbClr val="FFFFFF"/>
                </a:solidFill>
                <a:latin typeface="+mj-lt"/>
                <a:ea typeface="+mj-ea"/>
                <a:cs typeface="+mj-cs"/>
              </a:rPr>
            </a:br>
            <a:r>
              <a:rPr lang="en-US" sz="1600" u="sng" kern="1200" dirty="0">
                <a:solidFill>
                  <a:srgbClr val="FFFFFF"/>
                </a:solidFill>
                <a:latin typeface="+mj-lt"/>
                <a:ea typeface="+mj-ea"/>
                <a:cs typeface="+mj-cs"/>
                <a:hlinkClick r:id="rId3"/>
              </a:rPr>
              <a:t>bit.ly/</a:t>
            </a:r>
            <a:r>
              <a:rPr lang="en-US" sz="1600" u="sng" kern="1200" dirty="0" err="1">
                <a:solidFill>
                  <a:srgbClr val="FFFFFF"/>
                </a:solidFill>
                <a:latin typeface="+mj-lt"/>
                <a:ea typeface="+mj-ea"/>
                <a:cs typeface="+mj-cs"/>
                <a:hlinkClick r:id="rId3"/>
              </a:rPr>
              <a:t>4dDpT3m</a:t>
            </a:r>
            <a:r>
              <a:rPr lang="en-US" sz="1600" kern="1200" dirty="0">
                <a:solidFill>
                  <a:srgbClr val="FFFFFF"/>
                </a:solidFill>
                <a:latin typeface="+mj-lt"/>
                <a:ea typeface="+mj-ea"/>
                <a:cs typeface="+mj-cs"/>
              </a:rPr>
              <a:t> (</a:t>
            </a:r>
            <a:r>
              <a:rPr lang="en-US" sz="1600" b="1" kern="1200" dirty="0">
                <a:solidFill>
                  <a:srgbClr val="FFFFFF"/>
                </a:solidFill>
                <a:latin typeface="+mj-lt"/>
                <a:ea typeface="+mj-ea"/>
                <a:cs typeface="+mj-cs"/>
              </a:rPr>
              <a:t>1 min 34 sec </a:t>
            </a:r>
            <a:r>
              <a:rPr lang="en-US" sz="1600" kern="1200" dirty="0">
                <a:solidFill>
                  <a:srgbClr val="FFFFFF"/>
                </a:solidFill>
                <a:latin typeface="+mj-lt"/>
                <a:ea typeface="+mj-ea"/>
                <a:cs typeface="+mj-cs"/>
              </a:rPr>
              <a:t>of 1 min 59 sec)</a:t>
            </a:r>
          </a:p>
        </p:txBody>
      </p:sp>
      <p:pic>
        <p:nvPicPr>
          <p:cNvPr id="5" name="Picture 4">
            <a:extLst>
              <a:ext uri="{FF2B5EF4-FFF2-40B4-BE49-F238E27FC236}">
                <a16:creationId xmlns:a16="http://schemas.microsoft.com/office/drawing/2014/main" id="{BD6E6D1F-8BDC-0B48-027B-1AE5D2CF35F8}"/>
              </a:ext>
            </a:extLst>
          </p:cNvPr>
          <p:cNvPicPr>
            <a:picLocks noChangeAspect="1"/>
          </p:cNvPicPr>
          <p:nvPr/>
        </p:nvPicPr>
        <p:blipFill>
          <a:blip r:embed="rId4"/>
          <a:stretch>
            <a:fillRect/>
          </a:stretch>
        </p:blipFill>
        <p:spPr>
          <a:xfrm>
            <a:off x="3028950" y="1054219"/>
            <a:ext cx="5391149" cy="3032520"/>
          </a:xfrm>
          <a:prstGeom prst="rect">
            <a:avLst/>
          </a:prstGeom>
        </p:spPr>
      </p:pic>
      <p:pic>
        <p:nvPicPr>
          <p:cNvPr id="6" name="Picture 5">
            <a:extLst>
              <a:ext uri="{FF2B5EF4-FFF2-40B4-BE49-F238E27FC236}">
                <a16:creationId xmlns:a16="http://schemas.microsoft.com/office/drawing/2014/main" id="{6D4C372A-10C4-44F8-26EF-7A17D6090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49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790B2-60F9-C7CE-20BE-D81981C46176}"/>
              </a:ext>
            </a:extLst>
          </p:cNvPr>
          <p:cNvSpPr>
            <a:spLocks noGrp="1"/>
          </p:cNvSpPr>
          <p:nvPr>
            <p:ph type="title"/>
          </p:nvPr>
        </p:nvSpPr>
        <p:spPr>
          <a:xfrm>
            <a:off x="439858" y="1262817"/>
            <a:ext cx="2336449" cy="1797269"/>
          </a:xfrm>
        </p:spPr>
        <p:txBody>
          <a:bodyPr anchor="b">
            <a:normAutofit/>
          </a:bodyPr>
          <a:lstStyle/>
          <a:p>
            <a:pPr algn="r"/>
            <a:r>
              <a:rPr lang="af-ZA" sz="3000">
                <a:solidFill>
                  <a:srgbClr val="FFFFFF"/>
                </a:solidFill>
              </a:rPr>
              <a:t>Who can experience GBV?</a:t>
            </a:r>
          </a:p>
        </p:txBody>
      </p:sp>
      <p:graphicFrame>
        <p:nvGraphicFramePr>
          <p:cNvPr id="5" name="Content Placeholder 2">
            <a:extLst>
              <a:ext uri="{FF2B5EF4-FFF2-40B4-BE49-F238E27FC236}">
                <a16:creationId xmlns:a16="http://schemas.microsoft.com/office/drawing/2014/main" id="{65213837-3725-4388-32B2-88BF1655BFC0}"/>
              </a:ext>
            </a:extLst>
          </p:cNvPr>
          <p:cNvGraphicFramePr>
            <a:graphicFrameLocks noGrp="1"/>
          </p:cNvGraphicFramePr>
          <p:nvPr>
            <p:ph idx="1"/>
            <p:extLst>
              <p:ext uri="{D42A27DB-BD31-4B8C-83A1-F6EECF244321}">
                <p14:modId xmlns:p14="http://schemas.microsoft.com/office/powerpoint/2010/main" val="521306369"/>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B04AE9D-A611-542E-6E29-27390569A3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86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8B13E-8360-E88D-1106-8702E39441BD}"/>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Why does GBV happen?</a:t>
            </a:r>
          </a:p>
        </p:txBody>
      </p:sp>
      <p:graphicFrame>
        <p:nvGraphicFramePr>
          <p:cNvPr id="5" name="Content Placeholder 2">
            <a:extLst>
              <a:ext uri="{FF2B5EF4-FFF2-40B4-BE49-F238E27FC236}">
                <a16:creationId xmlns:a16="http://schemas.microsoft.com/office/drawing/2014/main" id="{3314A45F-E607-E14A-4534-094822D92F02}"/>
              </a:ext>
            </a:extLst>
          </p:cNvPr>
          <p:cNvGraphicFramePr>
            <a:graphicFrameLocks noGrp="1"/>
          </p:cNvGraphicFramePr>
          <p:nvPr>
            <p:ph idx="1"/>
            <p:extLst>
              <p:ext uri="{D42A27DB-BD31-4B8C-83A1-F6EECF244321}">
                <p14:modId xmlns:p14="http://schemas.microsoft.com/office/powerpoint/2010/main" val="1483620448"/>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75834FC-3F67-CDF4-37CF-22610F82B77A}"/>
              </a:ext>
            </a:extLst>
          </p:cNvPr>
          <p:cNvSpPr txBox="1"/>
          <p:nvPr/>
        </p:nvSpPr>
        <p:spPr>
          <a:xfrm>
            <a:off x="2366387" y="952712"/>
            <a:ext cx="4572000" cy="369332"/>
          </a:xfrm>
          <a:prstGeom prst="rect">
            <a:avLst/>
          </a:prstGeom>
          <a:solidFill>
            <a:srgbClr val="C00000"/>
          </a:solidFill>
        </p:spPr>
        <p:txBody>
          <a:bodyPr wrap="square">
            <a:spAutoFit/>
          </a:bodyPr>
          <a:lstStyle/>
          <a:p>
            <a:pPr algn="ctr"/>
            <a:r>
              <a:rPr lang="af-ZA" b="1" dirty="0" err="1">
                <a:solidFill>
                  <a:schemeClr val="bg1"/>
                </a:solidFill>
              </a:rPr>
              <a:t>There</a:t>
            </a:r>
            <a:r>
              <a:rPr lang="af-ZA" b="1" dirty="0">
                <a:solidFill>
                  <a:schemeClr val="bg1"/>
                </a:solidFill>
              </a:rPr>
              <a:t> is </a:t>
            </a:r>
            <a:r>
              <a:rPr lang="af-ZA" b="1" dirty="0" err="1">
                <a:solidFill>
                  <a:schemeClr val="bg1"/>
                </a:solidFill>
              </a:rPr>
              <a:t>NEVER</a:t>
            </a:r>
            <a:r>
              <a:rPr lang="af-ZA" b="1" dirty="0">
                <a:solidFill>
                  <a:schemeClr val="bg1"/>
                </a:solidFill>
              </a:rPr>
              <a:t> </a:t>
            </a:r>
            <a:r>
              <a:rPr lang="af-ZA" b="1" dirty="0" err="1">
                <a:solidFill>
                  <a:schemeClr val="bg1"/>
                </a:solidFill>
              </a:rPr>
              <a:t>an</a:t>
            </a:r>
            <a:r>
              <a:rPr lang="af-ZA" b="1" dirty="0">
                <a:solidFill>
                  <a:schemeClr val="bg1"/>
                </a:solidFill>
              </a:rPr>
              <a:t> </a:t>
            </a:r>
            <a:r>
              <a:rPr lang="af-ZA" b="1" dirty="0" err="1">
                <a:solidFill>
                  <a:schemeClr val="bg1"/>
                </a:solidFill>
              </a:rPr>
              <a:t>excuse</a:t>
            </a:r>
            <a:r>
              <a:rPr lang="af-ZA" b="1" dirty="0">
                <a:solidFill>
                  <a:schemeClr val="bg1"/>
                </a:solidFill>
              </a:rPr>
              <a:t> </a:t>
            </a:r>
            <a:r>
              <a:rPr lang="af-ZA" b="1" dirty="0" err="1">
                <a:solidFill>
                  <a:schemeClr val="bg1"/>
                </a:solidFill>
              </a:rPr>
              <a:t>for</a:t>
            </a:r>
            <a:r>
              <a:rPr lang="af-ZA" b="1" dirty="0">
                <a:solidFill>
                  <a:schemeClr val="bg1"/>
                </a:solidFill>
              </a:rPr>
              <a:t> </a:t>
            </a:r>
            <a:r>
              <a:rPr lang="af-ZA" b="1" dirty="0" err="1">
                <a:solidFill>
                  <a:schemeClr val="bg1"/>
                </a:solidFill>
              </a:rPr>
              <a:t>GBV</a:t>
            </a:r>
            <a:r>
              <a:rPr lang="af-ZA" b="1" dirty="0">
                <a:solidFill>
                  <a:schemeClr val="bg1"/>
                </a:solidFill>
              </a:rPr>
              <a:t>.</a:t>
            </a:r>
          </a:p>
        </p:txBody>
      </p:sp>
      <p:pic>
        <p:nvPicPr>
          <p:cNvPr id="7" name="Picture 6">
            <a:extLst>
              <a:ext uri="{FF2B5EF4-FFF2-40B4-BE49-F238E27FC236}">
                <a16:creationId xmlns:a16="http://schemas.microsoft.com/office/drawing/2014/main" id="{1BC267BD-D708-9BA8-6702-00D1495C0E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99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BB06CB-A4A3-42C8-FA4F-412679615E3D}"/>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Impact of GBV and rape</a:t>
            </a:r>
          </a:p>
        </p:txBody>
      </p:sp>
      <p:graphicFrame>
        <p:nvGraphicFramePr>
          <p:cNvPr id="23" name="Content Placeholder 2">
            <a:extLst>
              <a:ext uri="{FF2B5EF4-FFF2-40B4-BE49-F238E27FC236}">
                <a16:creationId xmlns:a16="http://schemas.microsoft.com/office/drawing/2014/main" id="{D241EA75-8FBC-F0F3-ADBC-5D3C43AE22E8}"/>
              </a:ext>
            </a:extLst>
          </p:cNvPr>
          <p:cNvGraphicFramePr>
            <a:graphicFrameLocks noGrp="1"/>
          </p:cNvGraphicFramePr>
          <p:nvPr>
            <p:ph idx="1"/>
            <p:extLst>
              <p:ext uri="{D42A27DB-BD31-4B8C-83A1-F6EECF244321}">
                <p14:modId xmlns:p14="http://schemas.microsoft.com/office/powerpoint/2010/main" val="1474769369"/>
              </p:ext>
            </p:extLst>
          </p:nvPr>
        </p:nvGraphicFramePr>
        <p:xfrm>
          <a:off x="483042" y="1584434"/>
          <a:ext cx="571679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C76416F-E070-4351-3026-D8F2BBD23CD4}"/>
              </a:ext>
            </a:extLst>
          </p:cNvPr>
          <p:cNvSpPr txBox="1"/>
          <p:nvPr/>
        </p:nvSpPr>
        <p:spPr>
          <a:xfrm>
            <a:off x="6420898" y="1593232"/>
            <a:ext cx="2612570" cy="3416320"/>
          </a:xfrm>
          <a:prstGeom prst="rect">
            <a:avLst/>
          </a:prstGeom>
          <a:solidFill>
            <a:schemeClr val="accent5">
              <a:lumMod val="40000"/>
              <a:lumOff val="60000"/>
            </a:schemeClr>
          </a:solidFill>
        </p:spPr>
        <p:txBody>
          <a:bodyPr wrap="square" rtlCol="0">
            <a:spAutoFit/>
          </a:bodyPr>
          <a:lstStyle/>
          <a:p>
            <a:pPr algn="ctr"/>
            <a:r>
              <a:rPr lang="en-GB" sz="2400" dirty="0"/>
              <a:t>Complete the brainstorming activity in groups.</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af-ZA" sz="2400" dirty="0"/>
          </a:p>
        </p:txBody>
      </p:sp>
      <p:grpSp>
        <p:nvGrpSpPr>
          <p:cNvPr id="6" name="Google Shape;913;p46">
            <a:extLst>
              <a:ext uri="{FF2B5EF4-FFF2-40B4-BE49-F238E27FC236}">
                <a16:creationId xmlns:a16="http://schemas.microsoft.com/office/drawing/2014/main" id="{8A2787FA-E48B-D577-EC45-E226B0D5961A}"/>
              </a:ext>
            </a:extLst>
          </p:cNvPr>
          <p:cNvGrpSpPr/>
          <p:nvPr/>
        </p:nvGrpSpPr>
        <p:grpSpPr>
          <a:xfrm>
            <a:off x="6556549" y="3013274"/>
            <a:ext cx="2403718" cy="1912466"/>
            <a:chOff x="520100" y="875450"/>
            <a:chExt cx="3494628" cy="2780422"/>
          </a:xfrm>
        </p:grpSpPr>
        <p:sp>
          <p:nvSpPr>
            <p:cNvPr id="7" name="Google Shape;914;p46">
              <a:extLst>
                <a:ext uri="{FF2B5EF4-FFF2-40B4-BE49-F238E27FC236}">
                  <a16:creationId xmlns:a16="http://schemas.microsoft.com/office/drawing/2014/main" id="{CE8413B5-A156-718F-5F96-332BFC7C407A}"/>
                </a:ext>
              </a:extLst>
            </p:cNvPr>
            <p:cNvSpPr/>
            <p:nvPr/>
          </p:nvSpPr>
          <p:spPr>
            <a:xfrm>
              <a:off x="998925" y="3480280"/>
              <a:ext cx="2473551" cy="175592"/>
            </a:xfrm>
            <a:custGeom>
              <a:avLst/>
              <a:gdLst/>
              <a:ahLst/>
              <a:cxnLst/>
              <a:rect l="l" t="t" r="r" b="b"/>
              <a:pathLst>
                <a:path w="72618" h="5155" extrusionOk="0">
                  <a:moveTo>
                    <a:pt x="36300" y="1"/>
                  </a:moveTo>
                  <a:cubicBezTo>
                    <a:pt x="16258" y="1"/>
                    <a:pt x="0" y="1168"/>
                    <a:pt x="0" y="2586"/>
                  </a:cubicBezTo>
                  <a:cubicBezTo>
                    <a:pt x="0" y="4003"/>
                    <a:pt x="16258" y="5154"/>
                    <a:pt x="36300" y="5154"/>
                  </a:cubicBezTo>
                  <a:cubicBezTo>
                    <a:pt x="56361" y="5154"/>
                    <a:pt x="72618" y="4003"/>
                    <a:pt x="72618" y="2586"/>
                  </a:cubicBezTo>
                  <a:cubicBezTo>
                    <a:pt x="72618" y="1168"/>
                    <a:pt x="56361" y="1"/>
                    <a:pt x="36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5;p46">
              <a:extLst>
                <a:ext uri="{FF2B5EF4-FFF2-40B4-BE49-F238E27FC236}">
                  <a16:creationId xmlns:a16="http://schemas.microsoft.com/office/drawing/2014/main" id="{3A5BC9F4-E6DB-5BB3-27F4-9507AF70AD4C}"/>
                </a:ext>
              </a:extLst>
            </p:cNvPr>
            <p:cNvSpPr/>
            <p:nvPr/>
          </p:nvSpPr>
          <p:spPr>
            <a:xfrm>
              <a:off x="631700" y="1199362"/>
              <a:ext cx="3383028" cy="2266265"/>
            </a:xfrm>
            <a:custGeom>
              <a:avLst/>
              <a:gdLst/>
              <a:ahLst/>
              <a:cxnLst/>
              <a:rect l="l" t="t" r="r" b="b"/>
              <a:pathLst>
                <a:path w="77811" h="52125" extrusionOk="0">
                  <a:moveTo>
                    <a:pt x="36422" y="1"/>
                  </a:moveTo>
                  <a:cubicBezTo>
                    <a:pt x="32407" y="1"/>
                    <a:pt x="28325" y="862"/>
                    <a:pt x="25979" y="3787"/>
                  </a:cubicBezTo>
                  <a:cubicBezTo>
                    <a:pt x="20226" y="10973"/>
                    <a:pt x="25995" y="19443"/>
                    <a:pt x="13089" y="26447"/>
                  </a:cubicBezTo>
                  <a:cubicBezTo>
                    <a:pt x="183" y="33467"/>
                    <a:pt x="0" y="51476"/>
                    <a:pt x="14223" y="52110"/>
                  </a:cubicBezTo>
                  <a:cubicBezTo>
                    <a:pt x="14450" y="52119"/>
                    <a:pt x="14676" y="52124"/>
                    <a:pt x="14900" y="52124"/>
                  </a:cubicBezTo>
                  <a:cubicBezTo>
                    <a:pt x="21153" y="52124"/>
                    <a:pt x="26393" y="48390"/>
                    <a:pt x="31415" y="44673"/>
                  </a:cubicBezTo>
                  <a:cubicBezTo>
                    <a:pt x="36439" y="40949"/>
                    <a:pt x="41250" y="37235"/>
                    <a:pt x="46660" y="37235"/>
                  </a:cubicBezTo>
                  <a:cubicBezTo>
                    <a:pt x="47839" y="37235"/>
                    <a:pt x="49047" y="37412"/>
                    <a:pt x="50291" y="37803"/>
                  </a:cubicBezTo>
                  <a:cubicBezTo>
                    <a:pt x="55790" y="39536"/>
                    <a:pt x="61627" y="40762"/>
                    <a:pt x="66500" y="40762"/>
                  </a:cubicBezTo>
                  <a:cubicBezTo>
                    <a:pt x="73019" y="40762"/>
                    <a:pt x="77811" y="38567"/>
                    <a:pt x="77753" y="32450"/>
                  </a:cubicBezTo>
                  <a:cubicBezTo>
                    <a:pt x="77687" y="24646"/>
                    <a:pt x="61812" y="11890"/>
                    <a:pt x="53292" y="5603"/>
                  </a:cubicBezTo>
                  <a:cubicBezTo>
                    <a:pt x="48439" y="2019"/>
                    <a:pt x="42570" y="34"/>
                    <a:pt x="36534" y="1"/>
                  </a:cubicBezTo>
                  <a:cubicBezTo>
                    <a:pt x="36496" y="1"/>
                    <a:pt x="36459" y="1"/>
                    <a:pt x="36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6;p46">
              <a:extLst>
                <a:ext uri="{FF2B5EF4-FFF2-40B4-BE49-F238E27FC236}">
                  <a16:creationId xmlns:a16="http://schemas.microsoft.com/office/drawing/2014/main" id="{3A14E9B4-AEBA-6903-6E74-0EEC13DE4ED4}"/>
                </a:ext>
              </a:extLst>
            </p:cNvPr>
            <p:cNvSpPr/>
            <p:nvPr/>
          </p:nvSpPr>
          <p:spPr>
            <a:xfrm>
              <a:off x="2174646" y="875450"/>
              <a:ext cx="491931" cy="153860"/>
            </a:xfrm>
            <a:custGeom>
              <a:avLst/>
              <a:gdLst/>
              <a:ahLst/>
              <a:cxnLst/>
              <a:rect l="l" t="t" r="r" b="b"/>
              <a:pathLst>
                <a:path w="14442" h="4517" extrusionOk="0">
                  <a:moveTo>
                    <a:pt x="4189" y="1"/>
                  </a:moveTo>
                  <a:cubicBezTo>
                    <a:pt x="3989" y="1"/>
                    <a:pt x="3776" y="40"/>
                    <a:pt x="3552" y="130"/>
                  </a:cubicBezTo>
                  <a:cubicBezTo>
                    <a:pt x="1851" y="831"/>
                    <a:pt x="2485" y="3265"/>
                    <a:pt x="2485" y="3265"/>
                  </a:cubicBezTo>
                  <a:cubicBezTo>
                    <a:pt x="2485" y="3265"/>
                    <a:pt x="1753" y="2580"/>
                    <a:pt x="996" y="2580"/>
                  </a:cubicBezTo>
                  <a:cubicBezTo>
                    <a:pt x="970" y="2580"/>
                    <a:pt x="944" y="2581"/>
                    <a:pt x="917" y="2582"/>
                  </a:cubicBezTo>
                  <a:cubicBezTo>
                    <a:pt x="150" y="2616"/>
                    <a:pt x="1" y="4516"/>
                    <a:pt x="1" y="4516"/>
                  </a:cubicBezTo>
                  <a:lnTo>
                    <a:pt x="14441" y="4516"/>
                  </a:lnTo>
                  <a:cubicBezTo>
                    <a:pt x="14441" y="4516"/>
                    <a:pt x="13774" y="2431"/>
                    <a:pt x="11840" y="1564"/>
                  </a:cubicBezTo>
                  <a:cubicBezTo>
                    <a:pt x="11534" y="1425"/>
                    <a:pt x="11248" y="1370"/>
                    <a:pt x="10986" y="1370"/>
                  </a:cubicBezTo>
                  <a:cubicBezTo>
                    <a:pt x="9993" y="1370"/>
                    <a:pt x="9355" y="2165"/>
                    <a:pt x="9355" y="2165"/>
                  </a:cubicBezTo>
                  <a:cubicBezTo>
                    <a:pt x="9355" y="2165"/>
                    <a:pt x="9455" y="681"/>
                    <a:pt x="8105" y="415"/>
                  </a:cubicBezTo>
                  <a:cubicBezTo>
                    <a:pt x="7994" y="391"/>
                    <a:pt x="7889" y="380"/>
                    <a:pt x="7789" y="380"/>
                  </a:cubicBezTo>
                  <a:cubicBezTo>
                    <a:pt x="6691" y="380"/>
                    <a:pt x="6271" y="1698"/>
                    <a:pt x="6271" y="1698"/>
                  </a:cubicBezTo>
                  <a:cubicBezTo>
                    <a:pt x="6271" y="1698"/>
                    <a:pt x="5504" y="1"/>
                    <a:pt x="4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46">
              <a:extLst>
                <a:ext uri="{FF2B5EF4-FFF2-40B4-BE49-F238E27FC236}">
                  <a16:creationId xmlns:a16="http://schemas.microsoft.com/office/drawing/2014/main" id="{1FCD110C-2FDE-8E4E-3A02-80D733B1B192}"/>
                </a:ext>
              </a:extLst>
            </p:cNvPr>
            <p:cNvSpPr/>
            <p:nvPr/>
          </p:nvSpPr>
          <p:spPr>
            <a:xfrm>
              <a:off x="520100" y="2042892"/>
              <a:ext cx="491897" cy="153792"/>
            </a:xfrm>
            <a:custGeom>
              <a:avLst/>
              <a:gdLst/>
              <a:ahLst/>
              <a:cxnLst/>
              <a:rect l="l" t="t" r="r" b="b"/>
              <a:pathLst>
                <a:path w="14441" h="4515" extrusionOk="0">
                  <a:moveTo>
                    <a:pt x="4189" y="0"/>
                  </a:moveTo>
                  <a:cubicBezTo>
                    <a:pt x="3989" y="0"/>
                    <a:pt x="3777" y="39"/>
                    <a:pt x="3552" y="130"/>
                  </a:cubicBezTo>
                  <a:cubicBezTo>
                    <a:pt x="1834" y="830"/>
                    <a:pt x="2485" y="3264"/>
                    <a:pt x="2485" y="3264"/>
                  </a:cubicBezTo>
                  <a:cubicBezTo>
                    <a:pt x="2485" y="3264"/>
                    <a:pt x="1751" y="2578"/>
                    <a:pt x="994" y="2578"/>
                  </a:cubicBezTo>
                  <a:cubicBezTo>
                    <a:pt x="969" y="2578"/>
                    <a:pt x="943" y="2578"/>
                    <a:pt x="918" y="2580"/>
                  </a:cubicBezTo>
                  <a:cubicBezTo>
                    <a:pt x="133" y="2631"/>
                    <a:pt x="0" y="4514"/>
                    <a:pt x="0" y="4514"/>
                  </a:cubicBezTo>
                  <a:lnTo>
                    <a:pt x="14440" y="4514"/>
                  </a:lnTo>
                  <a:cubicBezTo>
                    <a:pt x="14440" y="4514"/>
                    <a:pt x="13773" y="2447"/>
                    <a:pt x="11839" y="1564"/>
                  </a:cubicBezTo>
                  <a:cubicBezTo>
                    <a:pt x="11533" y="1425"/>
                    <a:pt x="11247" y="1370"/>
                    <a:pt x="10986" y="1370"/>
                  </a:cubicBezTo>
                  <a:cubicBezTo>
                    <a:pt x="9992" y="1370"/>
                    <a:pt x="9355" y="2164"/>
                    <a:pt x="9355" y="2164"/>
                  </a:cubicBezTo>
                  <a:cubicBezTo>
                    <a:pt x="9355" y="2164"/>
                    <a:pt x="9438" y="697"/>
                    <a:pt x="8104" y="412"/>
                  </a:cubicBezTo>
                  <a:cubicBezTo>
                    <a:pt x="7993" y="389"/>
                    <a:pt x="7889" y="378"/>
                    <a:pt x="7790" y="378"/>
                  </a:cubicBezTo>
                  <a:cubicBezTo>
                    <a:pt x="6691" y="378"/>
                    <a:pt x="6270" y="1697"/>
                    <a:pt x="6270" y="1697"/>
                  </a:cubicBezTo>
                  <a:cubicBezTo>
                    <a:pt x="6270" y="1697"/>
                    <a:pt x="5504" y="0"/>
                    <a:pt x="4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8;p46">
              <a:extLst>
                <a:ext uri="{FF2B5EF4-FFF2-40B4-BE49-F238E27FC236}">
                  <a16:creationId xmlns:a16="http://schemas.microsoft.com/office/drawing/2014/main" id="{234E8A2A-B9AD-E330-ABB1-7629AA490AF2}"/>
                </a:ext>
              </a:extLst>
            </p:cNvPr>
            <p:cNvSpPr/>
            <p:nvPr/>
          </p:nvSpPr>
          <p:spPr>
            <a:xfrm>
              <a:off x="3478751" y="1581714"/>
              <a:ext cx="387393" cy="117992"/>
            </a:xfrm>
            <a:custGeom>
              <a:avLst/>
              <a:gdLst/>
              <a:ahLst/>
              <a:cxnLst/>
              <a:rect l="l" t="t" r="r" b="b"/>
              <a:pathLst>
                <a:path w="11373" h="3464" extrusionOk="0">
                  <a:moveTo>
                    <a:pt x="5636" y="1"/>
                  </a:moveTo>
                  <a:cubicBezTo>
                    <a:pt x="5534" y="1"/>
                    <a:pt x="5429" y="10"/>
                    <a:pt x="5319" y="29"/>
                  </a:cubicBezTo>
                  <a:cubicBezTo>
                    <a:pt x="3603" y="345"/>
                    <a:pt x="3919" y="2613"/>
                    <a:pt x="3919" y="2613"/>
                  </a:cubicBezTo>
                  <a:cubicBezTo>
                    <a:pt x="3919" y="2613"/>
                    <a:pt x="3355" y="1380"/>
                    <a:pt x="2309" y="1380"/>
                  </a:cubicBezTo>
                  <a:cubicBezTo>
                    <a:pt x="2175" y="1380"/>
                    <a:pt x="2034" y="1400"/>
                    <a:pt x="1884" y="1445"/>
                  </a:cubicBezTo>
                  <a:cubicBezTo>
                    <a:pt x="568" y="1863"/>
                    <a:pt x="1" y="3464"/>
                    <a:pt x="1" y="3464"/>
                  </a:cubicBezTo>
                  <a:lnTo>
                    <a:pt x="11373" y="3346"/>
                  </a:lnTo>
                  <a:cubicBezTo>
                    <a:pt x="11373" y="3346"/>
                    <a:pt x="10322" y="2363"/>
                    <a:pt x="9255" y="1679"/>
                  </a:cubicBezTo>
                  <a:cubicBezTo>
                    <a:pt x="8972" y="1490"/>
                    <a:pt x="8729" y="1422"/>
                    <a:pt x="8526" y="1422"/>
                  </a:cubicBezTo>
                  <a:cubicBezTo>
                    <a:pt x="7972" y="1422"/>
                    <a:pt x="7705" y="1930"/>
                    <a:pt x="7705" y="1930"/>
                  </a:cubicBezTo>
                  <a:cubicBezTo>
                    <a:pt x="7705" y="1930"/>
                    <a:pt x="7120" y="1"/>
                    <a:pt x="5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9;p46">
              <a:extLst>
                <a:ext uri="{FF2B5EF4-FFF2-40B4-BE49-F238E27FC236}">
                  <a16:creationId xmlns:a16="http://schemas.microsoft.com/office/drawing/2014/main" id="{538FD673-3CB6-99E8-6C84-FA8E10B1485D}"/>
                </a:ext>
              </a:extLst>
            </p:cNvPr>
            <p:cNvSpPr/>
            <p:nvPr/>
          </p:nvSpPr>
          <p:spPr>
            <a:xfrm>
              <a:off x="1299361" y="1104594"/>
              <a:ext cx="386848" cy="118027"/>
            </a:xfrm>
            <a:custGeom>
              <a:avLst/>
              <a:gdLst/>
              <a:ahLst/>
              <a:cxnLst/>
              <a:rect l="l" t="t" r="r" b="b"/>
              <a:pathLst>
                <a:path w="11357" h="3465" extrusionOk="0">
                  <a:moveTo>
                    <a:pt x="5620" y="1"/>
                  </a:moveTo>
                  <a:cubicBezTo>
                    <a:pt x="5518" y="1"/>
                    <a:pt x="5413" y="10"/>
                    <a:pt x="5303" y="29"/>
                  </a:cubicBezTo>
                  <a:cubicBezTo>
                    <a:pt x="3586" y="345"/>
                    <a:pt x="3902" y="2613"/>
                    <a:pt x="3902" y="2613"/>
                  </a:cubicBezTo>
                  <a:cubicBezTo>
                    <a:pt x="3902" y="2613"/>
                    <a:pt x="3339" y="1380"/>
                    <a:pt x="2292" y="1380"/>
                  </a:cubicBezTo>
                  <a:cubicBezTo>
                    <a:pt x="2159" y="1380"/>
                    <a:pt x="2017" y="1400"/>
                    <a:pt x="1868" y="1446"/>
                  </a:cubicBezTo>
                  <a:cubicBezTo>
                    <a:pt x="552" y="1863"/>
                    <a:pt x="1" y="3464"/>
                    <a:pt x="1" y="3464"/>
                  </a:cubicBezTo>
                  <a:lnTo>
                    <a:pt x="11357" y="3347"/>
                  </a:lnTo>
                  <a:cubicBezTo>
                    <a:pt x="11357" y="3347"/>
                    <a:pt x="10306" y="2364"/>
                    <a:pt x="9256" y="1679"/>
                  </a:cubicBezTo>
                  <a:cubicBezTo>
                    <a:pt x="8969" y="1491"/>
                    <a:pt x="8724" y="1422"/>
                    <a:pt x="8519" y="1422"/>
                  </a:cubicBezTo>
                  <a:cubicBezTo>
                    <a:pt x="7963" y="1422"/>
                    <a:pt x="7704" y="1930"/>
                    <a:pt x="7704" y="1930"/>
                  </a:cubicBezTo>
                  <a:cubicBezTo>
                    <a:pt x="7704" y="1930"/>
                    <a:pt x="7106" y="1"/>
                    <a:pt x="5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0;p46">
              <a:extLst>
                <a:ext uri="{FF2B5EF4-FFF2-40B4-BE49-F238E27FC236}">
                  <a16:creationId xmlns:a16="http://schemas.microsoft.com/office/drawing/2014/main" id="{0629FB65-E0DD-45D0-1610-5E9C0B1D86E0}"/>
                </a:ext>
              </a:extLst>
            </p:cNvPr>
            <p:cNvSpPr/>
            <p:nvPr/>
          </p:nvSpPr>
          <p:spPr>
            <a:xfrm>
              <a:off x="1413540" y="1599529"/>
              <a:ext cx="537370" cy="380751"/>
            </a:xfrm>
            <a:custGeom>
              <a:avLst/>
              <a:gdLst/>
              <a:ahLst/>
              <a:cxnLst/>
              <a:rect l="l" t="t" r="r" b="b"/>
              <a:pathLst>
                <a:path w="15776" h="11178" extrusionOk="0">
                  <a:moveTo>
                    <a:pt x="2288" y="0"/>
                  </a:moveTo>
                  <a:cubicBezTo>
                    <a:pt x="2060" y="0"/>
                    <a:pt x="1828" y="39"/>
                    <a:pt x="1602" y="122"/>
                  </a:cubicBezTo>
                  <a:cubicBezTo>
                    <a:pt x="550" y="489"/>
                    <a:pt x="1" y="1640"/>
                    <a:pt x="368" y="2690"/>
                  </a:cubicBezTo>
                  <a:lnTo>
                    <a:pt x="417" y="2790"/>
                  </a:lnTo>
                  <a:lnTo>
                    <a:pt x="450" y="2874"/>
                  </a:lnTo>
                  <a:lnTo>
                    <a:pt x="517" y="3041"/>
                  </a:lnTo>
                  <a:lnTo>
                    <a:pt x="651" y="3341"/>
                  </a:lnTo>
                  <a:cubicBezTo>
                    <a:pt x="735" y="3541"/>
                    <a:pt x="835" y="3741"/>
                    <a:pt x="935" y="3941"/>
                  </a:cubicBezTo>
                  <a:cubicBezTo>
                    <a:pt x="1117" y="4341"/>
                    <a:pt x="1318" y="4724"/>
                    <a:pt x="1535" y="5124"/>
                  </a:cubicBezTo>
                  <a:cubicBezTo>
                    <a:pt x="1951" y="5891"/>
                    <a:pt x="2402" y="6658"/>
                    <a:pt x="2936" y="7410"/>
                  </a:cubicBezTo>
                  <a:cubicBezTo>
                    <a:pt x="3185" y="7776"/>
                    <a:pt x="3469" y="8159"/>
                    <a:pt x="3769" y="8510"/>
                  </a:cubicBezTo>
                  <a:cubicBezTo>
                    <a:pt x="4086" y="8877"/>
                    <a:pt x="4403" y="9226"/>
                    <a:pt x="4786" y="9577"/>
                  </a:cubicBezTo>
                  <a:cubicBezTo>
                    <a:pt x="5153" y="9911"/>
                    <a:pt x="5570" y="10244"/>
                    <a:pt x="6070" y="10527"/>
                  </a:cubicBezTo>
                  <a:cubicBezTo>
                    <a:pt x="6320" y="10660"/>
                    <a:pt x="6571" y="10794"/>
                    <a:pt x="6871" y="10894"/>
                  </a:cubicBezTo>
                  <a:cubicBezTo>
                    <a:pt x="7154" y="11011"/>
                    <a:pt x="7454" y="11094"/>
                    <a:pt x="7787" y="11145"/>
                  </a:cubicBezTo>
                  <a:cubicBezTo>
                    <a:pt x="7987" y="11178"/>
                    <a:pt x="8187" y="11178"/>
                    <a:pt x="8388" y="11178"/>
                  </a:cubicBezTo>
                  <a:cubicBezTo>
                    <a:pt x="8572" y="11161"/>
                    <a:pt x="8754" y="11145"/>
                    <a:pt x="8905" y="11111"/>
                  </a:cubicBezTo>
                  <a:cubicBezTo>
                    <a:pt x="9239" y="11045"/>
                    <a:pt x="9521" y="10927"/>
                    <a:pt x="9755" y="10827"/>
                  </a:cubicBezTo>
                  <a:cubicBezTo>
                    <a:pt x="10006" y="10711"/>
                    <a:pt x="10222" y="10578"/>
                    <a:pt x="10422" y="10444"/>
                  </a:cubicBezTo>
                  <a:cubicBezTo>
                    <a:pt x="10622" y="10327"/>
                    <a:pt x="10806" y="10194"/>
                    <a:pt x="10973" y="10044"/>
                  </a:cubicBezTo>
                  <a:cubicBezTo>
                    <a:pt x="11322" y="9777"/>
                    <a:pt x="11622" y="9493"/>
                    <a:pt x="11907" y="9210"/>
                  </a:cubicBezTo>
                  <a:cubicBezTo>
                    <a:pt x="12189" y="8926"/>
                    <a:pt x="12456" y="8626"/>
                    <a:pt x="12707" y="8343"/>
                  </a:cubicBezTo>
                  <a:cubicBezTo>
                    <a:pt x="13223" y="7743"/>
                    <a:pt x="13674" y="7143"/>
                    <a:pt x="14124" y="6525"/>
                  </a:cubicBezTo>
                  <a:cubicBezTo>
                    <a:pt x="14341" y="6225"/>
                    <a:pt x="14557" y="5909"/>
                    <a:pt x="14757" y="5609"/>
                  </a:cubicBezTo>
                  <a:cubicBezTo>
                    <a:pt x="14857" y="5442"/>
                    <a:pt x="14957" y="5291"/>
                    <a:pt x="15075" y="5124"/>
                  </a:cubicBezTo>
                  <a:lnTo>
                    <a:pt x="15224" y="4891"/>
                  </a:lnTo>
                  <a:lnTo>
                    <a:pt x="15375" y="4642"/>
                  </a:lnTo>
                  <a:cubicBezTo>
                    <a:pt x="15775" y="3991"/>
                    <a:pt x="15591" y="3141"/>
                    <a:pt x="14957" y="2707"/>
                  </a:cubicBezTo>
                  <a:cubicBezTo>
                    <a:pt x="14714" y="2545"/>
                    <a:pt x="14440" y="2467"/>
                    <a:pt x="14169" y="2467"/>
                  </a:cubicBezTo>
                  <a:cubicBezTo>
                    <a:pt x="13716" y="2467"/>
                    <a:pt x="13272" y="2684"/>
                    <a:pt x="12990" y="3090"/>
                  </a:cubicBezTo>
                  <a:lnTo>
                    <a:pt x="12974" y="3123"/>
                  </a:lnTo>
                  <a:lnTo>
                    <a:pt x="12840" y="3324"/>
                  </a:lnTo>
                  <a:lnTo>
                    <a:pt x="12690" y="3541"/>
                  </a:lnTo>
                  <a:cubicBezTo>
                    <a:pt x="12590" y="3674"/>
                    <a:pt x="12490" y="3824"/>
                    <a:pt x="12389" y="3957"/>
                  </a:cubicBezTo>
                  <a:cubicBezTo>
                    <a:pt x="12189" y="4241"/>
                    <a:pt x="11989" y="4508"/>
                    <a:pt x="11773" y="4791"/>
                  </a:cubicBezTo>
                  <a:cubicBezTo>
                    <a:pt x="11356" y="5325"/>
                    <a:pt x="10922" y="5842"/>
                    <a:pt x="10473" y="6342"/>
                  </a:cubicBezTo>
                  <a:lnTo>
                    <a:pt x="9788" y="7025"/>
                  </a:lnTo>
                  <a:cubicBezTo>
                    <a:pt x="9555" y="7243"/>
                    <a:pt x="9321" y="7443"/>
                    <a:pt x="9088" y="7592"/>
                  </a:cubicBezTo>
                  <a:cubicBezTo>
                    <a:pt x="8872" y="7759"/>
                    <a:pt x="8638" y="7892"/>
                    <a:pt x="8472" y="7959"/>
                  </a:cubicBezTo>
                  <a:cubicBezTo>
                    <a:pt x="8415" y="7981"/>
                    <a:pt x="8367" y="7997"/>
                    <a:pt x="8336" y="8004"/>
                  </a:cubicBezTo>
                  <a:lnTo>
                    <a:pt x="8336" y="8004"/>
                  </a:lnTo>
                  <a:cubicBezTo>
                    <a:pt x="8174" y="7952"/>
                    <a:pt x="7998" y="7854"/>
                    <a:pt x="7805" y="7710"/>
                  </a:cubicBezTo>
                  <a:cubicBezTo>
                    <a:pt x="7587" y="7576"/>
                    <a:pt x="7371" y="7376"/>
                    <a:pt x="7154" y="7143"/>
                  </a:cubicBezTo>
                  <a:cubicBezTo>
                    <a:pt x="6737" y="6676"/>
                    <a:pt x="6337" y="6076"/>
                    <a:pt x="5970" y="5458"/>
                  </a:cubicBezTo>
                  <a:cubicBezTo>
                    <a:pt x="5604" y="4824"/>
                    <a:pt x="5270" y="4141"/>
                    <a:pt x="4970" y="3441"/>
                  </a:cubicBezTo>
                  <a:cubicBezTo>
                    <a:pt x="4819" y="3090"/>
                    <a:pt x="4670" y="2741"/>
                    <a:pt x="4536" y="2390"/>
                  </a:cubicBezTo>
                  <a:cubicBezTo>
                    <a:pt x="4470" y="2207"/>
                    <a:pt x="4403" y="2023"/>
                    <a:pt x="4352" y="1856"/>
                  </a:cubicBezTo>
                  <a:lnTo>
                    <a:pt x="4252" y="1589"/>
                  </a:lnTo>
                  <a:lnTo>
                    <a:pt x="4219" y="1456"/>
                  </a:lnTo>
                  <a:lnTo>
                    <a:pt x="4186" y="1389"/>
                  </a:lnTo>
                  <a:lnTo>
                    <a:pt x="4186" y="1373"/>
                  </a:lnTo>
                  <a:cubicBezTo>
                    <a:pt x="4186" y="1356"/>
                    <a:pt x="4170" y="1340"/>
                    <a:pt x="4186" y="1340"/>
                  </a:cubicBezTo>
                  <a:cubicBezTo>
                    <a:pt x="3885" y="516"/>
                    <a:pt x="3113" y="0"/>
                    <a:pt x="2288"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1;p46">
              <a:extLst>
                <a:ext uri="{FF2B5EF4-FFF2-40B4-BE49-F238E27FC236}">
                  <a16:creationId xmlns:a16="http://schemas.microsoft.com/office/drawing/2014/main" id="{C662116B-C368-0E48-AEFD-DCC98EAF2FCA}"/>
                </a:ext>
              </a:extLst>
            </p:cNvPr>
            <p:cNvSpPr/>
            <p:nvPr/>
          </p:nvSpPr>
          <p:spPr>
            <a:xfrm>
              <a:off x="1385711" y="1568906"/>
              <a:ext cx="232885" cy="249508"/>
            </a:xfrm>
            <a:custGeom>
              <a:avLst/>
              <a:gdLst/>
              <a:ahLst/>
              <a:cxnLst/>
              <a:rect l="l" t="t" r="r" b="b"/>
              <a:pathLst>
                <a:path w="6837" h="7325" extrusionOk="0">
                  <a:moveTo>
                    <a:pt x="2499" y="0"/>
                  </a:moveTo>
                  <a:cubicBezTo>
                    <a:pt x="1473" y="0"/>
                    <a:pt x="481" y="682"/>
                    <a:pt x="267" y="1839"/>
                  </a:cubicBezTo>
                  <a:cubicBezTo>
                    <a:pt x="251" y="1855"/>
                    <a:pt x="251" y="1872"/>
                    <a:pt x="251" y="1905"/>
                  </a:cubicBezTo>
                  <a:cubicBezTo>
                    <a:pt x="0" y="3456"/>
                    <a:pt x="2619" y="7324"/>
                    <a:pt x="2619" y="7324"/>
                  </a:cubicBezTo>
                  <a:lnTo>
                    <a:pt x="6837" y="5023"/>
                  </a:lnTo>
                  <a:cubicBezTo>
                    <a:pt x="6837" y="5023"/>
                    <a:pt x="6387" y="4289"/>
                    <a:pt x="5053" y="1905"/>
                  </a:cubicBezTo>
                  <a:cubicBezTo>
                    <a:pt x="4753" y="1372"/>
                    <a:pt x="4436" y="972"/>
                    <a:pt x="4119" y="672"/>
                  </a:cubicBezTo>
                  <a:cubicBezTo>
                    <a:pt x="3654" y="212"/>
                    <a:pt x="3071" y="0"/>
                    <a:pt x="2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2;p46">
              <a:extLst>
                <a:ext uri="{FF2B5EF4-FFF2-40B4-BE49-F238E27FC236}">
                  <a16:creationId xmlns:a16="http://schemas.microsoft.com/office/drawing/2014/main" id="{BEB18941-3490-8140-150C-BE912B7A4595}"/>
                </a:ext>
              </a:extLst>
            </p:cNvPr>
            <p:cNvSpPr/>
            <p:nvPr/>
          </p:nvSpPr>
          <p:spPr>
            <a:xfrm>
              <a:off x="1917912" y="2304019"/>
              <a:ext cx="334017" cy="1169638"/>
            </a:xfrm>
            <a:custGeom>
              <a:avLst/>
              <a:gdLst/>
              <a:ahLst/>
              <a:cxnLst/>
              <a:rect l="l" t="t" r="r" b="b"/>
              <a:pathLst>
                <a:path w="9806" h="34338" extrusionOk="0">
                  <a:moveTo>
                    <a:pt x="1" y="0"/>
                  </a:moveTo>
                  <a:lnTo>
                    <a:pt x="1" y="0"/>
                  </a:lnTo>
                  <a:cubicBezTo>
                    <a:pt x="17" y="267"/>
                    <a:pt x="17" y="517"/>
                    <a:pt x="34" y="768"/>
                  </a:cubicBezTo>
                  <a:cubicBezTo>
                    <a:pt x="168" y="2918"/>
                    <a:pt x="484" y="4652"/>
                    <a:pt x="901" y="6219"/>
                  </a:cubicBezTo>
                  <a:cubicBezTo>
                    <a:pt x="917" y="6303"/>
                    <a:pt x="935" y="6370"/>
                    <a:pt x="951" y="6453"/>
                  </a:cubicBezTo>
                  <a:cubicBezTo>
                    <a:pt x="1168" y="7204"/>
                    <a:pt x="1384" y="7920"/>
                    <a:pt x="1635" y="8638"/>
                  </a:cubicBezTo>
                  <a:cubicBezTo>
                    <a:pt x="2251" y="10455"/>
                    <a:pt x="2969" y="12222"/>
                    <a:pt x="3636" y="14441"/>
                  </a:cubicBezTo>
                  <a:cubicBezTo>
                    <a:pt x="3636" y="14441"/>
                    <a:pt x="3185" y="19610"/>
                    <a:pt x="4403" y="23945"/>
                  </a:cubicBezTo>
                  <a:cubicBezTo>
                    <a:pt x="5604" y="28281"/>
                    <a:pt x="7721" y="34150"/>
                    <a:pt x="7721" y="34150"/>
                  </a:cubicBezTo>
                  <a:cubicBezTo>
                    <a:pt x="8145" y="34248"/>
                    <a:pt x="8485" y="34338"/>
                    <a:pt x="8804" y="34338"/>
                  </a:cubicBezTo>
                  <a:cubicBezTo>
                    <a:pt x="9138" y="34338"/>
                    <a:pt x="9448" y="34240"/>
                    <a:pt x="9806" y="33950"/>
                  </a:cubicBezTo>
                  <a:lnTo>
                    <a:pt x="7687" y="14207"/>
                  </a:lnTo>
                  <a:lnTo>
                    <a:pt x="7654" y="13823"/>
                  </a:lnTo>
                  <a:lnTo>
                    <a:pt x="7587" y="13223"/>
                  </a:lnTo>
                  <a:lnTo>
                    <a:pt x="7254" y="7204"/>
                  </a:lnTo>
                  <a:lnTo>
                    <a:pt x="7171" y="5486"/>
                  </a:lnTo>
                  <a:lnTo>
                    <a:pt x="7020" y="2751"/>
                  </a:lnTo>
                  <a:lnTo>
                    <a:pt x="1" y="0"/>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3;p46">
              <a:extLst>
                <a:ext uri="{FF2B5EF4-FFF2-40B4-BE49-F238E27FC236}">
                  <a16:creationId xmlns:a16="http://schemas.microsoft.com/office/drawing/2014/main" id="{B6DA439F-9822-118A-A8AD-E4842BAF0C53}"/>
                </a:ext>
              </a:extLst>
            </p:cNvPr>
            <p:cNvSpPr/>
            <p:nvPr/>
          </p:nvSpPr>
          <p:spPr>
            <a:xfrm>
              <a:off x="1953679" y="2490854"/>
              <a:ext cx="211324" cy="107399"/>
            </a:xfrm>
            <a:custGeom>
              <a:avLst/>
              <a:gdLst/>
              <a:ahLst/>
              <a:cxnLst/>
              <a:rect l="l" t="t" r="r" b="b"/>
              <a:pathLst>
                <a:path w="6204" h="3153" extrusionOk="0">
                  <a:moveTo>
                    <a:pt x="6121" y="1"/>
                  </a:moveTo>
                  <a:cubicBezTo>
                    <a:pt x="4620" y="318"/>
                    <a:pt x="2286" y="552"/>
                    <a:pt x="1" y="718"/>
                  </a:cubicBezTo>
                  <a:cubicBezTo>
                    <a:pt x="1" y="919"/>
                    <a:pt x="18" y="1101"/>
                    <a:pt x="34" y="1301"/>
                  </a:cubicBezTo>
                  <a:cubicBezTo>
                    <a:pt x="34" y="1319"/>
                    <a:pt x="34" y="1352"/>
                    <a:pt x="18" y="1368"/>
                  </a:cubicBezTo>
                  <a:cubicBezTo>
                    <a:pt x="185" y="1968"/>
                    <a:pt x="385" y="2569"/>
                    <a:pt x="585" y="3153"/>
                  </a:cubicBezTo>
                  <a:cubicBezTo>
                    <a:pt x="2920" y="2786"/>
                    <a:pt x="4987" y="2135"/>
                    <a:pt x="6204" y="1719"/>
                  </a:cubicBezTo>
                  <a:lnTo>
                    <a:pt x="6121" y="1"/>
                  </a:ln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4;p46">
              <a:extLst>
                <a:ext uri="{FF2B5EF4-FFF2-40B4-BE49-F238E27FC236}">
                  <a16:creationId xmlns:a16="http://schemas.microsoft.com/office/drawing/2014/main" id="{C288735A-2224-F69B-9B8B-643DF5BCD05E}"/>
                </a:ext>
              </a:extLst>
            </p:cNvPr>
            <p:cNvSpPr/>
            <p:nvPr/>
          </p:nvSpPr>
          <p:spPr>
            <a:xfrm>
              <a:off x="2116739" y="2774871"/>
              <a:ext cx="63050" cy="23333"/>
            </a:xfrm>
            <a:custGeom>
              <a:avLst/>
              <a:gdLst/>
              <a:ahLst/>
              <a:cxnLst/>
              <a:rect l="l" t="t" r="r" b="b"/>
              <a:pathLst>
                <a:path w="1851" h="685" extrusionOk="0">
                  <a:moveTo>
                    <a:pt x="1817" y="0"/>
                  </a:moveTo>
                  <a:cubicBezTo>
                    <a:pt x="1362" y="243"/>
                    <a:pt x="674" y="320"/>
                    <a:pt x="302" y="320"/>
                  </a:cubicBezTo>
                  <a:cubicBezTo>
                    <a:pt x="265" y="320"/>
                    <a:pt x="231" y="319"/>
                    <a:pt x="200" y="318"/>
                  </a:cubicBezTo>
                  <a:lnTo>
                    <a:pt x="183" y="318"/>
                  </a:lnTo>
                  <a:cubicBezTo>
                    <a:pt x="83" y="318"/>
                    <a:pt x="16" y="400"/>
                    <a:pt x="0" y="500"/>
                  </a:cubicBezTo>
                  <a:cubicBezTo>
                    <a:pt x="0" y="600"/>
                    <a:pt x="83" y="684"/>
                    <a:pt x="183" y="684"/>
                  </a:cubicBezTo>
                  <a:lnTo>
                    <a:pt x="216" y="684"/>
                  </a:lnTo>
                  <a:cubicBezTo>
                    <a:pt x="416" y="684"/>
                    <a:pt x="1234" y="667"/>
                    <a:pt x="1850" y="384"/>
                  </a:cubicBezTo>
                  <a:lnTo>
                    <a:pt x="1817" y="0"/>
                  </a:ln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5;p46">
              <a:extLst>
                <a:ext uri="{FF2B5EF4-FFF2-40B4-BE49-F238E27FC236}">
                  <a16:creationId xmlns:a16="http://schemas.microsoft.com/office/drawing/2014/main" id="{35EE2CC5-0077-022F-392C-3920D7FC81CF}"/>
                </a:ext>
              </a:extLst>
            </p:cNvPr>
            <p:cNvSpPr/>
            <p:nvPr/>
          </p:nvSpPr>
          <p:spPr>
            <a:xfrm>
              <a:off x="2146816" y="3449692"/>
              <a:ext cx="292563" cy="138566"/>
            </a:xfrm>
            <a:custGeom>
              <a:avLst/>
              <a:gdLst/>
              <a:ahLst/>
              <a:cxnLst/>
              <a:rect l="l" t="t" r="r" b="b"/>
              <a:pathLst>
                <a:path w="8589" h="4068" extrusionOk="0">
                  <a:moveTo>
                    <a:pt x="2979" y="0"/>
                  </a:moveTo>
                  <a:cubicBezTo>
                    <a:pt x="2585" y="0"/>
                    <a:pt x="2083" y="379"/>
                    <a:pt x="1576" y="379"/>
                  </a:cubicBezTo>
                  <a:cubicBezTo>
                    <a:pt x="1349" y="379"/>
                    <a:pt x="1121" y="303"/>
                    <a:pt x="901" y="83"/>
                  </a:cubicBezTo>
                  <a:cubicBezTo>
                    <a:pt x="901" y="83"/>
                    <a:pt x="867" y="76"/>
                    <a:pt x="817" y="76"/>
                  </a:cubicBezTo>
                  <a:cubicBezTo>
                    <a:pt x="670" y="76"/>
                    <a:pt x="384" y="131"/>
                    <a:pt x="384" y="565"/>
                  </a:cubicBezTo>
                  <a:cubicBezTo>
                    <a:pt x="384" y="632"/>
                    <a:pt x="384" y="732"/>
                    <a:pt x="367" y="850"/>
                  </a:cubicBezTo>
                  <a:cubicBezTo>
                    <a:pt x="351" y="932"/>
                    <a:pt x="351" y="999"/>
                    <a:pt x="334" y="1083"/>
                  </a:cubicBezTo>
                  <a:cubicBezTo>
                    <a:pt x="218" y="1783"/>
                    <a:pt x="0" y="2917"/>
                    <a:pt x="51" y="3618"/>
                  </a:cubicBezTo>
                  <a:cubicBezTo>
                    <a:pt x="67" y="3800"/>
                    <a:pt x="100" y="3967"/>
                    <a:pt x="151" y="4067"/>
                  </a:cubicBezTo>
                  <a:lnTo>
                    <a:pt x="8455" y="4067"/>
                  </a:lnTo>
                  <a:cubicBezTo>
                    <a:pt x="8455" y="4067"/>
                    <a:pt x="8588" y="3900"/>
                    <a:pt x="8522" y="3618"/>
                  </a:cubicBezTo>
                  <a:cubicBezTo>
                    <a:pt x="8455" y="3267"/>
                    <a:pt x="8104" y="2750"/>
                    <a:pt x="6870" y="2233"/>
                  </a:cubicBezTo>
                  <a:cubicBezTo>
                    <a:pt x="5920" y="1833"/>
                    <a:pt x="4802" y="1433"/>
                    <a:pt x="4135" y="850"/>
                  </a:cubicBezTo>
                  <a:cubicBezTo>
                    <a:pt x="3486" y="249"/>
                    <a:pt x="3252" y="83"/>
                    <a:pt x="3252" y="83"/>
                  </a:cubicBezTo>
                  <a:cubicBezTo>
                    <a:pt x="3169" y="24"/>
                    <a:pt x="3078"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6;p46">
              <a:extLst>
                <a:ext uri="{FF2B5EF4-FFF2-40B4-BE49-F238E27FC236}">
                  <a16:creationId xmlns:a16="http://schemas.microsoft.com/office/drawing/2014/main" id="{D170B99F-2C41-03C8-83C0-73921C439D4D}"/>
                </a:ext>
              </a:extLst>
            </p:cNvPr>
            <p:cNvSpPr/>
            <p:nvPr/>
          </p:nvSpPr>
          <p:spPr>
            <a:xfrm>
              <a:off x="2148519" y="3572898"/>
              <a:ext cx="290860" cy="15362"/>
            </a:xfrm>
            <a:custGeom>
              <a:avLst/>
              <a:gdLst/>
              <a:ahLst/>
              <a:cxnLst/>
              <a:rect l="l" t="t" r="r" b="b"/>
              <a:pathLst>
                <a:path w="8539" h="451" extrusionOk="0">
                  <a:moveTo>
                    <a:pt x="1" y="1"/>
                  </a:moveTo>
                  <a:cubicBezTo>
                    <a:pt x="17" y="183"/>
                    <a:pt x="50" y="350"/>
                    <a:pt x="101" y="450"/>
                  </a:cubicBezTo>
                  <a:lnTo>
                    <a:pt x="8405" y="450"/>
                  </a:lnTo>
                  <a:cubicBezTo>
                    <a:pt x="8405" y="450"/>
                    <a:pt x="8538" y="283"/>
                    <a:pt x="8472" y="1"/>
                  </a:cubicBezTo>
                  <a:close/>
                </a:path>
              </a:pathLst>
            </a:custGeom>
            <a:solidFill>
              <a:srgbClr val="745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7;p46">
              <a:extLst>
                <a:ext uri="{FF2B5EF4-FFF2-40B4-BE49-F238E27FC236}">
                  <a16:creationId xmlns:a16="http://schemas.microsoft.com/office/drawing/2014/main" id="{F006A2EA-2173-BE47-327A-6CF9BBED7EA7}"/>
                </a:ext>
              </a:extLst>
            </p:cNvPr>
            <p:cNvSpPr/>
            <p:nvPr/>
          </p:nvSpPr>
          <p:spPr>
            <a:xfrm>
              <a:off x="2261541" y="3455108"/>
              <a:ext cx="27284" cy="27931"/>
            </a:xfrm>
            <a:custGeom>
              <a:avLst/>
              <a:gdLst/>
              <a:ahLst/>
              <a:cxnLst/>
              <a:rect l="l" t="t" r="r" b="b"/>
              <a:pathLst>
                <a:path w="801" h="820" extrusionOk="0">
                  <a:moveTo>
                    <a:pt x="357" y="0"/>
                  </a:moveTo>
                  <a:cubicBezTo>
                    <a:pt x="112" y="0"/>
                    <a:pt x="0" y="273"/>
                    <a:pt x="0" y="273"/>
                  </a:cubicBezTo>
                  <a:cubicBezTo>
                    <a:pt x="282" y="707"/>
                    <a:pt x="471" y="820"/>
                    <a:pt x="590" y="820"/>
                  </a:cubicBezTo>
                  <a:cubicBezTo>
                    <a:pt x="719" y="820"/>
                    <a:pt x="767" y="691"/>
                    <a:pt x="767" y="691"/>
                  </a:cubicBezTo>
                  <a:cubicBezTo>
                    <a:pt x="767" y="691"/>
                    <a:pt x="801" y="140"/>
                    <a:pt x="485" y="24"/>
                  </a:cubicBezTo>
                  <a:cubicBezTo>
                    <a:pt x="439" y="7"/>
                    <a:pt x="396"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8;p46">
              <a:extLst>
                <a:ext uri="{FF2B5EF4-FFF2-40B4-BE49-F238E27FC236}">
                  <a16:creationId xmlns:a16="http://schemas.microsoft.com/office/drawing/2014/main" id="{E7EC3980-9493-D171-4A15-D50513D5D078}"/>
                </a:ext>
              </a:extLst>
            </p:cNvPr>
            <p:cNvSpPr/>
            <p:nvPr/>
          </p:nvSpPr>
          <p:spPr>
            <a:xfrm>
              <a:off x="2253604" y="3470402"/>
              <a:ext cx="26160" cy="49697"/>
            </a:xfrm>
            <a:custGeom>
              <a:avLst/>
              <a:gdLst/>
              <a:ahLst/>
              <a:cxnLst/>
              <a:rect l="l" t="t" r="r" b="b"/>
              <a:pathLst>
                <a:path w="768" h="1459" extrusionOk="0">
                  <a:moveTo>
                    <a:pt x="621" y="1"/>
                  </a:moveTo>
                  <a:cubicBezTo>
                    <a:pt x="589" y="1"/>
                    <a:pt x="556" y="9"/>
                    <a:pt x="534" y="24"/>
                  </a:cubicBezTo>
                  <a:cubicBezTo>
                    <a:pt x="518" y="57"/>
                    <a:pt x="0" y="491"/>
                    <a:pt x="0" y="1325"/>
                  </a:cubicBezTo>
                  <a:cubicBezTo>
                    <a:pt x="0" y="1391"/>
                    <a:pt x="51" y="1458"/>
                    <a:pt x="133" y="1458"/>
                  </a:cubicBezTo>
                  <a:cubicBezTo>
                    <a:pt x="200" y="1458"/>
                    <a:pt x="267" y="1391"/>
                    <a:pt x="267" y="1325"/>
                  </a:cubicBezTo>
                  <a:cubicBezTo>
                    <a:pt x="267" y="624"/>
                    <a:pt x="684" y="258"/>
                    <a:pt x="718" y="242"/>
                  </a:cubicBezTo>
                  <a:cubicBezTo>
                    <a:pt x="767" y="191"/>
                    <a:pt x="767" y="108"/>
                    <a:pt x="718" y="41"/>
                  </a:cubicBezTo>
                  <a:cubicBezTo>
                    <a:pt x="699" y="13"/>
                    <a:pt x="661" y="1"/>
                    <a:pt x="6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9;p46">
              <a:extLst>
                <a:ext uri="{FF2B5EF4-FFF2-40B4-BE49-F238E27FC236}">
                  <a16:creationId xmlns:a16="http://schemas.microsoft.com/office/drawing/2014/main" id="{F06AF17E-377A-AB1E-1BF4-98BAA30B8E48}"/>
                </a:ext>
              </a:extLst>
            </p:cNvPr>
            <p:cNvSpPr/>
            <p:nvPr/>
          </p:nvSpPr>
          <p:spPr>
            <a:xfrm>
              <a:off x="2275745" y="3467132"/>
              <a:ext cx="46018" cy="16588"/>
            </a:xfrm>
            <a:custGeom>
              <a:avLst/>
              <a:gdLst/>
              <a:ahLst/>
              <a:cxnLst/>
              <a:rect l="l" t="t" r="r" b="b"/>
              <a:pathLst>
                <a:path w="1351" h="487" extrusionOk="0">
                  <a:moveTo>
                    <a:pt x="321" y="1"/>
                  </a:moveTo>
                  <a:cubicBezTo>
                    <a:pt x="225" y="1"/>
                    <a:pt x="156" y="4"/>
                    <a:pt x="134" y="4"/>
                  </a:cubicBezTo>
                  <a:cubicBezTo>
                    <a:pt x="50" y="20"/>
                    <a:pt x="1" y="71"/>
                    <a:pt x="1" y="153"/>
                  </a:cubicBezTo>
                  <a:cubicBezTo>
                    <a:pt x="17" y="220"/>
                    <a:pt x="84" y="287"/>
                    <a:pt x="150" y="287"/>
                  </a:cubicBezTo>
                  <a:cubicBezTo>
                    <a:pt x="205" y="284"/>
                    <a:pt x="267" y="282"/>
                    <a:pt x="333" y="282"/>
                  </a:cubicBezTo>
                  <a:cubicBezTo>
                    <a:pt x="614" y="282"/>
                    <a:pt x="970" y="316"/>
                    <a:pt x="1118" y="438"/>
                  </a:cubicBezTo>
                  <a:cubicBezTo>
                    <a:pt x="1135" y="471"/>
                    <a:pt x="1168" y="487"/>
                    <a:pt x="1202" y="487"/>
                  </a:cubicBezTo>
                  <a:cubicBezTo>
                    <a:pt x="1251" y="487"/>
                    <a:pt x="1284" y="471"/>
                    <a:pt x="1302" y="438"/>
                  </a:cubicBezTo>
                  <a:cubicBezTo>
                    <a:pt x="1351" y="371"/>
                    <a:pt x="1351" y="287"/>
                    <a:pt x="1302" y="238"/>
                  </a:cubicBezTo>
                  <a:cubicBezTo>
                    <a:pt x="1068" y="28"/>
                    <a:pt x="589"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0;p46">
              <a:extLst>
                <a:ext uri="{FF2B5EF4-FFF2-40B4-BE49-F238E27FC236}">
                  <a16:creationId xmlns:a16="http://schemas.microsoft.com/office/drawing/2014/main" id="{ED661A89-FEB1-6FA7-3D19-3E73BC8FFF17}"/>
                </a:ext>
              </a:extLst>
            </p:cNvPr>
            <p:cNvSpPr/>
            <p:nvPr/>
          </p:nvSpPr>
          <p:spPr>
            <a:xfrm>
              <a:off x="2212149" y="3439984"/>
              <a:ext cx="65911" cy="40943"/>
            </a:xfrm>
            <a:custGeom>
              <a:avLst/>
              <a:gdLst/>
              <a:ahLst/>
              <a:cxnLst/>
              <a:rect l="l" t="t" r="r" b="b"/>
              <a:pathLst>
                <a:path w="1935" h="1202" extrusionOk="0">
                  <a:moveTo>
                    <a:pt x="601" y="301"/>
                  </a:moveTo>
                  <a:cubicBezTo>
                    <a:pt x="950" y="301"/>
                    <a:pt x="1450" y="684"/>
                    <a:pt x="1668" y="901"/>
                  </a:cubicBezTo>
                  <a:cubicBezTo>
                    <a:pt x="1534" y="901"/>
                    <a:pt x="1301" y="901"/>
                    <a:pt x="950" y="850"/>
                  </a:cubicBezTo>
                  <a:cubicBezTo>
                    <a:pt x="583" y="801"/>
                    <a:pt x="383" y="650"/>
                    <a:pt x="334" y="534"/>
                  </a:cubicBezTo>
                  <a:cubicBezTo>
                    <a:pt x="317" y="468"/>
                    <a:pt x="334" y="434"/>
                    <a:pt x="367" y="384"/>
                  </a:cubicBezTo>
                  <a:cubicBezTo>
                    <a:pt x="434" y="317"/>
                    <a:pt x="501" y="301"/>
                    <a:pt x="583" y="301"/>
                  </a:cubicBezTo>
                  <a:close/>
                  <a:moveTo>
                    <a:pt x="583" y="1"/>
                  </a:moveTo>
                  <a:cubicBezTo>
                    <a:pt x="417" y="1"/>
                    <a:pt x="267" y="67"/>
                    <a:pt x="150" y="183"/>
                  </a:cubicBezTo>
                  <a:cubicBezTo>
                    <a:pt x="34" y="301"/>
                    <a:pt x="0" y="468"/>
                    <a:pt x="50" y="617"/>
                  </a:cubicBezTo>
                  <a:cubicBezTo>
                    <a:pt x="150" y="884"/>
                    <a:pt x="483" y="1084"/>
                    <a:pt x="917" y="1151"/>
                  </a:cubicBezTo>
                  <a:cubicBezTo>
                    <a:pt x="1201" y="1184"/>
                    <a:pt x="1417" y="1201"/>
                    <a:pt x="1568" y="1201"/>
                  </a:cubicBezTo>
                  <a:cubicBezTo>
                    <a:pt x="1768" y="1201"/>
                    <a:pt x="1868" y="1184"/>
                    <a:pt x="1868" y="1184"/>
                  </a:cubicBezTo>
                  <a:lnTo>
                    <a:pt x="1801" y="884"/>
                  </a:lnTo>
                  <a:lnTo>
                    <a:pt x="1935" y="750"/>
                  </a:lnTo>
                  <a:cubicBezTo>
                    <a:pt x="1868" y="668"/>
                    <a:pt x="1168"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1;p46">
              <a:extLst>
                <a:ext uri="{FF2B5EF4-FFF2-40B4-BE49-F238E27FC236}">
                  <a16:creationId xmlns:a16="http://schemas.microsoft.com/office/drawing/2014/main" id="{EA9EDAD2-33B5-AB47-8CF4-78979F67EC88}"/>
                </a:ext>
              </a:extLst>
            </p:cNvPr>
            <p:cNvSpPr/>
            <p:nvPr/>
          </p:nvSpPr>
          <p:spPr>
            <a:xfrm>
              <a:off x="2269477" y="3428028"/>
              <a:ext cx="38661" cy="47756"/>
            </a:xfrm>
            <a:custGeom>
              <a:avLst/>
              <a:gdLst/>
              <a:ahLst/>
              <a:cxnLst/>
              <a:rect l="l" t="t" r="r" b="b"/>
              <a:pathLst>
                <a:path w="1135" h="1402" extrusionOk="0">
                  <a:moveTo>
                    <a:pt x="586" y="0"/>
                  </a:moveTo>
                  <a:cubicBezTo>
                    <a:pt x="454" y="0"/>
                    <a:pt x="364" y="47"/>
                    <a:pt x="301" y="85"/>
                  </a:cubicBezTo>
                  <a:cubicBezTo>
                    <a:pt x="1" y="334"/>
                    <a:pt x="1" y="952"/>
                    <a:pt x="1" y="1035"/>
                  </a:cubicBezTo>
                  <a:lnTo>
                    <a:pt x="301" y="1019"/>
                  </a:lnTo>
                  <a:cubicBezTo>
                    <a:pt x="301" y="819"/>
                    <a:pt x="334" y="434"/>
                    <a:pt x="485" y="318"/>
                  </a:cubicBezTo>
                  <a:cubicBezTo>
                    <a:pt x="509" y="306"/>
                    <a:pt x="532" y="294"/>
                    <a:pt x="580" y="294"/>
                  </a:cubicBezTo>
                  <a:cubicBezTo>
                    <a:pt x="599" y="294"/>
                    <a:pt x="623" y="296"/>
                    <a:pt x="652" y="301"/>
                  </a:cubicBezTo>
                  <a:cubicBezTo>
                    <a:pt x="768" y="352"/>
                    <a:pt x="801" y="401"/>
                    <a:pt x="801" y="452"/>
                  </a:cubicBezTo>
                  <a:cubicBezTo>
                    <a:pt x="819" y="668"/>
                    <a:pt x="552" y="1001"/>
                    <a:pt x="285" y="1135"/>
                  </a:cubicBezTo>
                  <a:lnTo>
                    <a:pt x="418" y="1402"/>
                  </a:lnTo>
                  <a:cubicBezTo>
                    <a:pt x="752" y="1235"/>
                    <a:pt x="1135" y="801"/>
                    <a:pt x="1101" y="434"/>
                  </a:cubicBezTo>
                  <a:cubicBezTo>
                    <a:pt x="1085" y="318"/>
                    <a:pt x="1035" y="101"/>
                    <a:pt x="735" y="18"/>
                  </a:cubicBezTo>
                  <a:cubicBezTo>
                    <a:pt x="680" y="5"/>
                    <a:pt x="631"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2;p46">
              <a:extLst>
                <a:ext uri="{FF2B5EF4-FFF2-40B4-BE49-F238E27FC236}">
                  <a16:creationId xmlns:a16="http://schemas.microsoft.com/office/drawing/2014/main" id="{16BEB30C-94E2-F2F5-7D79-76E1E9E93D66}"/>
                </a:ext>
              </a:extLst>
            </p:cNvPr>
            <p:cNvSpPr/>
            <p:nvPr/>
          </p:nvSpPr>
          <p:spPr>
            <a:xfrm>
              <a:off x="2158159" y="3478611"/>
              <a:ext cx="37537" cy="109647"/>
            </a:xfrm>
            <a:custGeom>
              <a:avLst/>
              <a:gdLst/>
              <a:ahLst/>
              <a:cxnLst/>
              <a:rect l="l" t="t" r="r" b="b"/>
              <a:pathLst>
                <a:path w="1102" h="3219" extrusionOk="0">
                  <a:moveTo>
                    <a:pt x="34" y="1"/>
                  </a:moveTo>
                  <a:cubicBezTo>
                    <a:pt x="18" y="83"/>
                    <a:pt x="18" y="150"/>
                    <a:pt x="1" y="234"/>
                  </a:cubicBezTo>
                  <a:cubicBezTo>
                    <a:pt x="334" y="517"/>
                    <a:pt x="834" y="1084"/>
                    <a:pt x="868" y="1901"/>
                  </a:cubicBezTo>
                  <a:cubicBezTo>
                    <a:pt x="901" y="2518"/>
                    <a:pt x="668" y="2951"/>
                    <a:pt x="418" y="3218"/>
                  </a:cubicBezTo>
                  <a:lnTo>
                    <a:pt x="668" y="3218"/>
                  </a:lnTo>
                  <a:cubicBezTo>
                    <a:pt x="901" y="2918"/>
                    <a:pt x="1101" y="2468"/>
                    <a:pt x="1068" y="1884"/>
                  </a:cubicBezTo>
                  <a:cubicBezTo>
                    <a:pt x="1018" y="901"/>
                    <a:pt x="401" y="28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3;p46">
              <a:extLst>
                <a:ext uri="{FF2B5EF4-FFF2-40B4-BE49-F238E27FC236}">
                  <a16:creationId xmlns:a16="http://schemas.microsoft.com/office/drawing/2014/main" id="{1BD7DDBF-DFB4-D401-70D4-490BC624240C}"/>
                </a:ext>
              </a:extLst>
            </p:cNvPr>
            <p:cNvSpPr/>
            <p:nvPr/>
          </p:nvSpPr>
          <p:spPr>
            <a:xfrm>
              <a:off x="2278027" y="3481336"/>
              <a:ext cx="27863" cy="13761"/>
            </a:xfrm>
            <a:custGeom>
              <a:avLst/>
              <a:gdLst/>
              <a:ahLst/>
              <a:cxnLst/>
              <a:rect l="l" t="t" r="r" b="b"/>
              <a:pathLst>
                <a:path w="818" h="404" extrusionOk="0">
                  <a:moveTo>
                    <a:pt x="661" y="0"/>
                  </a:moveTo>
                  <a:cubicBezTo>
                    <a:pt x="652" y="0"/>
                    <a:pt x="643" y="1"/>
                    <a:pt x="634" y="3"/>
                  </a:cubicBezTo>
                  <a:lnTo>
                    <a:pt x="117" y="137"/>
                  </a:lnTo>
                  <a:cubicBezTo>
                    <a:pt x="50" y="154"/>
                    <a:pt x="1" y="237"/>
                    <a:pt x="17" y="303"/>
                  </a:cubicBezTo>
                  <a:cubicBezTo>
                    <a:pt x="34" y="370"/>
                    <a:pt x="83" y="403"/>
                    <a:pt x="150" y="403"/>
                  </a:cubicBezTo>
                  <a:lnTo>
                    <a:pt x="183" y="403"/>
                  </a:lnTo>
                  <a:lnTo>
                    <a:pt x="701" y="270"/>
                  </a:lnTo>
                  <a:cubicBezTo>
                    <a:pt x="768" y="254"/>
                    <a:pt x="817" y="187"/>
                    <a:pt x="801" y="103"/>
                  </a:cubicBezTo>
                  <a:cubicBezTo>
                    <a:pt x="786" y="45"/>
                    <a:pt x="721"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4;p46">
              <a:extLst>
                <a:ext uri="{FF2B5EF4-FFF2-40B4-BE49-F238E27FC236}">
                  <a16:creationId xmlns:a16="http://schemas.microsoft.com/office/drawing/2014/main" id="{1C71D6AE-6DC4-01F2-1CE7-CB5761602D12}"/>
                </a:ext>
              </a:extLst>
            </p:cNvPr>
            <p:cNvSpPr/>
            <p:nvPr/>
          </p:nvSpPr>
          <p:spPr>
            <a:xfrm>
              <a:off x="2295604" y="3491555"/>
              <a:ext cx="27897" cy="13761"/>
            </a:xfrm>
            <a:custGeom>
              <a:avLst/>
              <a:gdLst/>
              <a:ahLst/>
              <a:cxnLst/>
              <a:rect l="l" t="t" r="r" b="b"/>
              <a:pathLst>
                <a:path w="819" h="404" extrusionOk="0">
                  <a:moveTo>
                    <a:pt x="666" y="0"/>
                  </a:moveTo>
                  <a:cubicBezTo>
                    <a:pt x="656" y="0"/>
                    <a:pt x="645" y="1"/>
                    <a:pt x="635" y="3"/>
                  </a:cubicBezTo>
                  <a:lnTo>
                    <a:pt x="118" y="137"/>
                  </a:lnTo>
                  <a:cubicBezTo>
                    <a:pt x="52" y="154"/>
                    <a:pt x="1" y="237"/>
                    <a:pt x="18" y="304"/>
                  </a:cubicBezTo>
                  <a:cubicBezTo>
                    <a:pt x="34" y="370"/>
                    <a:pt x="85" y="404"/>
                    <a:pt x="152" y="404"/>
                  </a:cubicBezTo>
                  <a:lnTo>
                    <a:pt x="185" y="404"/>
                  </a:lnTo>
                  <a:lnTo>
                    <a:pt x="701" y="270"/>
                  </a:lnTo>
                  <a:cubicBezTo>
                    <a:pt x="785" y="254"/>
                    <a:pt x="819" y="187"/>
                    <a:pt x="801" y="103"/>
                  </a:cubicBezTo>
                  <a:cubicBezTo>
                    <a:pt x="787" y="45"/>
                    <a:pt x="735"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5;p46">
              <a:extLst>
                <a:ext uri="{FF2B5EF4-FFF2-40B4-BE49-F238E27FC236}">
                  <a16:creationId xmlns:a16="http://schemas.microsoft.com/office/drawing/2014/main" id="{5D44525F-C349-E942-F9B1-024222CBE341}"/>
                </a:ext>
              </a:extLst>
            </p:cNvPr>
            <p:cNvSpPr/>
            <p:nvPr/>
          </p:nvSpPr>
          <p:spPr>
            <a:xfrm>
              <a:off x="2313248" y="3501740"/>
              <a:ext cx="27829" cy="13795"/>
            </a:xfrm>
            <a:custGeom>
              <a:avLst/>
              <a:gdLst/>
              <a:ahLst/>
              <a:cxnLst/>
              <a:rect l="l" t="t" r="r" b="b"/>
              <a:pathLst>
                <a:path w="817" h="405" extrusionOk="0">
                  <a:moveTo>
                    <a:pt x="673" y="1"/>
                  </a:moveTo>
                  <a:cubicBezTo>
                    <a:pt x="661" y="1"/>
                    <a:pt x="648" y="2"/>
                    <a:pt x="634" y="5"/>
                  </a:cubicBezTo>
                  <a:lnTo>
                    <a:pt x="117" y="122"/>
                  </a:lnTo>
                  <a:cubicBezTo>
                    <a:pt x="50" y="155"/>
                    <a:pt x="1" y="222"/>
                    <a:pt x="17" y="289"/>
                  </a:cubicBezTo>
                  <a:cubicBezTo>
                    <a:pt x="34" y="355"/>
                    <a:pt x="83" y="405"/>
                    <a:pt x="150" y="405"/>
                  </a:cubicBezTo>
                  <a:cubicBezTo>
                    <a:pt x="167" y="405"/>
                    <a:pt x="167" y="405"/>
                    <a:pt x="183" y="389"/>
                  </a:cubicBezTo>
                  <a:lnTo>
                    <a:pt x="701" y="271"/>
                  </a:lnTo>
                  <a:cubicBezTo>
                    <a:pt x="784" y="255"/>
                    <a:pt x="817" y="171"/>
                    <a:pt x="801" y="105"/>
                  </a:cubicBezTo>
                  <a:cubicBezTo>
                    <a:pt x="786" y="35"/>
                    <a:pt x="737" y="1"/>
                    <a:pt x="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6;p46">
              <a:extLst>
                <a:ext uri="{FF2B5EF4-FFF2-40B4-BE49-F238E27FC236}">
                  <a16:creationId xmlns:a16="http://schemas.microsoft.com/office/drawing/2014/main" id="{19B0985A-230B-B3BD-86B4-659FE04D400E}"/>
                </a:ext>
              </a:extLst>
            </p:cNvPr>
            <p:cNvSpPr/>
            <p:nvPr/>
          </p:nvSpPr>
          <p:spPr>
            <a:xfrm>
              <a:off x="2332562" y="3510835"/>
              <a:ext cx="27829" cy="13795"/>
            </a:xfrm>
            <a:custGeom>
              <a:avLst/>
              <a:gdLst/>
              <a:ahLst/>
              <a:cxnLst/>
              <a:rect l="l" t="t" r="r" b="b"/>
              <a:pathLst>
                <a:path w="817" h="405" extrusionOk="0">
                  <a:moveTo>
                    <a:pt x="673" y="0"/>
                  </a:moveTo>
                  <a:cubicBezTo>
                    <a:pt x="660" y="0"/>
                    <a:pt x="647" y="2"/>
                    <a:pt x="634" y="4"/>
                  </a:cubicBezTo>
                  <a:lnTo>
                    <a:pt x="117" y="138"/>
                  </a:lnTo>
                  <a:cubicBezTo>
                    <a:pt x="50" y="155"/>
                    <a:pt x="0" y="222"/>
                    <a:pt x="16" y="288"/>
                  </a:cubicBezTo>
                  <a:cubicBezTo>
                    <a:pt x="34" y="355"/>
                    <a:pt x="83" y="405"/>
                    <a:pt x="150" y="405"/>
                  </a:cubicBezTo>
                  <a:cubicBezTo>
                    <a:pt x="167" y="405"/>
                    <a:pt x="167" y="405"/>
                    <a:pt x="183" y="389"/>
                  </a:cubicBezTo>
                  <a:lnTo>
                    <a:pt x="701" y="271"/>
                  </a:lnTo>
                  <a:cubicBezTo>
                    <a:pt x="783" y="255"/>
                    <a:pt x="817" y="171"/>
                    <a:pt x="801" y="104"/>
                  </a:cubicBezTo>
                  <a:cubicBezTo>
                    <a:pt x="786" y="35"/>
                    <a:pt x="737" y="0"/>
                    <a:pt x="6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7;p46">
              <a:extLst>
                <a:ext uri="{FF2B5EF4-FFF2-40B4-BE49-F238E27FC236}">
                  <a16:creationId xmlns:a16="http://schemas.microsoft.com/office/drawing/2014/main" id="{DE35CC9B-909A-31D3-24B7-6511D18404B1}"/>
                </a:ext>
              </a:extLst>
            </p:cNvPr>
            <p:cNvSpPr/>
            <p:nvPr/>
          </p:nvSpPr>
          <p:spPr>
            <a:xfrm>
              <a:off x="2353545" y="3518567"/>
              <a:ext cx="27897" cy="13455"/>
            </a:xfrm>
            <a:custGeom>
              <a:avLst/>
              <a:gdLst/>
              <a:ahLst/>
              <a:cxnLst/>
              <a:rect l="l" t="t" r="r" b="b"/>
              <a:pathLst>
                <a:path w="819" h="395" extrusionOk="0">
                  <a:moveTo>
                    <a:pt x="678" y="0"/>
                  </a:moveTo>
                  <a:cubicBezTo>
                    <a:pt x="663" y="0"/>
                    <a:pt x="649" y="4"/>
                    <a:pt x="634" y="11"/>
                  </a:cubicBezTo>
                  <a:lnTo>
                    <a:pt x="118" y="128"/>
                  </a:lnTo>
                  <a:cubicBezTo>
                    <a:pt x="34" y="144"/>
                    <a:pt x="1" y="228"/>
                    <a:pt x="18" y="295"/>
                  </a:cubicBezTo>
                  <a:cubicBezTo>
                    <a:pt x="34" y="362"/>
                    <a:pt x="85" y="395"/>
                    <a:pt x="151" y="395"/>
                  </a:cubicBezTo>
                  <a:lnTo>
                    <a:pt x="185" y="395"/>
                  </a:lnTo>
                  <a:lnTo>
                    <a:pt x="701" y="262"/>
                  </a:lnTo>
                  <a:cubicBezTo>
                    <a:pt x="768" y="244"/>
                    <a:pt x="818" y="178"/>
                    <a:pt x="801" y="111"/>
                  </a:cubicBezTo>
                  <a:cubicBezTo>
                    <a:pt x="789" y="46"/>
                    <a:pt x="734" y="0"/>
                    <a:pt x="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38;p46">
              <a:extLst>
                <a:ext uri="{FF2B5EF4-FFF2-40B4-BE49-F238E27FC236}">
                  <a16:creationId xmlns:a16="http://schemas.microsoft.com/office/drawing/2014/main" id="{E2A746F4-684C-8A24-429D-BFCDBCC48442}"/>
                </a:ext>
              </a:extLst>
            </p:cNvPr>
            <p:cNvSpPr/>
            <p:nvPr/>
          </p:nvSpPr>
          <p:spPr>
            <a:xfrm>
              <a:off x="1727636" y="2294924"/>
              <a:ext cx="215854" cy="1174032"/>
            </a:xfrm>
            <a:custGeom>
              <a:avLst/>
              <a:gdLst/>
              <a:ahLst/>
              <a:cxnLst/>
              <a:rect l="l" t="t" r="r" b="b"/>
              <a:pathLst>
                <a:path w="6337" h="34467" extrusionOk="0">
                  <a:moveTo>
                    <a:pt x="0" y="1"/>
                  </a:moveTo>
                  <a:cubicBezTo>
                    <a:pt x="0" y="1"/>
                    <a:pt x="0" y="2469"/>
                    <a:pt x="100" y="6804"/>
                  </a:cubicBezTo>
                  <a:cubicBezTo>
                    <a:pt x="118" y="7471"/>
                    <a:pt x="134" y="8171"/>
                    <a:pt x="151" y="8921"/>
                  </a:cubicBezTo>
                  <a:cubicBezTo>
                    <a:pt x="184" y="10472"/>
                    <a:pt x="234" y="12189"/>
                    <a:pt x="300" y="14074"/>
                  </a:cubicBezTo>
                  <a:lnTo>
                    <a:pt x="300" y="14490"/>
                  </a:lnTo>
                  <a:cubicBezTo>
                    <a:pt x="318" y="14790"/>
                    <a:pt x="334" y="15091"/>
                    <a:pt x="334" y="15391"/>
                  </a:cubicBezTo>
                  <a:lnTo>
                    <a:pt x="551" y="34133"/>
                  </a:lnTo>
                  <a:lnTo>
                    <a:pt x="2819" y="34466"/>
                  </a:lnTo>
                  <a:cubicBezTo>
                    <a:pt x="2819" y="34466"/>
                    <a:pt x="3769" y="25846"/>
                    <a:pt x="4602" y="21144"/>
                  </a:cubicBezTo>
                  <a:cubicBezTo>
                    <a:pt x="5387" y="16758"/>
                    <a:pt x="4386" y="14674"/>
                    <a:pt x="4386" y="14674"/>
                  </a:cubicBezTo>
                  <a:cubicBezTo>
                    <a:pt x="4920" y="13207"/>
                    <a:pt x="5436" y="11155"/>
                    <a:pt x="5787" y="9054"/>
                  </a:cubicBezTo>
                  <a:cubicBezTo>
                    <a:pt x="5920" y="8271"/>
                    <a:pt x="6021" y="7487"/>
                    <a:pt x="6103" y="6720"/>
                  </a:cubicBezTo>
                  <a:cubicBezTo>
                    <a:pt x="6121" y="6637"/>
                    <a:pt x="6121" y="6553"/>
                    <a:pt x="6137" y="6470"/>
                  </a:cubicBezTo>
                  <a:cubicBezTo>
                    <a:pt x="6337" y="4403"/>
                    <a:pt x="6337" y="2469"/>
                    <a:pt x="6021" y="1201"/>
                  </a:cubicBezTo>
                  <a:lnTo>
                    <a:pt x="5187" y="1035"/>
                  </a:lnTo>
                  <a:lnTo>
                    <a:pt x="0" y="1"/>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39;p46">
              <a:extLst>
                <a:ext uri="{FF2B5EF4-FFF2-40B4-BE49-F238E27FC236}">
                  <a16:creationId xmlns:a16="http://schemas.microsoft.com/office/drawing/2014/main" id="{B0CD52A3-1EEA-96EF-E8EA-56F5B13A04AA}"/>
                </a:ext>
              </a:extLst>
            </p:cNvPr>
            <p:cNvSpPr/>
            <p:nvPr/>
          </p:nvSpPr>
          <p:spPr>
            <a:xfrm>
              <a:off x="1731042" y="2515856"/>
              <a:ext cx="202808" cy="92957"/>
            </a:xfrm>
            <a:custGeom>
              <a:avLst/>
              <a:gdLst/>
              <a:ahLst/>
              <a:cxnLst/>
              <a:rect l="l" t="t" r="r" b="b"/>
              <a:pathLst>
                <a:path w="5954" h="2729" extrusionOk="0">
                  <a:moveTo>
                    <a:pt x="5921" y="0"/>
                  </a:moveTo>
                  <a:cubicBezTo>
                    <a:pt x="3502" y="167"/>
                    <a:pt x="1168" y="267"/>
                    <a:pt x="0" y="318"/>
                  </a:cubicBezTo>
                  <a:cubicBezTo>
                    <a:pt x="18" y="985"/>
                    <a:pt x="34" y="1685"/>
                    <a:pt x="51" y="2435"/>
                  </a:cubicBezTo>
                  <a:cubicBezTo>
                    <a:pt x="1036" y="2643"/>
                    <a:pt x="2066" y="2729"/>
                    <a:pt x="3097" y="2729"/>
                  </a:cubicBezTo>
                  <a:cubicBezTo>
                    <a:pt x="3968" y="2729"/>
                    <a:pt x="4840" y="2668"/>
                    <a:pt x="5687" y="2568"/>
                  </a:cubicBezTo>
                  <a:cubicBezTo>
                    <a:pt x="5787" y="1968"/>
                    <a:pt x="5870" y="1368"/>
                    <a:pt x="5954" y="767"/>
                  </a:cubicBezTo>
                  <a:cubicBezTo>
                    <a:pt x="5937" y="518"/>
                    <a:pt x="5921" y="251"/>
                    <a:pt x="5921"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0;p46">
              <a:extLst>
                <a:ext uri="{FF2B5EF4-FFF2-40B4-BE49-F238E27FC236}">
                  <a16:creationId xmlns:a16="http://schemas.microsoft.com/office/drawing/2014/main" id="{C21E5B82-AE11-5052-79AE-E052E99648BD}"/>
                </a:ext>
              </a:extLst>
            </p:cNvPr>
            <p:cNvSpPr/>
            <p:nvPr/>
          </p:nvSpPr>
          <p:spPr>
            <a:xfrm>
              <a:off x="1737855" y="2774326"/>
              <a:ext cx="62505" cy="23878"/>
            </a:xfrm>
            <a:custGeom>
              <a:avLst/>
              <a:gdLst/>
              <a:ahLst/>
              <a:cxnLst/>
              <a:rect l="l" t="t" r="r" b="b"/>
              <a:pathLst>
                <a:path w="1835" h="701" extrusionOk="0">
                  <a:moveTo>
                    <a:pt x="0" y="0"/>
                  </a:moveTo>
                  <a:lnTo>
                    <a:pt x="0" y="416"/>
                  </a:lnTo>
                  <a:cubicBezTo>
                    <a:pt x="634" y="683"/>
                    <a:pt x="1434" y="700"/>
                    <a:pt x="1619" y="700"/>
                  </a:cubicBezTo>
                  <a:lnTo>
                    <a:pt x="1652" y="700"/>
                  </a:lnTo>
                  <a:cubicBezTo>
                    <a:pt x="1752" y="700"/>
                    <a:pt x="1835" y="616"/>
                    <a:pt x="1835" y="516"/>
                  </a:cubicBezTo>
                  <a:cubicBezTo>
                    <a:pt x="1835" y="416"/>
                    <a:pt x="1752" y="334"/>
                    <a:pt x="1652" y="334"/>
                  </a:cubicBezTo>
                  <a:cubicBezTo>
                    <a:pt x="1620" y="335"/>
                    <a:pt x="1585" y="336"/>
                    <a:pt x="1546" y="336"/>
                  </a:cubicBezTo>
                  <a:cubicBezTo>
                    <a:pt x="1156" y="336"/>
                    <a:pt x="441" y="257"/>
                    <a:pt x="0"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1;p46">
              <a:extLst>
                <a:ext uri="{FF2B5EF4-FFF2-40B4-BE49-F238E27FC236}">
                  <a16:creationId xmlns:a16="http://schemas.microsoft.com/office/drawing/2014/main" id="{7ECA6799-CF2D-BBD2-10B4-A25421AE0B0E}"/>
                </a:ext>
              </a:extLst>
            </p:cNvPr>
            <p:cNvSpPr/>
            <p:nvPr/>
          </p:nvSpPr>
          <p:spPr>
            <a:xfrm>
              <a:off x="1681038" y="3445093"/>
              <a:ext cx="165339" cy="143165"/>
            </a:xfrm>
            <a:custGeom>
              <a:avLst/>
              <a:gdLst/>
              <a:ahLst/>
              <a:cxnLst/>
              <a:rect l="l" t="t" r="r" b="b"/>
              <a:pathLst>
                <a:path w="4854" h="4203" extrusionOk="0">
                  <a:moveTo>
                    <a:pt x="2969" y="0"/>
                  </a:moveTo>
                  <a:cubicBezTo>
                    <a:pt x="2119" y="0"/>
                    <a:pt x="1969" y="151"/>
                    <a:pt x="1819" y="484"/>
                  </a:cubicBezTo>
                  <a:cubicBezTo>
                    <a:pt x="1802" y="518"/>
                    <a:pt x="1635" y="1067"/>
                    <a:pt x="1619" y="1101"/>
                  </a:cubicBezTo>
                  <a:cubicBezTo>
                    <a:pt x="1419" y="1418"/>
                    <a:pt x="1768" y="1267"/>
                    <a:pt x="868" y="1968"/>
                  </a:cubicBezTo>
                  <a:cubicBezTo>
                    <a:pt x="201" y="2485"/>
                    <a:pt x="52" y="3252"/>
                    <a:pt x="18" y="3753"/>
                  </a:cubicBezTo>
                  <a:cubicBezTo>
                    <a:pt x="1" y="4019"/>
                    <a:pt x="18" y="4202"/>
                    <a:pt x="18" y="4202"/>
                  </a:cubicBezTo>
                  <a:lnTo>
                    <a:pt x="4821" y="4202"/>
                  </a:lnTo>
                  <a:cubicBezTo>
                    <a:pt x="4821" y="4202"/>
                    <a:pt x="4821" y="4119"/>
                    <a:pt x="4837" y="3969"/>
                  </a:cubicBezTo>
                  <a:lnTo>
                    <a:pt x="4837" y="3753"/>
                  </a:lnTo>
                  <a:lnTo>
                    <a:pt x="4837" y="3686"/>
                  </a:lnTo>
                  <a:cubicBezTo>
                    <a:pt x="4854" y="3452"/>
                    <a:pt x="4837" y="3135"/>
                    <a:pt x="4787" y="2852"/>
                  </a:cubicBezTo>
                  <a:cubicBezTo>
                    <a:pt x="4754" y="2568"/>
                    <a:pt x="4687" y="2234"/>
                    <a:pt x="4603" y="1901"/>
                  </a:cubicBezTo>
                  <a:cubicBezTo>
                    <a:pt x="4587" y="1768"/>
                    <a:pt x="4554" y="1634"/>
                    <a:pt x="4520" y="1518"/>
                  </a:cubicBezTo>
                  <a:cubicBezTo>
                    <a:pt x="4454" y="1218"/>
                    <a:pt x="4387" y="951"/>
                    <a:pt x="4336" y="834"/>
                  </a:cubicBezTo>
                  <a:cubicBezTo>
                    <a:pt x="4220" y="551"/>
                    <a:pt x="4120" y="0"/>
                    <a:pt x="2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2;p46">
              <a:extLst>
                <a:ext uri="{FF2B5EF4-FFF2-40B4-BE49-F238E27FC236}">
                  <a16:creationId xmlns:a16="http://schemas.microsoft.com/office/drawing/2014/main" id="{67017C93-E570-4E53-E68E-0D78A4D30434}"/>
                </a:ext>
              </a:extLst>
            </p:cNvPr>
            <p:cNvSpPr/>
            <p:nvPr/>
          </p:nvSpPr>
          <p:spPr>
            <a:xfrm>
              <a:off x="1818516" y="3496801"/>
              <a:ext cx="27284" cy="83487"/>
            </a:xfrm>
            <a:custGeom>
              <a:avLst/>
              <a:gdLst/>
              <a:ahLst/>
              <a:cxnLst/>
              <a:rect l="l" t="t" r="r" b="b"/>
              <a:pathLst>
                <a:path w="801" h="2451" extrusionOk="0">
                  <a:moveTo>
                    <a:pt x="484" y="0"/>
                  </a:moveTo>
                  <a:cubicBezTo>
                    <a:pt x="467" y="33"/>
                    <a:pt x="0" y="1001"/>
                    <a:pt x="300" y="1817"/>
                  </a:cubicBezTo>
                  <a:cubicBezTo>
                    <a:pt x="400" y="2084"/>
                    <a:pt x="567" y="2301"/>
                    <a:pt x="801" y="2451"/>
                  </a:cubicBezTo>
                  <a:lnTo>
                    <a:pt x="801" y="2235"/>
                  </a:lnTo>
                  <a:lnTo>
                    <a:pt x="801" y="2168"/>
                  </a:lnTo>
                  <a:cubicBezTo>
                    <a:pt x="667" y="2050"/>
                    <a:pt x="585" y="1901"/>
                    <a:pt x="518" y="1734"/>
                  </a:cubicBezTo>
                  <a:cubicBezTo>
                    <a:pt x="334" y="1267"/>
                    <a:pt x="467" y="716"/>
                    <a:pt x="567" y="383"/>
                  </a:cubicBezTo>
                  <a:cubicBezTo>
                    <a:pt x="551" y="250"/>
                    <a:pt x="518" y="116"/>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3;p46">
              <a:extLst>
                <a:ext uri="{FF2B5EF4-FFF2-40B4-BE49-F238E27FC236}">
                  <a16:creationId xmlns:a16="http://schemas.microsoft.com/office/drawing/2014/main" id="{507C50E3-4702-4D6C-55A5-AE68B0A843F9}"/>
                </a:ext>
              </a:extLst>
            </p:cNvPr>
            <p:cNvSpPr/>
            <p:nvPr/>
          </p:nvSpPr>
          <p:spPr>
            <a:xfrm>
              <a:off x="1681038" y="3572898"/>
              <a:ext cx="164760" cy="15362"/>
            </a:xfrm>
            <a:custGeom>
              <a:avLst/>
              <a:gdLst/>
              <a:ahLst/>
              <a:cxnLst/>
              <a:rect l="l" t="t" r="r" b="b"/>
              <a:pathLst>
                <a:path w="4837" h="451" extrusionOk="0">
                  <a:moveTo>
                    <a:pt x="18" y="1"/>
                  </a:moveTo>
                  <a:cubicBezTo>
                    <a:pt x="1" y="267"/>
                    <a:pt x="18" y="450"/>
                    <a:pt x="18" y="450"/>
                  </a:cubicBezTo>
                  <a:lnTo>
                    <a:pt x="4821" y="450"/>
                  </a:lnTo>
                  <a:cubicBezTo>
                    <a:pt x="4821" y="450"/>
                    <a:pt x="4837" y="267"/>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44;p46">
              <a:extLst>
                <a:ext uri="{FF2B5EF4-FFF2-40B4-BE49-F238E27FC236}">
                  <a16:creationId xmlns:a16="http://schemas.microsoft.com/office/drawing/2014/main" id="{25BCAA1F-F05E-C7E3-0154-E092FD818D5B}"/>
                </a:ext>
              </a:extLst>
            </p:cNvPr>
            <p:cNvSpPr/>
            <p:nvPr/>
          </p:nvSpPr>
          <p:spPr>
            <a:xfrm>
              <a:off x="1719120" y="3414164"/>
              <a:ext cx="51162" cy="54807"/>
            </a:xfrm>
            <a:custGeom>
              <a:avLst/>
              <a:gdLst/>
              <a:ahLst/>
              <a:cxnLst/>
              <a:rect l="l" t="t" r="r" b="b"/>
              <a:pathLst>
                <a:path w="1502" h="1609" extrusionOk="0">
                  <a:moveTo>
                    <a:pt x="484" y="274"/>
                  </a:moveTo>
                  <a:cubicBezTo>
                    <a:pt x="684" y="325"/>
                    <a:pt x="935" y="775"/>
                    <a:pt x="1101" y="1192"/>
                  </a:cubicBezTo>
                  <a:cubicBezTo>
                    <a:pt x="735" y="992"/>
                    <a:pt x="317" y="692"/>
                    <a:pt x="284" y="475"/>
                  </a:cubicBezTo>
                  <a:cubicBezTo>
                    <a:pt x="284" y="441"/>
                    <a:pt x="284" y="392"/>
                    <a:pt x="350" y="325"/>
                  </a:cubicBezTo>
                  <a:cubicBezTo>
                    <a:pt x="401" y="274"/>
                    <a:pt x="434" y="274"/>
                    <a:pt x="468" y="274"/>
                  </a:cubicBezTo>
                  <a:close/>
                  <a:moveTo>
                    <a:pt x="481" y="0"/>
                  </a:moveTo>
                  <a:cubicBezTo>
                    <a:pt x="390" y="0"/>
                    <a:pt x="279" y="26"/>
                    <a:pt x="168" y="125"/>
                  </a:cubicBezTo>
                  <a:cubicBezTo>
                    <a:pt x="17" y="258"/>
                    <a:pt x="1" y="408"/>
                    <a:pt x="17" y="525"/>
                  </a:cubicBezTo>
                  <a:cubicBezTo>
                    <a:pt x="101" y="1041"/>
                    <a:pt x="1168" y="1542"/>
                    <a:pt x="1301" y="1592"/>
                  </a:cubicBezTo>
                  <a:cubicBezTo>
                    <a:pt x="1317" y="1592"/>
                    <a:pt x="1335" y="1608"/>
                    <a:pt x="1351" y="1608"/>
                  </a:cubicBezTo>
                  <a:cubicBezTo>
                    <a:pt x="1384" y="1608"/>
                    <a:pt x="1418" y="1592"/>
                    <a:pt x="1435" y="1575"/>
                  </a:cubicBezTo>
                  <a:cubicBezTo>
                    <a:pt x="1484" y="1526"/>
                    <a:pt x="1502" y="1475"/>
                    <a:pt x="1484" y="1426"/>
                  </a:cubicBezTo>
                  <a:cubicBezTo>
                    <a:pt x="1418" y="1208"/>
                    <a:pt x="1051" y="141"/>
                    <a:pt x="568" y="8"/>
                  </a:cubicBezTo>
                  <a:cubicBezTo>
                    <a:pt x="542" y="4"/>
                    <a:pt x="513"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5;p46">
              <a:extLst>
                <a:ext uri="{FF2B5EF4-FFF2-40B4-BE49-F238E27FC236}">
                  <a16:creationId xmlns:a16="http://schemas.microsoft.com/office/drawing/2014/main" id="{5192B044-E71A-C1C2-449F-5F779CCEB59C}"/>
                </a:ext>
              </a:extLst>
            </p:cNvPr>
            <p:cNvSpPr/>
            <p:nvPr/>
          </p:nvSpPr>
          <p:spPr>
            <a:xfrm>
              <a:off x="1767967" y="3414164"/>
              <a:ext cx="51162" cy="54807"/>
            </a:xfrm>
            <a:custGeom>
              <a:avLst/>
              <a:gdLst/>
              <a:ahLst/>
              <a:cxnLst/>
              <a:rect l="l" t="t" r="r" b="b"/>
              <a:pathLst>
                <a:path w="1502" h="1609" extrusionOk="0">
                  <a:moveTo>
                    <a:pt x="1035" y="274"/>
                  </a:moveTo>
                  <a:cubicBezTo>
                    <a:pt x="1068" y="274"/>
                    <a:pt x="1101" y="274"/>
                    <a:pt x="1135" y="325"/>
                  </a:cubicBezTo>
                  <a:cubicBezTo>
                    <a:pt x="1217" y="392"/>
                    <a:pt x="1217" y="441"/>
                    <a:pt x="1201" y="475"/>
                  </a:cubicBezTo>
                  <a:cubicBezTo>
                    <a:pt x="1168" y="692"/>
                    <a:pt x="768" y="992"/>
                    <a:pt x="401" y="1192"/>
                  </a:cubicBezTo>
                  <a:cubicBezTo>
                    <a:pt x="568" y="775"/>
                    <a:pt x="817" y="325"/>
                    <a:pt x="1001" y="274"/>
                  </a:cubicBezTo>
                  <a:close/>
                  <a:moveTo>
                    <a:pt x="1021" y="0"/>
                  </a:moveTo>
                  <a:cubicBezTo>
                    <a:pt x="989" y="0"/>
                    <a:pt x="960" y="4"/>
                    <a:pt x="935" y="8"/>
                  </a:cubicBezTo>
                  <a:cubicBezTo>
                    <a:pt x="450" y="141"/>
                    <a:pt x="84" y="1208"/>
                    <a:pt x="17" y="1426"/>
                  </a:cubicBezTo>
                  <a:cubicBezTo>
                    <a:pt x="1" y="1475"/>
                    <a:pt x="17" y="1526"/>
                    <a:pt x="50" y="1575"/>
                  </a:cubicBezTo>
                  <a:cubicBezTo>
                    <a:pt x="84" y="1592"/>
                    <a:pt x="117" y="1608"/>
                    <a:pt x="150" y="1608"/>
                  </a:cubicBezTo>
                  <a:cubicBezTo>
                    <a:pt x="168" y="1608"/>
                    <a:pt x="184" y="1592"/>
                    <a:pt x="201" y="1592"/>
                  </a:cubicBezTo>
                  <a:cubicBezTo>
                    <a:pt x="334" y="1542"/>
                    <a:pt x="1402" y="1041"/>
                    <a:pt x="1484" y="525"/>
                  </a:cubicBezTo>
                  <a:cubicBezTo>
                    <a:pt x="1502" y="408"/>
                    <a:pt x="1484" y="258"/>
                    <a:pt x="1335" y="125"/>
                  </a:cubicBezTo>
                  <a:cubicBezTo>
                    <a:pt x="1223" y="26"/>
                    <a:pt x="1112" y="0"/>
                    <a:pt x="1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6;p46">
              <a:extLst>
                <a:ext uri="{FF2B5EF4-FFF2-40B4-BE49-F238E27FC236}">
                  <a16:creationId xmlns:a16="http://schemas.microsoft.com/office/drawing/2014/main" id="{34B82124-5E5A-6FA9-E099-50BBF1BDB48D}"/>
                </a:ext>
              </a:extLst>
            </p:cNvPr>
            <p:cNvSpPr/>
            <p:nvPr/>
          </p:nvSpPr>
          <p:spPr>
            <a:xfrm>
              <a:off x="1760132" y="3454359"/>
              <a:ext cx="18837" cy="16929"/>
            </a:xfrm>
            <a:custGeom>
              <a:avLst/>
              <a:gdLst/>
              <a:ahLst/>
              <a:cxnLst/>
              <a:rect l="l" t="t" r="r" b="b"/>
              <a:pathLst>
                <a:path w="553" h="497" extrusionOk="0">
                  <a:moveTo>
                    <a:pt x="360" y="1"/>
                  </a:moveTo>
                  <a:cubicBezTo>
                    <a:pt x="332" y="1"/>
                    <a:pt x="300" y="9"/>
                    <a:pt x="264" y="28"/>
                  </a:cubicBezTo>
                  <a:cubicBezTo>
                    <a:pt x="264" y="28"/>
                    <a:pt x="222" y="7"/>
                    <a:pt x="173" y="7"/>
                  </a:cubicBezTo>
                  <a:cubicBezTo>
                    <a:pt x="105" y="7"/>
                    <a:pt x="23" y="46"/>
                    <a:pt x="13" y="228"/>
                  </a:cubicBezTo>
                  <a:cubicBezTo>
                    <a:pt x="1" y="423"/>
                    <a:pt x="108" y="496"/>
                    <a:pt x="188" y="496"/>
                  </a:cubicBezTo>
                  <a:cubicBezTo>
                    <a:pt x="211" y="496"/>
                    <a:pt x="232" y="490"/>
                    <a:pt x="247" y="479"/>
                  </a:cubicBezTo>
                  <a:cubicBezTo>
                    <a:pt x="247" y="479"/>
                    <a:pt x="279" y="490"/>
                    <a:pt x="321" y="490"/>
                  </a:cubicBezTo>
                  <a:cubicBezTo>
                    <a:pt x="371" y="490"/>
                    <a:pt x="436" y="475"/>
                    <a:pt x="480" y="412"/>
                  </a:cubicBezTo>
                  <a:cubicBezTo>
                    <a:pt x="552" y="298"/>
                    <a:pt x="525" y="1"/>
                    <a:pt x="3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7;p46">
              <a:extLst>
                <a:ext uri="{FF2B5EF4-FFF2-40B4-BE49-F238E27FC236}">
                  <a16:creationId xmlns:a16="http://schemas.microsoft.com/office/drawing/2014/main" id="{09B6A015-CCF9-C97E-8A22-0A18B370012D}"/>
                </a:ext>
              </a:extLst>
            </p:cNvPr>
            <p:cNvSpPr/>
            <p:nvPr/>
          </p:nvSpPr>
          <p:spPr>
            <a:xfrm>
              <a:off x="1730497" y="3460524"/>
              <a:ext cx="43736" cy="23197"/>
            </a:xfrm>
            <a:custGeom>
              <a:avLst/>
              <a:gdLst/>
              <a:ahLst/>
              <a:cxnLst/>
              <a:rect l="l" t="t" r="r" b="b"/>
              <a:pathLst>
                <a:path w="1284" h="681" extrusionOk="0">
                  <a:moveTo>
                    <a:pt x="976" y="1"/>
                  </a:moveTo>
                  <a:cubicBezTo>
                    <a:pt x="739" y="1"/>
                    <a:pt x="331" y="64"/>
                    <a:pt x="34" y="465"/>
                  </a:cubicBezTo>
                  <a:cubicBezTo>
                    <a:pt x="0" y="514"/>
                    <a:pt x="0" y="614"/>
                    <a:pt x="67" y="648"/>
                  </a:cubicBezTo>
                  <a:cubicBezTo>
                    <a:pt x="83" y="665"/>
                    <a:pt x="116" y="681"/>
                    <a:pt x="150" y="681"/>
                  </a:cubicBezTo>
                  <a:cubicBezTo>
                    <a:pt x="183" y="681"/>
                    <a:pt x="234" y="665"/>
                    <a:pt x="250" y="632"/>
                  </a:cubicBezTo>
                  <a:cubicBezTo>
                    <a:pt x="481" y="319"/>
                    <a:pt x="792" y="271"/>
                    <a:pt x="967" y="271"/>
                  </a:cubicBezTo>
                  <a:cubicBezTo>
                    <a:pt x="1045" y="271"/>
                    <a:pt x="1096" y="281"/>
                    <a:pt x="1101" y="281"/>
                  </a:cubicBezTo>
                  <a:cubicBezTo>
                    <a:pt x="1112" y="283"/>
                    <a:pt x="1123" y="284"/>
                    <a:pt x="1133" y="284"/>
                  </a:cubicBezTo>
                  <a:cubicBezTo>
                    <a:pt x="1201" y="284"/>
                    <a:pt x="1253" y="238"/>
                    <a:pt x="1268" y="181"/>
                  </a:cubicBezTo>
                  <a:cubicBezTo>
                    <a:pt x="1284" y="98"/>
                    <a:pt x="1234" y="31"/>
                    <a:pt x="1168" y="14"/>
                  </a:cubicBezTo>
                  <a:cubicBezTo>
                    <a:pt x="1157" y="14"/>
                    <a:pt x="1084" y="1"/>
                    <a:pt x="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8;p46">
              <a:extLst>
                <a:ext uri="{FF2B5EF4-FFF2-40B4-BE49-F238E27FC236}">
                  <a16:creationId xmlns:a16="http://schemas.microsoft.com/office/drawing/2014/main" id="{C02BC624-FFB6-9C88-F8E3-E60C8D8EAF0D}"/>
                </a:ext>
              </a:extLst>
            </p:cNvPr>
            <p:cNvSpPr/>
            <p:nvPr/>
          </p:nvSpPr>
          <p:spPr>
            <a:xfrm>
              <a:off x="1763981" y="3455789"/>
              <a:ext cx="48335" cy="32496"/>
            </a:xfrm>
            <a:custGeom>
              <a:avLst/>
              <a:gdLst/>
              <a:ahLst/>
              <a:cxnLst/>
              <a:rect l="l" t="t" r="r" b="b"/>
              <a:pathLst>
                <a:path w="1419" h="954" extrusionOk="0">
                  <a:moveTo>
                    <a:pt x="141" y="0"/>
                  </a:moveTo>
                  <a:cubicBezTo>
                    <a:pt x="84" y="0"/>
                    <a:pt x="32" y="48"/>
                    <a:pt x="18" y="120"/>
                  </a:cubicBezTo>
                  <a:cubicBezTo>
                    <a:pt x="0" y="186"/>
                    <a:pt x="51" y="253"/>
                    <a:pt x="134" y="270"/>
                  </a:cubicBezTo>
                  <a:cubicBezTo>
                    <a:pt x="134" y="270"/>
                    <a:pt x="918" y="386"/>
                    <a:pt x="1134" y="871"/>
                  </a:cubicBezTo>
                  <a:cubicBezTo>
                    <a:pt x="1152" y="920"/>
                    <a:pt x="1201" y="953"/>
                    <a:pt x="1268" y="953"/>
                  </a:cubicBezTo>
                  <a:cubicBezTo>
                    <a:pt x="1285" y="953"/>
                    <a:pt x="1301" y="953"/>
                    <a:pt x="1318" y="937"/>
                  </a:cubicBezTo>
                  <a:cubicBezTo>
                    <a:pt x="1385" y="920"/>
                    <a:pt x="1418" y="837"/>
                    <a:pt x="1385" y="771"/>
                  </a:cubicBezTo>
                  <a:cubicBezTo>
                    <a:pt x="1101" y="137"/>
                    <a:pt x="218" y="4"/>
                    <a:pt x="167" y="4"/>
                  </a:cubicBezTo>
                  <a:cubicBezTo>
                    <a:pt x="158" y="1"/>
                    <a:pt x="150" y="0"/>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9;p46">
              <a:extLst>
                <a:ext uri="{FF2B5EF4-FFF2-40B4-BE49-F238E27FC236}">
                  <a16:creationId xmlns:a16="http://schemas.microsoft.com/office/drawing/2014/main" id="{68DD8374-4DF4-7397-8AF0-C6C586C8893F}"/>
                </a:ext>
              </a:extLst>
            </p:cNvPr>
            <p:cNvSpPr/>
            <p:nvPr/>
          </p:nvSpPr>
          <p:spPr>
            <a:xfrm>
              <a:off x="1742385" y="3483755"/>
              <a:ext cx="50617" cy="11922"/>
            </a:xfrm>
            <a:custGeom>
              <a:avLst/>
              <a:gdLst/>
              <a:ahLst/>
              <a:cxnLst/>
              <a:rect l="l" t="t" r="r" b="b"/>
              <a:pathLst>
                <a:path w="1486" h="350" extrusionOk="0">
                  <a:moveTo>
                    <a:pt x="675" y="0"/>
                  </a:moveTo>
                  <a:cubicBezTo>
                    <a:pt x="346" y="0"/>
                    <a:pt x="128" y="56"/>
                    <a:pt x="118" y="66"/>
                  </a:cubicBezTo>
                  <a:cubicBezTo>
                    <a:pt x="34" y="83"/>
                    <a:pt x="1" y="166"/>
                    <a:pt x="18" y="232"/>
                  </a:cubicBezTo>
                  <a:cubicBezTo>
                    <a:pt x="32" y="290"/>
                    <a:pt x="97" y="336"/>
                    <a:pt x="157" y="336"/>
                  </a:cubicBezTo>
                  <a:cubicBezTo>
                    <a:pt x="167" y="336"/>
                    <a:pt x="176" y="335"/>
                    <a:pt x="185" y="332"/>
                  </a:cubicBezTo>
                  <a:cubicBezTo>
                    <a:pt x="185" y="332"/>
                    <a:pt x="391" y="271"/>
                    <a:pt x="702" y="271"/>
                  </a:cubicBezTo>
                  <a:cubicBezTo>
                    <a:pt x="875" y="271"/>
                    <a:pt x="1081" y="290"/>
                    <a:pt x="1301" y="350"/>
                  </a:cubicBezTo>
                  <a:lnTo>
                    <a:pt x="1335" y="350"/>
                  </a:lnTo>
                  <a:cubicBezTo>
                    <a:pt x="1385" y="350"/>
                    <a:pt x="1452" y="316"/>
                    <a:pt x="1468" y="250"/>
                  </a:cubicBezTo>
                  <a:cubicBezTo>
                    <a:pt x="1486" y="183"/>
                    <a:pt x="1435" y="99"/>
                    <a:pt x="1368" y="83"/>
                  </a:cubicBezTo>
                  <a:cubicBezTo>
                    <a:pt x="1111" y="20"/>
                    <a:pt x="873" y="0"/>
                    <a:pt x="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0;p46">
              <a:extLst>
                <a:ext uri="{FF2B5EF4-FFF2-40B4-BE49-F238E27FC236}">
                  <a16:creationId xmlns:a16="http://schemas.microsoft.com/office/drawing/2014/main" id="{6EC44E1D-DCB6-0AC0-D044-748EEF31855B}"/>
                </a:ext>
              </a:extLst>
            </p:cNvPr>
            <p:cNvSpPr/>
            <p:nvPr/>
          </p:nvSpPr>
          <p:spPr>
            <a:xfrm>
              <a:off x="1735028" y="3498504"/>
              <a:ext cx="50583" cy="11956"/>
            </a:xfrm>
            <a:custGeom>
              <a:avLst/>
              <a:gdLst/>
              <a:ahLst/>
              <a:cxnLst/>
              <a:rect l="l" t="t" r="r" b="b"/>
              <a:pathLst>
                <a:path w="1485" h="351" extrusionOk="0">
                  <a:moveTo>
                    <a:pt x="686" y="1"/>
                  </a:moveTo>
                  <a:cubicBezTo>
                    <a:pt x="360" y="1"/>
                    <a:pt x="138" y="56"/>
                    <a:pt x="117" y="66"/>
                  </a:cubicBezTo>
                  <a:cubicBezTo>
                    <a:pt x="50" y="84"/>
                    <a:pt x="1" y="150"/>
                    <a:pt x="34" y="233"/>
                  </a:cubicBezTo>
                  <a:cubicBezTo>
                    <a:pt x="48" y="291"/>
                    <a:pt x="100" y="336"/>
                    <a:pt x="168" y="336"/>
                  </a:cubicBezTo>
                  <a:cubicBezTo>
                    <a:pt x="179" y="336"/>
                    <a:pt x="190" y="335"/>
                    <a:pt x="201" y="333"/>
                  </a:cubicBezTo>
                  <a:cubicBezTo>
                    <a:pt x="201" y="333"/>
                    <a:pt x="405" y="279"/>
                    <a:pt x="709" y="279"/>
                  </a:cubicBezTo>
                  <a:cubicBezTo>
                    <a:pt x="881" y="279"/>
                    <a:pt x="1085" y="296"/>
                    <a:pt x="1301" y="350"/>
                  </a:cubicBezTo>
                  <a:lnTo>
                    <a:pt x="1335" y="350"/>
                  </a:lnTo>
                  <a:cubicBezTo>
                    <a:pt x="1401" y="350"/>
                    <a:pt x="1451" y="317"/>
                    <a:pt x="1468" y="250"/>
                  </a:cubicBezTo>
                  <a:cubicBezTo>
                    <a:pt x="1484" y="184"/>
                    <a:pt x="1451" y="100"/>
                    <a:pt x="1368" y="84"/>
                  </a:cubicBezTo>
                  <a:cubicBezTo>
                    <a:pt x="1117" y="21"/>
                    <a:pt x="883"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1;p46">
              <a:extLst>
                <a:ext uri="{FF2B5EF4-FFF2-40B4-BE49-F238E27FC236}">
                  <a16:creationId xmlns:a16="http://schemas.microsoft.com/office/drawing/2014/main" id="{33247C80-32A6-C834-64D5-352A00D19270}"/>
                </a:ext>
              </a:extLst>
            </p:cNvPr>
            <p:cNvSpPr/>
            <p:nvPr/>
          </p:nvSpPr>
          <p:spPr>
            <a:xfrm>
              <a:off x="1727091" y="3515263"/>
              <a:ext cx="50549" cy="12228"/>
            </a:xfrm>
            <a:custGeom>
              <a:avLst/>
              <a:gdLst/>
              <a:ahLst/>
              <a:cxnLst/>
              <a:rect l="l" t="t" r="r" b="b"/>
              <a:pathLst>
                <a:path w="1484" h="359" extrusionOk="0">
                  <a:moveTo>
                    <a:pt x="669" y="0"/>
                  </a:moveTo>
                  <a:cubicBezTo>
                    <a:pt x="343" y="0"/>
                    <a:pt x="127" y="58"/>
                    <a:pt x="116" y="58"/>
                  </a:cubicBezTo>
                  <a:cubicBezTo>
                    <a:pt x="34" y="92"/>
                    <a:pt x="0" y="158"/>
                    <a:pt x="16" y="225"/>
                  </a:cubicBezTo>
                  <a:cubicBezTo>
                    <a:pt x="31" y="294"/>
                    <a:pt x="91" y="329"/>
                    <a:pt x="150" y="329"/>
                  </a:cubicBezTo>
                  <a:cubicBezTo>
                    <a:pt x="161" y="329"/>
                    <a:pt x="172" y="328"/>
                    <a:pt x="183" y="325"/>
                  </a:cubicBezTo>
                  <a:cubicBezTo>
                    <a:pt x="183" y="325"/>
                    <a:pt x="372" y="275"/>
                    <a:pt x="662" y="275"/>
                  </a:cubicBezTo>
                  <a:cubicBezTo>
                    <a:pt x="843" y="275"/>
                    <a:pt x="1063" y="294"/>
                    <a:pt x="1301" y="359"/>
                  </a:cubicBezTo>
                  <a:lnTo>
                    <a:pt x="1334" y="359"/>
                  </a:lnTo>
                  <a:cubicBezTo>
                    <a:pt x="1401" y="359"/>
                    <a:pt x="1450" y="308"/>
                    <a:pt x="1468" y="259"/>
                  </a:cubicBezTo>
                  <a:cubicBezTo>
                    <a:pt x="1484" y="174"/>
                    <a:pt x="1434" y="108"/>
                    <a:pt x="1368" y="92"/>
                  </a:cubicBezTo>
                  <a:cubicBezTo>
                    <a:pt x="1108" y="22"/>
                    <a:pt x="86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2;p46">
              <a:extLst>
                <a:ext uri="{FF2B5EF4-FFF2-40B4-BE49-F238E27FC236}">
                  <a16:creationId xmlns:a16="http://schemas.microsoft.com/office/drawing/2014/main" id="{BFEC1516-E7C9-BBE7-9B1B-251C86D91E57}"/>
                </a:ext>
              </a:extLst>
            </p:cNvPr>
            <p:cNvSpPr/>
            <p:nvPr/>
          </p:nvSpPr>
          <p:spPr>
            <a:xfrm>
              <a:off x="1690133" y="2013768"/>
              <a:ext cx="532806" cy="564177"/>
            </a:xfrm>
            <a:custGeom>
              <a:avLst/>
              <a:gdLst/>
              <a:ahLst/>
              <a:cxnLst/>
              <a:rect l="l" t="t" r="r" b="b"/>
              <a:pathLst>
                <a:path w="15642" h="16563" extrusionOk="0">
                  <a:moveTo>
                    <a:pt x="11590" y="0"/>
                  </a:moveTo>
                  <a:cubicBezTo>
                    <a:pt x="7996" y="893"/>
                    <a:pt x="4151" y="993"/>
                    <a:pt x="2605" y="993"/>
                  </a:cubicBezTo>
                  <a:cubicBezTo>
                    <a:pt x="2157" y="993"/>
                    <a:pt x="1902" y="985"/>
                    <a:pt x="1902" y="985"/>
                  </a:cubicBezTo>
                  <a:cubicBezTo>
                    <a:pt x="1902" y="985"/>
                    <a:pt x="1719" y="1634"/>
                    <a:pt x="1468" y="2735"/>
                  </a:cubicBezTo>
                  <a:cubicBezTo>
                    <a:pt x="1468" y="2801"/>
                    <a:pt x="1452" y="2885"/>
                    <a:pt x="1435" y="2952"/>
                  </a:cubicBezTo>
                  <a:cubicBezTo>
                    <a:pt x="1219" y="3969"/>
                    <a:pt x="968" y="5320"/>
                    <a:pt x="768" y="6837"/>
                  </a:cubicBezTo>
                  <a:cubicBezTo>
                    <a:pt x="768" y="6921"/>
                    <a:pt x="752" y="7003"/>
                    <a:pt x="752" y="7087"/>
                  </a:cubicBezTo>
                  <a:cubicBezTo>
                    <a:pt x="685" y="7554"/>
                    <a:pt x="652" y="8037"/>
                    <a:pt x="601" y="8521"/>
                  </a:cubicBezTo>
                  <a:cubicBezTo>
                    <a:pt x="485" y="10038"/>
                    <a:pt x="268" y="12606"/>
                    <a:pt x="134" y="14224"/>
                  </a:cubicBezTo>
                  <a:cubicBezTo>
                    <a:pt x="118" y="14307"/>
                    <a:pt x="118" y="14391"/>
                    <a:pt x="118" y="14458"/>
                  </a:cubicBezTo>
                  <a:cubicBezTo>
                    <a:pt x="51" y="15225"/>
                    <a:pt x="1" y="15741"/>
                    <a:pt x="1" y="15741"/>
                  </a:cubicBezTo>
                  <a:cubicBezTo>
                    <a:pt x="1" y="15741"/>
                    <a:pt x="3588" y="16563"/>
                    <a:pt x="7557" y="16563"/>
                  </a:cubicBezTo>
                  <a:cubicBezTo>
                    <a:pt x="10467" y="16563"/>
                    <a:pt x="13582" y="16121"/>
                    <a:pt x="15642" y="14591"/>
                  </a:cubicBezTo>
                  <a:cubicBezTo>
                    <a:pt x="15642" y="14591"/>
                    <a:pt x="15526" y="14207"/>
                    <a:pt x="15341" y="13607"/>
                  </a:cubicBezTo>
                  <a:cubicBezTo>
                    <a:pt x="15308" y="13540"/>
                    <a:pt x="15292" y="13457"/>
                    <a:pt x="15275" y="13390"/>
                  </a:cubicBezTo>
                  <a:cubicBezTo>
                    <a:pt x="14792" y="11839"/>
                    <a:pt x="13974" y="9155"/>
                    <a:pt x="13441" y="7370"/>
                  </a:cubicBezTo>
                  <a:cubicBezTo>
                    <a:pt x="13240" y="6654"/>
                    <a:pt x="13007" y="5854"/>
                    <a:pt x="12807" y="5036"/>
                  </a:cubicBezTo>
                  <a:cubicBezTo>
                    <a:pt x="12774" y="4953"/>
                    <a:pt x="12758" y="4853"/>
                    <a:pt x="12740" y="4769"/>
                  </a:cubicBezTo>
                  <a:cubicBezTo>
                    <a:pt x="12457" y="3686"/>
                    <a:pt x="12191" y="2601"/>
                    <a:pt x="11990" y="1752"/>
                  </a:cubicBezTo>
                  <a:cubicBezTo>
                    <a:pt x="11973" y="1668"/>
                    <a:pt x="11957" y="1601"/>
                    <a:pt x="11940" y="1518"/>
                  </a:cubicBezTo>
                  <a:cubicBezTo>
                    <a:pt x="11724" y="618"/>
                    <a:pt x="11590" y="0"/>
                    <a:pt x="11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3;p46">
              <a:extLst>
                <a:ext uri="{FF2B5EF4-FFF2-40B4-BE49-F238E27FC236}">
                  <a16:creationId xmlns:a16="http://schemas.microsoft.com/office/drawing/2014/main" id="{74ABBE96-B9C8-FACC-EFEB-E790A2BD26BC}"/>
                </a:ext>
              </a:extLst>
            </p:cNvPr>
            <p:cNvSpPr/>
            <p:nvPr/>
          </p:nvSpPr>
          <p:spPr>
            <a:xfrm>
              <a:off x="1715714" y="2049398"/>
              <a:ext cx="138055" cy="205806"/>
            </a:xfrm>
            <a:custGeom>
              <a:avLst/>
              <a:gdLst/>
              <a:ahLst/>
              <a:cxnLst/>
              <a:rect l="l" t="t" r="r" b="b"/>
              <a:pathLst>
                <a:path w="4053" h="6042" extrusionOk="0">
                  <a:moveTo>
                    <a:pt x="3714" y="1"/>
                  </a:moveTo>
                  <a:cubicBezTo>
                    <a:pt x="3704" y="1"/>
                    <a:pt x="3694" y="2"/>
                    <a:pt x="3685" y="5"/>
                  </a:cubicBezTo>
                  <a:cubicBezTo>
                    <a:pt x="3619" y="21"/>
                    <a:pt x="3585" y="88"/>
                    <a:pt x="3603" y="155"/>
                  </a:cubicBezTo>
                  <a:cubicBezTo>
                    <a:pt x="3603" y="155"/>
                    <a:pt x="3819" y="872"/>
                    <a:pt x="3769" y="1806"/>
                  </a:cubicBezTo>
                  <a:cubicBezTo>
                    <a:pt x="3769" y="1873"/>
                    <a:pt x="3769" y="1956"/>
                    <a:pt x="3752" y="2022"/>
                  </a:cubicBezTo>
                  <a:cubicBezTo>
                    <a:pt x="3703" y="2540"/>
                    <a:pt x="3552" y="3107"/>
                    <a:pt x="3252" y="3640"/>
                  </a:cubicBezTo>
                  <a:cubicBezTo>
                    <a:pt x="2651" y="4690"/>
                    <a:pt x="1568" y="5408"/>
                    <a:pt x="17" y="5791"/>
                  </a:cubicBezTo>
                  <a:cubicBezTo>
                    <a:pt x="17" y="5875"/>
                    <a:pt x="1" y="5957"/>
                    <a:pt x="1" y="6041"/>
                  </a:cubicBezTo>
                  <a:cubicBezTo>
                    <a:pt x="1635" y="5641"/>
                    <a:pt x="2802" y="4874"/>
                    <a:pt x="3436" y="3756"/>
                  </a:cubicBezTo>
                  <a:cubicBezTo>
                    <a:pt x="3769" y="3173"/>
                    <a:pt x="3936" y="2573"/>
                    <a:pt x="3985" y="2022"/>
                  </a:cubicBezTo>
                  <a:cubicBezTo>
                    <a:pt x="4003" y="1956"/>
                    <a:pt x="4003" y="1873"/>
                    <a:pt x="4003" y="1806"/>
                  </a:cubicBezTo>
                  <a:cubicBezTo>
                    <a:pt x="4052" y="855"/>
                    <a:pt x="3836" y="121"/>
                    <a:pt x="3819" y="72"/>
                  </a:cubicBezTo>
                  <a:cubicBezTo>
                    <a:pt x="3806" y="31"/>
                    <a:pt x="3759" y="1"/>
                    <a:pt x="3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4;p46">
              <a:extLst>
                <a:ext uri="{FF2B5EF4-FFF2-40B4-BE49-F238E27FC236}">
                  <a16:creationId xmlns:a16="http://schemas.microsoft.com/office/drawing/2014/main" id="{44D43580-48F4-79EE-32F4-E35C4B4E36F6}"/>
                </a:ext>
              </a:extLst>
            </p:cNvPr>
            <p:cNvSpPr/>
            <p:nvPr/>
          </p:nvSpPr>
          <p:spPr>
            <a:xfrm>
              <a:off x="1738979" y="2065476"/>
              <a:ext cx="359598" cy="52831"/>
            </a:xfrm>
            <a:custGeom>
              <a:avLst/>
              <a:gdLst/>
              <a:ahLst/>
              <a:cxnLst/>
              <a:rect l="l" t="t" r="r" b="b"/>
              <a:pathLst>
                <a:path w="10557" h="1551" extrusionOk="0">
                  <a:moveTo>
                    <a:pt x="10506" y="0"/>
                  </a:moveTo>
                  <a:cubicBezTo>
                    <a:pt x="10090" y="200"/>
                    <a:pt x="9656" y="367"/>
                    <a:pt x="9205" y="516"/>
                  </a:cubicBezTo>
                  <a:cubicBezTo>
                    <a:pt x="9138" y="534"/>
                    <a:pt x="9072" y="550"/>
                    <a:pt x="8989" y="583"/>
                  </a:cubicBezTo>
                  <a:cubicBezTo>
                    <a:pt x="7255" y="1101"/>
                    <a:pt x="5321" y="1267"/>
                    <a:pt x="3769" y="1317"/>
                  </a:cubicBezTo>
                  <a:cubicBezTo>
                    <a:pt x="3620" y="1317"/>
                    <a:pt x="3469" y="1317"/>
                    <a:pt x="3320" y="1334"/>
                  </a:cubicBezTo>
                  <a:lnTo>
                    <a:pt x="3086" y="1334"/>
                  </a:lnTo>
                  <a:cubicBezTo>
                    <a:pt x="1868" y="1334"/>
                    <a:pt x="801" y="1267"/>
                    <a:pt x="34" y="1217"/>
                  </a:cubicBezTo>
                  <a:cubicBezTo>
                    <a:pt x="34" y="1283"/>
                    <a:pt x="18" y="1367"/>
                    <a:pt x="1" y="1434"/>
                  </a:cubicBezTo>
                  <a:cubicBezTo>
                    <a:pt x="718" y="1501"/>
                    <a:pt x="1735" y="1550"/>
                    <a:pt x="2902" y="1550"/>
                  </a:cubicBezTo>
                  <a:lnTo>
                    <a:pt x="3769" y="1550"/>
                  </a:lnTo>
                  <a:cubicBezTo>
                    <a:pt x="5354" y="1501"/>
                    <a:pt x="7304" y="1317"/>
                    <a:pt x="9072" y="801"/>
                  </a:cubicBezTo>
                  <a:cubicBezTo>
                    <a:pt x="9138" y="767"/>
                    <a:pt x="9223" y="750"/>
                    <a:pt x="9289" y="734"/>
                  </a:cubicBezTo>
                  <a:cubicBezTo>
                    <a:pt x="9723" y="583"/>
                    <a:pt x="10156" y="416"/>
                    <a:pt x="10556" y="234"/>
                  </a:cubicBezTo>
                  <a:cubicBezTo>
                    <a:pt x="10539" y="150"/>
                    <a:pt x="10523" y="83"/>
                    <a:pt x="10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5;p46">
              <a:extLst>
                <a:ext uri="{FF2B5EF4-FFF2-40B4-BE49-F238E27FC236}">
                  <a16:creationId xmlns:a16="http://schemas.microsoft.com/office/drawing/2014/main" id="{CEB574E3-DB92-1417-2E4C-B986872E546E}"/>
                </a:ext>
              </a:extLst>
            </p:cNvPr>
            <p:cNvSpPr/>
            <p:nvPr/>
          </p:nvSpPr>
          <p:spPr>
            <a:xfrm>
              <a:off x="2036622" y="2049432"/>
              <a:ext cx="89755" cy="135875"/>
            </a:xfrm>
            <a:custGeom>
              <a:avLst/>
              <a:gdLst/>
              <a:ahLst/>
              <a:cxnLst/>
              <a:rect l="l" t="t" r="r" b="b"/>
              <a:pathLst>
                <a:path w="2635" h="3989" extrusionOk="0">
                  <a:moveTo>
                    <a:pt x="121" y="1"/>
                  </a:moveTo>
                  <a:cubicBezTo>
                    <a:pt x="114" y="1"/>
                    <a:pt x="107" y="2"/>
                    <a:pt x="100" y="4"/>
                  </a:cubicBezTo>
                  <a:cubicBezTo>
                    <a:pt x="34" y="20"/>
                    <a:pt x="0" y="71"/>
                    <a:pt x="0" y="138"/>
                  </a:cubicBezTo>
                  <a:cubicBezTo>
                    <a:pt x="18" y="171"/>
                    <a:pt x="84" y="538"/>
                    <a:pt x="251" y="1054"/>
                  </a:cubicBezTo>
                  <a:cubicBezTo>
                    <a:pt x="284" y="1121"/>
                    <a:pt x="300" y="1187"/>
                    <a:pt x="334" y="1272"/>
                  </a:cubicBezTo>
                  <a:cubicBezTo>
                    <a:pt x="434" y="1538"/>
                    <a:pt x="567" y="1854"/>
                    <a:pt x="718" y="2155"/>
                  </a:cubicBezTo>
                  <a:cubicBezTo>
                    <a:pt x="1234" y="3106"/>
                    <a:pt x="1885" y="3739"/>
                    <a:pt x="2635" y="3989"/>
                  </a:cubicBezTo>
                  <a:cubicBezTo>
                    <a:pt x="2602" y="3906"/>
                    <a:pt x="2586" y="3806"/>
                    <a:pt x="2568" y="3722"/>
                  </a:cubicBezTo>
                  <a:cubicBezTo>
                    <a:pt x="1919" y="3455"/>
                    <a:pt x="1385" y="2906"/>
                    <a:pt x="934" y="2055"/>
                  </a:cubicBezTo>
                  <a:cubicBezTo>
                    <a:pt x="767" y="1754"/>
                    <a:pt x="651" y="1472"/>
                    <a:pt x="551" y="1205"/>
                  </a:cubicBezTo>
                  <a:cubicBezTo>
                    <a:pt x="518" y="1121"/>
                    <a:pt x="501" y="1054"/>
                    <a:pt x="467" y="987"/>
                  </a:cubicBezTo>
                  <a:cubicBezTo>
                    <a:pt x="300" y="471"/>
                    <a:pt x="234" y="104"/>
                    <a:pt x="234" y="104"/>
                  </a:cubicBezTo>
                  <a:cubicBezTo>
                    <a:pt x="220" y="47"/>
                    <a:pt x="168"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p46">
              <a:extLst>
                <a:ext uri="{FF2B5EF4-FFF2-40B4-BE49-F238E27FC236}">
                  <a16:creationId xmlns:a16="http://schemas.microsoft.com/office/drawing/2014/main" id="{AA7F0A30-112E-D3FF-431C-F6711A863FC3}"/>
                </a:ext>
              </a:extLst>
            </p:cNvPr>
            <p:cNvSpPr/>
            <p:nvPr/>
          </p:nvSpPr>
          <p:spPr>
            <a:xfrm>
              <a:off x="1694152" y="2469871"/>
              <a:ext cx="518567" cy="64208"/>
            </a:xfrm>
            <a:custGeom>
              <a:avLst/>
              <a:gdLst/>
              <a:ahLst/>
              <a:cxnLst/>
              <a:rect l="l" t="t" r="r" b="b"/>
              <a:pathLst>
                <a:path w="15224" h="1885" extrusionOk="0">
                  <a:moveTo>
                    <a:pt x="15157" y="0"/>
                  </a:moveTo>
                  <a:cubicBezTo>
                    <a:pt x="12646" y="1295"/>
                    <a:pt x="9643" y="1660"/>
                    <a:pt x="7073" y="1660"/>
                  </a:cubicBezTo>
                  <a:cubicBezTo>
                    <a:pt x="6435" y="1660"/>
                    <a:pt x="5823" y="1638"/>
                    <a:pt x="5252" y="1601"/>
                  </a:cubicBezTo>
                  <a:cubicBezTo>
                    <a:pt x="3051" y="1450"/>
                    <a:pt x="1134" y="1084"/>
                    <a:pt x="16" y="834"/>
                  </a:cubicBezTo>
                  <a:cubicBezTo>
                    <a:pt x="0" y="917"/>
                    <a:pt x="0" y="1001"/>
                    <a:pt x="0" y="1068"/>
                  </a:cubicBezTo>
                  <a:cubicBezTo>
                    <a:pt x="1134" y="1317"/>
                    <a:pt x="3035" y="1684"/>
                    <a:pt x="5236" y="1817"/>
                  </a:cubicBezTo>
                  <a:cubicBezTo>
                    <a:pt x="5886" y="1868"/>
                    <a:pt x="6537" y="1884"/>
                    <a:pt x="7153" y="1884"/>
                  </a:cubicBezTo>
                  <a:cubicBezTo>
                    <a:pt x="8504" y="1884"/>
                    <a:pt x="9771" y="1784"/>
                    <a:pt x="10939" y="1584"/>
                  </a:cubicBezTo>
                  <a:cubicBezTo>
                    <a:pt x="12555" y="1317"/>
                    <a:pt x="13990" y="850"/>
                    <a:pt x="15223" y="217"/>
                  </a:cubicBezTo>
                  <a:cubicBezTo>
                    <a:pt x="15190" y="150"/>
                    <a:pt x="15174" y="67"/>
                    <a:pt x="15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7;p46">
              <a:extLst>
                <a:ext uri="{FF2B5EF4-FFF2-40B4-BE49-F238E27FC236}">
                  <a16:creationId xmlns:a16="http://schemas.microsoft.com/office/drawing/2014/main" id="{6F8B4D4C-7681-AF51-E045-75300A1E68A2}"/>
                </a:ext>
              </a:extLst>
            </p:cNvPr>
            <p:cNvSpPr/>
            <p:nvPr/>
          </p:nvSpPr>
          <p:spPr>
            <a:xfrm>
              <a:off x="1948603" y="1617139"/>
              <a:ext cx="469177" cy="301828"/>
            </a:xfrm>
            <a:custGeom>
              <a:avLst/>
              <a:gdLst/>
              <a:ahLst/>
              <a:cxnLst/>
              <a:rect l="l" t="t" r="r" b="b"/>
              <a:pathLst>
                <a:path w="13774" h="8861" extrusionOk="0">
                  <a:moveTo>
                    <a:pt x="2029" y="0"/>
                  </a:moveTo>
                  <a:cubicBezTo>
                    <a:pt x="1572" y="0"/>
                    <a:pt x="1113" y="168"/>
                    <a:pt x="750" y="505"/>
                  </a:cubicBezTo>
                  <a:cubicBezTo>
                    <a:pt x="16" y="1206"/>
                    <a:pt x="0" y="2373"/>
                    <a:pt x="701" y="3107"/>
                  </a:cubicBezTo>
                  <a:lnTo>
                    <a:pt x="817" y="3224"/>
                  </a:lnTo>
                  <a:lnTo>
                    <a:pt x="917" y="3340"/>
                  </a:lnTo>
                  <a:lnTo>
                    <a:pt x="1134" y="3558"/>
                  </a:lnTo>
                  <a:cubicBezTo>
                    <a:pt x="1268" y="3707"/>
                    <a:pt x="1417" y="3840"/>
                    <a:pt x="1568" y="3991"/>
                  </a:cubicBezTo>
                  <a:cubicBezTo>
                    <a:pt x="1851" y="4258"/>
                    <a:pt x="2151" y="4541"/>
                    <a:pt x="2435" y="4808"/>
                  </a:cubicBezTo>
                  <a:cubicBezTo>
                    <a:pt x="3035" y="5341"/>
                    <a:pt x="3651" y="5875"/>
                    <a:pt x="4302" y="6375"/>
                  </a:cubicBezTo>
                  <a:cubicBezTo>
                    <a:pt x="4952" y="6875"/>
                    <a:pt x="5636" y="7359"/>
                    <a:pt x="6386" y="7793"/>
                  </a:cubicBezTo>
                  <a:cubicBezTo>
                    <a:pt x="6586" y="7909"/>
                    <a:pt x="6770" y="8009"/>
                    <a:pt x="6970" y="8109"/>
                  </a:cubicBezTo>
                  <a:cubicBezTo>
                    <a:pt x="7186" y="8209"/>
                    <a:pt x="7387" y="8309"/>
                    <a:pt x="7620" y="8409"/>
                  </a:cubicBezTo>
                  <a:cubicBezTo>
                    <a:pt x="7837" y="8493"/>
                    <a:pt x="8071" y="8593"/>
                    <a:pt x="8338" y="8660"/>
                  </a:cubicBezTo>
                  <a:cubicBezTo>
                    <a:pt x="8587" y="8743"/>
                    <a:pt x="8871" y="8793"/>
                    <a:pt x="9171" y="8843"/>
                  </a:cubicBezTo>
                  <a:cubicBezTo>
                    <a:pt x="9254" y="8843"/>
                    <a:pt x="9338" y="8843"/>
                    <a:pt x="9421" y="8860"/>
                  </a:cubicBezTo>
                  <a:lnTo>
                    <a:pt x="9688" y="8860"/>
                  </a:lnTo>
                  <a:cubicBezTo>
                    <a:pt x="9772" y="8860"/>
                    <a:pt x="9854" y="8860"/>
                    <a:pt x="9938" y="8843"/>
                  </a:cubicBezTo>
                  <a:cubicBezTo>
                    <a:pt x="10021" y="8827"/>
                    <a:pt x="10121" y="8827"/>
                    <a:pt x="10188" y="8809"/>
                  </a:cubicBezTo>
                  <a:cubicBezTo>
                    <a:pt x="10521" y="8760"/>
                    <a:pt x="10806" y="8660"/>
                    <a:pt x="11055" y="8560"/>
                  </a:cubicBezTo>
                  <a:cubicBezTo>
                    <a:pt x="11322" y="8460"/>
                    <a:pt x="11555" y="8343"/>
                    <a:pt x="11773" y="8226"/>
                  </a:cubicBezTo>
                  <a:cubicBezTo>
                    <a:pt x="11989" y="8093"/>
                    <a:pt x="12189" y="7960"/>
                    <a:pt x="12373" y="7826"/>
                  </a:cubicBezTo>
                  <a:cubicBezTo>
                    <a:pt x="12622" y="7660"/>
                    <a:pt x="12840" y="7475"/>
                    <a:pt x="13056" y="7309"/>
                  </a:cubicBezTo>
                  <a:cubicBezTo>
                    <a:pt x="13223" y="6726"/>
                    <a:pt x="13373" y="6159"/>
                    <a:pt x="13507" y="5559"/>
                  </a:cubicBezTo>
                  <a:cubicBezTo>
                    <a:pt x="13674" y="4707"/>
                    <a:pt x="13723" y="3640"/>
                    <a:pt x="13774" y="2606"/>
                  </a:cubicBezTo>
                  <a:lnTo>
                    <a:pt x="13774" y="2606"/>
                  </a:lnTo>
                  <a:cubicBezTo>
                    <a:pt x="13556" y="2840"/>
                    <a:pt x="13323" y="3091"/>
                    <a:pt x="13073" y="3324"/>
                  </a:cubicBezTo>
                  <a:cubicBezTo>
                    <a:pt x="12823" y="3591"/>
                    <a:pt x="12556" y="3840"/>
                    <a:pt x="12289" y="4074"/>
                  </a:cubicBezTo>
                  <a:cubicBezTo>
                    <a:pt x="12039" y="4307"/>
                    <a:pt x="11773" y="4525"/>
                    <a:pt x="11506" y="4741"/>
                  </a:cubicBezTo>
                  <a:cubicBezTo>
                    <a:pt x="11239" y="4941"/>
                    <a:pt x="10955" y="5125"/>
                    <a:pt x="10706" y="5274"/>
                  </a:cubicBezTo>
                  <a:cubicBezTo>
                    <a:pt x="10439" y="5441"/>
                    <a:pt x="10188" y="5559"/>
                    <a:pt x="9972" y="5608"/>
                  </a:cubicBezTo>
                  <a:cubicBezTo>
                    <a:pt x="9872" y="5641"/>
                    <a:pt x="9788" y="5659"/>
                    <a:pt x="9738" y="5659"/>
                  </a:cubicBezTo>
                  <a:lnTo>
                    <a:pt x="9672" y="5659"/>
                  </a:lnTo>
                  <a:cubicBezTo>
                    <a:pt x="9672" y="5641"/>
                    <a:pt x="9672" y="5641"/>
                    <a:pt x="9654" y="5641"/>
                  </a:cubicBezTo>
                  <a:lnTo>
                    <a:pt x="9605" y="5641"/>
                  </a:lnTo>
                  <a:cubicBezTo>
                    <a:pt x="9538" y="5625"/>
                    <a:pt x="9438" y="5592"/>
                    <a:pt x="9321" y="5541"/>
                  </a:cubicBezTo>
                  <a:cubicBezTo>
                    <a:pt x="9221" y="5508"/>
                    <a:pt x="9087" y="5458"/>
                    <a:pt x="8971" y="5392"/>
                  </a:cubicBezTo>
                  <a:cubicBezTo>
                    <a:pt x="8721" y="5258"/>
                    <a:pt x="8438" y="5092"/>
                    <a:pt x="8171" y="4908"/>
                  </a:cubicBezTo>
                  <a:cubicBezTo>
                    <a:pt x="7620" y="4541"/>
                    <a:pt x="7070" y="4107"/>
                    <a:pt x="6520" y="3640"/>
                  </a:cubicBezTo>
                  <a:cubicBezTo>
                    <a:pt x="5986" y="3173"/>
                    <a:pt x="5436" y="2673"/>
                    <a:pt x="4919" y="2157"/>
                  </a:cubicBezTo>
                  <a:cubicBezTo>
                    <a:pt x="4652" y="1906"/>
                    <a:pt x="4402" y="1657"/>
                    <a:pt x="4136" y="1390"/>
                  </a:cubicBezTo>
                  <a:cubicBezTo>
                    <a:pt x="4018" y="1256"/>
                    <a:pt x="3885" y="1123"/>
                    <a:pt x="3769" y="990"/>
                  </a:cubicBezTo>
                  <a:lnTo>
                    <a:pt x="3569" y="790"/>
                  </a:lnTo>
                  <a:lnTo>
                    <a:pt x="3402" y="606"/>
                  </a:lnTo>
                  <a:lnTo>
                    <a:pt x="3369" y="572"/>
                  </a:lnTo>
                  <a:cubicBezTo>
                    <a:pt x="3006" y="193"/>
                    <a:pt x="2519" y="0"/>
                    <a:pt x="2029"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8;p46">
              <a:extLst>
                <a:ext uri="{FF2B5EF4-FFF2-40B4-BE49-F238E27FC236}">
                  <a16:creationId xmlns:a16="http://schemas.microsoft.com/office/drawing/2014/main" id="{94CA19AA-9CA8-7531-11C4-F6E45C3DB6BC}"/>
                </a:ext>
              </a:extLst>
            </p:cNvPr>
            <p:cNvSpPr/>
            <p:nvPr/>
          </p:nvSpPr>
          <p:spPr>
            <a:xfrm>
              <a:off x="1662337" y="1584371"/>
              <a:ext cx="452146" cy="496461"/>
            </a:xfrm>
            <a:custGeom>
              <a:avLst/>
              <a:gdLst/>
              <a:ahLst/>
              <a:cxnLst/>
              <a:rect l="l" t="t" r="r" b="b"/>
              <a:pathLst>
                <a:path w="13274" h="14575" extrusionOk="0">
                  <a:moveTo>
                    <a:pt x="4969" y="0"/>
                  </a:moveTo>
                  <a:cubicBezTo>
                    <a:pt x="4969" y="0"/>
                    <a:pt x="4436" y="67"/>
                    <a:pt x="3735" y="200"/>
                  </a:cubicBezTo>
                  <a:cubicBezTo>
                    <a:pt x="3618" y="234"/>
                    <a:pt x="3485" y="251"/>
                    <a:pt x="3351" y="284"/>
                  </a:cubicBezTo>
                  <a:cubicBezTo>
                    <a:pt x="2851" y="384"/>
                    <a:pt x="2317" y="518"/>
                    <a:pt x="1884" y="667"/>
                  </a:cubicBezTo>
                  <a:cubicBezTo>
                    <a:pt x="0" y="1285"/>
                    <a:pt x="116" y="3352"/>
                    <a:pt x="901" y="5169"/>
                  </a:cubicBezTo>
                  <a:cubicBezTo>
                    <a:pt x="1084" y="5587"/>
                    <a:pt x="1250" y="6020"/>
                    <a:pt x="1417" y="6454"/>
                  </a:cubicBezTo>
                  <a:cubicBezTo>
                    <a:pt x="1434" y="6521"/>
                    <a:pt x="1450" y="6570"/>
                    <a:pt x="1484" y="6637"/>
                  </a:cubicBezTo>
                  <a:cubicBezTo>
                    <a:pt x="2017" y="8121"/>
                    <a:pt x="2418" y="9605"/>
                    <a:pt x="2551" y="10589"/>
                  </a:cubicBezTo>
                  <a:cubicBezTo>
                    <a:pt x="2868" y="12657"/>
                    <a:pt x="2702" y="11523"/>
                    <a:pt x="2551" y="14358"/>
                  </a:cubicBezTo>
                  <a:cubicBezTo>
                    <a:pt x="2551" y="14358"/>
                    <a:pt x="3827" y="14575"/>
                    <a:pt x="5764" y="14575"/>
                  </a:cubicBezTo>
                  <a:cubicBezTo>
                    <a:pt x="7623" y="14575"/>
                    <a:pt x="10091" y="14375"/>
                    <a:pt x="12622" y="13591"/>
                  </a:cubicBezTo>
                  <a:cubicBezTo>
                    <a:pt x="12440" y="12690"/>
                    <a:pt x="12473" y="12606"/>
                    <a:pt x="12022" y="10505"/>
                  </a:cubicBezTo>
                  <a:cubicBezTo>
                    <a:pt x="11989" y="10322"/>
                    <a:pt x="11955" y="10172"/>
                    <a:pt x="11955" y="10022"/>
                  </a:cubicBezTo>
                  <a:cubicBezTo>
                    <a:pt x="11939" y="9989"/>
                    <a:pt x="11939" y="9956"/>
                    <a:pt x="11939" y="9922"/>
                  </a:cubicBezTo>
                  <a:lnTo>
                    <a:pt x="11939" y="9905"/>
                  </a:lnTo>
                  <a:cubicBezTo>
                    <a:pt x="11939" y="9905"/>
                    <a:pt x="11973" y="9889"/>
                    <a:pt x="12022" y="9822"/>
                  </a:cubicBezTo>
                  <a:cubicBezTo>
                    <a:pt x="12206" y="9622"/>
                    <a:pt x="12673" y="9088"/>
                    <a:pt x="12956" y="8437"/>
                  </a:cubicBezTo>
                  <a:cubicBezTo>
                    <a:pt x="12989" y="8337"/>
                    <a:pt x="13040" y="8237"/>
                    <a:pt x="13073" y="8121"/>
                  </a:cubicBezTo>
                  <a:lnTo>
                    <a:pt x="13073" y="8088"/>
                  </a:lnTo>
                  <a:cubicBezTo>
                    <a:pt x="13273" y="7404"/>
                    <a:pt x="12789" y="6320"/>
                    <a:pt x="12356" y="5036"/>
                  </a:cubicBezTo>
                  <a:cubicBezTo>
                    <a:pt x="12322" y="4902"/>
                    <a:pt x="12273" y="4769"/>
                    <a:pt x="12222" y="4636"/>
                  </a:cubicBezTo>
                  <a:cubicBezTo>
                    <a:pt x="12089" y="4202"/>
                    <a:pt x="11973" y="3753"/>
                    <a:pt x="11873" y="3286"/>
                  </a:cubicBezTo>
                  <a:cubicBezTo>
                    <a:pt x="11573" y="1685"/>
                    <a:pt x="11506" y="784"/>
                    <a:pt x="9821" y="318"/>
                  </a:cubicBezTo>
                  <a:cubicBezTo>
                    <a:pt x="9621" y="267"/>
                    <a:pt x="9421" y="218"/>
                    <a:pt x="9187" y="167"/>
                  </a:cubicBezTo>
                  <a:cubicBezTo>
                    <a:pt x="8921" y="117"/>
                    <a:pt x="8620" y="84"/>
                    <a:pt x="8304" y="33"/>
                  </a:cubicBezTo>
                  <a:lnTo>
                    <a:pt x="49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9;p46">
              <a:extLst>
                <a:ext uri="{FF2B5EF4-FFF2-40B4-BE49-F238E27FC236}">
                  <a16:creationId xmlns:a16="http://schemas.microsoft.com/office/drawing/2014/main" id="{D5227ED5-7747-65A6-D0BA-682B606AD9FD}"/>
                </a:ext>
              </a:extLst>
            </p:cNvPr>
            <p:cNvSpPr/>
            <p:nvPr/>
          </p:nvSpPr>
          <p:spPr>
            <a:xfrm>
              <a:off x="1782171" y="1637509"/>
              <a:ext cx="30145" cy="40023"/>
            </a:xfrm>
            <a:custGeom>
              <a:avLst/>
              <a:gdLst/>
              <a:ahLst/>
              <a:cxnLst/>
              <a:rect l="l" t="t" r="r" b="b"/>
              <a:pathLst>
                <a:path w="885" h="1175" extrusionOk="0">
                  <a:moveTo>
                    <a:pt x="701" y="0"/>
                  </a:moveTo>
                  <a:cubicBezTo>
                    <a:pt x="648" y="0"/>
                    <a:pt x="601" y="30"/>
                    <a:pt x="567" y="74"/>
                  </a:cubicBezTo>
                  <a:lnTo>
                    <a:pt x="33" y="941"/>
                  </a:lnTo>
                  <a:cubicBezTo>
                    <a:pt x="0" y="1008"/>
                    <a:pt x="17" y="1108"/>
                    <a:pt x="84" y="1141"/>
                  </a:cubicBezTo>
                  <a:cubicBezTo>
                    <a:pt x="117" y="1159"/>
                    <a:pt x="133" y="1175"/>
                    <a:pt x="167" y="1175"/>
                  </a:cubicBezTo>
                  <a:cubicBezTo>
                    <a:pt x="217" y="1175"/>
                    <a:pt x="267" y="1141"/>
                    <a:pt x="300" y="1092"/>
                  </a:cubicBezTo>
                  <a:lnTo>
                    <a:pt x="834" y="241"/>
                  </a:lnTo>
                  <a:cubicBezTo>
                    <a:pt x="884" y="158"/>
                    <a:pt x="851" y="74"/>
                    <a:pt x="784" y="25"/>
                  </a:cubicBezTo>
                  <a:cubicBezTo>
                    <a:pt x="756" y="8"/>
                    <a:pt x="728"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60;p46">
              <a:extLst>
                <a:ext uri="{FF2B5EF4-FFF2-40B4-BE49-F238E27FC236}">
                  <a16:creationId xmlns:a16="http://schemas.microsoft.com/office/drawing/2014/main" id="{D0AFD949-086C-C141-63DD-8B0C7AF91F51}"/>
                </a:ext>
              </a:extLst>
            </p:cNvPr>
            <p:cNvSpPr/>
            <p:nvPr/>
          </p:nvSpPr>
          <p:spPr>
            <a:xfrm>
              <a:off x="1776482" y="1591183"/>
              <a:ext cx="25002" cy="17713"/>
            </a:xfrm>
            <a:custGeom>
              <a:avLst/>
              <a:gdLst/>
              <a:ahLst/>
              <a:cxnLst/>
              <a:rect l="l" t="t" r="r" b="b"/>
              <a:pathLst>
                <a:path w="734" h="520" extrusionOk="0">
                  <a:moveTo>
                    <a:pt x="384" y="0"/>
                  </a:moveTo>
                  <a:cubicBezTo>
                    <a:pt x="251" y="34"/>
                    <a:pt x="134" y="51"/>
                    <a:pt x="0" y="84"/>
                  </a:cubicBezTo>
                  <a:lnTo>
                    <a:pt x="467" y="484"/>
                  </a:lnTo>
                  <a:cubicBezTo>
                    <a:pt x="498" y="507"/>
                    <a:pt x="536" y="520"/>
                    <a:pt x="573" y="520"/>
                  </a:cubicBezTo>
                  <a:cubicBezTo>
                    <a:pt x="616" y="520"/>
                    <a:pt x="657" y="503"/>
                    <a:pt x="685" y="467"/>
                  </a:cubicBezTo>
                  <a:cubicBezTo>
                    <a:pt x="701" y="434"/>
                    <a:pt x="718" y="418"/>
                    <a:pt x="718" y="384"/>
                  </a:cubicBezTo>
                  <a:cubicBezTo>
                    <a:pt x="734" y="334"/>
                    <a:pt x="718" y="284"/>
                    <a:pt x="667" y="251"/>
                  </a:cubicBezTo>
                  <a:lnTo>
                    <a:pt x="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61;p46">
              <a:extLst>
                <a:ext uri="{FF2B5EF4-FFF2-40B4-BE49-F238E27FC236}">
                  <a16:creationId xmlns:a16="http://schemas.microsoft.com/office/drawing/2014/main" id="{5B9D67C2-DB80-9E56-3B15-C1F880BCD331}"/>
                </a:ext>
              </a:extLst>
            </p:cNvPr>
            <p:cNvSpPr/>
            <p:nvPr/>
          </p:nvSpPr>
          <p:spPr>
            <a:xfrm>
              <a:off x="1975275" y="1590025"/>
              <a:ext cx="22209" cy="12876"/>
            </a:xfrm>
            <a:custGeom>
              <a:avLst/>
              <a:gdLst/>
              <a:ahLst/>
              <a:cxnLst/>
              <a:rect l="l" t="t" r="r" b="b"/>
              <a:pathLst>
                <a:path w="652" h="378" extrusionOk="0">
                  <a:moveTo>
                    <a:pt x="0" y="1"/>
                  </a:moveTo>
                  <a:lnTo>
                    <a:pt x="401" y="334"/>
                  </a:lnTo>
                  <a:cubicBezTo>
                    <a:pt x="430" y="364"/>
                    <a:pt x="463" y="377"/>
                    <a:pt x="496" y="377"/>
                  </a:cubicBezTo>
                  <a:cubicBezTo>
                    <a:pt x="538" y="377"/>
                    <a:pt x="581" y="356"/>
                    <a:pt x="618" y="318"/>
                  </a:cubicBezTo>
                  <a:cubicBezTo>
                    <a:pt x="634" y="301"/>
                    <a:pt x="651" y="268"/>
                    <a:pt x="651" y="252"/>
                  </a:cubicBezTo>
                  <a:cubicBezTo>
                    <a:pt x="651" y="218"/>
                    <a:pt x="651" y="185"/>
                    <a:pt x="634" y="152"/>
                  </a:cubicBezTo>
                  <a:cubicBezTo>
                    <a:pt x="434" y="101"/>
                    <a:pt x="234" y="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62;p46">
              <a:extLst>
                <a:ext uri="{FF2B5EF4-FFF2-40B4-BE49-F238E27FC236}">
                  <a16:creationId xmlns:a16="http://schemas.microsoft.com/office/drawing/2014/main" id="{0478BCAB-1F42-59CC-5C9A-8E53C2901F9C}"/>
                </a:ext>
              </a:extLst>
            </p:cNvPr>
            <p:cNvSpPr/>
            <p:nvPr/>
          </p:nvSpPr>
          <p:spPr>
            <a:xfrm>
              <a:off x="1963353" y="1774544"/>
              <a:ext cx="39206" cy="31951"/>
            </a:xfrm>
            <a:custGeom>
              <a:avLst/>
              <a:gdLst/>
              <a:ahLst/>
              <a:cxnLst/>
              <a:rect l="l" t="t" r="r" b="b"/>
              <a:pathLst>
                <a:path w="1151" h="938" extrusionOk="0">
                  <a:moveTo>
                    <a:pt x="167" y="1"/>
                  </a:moveTo>
                  <a:cubicBezTo>
                    <a:pt x="127" y="1"/>
                    <a:pt x="86" y="17"/>
                    <a:pt x="50" y="53"/>
                  </a:cubicBezTo>
                  <a:cubicBezTo>
                    <a:pt x="1" y="120"/>
                    <a:pt x="17" y="220"/>
                    <a:pt x="84" y="271"/>
                  </a:cubicBezTo>
                  <a:lnTo>
                    <a:pt x="884" y="904"/>
                  </a:lnTo>
                  <a:cubicBezTo>
                    <a:pt x="901" y="920"/>
                    <a:pt x="935" y="938"/>
                    <a:pt x="968" y="938"/>
                  </a:cubicBezTo>
                  <a:cubicBezTo>
                    <a:pt x="1017" y="938"/>
                    <a:pt x="1068" y="920"/>
                    <a:pt x="1101" y="871"/>
                  </a:cubicBezTo>
                  <a:cubicBezTo>
                    <a:pt x="1151" y="804"/>
                    <a:pt x="1135" y="704"/>
                    <a:pt x="1068" y="653"/>
                  </a:cubicBezTo>
                  <a:lnTo>
                    <a:pt x="268" y="37"/>
                  </a:lnTo>
                  <a:cubicBezTo>
                    <a:pt x="237" y="14"/>
                    <a:pt x="202" y="1"/>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63;p46">
              <a:extLst>
                <a:ext uri="{FF2B5EF4-FFF2-40B4-BE49-F238E27FC236}">
                  <a16:creationId xmlns:a16="http://schemas.microsoft.com/office/drawing/2014/main" id="{0647FD49-3A71-4A72-F705-0BA22FC74309}"/>
                </a:ext>
              </a:extLst>
            </p:cNvPr>
            <p:cNvSpPr/>
            <p:nvPr/>
          </p:nvSpPr>
          <p:spPr>
            <a:xfrm>
              <a:off x="1902039" y="1823254"/>
              <a:ext cx="27829" cy="40841"/>
            </a:xfrm>
            <a:custGeom>
              <a:avLst/>
              <a:gdLst/>
              <a:ahLst/>
              <a:cxnLst/>
              <a:rect l="l" t="t" r="r" b="b"/>
              <a:pathLst>
                <a:path w="817" h="1199" extrusionOk="0">
                  <a:moveTo>
                    <a:pt x="638" y="1"/>
                  </a:moveTo>
                  <a:cubicBezTo>
                    <a:pt x="584" y="1"/>
                    <a:pt x="534" y="34"/>
                    <a:pt x="500" y="90"/>
                  </a:cubicBezTo>
                  <a:lnTo>
                    <a:pt x="16" y="975"/>
                  </a:lnTo>
                  <a:cubicBezTo>
                    <a:pt x="0" y="1008"/>
                    <a:pt x="0" y="1042"/>
                    <a:pt x="0" y="1075"/>
                  </a:cubicBezTo>
                  <a:cubicBezTo>
                    <a:pt x="16" y="1124"/>
                    <a:pt x="49" y="1158"/>
                    <a:pt x="83" y="1175"/>
                  </a:cubicBezTo>
                  <a:cubicBezTo>
                    <a:pt x="111" y="1191"/>
                    <a:pt x="138" y="1199"/>
                    <a:pt x="165" y="1199"/>
                  </a:cubicBezTo>
                  <a:cubicBezTo>
                    <a:pt x="218" y="1199"/>
                    <a:pt x="266" y="1169"/>
                    <a:pt x="300" y="1124"/>
                  </a:cubicBezTo>
                  <a:lnTo>
                    <a:pt x="783" y="224"/>
                  </a:lnTo>
                  <a:cubicBezTo>
                    <a:pt x="816" y="157"/>
                    <a:pt x="783" y="57"/>
                    <a:pt x="716" y="24"/>
                  </a:cubicBezTo>
                  <a:cubicBezTo>
                    <a:pt x="690" y="8"/>
                    <a:pt x="664"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64;p46">
              <a:extLst>
                <a:ext uri="{FF2B5EF4-FFF2-40B4-BE49-F238E27FC236}">
                  <a16:creationId xmlns:a16="http://schemas.microsoft.com/office/drawing/2014/main" id="{E2C56639-2C4D-FB1A-E688-04EC0A1CAF3B}"/>
                </a:ext>
              </a:extLst>
            </p:cNvPr>
            <p:cNvSpPr/>
            <p:nvPr/>
          </p:nvSpPr>
          <p:spPr>
            <a:xfrm>
              <a:off x="2066734" y="1742252"/>
              <a:ext cx="16486" cy="28136"/>
            </a:xfrm>
            <a:custGeom>
              <a:avLst/>
              <a:gdLst/>
              <a:ahLst/>
              <a:cxnLst/>
              <a:rect l="l" t="t" r="r" b="b"/>
              <a:pathLst>
                <a:path w="484" h="826" extrusionOk="0">
                  <a:moveTo>
                    <a:pt x="350" y="1"/>
                  </a:moveTo>
                  <a:lnTo>
                    <a:pt x="34" y="601"/>
                  </a:lnTo>
                  <a:cubicBezTo>
                    <a:pt x="17" y="634"/>
                    <a:pt x="1" y="668"/>
                    <a:pt x="17" y="701"/>
                  </a:cubicBezTo>
                  <a:cubicBezTo>
                    <a:pt x="17" y="752"/>
                    <a:pt x="50" y="785"/>
                    <a:pt x="83" y="801"/>
                  </a:cubicBezTo>
                  <a:cubicBezTo>
                    <a:pt x="112" y="818"/>
                    <a:pt x="142" y="826"/>
                    <a:pt x="170" y="826"/>
                  </a:cubicBezTo>
                  <a:cubicBezTo>
                    <a:pt x="227" y="826"/>
                    <a:pt x="279" y="796"/>
                    <a:pt x="301" y="752"/>
                  </a:cubicBezTo>
                  <a:lnTo>
                    <a:pt x="484" y="401"/>
                  </a:lnTo>
                  <a:cubicBezTo>
                    <a:pt x="450" y="267"/>
                    <a:pt x="401" y="134"/>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5;p46">
              <a:extLst>
                <a:ext uri="{FF2B5EF4-FFF2-40B4-BE49-F238E27FC236}">
                  <a16:creationId xmlns:a16="http://schemas.microsoft.com/office/drawing/2014/main" id="{5A36F61B-DD64-72B2-6447-7FC16F959226}"/>
                </a:ext>
              </a:extLst>
            </p:cNvPr>
            <p:cNvSpPr/>
            <p:nvPr/>
          </p:nvSpPr>
          <p:spPr>
            <a:xfrm>
              <a:off x="1979260" y="2006411"/>
              <a:ext cx="27863" cy="40875"/>
            </a:xfrm>
            <a:custGeom>
              <a:avLst/>
              <a:gdLst/>
              <a:ahLst/>
              <a:cxnLst/>
              <a:rect l="l" t="t" r="r" b="b"/>
              <a:pathLst>
                <a:path w="818" h="1200" extrusionOk="0">
                  <a:moveTo>
                    <a:pt x="640" y="0"/>
                  </a:moveTo>
                  <a:cubicBezTo>
                    <a:pt x="585" y="0"/>
                    <a:pt x="535" y="26"/>
                    <a:pt x="501" y="83"/>
                  </a:cubicBezTo>
                  <a:lnTo>
                    <a:pt x="17" y="967"/>
                  </a:lnTo>
                  <a:cubicBezTo>
                    <a:pt x="1" y="1000"/>
                    <a:pt x="1" y="1034"/>
                    <a:pt x="1" y="1067"/>
                  </a:cubicBezTo>
                  <a:cubicBezTo>
                    <a:pt x="17" y="1117"/>
                    <a:pt x="34" y="1150"/>
                    <a:pt x="84" y="1183"/>
                  </a:cubicBezTo>
                  <a:cubicBezTo>
                    <a:pt x="110" y="1194"/>
                    <a:pt x="137" y="1199"/>
                    <a:pt x="162" y="1199"/>
                  </a:cubicBezTo>
                  <a:cubicBezTo>
                    <a:pt x="217" y="1199"/>
                    <a:pt x="266" y="1174"/>
                    <a:pt x="301" y="1117"/>
                  </a:cubicBezTo>
                  <a:lnTo>
                    <a:pt x="784" y="233"/>
                  </a:lnTo>
                  <a:cubicBezTo>
                    <a:pt x="817" y="149"/>
                    <a:pt x="784" y="67"/>
                    <a:pt x="717" y="16"/>
                  </a:cubicBezTo>
                  <a:cubicBezTo>
                    <a:pt x="691" y="6"/>
                    <a:pt x="665" y="0"/>
                    <a:pt x="6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6;p46">
              <a:extLst>
                <a:ext uri="{FF2B5EF4-FFF2-40B4-BE49-F238E27FC236}">
                  <a16:creationId xmlns:a16="http://schemas.microsoft.com/office/drawing/2014/main" id="{2D1D9709-C266-1903-FCB3-7A6B1EDBD722}"/>
                </a:ext>
              </a:extLst>
            </p:cNvPr>
            <p:cNvSpPr/>
            <p:nvPr/>
          </p:nvSpPr>
          <p:spPr>
            <a:xfrm>
              <a:off x="1940053" y="1945540"/>
              <a:ext cx="34710" cy="35902"/>
            </a:xfrm>
            <a:custGeom>
              <a:avLst/>
              <a:gdLst/>
              <a:ahLst/>
              <a:cxnLst/>
              <a:rect l="l" t="t" r="r" b="b"/>
              <a:pathLst>
                <a:path w="1019" h="1054" extrusionOk="0">
                  <a:moveTo>
                    <a:pt x="161" y="0"/>
                  </a:moveTo>
                  <a:cubicBezTo>
                    <a:pt x="125" y="0"/>
                    <a:pt x="91" y="13"/>
                    <a:pt x="67" y="36"/>
                  </a:cubicBezTo>
                  <a:cubicBezTo>
                    <a:pt x="1" y="102"/>
                    <a:pt x="1" y="186"/>
                    <a:pt x="51" y="253"/>
                  </a:cubicBezTo>
                  <a:lnTo>
                    <a:pt x="734" y="1003"/>
                  </a:lnTo>
                  <a:cubicBezTo>
                    <a:pt x="752" y="1036"/>
                    <a:pt x="785" y="1053"/>
                    <a:pt x="818" y="1053"/>
                  </a:cubicBezTo>
                  <a:cubicBezTo>
                    <a:pt x="868" y="1053"/>
                    <a:pt x="918" y="1053"/>
                    <a:pt x="952" y="1020"/>
                  </a:cubicBezTo>
                  <a:cubicBezTo>
                    <a:pt x="1018" y="953"/>
                    <a:pt x="1018" y="853"/>
                    <a:pt x="968" y="803"/>
                  </a:cubicBezTo>
                  <a:lnTo>
                    <a:pt x="285" y="53"/>
                  </a:lnTo>
                  <a:cubicBezTo>
                    <a:pt x="249" y="17"/>
                    <a:pt x="203"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7;p46">
              <a:extLst>
                <a:ext uri="{FF2B5EF4-FFF2-40B4-BE49-F238E27FC236}">
                  <a16:creationId xmlns:a16="http://schemas.microsoft.com/office/drawing/2014/main" id="{0DFD41AE-CE14-C53D-4FAA-25002233470E}"/>
                </a:ext>
              </a:extLst>
            </p:cNvPr>
            <p:cNvSpPr/>
            <p:nvPr/>
          </p:nvSpPr>
          <p:spPr>
            <a:xfrm>
              <a:off x="1801451" y="2043199"/>
              <a:ext cx="44928" cy="20438"/>
            </a:xfrm>
            <a:custGeom>
              <a:avLst/>
              <a:gdLst/>
              <a:ahLst/>
              <a:cxnLst/>
              <a:rect l="l" t="t" r="r" b="b"/>
              <a:pathLst>
                <a:path w="1319" h="600" extrusionOk="0">
                  <a:moveTo>
                    <a:pt x="187" y="0"/>
                  </a:moveTo>
                  <a:cubicBezTo>
                    <a:pt x="115" y="0"/>
                    <a:pt x="49" y="47"/>
                    <a:pt x="34" y="121"/>
                  </a:cubicBezTo>
                  <a:cubicBezTo>
                    <a:pt x="1" y="203"/>
                    <a:pt x="52" y="287"/>
                    <a:pt x="134" y="303"/>
                  </a:cubicBezTo>
                  <a:lnTo>
                    <a:pt x="1102" y="587"/>
                  </a:lnTo>
                  <a:cubicBezTo>
                    <a:pt x="1118" y="595"/>
                    <a:pt x="1139" y="599"/>
                    <a:pt x="1158" y="599"/>
                  </a:cubicBezTo>
                  <a:cubicBezTo>
                    <a:pt x="1177" y="599"/>
                    <a:pt x="1194" y="595"/>
                    <a:pt x="1202" y="587"/>
                  </a:cubicBezTo>
                  <a:cubicBezTo>
                    <a:pt x="1252" y="570"/>
                    <a:pt x="1286" y="537"/>
                    <a:pt x="1302" y="487"/>
                  </a:cubicBezTo>
                  <a:cubicBezTo>
                    <a:pt x="1319" y="403"/>
                    <a:pt x="1286" y="321"/>
                    <a:pt x="1202" y="287"/>
                  </a:cubicBezTo>
                  <a:lnTo>
                    <a:pt x="218" y="3"/>
                  </a:lnTo>
                  <a:cubicBezTo>
                    <a:pt x="208" y="1"/>
                    <a:pt x="197" y="0"/>
                    <a:pt x="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8;p46">
              <a:extLst>
                <a:ext uri="{FF2B5EF4-FFF2-40B4-BE49-F238E27FC236}">
                  <a16:creationId xmlns:a16="http://schemas.microsoft.com/office/drawing/2014/main" id="{183C6C13-B6D8-24E3-CCB2-C3E14F07A8F5}"/>
                </a:ext>
              </a:extLst>
            </p:cNvPr>
            <p:cNvSpPr/>
            <p:nvPr/>
          </p:nvSpPr>
          <p:spPr>
            <a:xfrm>
              <a:off x="2030389" y="1967681"/>
              <a:ext cx="34676" cy="35868"/>
            </a:xfrm>
            <a:custGeom>
              <a:avLst/>
              <a:gdLst/>
              <a:ahLst/>
              <a:cxnLst/>
              <a:rect l="l" t="t" r="r" b="b"/>
              <a:pathLst>
                <a:path w="1018" h="1053" extrusionOk="0">
                  <a:moveTo>
                    <a:pt x="168" y="0"/>
                  </a:moveTo>
                  <a:cubicBezTo>
                    <a:pt x="133" y="0"/>
                    <a:pt x="98" y="13"/>
                    <a:pt x="67" y="36"/>
                  </a:cubicBezTo>
                  <a:cubicBezTo>
                    <a:pt x="1" y="103"/>
                    <a:pt x="1" y="186"/>
                    <a:pt x="50" y="253"/>
                  </a:cubicBezTo>
                  <a:lnTo>
                    <a:pt x="734" y="1004"/>
                  </a:lnTo>
                  <a:cubicBezTo>
                    <a:pt x="768" y="1037"/>
                    <a:pt x="784" y="1053"/>
                    <a:pt x="817" y="1053"/>
                  </a:cubicBezTo>
                  <a:cubicBezTo>
                    <a:pt x="868" y="1053"/>
                    <a:pt x="917" y="1053"/>
                    <a:pt x="950" y="1020"/>
                  </a:cubicBezTo>
                  <a:cubicBezTo>
                    <a:pt x="1017" y="953"/>
                    <a:pt x="1017" y="853"/>
                    <a:pt x="968" y="786"/>
                  </a:cubicBezTo>
                  <a:lnTo>
                    <a:pt x="283" y="52"/>
                  </a:lnTo>
                  <a:cubicBezTo>
                    <a:pt x="248" y="17"/>
                    <a:pt x="208"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9;p46">
              <a:extLst>
                <a:ext uri="{FF2B5EF4-FFF2-40B4-BE49-F238E27FC236}">
                  <a16:creationId xmlns:a16="http://schemas.microsoft.com/office/drawing/2014/main" id="{A4F5CA92-FD9F-9AC0-0D5D-5C4DF0F4B5AA}"/>
                </a:ext>
              </a:extLst>
            </p:cNvPr>
            <p:cNvSpPr/>
            <p:nvPr/>
          </p:nvSpPr>
          <p:spPr>
            <a:xfrm>
              <a:off x="1827066" y="1798116"/>
              <a:ext cx="31235" cy="38899"/>
            </a:xfrm>
            <a:custGeom>
              <a:avLst/>
              <a:gdLst/>
              <a:ahLst/>
              <a:cxnLst/>
              <a:rect l="l" t="t" r="r" b="b"/>
              <a:pathLst>
                <a:path w="917" h="1142" extrusionOk="0">
                  <a:moveTo>
                    <a:pt x="749" y="0"/>
                  </a:moveTo>
                  <a:cubicBezTo>
                    <a:pt x="699" y="0"/>
                    <a:pt x="648" y="26"/>
                    <a:pt x="616" y="79"/>
                  </a:cubicBezTo>
                  <a:lnTo>
                    <a:pt x="33" y="895"/>
                  </a:lnTo>
                  <a:cubicBezTo>
                    <a:pt x="16" y="929"/>
                    <a:pt x="0" y="962"/>
                    <a:pt x="16" y="995"/>
                  </a:cubicBezTo>
                  <a:cubicBezTo>
                    <a:pt x="16" y="1046"/>
                    <a:pt x="33" y="1095"/>
                    <a:pt x="67" y="1113"/>
                  </a:cubicBezTo>
                  <a:cubicBezTo>
                    <a:pt x="99" y="1132"/>
                    <a:pt x="135" y="1141"/>
                    <a:pt x="168" y="1141"/>
                  </a:cubicBezTo>
                  <a:cubicBezTo>
                    <a:pt x="218" y="1141"/>
                    <a:pt x="263" y="1120"/>
                    <a:pt x="283" y="1079"/>
                  </a:cubicBezTo>
                  <a:lnTo>
                    <a:pt x="867" y="246"/>
                  </a:lnTo>
                  <a:cubicBezTo>
                    <a:pt x="916" y="179"/>
                    <a:pt x="900" y="79"/>
                    <a:pt x="834" y="28"/>
                  </a:cubicBezTo>
                  <a:cubicBezTo>
                    <a:pt x="809" y="10"/>
                    <a:pt x="779" y="0"/>
                    <a:pt x="7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70;p46">
              <a:extLst>
                <a:ext uri="{FF2B5EF4-FFF2-40B4-BE49-F238E27FC236}">
                  <a16:creationId xmlns:a16="http://schemas.microsoft.com/office/drawing/2014/main" id="{56394344-DB00-8EFD-3291-C91FF1B52CF6}"/>
                </a:ext>
              </a:extLst>
            </p:cNvPr>
            <p:cNvSpPr/>
            <p:nvPr/>
          </p:nvSpPr>
          <p:spPr>
            <a:xfrm>
              <a:off x="1808876" y="1718545"/>
              <a:ext cx="30690" cy="39444"/>
            </a:xfrm>
            <a:custGeom>
              <a:avLst/>
              <a:gdLst/>
              <a:ahLst/>
              <a:cxnLst/>
              <a:rect l="l" t="t" r="r" b="b"/>
              <a:pathLst>
                <a:path w="901" h="1158" extrusionOk="0">
                  <a:moveTo>
                    <a:pt x="180" y="1"/>
                  </a:moveTo>
                  <a:cubicBezTo>
                    <a:pt x="149" y="1"/>
                    <a:pt x="116" y="10"/>
                    <a:pt x="83" y="30"/>
                  </a:cubicBezTo>
                  <a:cubicBezTo>
                    <a:pt x="16" y="63"/>
                    <a:pt x="0" y="163"/>
                    <a:pt x="50" y="230"/>
                  </a:cubicBezTo>
                  <a:lnTo>
                    <a:pt x="601" y="1081"/>
                  </a:lnTo>
                  <a:cubicBezTo>
                    <a:pt x="617" y="1114"/>
                    <a:pt x="634" y="1130"/>
                    <a:pt x="667" y="1148"/>
                  </a:cubicBezTo>
                  <a:cubicBezTo>
                    <a:pt x="688" y="1154"/>
                    <a:pt x="708" y="1158"/>
                    <a:pt x="727" y="1158"/>
                  </a:cubicBezTo>
                  <a:cubicBezTo>
                    <a:pt x="755" y="1158"/>
                    <a:pt x="781" y="1150"/>
                    <a:pt x="801" y="1130"/>
                  </a:cubicBezTo>
                  <a:cubicBezTo>
                    <a:pt x="884" y="1081"/>
                    <a:pt x="901" y="997"/>
                    <a:pt x="850" y="914"/>
                  </a:cubicBezTo>
                  <a:lnTo>
                    <a:pt x="301" y="63"/>
                  </a:lnTo>
                  <a:cubicBezTo>
                    <a:pt x="270" y="23"/>
                    <a:pt x="228" y="1"/>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71;p46">
              <a:extLst>
                <a:ext uri="{FF2B5EF4-FFF2-40B4-BE49-F238E27FC236}">
                  <a16:creationId xmlns:a16="http://schemas.microsoft.com/office/drawing/2014/main" id="{CAC59EBC-7984-7B1D-09B7-C1ED0E91ADFE}"/>
                </a:ext>
              </a:extLst>
            </p:cNvPr>
            <p:cNvSpPr/>
            <p:nvPr/>
          </p:nvSpPr>
          <p:spPr>
            <a:xfrm>
              <a:off x="1796375" y="1894616"/>
              <a:ext cx="39785" cy="30827"/>
            </a:xfrm>
            <a:custGeom>
              <a:avLst/>
              <a:gdLst/>
              <a:ahLst/>
              <a:cxnLst/>
              <a:rect l="l" t="t" r="r" b="b"/>
              <a:pathLst>
                <a:path w="1168" h="905" extrusionOk="0">
                  <a:moveTo>
                    <a:pt x="178" y="1"/>
                  </a:moveTo>
                  <a:cubicBezTo>
                    <a:pt x="129" y="1"/>
                    <a:pt x="81" y="23"/>
                    <a:pt x="50" y="63"/>
                  </a:cubicBezTo>
                  <a:cubicBezTo>
                    <a:pt x="1" y="147"/>
                    <a:pt x="17" y="230"/>
                    <a:pt x="83" y="281"/>
                  </a:cubicBezTo>
                  <a:lnTo>
                    <a:pt x="901" y="881"/>
                  </a:lnTo>
                  <a:cubicBezTo>
                    <a:pt x="925" y="892"/>
                    <a:pt x="948" y="904"/>
                    <a:pt x="972" y="904"/>
                  </a:cubicBezTo>
                  <a:cubicBezTo>
                    <a:pt x="981" y="904"/>
                    <a:pt x="991" y="902"/>
                    <a:pt x="1001" y="897"/>
                  </a:cubicBezTo>
                  <a:cubicBezTo>
                    <a:pt x="1050" y="897"/>
                    <a:pt x="1101" y="881"/>
                    <a:pt x="1117" y="848"/>
                  </a:cubicBezTo>
                  <a:cubicBezTo>
                    <a:pt x="1168" y="763"/>
                    <a:pt x="1150" y="681"/>
                    <a:pt x="1084" y="630"/>
                  </a:cubicBezTo>
                  <a:lnTo>
                    <a:pt x="267" y="30"/>
                  </a:lnTo>
                  <a:cubicBezTo>
                    <a:pt x="241" y="10"/>
                    <a:pt x="209"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2;p46">
              <a:extLst>
                <a:ext uri="{FF2B5EF4-FFF2-40B4-BE49-F238E27FC236}">
                  <a16:creationId xmlns:a16="http://schemas.microsoft.com/office/drawing/2014/main" id="{CE9825FC-904C-8AB5-34DE-87BC37245BB5}"/>
                </a:ext>
              </a:extLst>
            </p:cNvPr>
            <p:cNvSpPr/>
            <p:nvPr/>
          </p:nvSpPr>
          <p:spPr>
            <a:xfrm>
              <a:off x="1733325" y="1802612"/>
              <a:ext cx="40364" cy="30554"/>
            </a:xfrm>
            <a:custGeom>
              <a:avLst/>
              <a:gdLst/>
              <a:ahLst/>
              <a:cxnLst/>
              <a:rect l="l" t="t" r="r" b="b"/>
              <a:pathLst>
                <a:path w="1185" h="897" extrusionOk="0">
                  <a:moveTo>
                    <a:pt x="177" y="1"/>
                  </a:moveTo>
                  <a:cubicBezTo>
                    <a:pt x="129" y="1"/>
                    <a:pt x="81" y="23"/>
                    <a:pt x="51" y="63"/>
                  </a:cubicBezTo>
                  <a:cubicBezTo>
                    <a:pt x="0" y="130"/>
                    <a:pt x="17" y="230"/>
                    <a:pt x="100" y="280"/>
                  </a:cubicBezTo>
                  <a:lnTo>
                    <a:pt x="918" y="863"/>
                  </a:lnTo>
                  <a:cubicBezTo>
                    <a:pt x="951" y="881"/>
                    <a:pt x="985" y="897"/>
                    <a:pt x="1018" y="897"/>
                  </a:cubicBezTo>
                  <a:cubicBezTo>
                    <a:pt x="1051" y="897"/>
                    <a:pt x="1101" y="863"/>
                    <a:pt x="1134" y="830"/>
                  </a:cubicBezTo>
                  <a:cubicBezTo>
                    <a:pt x="1185" y="763"/>
                    <a:pt x="1167" y="663"/>
                    <a:pt x="1101" y="614"/>
                  </a:cubicBezTo>
                  <a:lnTo>
                    <a:pt x="267" y="30"/>
                  </a:lnTo>
                  <a:cubicBezTo>
                    <a:pt x="240" y="10"/>
                    <a:pt x="209" y="1"/>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73;p46">
              <a:extLst>
                <a:ext uri="{FF2B5EF4-FFF2-40B4-BE49-F238E27FC236}">
                  <a16:creationId xmlns:a16="http://schemas.microsoft.com/office/drawing/2014/main" id="{2AA2B6AF-4BA2-98FE-5E56-BE2EAA756605}"/>
                </a:ext>
              </a:extLst>
            </p:cNvPr>
            <p:cNvSpPr/>
            <p:nvPr/>
          </p:nvSpPr>
          <p:spPr>
            <a:xfrm>
              <a:off x="2010496" y="1848631"/>
              <a:ext cx="30690" cy="38763"/>
            </a:xfrm>
            <a:custGeom>
              <a:avLst/>
              <a:gdLst/>
              <a:ahLst/>
              <a:cxnLst/>
              <a:rect l="l" t="t" r="r" b="b"/>
              <a:pathLst>
                <a:path w="901" h="1138" extrusionOk="0">
                  <a:moveTo>
                    <a:pt x="729" y="0"/>
                  </a:moveTo>
                  <a:cubicBezTo>
                    <a:pt x="680" y="0"/>
                    <a:pt x="631" y="23"/>
                    <a:pt x="601" y="63"/>
                  </a:cubicBezTo>
                  <a:lnTo>
                    <a:pt x="34" y="897"/>
                  </a:lnTo>
                  <a:cubicBezTo>
                    <a:pt x="0" y="913"/>
                    <a:pt x="0" y="964"/>
                    <a:pt x="0" y="997"/>
                  </a:cubicBezTo>
                  <a:cubicBezTo>
                    <a:pt x="0" y="1030"/>
                    <a:pt x="18" y="1080"/>
                    <a:pt x="67" y="1113"/>
                  </a:cubicBezTo>
                  <a:cubicBezTo>
                    <a:pt x="89" y="1130"/>
                    <a:pt x="115" y="1138"/>
                    <a:pt x="142" y="1138"/>
                  </a:cubicBezTo>
                  <a:cubicBezTo>
                    <a:pt x="195" y="1138"/>
                    <a:pt x="251" y="1108"/>
                    <a:pt x="284" y="1064"/>
                  </a:cubicBezTo>
                  <a:lnTo>
                    <a:pt x="851" y="230"/>
                  </a:lnTo>
                  <a:cubicBezTo>
                    <a:pt x="901" y="163"/>
                    <a:pt x="885" y="63"/>
                    <a:pt x="818" y="30"/>
                  </a:cubicBezTo>
                  <a:cubicBezTo>
                    <a:pt x="792" y="10"/>
                    <a:pt x="760"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74;p46">
              <a:extLst>
                <a:ext uri="{FF2B5EF4-FFF2-40B4-BE49-F238E27FC236}">
                  <a16:creationId xmlns:a16="http://schemas.microsoft.com/office/drawing/2014/main" id="{6EC417AC-CD53-3201-AE26-68E7C2E4B155}"/>
                </a:ext>
              </a:extLst>
            </p:cNvPr>
            <p:cNvSpPr/>
            <p:nvPr/>
          </p:nvSpPr>
          <p:spPr>
            <a:xfrm>
              <a:off x="2086048" y="1846757"/>
              <a:ext cx="21630" cy="25036"/>
            </a:xfrm>
            <a:custGeom>
              <a:avLst/>
              <a:gdLst/>
              <a:ahLst/>
              <a:cxnLst/>
              <a:rect l="l" t="t" r="r" b="b"/>
              <a:pathLst>
                <a:path w="635" h="735" extrusionOk="0">
                  <a:moveTo>
                    <a:pt x="201" y="1"/>
                  </a:moveTo>
                  <a:cubicBezTo>
                    <a:pt x="150" y="1"/>
                    <a:pt x="101" y="18"/>
                    <a:pt x="67" y="51"/>
                  </a:cubicBezTo>
                  <a:cubicBezTo>
                    <a:pt x="17" y="101"/>
                    <a:pt x="1" y="201"/>
                    <a:pt x="67" y="268"/>
                  </a:cubicBezTo>
                  <a:lnTo>
                    <a:pt x="517" y="734"/>
                  </a:lnTo>
                  <a:cubicBezTo>
                    <a:pt x="550" y="634"/>
                    <a:pt x="601" y="534"/>
                    <a:pt x="634" y="418"/>
                  </a:cubicBezTo>
                  <a:lnTo>
                    <a:pt x="283" y="51"/>
                  </a:lnTo>
                  <a:cubicBezTo>
                    <a:pt x="267" y="34"/>
                    <a:pt x="234" y="18"/>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5;p46">
              <a:extLst>
                <a:ext uri="{FF2B5EF4-FFF2-40B4-BE49-F238E27FC236}">
                  <a16:creationId xmlns:a16="http://schemas.microsoft.com/office/drawing/2014/main" id="{A5CD40A1-089E-8C0C-F3E6-84B4FC281D26}"/>
                </a:ext>
              </a:extLst>
            </p:cNvPr>
            <p:cNvSpPr/>
            <p:nvPr/>
          </p:nvSpPr>
          <p:spPr>
            <a:xfrm>
              <a:off x="1781013" y="1962231"/>
              <a:ext cx="31303" cy="38899"/>
            </a:xfrm>
            <a:custGeom>
              <a:avLst/>
              <a:gdLst/>
              <a:ahLst/>
              <a:cxnLst/>
              <a:rect l="l" t="t" r="r" b="b"/>
              <a:pathLst>
                <a:path w="919" h="1142" extrusionOk="0">
                  <a:moveTo>
                    <a:pt x="729" y="0"/>
                  </a:moveTo>
                  <a:cubicBezTo>
                    <a:pt x="681" y="0"/>
                    <a:pt x="632" y="23"/>
                    <a:pt x="601" y="63"/>
                  </a:cubicBezTo>
                  <a:lnTo>
                    <a:pt x="34" y="897"/>
                  </a:lnTo>
                  <a:cubicBezTo>
                    <a:pt x="18" y="930"/>
                    <a:pt x="1" y="964"/>
                    <a:pt x="1" y="997"/>
                  </a:cubicBezTo>
                  <a:cubicBezTo>
                    <a:pt x="1" y="1030"/>
                    <a:pt x="34" y="1080"/>
                    <a:pt x="67" y="1113"/>
                  </a:cubicBezTo>
                  <a:cubicBezTo>
                    <a:pt x="92" y="1132"/>
                    <a:pt x="122" y="1141"/>
                    <a:pt x="152" y="1141"/>
                  </a:cubicBezTo>
                  <a:cubicBezTo>
                    <a:pt x="202" y="1141"/>
                    <a:pt x="253" y="1115"/>
                    <a:pt x="285" y="1064"/>
                  </a:cubicBezTo>
                  <a:lnTo>
                    <a:pt x="868" y="230"/>
                  </a:lnTo>
                  <a:cubicBezTo>
                    <a:pt x="918" y="163"/>
                    <a:pt x="901" y="63"/>
                    <a:pt x="818" y="30"/>
                  </a:cubicBezTo>
                  <a:cubicBezTo>
                    <a:pt x="792" y="10"/>
                    <a:pt x="761"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6;p46">
              <a:extLst>
                <a:ext uri="{FF2B5EF4-FFF2-40B4-BE49-F238E27FC236}">
                  <a16:creationId xmlns:a16="http://schemas.microsoft.com/office/drawing/2014/main" id="{A785F75D-B630-FAB0-5A28-B338AAFB3305}"/>
                </a:ext>
              </a:extLst>
            </p:cNvPr>
            <p:cNvSpPr/>
            <p:nvPr/>
          </p:nvSpPr>
          <p:spPr>
            <a:xfrm>
              <a:off x="1894613" y="1998644"/>
              <a:ext cx="21630" cy="43362"/>
            </a:xfrm>
            <a:custGeom>
              <a:avLst/>
              <a:gdLst/>
              <a:ahLst/>
              <a:cxnLst/>
              <a:rect l="l" t="t" r="r" b="b"/>
              <a:pathLst>
                <a:path w="635" h="1273" extrusionOk="0">
                  <a:moveTo>
                    <a:pt x="170" y="0"/>
                  </a:moveTo>
                  <a:cubicBezTo>
                    <a:pt x="153" y="0"/>
                    <a:pt x="136" y="3"/>
                    <a:pt x="118" y="11"/>
                  </a:cubicBezTo>
                  <a:cubicBezTo>
                    <a:pt x="34" y="28"/>
                    <a:pt x="1" y="111"/>
                    <a:pt x="18" y="195"/>
                  </a:cubicBezTo>
                  <a:lnTo>
                    <a:pt x="318" y="1162"/>
                  </a:lnTo>
                  <a:cubicBezTo>
                    <a:pt x="334" y="1195"/>
                    <a:pt x="351" y="1228"/>
                    <a:pt x="367" y="1244"/>
                  </a:cubicBezTo>
                  <a:cubicBezTo>
                    <a:pt x="397" y="1264"/>
                    <a:pt x="427" y="1272"/>
                    <a:pt x="453" y="1272"/>
                  </a:cubicBezTo>
                  <a:cubicBezTo>
                    <a:pt x="471" y="1272"/>
                    <a:pt x="487" y="1268"/>
                    <a:pt x="501" y="1262"/>
                  </a:cubicBezTo>
                  <a:cubicBezTo>
                    <a:pt x="585" y="1244"/>
                    <a:pt x="634" y="1162"/>
                    <a:pt x="618" y="1078"/>
                  </a:cubicBezTo>
                  <a:lnTo>
                    <a:pt x="318" y="111"/>
                  </a:lnTo>
                  <a:cubicBezTo>
                    <a:pt x="292" y="45"/>
                    <a:pt x="23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7;p46">
              <a:extLst>
                <a:ext uri="{FF2B5EF4-FFF2-40B4-BE49-F238E27FC236}">
                  <a16:creationId xmlns:a16="http://schemas.microsoft.com/office/drawing/2014/main" id="{1BFF0E8E-4741-2391-F8ED-EF837FAD60E9}"/>
                </a:ext>
              </a:extLst>
            </p:cNvPr>
            <p:cNvSpPr/>
            <p:nvPr/>
          </p:nvSpPr>
          <p:spPr>
            <a:xfrm>
              <a:off x="1994588" y="1630526"/>
              <a:ext cx="30690" cy="38933"/>
            </a:xfrm>
            <a:custGeom>
              <a:avLst/>
              <a:gdLst/>
              <a:ahLst/>
              <a:cxnLst/>
              <a:rect l="l" t="t" r="r" b="b"/>
              <a:pathLst>
                <a:path w="901" h="1143" extrusionOk="0">
                  <a:moveTo>
                    <a:pt x="729" y="0"/>
                  </a:moveTo>
                  <a:cubicBezTo>
                    <a:pt x="680" y="0"/>
                    <a:pt x="631" y="23"/>
                    <a:pt x="601" y="63"/>
                  </a:cubicBezTo>
                  <a:lnTo>
                    <a:pt x="34" y="897"/>
                  </a:lnTo>
                  <a:cubicBezTo>
                    <a:pt x="0" y="930"/>
                    <a:pt x="0" y="964"/>
                    <a:pt x="0" y="997"/>
                  </a:cubicBezTo>
                  <a:cubicBezTo>
                    <a:pt x="0" y="1046"/>
                    <a:pt x="34" y="1080"/>
                    <a:pt x="67" y="1113"/>
                  </a:cubicBezTo>
                  <a:cubicBezTo>
                    <a:pt x="93" y="1133"/>
                    <a:pt x="125" y="1142"/>
                    <a:pt x="156" y="1142"/>
                  </a:cubicBezTo>
                  <a:cubicBezTo>
                    <a:pt x="205" y="1142"/>
                    <a:pt x="254" y="1120"/>
                    <a:pt x="285" y="1080"/>
                  </a:cubicBezTo>
                  <a:lnTo>
                    <a:pt x="851" y="246"/>
                  </a:lnTo>
                  <a:cubicBezTo>
                    <a:pt x="901" y="179"/>
                    <a:pt x="885" y="79"/>
                    <a:pt x="818" y="30"/>
                  </a:cubicBezTo>
                  <a:cubicBezTo>
                    <a:pt x="792" y="10"/>
                    <a:pt x="760"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78;p46">
              <a:extLst>
                <a:ext uri="{FF2B5EF4-FFF2-40B4-BE49-F238E27FC236}">
                  <a16:creationId xmlns:a16="http://schemas.microsoft.com/office/drawing/2014/main" id="{0512E6D9-9985-E0AB-00F6-471B73A73374}"/>
                </a:ext>
              </a:extLst>
            </p:cNvPr>
            <p:cNvSpPr/>
            <p:nvPr/>
          </p:nvSpPr>
          <p:spPr>
            <a:xfrm>
              <a:off x="1873017" y="1915803"/>
              <a:ext cx="198857" cy="26433"/>
            </a:xfrm>
            <a:custGeom>
              <a:avLst/>
              <a:gdLst/>
              <a:ahLst/>
              <a:cxnLst/>
              <a:rect l="l" t="t" r="r" b="b"/>
              <a:pathLst>
                <a:path w="5838" h="776" extrusionOk="0">
                  <a:moveTo>
                    <a:pt x="2530" y="0"/>
                  </a:moveTo>
                  <a:cubicBezTo>
                    <a:pt x="1121" y="0"/>
                    <a:pt x="107" y="581"/>
                    <a:pt x="52" y="608"/>
                  </a:cubicBezTo>
                  <a:cubicBezTo>
                    <a:pt x="18" y="626"/>
                    <a:pt x="1" y="692"/>
                    <a:pt x="18" y="726"/>
                  </a:cubicBezTo>
                  <a:cubicBezTo>
                    <a:pt x="34" y="759"/>
                    <a:pt x="68" y="775"/>
                    <a:pt x="101" y="775"/>
                  </a:cubicBezTo>
                  <a:cubicBezTo>
                    <a:pt x="118" y="775"/>
                    <a:pt x="134" y="775"/>
                    <a:pt x="152" y="759"/>
                  </a:cubicBezTo>
                  <a:cubicBezTo>
                    <a:pt x="152" y="759"/>
                    <a:pt x="1166" y="189"/>
                    <a:pt x="2544" y="189"/>
                  </a:cubicBezTo>
                  <a:cubicBezTo>
                    <a:pt x="2833" y="189"/>
                    <a:pt x="3138" y="214"/>
                    <a:pt x="3453" y="275"/>
                  </a:cubicBezTo>
                  <a:cubicBezTo>
                    <a:pt x="3912" y="367"/>
                    <a:pt x="4337" y="409"/>
                    <a:pt x="4724" y="409"/>
                  </a:cubicBezTo>
                  <a:cubicBezTo>
                    <a:pt x="5112" y="409"/>
                    <a:pt x="5462" y="367"/>
                    <a:pt x="5770" y="292"/>
                  </a:cubicBezTo>
                  <a:cubicBezTo>
                    <a:pt x="5754" y="259"/>
                    <a:pt x="5754" y="226"/>
                    <a:pt x="5754" y="192"/>
                  </a:cubicBezTo>
                  <a:lnTo>
                    <a:pt x="5754" y="175"/>
                  </a:lnTo>
                  <a:cubicBezTo>
                    <a:pt x="5754" y="175"/>
                    <a:pt x="5788" y="159"/>
                    <a:pt x="5837" y="92"/>
                  </a:cubicBezTo>
                  <a:lnTo>
                    <a:pt x="5837" y="92"/>
                  </a:lnTo>
                  <a:cubicBezTo>
                    <a:pt x="5522" y="171"/>
                    <a:pt x="5157" y="217"/>
                    <a:pt x="4741" y="217"/>
                  </a:cubicBezTo>
                  <a:cubicBezTo>
                    <a:pt x="4364" y="217"/>
                    <a:pt x="3946" y="179"/>
                    <a:pt x="3487" y="92"/>
                  </a:cubicBezTo>
                  <a:cubicBezTo>
                    <a:pt x="3153" y="27"/>
                    <a:pt x="2832" y="0"/>
                    <a:pt x="2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79;p46">
              <a:extLst>
                <a:ext uri="{FF2B5EF4-FFF2-40B4-BE49-F238E27FC236}">
                  <a16:creationId xmlns:a16="http://schemas.microsoft.com/office/drawing/2014/main" id="{7E3B8E1D-C573-813E-C2D3-8D271C3AE659}"/>
                </a:ext>
              </a:extLst>
            </p:cNvPr>
            <p:cNvSpPr/>
            <p:nvPr/>
          </p:nvSpPr>
          <p:spPr>
            <a:xfrm>
              <a:off x="1852579" y="1701343"/>
              <a:ext cx="168746" cy="62539"/>
            </a:xfrm>
            <a:custGeom>
              <a:avLst/>
              <a:gdLst/>
              <a:ahLst/>
              <a:cxnLst/>
              <a:rect l="l" t="t" r="r" b="b"/>
              <a:pathLst>
                <a:path w="4954" h="1836" extrusionOk="0">
                  <a:moveTo>
                    <a:pt x="107" y="0"/>
                  </a:moveTo>
                  <a:cubicBezTo>
                    <a:pt x="82" y="0"/>
                    <a:pt x="55" y="14"/>
                    <a:pt x="34" y="34"/>
                  </a:cubicBezTo>
                  <a:cubicBezTo>
                    <a:pt x="1" y="85"/>
                    <a:pt x="18" y="134"/>
                    <a:pt x="51" y="168"/>
                  </a:cubicBezTo>
                  <a:cubicBezTo>
                    <a:pt x="151" y="235"/>
                    <a:pt x="2419" y="1835"/>
                    <a:pt x="3520" y="1835"/>
                  </a:cubicBezTo>
                  <a:cubicBezTo>
                    <a:pt x="4687" y="1835"/>
                    <a:pt x="4936" y="585"/>
                    <a:pt x="4936" y="568"/>
                  </a:cubicBezTo>
                  <a:cubicBezTo>
                    <a:pt x="4954" y="519"/>
                    <a:pt x="4920" y="468"/>
                    <a:pt x="4870" y="468"/>
                  </a:cubicBezTo>
                  <a:cubicBezTo>
                    <a:pt x="4861" y="465"/>
                    <a:pt x="4853" y="464"/>
                    <a:pt x="4844" y="464"/>
                  </a:cubicBezTo>
                  <a:cubicBezTo>
                    <a:pt x="4804" y="464"/>
                    <a:pt x="4767" y="494"/>
                    <a:pt x="4754" y="535"/>
                  </a:cubicBezTo>
                  <a:cubicBezTo>
                    <a:pt x="4754" y="552"/>
                    <a:pt x="4536" y="1653"/>
                    <a:pt x="3520" y="1653"/>
                  </a:cubicBezTo>
                  <a:cubicBezTo>
                    <a:pt x="2469" y="1653"/>
                    <a:pt x="185" y="34"/>
                    <a:pt x="151" y="18"/>
                  </a:cubicBezTo>
                  <a:cubicBezTo>
                    <a:pt x="139" y="6"/>
                    <a:pt x="123" y="0"/>
                    <a:pt x="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80;p46">
              <a:extLst>
                <a:ext uri="{FF2B5EF4-FFF2-40B4-BE49-F238E27FC236}">
                  <a16:creationId xmlns:a16="http://schemas.microsoft.com/office/drawing/2014/main" id="{4A077FA6-B3D4-DE4F-7E32-A82CD9972DB7}"/>
                </a:ext>
              </a:extLst>
            </p:cNvPr>
            <p:cNvSpPr/>
            <p:nvPr/>
          </p:nvSpPr>
          <p:spPr>
            <a:xfrm>
              <a:off x="1704371" y="1242481"/>
              <a:ext cx="362391" cy="315214"/>
            </a:xfrm>
            <a:custGeom>
              <a:avLst/>
              <a:gdLst/>
              <a:ahLst/>
              <a:cxnLst/>
              <a:rect l="l" t="t" r="r" b="b"/>
              <a:pathLst>
                <a:path w="10639" h="9254" extrusionOk="0">
                  <a:moveTo>
                    <a:pt x="5297" y="1"/>
                  </a:moveTo>
                  <a:cubicBezTo>
                    <a:pt x="4388" y="1"/>
                    <a:pt x="3889" y="788"/>
                    <a:pt x="3535" y="817"/>
                  </a:cubicBezTo>
                  <a:cubicBezTo>
                    <a:pt x="3102" y="866"/>
                    <a:pt x="2351" y="866"/>
                    <a:pt x="1968" y="1433"/>
                  </a:cubicBezTo>
                  <a:cubicBezTo>
                    <a:pt x="1501" y="2151"/>
                    <a:pt x="1917" y="2734"/>
                    <a:pt x="1334" y="2784"/>
                  </a:cubicBezTo>
                  <a:cubicBezTo>
                    <a:pt x="750" y="2851"/>
                    <a:pt x="167" y="3351"/>
                    <a:pt x="183" y="3885"/>
                  </a:cubicBezTo>
                  <a:cubicBezTo>
                    <a:pt x="200" y="4418"/>
                    <a:pt x="517" y="4868"/>
                    <a:pt x="300" y="5101"/>
                  </a:cubicBezTo>
                  <a:cubicBezTo>
                    <a:pt x="83" y="5335"/>
                    <a:pt x="0" y="6720"/>
                    <a:pt x="867" y="6986"/>
                  </a:cubicBezTo>
                  <a:cubicBezTo>
                    <a:pt x="2039" y="7350"/>
                    <a:pt x="889" y="9070"/>
                    <a:pt x="2990" y="9070"/>
                  </a:cubicBezTo>
                  <a:cubicBezTo>
                    <a:pt x="3010" y="9070"/>
                    <a:pt x="3031" y="9070"/>
                    <a:pt x="3051" y="9070"/>
                  </a:cubicBezTo>
                  <a:cubicBezTo>
                    <a:pt x="3141" y="9069"/>
                    <a:pt x="3233" y="9069"/>
                    <a:pt x="3325" y="9069"/>
                  </a:cubicBezTo>
                  <a:cubicBezTo>
                    <a:pt x="5252" y="9069"/>
                    <a:pt x="7620" y="9221"/>
                    <a:pt x="7620" y="9221"/>
                  </a:cubicBezTo>
                  <a:cubicBezTo>
                    <a:pt x="7620" y="9221"/>
                    <a:pt x="7790" y="9254"/>
                    <a:pt x="8026" y="9254"/>
                  </a:cubicBezTo>
                  <a:cubicBezTo>
                    <a:pt x="8540" y="9254"/>
                    <a:pt x="9364" y="9097"/>
                    <a:pt x="9421" y="8103"/>
                  </a:cubicBezTo>
                  <a:cubicBezTo>
                    <a:pt x="9454" y="7487"/>
                    <a:pt x="9538" y="7587"/>
                    <a:pt x="10088" y="7053"/>
                  </a:cubicBezTo>
                  <a:cubicBezTo>
                    <a:pt x="10639" y="6519"/>
                    <a:pt x="10639" y="6302"/>
                    <a:pt x="10505" y="5819"/>
                  </a:cubicBezTo>
                  <a:cubicBezTo>
                    <a:pt x="10388" y="5335"/>
                    <a:pt x="9905" y="5168"/>
                    <a:pt x="10138" y="4719"/>
                  </a:cubicBezTo>
                  <a:cubicBezTo>
                    <a:pt x="10472" y="4118"/>
                    <a:pt x="10372" y="3100"/>
                    <a:pt x="9672" y="2700"/>
                  </a:cubicBezTo>
                  <a:cubicBezTo>
                    <a:pt x="8987" y="2317"/>
                    <a:pt x="8921" y="2317"/>
                    <a:pt x="8921" y="1933"/>
                  </a:cubicBezTo>
                  <a:cubicBezTo>
                    <a:pt x="8921" y="1441"/>
                    <a:pt x="8436" y="660"/>
                    <a:pt x="7437" y="660"/>
                  </a:cubicBezTo>
                  <a:cubicBezTo>
                    <a:pt x="7388" y="660"/>
                    <a:pt x="7338" y="662"/>
                    <a:pt x="7286" y="666"/>
                  </a:cubicBezTo>
                  <a:cubicBezTo>
                    <a:pt x="7209" y="673"/>
                    <a:pt x="7140" y="676"/>
                    <a:pt x="7076" y="676"/>
                  </a:cubicBezTo>
                  <a:cubicBezTo>
                    <a:pt x="6356" y="676"/>
                    <a:pt x="6432" y="267"/>
                    <a:pt x="5819" y="83"/>
                  </a:cubicBezTo>
                  <a:cubicBezTo>
                    <a:pt x="5631" y="25"/>
                    <a:pt x="5458" y="1"/>
                    <a:pt x="5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81;p46">
              <a:extLst>
                <a:ext uri="{FF2B5EF4-FFF2-40B4-BE49-F238E27FC236}">
                  <a16:creationId xmlns:a16="http://schemas.microsoft.com/office/drawing/2014/main" id="{0EC775B8-68B8-ADAE-2B3B-922AABDAD850}"/>
                </a:ext>
              </a:extLst>
            </p:cNvPr>
            <p:cNvSpPr/>
            <p:nvPr/>
          </p:nvSpPr>
          <p:spPr>
            <a:xfrm>
              <a:off x="1984949" y="1432654"/>
              <a:ext cx="35118" cy="62641"/>
            </a:xfrm>
            <a:custGeom>
              <a:avLst/>
              <a:gdLst/>
              <a:ahLst/>
              <a:cxnLst/>
              <a:rect l="l" t="t" r="r" b="b"/>
              <a:pathLst>
                <a:path w="1031" h="1839" extrusionOk="0">
                  <a:moveTo>
                    <a:pt x="450" y="0"/>
                  </a:moveTo>
                  <a:cubicBezTo>
                    <a:pt x="223" y="0"/>
                    <a:pt x="1" y="252"/>
                    <a:pt x="1" y="252"/>
                  </a:cubicBezTo>
                  <a:lnTo>
                    <a:pt x="83" y="1820"/>
                  </a:lnTo>
                  <a:cubicBezTo>
                    <a:pt x="137" y="1833"/>
                    <a:pt x="188" y="1839"/>
                    <a:pt x="237" y="1839"/>
                  </a:cubicBezTo>
                  <a:cubicBezTo>
                    <a:pt x="863" y="1839"/>
                    <a:pt x="1030" y="794"/>
                    <a:pt x="768" y="252"/>
                  </a:cubicBezTo>
                  <a:cubicBezTo>
                    <a:pt x="679" y="63"/>
                    <a:pt x="564" y="0"/>
                    <a:pt x="450"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82;p46">
              <a:extLst>
                <a:ext uri="{FF2B5EF4-FFF2-40B4-BE49-F238E27FC236}">
                  <a16:creationId xmlns:a16="http://schemas.microsoft.com/office/drawing/2014/main" id="{849DBE58-B977-69F9-B457-2C40ED7B14CB}"/>
                </a:ext>
              </a:extLst>
            </p:cNvPr>
            <p:cNvSpPr/>
            <p:nvPr/>
          </p:nvSpPr>
          <p:spPr>
            <a:xfrm>
              <a:off x="1957085" y="1479831"/>
              <a:ext cx="61381" cy="61381"/>
            </a:xfrm>
            <a:custGeom>
              <a:avLst/>
              <a:gdLst/>
              <a:ahLst/>
              <a:cxnLst/>
              <a:rect l="l" t="t" r="r" b="b"/>
              <a:pathLst>
                <a:path w="1802" h="1802" extrusionOk="0">
                  <a:moveTo>
                    <a:pt x="901" y="1"/>
                  </a:moveTo>
                  <a:cubicBezTo>
                    <a:pt x="885" y="68"/>
                    <a:pt x="901" y="118"/>
                    <a:pt x="952" y="152"/>
                  </a:cubicBezTo>
                  <a:cubicBezTo>
                    <a:pt x="1052" y="152"/>
                    <a:pt x="1152" y="185"/>
                    <a:pt x="1235" y="218"/>
                  </a:cubicBezTo>
                  <a:cubicBezTo>
                    <a:pt x="1486" y="352"/>
                    <a:pt x="1652" y="601"/>
                    <a:pt x="1652" y="901"/>
                  </a:cubicBezTo>
                  <a:cubicBezTo>
                    <a:pt x="1652" y="1319"/>
                    <a:pt x="1319" y="1652"/>
                    <a:pt x="901" y="1652"/>
                  </a:cubicBezTo>
                  <a:cubicBezTo>
                    <a:pt x="485" y="1652"/>
                    <a:pt x="152" y="1319"/>
                    <a:pt x="152" y="901"/>
                  </a:cubicBezTo>
                  <a:cubicBezTo>
                    <a:pt x="152" y="601"/>
                    <a:pt x="318" y="352"/>
                    <a:pt x="585" y="234"/>
                  </a:cubicBezTo>
                  <a:lnTo>
                    <a:pt x="485" y="101"/>
                  </a:lnTo>
                  <a:cubicBezTo>
                    <a:pt x="218" y="268"/>
                    <a:pt x="1" y="568"/>
                    <a:pt x="1" y="901"/>
                  </a:cubicBezTo>
                  <a:cubicBezTo>
                    <a:pt x="1" y="1402"/>
                    <a:pt x="401" y="1802"/>
                    <a:pt x="901" y="1802"/>
                  </a:cubicBezTo>
                  <a:cubicBezTo>
                    <a:pt x="1402" y="1802"/>
                    <a:pt x="1802" y="1402"/>
                    <a:pt x="1802" y="901"/>
                  </a:cubicBezTo>
                  <a:cubicBezTo>
                    <a:pt x="1802" y="535"/>
                    <a:pt x="1568" y="218"/>
                    <a:pt x="1252" y="85"/>
                  </a:cubicBezTo>
                  <a:cubicBezTo>
                    <a:pt x="1152" y="34"/>
                    <a:pt x="1035" y="1"/>
                    <a:pt x="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83;p46">
              <a:extLst>
                <a:ext uri="{FF2B5EF4-FFF2-40B4-BE49-F238E27FC236}">
                  <a16:creationId xmlns:a16="http://schemas.microsoft.com/office/drawing/2014/main" id="{8A7EB629-3877-1CA7-511C-B2631BCC4D81}"/>
                </a:ext>
              </a:extLst>
            </p:cNvPr>
            <p:cNvSpPr/>
            <p:nvPr/>
          </p:nvSpPr>
          <p:spPr>
            <a:xfrm>
              <a:off x="1828735" y="1513383"/>
              <a:ext cx="116494" cy="101711"/>
            </a:xfrm>
            <a:custGeom>
              <a:avLst/>
              <a:gdLst/>
              <a:ahLst/>
              <a:cxnLst/>
              <a:rect l="l" t="t" r="r" b="b"/>
              <a:pathLst>
                <a:path w="3420" h="2986" extrusionOk="0">
                  <a:moveTo>
                    <a:pt x="301" y="0"/>
                  </a:moveTo>
                  <a:cubicBezTo>
                    <a:pt x="501" y="617"/>
                    <a:pt x="485" y="1635"/>
                    <a:pt x="0" y="2168"/>
                  </a:cubicBezTo>
                  <a:cubicBezTo>
                    <a:pt x="940" y="2790"/>
                    <a:pt x="1655" y="2985"/>
                    <a:pt x="2181" y="2985"/>
                  </a:cubicBezTo>
                  <a:cubicBezTo>
                    <a:pt x="3066" y="2985"/>
                    <a:pt x="3419" y="2435"/>
                    <a:pt x="3419" y="2435"/>
                  </a:cubicBezTo>
                  <a:lnTo>
                    <a:pt x="3353" y="850"/>
                  </a:lnTo>
                  <a:cubicBezTo>
                    <a:pt x="3281" y="856"/>
                    <a:pt x="3207" y="859"/>
                    <a:pt x="3133" y="859"/>
                  </a:cubicBezTo>
                  <a:cubicBezTo>
                    <a:pt x="2396" y="859"/>
                    <a:pt x="1560" y="576"/>
                    <a:pt x="985" y="334"/>
                  </a:cubicBezTo>
                  <a:cubicBezTo>
                    <a:pt x="918" y="317"/>
                    <a:pt x="851" y="283"/>
                    <a:pt x="785" y="250"/>
                  </a:cubicBezTo>
                  <a:cubicBezTo>
                    <a:pt x="485" y="67"/>
                    <a:pt x="301" y="0"/>
                    <a:pt x="301"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4;p46">
              <a:extLst>
                <a:ext uri="{FF2B5EF4-FFF2-40B4-BE49-F238E27FC236}">
                  <a16:creationId xmlns:a16="http://schemas.microsoft.com/office/drawing/2014/main" id="{8723F19E-C56A-1FFE-A7ED-6797189375F2}"/>
                </a:ext>
              </a:extLst>
            </p:cNvPr>
            <p:cNvSpPr/>
            <p:nvPr/>
          </p:nvSpPr>
          <p:spPr>
            <a:xfrm>
              <a:off x="1817971" y="1580964"/>
              <a:ext cx="169836" cy="119287"/>
            </a:xfrm>
            <a:custGeom>
              <a:avLst/>
              <a:gdLst/>
              <a:ahLst/>
              <a:cxnLst/>
              <a:rect l="l" t="t" r="r" b="b"/>
              <a:pathLst>
                <a:path w="4986" h="3502" extrusionOk="0">
                  <a:moveTo>
                    <a:pt x="601" y="0"/>
                  </a:moveTo>
                  <a:cubicBezTo>
                    <a:pt x="601" y="0"/>
                    <a:pt x="367" y="151"/>
                    <a:pt x="0" y="367"/>
                  </a:cubicBezTo>
                  <a:cubicBezTo>
                    <a:pt x="405" y="1793"/>
                    <a:pt x="1809" y="3501"/>
                    <a:pt x="3398" y="3501"/>
                  </a:cubicBezTo>
                  <a:cubicBezTo>
                    <a:pt x="3575" y="3501"/>
                    <a:pt x="3755" y="3480"/>
                    <a:pt x="3935" y="3435"/>
                  </a:cubicBezTo>
                  <a:cubicBezTo>
                    <a:pt x="4985" y="3186"/>
                    <a:pt x="4536" y="1652"/>
                    <a:pt x="4185" y="434"/>
                  </a:cubicBezTo>
                  <a:cubicBezTo>
                    <a:pt x="4018" y="351"/>
                    <a:pt x="3885" y="267"/>
                    <a:pt x="3751" y="167"/>
                  </a:cubicBezTo>
                  <a:lnTo>
                    <a:pt x="3751" y="151"/>
                  </a:lnTo>
                  <a:lnTo>
                    <a:pt x="3735" y="151"/>
                  </a:lnTo>
                  <a:lnTo>
                    <a:pt x="601" y="0"/>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85;p46">
              <a:extLst>
                <a:ext uri="{FF2B5EF4-FFF2-40B4-BE49-F238E27FC236}">
                  <a16:creationId xmlns:a16="http://schemas.microsoft.com/office/drawing/2014/main" id="{F06F60C8-0393-767B-0019-6AD3081AEC42}"/>
                </a:ext>
              </a:extLst>
            </p:cNvPr>
            <p:cNvSpPr/>
            <p:nvPr/>
          </p:nvSpPr>
          <p:spPr>
            <a:xfrm>
              <a:off x="1819640" y="1579023"/>
              <a:ext cx="10866" cy="11036"/>
            </a:xfrm>
            <a:custGeom>
              <a:avLst/>
              <a:gdLst/>
              <a:ahLst/>
              <a:cxnLst/>
              <a:rect l="l" t="t" r="r" b="b"/>
              <a:pathLst>
                <a:path w="319" h="324" extrusionOk="0">
                  <a:moveTo>
                    <a:pt x="161" y="1"/>
                  </a:moveTo>
                  <a:cubicBezTo>
                    <a:pt x="146" y="1"/>
                    <a:pt x="131" y="3"/>
                    <a:pt x="118" y="8"/>
                  </a:cubicBezTo>
                  <a:lnTo>
                    <a:pt x="85" y="8"/>
                  </a:lnTo>
                  <a:lnTo>
                    <a:pt x="67" y="24"/>
                  </a:lnTo>
                  <a:cubicBezTo>
                    <a:pt x="51" y="24"/>
                    <a:pt x="51" y="41"/>
                    <a:pt x="34" y="41"/>
                  </a:cubicBezTo>
                  <a:cubicBezTo>
                    <a:pt x="18" y="74"/>
                    <a:pt x="1" y="124"/>
                    <a:pt x="1" y="157"/>
                  </a:cubicBezTo>
                  <a:cubicBezTo>
                    <a:pt x="1" y="208"/>
                    <a:pt x="18" y="241"/>
                    <a:pt x="34" y="274"/>
                  </a:cubicBezTo>
                  <a:cubicBezTo>
                    <a:pt x="51" y="274"/>
                    <a:pt x="51" y="291"/>
                    <a:pt x="67" y="291"/>
                  </a:cubicBezTo>
                  <a:lnTo>
                    <a:pt x="85" y="308"/>
                  </a:lnTo>
                  <a:lnTo>
                    <a:pt x="118" y="308"/>
                  </a:lnTo>
                  <a:cubicBezTo>
                    <a:pt x="134" y="324"/>
                    <a:pt x="134" y="324"/>
                    <a:pt x="151" y="324"/>
                  </a:cubicBezTo>
                  <a:cubicBezTo>
                    <a:pt x="201" y="324"/>
                    <a:pt x="234" y="308"/>
                    <a:pt x="267" y="274"/>
                  </a:cubicBezTo>
                  <a:cubicBezTo>
                    <a:pt x="301" y="241"/>
                    <a:pt x="318" y="208"/>
                    <a:pt x="318" y="157"/>
                  </a:cubicBezTo>
                  <a:cubicBezTo>
                    <a:pt x="318" y="124"/>
                    <a:pt x="301" y="74"/>
                    <a:pt x="267" y="41"/>
                  </a:cubicBezTo>
                  <a:cubicBezTo>
                    <a:pt x="243" y="17"/>
                    <a:pt x="20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86;p46">
              <a:extLst>
                <a:ext uri="{FF2B5EF4-FFF2-40B4-BE49-F238E27FC236}">
                  <a16:creationId xmlns:a16="http://schemas.microsoft.com/office/drawing/2014/main" id="{4B965CB9-CD79-B479-555E-50AA83B6521A}"/>
                </a:ext>
              </a:extLst>
            </p:cNvPr>
            <p:cNvSpPr/>
            <p:nvPr/>
          </p:nvSpPr>
          <p:spPr>
            <a:xfrm>
              <a:off x="1827066" y="1589752"/>
              <a:ext cx="135739" cy="78684"/>
            </a:xfrm>
            <a:custGeom>
              <a:avLst/>
              <a:gdLst/>
              <a:ahLst/>
              <a:cxnLst/>
              <a:rect l="l" t="t" r="r" b="b"/>
              <a:pathLst>
                <a:path w="3985" h="2310" extrusionOk="0">
                  <a:moveTo>
                    <a:pt x="182" y="0"/>
                  </a:moveTo>
                  <a:cubicBezTo>
                    <a:pt x="147" y="0"/>
                    <a:pt x="112" y="13"/>
                    <a:pt x="83" y="42"/>
                  </a:cubicBezTo>
                  <a:cubicBezTo>
                    <a:pt x="0" y="93"/>
                    <a:pt x="0" y="193"/>
                    <a:pt x="49" y="260"/>
                  </a:cubicBezTo>
                  <a:cubicBezTo>
                    <a:pt x="83" y="293"/>
                    <a:pt x="133" y="326"/>
                    <a:pt x="183" y="326"/>
                  </a:cubicBezTo>
                  <a:cubicBezTo>
                    <a:pt x="216" y="326"/>
                    <a:pt x="249" y="309"/>
                    <a:pt x="283" y="293"/>
                  </a:cubicBezTo>
                  <a:cubicBezTo>
                    <a:pt x="350" y="226"/>
                    <a:pt x="350" y="126"/>
                    <a:pt x="300" y="60"/>
                  </a:cubicBezTo>
                  <a:cubicBezTo>
                    <a:pt x="272" y="22"/>
                    <a:pt x="227" y="0"/>
                    <a:pt x="182" y="0"/>
                  </a:cubicBezTo>
                  <a:close/>
                  <a:moveTo>
                    <a:pt x="3689" y="65"/>
                  </a:moveTo>
                  <a:cubicBezTo>
                    <a:pt x="3671" y="65"/>
                    <a:pt x="3653" y="68"/>
                    <a:pt x="3635" y="76"/>
                  </a:cubicBezTo>
                  <a:cubicBezTo>
                    <a:pt x="3551" y="93"/>
                    <a:pt x="3502" y="176"/>
                    <a:pt x="3518" y="260"/>
                  </a:cubicBezTo>
                  <a:cubicBezTo>
                    <a:pt x="3551" y="342"/>
                    <a:pt x="3602" y="376"/>
                    <a:pt x="3684" y="376"/>
                  </a:cubicBezTo>
                  <a:lnTo>
                    <a:pt x="3718" y="376"/>
                  </a:lnTo>
                  <a:cubicBezTo>
                    <a:pt x="3802" y="360"/>
                    <a:pt x="3851" y="260"/>
                    <a:pt x="3835" y="176"/>
                  </a:cubicBezTo>
                  <a:cubicBezTo>
                    <a:pt x="3822" y="110"/>
                    <a:pt x="3757" y="65"/>
                    <a:pt x="3689" y="65"/>
                  </a:cubicBezTo>
                  <a:close/>
                  <a:moveTo>
                    <a:pt x="439" y="307"/>
                  </a:moveTo>
                  <a:cubicBezTo>
                    <a:pt x="402" y="307"/>
                    <a:pt x="364" y="320"/>
                    <a:pt x="334" y="342"/>
                  </a:cubicBezTo>
                  <a:cubicBezTo>
                    <a:pt x="267" y="409"/>
                    <a:pt x="249" y="509"/>
                    <a:pt x="316" y="576"/>
                  </a:cubicBezTo>
                  <a:cubicBezTo>
                    <a:pt x="350" y="609"/>
                    <a:pt x="383" y="626"/>
                    <a:pt x="434" y="626"/>
                  </a:cubicBezTo>
                  <a:cubicBezTo>
                    <a:pt x="467" y="626"/>
                    <a:pt x="500" y="609"/>
                    <a:pt x="534" y="593"/>
                  </a:cubicBezTo>
                  <a:cubicBezTo>
                    <a:pt x="600" y="526"/>
                    <a:pt x="616" y="426"/>
                    <a:pt x="550" y="360"/>
                  </a:cubicBezTo>
                  <a:cubicBezTo>
                    <a:pt x="523" y="324"/>
                    <a:pt x="482" y="307"/>
                    <a:pt x="439" y="307"/>
                  </a:cubicBezTo>
                  <a:close/>
                  <a:moveTo>
                    <a:pt x="3768" y="456"/>
                  </a:moveTo>
                  <a:cubicBezTo>
                    <a:pt x="3757" y="456"/>
                    <a:pt x="3746" y="457"/>
                    <a:pt x="3735" y="460"/>
                  </a:cubicBezTo>
                  <a:cubicBezTo>
                    <a:pt x="3651" y="476"/>
                    <a:pt x="3602" y="560"/>
                    <a:pt x="3618" y="642"/>
                  </a:cubicBezTo>
                  <a:cubicBezTo>
                    <a:pt x="3618" y="727"/>
                    <a:pt x="3702" y="776"/>
                    <a:pt x="3768" y="776"/>
                  </a:cubicBezTo>
                  <a:lnTo>
                    <a:pt x="3802" y="776"/>
                  </a:lnTo>
                  <a:cubicBezTo>
                    <a:pt x="3885" y="760"/>
                    <a:pt x="3935" y="676"/>
                    <a:pt x="3918" y="576"/>
                  </a:cubicBezTo>
                  <a:cubicBezTo>
                    <a:pt x="3904" y="504"/>
                    <a:pt x="3839" y="456"/>
                    <a:pt x="3768" y="456"/>
                  </a:cubicBezTo>
                  <a:close/>
                  <a:moveTo>
                    <a:pt x="690" y="607"/>
                  </a:moveTo>
                  <a:cubicBezTo>
                    <a:pt x="652" y="607"/>
                    <a:pt x="614" y="620"/>
                    <a:pt x="583" y="642"/>
                  </a:cubicBezTo>
                  <a:cubicBezTo>
                    <a:pt x="534" y="709"/>
                    <a:pt x="516" y="809"/>
                    <a:pt x="583" y="876"/>
                  </a:cubicBezTo>
                  <a:cubicBezTo>
                    <a:pt x="616" y="909"/>
                    <a:pt x="650" y="927"/>
                    <a:pt x="700" y="927"/>
                  </a:cubicBezTo>
                  <a:cubicBezTo>
                    <a:pt x="734" y="927"/>
                    <a:pt x="783" y="909"/>
                    <a:pt x="816" y="876"/>
                  </a:cubicBezTo>
                  <a:cubicBezTo>
                    <a:pt x="867" y="827"/>
                    <a:pt x="883" y="727"/>
                    <a:pt x="816" y="660"/>
                  </a:cubicBezTo>
                  <a:cubicBezTo>
                    <a:pt x="781" y="624"/>
                    <a:pt x="735" y="607"/>
                    <a:pt x="690" y="607"/>
                  </a:cubicBezTo>
                  <a:close/>
                  <a:moveTo>
                    <a:pt x="3818" y="843"/>
                  </a:moveTo>
                  <a:cubicBezTo>
                    <a:pt x="3718" y="860"/>
                    <a:pt x="3651" y="927"/>
                    <a:pt x="3668" y="1027"/>
                  </a:cubicBezTo>
                  <a:cubicBezTo>
                    <a:pt x="3668" y="1109"/>
                    <a:pt x="3735" y="1160"/>
                    <a:pt x="3818" y="1160"/>
                  </a:cubicBezTo>
                  <a:lnTo>
                    <a:pt x="3835" y="1160"/>
                  </a:lnTo>
                  <a:cubicBezTo>
                    <a:pt x="3918" y="1160"/>
                    <a:pt x="3985" y="1076"/>
                    <a:pt x="3985" y="993"/>
                  </a:cubicBezTo>
                  <a:cubicBezTo>
                    <a:pt x="3969" y="909"/>
                    <a:pt x="3902" y="843"/>
                    <a:pt x="3818" y="843"/>
                  </a:cubicBezTo>
                  <a:close/>
                  <a:moveTo>
                    <a:pt x="990" y="890"/>
                  </a:moveTo>
                  <a:cubicBezTo>
                    <a:pt x="948" y="890"/>
                    <a:pt x="903" y="907"/>
                    <a:pt x="867" y="943"/>
                  </a:cubicBezTo>
                  <a:cubicBezTo>
                    <a:pt x="800" y="993"/>
                    <a:pt x="800" y="1093"/>
                    <a:pt x="867" y="1160"/>
                  </a:cubicBezTo>
                  <a:cubicBezTo>
                    <a:pt x="900" y="1193"/>
                    <a:pt x="934" y="1209"/>
                    <a:pt x="983" y="1209"/>
                  </a:cubicBezTo>
                  <a:cubicBezTo>
                    <a:pt x="1017" y="1209"/>
                    <a:pt x="1067" y="1193"/>
                    <a:pt x="1101" y="1160"/>
                  </a:cubicBezTo>
                  <a:cubicBezTo>
                    <a:pt x="1150" y="1093"/>
                    <a:pt x="1150" y="993"/>
                    <a:pt x="1083" y="927"/>
                  </a:cubicBezTo>
                  <a:cubicBezTo>
                    <a:pt x="1060" y="903"/>
                    <a:pt x="1026" y="890"/>
                    <a:pt x="990" y="890"/>
                  </a:cubicBezTo>
                  <a:close/>
                  <a:moveTo>
                    <a:pt x="1275" y="1157"/>
                  </a:moveTo>
                  <a:cubicBezTo>
                    <a:pt x="1231" y="1157"/>
                    <a:pt x="1186" y="1174"/>
                    <a:pt x="1150" y="1209"/>
                  </a:cubicBezTo>
                  <a:cubicBezTo>
                    <a:pt x="1101" y="1276"/>
                    <a:pt x="1101" y="1376"/>
                    <a:pt x="1167" y="1443"/>
                  </a:cubicBezTo>
                  <a:cubicBezTo>
                    <a:pt x="1201" y="1460"/>
                    <a:pt x="1234" y="1476"/>
                    <a:pt x="1283" y="1476"/>
                  </a:cubicBezTo>
                  <a:cubicBezTo>
                    <a:pt x="1317" y="1476"/>
                    <a:pt x="1367" y="1460"/>
                    <a:pt x="1401" y="1427"/>
                  </a:cubicBezTo>
                  <a:cubicBezTo>
                    <a:pt x="1450" y="1360"/>
                    <a:pt x="1450" y="1243"/>
                    <a:pt x="1383" y="1193"/>
                  </a:cubicBezTo>
                  <a:cubicBezTo>
                    <a:pt x="1352" y="1170"/>
                    <a:pt x="1314" y="1157"/>
                    <a:pt x="1275" y="1157"/>
                  </a:cubicBezTo>
                  <a:close/>
                  <a:moveTo>
                    <a:pt x="3835" y="1243"/>
                  </a:moveTo>
                  <a:cubicBezTo>
                    <a:pt x="3751" y="1243"/>
                    <a:pt x="3668" y="1293"/>
                    <a:pt x="3651" y="1394"/>
                  </a:cubicBezTo>
                  <a:cubicBezTo>
                    <a:pt x="3651" y="1476"/>
                    <a:pt x="3718" y="1560"/>
                    <a:pt x="3802" y="1560"/>
                  </a:cubicBezTo>
                  <a:lnTo>
                    <a:pt x="3818" y="1560"/>
                  </a:lnTo>
                  <a:cubicBezTo>
                    <a:pt x="3902" y="1560"/>
                    <a:pt x="3969" y="1510"/>
                    <a:pt x="3969" y="1427"/>
                  </a:cubicBezTo>
                  <a:cubicBezTo>
                    <a:pt x="3985" y="1343"/>
                    <a:pt x="3918" y="1260"/>
                    <a:pt x="3835" y="1243"/>
                  </a:cubicBezTo>
                  <a:close/>
                  <a:moveTo>
                    <a:pt x="1599" y="1398"/>
                  </a:moveTo>
                  <a:cubicBezTo>
                    <a:pt x="1549" y="1398"/>
                    <a:pt x="1498" y="1425"/>
                    <a:pt x="1467" y="1476"/>
                  </a:cubicBezTo>
                  <a:cubicBezTo>
                    <a:pt x="1401" y="1543"/>
                    <a:pt x="1417" y="1643"/>
                    <a:pt x="1501" y="1694"/>
                  </a:cubicBezTo>
                  <a:cubicBezTo>
                    <a:pt x="1517" y="1710"/>
                    <a:pt x="1550" y="1727"/>
                    <a:pt x="1583" y="1727"/>
                  </a:cubicBezTo>
                  <a:cubicBezTo>
                    <a:pt x="1634" y="1727"/>
                    <a:pt x="1683" y="1694"/>
                    <a:pt x="1717" y="1660"/>
                  </a:cubicBezTo>
                  <a:cubicBezTo>
                    <a:pt x="1768" y="1594"/>
                    <a:pt x="1750" y="1494"/>
                    <a:pt x="1683" y="1427"/>
                  </a:cubicBezTo>
                  <a:cubicBezTo>
                    <a:pt x="1658" y="1408"/>
                    <a:pt x="1629" y="1398"/>
                    <a:pt x="1599" y="1398"/>
                  </a:cubicBezTo>
                  <a:close/>
                  <a:moveTo>
                    <a:pt x="1931" y="1627"/>
                  </a:moveTo>
                  <a:cubicBezTo>
                    <a:pt x="1876" y="1627"/>
                    <a:pt x="1818" y="1653"/>
                    <a:pt x="1784" y="1710"/>
                  </a:cubicBezTo>
                  <a:cubicBezTo>
                    <a:pt x="1734" y="1776"/>
                    <a:pt x="1768" y="1876"/>
                    <a:pt x="1834" y="1927"/>
                  </a:cubicBezTo>
                  <a:cubicBezTo>
                    <a:pt x="1868" y="1943"/>
                    <a:pt x="1901" y="1943"/>
                    <a:pt x="1917" y="1943"/>
                  </a:cubicBezTo>
                  <a:cubicBezTo>
                    <a:pt x="1968" y="1943"/>
                    <a:pt x="2034" y="1910"/>
                    <a:pt x="2050" y="1860"/>
                  </a:cubicBezTo>
                  <a:cubicBezTo>
                    <a:pt x="2101" y="1794"/>
                    <a:pt x="2084" y="1694"/>
                    <a:pt x="2001" y="1643"/>
                  </a:cubicBezTo>
                  <a:cubicBezTo>
                    <a:pt x="1980" y="1632"/>
                    <a:pt x="1956" y="1627"/>
                    <a:pt x="1931" y="1627"/>
                  </a:cubicBezTo>
                  <a:close/>
                  <a:moveTo>
                    <a:pt x="3716" y="1630"/>
                  </a:moveTo>
                  <a:cubicBezTo>
                    <a:pt x="3653" y="1630"/>
                    <a:pt x="3593" y="1661"/>
                    <a:pt x="3568" y="1710"/>
                  </a:cubicBezTo>
                  <a:cubicBezTo>
                    <a:pt x="3518" y="1794"/>
                    <a:pt x="3551" y="1894"/>
                    <a:pt x="3635" y="1927"/>
                  </a:cubicBezTo>
                  <a:cubicBezTo>
                    <a:pt x="3651" y="1943"/>
                    <a:pt x="3684" y="1943"/>
                    <a:pt x="3702" y="1943"/>
                  </a:cubicBezTo>
                  <a:cubicBezTo>
                    <a:pt x="3768" y="1943"/>
                    <a:pt x="3818" y="1910"/>
                    <a:pt x="3851" y="1860"/>
                  </a:cubicBezTo>
                  <a:cubicBezTo>
                    <a:pt x="3885" y="1776"/>
                    <a:pt x="3851" y="1694"/>
                    <a:pt x="3784" y="1643"/>
                  </a:cubicBezTo>
                  <a:cubicBezTo>
                    <a:pt x="3762" y="1634"/>
                    <a:pt x="3739" y="1630"/>
                    <a:pt x="3716" y="1630"/>
                  </a:cubicBezTo>
                  <a:close/>
                  <a:moveTo>
                    <a:pt x="2270" y="1814"/>
                  </a:moveTo>
                  <a:cubicBezTo>
                    <a:pt x="2211" y="1814"/>
                    <a:pt x="2159" y="1848"/>
                    <a:pt x="2134" y="1910"/>
                  </a:cubicBezTo>
                  <a:cubicBezTo>
                    <a:pt x="2101" y="1994"/>
                    <a:pt x="2134" y="2077"/>
                    <a:pt x="2217" y="2110"/>
                  </a:cubicBezTo>
                  <a:cubicBezTo>
                    <a:pt x="2234" y="2127"/>
                    <a:pt x="2250" y="2127"/>
                    <a:pt x="2268" y="2127"/>
                  </a:cubicBezTo>
                  <a:cubicBezTo>
                    <a:pt x="2334" y="2127"/>
                    <a:pt x="2401" y="2094"/>
                    <a:pt x="2417" y="2027"/>
                  </a:cubicBezTo>
                  <a:cubicBezTo>
                    <a:pt x="2451" y="1960"/>
                    <a:pt x="2417" y="1860"/>
                    <a:pt x="2334" y="1827"/>
                  </a:cubicBezTo>
                  <a:cubicBezTo>
                    <a:pt x="2313" y="1818"/>
                    <a:pt x="2291" y="1814"/>
                    <a:pt x="2270" y="1814"/>
                  </a:cubicBezTo>
                  <a:close/>
                  <a:moveTo>
                    <a:pt x="3434" y="1903"/>
                  </a:moveTo>
                  <a:cubicBezTo>
                    <a:pt x="3407" y="1903"/>
                    <a:pt x="3378" y="1911"/>
                    <a:pt x="3351" y="1927"/>
                  </a:cubicBezTo>
                  <a:cubicBezTo>
                    <a:pt x="3284" y="1960"/>
                    <a:pt x="3251" y="2060"/>
                    <a:pt x="3284" y="2143"/>
                  </a:cubicBezTo>
                  <a:cubicBezTo>
                    <a:pt x="3318" y="2194"/>
                    <a:pt x="3368" y="2227"/>
                    <a:pt x="3435" y="2227"/>
                  </a:cubicBezTo>
                  <a:cubicBezTo>
                    <a:pt x="3451" y="2227"/>
                    <a:pt x="3484" y="2227"/>
                    <a:pt x="3502" y="2210"/>
                  </a:cubicBezTo>
                  <a:cubicBezTo>
                    <a:pt x="3584" y="2177"/>
                    <a:pt x="3618" y="2077"/>
                    <a:pt x="3568" y="1994"/>
                  </a:cubicBezTo>
                  <a:cubicBezTo>
                    <a:pt x="3546" y="1937"/>
                    <a:pt x="3493" y="1903"/>
                    <a:pt x="3434" y="1903"/>
                  </a:cubicBezTo>
                  <a:close/>
                  <a:moveTo>
                    <a:pt x="2653" y="1940"/>
                  </a:moveTo>
                  <a:cubicBezTo>
                    <a:pt x="2581" y="1940"/>
                    <a:pt x="2515" y="1987"/>
                    <a:pt x="2501" y="2060"/>
                  </a:cubicBezTo>
                  <a:cubicBezTo>
                    <a:pt x="2468" y="2143"/>
                    <a:pt x="2535" y="2227"/>
                    <a:pt x="2617" y="2261"/>
                  </a:cubicBezTo>
                  <a:lnTo>
                    <a:pt x="2651" y="2261"/>
                  </a:lnTo>
                  <a:cubicBezTo>
                    <a:pt x="2717" y="2261"/>
                    <a:pt x="2784" y="2210"/>
                    <a:pt x="2801" y="2143"/>
                  </a:cubicBezTo>
                  <a:cubicBezTo>
                    <a:pt x="2835" y="2043"/>
                    <a:pt x="2768" y="1960"/>
                    <a:pt x="2684" y="1943"/>
                  </a:cubicBezTo>
                  <a:cubicBezTo>
                    <a:pt x="2674" y="1941"/>
                    <a:pt x="2663" y="1940"/>
                    <a:pt x="2653" y="1940"/>
                  </a:cubicBezTo>
                  <a:close/>
                  <a:moveTo>
                    <a:pt x="3051" y="1994"/>
                  </a:moveTo>
                  <a:cubicBezTo>
                    <a:pt x="2951" y="1994"/>
                    <a:pt x="2884" y="2060"/>
                    <a:pt x="2884" y="2143"/>
                  </a:cubicBezTo>
                  <a:cubicBezTo>
                    <a:pt x="2884" y="2243"/>
                    <a:pt x="2951" y="2310"/>
                    <a:pt x="3051" y="2310"/>
                  </a:cubicBezTo>
                  <a:cubicBezTo>
                    <a:pt x="3135" y="2310"/>
                    <a:pt x="3202" y="2243"/>
                    <a:pt x="3202" y="2143"/>
                  </a:cubicBezTo>
                  <a:cubicBezTo>
                    <a:pt x="3202" y="2060"/>
                    <a:pt x="3135" y="1994"/>
                    <a:pt x="3051" y="19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87;p46">
              <a:extLst>
                <a:ext uri="{FF2B5EF4-FFF2-40B4-BE49-F238E27FC236}">
                  <a16:creationId xmlns:a16="http://schemas.microsoft.com/office/drawing/2014/main" id="{05177EF7-451A-7F4D-B30F-6B520B3D01A2}"/>
                </a:ext>
              </a:extLst>
            </p:cNvPr>
            <p:cNvSpPr/>
            <p:nvPr/>
          </p:nvSpPr>
          <p:spPr>
            <a:xfrm>
              <a:off x="1942915" y="1578818"/>
              <a:ext cx="10798" cy="11241"/>
            </a:xfrm>
            <a:custGeom>
              <a:avLst/>
              <a:gdLst/>
              <a:ahLst/>
              <a:cxnLst/>
              <a:rect l="l" t="t" r="r" b="b"/>
              <a:pathLst>
                <a:path w="317" h="330" extrusionOk="0">
                  <a:moveTo>
                    <a:pt x="159" y="1"/>
                  </a:moveTo>
                  <a:cubicBezTo>
                    <a:pt x="150" y="1"/>
                    <a:pt x="142" y="5"/>
                    <a:pt x="134" y="14"/>
                  </a:cubicBezTo>
                  <a:lnTo>
                    <a:pt x="101" y="14"/>
                  </a:lnTo>
                  <a:cubicBezTo>
                    <a:pt x="83" y="14"/>
                    <a:pt x="83" y="30"/>
                    <a:pt x="67" y="30"/>
                  </a:cubicBezTo>
                  <a:lnTo>
                    <a:pt x="50" y="47"/>
                  </a:lnTo>
                  <a:cubicBezTo>
                    <a:pt x="17" y="80"/>
                    <a:pt x="1" y="130"/>
                    <a:pt x="1" y="163"/>
                  </a:cubicBezTo>
                  <a:cubicBezTo>
                    <a:pt x="1" y="214"/>
                    <a:pt x="17" y="247"/>
                    <a:pt x="50" y="280"/>
                  </a:cubicBezTo>
                  <a:cubicBezTo>
                    <a:pt x="83" y="314"/>
                    <a:pt x="117" y="330"/>
                    <a:pt x="167" y="330"/>
                  </a:cubicBezTo>
                  <a:cubicBezTo>
                    <a:pt x="201" y="330"/>
                    <a:pt x="250" y="314"/>
                    <a:pt x="267" y="280"/>
                  </a:cubicBezTo>
                  <a:cubicBezTo>
                    <a:pt x="301" y="247"/>
                    <a:pt x="317" y="214"/>
                    <a:pt x="317" y="163"/>
                  </a:cubicBezTo>
                  <a:lnTo>
                    <a:pt x="317" y="130"/>
                  </a:lnTo>
                  <a:cubicBezTo>
                    <a:pt x="317" y="130"/>
                    <a:pt x="317" y="114"/>
                    <a:pt x="301" y="96"/>
                  </a:cubicBezTo>
                  <a:lnTo>
                    <a:pt x="301" y="80"/>
                  </a:lnTo>
                  <a:lnTo>
                    <a:pt x="267" y="47"/>
                  </a:lnTo>
                  <a:lnTo>
                    <a:pt x="250" y="30"/>
                  </a:lnTo>
                  <a:cubicBezTo>
                    <a:pt x="234" y="30"/>
                    <a:pt x="234" y="14"/>
                    <a:pt x="217" y="14"/>
                  </a:cubicBezTo>
                  <a:lnTo>
                    <a:pt x="183" y="14"/>
                  </a:lnTo>
                  <a:cubicBezTo>
                    <a:pt x="175" y="5"/>
                    <a:pt x="167"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88;p46">
              <a:extLst>
                <a:ext uri="{FF2B5EF4-FFF2-40B4-BE49-F238E27FC236}">
                  <a16:creationId xmlns:a16="http://schemas.microsoft.com/office/drawing/2014/main" id="{9064D60C-12E7-E2A6-CB4C-9CEAE0A615A5}"/>
                </a:ext>
              </a:extLst>
            </p:cNvPr>
            <p:cNvSpPr/>
            <p:nvPr/>
          </p:nvSpPr>
          <p:spPr>
            <a:xfrm>
              <a:off x="1855441" y="1521865"/>
              <a:ext cx="88631" cy="46087"/>
            </a:xfrm>
            <a:custGeom>
              <a:avLst/>
              <a:gdLst/>
              <a:ahLst/>
              <a:cxnLst/>
              <a:rect l="l" t="t" r="r" b="b"/>
              <a:pathLst>
                <a:path w="2602" h="1353" extrusionOk="0">
                  <a:moveTo>
                    <a:pt x="1" y="1"/>
                  </a:moveTo>
                  <a:cubicBezTo>
                    <a:pt x="701" y="835"/>
                    <a:pt x="1918" y="1201"/>
                    <a:pt x="2602" y="1352"/>
                  </a:cubicBezTo>
                  <a:lnTo>
                    <a:pt x="2569" y="601"/>
                  </a:lnTo>
                  <a:cubicBezTo>
                    <a:pt x="2497" y="607"/>
                    <a:pt x="2423" y="610"/>
                    <a:pt x="2349" y="610"/>
                  </a:cubicBezTo>
                  <a:cubicBezTo>
                    <a:pt x="1612" y="610"/>
                    <a:pt x="776" y="327"/>
                    <a:pt x="201" y="85"/>
                  </a:cubicBezTo>
                  <a:cubicBezTo>
                    <a:pt x="134" y="68"/>
                    <a:pt x="67" y="3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89;p46">
              <a:extLst>
                <a:ext uri="{FF2B5EF4-FFF2-40B4-BE49-F238E27FC236}">
                  <a16:creationId xmlns:a16="http://schemas.microsoft.com/office/drawing/2014/main" id="{782139A1-F9C1-7F56-ED01-90432C46A7BE}"/>
                </a:ext>
              </a:extLst>
            </p:cNvPr>
            <p:cNvSpPr/>
            <p:nvPr/>
          </p:nvSpPr>
          <p:spPr>
            <a:xfrm>
              <a:off x="1829859" y="1323550"/>
              <a:ext cx="172152" cy="220010"/>
            </a:xfrm>
            <a:custGeom>
              <a:avLst/>
              <a:gdLst/>
              <a:ahLst/>
              <a:cxnLst/>
              <a:rect l="l" t="t" r="r" b="b"/>
              <a:pathLst>
                <a:path w="5054" h="6459" extrusionOk="0">
                  <a:moveTo>
                    <a:pt x="2289" y="1"/>
                  </a:moveTo>
                  <a:cubicBezTo>
                    <a:pt x="2045" y="1"/>
                    <a:pt x="1787" y="39"/>
                    <a:pt x="1519" y="138"/>
                  </a:cubicBezTo>
                  <a:cubicBezTo>
                    <a:pt x="618" y="471"/>
                    <a:pt x="51" y="1354"/>
                    <a:pt x="101" y="2321"/>
                  </a:cubicBezTo>
                  <a:cubicBezTo>
                    <a:pt x="1" y="3222"/>
                    <a:pt x="18" y="4189"/>
                    <a:pt x="201" y="5223"/>
                  </a:cubicBezTo>
                  <a:cubicBezTo>
                    <a:pt x="218" y="5340"/>
                    <a:pt x="252" y="5456"/>
                    <a:pt x="268" y="5589"/>
                  </a:cubicBezTo>
                  <a:cubicBezTo>
                    <a:pt x="338" y="5625"/>
                    <a:pt x="1847" y="6458"/>
                    <a:pt x="3197" y="6458"/>
                  </a:cubicBezTo>
                  <a:cubicBezTo>
                    <a:pt x="3760" y="6458"/>
                    <a:pt x="4295" y="6314"/>
                    <a:pt x="4687" y="5907"/>
                  </a:cubicBezTo>
                  <a:cubicBezTo>
                    <a:pt x="5020" y="5556"/>
                    <a:pt x="5054" y="4706"/>
                    <a:pt x="5054" y="2972"/>
                  </a:cubicBezTo>
                  <a:cubicBezTo>
                    <a:pt x="5036" y="1572"/>
                    <a:pt x="4570" y="587"/>
                    <a:pt x="3803" y="354"/>
                  </a:cubicBezTo>
                  <a:cubicBezTo>
                    <a:pt x="3443" y="246"/>
                    <a:pt x="2912" y="1"/>
                    <a:pt x="2289"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90;p46">
              <a:extLst>
                <a:ext uri="{FF2B5EF4-FFF2-40B4-BE49-F238E27FC236}">
                  <a16:creationId xmlns:a16="http://schemas.microsoft.com/office/drawing/2014/main" id="{195BF9AE-BDCF-E964-2BA4-A61792BE990B}"/>
                </a:ext>
              </a:extLst>
            </p:cNvPr>
            <p:cNvSpPr/>
            <p:nvPr/>
          </p:nvSpPr>
          <p:spPr>
            <a:xfrm>
              <a:off x="1892944" y="1381594"/>
              <a:ext cx="45473" cy="25036"/>
            </a:xfrm>
            <a:custGeom>
              <a:avLst/>
              <a:gdLst/>
              <a:ahLst/>
              <a:cxnLst/>
              <a:rect l="l" t="t" r="r" b="b"/>
              <a:pathLst>
                <a:path w="1335" h="735" extrusionOk="0">
                  <a:moveTo>
                    <a:pt x="1050" y="1"/>
                  </a:moveTo>
                  <a:cubicBezTo>
                    <a:pt x="0" y="117"/>
                    <a:pt x="183" y="735"/>
                    <a:pt x="183" y="735"/>
                  </a:cubicBezTo>
                  <a:cubicBezTo>
                    <a:pt x="583" y="250"/>
                    <a:pt x="1134" y="535"/>
                    <a:pt x="1234" y="284"/>
                  </a:cubicBezTo>
                  <a:cubicBezTo>
                    <a:pt x="1334" y="34"/>
                    <a:pt x="1050" y="1"/>
                    <a:pt x="1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1;p46">
              <a:extLst>
                <a:ext uri="{FF2B5EF4-FFF2-40B4-BE49-F238E27FC236}">
                  <a16:creationId xmlns:a16="http://schemas.microsoft.com/office/drawing/2014/main" id="{A3E98BE8-15B0-8E9A-63EE-AD207D153A5E}"/>
                </a:ext>
              </a:extLst>
            </p:cNvPr>
            <p:cNvSpPr/>
            <p:nvPr/>
          </p:nvSpPr>
          <p:spPr>
            <a:xfrm>
              <a:off x="1884973" y="1441238"/>
              <a:ext cx="40943" cy="15907"/>
            </a:xfrm>
            <a:custGeom>
              <a:avLst/>
              <a:gdLst/>
              <a:ahLst/>
              <a:cxnLst/>
              <a:rect l="l" t="t" r="r" b="b"/>
              <a:pathLst>
                <a:path w="1202" h="467" extrusionOk="0">
                  <a:moveTo>
                    <a:pt x="601" y="0"/>
                  </a:moveTo>
                  <a:cubicBezTo>
                    <a:pt x="268" y="0"/>
                    <a:pt x="1" y="100"/>
                    <a:pt x="1" y="234"/>
                  </a:cubicBezTo>
                  <a:cubicBezTo>
                    <a:pt x="1" y="367"/>
                    <a:pt x="268" y="467"/>
                    <a:pt x="601" y="467"/>
                  </a:cubicBezTo>
                  <a:cubicBezTo>
                    <a:pt x="935" y="467"/>
                    <a:pt x="1201" y="367"/>
                    <a:pt x="1201" y="234"/>
                  </a:cubicBezTo>
                  <a:cubicBezTo>
                    <a:pt x="1201" y="100"/>
                    <a:pt x="935" y="0"/>
                    <a:pt x="601" y="0"/>
                  </a:cubicBezTo>
                  <a:close/>
                </a:path>
              </a:pathLst>
            </a:custGeom>
            <a:solidFill>
              <a:srgbClr val="A5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92;p46">
              <a:extLst>
                <a:ext uri="{FF2B5EF4-FFF2-40B4-BE49-F238E27FC236}">
                  <a16:creationId xmlns:a16="http://schemas.microsoft.com/office/drawing/2014/main" id="{AEDF726A-8E45-9135-1FB8-FB57D72C9409}"/>
                </a:ext>
              </a:extLst>
            </p:cNvPr>
            <p:cNvSpPr/>
            <p:nvPr/>
          </p:nvSpPr>
          <p:spPr>
            <a:xfrm>
              <a:off x="2001980" y="1441238"/>
              <a:ext cx="6847" cy="15907"/>
            </a:xfrm>
            <a:custGeom>
              <a:avLst/>
              <a:gdLst/>
              <a:ahLst/>
              <a:cxnLst/>
              <a:rect l="l" t="t" r="r" b="b"/>
              <a:pathLst>
                <a:path w="201" h="467" extrusionOk="0">
                  <a:moveTo>
                    <a:pt x="1" y="0"/>
                  </a:moveTo>
                  <a:lnTo>
                    <a:pt x="1" y="467"/>
                  </a:lnTo>
                  <a:lnTo>
                    <a:pt x="201" y="467"/>
                  </a:lnTo>
                  <a:lnTo>
                    <a:pt x="184" y="17"/>
                  </a:lnTo>
                  <a:cubicBezTo>
                    <a:pt x="134" y="0"/>
                    <a:pt x="101" y="0"/>
                    <a:pt x="50" y="0"/>
                  </a:cubicBezTo>
                  <a:close/>
                </a:path>
              </a:pathLst>
            </a:custGeom>
            <a:solidFill>
              <a:srgbClr val="A1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93;p46">
              <a:extLst>
                <a:ext uri="{FF2B5EF4-FFF2-40B4-BE49-F238E27FC236}">
                  <a16:creationId xmlns:a16="http://schemas.microsoft.com/office/drawing/2014/main" id="{BCB5EA0E-4500-FB51-F96D-93EE2154717B}"/>
                </a:ext>
              </a:extLst>
            </p:cNvPr>
            <p:cNvSpPr/>
            <p:nvPr/>
          </p:nvSpPr>
          <p:spPr>
            <a:xfrm>
              <a:off x="1983211" y="1441238"/>
              <a:ext cx="18803" cy="15907"/>
            </a:xfrm>
            <a:custGeom>
              <a:avLst/>
              <a:gdLst/>
              <a:ahLst/>
              <a:cxnLst/>
              <a:rect l="l" t="t" r="r" b="b"/>
              <a:pathLst>
                <a:path w="552" h="467" extrusionOk="0">
                  <a:moveTo>
                    <a:pt x="552" y="0"/>
                  </a:moveTo>
                  <a:cubicBezTo>
                    <a:pt x="234" y="17"/>
                    <a:pt x="1" y="117"/>
                    <a:pt x="1" y="234"/>
                  </a:cubicBezTo>
                  <a:cubicBezTo>
                    <a:pt x="1" y="367"/>
                    <a:pt x="234" y="467"/>
                    <a:pt x="552" y="467"/>
                  </a:cubicBezTo>
                  <a:lnTo>
                    <a:pt x="552" y="0"/>
                  </a:lnTo>
                  <a:close/>
                </a:path>
              </a:pathLst>
            </a:custGeom>
            <a:solidFill>
              <a:srgbClr val="A5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94;p46">
              <a:extLst>
                <a:ext uri="{FF2B5EF4-FFF2-40B4-BE49-F238E27FC236}">
                  <a16:creationId xmlns:a16="http://schemas.microsoft.com/office/drawing/2014/main" id="{BA269CD8-7954-DEF1-1A43-AEE1BDB31937}"/>
                </a:ext>
              </a:extLst>
            </p:cNvPr>
            <p:cNvSpPr/>
            <p:nvPr/>
          </p:nvSpPr>
          <p:spPr>
            <a:xfrm>
              <a:off x="1917333" y="1413954"/>
              <a:ext cx="11990" cy="22209"/>
            </a:xfrm>
            <a:custGeom>
              <a:avLst/>
              <a:gdLst/>
              <a:ahLst/>
              <a:cxnLst/>
              <a:rect l="l" t="t" r="r" b="b"/>
              <a:pathLst>
                <a:path w="352" h="652" extrusionOk="0">
                  <a:moveTo>
                    <a:pt x="167" y="1"/>
                  </a:moveTo>
                  <a:cubicBezTo>
                    <a:pt x="67" y="1"/>
                    <a:pt x="1" y="151"/>
                    <a:pt x="1" y="318"/>
                  </a:cubicBezTo>
                  <a:cubicBezTo>
                    <a:pt x="1" y="501"/>
                    <a:pt x="67" y="652"/>
                    <a:pt x="167" y="652"/>
                  </a:cubicBezTo>
                  <a:cubicBezTo>
                    <a:pt x="267" y="652"/>
                    <a:pt x="351" y="501"/>
                    <a:pt x="351" y="318"/>
                  </a:cubicBezTo>
                  <a:cubicBezTo>
                    <a:pt x="351" y="151"/>
                    <a:pt x="267" y="1"/>
                    <a:pt x="167"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95;p46">
              <a:extLst>
                <a:ext uri="{FF2B5EF4-FFF2-40B4-BE49-F238E27FC236}">
                  <a16:creationId xmlns:a16="http://schemas.microsoft.com/office/drawing/2014/main" id="{1331BAB0-30C0-C69A-14E8-05EC4F649DC7}"/>
                </a:ext>
              </a:extLst>
            </p:cNvPr>
            <p:cNvSpPr/>
            <p:nvPr/>
          </p:nvSpPr>
          <p:spPr>
            <a:xfrm>
              <a:off x="1977012" y="1413954"/>
              <a:ext cx="12501" cy="22209"/>
            </a:xfrm>
            <a:custGeom>
              <a:avLst/>
              <a:gdLst/>
              <a:ahLst/>
              <a:cxnLst/>
              <a:rect l="l" t="t" r="r" b="b"/>
              <a:pathLst>
                <a:path w="367" h="652" extrusionOk="0">
                  <a:moveTo>
                    <a:pt x="183" y="1"/>
                  </a:moveTo>
                  <a:cubicBezTo>
                    <a:pt x="83" y="1"/>
                    <a:pt x="0" y="151"/>
                    <a:pt x="0" y="318"/>
                  </a:cubicBezTo>
                  <a:cubicBezTo>
                    <a:pt x="0" y="501"/>
                    <a:pt x="83" y="652"/>
                    <a:pt x="183" y="652"/>
                  </a:cubicBezTo>
                  <a:cubicBezTo>
                    <a:pt x="283" y="652"/>
                    <a:pt x="367" y="501"/>
                    <a:pt x="367" y="318"/>
                  </a:cubicBezTo>
                  <a:cubicBezTo>
                    <a:pt x="367" y="151"/>
                    <a:pt x="283" y="1"/>
                    <a:pt x="183"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96;p46">
              <a:extLst>
                <a:ext uri="{FF2B5EF4-FFF2-40B4-BE49-F238E27FC236}">
                  <a16:creationId xmlns:a16="http://schemas.microsoft.com/office/drawing/2014/main" id="{14A8C14F-7B3B-28A8-2DEF-90130001AA33}"/>
                </a:ext>
              </a:extLst>
            </p:cNvPr>
            <p:cNvSpPr/>
            <p:nvPr/>
          </p:nvSpPr>
          <p:spPr>
            <a:xfrm>
              <a:off x="1929834" y="1467330"/>
              <a:ext cx="52286" cy="15430"/>
            </a:xfrm>
            <a:custGeom>
              <a:avLst/>
              <a:gdLst/>
              <a:ahLst/>
              <a:cxnLst/>
              <a:rect l="l" t="t" r="r" b="b"/>
              <a:pathLst>
                <a:path w="1535" h="453" extrusionOk="0">
                  <a:moveTo>
                    <a:pt x="90" y="0"/>
                  </a:moveTo>
                  <a:cubicBezTo>
                    <a:pt x="65" y="0"/>
                    <a:pt x="38" y="14"/>
                    <a:pt x="18" y="34"/>
                  </a:cubicBezTo>
                  <a:cubicBezTo>
                    <a:pt x="0" y="68"/>
                    <a:pt x="0" y="101"/>
                    <a:pt x="34" y="135"/>
                  </a:cubicBezTo>
                  <a:cubicBezTo>
                    <a:pt x="34" y="135"/>
                    <a:pt x="434" y="452"/>
                    <a:pt x="885" y="452"/>
                  </a:cubicBezTo>
                  <a:cubicBezTo>
                    <a:pt x="1101" y="452"/>
                    <a:pt x="1318" y="385"/>
                    <a:pt x="1519" y="201"/>
                  </a:cubicBezTo>
                  <a:cubicBezTo>
                    <a:pt x="1535" y="168"/>
                    <a:pt x="1535" y="119"/>
                    <a:pt x="1519" y="101"/>
                  </a:cubicBezTo>
                  <a:cubicBezTo>
                    <a:pt x="1502" y="85"/>
                    <a:pt x="1481" y="76"/>
                    <a:pt x="1460" y="76"/>
                  </a:cubicBezTo>
                  <a:cubicBezTo>
                    <a:pt x="1439" y="76"/>
                    <a:pt x="1418" y="85"/>
                    <a:pt x="1401" y="101"/>
                  </a:cubicBezTo>
                  <a:cubicBezTo>
                    <a:pt x="1235" y="262"/>
                    <a:pt x="1052" y="318"/>
                    <a:pt x="877" y="318"/>
                  </a:cubicBezTo>
                  <a:cubicBezTo>
                    <a:pt x="490" y="318"/>
                    <a:pt x="146" y="41"/>
                    <a:pt x="134" y="18"/>
                  </a:cubicBezTo>
                  <a:cubicBezTo>
                    <a:pt x="121" y="6"/>
                    <a:pt x="106"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97;p46">
              <a:extLst>
                <a:ext uri="{FF2B5EF4-FFF2-40B4-BE49-F238E27FC236}">
                  <a16:creationId xmlns:a16="http://schemas.microsoft.com/office/drawing/2014/main" id="{6308C935-D11F-C8A3-1311-707D1F4B8927}"/>
                </a:ext>
              </a:extLst>
            </p:cNvPr>
            <p:cNvSpPr/>
            <p:nvPr/>
          </p:nvSpPr>
          <p:spPr>
            <a:xfrm>
              <a:off x="1949148" y="1416100"/>
              <a:ext cx="20472" cy="31985"/>
            </a:xfrm>
            <a:custGeom>
              <a:avLst/>
              <a:gdLst/>
              <a:ahLst/>
              <a:cxnLst/>
              <a:rect l="l" t="t" r="r" b="b"/>
              <a:pathLst>
                <a:path w="601" h="939" extrusionOk="0">
                  <a:moveTo>
                    <a:pt x="243" y="0"/>
                  </a:moveTo>
                  <a:cubicBezTo>
                    <a:pt x="235" y="0"/>
                    <a:pt x="227" y="2"/>
                    <a:pt x="218" y="4"/>
                  </a:cubicBezTo>
                  <a:cubicBezTo>
                    <a:pt x="184" y="22"/>
                    <a:pt x="167" y="71"/>
                    <a:pt x="184" y="104"/>
                  </a:cubicBezTo>
                  <a:lnTo>
                    <a:pt x="418" y="789"/>
                  </a:lnTo>
                  <a:cubicBezTo>
                    <a:pt x="402" y="793"/>
                    <a:pt x="384" y="795"/>
                    <a:pt x="363" y="795"/>
                  </a:cubicBezTo>
                  <a:cubicBezTo>
                    <a:pt x="296" y="795"/>
                    <a:pt x="207" y="773"/>
                    <a:pt x="118" y="722"/>
                  </a:cubicBezTo>
                  <a:cubicBezTo>
                    <a:pt x="109" y="717"/>
                    <a:pt x="99" y="715"/>
                    <a:pt x="88" y="715"/>
                  </a:cubicBezTo>
                  <a:cubicBezTo>
                    <a:pt x="60" y="715"/>
                    <a:pt x="29" y="731"/>
                    <a:pt x="18" y="755"/>
                  </a:cubicBezTo>
                  <a:cubicBezTo>
                    <a:pt x="0" y="789"/>
                    <a:pt x="18" y="838"/>
                    <a:pt x="51" y="855"/>
                  </a:cubicBezTo>
                  <a:cubicBezTo>
                    <a:pt x="167" y="922"/>
                    <a:pt x="301" y="938"/>
                    <a:pt x="385" y="938"/>
                  </a:cubicBezTo>
                  <a:cubicBezTo>
                    <a:pt x="467" y="938"/>
                    <a:pt x="534" y="922"/>
                    <a:pt x="534" y="922"/>
                  </a:cubicBezTo>
                  <a:cubicBezTo>
                    <a:pt x="551" y="922"/>
                    <a:pt x="567" y="905"/>
                    <a:pt x="585" y="889"/>
                  </a:cubicBezTo>
                  <a:cubicBezTo>
                    <a:pt x="601" y="872"/>
                    <a:pt x="601" y="855"/>
                    <a:pt x="585" y="838"/>
                  </a:cubicBezTo>
                  <a:lnTo>
                    <a:pt x="318" y="55"/>
                  </a:lnTo>
                  <a:cubicBezTo>
                    <a:pt x="304" y="28"/>
                    <a:pt x="279"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98;p46">
              <a:extLst>
                <a:ext uri="{FF2B5EF4-FFF2-40B4-BE49-F238E27FC236}">
                  <a16:creationId xmlns:a16="http://schemas.microsoft.com/office/drawing/2014/main" id="{B979D97E-A059-3846-5358-CDFDC1DA3E6F}"/>
                </a:ext>
              </a:extLst>
            </p:cNvPr>
            <p:cNvSpPr/>
            <p:nvPr/>
          </p:nvSpPr>
          <p:spPr>
            <a:xfrm>
              <a:off x="1836672" y="1488926"/>
              <a:ext cx="22209" cy="25036"/>
            </a:xfrm>
            <a:custGeom>
              <a:avLst/>
              <a:gdLst/>
              <a:ahLst/>
              <a:cxnLst/>
              <a:rect l="l" t="t" r="r" b="b"/>
              <a:pathLst>
                <a:path w="652" h="735" extrusionOk="0">
                  <a:moveTo>
                    <a:pt x="652" y="1"/>
                  </a:moveTo>
                  <a:lnTo>
                    <a:pt x="652" y="1"/>
                  </a:lnTo>
                  <a:cubicBezTo>
                    <a:pt x="352" y="301"/>
                    <a:pt x="18" y="352"/>
                    <a:pt x="1" y="368"/>
                  </a:cubicBezTo>
                  <a:cubicBezTo>
                    <a:pt x="18" y="485"/>
                    <a:pt x="52" y="601"/>
                    <a:pt x="68" y="734"/>
                  </a:cubicBezTo>
                  <a:cubicBezTo>
                    <a:pt x="418" y="568"/>
                    <a:pt x="652" y="34"/>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99;p46">
              <a:extLst>
                <a:ext uri="{FF2B5EF4-FFF2-40B4-BE49-F238E27FC236}">
                  <a16:creationId xmlns:a16="http://schemas.microsoft.com/office/drawing/2014/main" id="{B87EBBF1-F56B-DB87-D1DB-60D0FC60C1F7}"/>
                </a:ext>
              </a:extLst>
            </p:cNvPr>
            <p:cNvSpPr/>
            <p:nvPr/>
          </p:nvSpPr>
          <p:spPr>
            <a:xfrm>
              <a:off x="1793344" y="1430270"/>
              <a:ext cx="54738" cy="71054"/>
            </a:xfrm>
            <a:custGeom>
              <a:avLst/>
              <a:gdLst/>
              <a:ahLst/>
              <a:cxnLst/>
              <a:rect l="l" t="t" r="r" b="b"/>
              <a:pathLst>
                <a:path w="1607" h="2086" extrusionOk="0">
                  <a:moveTo>
                    <a:pt x="839" y="1"/>
                  </a:moveTo>
                  <a:cubicBezTo>
                    <a:pt x="681" y="1"/>
                    <a:pt x="519" y="77"/>
                    <a:pt x="372" y="289"/>
                  </a:cubicBezTo>
                  <a:cubicBezTo>
                    <a:pt x="0" y="819"/>
                    <a:pt x="550" y="2086"/>
                    <a:pt x="1251" y="2086"/>
                  </a:cubicBezTo>
                  <a:cubicBezTo>
                    <a:pt x="1367" y="2086"/>
                    <a:pt x="1486" y="2051"/>
                    <a:pt x="1606" y="1974"/>
                  </a:cubicBezTo>
                  <a:lnTo>
                    <a:pt x="1606" y="489"/>
                  </a:lnTo>
                  <a:cubicBezTo>
                    <a:pt x="1606" y="489"/>
                    <a:pt x="1238" y="1"/>
                    <a:pt x="839"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00;p46">
              <a:extLst>
                <a:ext uri="{FF2B5EF4-FFF2-40B4-BE49-F238E27FC236}">
                  <a16:creationId xmlns:a16="http://schemas.microsoft.com/office/drawing/2014/main" id="{A2E66E95-CDA0-82DC-38B6-2EDFCAE4FEAC}"/>
                </a:ext>
              </a:extLst>
            </p:cNvPr>
            <p:cNvSpPr/>
            <p:nvPr/>
          </p:nvSpPr>
          <p:spPr>
            <a:xfrm>
              <a:off x="1796375" y="1483272"/>
              <a:ext cx="60802" cy="60802"/>
            </a:xfrm>
            <a:custGeom>
              <a:avLst/>
              <a:gdLst/>
              <a:ahLst/>
              <a:cxnLst/>
              <a:rect l="l" t="t" r="r" b="b"/>
              <a:pathLst>
                <a:path w="1785" h="1785" extrusionOk="0">
                  <a:moveTo>
                    <a:pt x="884" y="0"/>
                  </a:moveTo>
                  <a:cubicBezTo>
                    <a:pt x="884" y="67"/>
                    <a:pt x="901" y="100"/>
                    <a:pt x="934" y="133"/>
                  </a:cubicBezTo>
                  <a:cubicBezTo>
                    <a:pt x="1034" y="151"/>
                    <a:pt x="1134" y="167"/>
                    <a:pt x="1217" y="217"/>
                  </a:cubicBezTo>
                  <a:cubicBezTo>
                    <a:pt x="1468" y="334"/>
                    <a:pt x="1651" y="600"/>
                    <a:pt x="1651" y="884"/>
                  </a:cubicBezTo>
                  <a:cubicBezTo>
                    <a:pt x="1651" y="1301"/>
                    <a:pt x="1301" y="1651"/>
                    <a:pt x="884" y="1651"/>
                  </a:cubicBezTo>
                  <a:cubicBezTo>
                    <a:pt x="467" y="1651"/>
                    <a:pt x="134" y="1301"/>
                    <a:pt x="134" y="884"/>
                  </a:cubicBezTo>
                  <a:cubicBezTo>
                    <a:pt x="134" y="584"/>
                    <a:pt x="317" y="334"/>
                    <a:pt x="568" y="217"/>
                  </a:cubicBezTo>
                  <a:lnTo>
                    <a:pt x="467" y="100"/>
                  </a:lnTo>
                  <a:cubicBezTo>
                    <a:pt x="201" y="251"/>
                    <a:pt x="1" y="567"/>
                    <a:pt x="1" y="884"/>
                  </a:cubicBezTo>
                  <a:cubicBezTo>
                    <a:pt x="1" y="1385"/>
                    <a:pt x="401" y="1785"/>
                    <a:pt x="884" y="1785"/>
                  </a:cubicBezTo>
                  <a:cubicBezTo>
                    <a:pt x="1384" y="1785"/>
                    <a:pt x="1784" y="1385"/>
                    <a:pt x="1784" y="884"/>
                  </a:cubicBezTo>
                  <a:cubicBezTo>
                    <a:pt x="1784" y="518"/>
                    <a:pt x="1568" y="200"/>
                    <a:pt x="1235" y="67"/>
                  </a:cubicBezTo>
                  <a:cubicBezTo>
                    <a:pt x="1134" y="17"/>
                    <a:pt x="1017" y="0"/>
                    <a:pt x="8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01;p46">
              <a:extLst>
                <a:ext uri="{FF2B5EF4-FFF2-40B4-BE49-F238E27FC236}">
                  <a16:creationId xmlns:a16="http://schemas.microsoft.com/office/drawing/2014/main" id="{694D8B61-4026-0F99-CC70-049917EB61C8}"/>
                </a:ext>
              </a:extLst>
            </p:cNvPr>
            <p:cNvSpPr/>
            <p:nvPr/>
          </p:nvSpPr>
          <p:spPr>
            <a:xfrm>
              <a:off x="1815689" y="1446688"/>
              <a:ext cx="31235" cy="40602"/>
            </a:xfrm>
            <a:custGeom>
              <a:avLst/>
              <a:gdLst/>
              <a:ahLst/>
              <a:cxnLst/>
              <a:rect l="l" t="t" r="r" b="b"/>
              <a:pathLst>
                <a:path w="917" h="1192" extrusionOk="0">
                  <a:moveTo>
                    <a:pt x="90" y="1"/>
                  </a:moveTo>
                  <a:cubicBezTo>
                    <a:pt x="61" y="1"/>
                    <a:pt x="30" y="19"/>
                    <a:pt x="17" y="58"/>
                  </a:cubicBezTo>
                  <a:cubicBezTo>
                    <a:pt x="1" y="91"/>
                    <a:pt x="34" y="124"/>
                    <a:pt x="67" y="140"/>
                  </a:cubicBezTo>
                  <a:cubicBezTo>
                    <a:pt x="83" y="158"/>
                    <a:pt x="701" y="407"/>
                    <a:pt x="768" y="1141"/>
                  </a:cubicBezTo>
                  <a:cubicBezTo>
                    <a:pt x="784" y="1174"/>
                    <a:pt x="817" y="1191"/>
                    <a:pt x="850" y="1191"/>
                  </a:cubicBezTo>
                  <a:cubicBezTo>
                    <a:pt x="901" y="1191"/>
                    <a:pt x="917" y="1158"/>
                    <a:pt x="917" y="1125"/>
                  </a:cubicBezTo>
                  <a:cubicBezTo>
                    <a:pt x="834" y="307"/>
                    <a:pt x="150" y="24"/>
                    <a:pt x="117" y="7"/>
                  </a:cubicBezTo>
                  <a:cubicBezTo>
                    <a:pt x="108" y="3"/>
                    <a:pt x="99"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02;p46">
              <a:extLst>
                <a:ext uri="{FF2B5EF4-FFF2-40B4-BE49-F238E27FC236}">
                  <a16:creationId xmlns:a16="http://schemas.microsoft.com/office/drawing/2014/main" id="{ADDDB18B-6D98-A0FC-FA87-EAAD7228A54F}"/>
                </a:ext>
              </a:extLst>
            </p:cNvPr>
            <p:cNvSpPr/>
            <p:nvPr/>
          </p:nvSpPr>
          <p:spPr>
            <a:xfrm>
              <a:off x="1818516" y="1461812"/>
              <a:ext cx="21051" cy="10696"/>
            </a:xfrm>
            <a:custGeom>
              <a:avLst/>
              <a:gdLst/>
              <a:ahLst/>
              <a:cxnLst/>
              <a:rect l="l" t="t" r="r" b="b"/>
              <a:pathLst>
                <a:path w="618" h="314" extrusionOk="0">
                  <a:moveTo>
                    <a:pt x="462" y="1"/>
                  </a:moveTo>
                  <a:cubicBezTo>
                    <a:pt x="267" y="1"/>
                    <a:pt x="62" y="165"/>
                    <a:pt x="34" y="180"/>
                  </a:cubicBezTo>
                  <a:cubicBezTo>
                    <a:pt x="0" y="214"/>
                    <a:pt x="0" y="247"/>
                    <a:pt x="18" y="281"/>
                  </a:cubicBezTo>
                  <a:cubicBezTo>
                    <a:pt x="34" y="297"/>
                    <a:pt x="67" y="314"/>
                    <a:pt x="84" y="314"/>
                  </a:cubicBezTo>
                  <a:cubicBezTo>
                    <a:pt x="100" y="314"/>
                    <a:pt x="118" y="314"/>
                    <a:pt x="134" y="297"/>
                  </a:cubicBezTo>
                  <a:cubicBezTo>
                    <a:pt x="179" y="253"/>
                    <a:pt x="343" y="142"/>
                    <a:pt x="472" y="142"/>
                  </a:cubicBezTo>
                  <a:cubicBezTo>
                    <a:pt x="488" y="142"/>
                    <a:pt x="503" y="143"/>
                    <a:pt x="518" y="147"/>
                  </a:cubicBezTo>
                  <a:cubicBezTo>
                    <a:pt x="524" y="150"/>
                    <a:pt x="530" y="151"/>
                    <a:pt x="536" y="151"/>
                  </a:cubicBezTo>
                  <a:cubicBezTo>
                    <a:pt x="562" y="151"/>
                    <a:pt x="587" y="124"/>
                    <a:pt x="601" y="96"/>
                  </a:cubicBezTo>
                  <a:cubicBezTo>
                    <a:pt x="618" y="63"/>
                    <a:pt x="585" y="14"/>
                    <a:pt x="551" y="14"/>
                  </a:cubicBezTo>
                  <a:cubicBezTo>
                    <a:pt x="522" y="5"/>
                    <a:pt x="492" y="1"/>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03;p46">
              <a:extLst>
                <a:ext uri="{FF2B5EF4-FFF2-40B4-BE49-F238E27FC236}">
                  <a16:creationId xmlns:a16="http://schemas.microsoft.com/office/drawing/2014/main" id="{4CD3F3B0-E21F-A6CC-D48E-0BA07CE40858}"/>
                </a:ext>
              </a:extLst>
            </p:cNvPr>
            <p:cNvSpPr/>
            <p:nvPr/>
          </p:nvSpPr>
          <p:spPr>
            <a:xfrm>
              <a:off x="1817528" y="1296062"/>
              <a:ext cx="207202" cy="98100"/>
            </a:xfrm>
            <a:custGeom>
              <a:avLst/>
              <a:gdLst/>
              <a:ahLst/>
              <a:cxnLst/>
              <a:rect l="l" t="t" r="r" b="b"/>
              <a:pathLst>
                <a:path w="6083" h="2880" extrusionOk="0">
                  <a:moveTo>
                    <a:pt x="2766" y="1"/>
                  </a:moveTo>
                  <a:cubicBezTo>
                    <a:pt x="1434" y="1"/>
                    <a:pt x="1" y="549"/>
                    <a:pt x="313" y="2178"/>
                  </a:cubicBezTo>
                  <a:cubicBezTo>
                    <a:pt x="313" y="2178"/>
                    <a:pt x="1094" y="2879"/>
                    <a:pt x="1547" y="2879"/>
                  </a:cubicBezTo>
                  <a:cubicBezTo>
                    <a:pt x="1603" y="2879"/>
                    <a:pt x="1653" y="2869"/>
                    <a:pt x="1697" y="2845"/>
                  </a:cubicBezTo>
                  <a:cubicBezTo>
                    <a:pt x="2114" y="2628"/>
                    <a:pt x="1447" y="1812"/>
                    <a:pt x="1447" y="1812"/>
                  </a:cubicBezTo>
                  <a:lnTo>
                    <a:pt x="1447" y="1812"/>
                  </a:lnTo>
                  <a:cubicBezTo>
                    <a:pt x="1447" y="1812"/>
                    <a:pt x="2526" y="2394"/>
                    <a:pt x="3176" y="2394"/>
                  </a:cubicBezTo>
                  <a:cubicBezTo>
                    <a:pt x="3280" y="2394"/>
                    <a:pt x="3373" y="2379"/>
                    <a:pt x="3448" y="2345"/>
                  </a:cubicBezTo>
                  <a:cubicBezTo>
                    <a:pt x="3783" y="2197"/>
                    <a:pt x="3571" y="1898"/>
                    <a:pt x="3342" y="1679"/>
                  </a:cubicBezTo>
                  <a:lnTo>
                    <a:pt x="3342" y="1679"/>
                  </a:lnTo>
                  <a:cubicBezTo>
                    <a:pt x="3703" y="1955"/>
                    <a:pt x="4288" y="2347"/>
                    <a:pt x="4701" y="2347"/>
                  </a:cubicBezTo>
                  <a:cubicBezTo>
                    <a:pt x="4718" y="2347"/>
                    <a:pt x="4733" y="2346"/>
                    <a:pt x="4749" y="2345"/>
                  </a:cubicBezTo>
                  <a:cubicBezTo>
                    <a:pt x="5066" y="2311"/>
                    <a:pt x="5057" y="2086"/>
                    <a:pt x="4973" y="1876"/>
                  </a:cubicBezTo>
                  <a:lnTo>
                    <a:pt x="4973" y="1876"/>
                  </a:lnTo>
                  <a:cubicBezTo>
                    <a:pt x="5161" y="2166"/>
                    <a:pt x="5433" y="2516"/>
                    <a:pt x="5656" y="2516"/>
                  </a:cubicBezTo>
                  <a:cubicBezTo>
                    <a:pt x="5671" y="2516"/>
                    <a:pt x="5685" y="2515"/>
                    <a:pt x="5699" y="2512"/>
                  </a:cubicBezTo>
                  <a:cubicBezTo>
                    <a:pt x="6083" y="2412"/>
                    <a:pt x="5565" y="811"/>
                    <a:pt x="4315" y="278"/>
                  </a:cubicBezTo>
                  <a:cubicBezTo>
                    <a:pt x="3926" y="108"/>
                    <a:pt x="3356" y="1"/>
                    <a:pt x="2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04;p46">
              <a:extLst>
                <a:ext uri="{FF2B5EF4-FFF2-40B4-BE49-F238E27FC236}">
                  <a16:creationId xmlns:a16="http://schemas.microsoft.com/office/drawing/2014/main" id="{FFD4FC61-BEBD-7662-DCFA-DE359612B871}"/>
                </a:ext>
              </a:extLst>
            </p:cNvPr>
            <p:cNvSpPr/>
            <p:nvPr/>
          </p:nvSpPr>
          <p:spPr>
            <a:xfrm>
              <a:off x="1815825" y="1370251"/>
              <a:ext cx="52695" cy="80694"/>
            </a:xfrm>
            <a:custGeom>
              <a:avLst/>
              <a:gdLst/>
              <a:ahLst/>
              <a:cxnLst/>
              <a:rect l="l" t="t" r="r" b="b"/>
              <a:pathLst>
                <a:path w="1547" h="2369" extrusionOk="0">
                  <a:moveTo>
                    <a:pt x="363" y="0"/>
                  </a:moveTo>
                  <a:lnTo>
                    <a:pt x="363" y="0"/>
                  </a:lnTo>
                  <a:cubicBezTo>
                    <a:pt x="0" y="1568"/>
                    <a:pt x="503" y="2368"/>
                    <a:pt x="1015" y="2368"/>
                  </a:cubicBezTo>
                  <a:cubicBezTo>
                    <a:pt x="1020" y="2368"/>
                    <a:pt x="1025" y="2368"/>
                    <a:pt x="1030" y="2368"/>
                  </a:cubicBezTo>
                  <a:cubicBezTo>
                    <a:pt x="1547" y="2368"/>
                    <a:pt x="1213" y="334"/>
                    <a:pt x="1213" y="334"/>
                  </a:cubicBezTo>
                  <a:lnTo>
                    <a:pt x="3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05;p46">
              <a:extLst>
                <a:ext uri="{FF2B5EF4-FFF2-40B4-BE49-F238E27FC236}">
                  <a16:creationId xmlns:a16="http://schemas.microsoft.com/office/drawing/2014/main" id="{1119A845-06D1-A011-DAD1-7BCCA9EB8762}"/>
                </a:ext>
              </a:extLst>
            </p:cNvPr>
            <p:cNvSpPr/>
            <p:nvPr/>
          </p:nvSpPr>
          <p:spPr>
            <a:xfrm>
              <a:off x="1962228" y="1381594"/>
              <a:ext cx="44894" cy="25036"/>
            </a:xfrm>
            <a:custGeom>
              <a:avLst/>
              <a:gdLst/>
              <a:ahLst/>
              <a:cxnLst/>
              <a:rect l="l" t="t" r="r" b="b"/>
              <a:pathLst>
                <a:path w="1318" h="735" extrusionOk="0">
                  <a:moveTo>
                    <a:pt x="283" y="1"/>
                  </a:moveTo>
                  <a:cubicBezTo>
                    <a:pt x="283" y="1"/>
                    <a:pt x="1" y="34"/>
                    <a:pt x="101" y="284"/>
                  </a:cubicBezTo>
                  <a:cubicBezTo>
                    <a:pt x="201" y="535"/>
                    <a:pt x="750" y="250"/>
                    <a:pt x="1150" y="735"/>
                  </a:cubicBezTo>
                  <a:cubicBezTo>
                    <a:pt x="1150" y="735"/>
                    <a:pt x="1317" y="117"/>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06;p46">
              <a:extLst>
                <a:ext uri="{FF2B5EF4-FFF2-40B4-BE49-F238E27FC236}">
                  <a16:creationId xmlns:a16="http://schemas.microsoft.com/office/drawing/2014/main" id="{291AA345-9DB9-868E-5651-24341781DD53}"/>
                </a:ext>
              </a:extLst>
            </p:cNvPr>
            <p:cNvSpPr/>
            <p:nvPr/>
          </p:nvSpPr>
          <p:spPr>
            <a:xfrm>
              <a:off x="1963353" y="1381628"/>
              <a:ext cx="77288" cy="76641"/>
            </a:xfrm>
            <a:custGeom>
              <a:avLst/>
              <a:gdLst/>
              <a:ahLst/>
              <a:cxnLst/>
              <a:rect l="l" t="t" r="r" b="b"/>
              <a:pathLst>
                <a:path w="2269" h="2250" extrusionOk="0">
                  <a:moveTo>
                    <a:pt x="1137" y="0"/>
                  </a:moveTo>
                  <a:cubicBezTo>
                    <a:pt x="630" y="0"/>
                    <a:pt x="164" y="355"/>
                    <a:pt x="50" y="867"/>
                  </a:cubicBezTo>
                  <a:cubicBezTo>
                    <a:pt x="1" y="1016"/>
                    <a:pt x="1" y="1183"/>
                    <a:pt x="34" y="1317"/>
                  </a:cubicBezTo>
                  <a:cubicBezTo>
                    <a:pt x="50" y="1467"/>
                    <a:pt x="117" y="1617"/>
                    <a:pt x="201" y="1734"/>
                  </a:cubicBezTo>
                  <a:cubicBezTo>
                    <a:pt x="268" y="1850"/>
                    <a:pt x="350" y="1934"/>
                    <a:pt x="450" y="2017"/>
                  </a:cubicBezTo>
                  <a:lnTo>
                    <a:pt x="601" y="2117"/>
                  </a:lnTo>
                  <a:cubicBezTo>
                    <a:pt x="684" y="2168"/>
                    <a:pt x="784" y="2201"/>
                    <a:pt x="884" y="2217"/>
                  </a:cubicBezTo>
                  <a:cubicBezTo>
                    <a:pt x="972" y="2239"/>
                    <a:pt x="1061" y="2250"/>
                    <a:pt x="1149" y="2250"/>
                  </a:cubicBezTo>
                  <a:cubicBezTo>
                    <a:pt x="1656" y="2250"/>
                    <a:pt x="2122" y="1895"/>
                    <a:pt x="2235" y="1383"/>
                  </a:cubicBezTo>
                  <a:cubicBezTo>
                    <a:pt x="2269" y="1283"/>
                    <a:pt x="2269" y="1183"/>
                    <a:pt x="2269" y="1083"/>
                  </a:cubicBezTo>
                  <a:cubicBezTo>
                    <a:pt x="2269" y="1016"/>
                    <a:pt x="2251" y="967"/>
                    <a:pt x="2251" y="900"/>
                  </a:cubicBezTo>
                  <a:cubicBezTo>
                    <a:pt x="2218" y="783"/>
                    <a:pt x="2169" y="650"/>
                    <a:pt x="2102" y="550"/>
                  </a:cubicBezTo>
                  <a:cubicBezTo>
                    <a:pt x="2035" y="416"/>
                    <a:pt x="1935" y="300"/>
                    <a:pt x="1818" y="216"/>
                  </a:cubicBezTo>
                  <a:cubicBezTo>
                    <a:pt x="1684" y="133"/>
                    <a:pt x="1551" y="67"/>
                    <a:pt x="1402" y="33"/>
                  </a:cubicBezTo>
                  <a:cubicBezTo>
                    <a:pt x="1313" y="11"/>
                    <a:pt x="1224" y="0"/>
                    <a:pt x="1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07;p46">
              <a:extLst>
                <a:ext uri="{FF2B5EF4-FFF2-40B4-BE49-F238E27FC236}">
                  <a16:creationId xmlns:a16="http://schemas.microsoft.com/office/drawing/2014/main" id="{2F819BAA-7511-F9C4-543F-9FC2D047E140}"/>
                </a:ext>
              </a:extLst>
            </p:cNvPr>
            <p:cNvSpPr/>
            <p:nvPr/>
          </p:nvSpPr>
          <p:spPr>
            <a:xfrm>
              <a:off x="1964511" y="1388985"/>
              <a:ext cx="70441" cy="51741"/>
            </a:xfrm>
            <a:custGeom>
              <a:avLst/>
              <a:gdLst/>
              <a:ahLst/>
              <a:cxnLst/>
              <a:rect l="l" t="t" r="r" b="b"/>
              <a:pathLst>
                <a:path w="2068" h="1519" extrusionOk="0">
                  <a:moveTo>
                    <a:pt x="1784" y="0"/>
                  </a:moveTo>
                  <a:lnTo>
                    <a:pt x="0" y="1101"/>
                  </a:lnTo>
                  <a:cubicBezTo>
                    <a:pt x="16" y="1251"/>
                    <a:pt x="83" y="1401"/>
                    <a:pt x="167" y="1518"/>
                  </a:cubicBezTo>
                  <a:lnTo>
                    <a:pt x="2068" y="334"/>
                  </a:lnTo>
                  <a:cubicBezTo>
                    <a:pt x="2001" y="200"/>
                    <a:pt x="1901" y="84"/>
                    <a:pt x="1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08;p46">
              <a:extLst>
                <a:ext uri="{FF2B5EF4-FFF2-40B4-BE49-F238E27FC236}">
                  <a16:creationId xmlns:a16="http://schemas.microsoft.com/office/drawing/2014/main" id="{02589982-2AD1-C7F0-A267-E691484E7488}"/>
                </a:ext>
              </a:extLst>
            </p:cNvPr>
            <p:cNvSpPr/>
            <p:nvPr/>
          </p:nvSpPr>
          <p:spPr>
            <a:xfrm>
              <a:off x="1978681" y="1412284"/>
              <a:ext cx="61960" cy="41454"/>
            </a:xfrm>
            <a:custGeom>
              <a:avLst/>
              <a:gdLst/>
              <a:ahLst/>
              <a:cxnLst/>
              <a:rect l="l" t="t" r="r" b="b"/>
              <a:pathLst>
                <a:path w="1819" h="1217" extrusionOk="0">
                  <a:moveTo>
                    <a:pt x="1801" y="0"/>
                  </a:moveTo>
                  <a:lnTo>
                    <a:pt x="0" y="1117"/>
                  </a:lnTo>
                  <a:lnTo>
                    <a:pt x="151" y="1217"/>
                  </a:lnTo>
                  <a:lnTo>
                    <a:pt x="1819" y="183"/>
                  </a:lnTo>
                  <a:cubicBezTo>
                    <a:pt x="1819" y="116"/>
                    <a:pt x="1801" y="67"/>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09;p46">
              <a:extLst>
                <a:ext uri="{FF2B5EF4-FFF2-40B4-BE49-F238E27FC236}">
                  <a16:creationId xmlns:a16="http://schemas.microsoft.com/office/drawing/2014/main" id="{6E0BAEA2-108E-4F09-BD85-3D3059103E1F}"/>
                </a:ext>
              </a:extLst>
            </p:cNvPr>
            <p:cNvSpPr/>
            <p:nvPr/>
          </p:nvSpPr>
          <p:spPr>
            <a:xfrm>
              <a:off x="1959946" y="1381628"/>
              <a:ext cx="84645" cy="76641"/>
            </a:xfrm>
            <a:custGeom>
              <a:avLst/>
              <a:gdLst/>
              <a:ahLst/>
              <a:cxnLst/>
              <a:rect l="l" t="t" r="r" b="b"/>
              <a:pathLst>
                <a:path w="2485" h="2250" extrusionOk="0">
                  <a:moveTo>
                    <a:pt x="1252" y="159"/>
                  </a:moveTo>
                  <a:cubicBezTo>
                    <a:pt x="1324" y="159"/>
                    <a:pt x="1396" y="167"/>
                    <a:pt x="1468" y="183"/>
                  </a:cubicBezTo>
                  <a:cubicBezTo>
                    <a:pt x="1985" y="300"/>
                    <a:pt x="2302" y="834"/>
                    <a:pt x="2185" y="1350"/>
                  </a:cubicBezTo>
                  <a:cubicBezTo>
                    <a:pt x="2070" y="1795"/>
                    <a:pt x="1671" y="2092"/>
                    <a:pt x="1233" y="2092"/>
                  </a:cubicBezTo>
                  <a:cubicBezTo>
                    <a:pt x="1162" y="2092"/>
                    <a:pt x="1090" y="2084"/>
                    <a:pt x="1017" y="2068"/>
                  </a:cubicBezTo>
                  <a:cubicBezTo>
                    <a:pt x="501" y="1934"/>
                    <a:pt x="184" y="1417"/>
                    <a:pt x="301" y="900"/>
                  </a:cubicBezTo>
                  <a:cubicBezTo>
                    <a:pt x="401" y="455"/>
                    <a:pt x="810" y="159"/>
                    <a:pt x="1252" y="159"/>
                  </a:cubicBezTo>
                  <a:close/>
                  <a:moveTo>
                    <a:pt x="1237" y="0"/>
                  </a:moveTo>
                  <a:cubicBezTo>
                    <a:pt x="730" y="0"/>
                    <a:pt x="264" y="355"/>
                    <a:pt x="150" y="867"/>
                  </a:cubicBezTo>
                  <a:cubicBezTo>
                    <a:pt x="1" y="1467"/>
                    <a:pt x="384" y="2084"/>
                    <a:pt x="984" y="2217"/>
                  </a:cubicBezTo>
                  <a:cubicBezTo>
                    <a:pt x="1072" y="2239"/>
                    <a:pt x="1161" y="2250"/>
                    <a:pt x="1249" y="2250"/>
                  </a:cubicBezTo>
                  <a:cubicBezTo>
                    <a:pt x="1756" y="2250"/>
                    <a:pt x="2222" y="1895"/>
                    <a:pt x="2335" y="1383"/>
                  </a:cubicBezTo>
                  <a:cubicBezTo>
                    <a:pt x="2485" y="783"/>
                    <a:pt x="2102" y="167"/>
                    <a:pt x="1502" y="33"/>
                  </a:cubicBezTo>
                  <a:cubicBezTo>
                    <a:pt x="1413" y="11"/>
                    <a:pt x="132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10;p46">
              <a:extLst>
                <a:ext uri="{FF2B5EF4-FFF2-40B4-BE49-F238E27FC236}">
                  <a16:creationId xmlns:a16="http://schemas.microsoft.com/office/drawing/2014/main" id="{9EF72EB7-F2E5-0D82-B0FF-43072F4AD099}"/>
                </a:ext>
              </a:extLst>
            </p:cNvPr>
            <p:cNvSpPr/>
            <p:nvPr/>
          </p:nvSpPr>
          <p:spPr>
            <a:xfrm>
              <a:off x="1878161" y="1386363"/>
              <a:ext cx="77288" cy="77049"/>
            </a:xfrm>
            <a:custGeom>
              <a:avLst/>
              <a:gdLst/>
              <a:ahLst/>
              <a:cxnLst/>
              <a:rect l="l" t="t" r="r" b="b"/>
              <a:pathLst>
                <a:path w="2269" h="2262" extrusionOk="0">
                  <a:moveTo>
                    <a:pt x="1136" y="0"/>
                  </a:moveTo>
                  <a:cubicBezTo>
                    <a:pt x="623" y="0"/>
                    <a:pt x="149" y="346"/>
                    <a:pt x="34" y="877"/>
                  </a:cubicBezTo>
                  <a:cubicBezTo>
                    <a:pt x="1" y="995"/>
                    <a:pt x="1" y="1111"/>
                    <a:pt x="1" y="1228"/>
                  </a:cubicBezTo>
                  <a:cubicBezTo>
                    <a:pt x="17" y="1378"/>
                    <a:pt x="67" y="1528"/>
                    <a:pt x="134" y="1662"/>
                  </a:cubicBezTo>
                  <a:cubicBezTo>
                    <a:pt x="201" y="1778"/>
                    <a:pt x="268" y="1878"/>
                    <a:pt x="368" y="1962"/>
                  </a:cubicBezTo>
                  <a:cubicBezTo>
                    <a:pt x="401" y="1995"/>
                    <a:pt x="450" y="2029"/>
                    <a:pt x="501" y="2062"/>
                  </a:cubicBezTo>
                  <a:cubicBezTo>
                    <a:pt x="601" y="2145"/>
                    <a:pt x="734" y="2195"/>
                    <a:pt x="868" y="2229"/>
                  </a:cubicBezTo>
                  <a:cubicBezTo>
                    <a:pt x="958" y="2251"/>
                    <a:pt x="1048" y="2261"/>
                    <a:pt x="1137" y="2261"/>
                  </a:cubicBezTo>
                  <a:cubicBezTo>
                    <a:pt x="1651" y="2261"/>
                    <a:pt x="2107" y="1907"/>
                    <a:pt x="2235" y="1395"/>
                  </a:cubicBezTo>
                  <a:cubicBezTo>
                    <a:pt x="2268" y="1244"/>
                    <a:pt x="2268" y="1111"/>
                    <a:pt x="2251" y="977"/>
                  </a:cubicBezTo>
                  <a:cubicBezTo>
                    <a:pt x="2235" y="928"/>
                    <a:pt x="2235" y="861"/>
                    <a:pt x="2218" y="811"/>
                  </a:cubicBezTo>
                  <a:cubicBezTo>
                    <a:pt x="2168" y="695"/>
                    <a:pt x="2118" y="577"/>
                    <a:pt x="2051" y="477"/>
                  </a:cubicBezTo>
                  <a:cubicBezTo>
                    <a:pt x="1951" y="344"/>
                    <a:pt x="1851" y="244"/>
                    <a:pt x="1718" y="161"/>
                  </a:cubicBezTo>
                  <a:cubicBezTo>
                    <a:pt x="1618" y="110"/>
                    <a:pt x="1501" y="61"/>
                    <a:pt x="1384" y="28"/>
                  </a:cubicBezTo>
                  <a:cubicBezTo>
                    <a:pt x="1301" y="9"/>
                    <a:pt x="1218" y="0"/>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11;p46">
              <a:extLst>
                <a:ext uri="{FF2B5EF4-FFF2-40B4-BE49-F238E27FC236}">
                  <a16:creationId xmlns:a16="http://schemas.microsoft.com/office/drawing/2014/main" id="{2234D656-89A7-CF42-537D-F6E29466FC9E}"/>
                </a:ext>
              </a:extLst>
            </p:cNvPr>
            <p:cNvSpPr/>
            <p:nvPr/>
          </p:nvSpPr>
          <p:spPr>
            <a:xfrm>
              <a:off x="1878161" y="1391847"/>
              <a:ext cx="69896" cy="51128"/>
            </a:xfrm>
            <a:custGeom>
              <a:avLst/>
              <a:gdLst/>
              <a:ahLst/>
              <a:cxnLst/>
              <a:rect l="l" t="t" r="r" b="b"/>
              <a:pathLst>
                <a:path w="2052" h="1501" extrusionOk="0">
                  <a:moveTo>
                    <a:pt x="1718" y="0"/>
                  </a:moveTo>
                  <a:lnTo>
                    <a:pt x="1" y="1067"/>
                  </a:lnTo>
                  <a:cubicBezTo>
                    <a:pt x="17" y="1217"/>
                    <a:pt x="67" y="1367"/>
                    <a:pt x="134" y="1501"/>
                  </a:cubicBezTo>
                  <a:lnTo>
                    <a:pt x="2051" y="316"/>
                  </a:lnTo>
                  <a:cubicBezTo>
                    <a:pt x="1951" y="183"/>
                    <a:pt x="1851" y="83"/>
                    <a:pt x="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12;p46">
              <a:extLst>
                <a:ext uri="{FF2B5EF4-FFF2-40B4-BE49-F238E27FC236}">
                  <a16:creationId xmlns:a16="http://schemas.microsoft.com/office/drawing/2014/main" id="{2EE893FE-E24A-6875-BFF3-48D9846D7B52}"/>
                </a:ext>
              </a:extLst>
            </p:cNvPr>
            <p:cNvSpPr/>
            <p:nvPr/>
          </p:nvSpPr>
          <p:spPr>
            <a:xfrm>
              <a:off x="1890662" y="1413954"/>
              <a:ext cx="64208" cy="42646"/>
            </a:xfrm>
            <a:custGeom>
              <a:avLst/>
              <a:gdLst/>
              <a:ahLst/>
              <a:cxnLst/>
              <a:rect l="l" t="t" r="r" b="b"/>
              <a:pathLst>
                <a:path w="1885" h="1252" extrusionOk="0">
                  <a:moveTo>
                    <a:pt x="1851" y="1"/>
                  </a:moveTo>
                  <a:lnTo>
                    <a:pt x="1" y="1152"/>
                  </a:lnTo>
                  <a:cubicBezTo>
                    <a:pt x="34" y="1185"/>
                    <a:pt x="83" y="1219"/>
                    <a:pt x="134" y="1252"/>
                  </a:cubicBezTo>
                  <a:lnTo>
                    <a:pt x="1884" y="167"/>
                  </a:lnTo>
                  <a:cubicBezTo>
                    <a:pt x="1868" y="118"/>
                    <a:pt x="1868" y="51"/>
                    <a:pt x="1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13;p46">
              <a:extLst>
                <a:ext uri="{FF2B5EF4-FFF2-40B4-BE49-F238E27FC236}">
                  <a16:creationId xmlns:a16="http://schemas.microsoft.com/office/drawing/2014/main" id="{52B1B8B2-A290-1996-C79F-15F8A9995CAB}"/>
                </a:ext>
              </a:extLst>
            </p:cNvPr>
            <p:cNvSpPr/>
            <p:nvPr/>
          </p:nvSpPr>
          <p:spPr>
            <a:xfrm>
              <a:off x="1874175" y="1386363"/>
              <a:ext cx="84679" cy="77049"/>
            </a:xfrm>
            <a:custGeom>
              <a:avLst/>
              <a:gdLst/>
              <a:ahLst/>
              <a:cxnLst/>
              <a:rect l="l" t="t" r="r" b="b"/>
              <a:pathLst>
                <a:path w="2486" h="2262" extrusionOk="0">
                  <a:moveTo>
                    <a:pt x="1251" y="170"/>
                  </a:moveTo>
                  <a:cubicBezTo>
                    <a:pt x="1323" y="170"/>
                    <a:pt x="1395" y="178"/>
                    <a:pt x="1468" y="194"/>
                  </a:cubicBezTo>
                  <a:cubicBezTo>
                    <a:pt x="1985" y="310"/>
                    <a:pt x="2301" y="828"/>
                    <a:pt x="2185" y="1344"/>
                  </a:cubicBezTo>
                  <a:cubicBezTo>
                    <a:pt x="2086" y="1784"/>
                    <a:pt x="1697" y="2091"/>
                    <a:pt x="1255" y="2091"/>
                  </a:cubicBezTo>
                  <a:cubicBezTo>
                    <a:pt x="1177" y="2091"/>
                    <a:pt x="1098" y="2082"/>
                    <a:pt x="1018" y="2062"/>
                  </a:cubicBezTo>
                  <a:cubicBezTo>
                    <a:pt x="501" y="1945"/>
                    <a:pt x="184" y="1428"/>
                    <a:pt x="300" y="911"/>
                  </a:cubicBezTo>
                  <a:cubicBezTo>
                    <a:pt x="415" y="467"/>
                    <a:pt x="814" y="170"/>
                    <a:pt x="1251" y="170"/>
                  </a:cubicBezTo>
                  <a:close/>
                  <a:moveTo>
                    <a:pt x="1253" y="0"/>
                  </a:moveTo>
                  <a:cubicBezTo>
                    <a:pt x="740" y="0"/>
                    <a:pt x="266" y="346"/>
                    <a:pt x="151" y="877"/>
                  </a:cubicBezTo>
                  <a:cubicBezTo>
                    <a:pt x="0" y="1478"/>
                    <a:pt x="385" y="2078"/>
                    <a:pt x="985" y="2229"/>
                  </a:cubicBezTo>
                  <a:cubicBezTo>
                    <a:pt x="1075" y="2251"/>
                    <a:pt x="1165" y="2261"/>
                    <a:pt x="1254" y="2261"/>
                  </a:cubicBezTo>
                  <a:cubicBezTo>
                    <a:pt x="1768" y="2261"/>
                    <a:pt x="2224" y="1907"/>
                    <a:pt x="2352" y="1395"/>
                  </a:cubicBezTo>
                  <a:cubicBezTo>
                    <a:pt x="2486" y="777"/>
                    <a:pt x="2101" y="177"/>
                    <a:pt x="1501" y="28"/>
                  </a:cubicBezTo>
                  <a:cubicBezTo>
                    <a:pt x="1418" y="9"/>
                    <a:pt x="1335" y="0"/>
                    <a:pt x="1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14;p46">
              <a:extLst>
                <a:ext uri="{FF2B5EF4-FFF2-40B4-BE49-F238E27FC236}">
                  <a16:creationId xmlns:a16="http://schemas.microsoft.com/office/drawing/2014/main" id="{7B5FD52B-E69E-26CC-8E31-88D705162DDB}"/>
                </a:ext>
              </a:extLst>
            </p:cNvPr>
            <p:cNvSpPr/>
            <p:nvPr/>
          </p:nvSpPr>
          <p:spPr>
            <a:xfrm>
              <a:off x="1948024" y="1409151"/>
              <a:ext cx="22209" cy="9640"/>
            </a:xfrm>
            <a:custGeom>
              <a:avLst/>
              <a:gdLst/>
              <a:ahLst/>
              <a:cxnLst/>
              <a:rect l="l" t="t" r="r" b="b"/>
              <a:pathLst>
                <a:path w="652" h="283" extrusionOk="0">
                  <a:moveTo>
                    <a:pt x="394" y="1"/>
                  </a:moveTo>
                  <a:cubicBezTo>
                    <a:pt x="175" y="1"/>
                    <a:pt x="33" y="142"/>
                    <a:pt x="33" y="142"/>
                  </a:cubicBezTo>
                  <a:cubicBezTo>
                    <a:pt x="0" y="175"/>
                    <a:pt x="0" y="226"/>
                    <a:pt x="33" y="259"/>
                  </a:cubicBezTo>
                  <a:cubicBezTo>
                    <a:pt x="51" y="275"/>
                    <a:pt x="67" y="275"/>
                    <a:pt x="67" y="275"/>
                  </a:cubicBezTo>
                  <a:cubicBezTo>
                    <a:pt x="77" y="280"/>
                    <a:pt x="86" y="282"/>
                    <a:pt x="96" y="282"/>
                  </a:cubicBezTo>
                  <a:cubicBezTo>
                    <a:pt x="118" y="282"/>
                    <a:pt x="139" y="270"/>
                    <a:pt x="151" y="259"/>
                  </a:cubicBezTo>
                  <a:cubicBezTo>
                    <a:pt x="151" y="259"/>
                    <a:pt x="242" y="167"/>
                    <a:pt x="394" y="167"/>
                  </a:cubicBezTo>
                  <a:cubicBezTo>
                    <a:pt x="436" y="167"/>
                    <a:pt x="483" y="174"/>
                    <a:pt x="534" y="192"/>
                  </a:cubicBezTo>
                  <a:cubicBezTo>
                    <a:pt x="543" y="197"/>
                    <a:pt x="553" y="199"/>
                    <a:pt x="563" y="199"/>
                  </a:cubicBezTo>
                  <a:cubicBezTo>
                    <a:pt x="592" y="199"/>
                    <a:pt x="622" y="184"/>
                    <a:pt x="634" y="159"/>
                  </a:cubicBezTo>
                  <a:cubicBezTo>
                    <a:pt x="651" y="108"/>
                    <a:pt x="634" y="59"/>
                    <a:pt x="600" y="42"/>
                  </a:cubicBezTo>
                  <a:cubicBezTo>
                    <a:pt x="526" y="12"/>
                    <a:pt x="457"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15;p46">
              <a:extLst>
                <a:ext uri="{FF2B5EF4-FFF2-40B4-BE49-F238E27FC236}">
                  <a16:creationId xmlns:a16="http://schemas.microsoft.com/office/drawing/2014/main" id="{F9B9297A-6BD0-EA5B-68F2-74F5922E7D11}"/>
                </a:ext>
              </a:extLst>
            </p:cNvPr>
            <p:cNvSpPr/>
            <p:nvPr/>
          </p:nvSpPr>
          <p:spPr>
            <a:xfrm>
              <a:off x="1859392" y="1397501"/>
              <a:ext cx="27318" cy="15601"/>
            </a:xfrm>
            <a:custGeom>
              <a:avLst/>
              <a:gdLst/>
              <a:ahLst/>
              <a:cxnLst/>
              <a:rect l="l" t="t" r="r" b="b"/>
              <a:pathLst>
                <a:path w="802" h="458" extrusionOk="0">
                  <a:moveTo>
                    <a:pt x="1" y="1"/>
                  </a:moveTo>
                  <a:lnTo>
                    <a:pt x="18" y="184"/>
                  </a:lnTo>
                  <a:cubicBezTo>
                    <a:pt x="218" y="217"/>
                    <a:pt x="434" y="284"/>
                    <a:pt x="652" y="434"/>
                  </a:cubicBezTo>
                  <a:cubicBezTo>
                    <a:pt x="668" y="450"/>
                    <a:pt x="685" y="450"/>
                    <a:pt x="685" y="450"/>
                  </a:cubicBezTo>
                  <a:cubicBezTo>
                    <a:pt x="694" y="455"/>
                    <a:pt x="703" y="457"/>
                    <a:pt x="712" y="457"/>
                  </a:cubicBezTo>
                  <a:cubicBezTo>
                    <a:pt x="735" y="457"/>
                    <a:pt x="756" y="441"/>
                    <a:pt x="768" y="417"/>
                  </a:cubicBezTo>
                  <a:cubicBezTo>
                    <a:pt x="801" y="384"/>
                    <a:pt x="785" y="334"/>
                    <a:pt x="752" y="301"/>
                  </a:cubicBezTo>
                  <a:cubicBezTo>
                    <a:pt x="485" y="117"/>
                    <a:pt x="218" y="5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16;p46">
              <a:extLst>
                <a:ext uri="{FF2B5EF4-FFF2-40B4-BE49-F238E27FC236}">
                  <a16:creationId xmlns:a16="http://schemas.microsoft.com/office/drawing/2014/main" id="{DF448B72-9891-29D4-0451-7D8A6B32F6C2}"/>
                </a:ext>
              </a:extLst>
            </p:cNvPr>
            <p:cNvSpPr/>
            <p:nvPr/>
          </p:nvSpPr>
          <p:spPr>
            <a:xfrm>
              <a:off x="1442494" y="1626234"/>
              <a:ext cx="338547" cy="504568"/>
            </a:xfrm>
            <a:custGeom>
              <a:avLst/>
              <a:gdLst/>
              <a:ahLst/>
              <a:cxnLst/>
              <a:rect l="l" t="t" r="r" b="b"/>
              <a:pathLst>
                <a:path w="9939" h="14813" extrusionOk="0">
                  <a:moveTo>
                    <a:pt x="7958" y="1"/>
                  </a:moveTo>
                  <a:cubicBezTo>
                    <a:pt x="7493" y="1"/>
                    <a:pt x="7029" y="180"/>
                    <a:pt x="6688" y="539"/>
                  </a:cubicBezTo>
                  <a:lnTo>
                    <a:pt x="6254" y="972"/>
                  </a:lnTo>
                  <a:lnTo>
                    <a:pt x="5837" y="1406"/>
                  </a:lnTo>
                  <a:cubicBezTo>
                    <a:pt x="5703" y="1539"/>
                    <a:pt x="5570" y="1690"/>
                    <a:pt x="5437" y="1839"/>
                  </a:cubicBezTo>
                  <a:cubicBezTo>
                    <a:pt x="5303" y="1990"/>
                    <a:pt x="5154" y="2123"/>
                    <a:pt x="5020" y="2273"/>
                  </a:cubicBezTo>
                  <a:cubicBezTo>
                    <a:pt x="4754" y="2573"/>
                    <a:pt x="4487" y="2857"/>
                    <a:pt x="4220" y="3157"/>
                  </a:cubicBezTo>
                  <a:lnTo>
                    <a:pt x="3820" y="3607"/>
                  </a:lnTo>
                  <a:lnTo>
                    <a:pt x="3753" y="3673"/>
                  </a:lnTo>
                  <a:lnTo>
                    <a:pt x="3420" y="4058"/>
                  </a:lnTo>
                  <a:lnTo>
                    <a:pt x="3019" y="4507"/>
                  </a:lnTo>
                  <a:lnTo>
                    <a:pt x="2819" y="4741"/>
                  </a:lnTo>
                  <a:lnTo>
                    <a:pt x="2735" y="4841"/>
                  </a:lnTo>
                  <a:lnTo>
                    <a:pt x="2619" y="4974"/>
                  </a:lnTo>
                  <a:cubicBezTo>
                    <a:pt x="2352" y="5274"/>
                    <a:pt x="2102" y="5592"/>
                    <a:pt x="1835" y="5908"/>
                  </a:cubicBezTo>
                  <a:lnTo>
                    <a:pt x="1452" y="6375"/>
                  </a:lnTo>
                  <a:cubicBezTo>
                    <a:pt x="1319" y="6541"/>
                    <a:pt x="1201" y="6708"/>
                    <a:pt x="1068" y="6875"/>
                  </a:cubicBezTo>
                  <a:cubicBezTo>
                    <a:pt x="1001" y="6942"/>
                    <a:pt x="934" y="7042"/>
                    <a:pt x="868" y="7126"/>
                  </a:cubicBezTo>
                  <a:lnTo>
                    <a:pt x="685" y="7375"/>
                  </a:lnTo>
                  <a:lnTo>
                    <a:pt x="634" y="7442"/>
                  </a:lnTo>
                  <a:lnTo>
                    <a:pt x="618" y="7459"/>
                  </a:lnTo>
                  <a:lnTo>
                    <a:pt x="601" y="7475"/>
                  </a:lnTo>
                  <a:lnTo>
                    <a:pt x="568" y="7542"/>
                  </a:lnTo>
                  <a:cubicBezTo>
                    <a:pt x="552" y="7575"/>
                    <a:pt x="518" y="7609"/>
                    <a:pt x="485" y="7659"/>
                  </a:cubicBezTo>
                  <a:cubicBezTo>
                    <a:pt x="485" y="7675"/>
                    <a:pt x="468" y="7693"/>
                    <a:pt x="452" y="7709"/>
                  </a:cubicBezTo>
                  <a:lnTo>
                    <a:pt x="418" y="7775"/>
                  </a:lnTo>
                  <a:cubicBezTo>
                    <a:pt x="385" y="7826"/>
                    <a:pt x="367" y="7859"/>
                    <a:pt x="334" y="7909"/>
                  </a:cubicBezTo>
                  <a:cubicBezTo>
                    <a:pt x="318" y="7959"/>
                    <a:pt x="301" y="8009"/>
                    <a:pt x="267" y="8042"/>
                  </a:cubicBezTo>
                  <a:lnTo>
                    <a:pt x="234" y="8126"/>
                  </a:lnTo>
                  <a:cubicBezTo>
                    <a:pt x="234" y="8142"/>
                    <a:pt x="218" y="8176"/>
                    <a:pt x="218" y="8193"/>
                  </a:cubicBezTo>
                  <a:cubicBezTo>
                    <a:pt x="185" y="8242"/>
                    <a:pt x="167" y="8293"/>
                    <a:pt x="151" y="8360"/>
                  </a:cubicBezTo>
                  <a:lnTo>
                    <a:pt x="101" y="8509"/>
                  </a:lnTo>
                  <a:cubicBezTo>
                    <a:pt x="85" y="8576"/>
                    <a:pt x="67" y="8626"/>
                    <a:pt x="67" y="8693"/>
                  </a:cubicBezTo>
                  <a:cubicBezTo>
                    <a:pt x="51" y="8743"/>
                    <a:pt x="34" y="8809"/>
                    <a:pt x="34" y="8860"/>
                  </a:cubicBezTo>
                  <a:cubicBezTo>
                    <a:pt x="18" y="8927"/>
                    <a:pt x="18" y="8976"/>
                    <a:pt x="18" y="9043"/>
                  </a:cubicBezTo>
                  <a:lnTo>
                    <a:pt x="1" y="9127"/>
                  </a:lnTo>
                  <a:lnTo>
                    <a:pt x="1" y="9209"/>
                  </a:lnTo>
                  <a:lnTo>
                    <a:pt x="1" y="9393"/>
                  </a:lnTo>
                  <a:cubicBezTo>
                    <a:pt x="18" y="9460"/>
                    <a:pt x="18" y="9510"/>
                    <a:pt x="18" y="9576"/>
                  </a:cubicBezTo>
                  <a:cubicBezTo>
                    <a:pt x="34" y="9610"/>
                    <a:pt x="34" y="9627"/>
                    <a:pt x="34" y="9660"/>
                  </a:cubicBezTo>
                  <a:lnTo>
                    <a:pt x="51" y="9743"/>
                  </a:lnTo>
                  <a:cubicBezTo>
                    <a:pt x="85" y="9976"/>
                    <a:pt x="167" y="10177"/>
                    <a:pt x="234" y="10377"/>
                  </a:cubicBezTo>
                  <a:cubicBezTo>
                    <a:pt x="285" y="10461"/>
                    <a:pt x="318" y="10561"/>
                    <a:pt x="367" y="10627"/>
                  </a:cubicBezTo>
                  <a:cubicBezTo>
                    <a:pt x="385" y="10677"/>
                    <a:pt x="418" y="10710"/>
                    <a:pt x="434" y="10761"/>
                  </a:cubicBezTo>
                  <a:lnTo>
                    <a:pt x="501" y="10877"/>
                  </a:lnTo>
                  <a:cubicBezTo>
                    <a:pt x="701" y="11177"/>
                    <a:pt x="918" y="11394"/>
                    <a:pt x="1118" y="11595"/>
                  </a:cubicBezTo>
                  <a:cubicBezTo>
                    <a:pt x="1335" y="11795"/>
                    <a:pt x="1535" y="11944"/>
                    <a:pt x="1735" y="12095"/>
                  </a:cubicBezTo>
                  <a:cubicBezTo>
                    <a:pt x="1852" y="12177"/>
                    <a:pt x="1952" y="12244"/>
                    <a:pt x="2052" y="12311"/>
                  </a:cubicBezTo>
                  <a:cubicBezTo>
                    <a:pt x="2152" y="12378"/>
                    <a:pt x="2252" y="12428"/>
                    <a:pt x="2352" y="12495"/>
                  </a:cubicBezTo>
                  <a:cubicBezTo>
                    <a:pt x="2553" y="12611"/>
                    <a:pt x="2753" y="12728"/>
                    <a:pt x="2953" y="12828"/>
                  </a:cubicBezTo>
                  <a:cubicBezTo>
                    <a:pt x="3353" y="13045"/>
                    <a:pt x="3736" y="13211"/>
                    <a:pt x="4136" y="13378"/>
                  </a:cubicBezTo>
                  <a:cubicBezTo>
                    <a:pt x="4536" y="13545"/>
                    <a:pt x="4920" y="13696"/>
                    <a:pt x="5320" y="13845"/>
                  </a:cubicBezTo>
                  <a:cubicBezTo>
                    <a:pt x="5721" y="13978"/>
                    <a:pt x="6104" y="14112"/>
                    <a:pt x="6504" y="14229"/>
                  </a:cubicBezTo>
                  <a:cubicBezTo>
                    <a:pt x="6904" y="14345"/>
                    <a:pt x="7304" y="14463"/>
                    <a:pt x="7688" y="14579"/>
                  </a:cubicBezTo>
                  <a:cubicBezTo>
                    <a:pt x="8055" y="14663"/>
                    <a:pt x="8305" y="14729"/>
                    <a:pt x="8689" y="14812"/>
                  </a:cubicBezTo>
                  <a:cubicBezTo>
                    <a:pt x="8755" y="14479"/>
                    <a:pt x="8956" y="14178"/>
                    <a:pt x="9022" y="13862"/>
                  </a:cubicBezTo>
                  <a:cubicBezTo>
                    <a:pt x="9138" y="13378"/>
                    <a:pt x="9238" y="12895"/>
                    <a:pt x="9372" y="12411"/>
                  </a:cubicBezTo>
                  <a:lnTo>
                    <a:pt x="8422" y="12111"/>
                  </a:lnTo>
                  <a:cubicBezTo>
                    <a:pt x="8071" y="11995"/>
                    <a:pt x="7722" y="11861"/>
                    <a:pt x="7355" y="11728"/>
                  </a:cubicBezTo>
                  <a:cubicBezTo>
                    <a:pt x="7004" y="11595"/>
                    <a:pt x="6670" y="11444"/>
                    <a:pt x="6321" y="11294"/>
                  </a:cubicBezTo>
                  <a:cubicBezTo>
                    <a:pt x="5987" y="11144"/>
                    <a:pt x="5654" y="10994"/>
                    <a:pt x="5320" y="10828"/>
                  </a:cubicBezTo>
                  <a:cubicBezTo>
                    <a:pt x="5003" y="10661"/>
                    <a:pt x="4687" y="10477"/>
                    <a:pt x="4403" y="10294"/>
                  </a:cubicBezTo>
                  <a:cubicBezTo>
                    <a:pt x="4253" y="10194"/>
                    <a:pt x="4120" y="10110"/>
                    <a:pt x="3987" y="10010"/>
                  </a:cubicBezTo>
                  <a:cubicBezTo>
                    <a:pt x="3920" y="9960"/>
                    <a:pt x="3869" y="9910"/>
                    <a:pt x="3802" y="9860"/>
                  </a:cubicBezTo>
                  <a:cubicBezTo>
                    <a:pt x="3736" y="9810"/>
                    <a:pt x="3686" y="9760"/>
                    <a:pt x="3636" y="9710"/>
                  </a:cubicBezTo>
                  <a:cubicBezTo>
                    <a:pt x="3553" y="9643"/>
                    <a:pt x="3486" y="9560"/>
                    <a:pt x="3420" y="9494"/>
                  </a:cubicBezTo>
                  <a:cubicBezTo>
                    <a:pt x="3402" y="9460"/>
                    <a:pt x="3386" y="9443"/>
                    <a:pt x="3369" y="9427"/>
                  </a:cubicBezTo>
                  <a:lnTo>
                    <a:pt x="3436" y="9343"/>
                  </a:lnTo>
                  <a:lnTo>
                    <a:pt x="3536" y="9209"/>
                  </a:lnTo>
                  <a:cubicBezTo>
                    <a:pt x="3602" y="9143"/>
                    <a:pt x="3653" y="9076"/>
                    <a:pt x="3720" y="8993"/>
                  </a:cubicBezTo>
                  <a:cubicBezTo>
                    <a:pt x="3836" y="8860"/>
                    <a:pt x="3969" y="8709"/>
                    <a:pt x="4087" y="8576"/>
                  </a:cubicBezTo>
                  <a:lnTo>
                    <a:pt x="4469" y="8142"/>
                  </a:lnTo>
                  <a:cubicBezTo>
                    <a:pt x="4720" y="7859"/>
                    <a:pt x="4970" y="7575"/>
                    <a:pt x="5236" y="7292"/>
                  </a:cubicBezTo>
                  <a:lnTo>
                    <a:pt x="5437" y="7075"/>
                  </a:lnTo>
                  <a:lnTo>
                    <a:pt x="5637" y="6859"/>
                  </a:lnTo>
                  <a:lnTo>
                    <a:pt x="5903" y="6559"/>
                  </a:lnTo>
                  <a:lnTo>
                    <a:pt x="6037" y="6425"/>
                  </a:lnTo>
                  <a:lnTo>
                    <a:pt x="6170" y="6275"/>
                  </a:lnTo>
                  <a:lnTo>
                    <a:pt x="6421" y="6008"/>
                  </a:lnTo>
                  <a:lnTo>
                    <a:pt x="6837" y="5574"/>
                  </a:lnTo>
                  <a:lnTo>
                    <a:pt x="7638" y="4725"/>
                  </a:lnTo>
                  <a:lnTo>
                    <a:pt x="9238" y="3024"/>
                  </a:lnTo>
                  <a:lnTo>
                    <a:pt x="9256" y="3006"/>
                  </a:lnTo>
                  <a:cubicBezTo>
                    <a:pt x="9939" y="2306"/>
                    <a:pt x="9905" y="1172"/>
                    <a:pt x="9189" y="489"/>
                  </a:cubicBezTo>
                  <a:cubicBezTo>
                    <a:pt x="8847" y="164"/>
                    <a:pt x="8402" y="1"/>
                    <a:pt x="7958"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17;p46">
              <a:extLst>
                <a:ext uri="{FF2B5EF4-FFF2-40B4-BE49-F238E27FC236}">
                  <a16:creationId xmlns:a16="http://schemas.microsoft.com/office/drawing/2014/main" id="{78383479-4BA6-9EBA-8CA1-6329621D1D10}"/>
                </a:ext>
              </a:extLst>
            </p:cNvPr>
            <p:cNvSpPr/>
            <p:nvPr/>
          </p:nvSpPr>
          <p:spPr>
            <a:xfrm>
              <a:off x="1490795" y="1923808"/>
              <a:ext cx="68738" cy="36583"/>
            </a:xfrm>
            <a:custGeom>
              <a:avLst/>
              <a:gdLst/>
              <a:ahLst/>
              <a:cxnLst/>
              <a:rect l="l" t="t" r="r" b="b"/>
              <a:pathLst>
                <a:path w="2018" h="1074" extrusionOk="0">
                  <a:moveTo>
                    <a:pt x="808" y="0"/>
                  </a:moveTo>
                  <a:cubicBezTo>
                    <a:pt x="784" y="0"/>
                    <a:pt x="763" y="15"/>
                    <a:pt x="750" y="40"/>
                  </a:cubicBezTo>
                  <a:cubicBezTo>
                    <a:pt x="734" y="73"/>
                    <a:pt x="750" y="107"/>
                    <a:pt x="784" y="124"/>
                  </a:cubicBezTo>
                  <a:cubicBezTo>
                    <a:pt x="784" y="124"/>
                    <a:pt x="1351" y="357"/>
                    <a:pt x="1668" y="591"/>
                  </a:cubicBezTo>
                  <a:cubicBezTo>
                    <a:pt x="1168" y="591"/>
                    <a:pt x="484" y="640"/>
                    <a:pt x="34" y="940"/>
                  </a:cubicBezTo>
                  <a:cubicBezTo>
                    <a:pt x="1" y="974"/>
                    <a:pt x="1" y="1007"/>
                    <a:pt x="17" y="1040"/>
                  </a:cubicBezTo>
                  <a:cubicBezTo>
                    <a:pt x="17" y="1058"/>
                    <a:pt x="34" y="1074"/>
                    <a:pt x="50" y="1074"/>
                  </a:cubicBezTo>
                  <a:cubicBezTo>
                    <a:pt x="67" y="1074"/>
                    <a:pt x="101" y="1074"/>
                    <a:pt x="117" y="1058"/>
                  </a:cubicBezTo>
                  <a:cubicBezTo>
                    <a:pt x="497" y="800"/>
                    <a:pt x="1092" y="741"/>
                    <a:pt x="1560" y="741"/>
                  </a:cubicBezTo>
                  <a:cubicBezTo>
                    <a:pt x="1729" y="741"/>
                    <a:pt x="1882" y="749"/>
                    <a:pt x="2002" y="758"/>
                  </a:cubicBezTo>
                  <a:cubicBezTo>
                    <a:pt x="1984" y="724"/>
                    <a:pt x="1968" y="707"/>
                    <a:pt x="1951" y="691"/>
                  </a:cubicBezTo>
                  <a:lnTo>
                    <a:pt x="2018" y="607"/>
                  </a:lnTo>
                  <a:lnTo>
                    <a:pt x="1884" y="607"/>
                  </a:lnTo>
                  <a:cubicBezTo>
                    <a:pt x="1617" y="324"/>
                    <a:pt x="868" y="7"/>
                    <a:pt x="834" y="7"/>
                  </a:cubicBezTo>
                  <a:cubicBezTo>
                    <a:pt x="825" y="2"/>
                    <a:pt x="817" y="0"/>
                    <a:pt x="808" y="0"/>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18;p46">
              <a:extLst>
                <a:ext uri="{FF2B5EF4-FFF2-40B4-BE49-F238E27FC236}">
                  <a16:creationId xmlns:a16="http://schemas.microsoft.com/office/drawing/2014/main" id="{C901F957-7C48-5BAC-D285-8297412E4513}"/>
                </a:ext>
              </a:extLst>
            </p:cNvPr>
            <p:cNvSpPr/>
            <p:nvPr/>
          </p:nvSpPr>
          <p:spPr>
            <a:xfrm>
              <a:off x="1715135" y="1983691"/>
              <a:ext cx="104367" cy="150250"/>
            </a:xfrm>
            <a:custGeom>
              <a:avLst/>
              <a:gdLst/>
              <a:ahLst/>
              <a:cxnLst/>
              <a:rect l="l" t="t" r="r" b="b"/>
              <a:pathLst>
                <a:path w="3064" h="4411" extrusionOk="0">
                  <a:moveTo>
                    <a:pt x="1168" y="0"/>
                  </a:moveTo>
                  <a:cubicBezTo>
                    <a:pt x="1168" y="0"/>
                    <a:pt x="834" y="149"/>
                    <a:pt x="734" y="667"/>
                  </a:cubicBezTo>
                  <a:cubicBezTo>
                    <a:pt x="601" y="1334"/>
                    <a:pt x="234" y="2001"/>
                    <a:pt x="234" y="2001"/>
                  </a:cubicBezTo>
                  <a:cubicBezTo>
                    <a:pt x="234" y="2001"/>
                    <a:pt x="0" y="4018"/>
                    <a:pt x="785" y="4251"/>
                  </a:cubicBezTo>
                  <a:cubicBezTo>
                    <a:pt x="1141" y="4360"/>
                    <a:pt x="1436" y="4411"/>
                    <a:pt x="1662" y="4411"/>
                  </a:cubicBezTo>
                  <a:cubicBezTo>
                    <a:pt x="1922" y="4411"/>
                    <a:pt x="2089" y="4343"/>
                    <a:pt x="2152" y="4218"/>
                  </a:cubicBezTo>
                  <a:cubicBezTo>
                    <a:pt x="2252" y="4069"/>
                    <a:pt x="1452" y="3635"/>
                    <a:pt x="1452" y="3635"/>
                  </a:cubicBezTo>
                  <a:lnTo>
                    <a:pt x="1452" y="3635"/>
                  </a:lnTo>
                  <a:cubicBezTo>
                    <a:pt x="1452" y="3635"/>
                    <a:pt x="1865" y="3765"/>
                    <a:pt x="2227" y="3765"/>
                  </a:cubicBezTo>
                  <a:cubicBezTo>
                    <a:pt x="2459" y="3765"/>
                    <a:pt x="2670" y="3711"/>
                    <a:pt x="2735" y="3535"/>
                  </a:cubicBezTo>
                  <a:cubicBezTo>
                    <a:pt x="2919" y="3101"/>
                    <a:pt x="1701" y="3035"/>
                    <a:pt x="1701" y="3035"/>
                  </a:cubicBezTo>
                  <a:cubicBezTo>
                    <a:pt x="1701" y="3035"/>
                    <a:pt x="2969" y="3035"/>
                    <a:pt x="3002" y="2735"/>
                  </a:cubicBezTo>
                  <a:cubicBezTo>
                    <a:pt x="3064" y="2378"/>
                    <a:pt x="1879" y="2066"/>
                    <a:pt x="1706" y="2022"/>
                  </a:cubicBezTo>
                  <a:lnTo>
                    <a:pt x="1706" y="2022"/>
                  </a:lnTo>
                  <a:cubicBezTo>
                    <a:pt x="1791" y="2043"/>
                    <a:pt x="2119" y="2117"/>
                    <a:pt x="2419" y="2117"/>
                  </a:cubicBezTo>
                  <a:cubicBezTo>
                    <a:pt x="2707" y="2117"/>
                    <a:pt x="2969" y="2049"/>
                    <a:pt x="2969" y="1801"/>
                  </a:cubicBezTo>
                  <a:cubicBezTo>
                    <a:pt x="2969" y="1550"/>
                    <a:pt x="1785" y="1234"/>
                    <a:pt x="1485" y="1150"/>
                  </a:cubicBezTo>
                  <a:cubicBezTo>
                    <a:pt x="1439" y="1140"/>
                    <a:pt x="1399" y="1135"/>
                    <a:pt x="1364" y="1135"/>
                  </a:cubicBezTo>
                  <a:cubicBezTo>
                    <a:pt x="1171" y="1135"/>
                    <a:pt x="1134" y="1267"/>
                    <a:pt x="1134" y="1267"/>
                  </a:cubicBezTo>
                  <a:cubicBezTo>
                    <a:pt x="1201" y="783"/>
                    <a:pt x="1201" y="367"/>
                    <a:pt x="1168"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19;p46">
              <a:extLst>
                <a:ext uri="{FF2B5EF4-FFF2-40B4-BE49-F238E27FC236}">
                  <a16:creationId xmlns:a16="http://schemas.microsoft.com/office/drawing/2014/main" id="{9FADDE66-B623-8FC7-DA7D-25AA32C0303A}"/>
                </a:ext>
              </a:extLst>
            </p:cNvPr>
            <p:cNvSpPr/>
            <p:nvPr/>
          </p:nvSpPr>
          <p:spPr>
            <a:xfrm>
              <a:off x="1293127" y="3401902"/>
              <a:ext cx="89789" cy="63663"/>
            </a:xfrm>
            <a:custGeom>
              <a:avLst/>
              <a:gdLst/>
              <a:ahLst/>
              <a:cxnLst/>
              <a:rect l="l" t="t" r="r" b="b"/>
              <a:pathLst>
                <a:path w="2636" h="1869" extrusionOk="0">
                  <a:moveTo>
                    <a:pt x="2635" y="1"/>
                  </a:moveTo>
                  <a:lnTo>
                    <a:pt x="1" y="85"/>
                  </a:lnTo>
                  <a:lnTo>
                    <a:pt x="217" y="1868"/>
                  </a:lnTo>
                  <a:lnTo>
                    <a:pt x="2502" y="1868"/>
                  </a:lnTo>
                  <a:lnTo>
                    <a:pt x="2635"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0;p46">
              <a:extLst>
                <a:ext uri="{FF2B5EF4-FFF2-40B4-BE49-F238E27FC236}">
                  <a16:creationId xmlns:a16="http://schemas.microsoft.com/office/drawing/2014/main" id="{4F1706D9-3E5D-9E31-6F05-9BAB6EDCC2B4}"/>
                </a:ext>
              </a:extLst>
            </p:cNvPr>
            <p:cNvSpPr/>
            <p:nvPr/>
          </p:nvSpPr>
          <p:spPr>
            <a:xfrm>
              <a:off x="1169308" y="3268443"/>
              <a:ext cx="77833" cy="95477"/>
            </a:xfrm>
            <a:custGeom>
              <a:avLst/>
              <a:gdLst/>
              <a:ahLst/>
              <a:cxnLst/>
              <a:rect l="l" t="t" r="r" b="b"/>
              <a:pathLst>
                <a:path w="2285" h="2803" extrusionOk="0">
                  <a:moveTo>
                    <a:pt x="1068" y="1"/>
                  </a:moveTo>
                  <a:lnTo>
                    <a:pt x="1" y="884"/>
                  </a:lnTo>
                  <a:lnTo>
                    <a:pt x="1235" y="2802"/>
                  </a:lnTo>
                  <a:lnTo>
                    <a:pt x="2285" y="1918"/>
                  </a:lnTo>
                  <a:lnTo>
                    <a:pt x="1068"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1;p46">
              <a:extLst>
                <a:ext uri="{FF2B5EF4-FFF2-40B4-BE49-F238E27FC236}">
                  <a16:creationId xmlns:a16="http://schemas.microsoft.com/office/drawing/2014/main" id="{B9385CD8-FF07-33F3-F6F7-4A6915BAA5B4}"/>
                </a:ext>
              </a:extLst>
            </p:cNvPr>
            <p:cNvSpPr/>
            <p:nvPr/>
          </p:nvSpPr>
          <p:spPr>
            <a:xfrm>
              <a:off x="1055708" y="3287246"/>
              <a:ext cx="183495" cy="299852"/>
            </a:xfrm>
            <a:custGeom>
              <a:avLst/>
              <a:gdLst/>
              <a:ahLst/>
              <a:cxnLst/>
              <a:rect l="l" t="t" r="r" b="b"/>
              <a:pathLst>
                <a:path w="5387" h="8803" extrusionOk="0">
                  <a:moveTo>
                    <a:pt x="3382" y="0"/>
                  </a:moveTo>
                  <a:cubicBezTo>
                    <a:pt x="3298" y="0"/>
                    <a:pt x="3200" y="28"/>
                    <a:pt x="3085" y="99"/>
                  </a:cubicBezTo>
                  <a:cubicBezTo>
                    <a:pt x="3018" y="149"/>
                    <a:pt x="2936" y="183"/>
                    <a:pt x="2836" y="232"/>
                  </a:cubicBezTo>
                  <a:cubicBezTo>
                    <a:pt x="2769" y="265"/>
                    <a:pt x="2702" y="299"/>
                    <a:pt x="2618" y="332"/>
                  </a:cubicBezTo>
                  <a:cubicBezTo>
                    <a:pt x="1968" y="616"/>
                    <a:pt x="901" y="1032"/>
                    <a:pt x="334" y="1450"/>
                  </a:cubicBezTo>
                  <a:cubicBezTo>
                    <a:pt x="184" y="1566"/>
                    <a:pt x="68" y="1683"/>
                    <a:pt x="1" y="1799"/>
                  </a:cubicBezTo>
                  <a:lnTo>
                    <a:pt x="4452" y="8803"/>
                  </a:lnTo>
                  <a:cubicBezTo>
                    <a:pt x="4452" y="8803"/>
                    <a:pt x="4670" y="8803"/>
                    <a:pt x="4886" y="8603"/>
                  </a:cubicBezTo>
                  <a:cubicBezTo>
                    <a:pt x="5137" y="8353"/>
                    <a:pt x="5386" y="7786"/>
                    <a:pt x="5170" y="6468"/>
                  </a:cubicBezTo>
                  <a:cubicBezTo>
                    <a:pt x="4986" y="5452"/>
                    <a:pt x="4719" y="4301"/>
                    <a:pt x="4870" y="3418"/>
                  </a:cubicBezTo>
                  <a:cubicBezTo>
                    <a:pt x="5003" y="2550"/>
                    <a:pt x="5019" y="2250"/>
                    <a:pt x="5019" y="2250"/>
                  </a:cubicBezTo>
                  <a:cubicBezTo>
                    <a:pt x="5070" y="1566"/>
                    <a:pt x="3519" y="1433"/>
                    <a:pt x="3769" y="283"/>
                  </a:cubicBezTo>
                  <a:cubicBezTo>
                    <a:pt x="3769" y="283"/>
                    <a:pt x="3653" y="0"/>
                    <a:pt x="3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2;p46">
              <a:extLst>
                <a:ext uri="{FF2B5EF4-FFF2-40B4-BE49-F238E27FC236}">
                  <a16:creationId xmlns:a16="http://schemas.microsoft.com/office/drawing/2014/main" id="{F2105310-B614-31F6-B4E8-13BC94B3EC69}"/>
                </a:ext>
              </a:extLst>
            </p:cNvPr>
            <p:cNvSpPr/>
            <p:nvPr/>
          </p:nvSpPr>
          <p:spPr>
            <a:xfrm>
              <a:off x="1055708" y="3336603"/>
              <a:ext cx="166429" cy="250496"/>
            </a:xfrm>
            <a:custGeom>
              <a:avLst/>
              <a:gdLst/>
              <a:ahLst/>
              <a:cxnLst/>
              <a:rect l="l" t="t" r="r" b="b"/>
              <a:pathLst>
                <a:path w="4886" h="7354" extrusionOk="0">
                  <a:moveTo>
                    <a:pt x="334" y="1"/>
                  </a:moveTo>
                  <a:cubicBezTo>
                    <a:pt x="184" y="117"/>
                    <a:pt x="68" y="234"/>
                    <a:pt x="1" y="350"/>
                  </a:cubicBezTo>
                  <a:lnTo>
                    <a:pt x="4452" y="7354"/>
                  </a:lnTo>
                  <a:cubicBezTo>
                    <a:pt x="4452" y="7354"/>
                    <a:pt x="4670" y="7354"/>
                    <a:pt x="4886" y="7154"/>
                  </a:cubicBezTo>
                  <a:lnTo>
                    <a:pt x="3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3;p46">
              <a:extLst>
                <a:ext uri="{FF2B5EF4-FFF2-40B4-BE49-F238E27FC236}">
                  <a16:creationId xmlns:a16="http://schemas.microsoft.com/office/drawing/2014/main" id="{D9EF7D49-D2D0-2F2F-3FF1-5CEBB7E2F20E}"/>
                </a:ext>
              </a:extLst>
            </p:cNvPr>
            <p:cNvSpPr/>
            <p:nvPr/>
          </p:nvSpPr>
          <p:spPr>
            <a:xfrm>
              <a:off x="1206130" y="3373902"/>
              <a:ext cx="31372" cy="29873"/>
            </a:xfrm>
            <a:custGeom>
              <a:avLst/>
              <a:gdLst/>
              <a:ahLst/>
              <a:cxnLst/>
              <a:rect l="l" t="t" r="r" b="b"/>
              <a:pathLst>
                <a:path w="921" h="877" extrusionOk="0">
                  <a:moveTo>
                    <a:pt x="465" y="1"/>
                  </a:moveTo>
                  <a:cubicBezTo>
                    <a:pt x="418" y="1"/>
                    <a:pt x="387" y="6"/>
                    <a:pt x="387" y="6"/>
                  </a:cubicBezTo>
                  <a:cubicBezTo>
                    <a:pt x="0" y="808"/>
                    <a:pt x="300" y="876"/>
                    <a:pt x="415" y="876"/>
                  </a:cubicBezTo>
                  <a:cubicBezTo>
                    <a:pt x="438" y="876"/>
                    <a:pt x="454" y="874"/>
                    <a:pt x="454" y="874"/>
                  </a:cubicBezTo>
                  <a:cubicBezTo>
                    <a:pt x="454" y="874"/>
                    <a:pt x="921" y="623"/>
                    <a:pt x="837" y="273"/>
                  </a:cubicBezTo>
                  <a:cubicBezTo>
                    <a:pt x="789" y="35"/>
                    <a:pt x="580"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4;p46">
              <a:extLst>
                <a:ext uri="{FF2B5EF4-FFF2-40B4-BE49-F238E27FC236}">
                  <a16:creationId xmlns:a16="http://schemas.microsoft.com/office/drawing/2014/main" id="{DD14FBF4-A9C8-D464-4740-AA8CC71642F0}"/>
                </a:ext>
              </a:extLst>
            </p:cNvPr>
            <p:cNvSpPr/>
            <p:nvPr/>
          </p:nvSpPr>
          <p:spPr>
            <a:xfrm>
              <a:off x="1168729" y="3384802"/>
              <a:ext cx="54023" cy="18292"/>
            </a:xfrm>
            <a:custGeom>
              <a:avLst/>
              <a:gdLst/>
              <a:ahLst/>
              <a:cxnLst/>
              <a:rect l="l" t="t" r="r" b="b"/>
              <a:pathLst>
                <a:path w="1586" h="537" extrusionOk="0">
                  <a:moveTo>
                    <a:pt x="1071" y="0"/>
                  </a:moveTo>
                  <a:cubicBezTo>
                    <a:pt x="812" y="0"/>
                    <a:pt x="455" y="57"/>
                    <a:pt x="84" y="287"/>
                  </a:cubicBezTo>
                  <a:cubicBezTo>
                    <a:pt x="18" y="336"/>
                    <a:pt x="0" y="420"/>
                    <a:pt x="51" y="469"/>
                  </a:cubicBezTo>
                  <a:cubicBezTo>
                    <a:pt x="73" y="514"/>
                    <a:pt x="118" y="537"/>
                    <a:pt x="165" y="537"/>
                  </a:cubicBezTo>
                  <a:cubicBezTo>
                    <a:pt x="188" y="537"/>
                    <a:pt x="212" y="531"/>
                    <a:pt x="234" y="520"/>
                  </a:cubicBezTo>
                  <a:cubicBezTo>
                    <a:pt x="556" y="318"/>
                    <a:pt x="867" y="273"/>
                    <a:pt x="1085" y="273"/>
                  </a:cubicBezTo>
                  <a:cubicBezTo>
                    <a:pt x="1262" y="273"/>
                    <a:pt x="1377" y="303"/>
                    <a:pt x="1385" y="303"/>
                  </a:cubicBezTo>
                  <a:cubicBezTo>
                    <a:pt x="1400" y="310"/>
                    <a:pt x="1415" y="313"/>
                    <a:pt x="1431" y="313"/>
                  </a:cubicBezTo>
                  <a:cubicBezTo>
                    <a:pt x="1485" y="313"/>
                    <a:pt x="1538" y="272"/>
                    <a:pt x="1552" y="220"/>
                  </a:cubicBezTo>
                  <a:cubicBezTo>
                    <a:pt x="1585" y="153"/>
                    <a:pt x="1535" y="69"/>
                    <a:pt x="1468" y="53"/>
                  </a:cubicBezTo>
                  <a:cubicBezTo>
                    <a:pt x="1452" y="45"/>
                    <a:pt x="1300" y="0"/>
                    <a:pt x="1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5;p46">
              <a:extLst>
                <a:ext uri="{FF2B5EF4-FFF2-40B4-BE49-F238E27FC236}">
                  <a16:creationId xmlns:a16="http://schemas.microsoft.com/office/drawing/2014/main" id="{6C1F5E72-08B6-B584-CFB1-5DF9C1EE718A}"/>
                </a:ext>
              </a:extLst>
            </p:cNvPr>
            <p:cNvSpPr/>
            <p:nvPr/>
          </p:nvSpPr>
          <p:spPr>
            <a:xfrm>
              <a:off x="1217576" y="3389571"/>
              <a:ext cx="26160" cy="43736"/>
            </a:xfrm>
            <a:custGeom>
              <a:avLst/>
              <a:gdLst/>
              <a:ahLst/>
              <a:cxnLst/>
              <a:rect l="l" t="t" r="r" b="b"/>
              <a:pathLst>
                <a:path w="768" h="1284" extrusionOk="0">
                  <a:moveTo>
                    <a:pt x="155" y="1"/>
                  </a:moveTo>
                  <a:cubicBezTo>
                    <a:pt x="129" y="1"/>
                    <a:pt x="104" y="10"/>
                    <a:pt x="85" y="29"/>
                  </a:cubicBezTo>
                  <a:cubicBezTo>
                    <a:pt x="18" y="80"/>
                    <a:pt x="0" y="163"/>
                    <a:pt x="51" y="213"/>
                  </a:cubicBezTo>
                  <a:cubicBezTo>
                    <a:pt x="218" y="447"/>
                    <a:pt x="467" y="896"/>
                    <a:pt x="434" y="1114"/>
                  </a:cubicBezTo>
                  <a:cubicBezTo>
                    <a:pt x="418" y="1163"/>
                    <a:pt x="434" y="1197"/>
                    <a:pt x="451" y="1214"/>
                  </a:cubicBezTo>
                  <a:cubicBezTo>
                    <a:pt x="467" y="1247"/>
                    <a:pt x="501" y="1263"/>
                    <a:pt x="534" y="1281"/>
                  </a:cubicBezTo>
                  <a:cubicBezTo>
                    <a:pt x="545" y="1283"/>
                    <a:pt x="555" y="1284"/>
                    <a:pt x="565" y="1284"/>
                  </a:cubicBezTo>
                  <a:cubicBezTo>
                    <a:pt x="634" y="1284"/>
                    <a:pt x="687" y="1237"/>
                    <a:pt x="701" y="1163"/>
                  </a:cubicBezTo>
                  <a:cubicBezTo>
                    <a:pt x="767" y="747"/>
                    <a:pt x="318" y="129"/>
                    <a:pt x="267" y="63"/>
                  </a:cubicBezTo>
                  <a:cubicBezTo>
                    <a:pt x="237" y="22"/>
                    <a:pt x="195"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6;p46">
              <a:extLst>
                <a:ext uri="{FF2B5EF4-FFF2-40B4-BE49-F238E27FC236}">
                  <a16:creationId xmlns:a16="http://schemas.microsoft.com/office/drawing/2014/main" id="{670145D4-2B95-2F4C-B3F3-D7A38CBBCA1C}"/>
                </a:ext>
              </a:extLst>
            </p:cNvPr>
            <p:cNvSpPr/>
            <p:nvPr/>
          </p:nvSpPr>
          <p:spPr>
            <a:xfrm>
              <a:off x="1190325" y="3326657"/>
              <a:ext cx="44315" cy="67921"/>
            </a:xfrm>
            <a:custGeom>
              <a:avLst/>
              <a:gdLst/>
              <a:ahLst/>
              <a:cxnLst/>
              <a:rect l="l" t="t" r="r" b="b"/>
              <a:pathLst>
                <a:path w="1301" h="1994" extrusionOk="0">
                  <a:moveTo>
                    <a:pt x="504" y="303"/>
                  </a:moveTo>
                  <a:cubicBezTo>
                    <a:pt x="518" y="303"/>
                    <a:pt x="533" y="305"/>
                    <a:pt x="551" y="309"/>
                  </a:cubicBezTo>
                  <a:cubicBezTo>
                    <a:pt x="634" y="326"/>
                    <a:pt x="684" y="360"/>
                    <a:pt x="734" y="442"/>
                  </a:cubicBezTo>
                  <a:lnTo>
                    <a:pt x="751" y="442"/>
                  </a:lnTo>
                  <a:cubicBezTo>
                    <a:pt x="934" y="742"/>
                    <a:pt x="867" y="1376"/>
                    <a:pt x="818" y="1676"/>
                  </a:cubicBezTo>
                  <a:cubicBezTo>
                    <a:pt x="734" y="1576"/>
                    <a:pt x="618" y="1376"/>
                    <a:pt x="467" y="1043"/>
                  </a:cubicBezTo>
                  <a:cubicBezTo>
                    <a:pt x="318" y="709"/>
                    <a:pt x="334" y="460"/>
                    <a:pt x="418" y="342"/>
                  </a:cubicBezTo>
                  <a:cubicBezTo>
                    <a:pt x="442" y="318"/>
                    <a:pt x="467" y="303"/>
                    <a:pt x="504" y="303"/>
                  </a:cubicBezTo>
                  <a:close/>
                  <a:moveTo>
                    <a:pt x="516" y="0"/>
                  </a:moveTo>
                  <a:cubicBezTo>
                    <a:pt x="384" y="0"/>
                    <a:pt x="267" y="65"/>
                    <a:pt x="184" y="176"/>
                  </a:cubicBezTo>
                  <a:cubicBezTo>
                    <a:pt x="0" y="393"/>
                    <a:pt x="17" y="776"/>
                    <a:pt x="200" y="1176"/>
                  </a:cubicBezTo>
                  <a:cubicBezTo>
                    <a:pt x="318" y="1427"/>
                    <a:pt x="418" y="1627"/>
                    <a:pt x="500" y="1760"/>
                  </a:cubicBezTo>
                  <a:cubicBezTo>
                    <a:pt x="618" y="1927"/>
                    <a:pt x="684" y="1994"/>
                    <a:pt x="684" y="1994"/>
                  </a:cubicBezTo>
                  <a:lnTo>
                    <a:pt x="901" y="1794"/>
                  </a:lnTo>
                  <a:cubicBezTo>
                    <a:pt x="901" y="1794"/>
                    <a:pt x="901" y="1783"/>
                    <a:pt x="893" y="1778"/>
                  </a:cubicBezTo>
                  <a:lnTo>
                    <a:pt x="893" y="1778"/>
                  </a:lnTo>
                  <a:lnTo>
                    <a:pt x="1085" y="1827"/>
                  </a:lnTo>
                  <a:cubicBezTo>
                    <a:pt x="1118" y="1710"/>
                    <a:pt x="1301" y="776"/>
                    <a:pt x="1001" y="293"/>
                  </a:cubicBezTo>
                  <a:cubicBezTo>
                    <a:pt x="1001" y="276"/>
                    <a:pt x="985" y="276"/>
                    <a:pt x="985" y="276"/>
                  </a:cubicBezTo>
                  <a:cubicBezTo>
                    <a:pt x="901" y="126"/>
                    <a:pt x="767" y="42"/>
                    <a:pt x="600" y="9"/>
                  </a:cubicBezTo>
                  <a:cubicBezTo>
                    <a:pt x="572" y="3"/>
                    <a:pt x="544" y="0"/>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7;p46">
              <a:extLst>
                <a:ext uri="{FF2B5EF4-FFF2-40B4-BE49-F238E27FC236}">
                  <a16:creationId xmlns:a16="http://schemas.microsoft.com/office/drawing/2014/main" id="{3ECFB95B-2D20-F8E3-F7B6-83A3DF9755C0}"/>
                </a:ext>
              </a:extLst>
            </p:cNvPr>
            <p:cNvSpPr/>
            <p:nvPr/>
          </p:nvSpPr>
          <p:spPr>
            <a:xfrm>
              <a:off x="1221561" y="3370768"/>
              <a:ext cx="48301" cy="34573"/>
            </a:xfrm>
            <a:custGeom>
              <a:avLst/>
              <a:gdLst/>
              <a:ahLst/>
              <a:cxnLst/>
              <a:rect l="l" t="t" r="r" b="b"/>
              <a:pathLst>
                <a:path w="1418" h="1015" extrusionOk="0">
                  <a:moveTo>
                    <a:pt x="849" y="0"/>
                  </a:moveTo>
                  <a:cubicBezTo>
                    <a:pt x="521" y="0"/>
                    <a:pt x="139" y="240"/>
                    <a:pt x="84" y="281"/>
                  </a:cubicBezTo>
                  <a:lnTo>
                    <a:pt x="250" y="532"/>
                  </a:lnTo>
                  <a:cubicBezTo>
                    <a:pt x="411" y="429"/>
                    <a:pt x="686" y="289"/>
                    <a:pt x="864" y="289"/>
                  </a:cubicBezTo>
                  <a:cubicBezTo>
                    <a:pt x="890" y="289"/>
                    <a:pt x="914" y="292"/>
                    <a:pt x="935" y="299"/>
                  </a:cubicBezTo>
                  <a:cubicBezTo>
                    <a:pt x="968" y="315"/>
                    <a:pt x="1017" y="348"/>
                    <a:pt x="1051" y="432"/>
                  </a:cubicBezTo>
                  <a:cubicBezTo>
                    <a:pt x="1084" y="565"/>
                    <a:pt x="1035" y="615"/>
                    <a:pt x="1001" y="648"/>
                  </a:cubicBezTo>
                  <a:cubicBezTo>
                    <a:pt x="935" y="695"/>
                    <a:pt x="829" y="718"/>
                    <a:pt x="708" y="718"/>
                  </a:cubicBezTo>
                  <a:cubicBezTo>
                    <a:pt x="526" y="718"/>
                    <a:pt x="311" y="666"/>
                    <a:pt x="150" y="565"/>
                  </a:cubicBezTo>
                  <a:lnTo>
                    <a:pt x="1" y="815"/>
                  </a:lnTo>
                  <a:cubicBezTo>
                    <a:pt x="183" y="940"/>
                    <a:pt x="447" y="1015"/>
                    <a:pt x="697" y="1015"/>
                  </a:cubicBezTo>
                  <a:cubicBezTo>
                    <a:pt x="881" y="1015"/>
                    <a:pt x="1057" y="974"/>
                    <a:pt x="1184" y="881"/>
                  </a:cubicBezTo>
                  <a:cubicBezTo>
                    <a:pt x="1268" y="815"/>
                    <a:pt x="1418" y="648"/>
                    <a:pt x="1335" y="348"/>
                  </a:cubicBezTo>
                  <a:cubicBezTo>
                    <a:pt x="1268" y="148"/>
                    <a:pt x="1135" y="65"/>
                    <a:pt x="1035" y="32"/>
                  </a:cubicBezTo>
                  <a:cubicBezTo>
                    <a:pt x="977" y="10"/>
                    <a:pt x="914" y="0"/>
                    <a:pt x="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8;p46">
              <a:extLst>
                <a:ext uri="{FF2B5EF4-FFF2-40B4-BE49-F238E27FC236}">
                  <a16:creationId xmlns:a16="http://schemas.microsoft.com/office/drawing/2014/main" id="{A811D235-D224-D9E4-AE0D-298798F5FA68}"/>
                </a:ext>
              </a:extLst>
            </p:cNvPr>
            <p:cNvSpPr/>
            <p:nvPr/>
          </p:nvSpPr>
          <p:spPr>
            <a:xfrm>
              <a:off x="1066506" y="3295114"/>
              <a:ext cx="85803" cy="77969"/>
            </a:xfrm>
            <a:custGeom>
              <a:avLst/>
              <a:gdLst/>
              <a:ahLst/>
              <a:cxnLst/>
              <a:rect l="l" t="t" r="r" b="b"/>
              <a:pathLst>
                <a:path w="2519" h="2289" extrusionOk="0">
                  <a:moveTo>
                    <a:pt x="2519" y="1"/>
                  </a:moveTo>
                  <a:cubicBezTo>
                    <a:pt x="2452" y="34"/>
                    <a:pt x="2385" y="68"/>
                    <a:pt x="2301" y="101"/>
                  </a:cubicBezTo>
                  <a:cubicBezTo>
                    <a:pt x="2234" y="552"/>
                    <a:pt x="2034" y="1252"/>
                    <a:pt x="1367" y="1735"/>
                  </a:cubicBezTo>
                  <a:cubicBezTo>
                    <a:pt x="982" y="2006"/>
                    <a:pt x="606" y="2087"/>
                    <a:pt x="278" y="2087"/>
                  </a:cubicBezTo>
                  <a:cubicBezTo>
                    <a:pt x="181" y="2087"/>
                    <a:pt x="88" y="2080"/>
                    <a:pt x="0" y="2069"/>
                  </a:cubicBezTo>
                  <a:lnTo>
                    <a:pt x="0" y="2069"/>
                  </a:lnTo>
                  <a:lnTo>
                    <a:pt x="133" y="2286"/>
                  </a:lnTo>
                  <a:cubicBezTo>
                    <a:pt x="169" y="2287"/>
                    <a:pt x="204" y="2288"/>
                    <a:pt x="241" y="2288"/>
                  </a:cubicBezTo>
                  <a:cubicBezTo>
                    <a:pt x="616" y="2288"/>
                    <a:pt x="1043" y="2206"/>
                    <a:pt x="1485" y="1902"/>
                  </a:cubicBezTo>
                  <a:cubicBezTo>
                    <a:pt x="2285" y="1319"/>
                    <a:pt x="2468" y="468"/>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29;p46">
              <a:extLst>
                <a:ext uri="{FF2B5EF4-FFF2-40B4-BE49-F238E27FC236}">
                  <a16:creationId xmlns:a16="http://schemas.microsoft.com/office/drawing/2014/main" id="{C2D7A0CA-AED0-5B1F-F5E4-95304B957C9D}"/>
                </a:ext>
              </a:extLst>
            </p:cNvPr>
            <p:cNvSpPr/>
            <p:nvPr/>
          </p:nvSpPr>
          <p:spPr>
            <a:xfrm>
              <a:off x="1203405" y="3401799"/>
              <a:ext cx="23878" cy="21834"/>
            </a:xfrm>
            <a:custGeom>
              <a:avLst/>
              <a:gdLst/>
              <a:ahLst/>
              <a:cxnLst/>
              <a:rect l="l" t="t" r="r" b="b"/>
              <a:pathLst>
                <a:path w="701" h="641" extrusionOk="0">
                  <a:moveTo>
                    <a:pt x="150" y="0"/>
                  </a:moveTo>
                  <a:cubicBezTo>
                    <a:pt x="113" y="0"/>
                    <a:pt x="75" y="12"/>
                    <a:pt x="50" y="37"/>
                  </a:cubicBezTo>
                  <a:cubicBezTo>
                    <a:pt x="16" y="88"/>
                    <a:pt x="0" y="155"/>
                    <a:pt x="34" y="204"/>
                  </a:cubicBezTo>
                  <a:lnTo>
                    <a:pt x="67" y="237"/>
                  </a:lnTo>
                  <a:lnTo>
                    <a:pt x="450" y="604"/>
                  </a:lnTo>
                  <a:cubicBezTo>
                    <a:pt x="473" y="628"/>
                    <a:pt x="504" y="640"/>
                    <a:pt x="535" y="640"/>
                  </a:cubicBezTo>
                  <a:cubicBezTo>
                    <a:pt x="571" y="640"/>
                    <a:pt x="607" y="624"/>
                    <a:pt x="634" y="588"/>
                  </a:cubicBezTo>
                  <a:cubicBezTo>
                    <a:pt x="701" y="537"/>
                    <a:pt x="683" y="455"/>
                    <a:pt x="634" y="404"/>
                  </a:cubicBezTo>
                  <a:lnTo>
                    <a:pt x="250" y="37"/>
                  </a:lnTo>
                  <a:cubicBezTo>
                    <a:pt x="225" y="12"/>
                    <a:pt x="188"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0;p46">
              <a:extLst>
                <a:ext uri="{FF2B5EF4-FFF2-40B4-BE49-F238E27FC236}">
                  <a16:creationId xmlns:a16="http://schemas.microsoft.com/office/drawing/2014/main" id="{D97D8D13-C5C1-E488-A848-34731BC1BE25}"/>
                </a:ext>
              </a:extLst>
            </p:cNvPr>
            <p:cNvSpPr/>
            <p:nvPr/>
          </p:nvSpPr>
          <p:spPr>
            <a:xfrm>
              <a:off x="1204529" y="3422237"/>
              <a:ext cx="23299" cy="21834"/>
            </a:xfrm>
            <a:custGeom>
              <a:avLst/>
              <a:gdLst/>
              <a:ahLst/>
              <a:cxnLst/>
              <a:rect l="l" t="t" r="r" b="b"/>
              <a:pathLst>
                <a:path w="684" h="641" extrusionOk="0">
                  <a:moveTo>
                    <a:pt x="142" y="0"/>
                  </a:moveTo>
                  <a:cubicBezTo>
                    <a:pt x="109" y="0"/>
                    <a:pt x="75" y="13"/>
                    <a:pt x="50" y="37"/>
                  </a:cubicBezTo>
                  <a:cubicBezTo>
                    <a:pt x="1" y="88"/>
                    <a:pt x="1" y="155"/>
                    <a:pt x="34" y="204"/>
                  </a:cubicBezTo>
                  <a:cubicBezTo>
                    <a:pt x="34" y="222"/>
                    <a:pt x="50" y="222"/>
                    <a:pt x="50" y="238"/>
                  </a:cubicBezTo>
                  <a:lnTo>
                    <a:pt x="434" y="604"/>
                  </a:lnTo>
                  <a:cubicBezTo>
                    <a:pt x="465" y="628"/>
                    <a:pt x="500" y="641"/>
                    <a:pt x="533" y="641"/>
                  </a:cubicBezTo>
                  <a:cubicBezTo>
                    <a:pt x="571" y="641"/>
                    <a:pt x="607" y="624"/>
                    <a:pt x="634" y="588"/>
                  </a:cubicBezTo>
                  <a:cubicBezTo>
                    <a:pt x="684" y="538"/>
                    <a:pt x="684" y="455"/>
                    <a:pt x="634" y="404"/>
                  </a:cubicBezTo>
                  <a:lnTo>
                    <a:pt x="234" y="37"/>
                  </a:lnTo>
                  <a:cubicBezTo>
                    <a:pt x="209" y="13"/>
                    <a:pt x="175" y="0"/>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1;p46">
              <a:extLst>
                <a:ext uri="{FF2B5EF4-FFF2-40B4-BE49-F238E27FC236}">
                  <a16:creationId xmlns:a16="http://schemas.microsoft.com/office/drawing/2014/main" id="{E81755C3-4C83-8521-12F6-C7F9388E73D2}"/>
                </a:ext>
              </a:extLst>
            </p:cNvPr>
            <p:cNvSpPr/>
            <p:nvPr/>
          </p:nvSpPr>
          <p:spPr>
            <a:xfrm>
              <a:off x="1205653" y="3442164"/>
              <a:ext cx="23299" cy="21834"/>
            </a:xfrm>
            <a:custGeom>
              <a:avLst/>
              <a:gdLst/>
              <a:ahLst/>
              <a:cxnLst/>
              <a:rect l="l" t="t" r="r" b="b"/>
              <a:pathLst>
                <a:path w="684" h="641" extrusionOk="0">
                  <a:moveTo>
                    <a:pt x="149" y="1"/>
                  </a:moveTo>
                  <a:cubicBezTo>
                    <a:pt x="114" y="1"/>
                    <a:pt x="77" y="17"/>
                    <a:pt x="50" y="53"/>
                  </a:cubicBezTo>
                  <a:cubicBezTo>
                    <a:pt x="1" y="86"/>
                    <a:pt x="1" y="170"/>
                    <a:pt x="34" y="219"/>
                  </a:cubicBezTo>
                  <a:lnTo>
                    <a:pt x="50" y="237"/>
                  </a:lnTo>
                  <a:lnTo>
                    <a:pt x="435" y="604"/>
                  </a:lnTo>
                  <a:cubicBezTo>
                    <a:pt x="468" y="628"/>
                    <a:pt x="505" y="641"/>
                    <a:pt x="541" y="641"/>
                  </a:cubicBezTo>
                  <a:cubicBezTo>
                    <a:pt x="576" y="641"/>
                    <a:pt x="609" y="628"/>
                    <a:pt x="635" y="604"/>
                  </a:cubicBezTo>
                  <a:cubicBezTo>
                    <a:pt x="684" y="553"/>
                    <a:pt x="684" y="470"/>
                    <a:pt x="635" y="404"/>
                  </a:cubicBezTo>
                  <a:lnTo>
                    <a:pt x="234" y="37"/>
                  </a:lnTo>
                  <a:cubicBezTo>
                    <a:pt x="211" y="13"/>
                    <a:pt x="180"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2;p46">
              <a:extLst>
                <a:ext uri="{FF2B5EF4-FFF2-40B4-BE49-F238E27FC236}">
                  <a16:creationId xmlns:a16="http://schemas.microsoft.com/office/drawing/2014/main" id="{23B66EB4-8EE9-5BDC-CAF0-1082987CC34C}"/>
                </a:ext>
              </a:extLst>
            </p:cNvPr>
            <p:cNvSpPr/>
            <p:nvPr/>
          </p:nvSpPr>
          <p:spPr>
            <a:xfrm>
              <a:off x="1208481" y="3463487"/>
              <a:ext cx="23333" cy="22038"/>
            </a:xfrm>
            <a:custGeom>
              <a:avLst/>
              <a:gdLst/>
              <a:ahLst/>
              <a:cxnLst/>
              <a:rect l="l" t="t" r="r" b="b"/>
              <a:pathLst>
                <a:path w="685" h="647" extrusionOk="0">
                  <a:moveTo>
                    <a:pt x="148" y="0"/>
                  </a:moveTo>
                  <a:cubicBezTo>
                    <a:pt x="110" y="0"/>
                    <a:pt x="70" y="17"/>
                    <a:pt x="34" y="44"/>
                  </a:cubicBezTo>
                  <a:cubicBezTo>
                    <a:pt x="1" y="94"/>
                    <a:pt x="1" y="160"/>
                    <a:pt x="18" y="211"/>
                  </a:cubicBezTo>
                  <a:cubicBezTo>
                    <a:pt x="34" y="211"/>
                    <a:pt x="34" y="227"/>
                    <a:pt x="51" y="227"/>
                  </a:cubicBezTo>
                  <a:lnTo>
                    <a:pt x="434" y="611"/>
                  </a:lnTo>
                  <a:cubicBezTo>
                    <a:pt x="458" y="634"/>
                    <a:pt x="488" y="646"/>
                    <a:pt x="520" y="646"/>
                  </a:cubicBezTo>
                  <a:cubicBezTo>
                    <a:pt x="558" y="646"/>
                    <a:pt x="598" y="630"/>
                    <a:pt x="634" y="594"/>
                  </a:cubicBezTo>
                  <a:cubicBezTo>
                    <a:pt x="685" y="545"/>
                    <a:pt x="685" y="461"/>
                    <a:pt x="618" y="411"/>
                  </a:cubicBezTo>
                  <a:lnTo>
                    <a:pt x="234" y="44"/>
                  </a:lnTo>
                  <a:cubicBezTo>
                    <a:pt x="211" y="13"/>
                    <a:pt x="181"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33;p46">
              <a:extLst>
                <a:ext uri="{FF2B5EF4-FFF2-40B4-BE49-F238E27FC236}">
                  <a16:creationId xmlns:a16="http://schemas.microsoft.com/office/drawing/2014/main" id="{9BAFF6B8-2289-2FB3-9FE3-E4FDAB8EC16E}"/>
                </a:ext>
              </a:extLst>
            </p:cNvPr>
            <p:cNvSpPr/>
            <p:nvPr/>
          </p:nvSpPr>
          <p:spPr>
            <a:xfrm>
              <a:off x="1213045" y="3485254"/>
              <a:ext cx="23333" cy="21902"/>
            </a:xfrm>
            <a:custGeom>
              <a:avLst/>
              <a:gdLst/>
              <a:ahLst/>
              <a:cxnLst/>
              <a:rect l="l" t="t" r="r" b="b"/>
              <a:pathLst>
                <a:path w="685" h="643" extrusionOk="0">
                  <a:moveTo>
                    <a:pt x="142" y="1"/>
                  </a:moveTo>
                  <a:cubicBezTo>
                    <a:pt x="109" y="1"/>
                    <a:pt x="75" y="14"/>
                    <a:pt x="51" y="39"/>
                  </a:cubicBezTo>
                  <a:cubicBezTo>
                    <a:pt x="0" y="88"/>
                    <a:pt x="0" y="155"/>
                    <a:pt x="33" y="206"/>
                  </a:cubicBezTo>
                  <a:cubicBezTo>
                    <a:pt x="33" y="222"/>
                    <a:pt x="33" y="222"/>
                    <a:pt x="51" y="239"/>
                  </a:cubicBezTo>
                  <a:lnTo>
                    <a:pt x="434" y="606"/>
                  </a:lnTo>
                  <a:cubicBezTo>
                    <a:pt x="459" y="631"/>
                    <a:pt x="497" y="643"/>
                    <a:pt x="534" y="643"/>
                  </a:cubicBezTo>
                  <a:cubicBezTo>
                    <a:pt x="572" y="643"/>
                    <a:pt x="609" y="631"/>
                    <a:pt x="634" y="606"/>
                  </a:cubicBezTo>
                  <a:cubicBezTo>
                    <a:pt x="684" y="539"/>
                    <a:pt x="684" y="455"/>
                    <a:pt x="618" y="406"/>
                  </a:cubicBezTo>
                  <a:lnTo>
                    <a:pt x="234" y="39"/>
                  </a:lnTo>
                  <a:cubicBezTo>
                    <a:pt x="209" y="14"/>
                    <a:pt x="175"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34;p46">
              <a:extLst>
                <a:ext uri="{FF2B5EF4-FFF2-40B4-BE49-F238E27FC236}">
                  <a16:creationId xmlns:a16="http://schemas.microsoft.com/office/drawing/2014/main" id="{E702930D-EB07-5808-C7AF-43C492F9E748}"/>
                </a:ext>
              </a:extLst>
            </p:cNvPr>
            <p:cNvSpPr/>
            <p:nvPr/>
          </p:nvSpPr>
          <p:spPr>
            <a:xfrm>
              <a:off x="1185216" y="2313113"/>
              <a:ext cx="475410" cy="1042244"/>
            </a:xfrm>
            <a:custGeom>
              <a:avLst/>
              <a:gdLst/>
              <a:ahLst/>
              <a:cxnLst/>
              <a:rect l="l" t="t" r="r" b="b"/>
              <a:pathLst>
                <a:path w="13957" h="30598" extrusionOk="0">
                  <a:moveTo>
                    <a:pt x="11873" y="0"/>
                  </a:moveTo>
                  <a:lnTo>
                    <a:pt x="10873" y="367"/>
                  </a:lnTo>
                  <a:lnTo>
                    <a:pt x="10622" y="450"/>
                  </a:lnTo>
                  <a:lnTo>
                    <a:pt x="6404" y="1935"/>
                  </a:lnTo>
                  <a:lnTo>
                    <a:pt x="6520" y="2651"/>
                  </a:lnTo>
                  <a:lnTo>
                    <a:pt x="8438" y="13907"/>
                  </a:lnTo>
                  <a:cubicBezTo>
                    <a:pt x="7604" y="14741"/>
                    <a:pt x="6787" y="15857"/>
                    <a:pt x="6086" y="17042"/>
                  </a:cubicBezTo>
                  <a:cubicBezTo>
                    <a:pt x="6070" y="17075"/>
                    <a:pt x="6053" y="17091"/>
                    <a:pt x="6037" y="17108"/>
                  </a:cubicBezTo>
                  <a:cubicBezTo>
                    <a:pt x="5937" y="17275"/>
                    <a:pt x="5837" y="17458"/>
                    <a:pt x="5737" y="17625"/>
                  </a:cubicBezTo>
                  <a:cubicBezTo>
                    <a:pt x="5203" y="18542"/>
                    <a:pt x="4736" y="19476"/>
                    <a:pt x="4336" y="20310"/>
                  </a:cubicBezTo>
                  <a:cubicBezTo>
                    <a:pt x="3802" y="21460"/>
                    <a:pt x="2351" y="23928"/>
                    <a:pt x="1284" y="25713"/>
                  </a:cubicBezTo>
                  <a:cubicBezTo>
                    <a:pt x="550" y="26929"/>
                    <a:pt x="1" y="27830"/>
                    <a:pt x="1" y="27830"/>
                  </a:cubicBezTo>
                  <a:cubicBezTo>
                    <a:pt x="617" y="29197"/>
                    <a:pt x="1951" y="30598"/>
                    <a:pt x="1951" y="30598"/>
                  </a:cubicBezTo>
                  <a:cubicBezTo>
                    <a:pt x="2051" y="30548"/>
                    <a:pt x="2135" y="30497"/>
                    <a:pt x="2218" y="30448"/>
                  </a:cubicBezTo>
                  <a:cubicBezTo>
                    <a:pt x="3418" y="29781"/>
                    <a:pt x="4319" y="29097"/>
                    <a:pt x="5453" y="27729"/>
                  </a:cubicBezTo>
                  <a:cubicBezTo>
                    <a:pt x="5653" y="27496"/>
                    <a:pt x="5853" y="27247"/>
                    <a:pt x="6037" y="26996"/>
                  </a:cubicBezTo>
                  <a:cubicBezTo>
                    <a:pt x="6486" y="26429"/>
                    <a:pt x="6937" y="25846"/>
                    <a:pt x="7354" y="25262"/>
                  </a:cubicBezTo>
                  <a:cubicBezTo>
                    <a:pt x="10739" y="20593"/>
                    <a:pt x="13374" y="15624"/>
                    <a:pt x="13374" y="15624"/>
                  </a:cubicBezTo>
                  <a:cubicBezTo>
                    <a:pt x="13957" y="11439"/>
                    <a:pt x="12689" y="4152"/>
                    <a:pt x="12122" y="1250"/>
                  </a:cubicBezTo>
                  <a:cubicBezTo>
                    <a:pt x="12106" y="1168"/>
                    <a:pt x="12089" y="1083"/>
                    <a:pt x="12073" y="1017"/>
                  </a:cubicBezTo>
                  <a:cubicBezTo>
                    <a:pt x="11956" y="383"/>
                    <a:pt x="11873" y="0"/>
                    <a:pt x="11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35;p46">
              <a:extLst>
                <a:ext uri="{FF2B5EF4-FFF2-40B4-BE49-F238E27FC236}">
                  <a16:creationId xmlns:a16="http://schemas.microsoft.com/office/drawing/2014/main" id="{21A6A876-BADE-D02E-9773-51971E718566}"/>
                </a:ext>
              </a:extLst>
            </p:cNvPr>
            <p:cNvSpPr/>
            <p:nvPr/>
          </p:nvSpPr>
          <p:spPr>
            <a:xfrm>
              <a:off x="1215293" y="2394217"/>
              <a:ext cx="296514" cy="873669"/>
            </a:xfrm>
            <a:custGeom>
              <a:avLst/>
              <a:gdLst/>
              <a:ahLst/>
              <a:cxnLst/>
              <a:rect l="l" t="t" r="r" b="b"/>
              <a:pathLst>
                <a:path w="8705" h="25649" extrusionOk="0">
                  <a:moveTo>
                    <a:pt x="6480" y="0"/>
                  </a:moveTo>
                  <a:cubicBezTo>
                    <a:pt x="6472" y="0"/>
                    <a:pt x="6463" y="1"/>
                    <a:pt x="6455" y="3"/>
                  </a:cubicBezTo>
                  <a:cubicBezTo>
                    <a:pt x="6388" y="3"/>
                    <a:pt x="6354" y="70"/>
                    <a:pt x="6354" y="136"/>
                  </a:cubicBezTo>
                  <a:cubicBezTo>
                    <a:pt x="6421" y="537"/>
                    <a:pt x="7955" y="9974"/>
                    <a:pt x="8455" y="11809"/>
                  </a:cubicBezTo>
                  <a:cubicBezTo>
                    <a:pt x="8105" y="12176"/>
                    <a:pt x="5870" y="14743"/>
                    <a:pt x="34" y="25482"/>
                  </a:cubicBezTo>
                  <a:cubicBezTo>
                    <a:pt x="1" y="25549"/>
                    <a:pt x="34" y="25615"/>
                    <a:pt x="85" y="25649"/>
                  </a:cubicBezTo>
                  <a:lnTo>
                    <a:pt x="134" y="25649"/>
                  </a:lnTo>
                  <a:cubicBezTo>
                    <a:pt x="185" y="25649"/>
                    <a:pt x="218" y="25633"/>
                    <a:pt x="234" y="25599"/>
                  </a:cubicBezTo>
                  <a:cubicBezTo>
                    <a:pt x="6488" y="14094"/>
                    <a:pt x="8638" y="11942"/>
                    <a:pt x="8656" y="11926"/>
                  </a:cubicBezTo>
                  <a:cubicBezTo>
                    <a:pt x="8689" y="11893"/>
                    <a:pt x="8705" y="11859"/>
                    <a:pt x="8689" y="11809"/>
                  </a:cubicBezTo>
                  <a:cubicBezTo>
                    <a:pt x="8205" y="10159"/>
                    <a:pt x="6604" y="187"/>
                    <a:pt x="6588" y="87"/>
                  </a:cubicBezTo>
                  <a:cubicBezTo>
                    <a:pt x="6573" y="43"/>
                    <a:pt x="6534" y="0"/>
                    <a:pt x="6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6;p46">
              <a:extLst>
                <a:ext uri="{FF2B5EF4-FFF2-40B4-BE49-F238E27FC236}">
                  <a16:creationId xmlns:a16="http://schemas.microsoft.com/office/drawing/2014/main" id="{5EA375B7-0E0B-826B-903D-911207FFDA42}"/>
                </a:ext>
              </a:extLst>
            </p:cNvPr>
            <p:cNvSpPr/>
            <p:nvPr/>
          </p:nvSpPr>
          <p:spPr>
            <a:xfrm>
              <a:off x="1370928" y="3173578"/>
              <a:ext cx="64787" cy="84100"/>
            </a:xfrm>
            <a:custGeom>
              <a:avLst/>
              <a:gdLst/>
              <a:ahLst/>
              <a:cxnLst/>
              <a:rect l="l" t="t" r="r" b="b"/>
              <a:pathLst>
                <a:path w="1902" h="2469" extrusionOk="0">
                  <a:moveTo>
                    <a:pt x="1902" y="1"/>
                  </a:moveTo>
                  <a:cubicBezTo>
                    <a:pt x="1607" y="399"/>
                    <a:pt x="1309" y="801"/>
                    <a:pt x="1007" y="1198"/>
                  </a:cubicBezTo>
                  <a:lnTo>
                    <a:pt x="1007" y="1198"/>
                  </a:lnTo>
                  <a:cubicBezTo>
                    <a:pt x="1313" y="803"/>
                    <a:pt x="1616" y="402"/>
                    <a:pt x="1902" y="1"/>
                  </a:cubicBezTo>
                  <a:close/>
                  <a:moveTo>
                    <a:pt x="1007" y="1198"/>
                  </a:moveTo>
                  <a:cubicBezTo>
                    <a:pt x="867" y="1378"/>
                    <a:pt x="726" y="1557"/>
                    <a:pt x="585" y="1735"/>
                  </a:cubicBezTo>
                  <a:cubicBezTo>
                    <a:pt x="541" y="1795"/>
                    <a:pt x="496" y="1855"/>
                    <a:pt x="450" y="1915"/>
                  </a:cubicBezTo>
                  <a:lnTo>
                    <a:pt x="450" y="1915"/>
                  </a:lnTo>
                  <a:cubicBezTo>
                    <a:pt x="637" y="1679"/>
                    <a:pt x="822" y="1440"/>
                    <a:pt x="1007" y="1198"/>
                  </a:cubicBezTo>
                  <a:close/>
                  <a:moveTo>
                    <a:pt x="450" y="1915"/>
                  </a:moveTo>
                  <a:cubicBezTo>
                    <a:pt x="301" y="2103"/>
                    <a:pt x="151" y="2287"/>
                    <a:pt x="1" y="2468"/>
                  </a:cubicBezTo>
                  <a:cubicBezTo>
                    <a:pt x="153" y="2291"/>
                    <a:pt x="305" y="2105"/>
                    <a:pt x="450" y="1915"/>
                  </a:cubicBezTo>
                  <a:close/>
                </a:path>
              </a:pathLst>
            </a:custGeom>
            <a:solidFill>
              <a:srgbClr val="7E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7;p46">
              <a:extLst>
                <a:ext uri="{FF2B5EF4-FFF2-40B4-BE49-F238E27FC236}">
                  <a16:creationId xmlns:a16="http://schemas.microsoft.com/office/drawing/2014/main" id="{6DC404C4-A7D8-B3B6-3E9D-E810EA3A9397}"/>
                </a:ext>
              </a:extLst>
            </p:cNvPr>
            <p:cNvSpPr/>
            <p:nvPr/>
          </p:nvSpPr>
          <p:spPr>
            <a:xfrm>
              <a:off x="1380601" y="2885643"/>
              <a:ext cx="11956" cy="27829"/>
            </a:xfrm>
            <a:custGeom>
              <a:avLst/>
              <a:gdLst/>
              <a:ahLst/>
              <a:cxnLst/>
              <a:rect l="l" t="t" r="r" b="b"/>
              <a:pathLst>
                <a:path w="351" h="817" extrusionOk="0">
                  <a:moveTo>
                    <a:pt x="301" y="0"/>
                  </a:moveTo>
                  <a:cubicBezTo>
                    <a:pt x="184" y="234"/>
                    <a:pt x="83" y="501"/>
                    <a:pt x="1" y="817"/>
                  </a:cubicBezTo>
                  <a:cubicBezTo>
                    <a:pt x="101" y="650"/>
                    <a:pt x="201" y="467"/>
                    <a:pt x="301" y="300"/>
                  </a:cubicBezTo>
                  <a:cubicBezTo>
                    <a:pt x="317" y="283"/>
                    <a:pt x="334" y="267"/>
                    <a:pt x="350" y="234"/>
                  </a:cubicBezTo>
                  <a:lnTo>
                    <a:pt x="301" y="0"/>
                  </a:lnTo>
                  <a:close/>
                </a:path>
              </a:pathLst>
            </a:custGeom>
            <a:solidFill>
              <a:srgbClr val="776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38;p46">
              <a:extLst>
                <a:ext uri="{FF2B5EF4-FFF2-40B4-BE49-F238E27FC236}">
                  <a16:creationId xmlns:a16="http://schemas.microsoft.com/office/drawing/2014/main" id="{258C55C9-BEC4-45CE-6D5D-8A3C91DE1D2A}"/>
                </a:ext>
              </a:extLst>
            </p:cNvPr>
            <p:cNvSpPr/>
            <p:nvPr/>
          </p:nvSpPr>
          <p:spPr>
            <a:xfrm>
              <a:off x="1361833" y="2893580"/>
              <a:ext cx="73882" cy="364094"/>
            </a:xfrm>
            <a:custGeom>
              <a:avLst/>
              <a:gdLst/>
              <a:ahLst/>
              <a:cxnLst/>
              <a:rect l="l" t="t" r="r" b="b"/>
              <a:pathLst>
                <a:path w="2169" h="10689" extrusionOk="0">
                  <a:moveTo>
                    <a:pt x="901" y="1"/>
                  </a:moveTo>
                  <a:cubicBezTo>
                    <a:pt x="885" y="34"/>
                    <a:pt x="868" y="50"/>
                    <a:pt x="852" y="67"/>
                  </a:cubicBezTo>
                  <a:cubicBezTo>
                    <a:pt x="752" y="234"/>
                    <a:pt x="652" y="417"/>
                    <a:pt x="552" y="584"/>
                  </a:cubicBezTo>
                  <a:cubicBezTo>
                    <a:pt x="368" y="1235"/>
                    <a:pt x="252" y="2068"/>
                    <a:pt x="185" y="2985"/>
                  </a:cubicBezTo>
                  <a:cubicBezTo>
                    <a:pt x="518" y="2435"/>
                    <a:pt x="835" y="1918"/>
                    <a:pt x="1119" y="1468"/>
                  </a:cubicBezTo>
                  <a:lnTo>
                    <a:pt x="901" y="1"/>
                  </a:lnTo>
                  <a:close/>
                  <a:moveTo>
                    <a:pt x="1168" y="1818"/>
                  </a:moveTo>
                  <a:cubicBezTo>
                    <a:pt x="868" y="2318"/>
                    <a:pt x="518" y="2885"/>
                    <a:pt x="152" y="3485"/>
                  </a:cubicBezTo>
                  <a:cubicBezTo>
                    <a:pt x="1" y="6220"/>
                    <a:pt x="185" y="9455"/>
                    <a:pt x="268" y="10688"/>
                  </a:cubicBezTo>
                  <a:cubicBezTo>
                    <a:pt x="468" y="10455"/>
                    <a:pt x="668" y="10206"/>
                    <a:pt x="852" y="9955"/>
                  </a:cubicBezTo>
                  <a:cubicBezTo>
                    <a:pt x="1301" y="9388"/>
                    <a:pt x="1752" y="8805"/>
                    <a:pt x="2169" y="8221"/>
                  </a:cubicBezTo>
                  <a:lnTo>
                    <a:pt x="1168" y="181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39;p46">
              <a:extLst>
                <a:ext uri="{FF2B5EF4-FFF2-40B4-BE49-F238E27FC236}">
                  <a16:creationId xmlns:a16="http://schemas.microsoft.com/office/drawing/2014/main" id="{B244340B-BDFC-BCA3-C2FB-57DD12CB9677}"/>
                </a:ext>
              </a:extLst>
            </p:cNvPr>
            <p:cNvSpPr/>
            <p:nvPr/>
          </p:nvSpPr>
          <p:spPr>
            <a:xfrm>
              <a:off x="1366976" y="2943585"/>
              <a:ext cx="34676" cy="68738"/>
            </a:xfrm>
            <a:custGeom>
              <a:avLst/>
              <a:gdLst/>
              <a:ahLst/>
              <a:cxnLst/>
              <a:rect l="l" t="t" r="r" b="b"/>
              <a:pathLst>
                <a:path w="1018" h="2018" extrusionOk="0">
                  <a:moveTo>
                    <a:pt x="968" y="0"/>
                  </a:moveTo>
                  <a:cubicBezTo>
                    <a:pt x="684" y="450"/>
                    <a:pt x="367" y="967"/>
                    <a:pt x="34" y="1517"/>
                  </a:cubicBezTo>
                  <a:cubicBezTo>
                    <a:pt x="17" y="1684"/>
                    <a:pt x="17" y="1850"/>
                    <a:pt x="1" y="2017"/>
                  </a:cubicBezTo>
                  <a:cubicBezTo>
                    <a:pt x="367" y="1417"/>
                    <a:pt x="717" y="850"/>
                    <a:pt x="1017" y="350"/>
                  </a:cubicBezTo>
                  <a:lnTo>
                    <a:pt x="968" y="0"/>
                  </a:lnTo>
                  <a:close/>
                </a:path>
              </a:pathLst>
            </a:custGeom>
            <a:solidFill>
              <a:srgbClr val="004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40;p46">
              <a:extLst>
                <a:ext uri="{FF2B5EF4-FFF2-40B4-BE49-F238E27FC236}">
                  <a16:creationId xmlns:a16="http://schemas.microsoft.com/office/drawing/2014/main" id="{2BBCA982-C26B-A951-129E-729998D6AE22}"/>
                </a:ext>
              </a:extLst>
            </p:cNvPr>
            <p:cNvSpPr/>
            <p:nvPr/>
          </p:nvSpPr>
          <p:spPr>
            <a:xfrm>
              <a:off x="1155683" y="2139290"/>
              <a:ext cx="457834" cy="271035"/>
            </a:xfrm>
            <a:custGeom>
              <a:avLst/>
              <a:gdLst/>
              <a:ahLst/>
              <a:cxnLst/>
              <a:rect l="l" t="t" r="r" b="b"/>
              <a:pathLst>
                <a:path w="13441" h="7957" extrusionOk="0">
                  <a:moveTo>
                    <a:pt x="11473" y="1"/>
                  </a:moveTo>
                  <a:lnTo>
                    <a:pt x="317" y="2351"/>
                  </a:lnTo>
                  <a:cubicBezTo>
                    <a:pt x="317" y="2351"/>
                    <a:pt x="1" y="5353"/>
                    <a:pt x="684" y="7038"/>
                  </a:cubicBezTo>
                  <a:cubicBezTo>
                    <a:pt x="947" y="7686"/>
                    <a:pt x="2429" y="7956"/>
                    <a:pt x="4280" y="7956"/>
                  </a:cubicBezTo>
                  <a:cubicBezTo>
                    <a:pt x="7232" y="7956"/>
                    <a:pt x="11123" y="7269"/>
                    <a:pt x="12507" y="6337"/>
                  </a:cubicBezTo>
                  <a:cubicBezTo>
                    <a:pt x="13440" y="5720"/>
                    <a:pt x="11473" y="1"/>
                    <a:pt x="11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41;p46">
              <a:extLst>
                <a:ext uri="{FF2B5EF4-FFF2-40B4-BE49-F238E27FC236}">
                  <a16:creationId xmlns:a16="http://schemas.microsoft.com/office/drawing/2014/main" id="{F5AB0F64-6CEE-6CED-3762-7C80D6764B4C}"/>
                </a:ext>
              </a:extLst>
            </p:cNvPr>
            <p:cNvSpPr/>
            <p:nvPr/>
          </p:nvSpPr>
          <p:spPr>
            <a:xfrm>
              <a:off x="1503297" y="2236846"/>
              <a:ext cx="94864" cy="118878"/>
            </a:xfrm>
            <a:custGeom>
              <a:avLst/>
              <a:gdLst/>
              <a:ahLst/>
              <a:cxnLst/>
              <a:rect l="l" t="t" r="r" b="b"/>
              <a:pathLst>
                <a:path w="2785" h="3490" extrusionOk="0">
                  <a:moveTo>
                    <a:pt x="134" y="0"/>
                  </a:moveTo>
                  <a:cubicBezTo>
                    <a:pt x="124" y="0"/>
                    <a:pt x="112" y="2"/>
                    <a:pt x="101" y="5"/>
                  </a:cubicBezTo>
                  <a:cubicBezTo>
                    <a:pt x="34" y="5"/>
                    <a:pt x="0" y="72"/>
                    <a:pt x="16" y="138"/>
                  </a:cubicBezTo>
                  <a:cubicBezTo>
                    <a:pt x="16" y="205"/>
                    <a:pt x="317" y="1688"/>
                    <a:pt x="1284" y="2689"/>
                  </a:cubicBezTo>
                  <a:cubicBezTo>
                    <a:pt x="1451" y="2840"/>
                    <a:pt x="1617" y="2989"/>
                    <a:pt x="1817" y="3106"/>
                  </a:cubicBezTo>
                  <a:cubicBezTo>
                    <a:pt x="2001" y="3222"/>
                    <a:pt x="2202" y="3322"/>
                    <a:pt x="2402" y="3389"/>
                  </a:cubicBezTo>
                  <a:cubicBezTo>
                    <a:pt x="2518" y="3440"/>
                    <a:pt x="2651" y="3473"/>
                    <a:pt x="2784" y="3489"/>
                  </a:cubicBezTo>
                  <a:cubicBezTo>
                    <a:pt x="2768" y="3407"/>
                    <a:pt x="2751" y="3322"/>
                    <a:pt x="2735" y="3256"/>
                  </a:cubicBezTo>
                  <a:cubicBezTo>
                    <a:pt x="2651" y="3240"/>
                    <a:pt x="2568" y="3206"/>
                    <a:pt x="2502" y="3189"/>
                  </a:cubicBezTo>
                  <a:cubicBezTo>
                    <a:pt x="2302" y="3122"/>
                    <a:pt x="2117" y="3040"/>
                    <a:pt x="1935" y="2922"/>
                  </a:cubicBezTo>
                  <a:cubicBezTo>
                    <a:pt x="1784" y="2822"/>
                    <a:pt x="1651" y="2722"/>
                    <a:pt x="1535" y="2606"/>
                  </a:cubicBezTo>
                  <a:cubicBezTo>
                    <a:pt x="534" y="1655"/>
                    <a:pt x="234" y="105"/>
                    <a:pt x="234" y="88"/>
                  </a:cubicBezTo>
                  <a:cubicBezTo>
                    <a:pt x="220" y="33"/>
                    <a:pt x="18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42;p46">
              <a:extLst>
                <a:ext uri="{FF2B5EF4-FFF2-40B4-BE49-F238E27FC236}">
                  <a16:creationId xmlns:a16="http://schemas.microsoft.com/office/drawing/2014/main" id="{84C26D20-843E-22BD-24B9-6F684A3A28DF}"/>
                </a:ext>
              </a:extLst>
            </p:cNvPr>
            <p:cNvSpPr/>
            <p:nvPr/>
          </p:nvSpPr>
          <p:spPr>
            <a:xfrm>
              <a:off x="1388572" y="2181324"/>
              <a:ext cx="23299" cy="207338"/>
            </a:xfrm>
            <a:custGeom>
              <a:avLst/>
              <a:gdLst/>
              <a:ahLst/>
              <a:cxnLst/>
              <a:rect l="l" t="t" r="r" b="b"/>
              <a:pathLst>
                <a:path w="684" h="6087" extrusionOk="0">
                  <a:moveTo>
                    <a:pt x="234" y="1"/>
                  </a:moveTo>
                  <a:cubicBezTo>
                    <a:pt x="150" y="17"/>
                    <a:pt x="83" y="17"/>
                    <a:pt x="0" y="34"/>
                  </a:cubicBezTo>
                  <a:cubicBezTo>
                    <a:pt x="16" y="201"/>
                    <a:pt x="34" y="384"/>
                    <a:pt x="50" y="584"/>
                  </a:cubicBezTo>
                  <a:cubicBezTo>
                    <a:pt x="67" y="668"/>
                    <a:pt x="67" y="734"/>
                    <a:pt x="83" y="817"/>
                  </a:cubicBezTo>
                  <a:cubicBezTo>
                    <a:pt x="167" y="1768"/>
                    <a:pt x="283" y="3118"/>
                    <a:pt x="367" y="4503"/>
                  </a:cubicBezTo>
                  <a:cubicBezTo>
                    <a:pt x="367" y="4570"/>
                    <a:pt x="383" y="4652"/>
                    <a:pt x="383" y="4719"/>
                  </a:cubicBezTo>
                  <a:cubicBezTo>
                    <a:pt x="400" y="5137"/>
                    <a:pt x="434" y="5570"/>
                    <a:pt x="450" y="5986"/>
                  </a:cubicBezTo>
                  <a:cubicBezTo>
                    <a:pt x="450" y="6037"/>
                    <a:pt x="500" y="6086"/>
                    <a:pt x="567" y="6086"/>
                  </a:cubicBezTo>
                  <a:cubicBezTo>
                    <a:pt x="634" y="6086"/>
                    <a:pt x="683" y="6020"/>
                    <a:pt x="683" y="5970"/>
                  </a:cubicBezTo>
                  <a:cubicBezTo>
                    <a:pt x="650" y="5537"/>
                    <a:pt x="634" y="5103"/>
                    <a:pt x="600" y="4670"/>
                  </a:cubicBezTo>
                  <a:cubicBezTo>
                    <a:pt x="600" y="4586"/>
                    <a:pt x="600" y="4519"/>
                    <a:pt x="583" y="4436"/>
                  </a:cubicBezTo>
                  <a:cubicBezTo>
                    <a:pt x="500" y="3069"/>
                    <a:pt x="383" y="1735"/>
                    <a:pt x="300" y="784"/>
                  </a:cubicBezTo>
                  <a:cubicBezTo>
                    <a:pt x="300" y="701"/>
                    <a:pt x="283" y="634"/>
                    <a:pt x="283" y="550"/>
                  </a:cubicBezTo>
                  <a:cubicBezTo>
                    <a:pt x="267" y="350"/>
                    <a:pt x="250" y="150"/>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43;p46">
              <a:extLst>
                <a:ext uri="{FF2B5EF4-FFF2-40B4-BE49-F238E27FC236}">
                  <a16:creationId xmlns:a16="http://schemas.microsoft.com/office/drawing/2014/main" id="{9BBCB5EE-F0EA-8371-A592-C2A90A7ABA14}"/>
                </a:ext>
              </a:extLst>
            </p:cNvPr>
            <p:cNvSpPr/>
            <p:nvPr/>
          </p:nvSpPr>
          <p:spPr>
            <a:xfrm>
              <a:off x="1357302" y="2185888"/>
              <a:ext cx="68193" cy="157335"/>
            </a:xfrm>
            <a:custGeom>
              <a:avLst/>
              <a:gdLst/>
              <a:ahLst/>
              <a:cxnLst/>
              <a:rect l="l" t="t" r="r" b="b"/>
              <a:pathLst>
                <a:path w="2002" h="4619" extrusionOk="0">
                  <a:moveTo>
                    <a:pt x="218" y="0"/>
                  </a:moveTo>
                  <a:cubicBezTo>
                    <a:pt x="151" y="16"/>
                    <a:pt x="67" y="16"/>
                    <a:pt x="0" y="34"/>
                  </a:cubicBezTo>
                  <a:cubicBezTo>
                    <a:pt x="18" y="183"/>
                    <a:pt x="34" y="367"/>
                    <a:pt x="51" y="567"/>
                  </a:cubicBezTo>
                  <a:cubicBezTo>
                    <a:pt x="51" y="634"/>
                    <a:pt x="51" y="717"/>
                    <a:pt x="67" y="783"/>
                  </a:cubicBezTo>
                  <a:cubicBezTo>
                    <a:pt x="185" y="2034"/>
                    <a:pt x="351" y="3785"/>
                    <a:pt x="434" y="4202"/>
                  </a:cubicBezTo>
                  <a:cubicBezTo>
                    <a:pt x="467" y="4369"/>
                    <a:pt x="567" y="4485"/>
                    <a:pt x="701" y="4552"/>
                  </a:cubicBezTo>
                  <a:cubicBezTo>
                    <a:pt x="818" y="4602"/>
                    <a:pt x="952" y="4618"/>
                    <a:pt x="1085" y="4618"/>
                  </a:cubicBezTo>
                  <a:cubicBezTo>
                    <a:pt x="1152" y="4618"/>
                    <a:pt x="1234" y="4602"/>
                    <a:pt x="1301" y="4585"/>
                  </a:cubicBezTo>
                  <a:cubicBezTo>
                    <a:pt x="1368" y="4569"/>
                    <a:pt x="1452" y="4552"/>
                    <a:pt x="1518" y="4536"/>
                  </a:cubicBezTo>
                  <a:cubicBezTo>
                    <a:pt x="1719" y="4469"/>
                    <a:pt x="1885" y="4402"/>
                    <a:pt x="1919" y="4385"/>
                  </a:cubicBezTo>
                  <a:cubicBezTo>
                    <a:pt x="1985" y="4352"/>
                    <a:pt x="2001" y="4285"/>
                    <a:pt x="1968" y="4236"/>
                  </a:cubicBezTo>
                  <a:cubicBezTo>
                    <a:pt x="1956" y="4199"/>
                    <a:pt x="1919" y="4171"/>
                    <a:pt x="1873" y="4171"/>
                  </a:cubicBezTo>
                  <a:cubicBezTo>
                    <a:pt x="1856" y="4171"/>
                    <a:pt x="1837" y="4176"/>
                    <a:pt x="1819" y="4185"/>
                  </a:cubicBezTo>
                  <a:cubicBezTo>
                    <a:pt x="1752" y="4218"/>
                    <a:pt x="1635" y="4269"/>
                    <a:pt x="1501" y="4302"/>
                  </a:cubicBezTo>
                  <a:cubicBezTo>
                    <a:pt x="1434" y="4336"/>
                    <a:pt x="1368" y="4352"/>
                    <a:pt x="1285" y="4369"/>
                  </a:cubicBezTo>
                  <a:cubicBezTo>
                    <a:pt x="1194" y="4385"/>
                    <a:pt x="1103" y="4398"/>
                    <a:pt x="1020" y="4398"/>
                  </a:cubicBezTo>
                  <a:cubicBezTo>
                    <a:pt x="936" y="4398"/>
                    <a:pt x="860" y="4385"/>
                    <a:pt x="801" y="4352"/>
                  </a:cubicBezTo>
                  <a:cubicBezTo>
                    <a:pt x="734" y="4318"/>
                    <a:pt x="685" y="4269"/>
                    <a:pt x="667" y="4169"/>
                  </a:cubicBezTo>
                  <a:cubicBezTo>
                    <a:pt x="585" y="3751"/>
                    <a:pt x="418" y="2001"/>
                    <a:pt x="301" y="767"/>
                  </a:cubicBezTo>
                  <a:cubicBezTo>
                    <a:pt x="285" y="683"/>
                    <a:pt x="285" y="616"/>
                    <a:pt x="267" y="534"/>
                  </a:cubicBezTo>
                  <a:cubicBezTo>
                    <a:pt x="251" y="334"/>
                    <a:pt x="234" y="15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44;p46">
              <a:extLst>
                <a:ext uri="{FF2B5EF4-FFF2-40B4-BE49-F238E27FC236}">
                  <a16:creationId xmlns:a16="http://schemas.microsoft.com/office/drawing/2014/main" id="{F8AAA1EC-D5D8-88FB-3969-4F0DFE24AE7A}"/>
                </a:ext>
              </a:extLst>
            </p:cNvPr>
            <p:cNvSpPr/>
            <p:nvPr/>
          </p:nvSpPr>
          <p:spPr>
            <a:xfrm>
              <a:off x="1164199" y="2284773"/>
              <a:ext cx="226652" cy="1126822"/>
            </a:xfrm>
            <a:custGeom>
              <a:avLst/>
              <a:gdLst/>
              <a:ahLst/>
              <a:cxnLst/>
              <a:rect l="l" t="t" r="r" b="b"/>
              <a:pathLst>
                <a:path w="6654" h="33081" extrusionOk="0">
                  <a:moveTo>
                    <a:pt x="695" y="1"/>
                  </a:moveTo>
                  <a:cubicBezTo>
                    <a:pt x="423" y="1"/>
                    <a:pt x="187" y="35"/>
                    <a:pt x="0" y="115"/>
                  </a:cubicBezTo>
                  <a:cubicBezTo>
                    <a:pt x="0" y="115"/>
                    <a:pt x="67" y="799"/>
                    <a:pt x="167" y="1899"/>
                  </a:cubicBezTo>
                  <a:cubicBezTo>
                    <a:pt x="167" y="1982"/>
                    <a:pt x="167" y="2049"/>
                    <a:pt x="184" y="2133"/>
                  </a:cubicBezTo>
                  <a:cubicBezTo>
                    <a:pt x="484" y="5401"/>
                    <a:pt x="1085" y="11787"/>
                    <a:pt x="1485" y="14739"/>
                  </a:cubicBezTo>
                  <a:cubicBezTo>
                    <a:pt x="1485" y="14739"/>
                    <a:pt x="1418" y="19891"/>
                    <a:pt x="1618" y="23859"/>
                  </a:cubicBezTo>
                  <a:cubicBezTo>
                    <a:pt x="1785" y="27561"/>
                    <a:pt x="3068" y="31980"/>
                    <a:pt x="3235" y="33081"/>
                  </a:cubicBezTo>
                  <a:lnTo>
                    <a:pt x="6621" y="33081"/>
                  </a:lnTo>
                  <a:lnTo>
                    <a:pt x="6654" y="32597"/>
                  </a:lnTo>
                  <a:lnTo>
                    <a:pt x="6654" y="1915"/>
                  </a:lnTo>
                  <a:cubicBezTo>
                    <a:pt x="6654" y="1915"/>
                    <a:pt x="4686" y="966"/>
                    <a:pt x="2819" y="399"/>
                  </a:cubicBezTo>
                  <a:cubicBezTo>
                    <a:pt x="2735" y="381"/>
                    <a:pt x="2652" y="365"/>
                    <a:pt x="2585" y="332"/>
                  </a:cubicBezTo>
                  <a:cubicBezTo>
                    <a:pt x="1890" y="134"/>
                    <a:pt x="1225"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45;p46">
              <a:extLst>
                <a:ext uri="{FF2B5EF4-FFF2-40B4-BE49-F238E27FC236}">
                  <a16:creationId xmlns:a16="http://schemas.microsoft.com/office/drawing/2014/main" id="{8B3BD36E-7478-CDD3-9E83-177C186E33BA}"/>
                </a:ext>
              </a:extLst>
            </p:cNvPr>
            <p:cNvSpPr/>
            <p:nvPr/>
          </p:nvSpPr>
          <p:spPr>
            <a:xfrm>
              <a:off x="1199386" y="2394217"/>
              <a:ext cx="92071" cy="1011111"/>
            </a:xfrm>
            <a:custGeom>
              <a:avLst/>
              <a:gdLst/>
              <a:ahLst/>
              <a:cxnLst/>
              <a:rect l="l" t="t" r="r" b="b"/>
              <a:pathLst>
                <a:path w="2703" h="29684" extrusionOk="0">
                  <a:moveTo>
                    <a:pt x="138" y="0"/>
                  </a:moveTo>
                  <a:cubicBezTo>
                    <a:pt x="131" y="0"/>
                    <a:pt x="125" y="1"/>
                    <a:pt x="118" y="3"/>
                  </a:cubicBezTo>
                  <a:cubicBezTo>
                    <a:pt x="52" y="3"/>
                    <a:pt x="1" y="54"/>
                    <a:pt x="1" y="120"/>
                  </a:cubicBezTo>
                  <a:cubicBezTo>
                    <a:pt x="18" y="203"/>
                    <a:pt x="619" y="9007"/>
                    <a:pt x="919" y="11575"/>
                  </a:cubicBezTo>
                  <a:cubicBezTo>
                    <a:pt x="919" y="11859"/>
                    <a:pt x="735" y="19330"/>
                    <a:pt x="1135" y="22014"/>
                  </a:cubicBezTo>
                  <a:cubicBezTo>
                    <a:pt x="1535" y="24748"/>
                    <a:pt x="2453" y="29550"/>
                    <a:pt x="2469" y="29601"/>
                  </a:cubicBezTo>
                  <a:cubicBezTo>
                    <a:pt x="2486" y="29651"/>
                    <a:pt x="2519" y="29684"/>
                    <a:pt x="2586" y="29684"/>
                  </a:cubicBezTo>
                  <a:lnTo>
                    <a:pt x="2602" y="29684"/>
                  </a:lnTo>
                  <a:cubicBezTo>
                    <a:pt x="2669" y="29684"/>
                    <a:pt x="2702" y="29617"/>
                    <a:pt x="2686" y="29550"/>
                  </a:cubicBezTo>
                  <a:cubicBezTo>
                    <a:pt x="2686" y="29501"/>
                    <a:pt x="1752" y="24699"/>
                    <a:pt x="1352" y="21980"/>
                  </a:cubicBezTo>
                  <a:cubicBezTo>
                    <a:pt x="952" y="19279"/>
                    <a:pt x="1152" y="11642"/>
                    <a:pt x="1152" y="11575"/>
                  </a:cubicBezTo>
                  <a:lnTo>
                    <a:pt x="1152" y="11559"/>
                  </a:lnTo>
                  <a:cubicBezTo>
                    <a:pt x="852" y="9007"/>
                    <a:pt x="234" y="187"/>
                    <a:pt x="234" y="103"/>
                  </a:cubicBezTo>
                  <a:cubicBezTo>
                    <a:pt x="234" y="45"/>
                    <a:pt x="184"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46;p46">
              <a:extLst>
                <a:ext uri="{FF2B5EF4-FFF2-40B4-BE49-F238E27FC236}">
                  <a16:creationId xmlns:a16="http://schemas.microsoft.com/office/drawing/2014/main" id="{B7DEBF5D-4FF1-C7F6-31A9-41420DAAEAF8}"/>
                </a:ext>
              </a:extLst>
            </p:cNvPr>
            <p:cNvSpPr/>
            <p:nvPr/>
          </p:nvSpPr>
          <p:spPr>
            <a:xfrm>
              <a:off x="1163041" y="2241990"/>
              <a:ext cx="153997" cy="226856"/>
            </a:xfrm>
            <a:custGeom>
              <a:avLst/>
              <a:gdLst/>
              <a:ahLst/>
              <a:cxnLst/>
              <a:rect l="l" t="t" r="r" b="b"/>
              <a:pathLst>
                <a:path w="4521" h="6660" extrusionOk="0">
                  <a:moveTo>
                    <a:pt x="3611" y="1"/>
                  </a:moveTo>
                  <a:cubicBezTo>
                    <a:pt x="3603" y="1"/>
                    <a:pt x="3595" y="2"/>
                    <a:pt x="3586" y="3"/>
                  </a:cubicBezTo>
                  <a:cubicBezTo>
                    <a:pt x="3486" y="21"/>
                    <a:pt x="3436" y="87"/>
                    <a:pt x="3453" y="187"/>
                  </a:cubicBezTo>
                  <a:cubicBezTo>
                    <a:pt x="3453" y="237"/>
                    <a:pt x="4169" y="5123"/>
                    <a:pt x="2453" y="6124"/>
                  </a:cubicBezTo>
                  <a:cubicBezTo>
                    <a:pt x="2222" y="6266"/>
                    <a:pt x="1981" y="6337"/>
                    <a:pt x="1746" y="6337"/>
                  </a:cubicBezTo>
                  <a:cubicBezTo>
                    <a:pt x="1541" y="6337"/>
                    <a:pt x="1339" y="6282"/>
                    <a:pt x="1152" y="6173"/>
                  </a:cubicBezTo>
                  <a:cubicBezTo>
                    <a:pt x="652" y="5873"/>
                    <a:pt x="334" y="5190"/>
                    <a:pt x="352" y="4456"/>
                  </a:cubicBezTo>
                  <a:cubicBezTo>
                    <a:pt x="352" y="4356"/>
                    <a:pt x="285" y="4289"/>
                    <a:pt x="201" y="4289"/>
                  </a:cubicBezTo>
                  <a:cubicBezTo>
                    <a:pt x="118" y="4289"/>
                    <a:pt x="34" y="4356"/>
                    <a:pt x="34" y="4439"/>
                  </a:cubicBezTo>
                  <a:cubicBezTo>
                    <a:pt x="1" y="5306"/>
                    <a:pt x="385" y="6090"/>
                    <a:pt x="985" y="6457"/>
                  </a:cubicBezTo>
                  <a:cubicBezTo>
                    <a:pt x="1226" y="6592"/>
                    <a:pt x="1480" y="6659"/>
                    <a:pt x="1736" y="6659"/>
                  </a:cubicBezTo>
                  <a:cubicBezTo>
                    <a:pt x="1764" y="6659"/>
                    <a:pt x="1791" y="6659"/>
                    <a:pt x="1819" y="6657"/>
                  </a:cubicBezTo>
                  <a:cubicBezTo>
                    <a:pt x="2086" y="6640"/>
                    <a:pt x="2352" y="6557"/>
                    <a:pt x="2619" y="6406"/>
                  </a:cubicBezTo>
                  <a:cubicBezTo>
                    <a:pt x="4520" y="5290"/>
                    <a:pt x="3803" y="337"/>
                    <a:pt x="3769" y="137"/>
                  </a:cubicBezTo>
                  <a:cubicBezTo>
                    <a:pt x="3755" y="62"/>
                    <a:pt x="3685" y="1"/>
                    <a:pt x="3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47;p46">
              <a:extLst>
                <a:ext uri="{FF2B5EF4-FFF2-40B4-BE49-F238E27FC236}">
                  <a16:creationId xmlns:a16="http://schemas.microsoft.com/office/drawing/2014/main" id="{D85728E3-319F-C510-FC20-AD7D99CBB535}"/>
                </a:ext>
              </a:extLst>
            </p:cNvPr>
            <p:cNvSpPr/>
            <p:nvPr/>
          </p:nvSpPr>
          <p:spPr>
            <a:xfrm>
              <a:off x="1231201" y="3434840"/>
              <a:ext cx="176716" cy="153418"/>
            </a:xfrm>
            <a:custGeom>
              <a:avLst/>
              <a:gdLst/>
              <a:ahLst/>
              <a:cxnLst/>
              <a:rect l="l" t="t" r="r" b="b"/>
              <a:pathLst>
                <a:path w="5188" h="4504" extrusionOk="0">
                  <a:moveTo>
                    <a:pt x="3186" y="1"/>
                  </a:moveTo>
                  <a:cubicBezTo>
                    <a:pt x="2268" y="1"/>
                    <a:pt x="2102" y="168"/>
                    <a:pt x="1935" y="519"/>
                  </a:cubicBezTo>
                  <a:cubicBezTo>
                    <a:pt x="1919" y="552"/>
                    <a:pt x="1752" y="1135"/>
                    <a:pt x="1719" y="1186"/>
                  </a:cubicBezTo>
                  <a:cubicBezTo>
                    <a:pt x="1535" y="1519"/>
                    <a:pt x="1902" y="1368"/>
                    <a:pt x="934" y="2119"/>
                  </a:cubicBezTo>
                  <a:cubicBezTo>
                    <a:pt x="218" y="2669"/>
                    <a:pt x="51" y="3487"/>
                    <a:pt x="18" y="4020"/>
                  </a:cubicBezTo>
                  <a:cubicBezTo>
                    <a:pt x="1" y="4303"/>
                    <a:pt x="18" y="4503"/>
                    <a:pt x="18" y="4503"/>
                  </a:cubicBezTo>
                  <a:lnTo>
                    <a:pt x="5154" y="4503"/>
                  </a:lnTo>
                  <a:cubicBezTo>
                    <a:pt x="5154" y="4503"/>
                    <a:pt x="5170" y="4420"/>
                    <a:pt x="5170" y="4254"/>
                  </a:cubicBezTo>
                  <a:cubicBezTo>
                    <a:pt x="5187" y="4187"/>
                    <a:pt x="5187" y="4103"/>
                    <a:pt x="5187" y="4020"/>
                  </a:cubicBezTo>
                  <a:lnTo>
                    <a:pt x="5187" y="3953"/>
                  </a:lnTo>
                  <a:cubicBezTo>
                    <a:pt x="5187" y="3687"/>
                    <a:pt x="5187" y="3369"/>
                    <a:pt x="5136" y="3053"/>
                  </a:cubicBezTo>
                  <a:cubicBezTo>
                    <a:pt x="5087" y="2753"/>
                    <a:pt x="5003" y="2386"/>
                    <a:pt x="4936" y="2035"/>
                  </a:cubicBezTo>
                  <a:cubicBezTo>
                    <a:pt x="4903" y="1886"/>
                    <a:pt x="4870" y="1752"/>
                    <a:pt x="4836" y="1619"/>
                  </a:cubicBezTo>
                  <a:cubicBezTo>
                    <a:pt x="4770" y="1302"/>
                    <a:pt x="4703" y="1035"/>
                    <a:pt x="4636" y="901"/>
                  </a:cubicBezTo>
                  <a:cubicBezTo>
                    <a:pt x="4503" y="585"/>
                    <a:pt x="4403" y="1"/>
                    <a:pt x="3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48;p46">
              <a:extLst>
                <a:ext uri="{FF2B5EF4-FFF2-40B4-BE49-F238E27FC236}">
                  <a16:creationId xmlns:a16="http://schemas.microsoft.com/office/drawing/2014/main" id="{ED050B00-E251-C206-76A7-8013AC2CA59F}"/>
                </a:ext>
              </a:extLst>
            </p:cNvPr>
            <p:cNvSpPr/>
            <p:nvPr/>
          </p:nvSpPr>
          <p:spPr>
            <a:xfrm>
              <a:off x="1378353" y="3489988"/>
              <a:ext cx="29566" cy="89755"/>
            </a:xfrm>
            <a:custGeom>
              <a:avLst/>
              <a:gdLst/>
              <a:ahLst/>
              <a:cxnLst/>
              <a:rect l="l" t="t" r="r" b="b"/>
              <a:pathLst>
                <a:path w="868" h="2635" extrusionOk="0">
                  <a:moveTo>
                    <a:pt x="516" y="0"/>
                  </a:moveTo>
                  <a:cubicBezTo>
                    <a:pt x="500" y="49"/>
                    <a:pt x="0" y="1083"/>
                    <a:pt x="316" y="1950"/>
                  </a:cubicBezTo>
                  <a:cubicBezTo>
                    <a:pt x="434" y="2234"/>
                    <a:pt x="600" y="2468"/>
                    <a:pt x="850" y="2635"/>
                  </a:cubicBezTo>
                  <a:cubicBezTo>
                    <a:pt x="867" y="2568"/>
                    <a:pt x="867" y="2484"/>
                    <a:pt x="867" y="2401"/>
                  </a:cubicBezTo>
                  <a:lnTo>
                    <a:pt x="867" y="2334"/>
                  </a:lnTo>
                  <a:cubicBezTo>
                    <a:pt x="734" y="2201"/>
                    <a:pt x="616" y="2050"/>
                    <a:pt x="550" y="1868"/>
                  </a:cubicBezTo>
                  <a:cubicBezTo>
                    <a:pt x="367" y="1367"/>
                    <a:pt x="500" y="767"/>
                    <a:pt x="616" y="416"/>
                  </a:cubicBezTo>
                  <a:cubicBezTo>
                    <a:pt x="583" y="267"/>
                    <a:pt x="550" y="133"/>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49;p46">
              <a:extLst>
                <a:ext uri="{FF2B5EF4-FFF2-40B4-BE49-F238E27FC236}">
                  <a16:creationId xmlns:a16="http://schemas.microsoft.com/office/drawing/2014/main" id="{F2F30E00-B80A-208E-7DA9-54D2644AFECB}"/>
                </a:ext>
              </a:extLst>
            </p:cNvPr>
            <p:cNvSpPr/>
            <p:nvPr/>
          </p:nvSpPr>
          <p:spPr>
            <a:xfrm>
              <a:off x="1231201" y="3571774"/>
              <a:ext cx="176716" cy="16486"/>
            </a:xfrm>
            <a:custGeom>
              <a:avLst/>
              <a:gdLst/>
              <a:ahLst/>
              <a:cxnLst/>
              <a:rect l="l" t="t" r="r" b="b"/>
              <a:pathLst>
                <a:path w="5188" h="484" extrusionOk="0">
                  <a:moveTo>
                    <a:pt x="18" y="0"/>
                  </a:moveTo>
                  <a:cubicBezTo>
                    <a:pt x="1" y="283"/>
                    <a:pt x="18" y="483"/>
                    <a:pt x="18" y="483"/>
                  </a:cubicBezTo>
                  <a:lnTo>
                    <a:pt x="5154" y="483"/>
                  </a:lnTo>
                  <a:cubicBezTo>
                    <a:pt x="5154" y="483"/>
                    <a:pt x="5187" y="283"/>
                    <a:pt x="5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50;p46">
              <a:extLst>
                <a:ext uri="{FF2B5EF4-FFF2-40B4-BE49-F238E27FC236}">
                  <a16:creationId xmlns:a16="http://schemas.microsoft.com/office/drawing/2014/main" id="{721A8EDE-495B-F06E-B325-162C6D860583}"/>
                </a:ext>
              </a:extLst>
            </p:cNvPr>
            <p:cNvSpPr/>
            <p:nvPr/>
          </p:nvSpPr>
          <p:spPr>
            <a:xfrm>
              <a:off x="1272111" y="3401868"/>
              <a:ext cx="54534" cy="58588"/>
            </a:xfrm>
            <a:custGeom>
              <a:avLst/>
              <a:gdLst/>
              <a:ahLst/>
              <a:cxnLst/>
              <a:rect l="l" t="t" r="r" b="b"/>
              <a:pathLst>
                <a:path w="1601" h="1720" extrusionOk="0">
                  <a:moveTo>
                    <a:pt x="518" y="286"/>
                  </a:moveTo>
                  <a:cubicBezTo>
                    <a:pt x="734" y="353"/>
                    <a:pt x="1001" y="820"/>
                    <a:pt x="1185" y="1269"/>
                  </a:cubicBezTo>
                  <a:cubicBezTo>
                    <a:pt x="785" y="1053"/>
                    <a:pt x="351" y="753"/>
                    <a:pt x="300" y="502"/>
                  </a:cubicBezTo>
                  <a:cubicBezTo>
                    <a:pt x="300" y="469"/>
                    <a:pt x="300" y="419"/>
                    <a:pt x="384" y="335"/>
                  </a:cubicBezTo>
                  <a:cubicBezTo>
                    <a:pt x="418" y="302"/>
                    <a:pt x="467" y="286"/>
                    <a:pt x="484" y="286"/>
                  </a:cubicBezTo>
                  <a:close/>
                  <a:moveTo>
                    <a:pt x="481" y="1"/>
                  </a:moveTo>
                  <a:cubicBezTo>
                    <a:pt x="391" y="1"/>
                    <a:pt x="284" y="30"/>
                    <a:pt x="184" y="119"/>
                  </a:cubicBezTo>
                  <a:cubicBezTo>
                    <a:pt x="18" y="286"/>
                    <a:pt x="0" y="453"/>
                    <a:pt x="18" y="553"/>
                  </a:cubicBezTo>
                  <a:cubicBezTo>
                    <a:pt x="100" y="1120"/>
                    <a:pt x="1251" y="1636"/>
                    <a:pt x="1385" y="1703"/>
                  </a:cubicBezTo>
                  <a:cubicBezTo>
                    <a:pt x="1401" y="1720"/>
                    <a:pt x="1418" y="1720"/>
                    <a:pt x="1434" y="1720"/>
                  </a:cubicBezTo>
                  <a:cubicBezTo>
                    <a:pt x="1485" y="1720"/>
                    <a:pt x="1518" y="1703"/>
                    <a:pt x="1534" y="1687"/>
                  </a:cubicBezTo>
                  <a:cubicBezTo>
                    <a:pt x="1585" y="1636"/>
                    <a:pt x="1601" y="1587"/>
                    <a:pt x="1585" y="1520"/>
                  </a:cubicBezTo>
                  <a:cubicBezTo>
                    <a:pt x="1501" y="1302"/>
                    <a:pt x="1118" y="153"/>
                    <a:pt x="601" y="19"/>
                  </a:cubicBezTo>
                  <a:cubicBezTo>
                    <a:pt x="567" y="8"/>
                    <a:pt x="526"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51;p46">
              <a:extLst>
                <a:ext uri="{FF2B5EF4-FFF2-40B4-BE49-F238E27FC236}">
                  <a16:creationId xmlns:a16="http://schemas.microsoft.com/office/drawing/2014/main" id="{8B4B01E3-02C1-FEA6-4420-D6707B31CAF4}"/>
                </a:ext>
              </a:extLst>
            </p:cNvPr>
            <p:cNvSpPr/>
            <p:nvPr/>
          </p:nvSpPr>
          <p:spPr>
            <a:xfrm>
              <a:off x="1324363" y="3401868"/>
              <a:ext cx="54568" cy="58588"/>
            </a:xfrm>
            <a:custGeom>
              <a:avLst/>
              <a:gdLst/>
              <a:ahLst/>
              <a:cxnLst/>
              <a:rect l="l" t="t" r="r" b="b"/>
              <a:pathLst>
                <a:path w="1602" h="1720" extrusionOk="0">
                  <a:moveTo>
                    <a:pt x="1118" y="286"/>
                  </a:moveTo>
                  <a:cubicBezTo>
                    <a:pt x="1134" y="286"/>
                    <a:pt x="1168" y="302"/>
                    <a:pt x="1218" y="335"/>
                  </a:cubicBezTo>
                  <a:cubicBezTo>
                    <a:pt x="1301" y="419"/>
                    <a:pt x="1301" y="469"/>
                    <a:pt x="1285" y="502"/>
                  </a:cubicBezTo>
                  <a:cubicBezTo>
                    <a:pt x="1252" y="736"/>
                    <a:pt x="818" y="1053"/>
                    <a:pt x="418" y="1269"/>
                  </a:cubicBezTo>
                  <a:cubicBezTo>
                    <a:pt x="601" y="820"/>
                    <a:pt x="867" y="353"/>
                    <a:pt x="1085" y="286"/>
                  </a:cubicBezTo>
                  <a:close/>
                  <a:moveTo>
                    <a:pt x="1120" y="1"/>
                  </a:moveTo>
                  <a:cubicBezTo>
                    <a:pt x="1075" y="1"/>
                    <a:pt x="1034" y="8"/>
                    <a:pt x="1001" y="19"/>
                  </a:cubicBezTo>
                  <a:cubicBezTo>
                    <a:pt x="485" y="153"/>
                    <a:pt x="84" y="1302"/>
                    <a:pt x="18" y="1520"/>
                  </a:cubicBezTo>
                  <a:cubicBezTo>
                    <a:pt x="0" y="1587"/>
                    <a:pt x="18" y="1636"/>
                    <a:pt x="67" y="1687"/>
                  </a:cubicBezTo>
                  <a:cubicBezTo>
                    <a:pt x="84" y="1703"/>
                    <a:pt x="118" y="1720"/>
                    <a:pt x="151" y="1720"/>
                  </a:cubicBezTo>
                  <a:cubicBezTo>
                    <a:pt x="184" y="1720"/>
                    <a:pt x="200" y="1720"/>
                    <a:pt x="218" y="1703"/>
                  </a:cubicBezTo>
                  <a:cubicBezTo>
                    <a:pt x="351" y="1636"/>
                    <a:pt x="1485" y="1120"/>
                    <a:pt x="1585" y="553"/>
                  </a:cubicBezTo>
                  <a:cubicBezTo>
                    <a:pt x="1601" y="453"/>
                    <a:pt x="1585" y="286"/>
                    <a:pt x="1418" y="119"/>
                  </a:cubicBezTo>
                  <a:cubicBezTo>
                    <a:pt x="1318" y="30"/>
                    <a:pt x="1210" y="1"/>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52;p46">
              <a:extLst>
                <a:ext uri="{FF2B5EF4-FFF2-40B4-BE49-F238E27FC236}">
                  <a16:creationId xmlns:a16="http://schemas.microsoft.com/office/drawing/2014/main" id="{11C1F921-3E5D-5BF2-502B-2D97881AA48C}"/>
                </a:ext>
              </a:extLst>
            </p:cNvPr>
            <p:cNvSpPr/>
            <p:nvPr/>
          </p:nvSpPr>
          <p:spPr>
            <a:xfrm>
              <a:off x="1315950" y="3444787"/>
              <a:ext cx="19995" cy="18257"/>
            </a:xfrm>
            <a:custGeom>
              <a:avLst/>
              <a:gdLst/>
              <a:ahLst/>
              <a:cxnLst/>
              <a:rect l="l" t="t" r="r" b="b"/>
              <a:pathLst>
                <a:path w="587" h="536" extrusionOk="0">
                  <a:moveTo>
                    <a:pt x="377" y="0"/>
                  </a:moveTo>
                  <a:cubicBezTo>
                    <a:pt x="349" y="0"/>
                    <a:pt x="317" y="8"/>
                    <a:pt x="281" y="26"/>
                  </a:cubicBezTo>
                  <a:cubicBezTo>
                    <a:pt x="281" y="26"/>
                    <a:pt x="238" y="6"/>
                    <a:pt x="187" y="6"/>
                  </a:cubicBezTo>
                  <a:cubicBezTo>
                    <a:pt x="114" y="6"/>
                    <a:pt x="24" y="47"/>
                    <a:pt x="14" y="243"/>
                  </a:cubicBezTo>
                  <a:cubicBezTo>
                    <a:pt x="1" y="463"/>
                    <a:pt x="135" y="536"/>
                    <a:pt x="219" y="536"/>
                  </a:cubicBezTo>
                  <a:cubicBezTo>
                    <a:pt x="237" y="536"/>
                    <a:pt x="253" y="532"/>
                    <a:pt x="265" y="527"/>
                  </a:cubicBezTo>
                  <a:cubicBezTo>
                    <a:pt x="265" y="527"/>
                    <a:pt x="295" y="536"/>
                    <a:pt x="336" y="536"/>
                  </a:cubicBezTo>
                  <a:cubicBezTo>
                    <a:pt x="391" y="536"/>
                    <a:pt x="467" y="519"/>
                    <a:pt x="514" y="443"/>
                  </a:cubicBezTo>
                  <a:cubicBezTo>
                    <a:pt x="587" y="327"/>
                    <a:pt x="559" y="0"/>
                    <a:pt x="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53;p46">
              <a:extLst>
                <a:ext uri="{FF2B5EF4-FFF2-40B4-BE49-F238E27FC236}">
                  <a16:creationId xmlns:a16="http://schemas.microsoft.com/office/drawing/2014/main" id="{71EE1334-D359-D447-4577-0690A32CF8C6}"/>
                </a:ext>
              </a:extLst>
            </p:cNvPr>
            <p:cNvSpPr/>
            <p:nvPr/>
          </p:nvSpPr>
          <p:spPr>
            <a:xfrm>
              <a:off x="1284067" y="3451497"/>
              <a:ext cx="47142" cy="24866"/>
            </a:xfrm>
            <a:custGeom>
              <a:avLst/>
              <a:gdLst/>
              <a:ahLst/>
              <a:cxnLst/>
              <a:rect l="l" t="t" r="r" b="b"/>
              <a:pathLst>
                <a:path w="1384" h="730" extrusionOk="0">
                  <a:moveTo>
                    <a:pt x="1059" y="0"/>
                  </a:moveTo>
                  <a:cubicBezTo>
                    <a:pt x="809" y="0"/>
                    <a:pt x="364" y="65"/>
                    <a:pt x="49" y="496"/>
                  </a:cubicBezTo>
                  <a:cubicBezTo>
                    <a:pt x="0" y="563"/>
                    <a:pt x="16" y="646"/>
                    <a:pt x="67" y="697"/>
                  </a:cubicBezTo>
                  <a:cubicBezTo>
                    <a:pt x="100" y="713"/>
                    <a:pt x="133" y="730"/>
                    <a:pt x="167" y="730"/>
                  </a:cubicBezTo>
                  <a:cubicBezTo>
                    <a:pt x="200" y="730"/>
                    <a:pt x="250" y="713"/>
                    <a:pt x="283" y="663"/>
                  </a:cubicBezTo>
                  <a:cubicBezTo>
                    <a:pt x="528" y="336"/>
                    <a:pt x="864" y="287"/>
                    <a:pt x="1048" y="287"/>
                  </a:cubicBezTo>
                  <a:cubicBezTo>
                    <a:pt x="1127" y="287"/>
                    <a:pt x="1178" y="296"/>
                    <a:pt x="1183" y="296"/>
                  </a:cubicBezTo>
                  <a:cubicBezTo>
                    <a:pt x="1194" y="298"/>
                    <a:pt x="1204" y="299"/>
                    <a:pt x="1215" y="299"/>
                  </a:cubicBezTo>
                  <a:cubicBezTo>
                    <a:pt x="1287" y="299"/>
                    <a:pt x="1352" y="252"/>
                    <a:pt x="1367" y="179"/>
                  </a:cubicBezTo>
                  <a:cubicBezTo>
                    <a:pt x="1383" y="112"/>
                    <a:pt x="1334" y="30"/>
                    <a:pt x="1250" y="12"/>
                  </a:cubicBezTo>
                  <a:cubicBezTo>
                    <a:pt x="1240" y="12"/>
                    <a:pt x="1168" y="0"/>
                    <a:pt x="1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54;p46">
              <a:extLst>
                <a:ext uri="{FF2B5EF4-FFF2-40B4-BE49-F238E27FC236}">
                  <a16:creationId xmlns:a16="http://schemas.microsoft.com/office/drawing/2014/main" id="{77540D69-F38E-6C6F-30E4-F704AA542EC8}"/>
                </a:ext>
              </a:extLst>
            </p:cNvPr>
            <p:cNvSpPr/>
            <p:nvPr/>
          </p:nvSpPr>
          <p:spPr>
            <a:xfrm>
              <a:off x="1320412" y="3446218"/>
              <a:ext cx="51128" cy="35255"/>
            </a:xfrm>
            <a:custGeom>
              <a:avLst/>
              <a:gdLst/>
              <a:ahLst/>
              <a:cxnLst/>
              <a:rect l="l" t="t" r="r" b="b"/>
              <a:pathLst>
                <a:path w="1501" h="1035" extrusionOk="0">
                  <a:moveTo>
                    <a:pt x="167" y="0"/>
                  </a:moveTo>
                  <a:cubicBezTo>
                    <a:pt x="100" y="0"/>
                    <a:pt x="16" y="51"/>
                    <a:pt x="0" y="134"/>
                  </a:cubicBezTo>
                  <a:cubicBezTo>
                    <a:pt x="0" y="201"/>
                    <a:pt x="50" y="285"/>
                    <a:pt x="134" y="301"/>
                  </a:cubicBezTo>
                  <a:cubicBezTo>
                    <a:pt x="134" y="301"/>
                    <a:pt x="967" y="418"/>
                    <a:pt x="1201" y="952"/>
                  </a:cubicBezTo>
                  <a:cubicBezTo>
                    <a:pt x="1234" y="1001"/>
                    <a:pt x="1284" y="1034"/>
                    <a:pt x="1334" y="1034"/>
                  </a:cubicBezTo>
                  <a:cubicBezTo>
                    <a:pt x="1350" y="1034"/>
                    <a:pt x="1384" y="1018"/>
                    <a:pt x="1401" y="1018"/>
                  </a:cubicBezTo>
                  <a:cubicBezTo>
                    <a:pt x="1468" y="985"/>
                    <a:pt x="1501" y="901"/>
                    <a:pt x="1468" y="818"/>
                  </a:cubicBezTo>
                  <a:cubicBezTo>
                    <a:pt x="1167" y="151"/>
                    <a:pt x="216"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55;p46">
              <a:extLst>
                <a:ext uri="{FF2B5EF4-FFF2-40B4-BE49-F238E27FC236}">
                  <a16:creationId xmlns:a16="http://schemas.microsoft.com/office/drawing/2014/main" id="{9D485FD6-3449-D67A-0CC0-761554CDFB23}"/>
                </a:ext>
              </a:extLst>
            </p:cNvPr>
            <p:cNvSpPr/>
            <p:nvPr/>
          </p:nvSpPr>
          <p:spPr>
            <a:xfrm>
              <a:off x="1296534" y="3476227"/>
              <a:ext cx="54568" cy="13182"/>
            </a:xfrm>
            <a:custGeom>
              <a:avLst/>
              <a:gdLst/>
              <a:ahLst/>
              <a:cxnLst/>
              <a:rect l="l" t="t" r="r" b="b"/>
              <a:pathLst>
                <a:path w="1602" h="387" extrusionOk="0">
                  <a:moveTo>
                    <a:pt x="771" y="1"/>
                  </a:moveTo>
                  <a:cubicBezTo>
                    <a:pt x="399" y="1"/>
                    <a:pt x="145" y="71"/>
                    <a:pt x="134" y="71"/>
                  </a:cubicBezTo>
                  <a:cubicBezTo>
                    <a:pt x="50" y="87"/>
                    <a:pt x="1" y="171"/>
                    <a:pt x="34" y="253"/>
                  </a:cubicBezTo>
                  <a:cubicBezTo>
                    <a:pt x="48" y="323"/>
                    <a:pt x="108" y="358"/>
                    <a:pt x="166" y="358"/>
                  </a:cubicBezTo>
                  <a:cubicBezTo>
                    <a:pt x="178" y="358"/>
                    <a:pt x="190" y="356"/>
                    <a:pt x="201" y="353"/>
                  </a:cubicBezTo>
                  <a:cubicBezTo>
                    <a:pt x="211" y="353"/>
                    <a:pt x="435" y="292"/>
                    <a:pt x="766" y="292"/>
                  </a:cubicBezTo>
                  <a:cubicBezTo>
                    <a:pt x="950" y="292"/>
                    <a:pt x="1168" y="311"/>
                    <a:pt x="1402" y="371"/>
                  </a:cubicBezTo>
                  <a:cubicBezTo>
                    <a:pt x="1418" y="387"/>
                    <a:pt x="1418" y="387"/>
                    <a:pt x="1435" y="387"/>
                  </a:cubicBezTo>
                  <a:cubicBezTo>
                    <a:pt x="1502" y="387"/>
                    <a:pt x="1551" y="337"/>
                    <a:pt x="1584" y="271"/>
                  </a:cubicBezTo>
                  <a:cubicBezTo>
                    <a:pt x="1602" y="187"/>
                    <a:pt x="1551" y="120"/>
                    <a:pt x="1468" y="87"/>
                  </a:cubicBezTo>
                  <a:cubicBezTo>
                    <a:pt x="1214" y="22"/>
                    <a:pt x="975"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56;p46">
              <a:extLst>
                <a:ext uri="{FF2B5EF4-FFF2-40B4-BE49-F238E27FC236}">
                  <a16:creationId xmlns:a16="http://schemas.microsoft.com/office/drawing/2014/main" id="{F28363F9-215B-1DAD-81C7-2DA60F70B4C6}"/>
                </a:ext>
              </a:extLst>
            </p:cNvPr>
            <p:cNvSpPr/>
            <p:nvPr/>
          </p:nvSpPr>
          <p:spPr>
            <a:xfrm>
              <a:off x="1289142" y="3491998"/>
              <a:ext cx="54568" cy="13318"/>
            </a:xfrm>
            <a:custGeom>
              <a:avLst/>
              <a:gdLst/>
              <a:ahLst/>
              <a:cxnLst/>
              <a:rect l="l" t="t" r="r" b="b"/>
              <a:pathLst>
                <a:path w="1602" h="391" extrusionOk="0">
                  <a:moveTo>
                    <a:pt x="734" y="1"/>
                  </a:moveTo>
                  <a:cubicBezTo>
                    <a:pt x="379" y="1"/>
                    <a:pt x="145" y="64"/>
                    <a:pt x="134" y="74"/>
                  </a:cubicBezTo>
                  <a:cubicBezTo>
                    <a:pt x="51" y="90"/>
                    <a:pt x="0" y="174"/>
                    <a:pt x="18" y="257"/>
                  </a:cubicBezTo>
                  <a:cubicBezTo>
                    <a:pt x="47" y="315"/>
                    <a:pt x="113" y="361"/>
                    <a:pt x="173" y="361"/>
                  </a:cubicBezTo>
                  <a:cubicBezTo>
                    <a:pt x="182" y="361"/>
                    <a:pt x="192" y="360"/>
                    <a:pt x="201" y="357"/>
                  </a:cubicBezTo>
                  <a:cubicBezTo>
                    <a:pt x="212" y="357"/>
                    <a:pt x="435" y="296"/>
                    <a:pt x="766" y="296"/>
                  </a:cubicBezTo>
                  <a:cubicBezTo>
                    <a:pt x="951" y="296"/>
                    <a:pt x="1168" y="315"/>
                    <a:pt x="1401" y="375"/>
                  </a:cubicBezTo>
                  <a:cubicBezTo>
                    <a:pt x="1401" y="375"/>
                    <a:pt x="1418" y="391"/>
                    <a:pt x="1434" y="391"/>
                  </a:cubicBezTo>
                  <a:cubicBezTo>
                    <a:pt x="1501" y="391"/>
                    <a:pt x="1552" y="341"/>
                    <a:pt x="1568" y="275"/>
                  </a:cubicBezTo>
                  <a:cubicBezTo>
                    <a:pt x="1601" y="191"/>
                    <a:pt x="1552" y="108"/>
                    <a:pt x="1468" y="90"/>
                  </a:cubicBezTo>
                  <a:cubicBezTo>
                    <a:pt x="1195" y="23"/>
                    <a:pt x="943" y="1"/>
                    <a:pt x="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57;p46">
              <a:extLst>
                <a:ext uri="{FF2B5EF4-FFF2-40B4-BE49-F238E27FC236}">
                  <a16:creationId xmlns:a16="http://schemas.microsoft.com/office/drawing/2014/main" id="{0EECDDE3-F955-1F41-EC24-FC2F3AEB174D}"/>
                </a:ext>
              </a:extLst>
            </p:cNvPr>
            <p:cNvSpPr/>
            <p:nvPr/>
          </p:nvSpPr>
          <p:spPr>
            <a:xfrm>
              <a:off x="1280660" y="3510154"/>
              <a:ext cx="53955" cy="12807"/>
            </a:xfrm>
            <a:custGeom>
              <a:avLst/>
              <a:gdLst/>
              <a:ahLst/>
              <a:cxnLst/>
              <a:rect l="l" t="t" r="r" b="b"/>
              <a:pathLst>
                <a:path w="1584" h="376" extrusionOk="0">
                  <a:moveTo>
                    <a:pt x="719" y="0"/>
                  </a:moveTo>
                  <a:cubicBezTo>
                    <a:pt x="370" y="0"/>
                    <a:pt x="137" y="58"/>
                    <a:pt x="116" y="58"/>
                  </a:cubicBezTo>
                  <a:cubicBezTo>
                    <a:pt x="33" y="91"/>
                    <a:pt x="0" y="175"/>
                    <a:pt x="16" y="242"/>
                  </a:cubicBezTo>
                  <a:cubicBezTo>
                    <a:pt x="30" y="307"/>
                    <a:pt x="84" y="352"/>
                    <a:pt x="147" y="352"/>
                  </a:cubicBezTo>
                  <a:cubicBezTo>
                    <a:pt x="164" y="352"/>
                    <a:pt x="182" y="349"/>
                    <a:pt x="200" y="342"/>
                  </a:cubicBezTo>
                  <a:cubicBezTo>
                    <a:pt x="200" y="342"/>
                    <a:pt x="402" y="291"/>
                    <a:pt x="709" y="291"/>
                  </a:cubicBezTo>
                  <a:cubicBezTo>
                    <a:pt x="901" y="291"/>
                    <a:pt x="1133" y="311"/>
                    <a:pt x="1383" y="375"/>
                  </a:cubicBezTo>
                  <a:lnTo>
                    <a:pt x="1417" y="375"/>
                  </a:lnTo>
                  <a:cubicBezTo>
                    <a:pt x="1483" y="375"/>
                    <a:pt x="1550" y="342"/>
                    <a:pt x="1567" y="275"/>
                  </a:cubicBezTo>
                  <a:cubicBezTo>
                    <a:pt x="1583" y="191"/>
                    <a:pt x="1534" y="108"/>
                    <a:pt x="1467" y="91"/>
                  </a:cubicBezTo>
                  <a:cubicBezTo>
                    <a:pt x="1189" y="22"/>
                    <a:pt x="932" y="0"/>
                    <a:pt x="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58;p46">
              <a:extLst>
                <a:ext uri="{FF2B5EF4-FFF2-40B4-BE49-F238E27FC236}">
                  <a16:creationId xmlns:a16="http://schemas.microsoft.com/office/drawing/2014/main" id="{3AD18ED3-18B8-D4A7-8331-A81DA5C9586F}"/>
                </a:ext>
              </a:extLst>
            </p:cNvPr>
            <p:cNvSpPr/>
            <p:nvPr/>
          </p:nvSpPr>
          <p:spPr>
            <a:xfrm>
              <a:off x="1169853" y="2236846"/>
              <a:ext cx="111963" cy="120581"/>
            </a:xfrm>
            <a:custGeom>
              <a:avLst/>
              <a:gdLst/>
              <a:ahLst/>
              <a:cxnLst/>
              <a:rect l="l" t="t" r="r" b="b"/>
              <a:pathLst>
                <a:path w="3287" h="3540" extrusionOk="0">
                  <a:moveTo>
                    <a:pt x="3153" y="0"/>
                  </a:moveTo>
                  <a:cubicBezTo>
                    <a:pt x="3103" y="0"/>
                    <a:pt x="3066" y="33"/>
                    <a:pt x="3053" y="88"/>
                  </a:cubicBezTo>
                  <a:cubicBezTo>
                    <a:pt x="3053" y="105"/>
                    <a:pt x="2886" y="939"/>
                    <a:pt x="2419" y="1739"/>
                  </a:cubicBezTo>
                  <a:cubicBezTo>
                    <a:pt x="2168" y="2189"/>
                    <a:pt x="1819" y="2622"/>
                    <a:pt x="1352" y="2922"/>
                  </a:cubicBezTo>
                  <a:cubicBezTo>
                    <a:pt x="952" y="3173"/>
                    <a:pt x="485" y="3306"/>
                    <a:pt x="1" y="3306"/>
                  </a:cubicBezTo>
                  <a:cubicBezTo>
                    <a:pt x="1" y="3389"/>
                    <a:pt x="1" y="3456"/>
                    <a:pt x="18" y="3540"/>
                  </a:cubicBezTo>
                  <a:cubicBezTo>
                    <a:pt x="552" y="3540"/>
                    <a:pt x="1035" y="3389"/>
                    <a:pt x="1468" y="3106"/>
                  </a:cubicBezTo>
                  <a:cubicBezTo>
                    <a:pt x="1986" y="2773"/>
                    <a:pt x="2369" y="2289"/>
                    <a:pt x="2653" y="1806"/>
                  </a:cubicBezTo>
                  <a:cubicBezTo>
                    <a:pt x="3102" y="988"/>
                    <a:pt x="3269" y="188"/>
                    <a:pt x="3269" y="138"/>
                  </a:cubicBezTo>
                  <a:cubicBezTo>
                    <a:pt x="3286" y="72"/>
                    <a:pt x="3253" y="5"/>
                    <a:pt x="3186" y="5"/>
                  </a:cubicBezTo>
                  <a:cubicBezTo>
                    <a:pt x="3175" y="2"/>
                    <a:pt x="3163" y="0"/>
                    <a:pt x="3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59;p46">
              <a:extLst>
                <a:ext uri="{FF2B5EF4-FFF2-40B4-BE49-F238E27FC236}">
                  <a16:creationId xmlns:a16="http://schemas.microsoft.com/office/drawing/2014/main" id="{E75A0011-81EF-B853-9254-7E08FBBAEB98}"/>
                </a:ext>
              </a:extLst>
            </p:cNvPr>
            <p:cNvSpPr/>
            <p:nvPr/>
          </p:nvSpPr>
          <p:spPr>
            <a:xfrm>
              <a:off x="1114807" y="1518459"/>
              <a:ext cx="464033" cy="765010"/>
            </a:xfrm>
            <a:custGeom>
              <a:avLst/>
              <a:gdLst/>
              <a:ahLst/>
              <a:cxnLst/>
              <a:rect l="l" t="t" r="r" b="b"/>
              <a:pathLst>
                <a:path w="13623" h="22459" extrusionOk="0">
                  <a:moveTo>
                    <a:pt x="5252" y="1"/>
                  </a:moveTo>
                  <a:cubicBezTo>
                    <a:pt x="5252" y="1"/>
                    <a:pt x="4985" y="218"/>
                    <a:pt x="4518" y="452"/>
                  </a:cubicBezTo>
                  <a:cubicBezTo>
                    <a:pt x="4469" y="485"/>
                    <a:pt x="4435" y="501"/>
                    <a:pt x="4385" y="518"/>
                  </a:cubicBezTo>
                  <a:cubicBezTo>
                    <a:pt x="3985" y="719"/>
                    <a:pt x="3451" y="901"/>
                    <a:pt x="2768" y="1001"/>
                  </a:cubicBezTo>
                  <a:cubicBezTo>
                    <a:pt x="1317" y="1235"/>
                    <a:pt x="483" y="2786"/>
                    <a:pt x="316" y="5303"/>
                  </a:cubicBezTo>
                  <a:cubicBezTo>
                    <a:pt x="233" y="6571"/>
                    <a:pt x="149" y="7755"/>
                    <a:pt x="100" y="8922"/>
                  </a:cubicBezTo>
                  <a:cubicBezTo>
                    <a:pt x="100" y="8989"/>
                    <a:pt x="100" y="9072"/>
                    <a:pt x="83" y="9139"/>
                  </a:cubicBezTo>
                  <a:cubicBezTo>
                    <a:pt x="16" y="10539"/>
                    <a:pt x="0" y="11873"/>
                    <a:pt x="100" y="13207"/>
                  </a:cubicBezTo>
                  <a:cubicBezTo>
                    <a:pt x="116" y="13491"/>
                    <a:pt x="133" y="13758"/>
                    <a:pt x="167" y="14041"/>
                  </a:cubicBezTo>
                  <a:cubicBezTo>
                    <a:pt x="300" y="15426"/>
                    <a:pt x="816" y="20061"/>
                    <a:pt x="1301" y="21362"/>
                  </a:cubicBezTo>
                  <a:cubicBezTo>
                    <a:pt x="2885" y="22130"/>
                    <a:pt x="4642" y="22459"/>
                    <a:pt x="6348" y="22459"/>
                  </a:cubicBezTo>
                  <a:cubicBezTo>
                    <a:pt x="9309" y="22459"/>
                    <a:pt x="12120" y="21468"/>
                    <a:pt x="13623" y="20061"/>
                  </a:cubicBezTo>
                  <a:cubicBezTo>
                    <a:pt x="13122" y="18127"/>
                    <a:pt x="12555" y="14592"/>
                    <a:pt x="12339" y="13091"/>
                  </a:cubicBezTo>
                  <a:cubicBezTo>
                    <a:pt x="12289" y="12807"/>
                    <a:pt x="12255" y="12524"/>
                    <a:pt x="12222" y="12257"/>
                  </a:cubicBezTo>
                  <a:cubicBezTo>
                    <a:pt x="12189" y="11991"/>
                    <a:pt x="12173" y="11740"/>
                    <a:pt x="12139" y="11490"/>
                  </a:cubicBezTo>
                  <a:cubicBezTo>
                    <a:pt x="12106" y="11206"/>
                    <a:pt x="12088" y="10939"/>
                    <a:pt x="12072" y="10673"/>
                  </a:cubicBezTo>
                  <a:cubicBezTo>
                    <a:pt x="12039" y="10372"/>
                    <a:pt x="12022" y="10106"/>
                    <a:pt x="12022" y="9839"/>
                  </a:cubicBezTo>
                  <a:cubicBezTo>
                    <a:pt x="12006" y="9539"/>
                    <a:pt x="11988" y="9272"/>
                    <a:pt x="11988" y="9005"/>
                  </a:cubicBezTo>
                  <a:cubicBezTo>
                    <a:pt x="11922" y="5354"/>
                    <a:pt x="12589" y="3569"/>
                    <a:pt x="12406" y="2686"/>
                  </a:cubicBezTo>
                  <a:cubicBezTo>
                    <a:pt x="12139" y="1301"/>
                    <a:pt x="10788" y="1402"/>
                    <a:pt x="9638" y="901"/>
                  </a:cubicBezTo>
                  <a:cubicBezTo>
                    <a:pt x="9605" y="885"/>
                    <a:pt x="9554" y="868"/>
                    <a:pt x="9505" y="852"/>
                  </a:cubicBezTo>
                  <a:cubicBezTo>
                    <a:pt x="9138" y="668"/>
                    <a:pt x="8787" y="401"/>
                    <a:pt x="8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60;p46">
              <a:extLst>
                <a:ext uri="{FF2B5EF4-FFF2-40B4-BE49-F238E27FC236}">
                  <a16:creationId xmlns:a16="http://schemas.microsoft.com/office/drawing/2014/main" id="{DA667EF9-2468-D86C-D31F-F1D427AB32E0}"/>
                </a:ext>
              </a:extLst>
            </p:cNvPr>
            <p:cNvSpPr/>
            <p:nvPr/>
          </p:nvSpPr>
          <p:spPr>
            <a:xfrm>
              <a:off x="1260188" y="1738301"/>
              <a:ext cx="230058" cy="195723"/>
            </a:xfrm>
            <a:custGeom>
              <a:avLst/>
              <a:gdLst/>
              <a:ahLst/>
              <a:cxnLst/>
              <a:rect l="l" t="t" r="r" b="b"/>
              <a:pathLst>
                <a:path w="6754" h="5746" extrusionOk="0">
                  <a:moveTo>
                    <a:pt x="4881" y="1415"/>
                  </a:moveTo>
                  <a:cubicBezTo>
                    <a:pt x="4998" y="1415"/>
                    <a:pt x="5119" y="1459"/>
                    <a:pt x="5237" y="1568"/>
                  </a:cubicBezTo>
                  <a:cubicBezTo>
                    <a:pt x="6002" y="2318"/>
                    <a:pt x="4679" y="3036"/>
                    <a:pt x="4169" y="3036"/>
                  </a:cubicBezTo>
                  <a:cubicBezTo>
                    <a:pt x="4158" y="3036"/>
                    <a:pt x="4147" y="3036"/>
                    <a:pt x="4136" y="3035"/>
                  </a:cubicBezTo>
                  <a:cubicBezTo>
                    <a:pt x="3819" y="3002"/>
                    <a:pt x="3919" y="2535"/>
                    <a:pt x="4019" y="2202"/>
                  </a:cubicBezTo>
                  <a:cubicBezTo>
                    <a:pt x="4103" y="1935"/>
                    <a:pt x="4269" y="1701"/>
                    <a:pt x="4503" y="1551"/>
                  </a:cubicBezTo>
                  <a:cubicBezTo>
                    <a:pt x="4618" y="1471"/>
                    <a:pt x="4747" y="1415"/>
                    <a:pt x="4881" y="1415"/>
                  </a:cubicBezTo>
                  <a:close/>
                  <a:moveTo>
                    <a:pt x="2199" y="1524"/>
                  </a:moveTo>
                  <a:cubicBezTo>
                    <a:pt x="2323" y="1524"/>
                    <a:pt x="2445" y="1569"/>
                    <a:pt x="2551" y="1635"/>
                  </a:cubicBezTo>
                  <a:cubicBezTo>
                    <a:pt x="2785" y="1768"/>
                    <a:pt x="2969" y="1984"/>
                    <a:pt x="3085" y="2235"/>
                  </a:cubicBezTo>
                  <a:cubicBezTo>
                    <a:pt x="3218" y="2551"/>
                    <a:pt x="3352" y="3018"/>
                    <a:pt x="3036" y="3069"/>
                  </a:cubicBezTo>
                  <a:cubicBezTo>
                    <a:pt x="3006" y="3074"/>
                    <a:pt x="2973" y="3076"/>
                    <a:pt x="2938" y="3076"/>
                  </a:cubicBezTo>
                  <a:cubicBezTo>
                    <a:pt x="2384" y="3076"/>
                    <a:pt x="1145" y="2485"/>
                    <a:pt x="1818" y="1701"/>
                  </a:cubicBezTo>
                  <a:cubicBezTo>
                    <a:pt x="1937" y="1573"/>
                    <a:pt x="2069" y="1524"/>
                    <a:pt x="2199" y="1524"/>
                  </a:cubicBezTo>
                  <a:close/>
                  <a:moveTo>
                    <a:pt x="3618" y="3369"/>
                  </a:moveTo>
                  <a:cubicBezTo>
                    <a:pt x="3618" y="3369"/>
                    <a:pt x="4069" y="3736"/>
                    <a:pt x="3936" y="3869"/>
                  </a:cubicBezTo>
                  <a:cubicBezTo>
                    <a:pt x="3909" y="3893"/>
                    <a:pt x="3881" y="3903"/>
                    <a:pt x="3853" y="3903"/>
                  </a:cubicBezTo>
                  <a:cubicBezTo>
                    <a:pt x="3730" y="3903"/>
                    <a:pt x="3618" y="3702"/>
                    <a:pt x="3618" y="3702"/>
                  </a:cubicBezTo>
                  <a:cubicBezTo>
                    <a:pt x="3618" y="3702"/>
                    <a:pt x="3446" y="3956"/>
                    <a:pt x="3355" y="3956"/>
                  </a:cubicBezTo>
                  <a:cubicBezTo>
                    <a:pt x="3329" y="3956"/>
                    <a:pt x="3310" y="3936"/>
                    <a:pt x="3302" y="3885"/>
                  </a:cubicBezTo>
                  <a:cubicBezTo>
                    <a:pt x="3269" y="3636"/>
                    <a:pt x="3618" y="3369"/>
                    <a:pt x="3618" y="3369"/>
                  </a:cubicBezTo>
                  <a:close/>
                  <a:moveTo>
                    <a:pt x="3455" y="0"/>
                  </a:moveTo>
                  <a:cubicBezTo>
                    <a:pt x="2472" y="0"/>
                    <a:pt x="1486" y="270"/>
                    <a:pt x="1001" y="850"/>
                  </a:cubicBezTo>
                  <a:cubicBezTo>
                    <a:pt x="1" y="2084"/>
                    <a:pt x="1984" y="3852"/>
                    <a:pt x="1984" y="3852"/>
                  </a:cubicBezTo>
                  <a:cubicBezTo>
                    <a:pt x="1984" y="3852"/>
                    <a:pt x="1183" y="5637"/>
                    <a:pt x="1898" y="5637"/>
                  </a:cubicBezTo>
                  <a:cubicBezTo>
                    <a:pt x="1904" y="5637"/>
                    <a:pt x="1911" y="5637"/>
                    <a:pt x="1918" y="5637"/>
                  </a:cubicBezTo>
                  <a:cubicBezTo>
                    <a:pt x="2318" y="5619"/>
                    <a:pt x="2935" y="4619"/>
                    <a:pt x="2935" y="4619"/>
                  </a:cubicBezTo>
                  <a:cubicBezTo>
                    <a:pt x="2935" y="4619"/>
                    <a:pt x="2969" y="5603"/>
                    <a:pt x="3618" y="5737"/>
                  </a:cubicBezTo>
                  <a:cubicBezTo>
                    <a:pt x="3648" y="5743"/>
                    <a:pt x="3677" y="5745"/>
                    <a:pt x="3704" y="5745"/>
                  </a:cubicBezTo>
                  <a:cubicBezTo>
                    <a:pt x="4293" y="5745"/>
                    <a:pt x="4369" y="4436"/>
                    <a:pt x="4369" y="4436"/>
                  </a:cubicBezTo>
                  <a:cubicBezTo>
                    <a:pt x="4369" y="4436"/>
                    <a:pt x="4995" y="5459"/>
                    <a:pt x="5392" y="5459"/>
                  </a:cubicBezTo>
                  <a:cubicBezTo>
                    <a:pt x="5425" y="5459"/>
                    <a:pt x="5457" y="5452"/>
                    <a:pt x="5486" y="5437"/>
                  </a:cubicBezTo>
                  <a:cubicBezTo>
                    <a:pt x="5886" y="5219"/>
                    <a:pt x="5052" y="3669"/>
                    <a:pt x="5052" y="3669"/>
                  </a:cubicBezTo>
                  <a:cubicBezTo>
                    <a:pt x="5052" y="3669"/>
                    <a:pt x="6753" y="2035"/>
                    <a:pt x="6004" y="917"/>
                  </a:cubicBezTo>
                  <a:cubicBezTo>
                    <a:pt x="5603" y="324"/>
                    <a:pt x="4531" y="0"/>
                    <a:pt x="3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061;p46">
              <a:extLst>
                <a:ext uri="{FF2B5EF4-FFF2-40B4-BE49-F238E27FC236}">
                  <a16:creationId xmlns:a16="http://schemas.microsoft.com/office/drawing/2014/main" id="{160ED129-1362-D5A5-7BD5-6877F4136E30}"/>
                </a:ext>
              </a:extLst>
            </p:cNvPr>
            <p:cNvSpPr/>
            <p:nvPr/>
          </p:nvSpPr>
          <p:spPr>
            <a:xfrm>
              <a:off x="1274972" y="1610667"/>
              <a:ext cx="189149" cy="63458"/>
            </a:xfrm>
            <a:custGeom>
              <a:avLst/>
              <a:gdLst/>
              <a:ahLst/>
              <a:cxnLst/>
              <a:rect l="l" t="t" r="r" b="b"/>
              <a:pathLst>
                <a:path w="5553" h="1863" extrusionOk="0">
                  <a:moveTo>
                    <a:pt x="74" y="1"/>
                  </a:moveTo>
                  <a:cubicBezTo>
                    <a:pt x="55" y="1"/>
                    <a:pt x="36" y="9"/>
                    <a:pt x="16" y="28"/>
                  </a:cubicBezTo>
                  <a:cubicBezTo>
                    <a:pt x="0" y="62"/>
                    <a:pt x="0" y="95"/>
                    <a:pt x="16" y="129"/>
                  </a:cubicBezTo>
                  <a:cubicBezTo>
                    <a:pt x="34" y="146"/>
                    <a:pt x="801" y="913"/>
                    <a:pt x="1868" y="1413"/>
                  </a:cubicBezTo>
                  <a:cubicBezTo>
                    <a:pt x="2468" y="1713"/>
                    <a:pt x="3068" y="1863"/>
                    <a:pt x="3618" y="1863"/>
                  </a:cubicBezTo>
                  <a:lnTo>
                    <a:pt x="3635" y="1863"/>
                  </a:lnTo>
                  <a:cubicBezTo>
                    <a:pt x="4336" y="1863"/>
                    <a:pt x="4969" y="1613"/>
                    <a:pt x="5519" y="1129"/>
                  </a:cubicBezTo>
                  <a:cubicBezTo>
                    <a:pt x="5552" y="1096"/>
                    <a:pt x="5552" y="1046"/>
                    <a:pt x="5536" y="1013"/>
                  </a:cubicBezTo>
                  <a:cubicBezTo>
                    <a:pt x="5517" y="993"/>
                    <a:pt x="5497" y="985"/>
                    <a:pt x="5477" y="985"/>
                  </a:cubicBezTo>
                  <a:cubicBezTo>
                    <a:pt x="5463" y="985"/>
                    <a:pt x="5450" y="989"/>
                    <a:pt x="5436" y="996"/>
                  </a:cubicBezTo>
                  <a:cubicBezTo>
                    <a:pt x="4891" y="1475"/>
                    <a:pt x="4283" y="1716"/>
                    <a:pt x="3609" y="1716"/>
                  </a:cubicBezTo>
                  <a:cubicBezTo>
                    <a:pt x="3085" y="1716"/>
                    <a:pt x="2522" y="1571"/>
                    <a:pt x="1917" y="1280"/>
                  </a:cubicBezTo>
                  <a:cubicBezTo>
                    <a:pt x="883" y="780"/>
                    <a:pt x="134" y="28"/>
                    <a:pt x="116" y="12"/>
                  </a:cubicBezTo>
                  <a:cubicBezTo>
                    <a:pt x="102" y="5"/>
                    <a:pt x="88" y="1"/>
                    <a:pt x="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062;p46">
              <a:extLst>
                <a:ext uri="{FF2B5EF4-FFF2-40B4-BE49-F238E27FC236}">
                  <a16:creationId xmlns:a16="http://schemas.microsoft.com/office/drawing/2014/main" id="{E2180216-C0EE-CA8F-EC39-8D7298A26F46}"/>
                </a:ext>
              </a:extLst>
            </p:cNvPr>
            <p:cNvSpPr/>
            <p:nvPr/>
          </p:nvSpPr>
          <p:spPr>
            <a:xfrm>
              <a:off x="1312986" y="1551364"/>
              <a:ext cx="82976" cy="28476"/>
            </a:xfrm>
            <a:custGeom>
              <a:avLst/>
              <a:gdLst/>
              <a:ahLst/>
              <a:cxnLst/>
              <a:rect l="l" t="t" r="r" b="b"/>
              <a:pathLst>
                <a:path w="2436" h="836" extrusionOk="0">
                  <a:moveTo>
                    <a:pt x="80" y="1"/>
                  </a:moveTo>
                  <a:cubicBezTo>
                    <a:pt x="59" y="1"/>
                    <a:pt x="39" y="15"/>
                    <a:pt x="18" y="35"/>
                  </a:cubicBezTo>
                  <a:cubicBezTo>
                    <a:pt x="1" y="69"/>
                    <a:pt x="18" y="119"/>
                    <a:pt x="51" y="135"/>
                  </a:cubicBezTo>
                  <a:cubicBezTo>
                    <a:pt x="85" y="186"/>
                    <a:pt x="985" y="836"/>
                    <a:pt x="1752" y="836"/>
                  </a:cubicBezTo>
                  <a:cubicBezTo>
                    <a:pt x="1986" y="836"/>
                    <a:pt x="2219" y="769"/>
                    <a:pt x="2402" y="586"/>
                  </a:cubicBezTo>
                  <a:cubicBezTo>
                    <a:pt x="2435" y="569"/>
                    <a:pt x="2435" y="520"/>
                    <a:pt x="2419" y="486"/>
                  </a:cubicBezTo>
                  <a:cubicBezTo>
                    <a:pt x="2403" y="470"/>
                    <a:pt x="2386" y="461"/>
                    <a:pt x="2369" y="461"/>
                  </a:cubicBezTo>
                  <a:cubicBezTo>
                    <a:pt x="2353" y="461"/>
                    <a:pt x="2336" y="470"/>
                    <a:pt x="2319" y="486"/>
                  </a:cubicBezTo>
                  <a:cubicBezTo>
                    <a:pt x="2163" y="628"/>
                    <a:pt x="1967" y="683"/>
                    <a:pt x="1757" y="683"/>
                  </a:cubicBezTo>
                  <a:cubicBezTo>
                    <a:pt x="1029" y="683"/>
                    <a:pt x="131" y="19"/>
                    <a:pt x="118" y="19"/>
                  </a:cubicBezTo>
                  <a:cubicBezTo>
                    <a:pt x="105" y="6"/>
                    <a:pt x="92"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63;p46">
              <a:extLst>
                <a:ext uri="{FF2B5EF4-FFF2-40B4-BE49-F238E27FC236}">
                  <a16:creationId xmlns:a16="http://schemas.microsoft.com/office/drawing/2014/main" id="{DCD1603F-9001-D2A4-4F0C-9568CD772CD4}"/>
                </a:ext>
              </a:extLst>
            </p:cNvPr>
            <p:cNvSpPr/>
            <p:nvPr/>
          </p:nvSpPr>
          <p:spPr>
            <a:xfrm>
              <a:off x="1252797" y="2013904"/>
              <a:ext cx="245386" cy="93025"/>
            </a:xfrm>
            <a:custGeom>
              <a:avLst/>
              <a:gdLst/>
              <a:ahLst/>
              <a:cxnLst/>
              <a:rect l="l" t="t" r="r" b="b"/>
              <a:pathLst>
                <a:path w="7204" h="2731" extrusionOk="0">
                  <a:moveTo>
                    <a:pt x="78" y="0"/>
                  </a:moveTo>
                  <a:cubicBezTo>
                    <a:pt x="59" y="0"/>
                    <a:pt x="42" y="5"/>
                    <a:pt x="34" y="13"/>
                  </a:cubicBezTo>
                  <a:cubicBezTo>
                    <a:pt x="0" y="47"/>
                    <a:pt x="0" y="96"/>
                    <a:pt x="34" y="130"/>
                  </a:cubicBezTo>
                  <a:cubicBezTo>
                    <a:pt x="34" y="147"/>
                    <a:pt x="951" y="1063"/>
                    <a:pt x="2285" y="1797"/>
                  </a:cubicBezTo>
                  <a:cubicBezTo>
                    <a:pt x="3052" y="2230"/>
                    <a:pt x="3819" y="2531"/>
                    <a:pt x="4569" y="2648"/>
                  </a:cubicBezTo>
                  <a:cubicBezTo>
                    <a:pt x="4853" y="2697"/>
                    <a:pt x="5153" y="2731"/>
                    <a:pt x="5436" y="2731"/>
                  </a:cubicBezTo>
                  <a:cubicBezTo>
                    <a:pt x="6037" y="2731"/>
                    <a:pt x="6621" y="2615"/>
                    <a:pt x="7154" y="2397"/>
                  </a:cubicBezTo>
                  <a:cubicBezTo>
                    <a:pt x="7188" y="2381"/>
                    <a:pt x="7204" y="2331"/>
                    <a:pt x="7188" y="2297"/>
                  </a:cubicBezTo>
                  <a:cubicBezTo>
                    <a:pt x="7188" y="2260"/>
                    <a:pt x="7159" y="2241"/>
                    <a:pt x="7131" y="2241"/>
                  </a:cubicBezTo>
                  <a:cubicBezTo>
                    <a:pt x="7122" y="2241"/>
                    <a:pt x="7112" y="2243"/>
                    <a:pt x="7104" y="2248"/>
                  </a:cubicBezTo>
                  <a:cubicBezTo>
                    <a:pt x="6555" y="2478"/>
                    <a:pt x="6001" y="2572"/>
                    <a:pt x="5463" y="2572"/>
                  </a:cubicBezTo>
                  <a:cubicBezTo>
                    <a:pt x="4283" y="2572"/>
                    <a:pt x="3176" y="2121"/>
                    <a:pt x="2352" y="1664"/>
                  </a:cubicBezTo>
                  <a:cubicBezTo>
                    <a:pt x="1034" y="947"/>
                    <a:pt x="134" y="29"/>
                    <a:pt x="134" y="13"/>
                  </a:cubicBezTo>
                  <a:cubicBezTo>
                    <a:pt x="117" y="5"/>
                    <a:pt x="96"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64;p46">
              <a:extLst>
                <a:ext uri="{FF2B5EF4-FFF2-40B4-BE49-F238E27FC236}">
                  <a16:creationId xmlns:a16="http://schemas.microsoft.com/office/drawing/2014/main" id="{751A3890-F4D8-E516-F239-F7A344A719F1}"/>
                </a:ext>
              </a:extLst>
            </p:cNvPr>
            <p:cNvSpPr/>
            <p:nvPr/>
          </p:nvSpPr>
          <p:spPr>
            <a:xfrm>
              <a:off x="1242578" y="1204024"/>
              <a:ext cx="239698" cy="188332"/>
            </a:xfrm>
            <a:custGeom>
              <a:avLst/>
              <a:gdLst/>
              <a:ahLst/>
              <a:cxnLst/>
              <a:rect l="l" t="t" r="r" b="b"/>
              <a:pathLst>
                <a:path w="7037" h="5529" extrusionOk="0">
                  <a:moveTo>
                    <a:pt x="2963" y="0"/>
                  </a:moveTo>
                  <a:cubicBezTo>
                    <a:pt x="2916" y="0"/>
                    <a:pt x="2868" y="4"/>
                    <a:pt x="2819" y="11"/>
                  </a:cubicBezTo>
                  <a:cubicBezTo>
                    <a:pt x="2168" y="128"/>
                    <a:pt x="2052" y="912"/>
                    <a:pt x="2052" y="912"/>
                  </a:cubicBezTo>
                  <a:cubicBezTo>
                    <a:pt x="2052" y="912"/>
                    <a:pt x="1861" y="767"/>
                    <a:pt x="1579" y="767"/>
                  </a:cubicBezTo>
                  <a:cubicBezTo>
                    <a:pt x="1381" y="767"/>
                    <a:pt x="1138" y="838"/>
                    <a:pt x="885" y="1079"/>
                  </a:cubicBezTo>
                  <a:cubicBezTo>
                    <a:pt x="200" y="1712"/>
                    <a:pt x="684" y="2529"/>
                    <a:pt x="684" y="2529"/>
                  </a:cubicBezTo>
                  <a:cubicBezTo>
                    <a:pt x="300" y="2562"/>
                    <a:pt x="0" y="3513"/>
                    <a:pt x="400" y="4047"/>
                  </a:cubicBezTo>
                  <a:cubicBezTo>
                    <a:pt x="751" y="4547"/>
                    <a:pt x="618" y="4314"/>
                    <a:pt x="684" y="4696"/>
                  </a:cubicBezTo>
                  <a:cubicBezTo>
                    <a:pt x="734" y="5014"/>
                    <a:pt x="734" y="5281"/>
                    <a:pt x="851" y="5363"/>
                  </a:cubicBezTo>
                  <a:cubicBezTo>
                    <a:pt x="1004" y="5457"/>
                    <a:pt x="1220" y="5529"/>
                    <a:pt x="1395" y="5529"/>
                  </a:cubicBezTo>
                  <a:cubicBezTo>
                    <a:pt x="1564" y="5529"/>
                    <a:pt x="1693" y="5461"/>
                    <a:pt x="1685" y="5281"/>
                  </a:cubicBezTo>
                  <a:cubicBezTo>
                    <a:pt x="1685" y="5263"/>
                    <a:pt x="1618" y="4863"/>
                    <a:pt x="1585" y="4663"/>
                  </a:cubicBezTo>
                  <a:cubicBezTo>
                    <a:pt x="1501" y="4247"/>
                    <a:pt x="1351" y="3763"/>
                    <a:pt x="1734" y="3562"/>
                  </a:cubicBezTo>
                  <a:cubicBezTo>
                    <a:pt x="2118" y="3380"/>
                    <a:pt x="2052" y="2746"/>
                    <a:pt x="2052" y="2746"/>
                  </a:cubicBezTo>
                  <a:lnTo>
                    <a:pt x="2052" y="2746"/>
                  </a:lnTo>
                  <a:cubicBezTo>
                    <a:pt x="2383" y="2942"/>
                    <a:pt x="2755" y="3007"/>
                    <a:pt x="3126" y="3007"/>
                  </a:cubicBezTo>
                  <a:cubicBezTo>
                    <a:pt x="3887" y="3007"/>
                    <a:pt x="4644" y="2730"/>
                    <a:pt x="5035" y="2730"/>
                  </a:cubicBezTo>
                  <a:cubicBezTo>
                    <a:pt x="5086" y="2730"/>
                    <a:pt x="5131" y="2735"/>
                    <a:pt x="5169" y="2746"/>
                  </a:cubicBezTo>
                  <a:cubicBezTo>
                    <a:pt x="5620" y="2896"/>
                    <a:pt x="5453" y="3413"/>
                    <a:pt x="5736" y="3829"/>
                  </a:cubicBezTo>
                  <a:cubicBezTo>
                    <a:pt x="5920" y="4063"/>
                    <a:pt x="5903" y="4496"/>
                    <a:pt x="5870" y="4796"/>
                  </a:cubicBezTo>
                  <a:cubicBezTo>
                    <a:pt x="5854" y="4980"/>
                    <a:pt x="5970" y="5263"/>
                    <a:pt x="6136" y="5263"/>
                  </a:cubicBezTo>
                  <a:cubicBezTo>
                    <a:pt x="6270" y="5263"/>
                    <a:pt x="6387" y="5030"/>
                    <a:pt x="6421" y="4896"/>
                  </a:cubicBezTo>
                  <a:cubicBezTo>
                    <a:pt x="6454" y="4730"/>
                    <a:pt x="6503" y="4480"/>
                    <a:pt x="6503" y="4280"/>
                  </a:cubicBezTo>
                  <a:cubicBezTo>
                    <a:pt x="6503" y="3913"/>
                    <a:pt x="6887" y="3863"/>
                    <a:pt x="6954" y="3329"/>
                  </a:cubicBezTo>
                  <a:cubicBezTo>
                    <a:pt x="7021" y="2713"/>
                    <a:pt x="6687" y="2479"/>
                    <a:pt x="6687" y="2479"/>
                  </a:cubicBezTo>
                  <a:cubicBezTo>
                    <a:pt x="6687" y="2479"/>
                    <a:pt x="7037" y="2079"/>
                    <a:pt x="6770" y="1562"/>
                  </a:cubicBezTo>
                  <a:cubicBezTo>
                    <a:pt x="6533" y="1111"/>
                    <a:pt x="6042" y="1055"/>
                    <a:pt x="5812" y="1055"/>
                  </a:cubicBezTo>
                  <a:cubicBezTo>
                    <a:pt x="5735" y="1055"/>
                    <a:pt x="5687" y="1061"/>
                    <a:pt x="5687" y="1061"/>
                  </a:cubicBezTo>
                  <a:cubicBezTo>
                    <a:pt x="5687" y="1061"/>
                    <a:pt x="5920" y="478"/>
                    <a:pt x="5169" y="194"/>
                  </a:cubicBezTo>
                  <a:cubicBezTo>
                    <a:pt x="5023" y="140"/>
                    <a:pt x="4889" y="118"/>
                    <a:pt x="4768" y="118"/>
                  </a:cubicBezTo>
                  <a:cubicBezTo>
                    <a:pt x="4253" y="118"/>
                    <a:pt x="3969" y="512"/>
                    <a:pt x="3969" y="512"/>
                  </a:cubicBezTo>
                  <a:cubicBezTo>
                    <a:pt x="3969" y="512"/>
                    <a:pt x="3529"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5;p46">
              <a:extLst>
                <a:ext uri="{FF2B5EF4-FFF2-40B4-BE49-F238E27FC236}">
                  <a16:creationId xmlns:a16="http://schemas.microsoft.com/office/drawing/2014/main" id="{BD8A2F9C-787D-AE3B-6841-2B65C0CD861A}"/>
                </a:ext>
              </a:extLst>
            </p:cNvPr>
            <p:cNvSpPr/>
            <p:nvPr/>
          </p:nvSpPr>
          <p:spPr>
            <a:xfrm>
              <a:off x="1294831" y="1430440"/>
              <a:ext cx="111350" cy="115744"/>
            </a:xfrm>
            <a:custGeom>
              <a:avLst/>
              <a:gdLst/>
              <a:ahLst/>
              <a:cxnLst/>
              <a:rect l="l" t="t" r="r" b="b"/>
              <a:pathLst>
                <a:path w="3269" h="3398" extrusionOk="0">
                  <a:moveTo>
                    <a:pt x="0" y="1"/>
                  </a:moveTo>
                  <a:lnTo>
                    <a:pt x="0" y="2852"/>
                  </a:lnTo>
                  <a:cubicBezTo>
                    <a:pt x="0" y="2852"/>
                    <a:pt x="785" y="3398"/>
                    <a:pt x="1757" y="3398"/>
                  </a:cubicBezTo>
                  <a:cubicBezTo>
                    <a:pt x="2143" y="3398"/>
                    <a:pt x="2560" y="3311"/>
                    <a:pt x="2968" y="3069"/>
                  </a:cubicBezTo>
                  <a:cubicBezTo>
                    <a:pt x="3068" y="3002"/>
                    <a:pt x="3168" y="2936"/>
                    <a:pt x="3268" y="2852"/>
                  </a:cubicBezTo>
                  <a:lnTo>
                    <a:pt x="3268" y="2035"/>
                  </a:lnTo>
                  <a:lnTo>
                    <a:pt x="2868" y="1784"/>
                  </a:lnTo>
                  <a:lnTo>
                    <a:pt x="0" y="1"/>
                  </a:ln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66;p46">
              <a:extLst>
                <a:ext uri="{FF2B5EF4-FFF2-40B4-BE49-F238E27FC236}">
                  <a16:creationId xmlns:a16="http://schemas.microsoft.com/office/drawing/2014/main" id="{AC59AF6D-E572-77F7-86C3-1E6C6DD288DB}"/>
                </a:ext>
              </a:extLst>
            </p:cNvPr>
            <p:cNvSpPr/>
            <p:nvPr/>
          </p:nvSpPr>
          <p:spPr>
            <a:xfrm>
              <a:off x="1324363" y="1474756"/>
              <a:ext cx="81818" cy="60257"/>
            </a:xfrm>
            <a:custGeom>
              <a:avLst/>
              <a:gdLst/>
              <a:ahLst/>
              <a:cxnLst/>
              <a:rect l="l" t="t" r="r" b="b"/>
              <a:pathLst>
                <a:path w="2402" h="1769" extrusionOk="0">
                  <a:moveTo>
                    <a:pt x="0" y="1"/>
                  </a:moveTo>
                  <a:cubicBezTo>
                    <a:pt x="0" y="1"/>
                    <a:pt x="885" y="1284"/>
                    <a:pt x="2101" y="1768"/>
                  </a:cubicBezTo>
                  <a:cubicBezTo>
                    <a:pt x="2201" y="1701"/>
                    <a:pt x="2301" y="1635"/>
                    <a:pt x="2401" y="1551"/>
                  </a:cubicBezTo>
                  <a:lnTo>
                    <a:pt x="2401" y="734"/>
                  </a:lnTo>
                  <a:lnTo>
                    <a:pt x="2001" y="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67;p46">
              <a:extLst>
                <a:ext uri="{FF2B5EF4-FFF2-40B4-BE49-F238E27FC236}">
                  <a16:creationId xmlns:a16="http://schemas.microsoft.com/office/drawing/2014/main" id="{C8D7BEB9-B61D-213E-CADE-B803D28F295E}"/>
                </a:ext>
              </a:extLst>
            </p:cNvPr>
            <p:cNvSpPr/>
            <p:nvPr/>
          </p:nvSpPr>
          <p:spPr>
            <a:xfrm>
              <a:off x="1441370" y="1366742"/>
              <a:ext cx="33415" cy="59882"/>
            </a:xfrm>
            <a:custGeom>
              <a:avLst/>
              <a:gdLst/>
              <a:ahLst/>
              <a:cxnLst/>
              <a:rect l="l" t="t" r="r" b="b"/>
              <a:pathLst>
                <a:path w="981" h="1758" extrusionOk="0">
                  <a:moveTo>
                    <a:pt x="425" y="1"/>
                  </a:moveTo>
                  <a:cubicBezTo>
                    <a:pt x="208" y="1"/>
                    <a:pt x="0" y="253"/>
                    <a:pt x="0" y="253"/>
                  </a:cubicBezTo>
                  <a:lnTo>
                    <a:pt x="84" y="1738"/>
                  </a:lnTo>
                  <a:cubicBezTo>
                    <a:pt x="136" y="1751"/>
                    <a:pt x="186" y="1758"/>
                    <a:pt x="232" y="1758"/>
                  </a:cubicBezTo>
                  <a:cubicBezTo>
                    <a:pt x="814" y="1758"/>
                    <a:pt x="981" y="763"/>
                    <a:pt x="734" y="253"/>
                  </a:cubicBezTo>
                  <a:cubicBezTo>
                    <a:pt x="645" y="64"/>
                    <a:pt x="534" y="1"/>
                    <a:pt x="425"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68;p46">
              <a:extLst>
                <a:ext uri="{FF2B5EF4-FFF2-40B4-BE49-F238E27FC236}">
                  <a16:creationId xmlns:a16="http://schemas.microsoft.com/office/drawing/2014/main" id="{B211D7EA-1D84-C7D1-3AE1-D0ACA63BF97A}"/>
                </a:ext>
              </a:extLst>
            </p:cNvPr>
            <p:cNvSpPr/>
            <p:nvPr/>
          </p:nvSpPr>
          <p:spPr>
            <a:xfrm>
              <a:off x="1281205" y="1264826"/>
              <a:ext cx="177227" cy="234350"/>
            </a:xfrm>
            <a:custGeom>
              <a:avLst/>
              <a:gdLst/>
              <a:ahLst/>
              <a:cxnLst/>
              <a:rect l="l" t="t" r="r" b="b"/>
              <a:pathLst>
                <a:path w="5203" h="6880" extrusionOk="0">
                  <a:moveTo>
                    <a:pt x="2669" y="0"/>
                  </a:moveTo>
                  <a:cubicBezTo>
                    <a:pt x="2357" y="0"/>
                    <a:pt x="2031" y="31"/>
                    <a:pt x="1701" y="94"/>
                  </a:cubicBezTo>
                  <a:cubicBezTo>
                    <a:pt x="0" y="428"/>
                    <a:pt x="217" y="2211"/>
                    <a:pt x="217" y="2211"/>
                  </a:cubicBezTo>
                  <a:lnTo>
                    <a:pt x="267" y="3212"/>
                  </a:lnTo>
                  <a:lnTo>
                    <a:pt x="367" y="5063"/>
                  </a:lnTo>
                  <a:lnTo>
                    <a:pt x="400" y="5430"/>
                  </a:lnTo>
                  <a:cubicBezTo>
                    <a:pt x="451" y="5497"/>
                    <a:pt x="1667" y="6880"/>
                    <a:pt x="3419" y="6880"/>
                  </a:cubicBezTo>
                  <a:cubicBezTo>
                    <a:pt x="5203" y="6880"/>
                    <a:pt x="5203" y="5179"/>
                    <a:pt x="5203" y="5179"/>
                  </a:cubicBezTo>
                  <a:lnTo>
                    <a:pt x="5153" y="3829"/>
                  </a:lnTo>
                  <a:lnTo>
                    <a:pt x="5136" y="3396"/>
                  </a:lnTo>
                  <a:lnTo>
                    <a:pt x="5086" y="1611"/>
                  </a:lnTo>
                  <a:cubicBezTo>
                    <a:pt x="5053" y="1277"/>
                    <a:pt x="4936" y="1010"/>
                    <a:pt x="4753" y="777"/>
                  </a:cubicBezTo>
                  <a:cubicBezTo>
                    <a:pt x="4736" y="761"/>
                    <a:pt x="4720" y="728"/>
                    <a:pt x="4702" y="710"/>
                  </a:cubicBezTo>
                  <a:cubicBezTo>
                    <a:pt x="4263" y="235"/>
                    <a:pt x="3519" y="0"/>
                    <a:pt x="2669"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69;p46">
              <a:extLst>
                <a:ext uri="{FF2B5EF4-FFF2-40B4-BE49-F238E27FC236}">
                  <a16:creationId xmlns:a16="http://schemas.microsoft.com/office/drawing/2014/main" id="{9BE9078E-96AD-D57D-A635-0D5EE30FFC9A}"/>
                </a:ext>
              </a:extLst>
            </p:cNvPr>
            <p:cNvSpPr/>
            <p:nvPr/>
          </p:nvSpPr>
          <p:spPr>
            <a:xfrm>
              <a:off x="1344801" y="1321302"/>
              <a:ext cx="43191" cy="21664"/>
            </a:xfrm>
            <a:custGeom>
              <a:avLst/>
              <a:gdLst/>
              <a:ahLst/>
              <a:cxnLst/>
              <a:rect l="l" t="t" r="r" b="b"/>
              <a:pathLst>
                <a:path w="1268" h="636" extrusionOk="0">
                  <a:moveTo>
                    <a:pt x="1094" y="0"/>
                  </a:moveTo>
                  <a:cubicBezTo>
                    <a:pt x="860" y="0"/>
                    <a:pt x="299" y="40"/>
                    <a:pt x="1" y="404"/>
                  </a:cubicBezTo>
                  <a:cubicBezTo>
                    <a:pt x="75" y="552"/>
                    <a:pt x="222" y="636"/>
                    <a:pt x="374" y="636"/>
                  </a:cubicBezTo>
                  <a:cubicBezTo>
                    <a:pt x="428" y="636"/>
                    <a:pt x="482" y="625"/>
                    <a:pt x="534" y="604"/>
                  </a:cubicBezTo>
                  <a:cubicBezTo>
                    <a:pt x="652" y="553"/>
                    <a:pt x="785" y="504"/>
                    <a:pt x="934" y="470"/>
                  </a:cubicBezTo>
                  <a:cubicBezTo>
                    <a:pt x="1134" y="420"/>
                    <a:pt x="1268" y="220"/>
                    <a:pt x="1201" y="3"/>
                  </a:cubicBezTo>
                  <a:cubicBezTo>
                    <a:pt x="1201" y="3"/>
                    <a:pt x="1161" y="0"/>
                    <a:pt x="1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70;p46">
              <a:extLst>
                <a:ext uri="{FF2B5EF4-FFF2-40B4-BE49-F238E27FC236}">
                  <a16:creationId xmlns:a16="http://schemas.microsoft.com/office/drawing/2014/main" id="{FE7EFAAE-E6B4-7AE4-821C-B3A052A0FE74}"/>
                </a:ext>
              </a:extLst>
            </p:cNvPr>
            <p:cNvSpPr/>
            <p:nvPr/>
          </p:nvSpPr>
          <p:spPr>
            <a:xfrm>
              <a:off x="1411292" y="1321302"/>
              <a:ext cx="43191" cy="21664"/>
            </a:xfrm>
            <a:custGeom>
              <a:avLst/>
              <a:gdLst/>
              <a:ahLst/>
              <a:cxnLst/>
              <a:rect l="l" t="t" r="r" b="b"/>
              <a:pathLst>
                <a:path w="1268" h="636" extrusionOk="0">
                  <a:moveTo>
                    <a:pt x="159" y="0"/>
                  </a:moveTo>
                  <a:cubicBezTo>
                    <a:pt x="91" y="0"/>
                    <a:pt x="50" y="3"/>
                    <a:pt x="50" y="3"/>
                  </a:cubicBezTo>
                  <a:cubicBezTo>
                    <a:pt x="0" y="220"/>
                    <a:pt x="134" y="420"/>
                    <a:pt x="334" y="470"/>
                  </a:cubicBezTo>
                  <a:cubicBezTo>
                    <a:pt x="483" y="504"/>
                    <a:pt x="616" y="553"/>
                    <a:pt x="734" y="604"/>
                  </a:cubicBezTo>
                  <a:cubicBezTo>
                    <a:pt x="786" y="625"/>
                    <a:pt x="840" y="636"/>
                    <a:pt x="894" y="636"/>
                  </a:cubicBezTo>
                  <a:cubicBezTo>
                    <a:pt x="1046" y="636"/>
                    <a:pt x="1193" y="552"/>
                    <a:pt x="1267" y="404"/>
                  </a:cubicBezTo>
                  <a:cubicBezTo>
                    <a:pt x="969" y="40"/>
                    <a:pt x="398"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71;p46">
              <a:extLst>
                <a:ext uri="{FF2B5EF4-FFF2-40B4-BE49-F238E27FC236}">
                  <a16:creationId xmlns:a16="http://schemas.microsoft.com/office/drawing/2014/main" id="{035FCDCD-9010-5FAC-3A68-F3E0EB4890E0}"/>
                </a:ext>
              </a:extLst>
            </p:cNvPr>
            <p:cNvSpPr/>
            <p:nvPr/>
          </p:nvSpPr>
          <p:spPr>
            <a:xfrm>
              <a:off x="1281205" y="1264826"/>
              <a:ext cx="161899" cy="123170"/>
            </a:xfrm>
            <a:custGeom>
              <a:avLst/>
              <a:gdLst/>
              <a:ahLst/>
              <a:cxnLst/>
              <a:rect l="l" t="t" r="r" b="b"/>
              <a:pathLst>
                <a:path w="4753" h="3616" extrusionOk="0">
                  <a:moveTo>
                    <a:pt x="2669" y="0"/>
                  </a:moveTo>
                  <a:cubicBezTo>
                    <a:pt x="2357" y="0"/>
                    <a:pt x="2031" y="31"/>
                    <a:pt x="1701" y="94"/>
                  </a:cubicBezTo>
                  <a:cubicBezTo>
                    <a:pt x="0" y="428"/>
                    <a:pt x="217" y="2211"/>
                    <a:pt x="217" y="2211"/>
                  </a:cubicBezTo>
                  <a:lnTo>
                    <a:pt x="267" y="3212"/>
                  </a:lnTo>
                  <a:cubicBezTo>
                    <a:pt x="267" y="3212"/>
                    <a:pt x="551" y="3562"/>
                    <a:pt x="767" y="3612"/>
                  </a:cubicBezTo>
                  <a:cubicBezTo>
                    <a:pt x="782" y="3614"/>
                    <a:pt x="797" y="3616"/>
                    <a:pt x="811" y="3616"/>
                  </a:cubicBezTo>
                  <a:cubicBezTo>
                    <a:pt x="976" y="3616"/>
                    <a:pt x="1113" y="3447"/>
                    <a:pt x="1051" y="3278"/>
                  </a:cubicBezTo>
                  <a:cubicBezTo>
                    <a:pt x="984" y="3111"/>
                    <a:pt x="967" y="2929"/>
                    <a:pt x="1134" y="2811"/>
                  </a:cubicBezTo>
                  <a:cubicBezTo>
                    <a:pt x="1501" y="2511"/>
                    <a:pt x="834" y="2344"/>
                    <a:pt x="1067" y="1978"/>
                  </a:cubicBezTo>
                  <a:cubicBezTo>
                    <a:pt x="1301" y="1611"/>
                    <a:pt x="1318" y="1377"/>
                    <a:pt x="1101" y="1077"/>
                  </a:cubicBezTo>
                  <a:cubicBezTo>
                    <a:pt x="950" y="864"/>
                    <a:pt x="1120" y="566"/>
                    <a:pt x="1477" y="566"/>
                  </a:cubicBezTo>
                  <a:cubicBezTo>
                    <a:pt x="1594" y="566"/>
                    <a:pt x="1732" y="599"/>
                    <a:pt x="1885" y="677"/>
                  </a:cubicBezTo>
                  <a:cubicBezTo>
                    <a:pt x="2313" y="897"/>
                    <a:pt x="2790" y="1077"/>
                    <a:pt x="3248" y="1077"/>
                  </a:cubicBezTo>
                  <a:cubicBezTo>
                    <a:pt x="3449" y="1077"/>
                    <a:pt x="3647" y="1043"/>
                    <a:pt x="3835" y="961"/>
                  </a:cubicBezTo>
                  <a:cubicBezTo>
                    <a:pt x="4144" y="818"/>
                    <a:pt x="4335" y="735"/>
                    <a:pt x="4522" y="735"/>
                  </a:cubicBezTo>
                  <a:cubicBezTo>
                    <a:pt x="4597" y="735"/>
                    <a:pt x="4671" y="748"/>
                    <a:pt x="4753" y="777"/>
                  </a:cubicBezTo>
                  <a:cubicBezTo>
                    <a:pt x="4736" y="761"/>
                    <a:pt x="4720" y="728"/>
                    <a:pt x="4702" y="710"/>
                  </a:cubicBezTo>
                  <a:cubicBezTo>
                    <a:pt x="4263" y="235"/>
                    <a:pt x="3519"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72;p46">
              <a:extLst>
                <a:ext uri="{FF2B5EF4-FFF2-40B4-BE49-F238E27FC236}">
                  <a16:creationId xmlns:a16="http://schemas.microsoft.com/office/drawing/2014/main" id="{6C63F337-3D78-3377-2EBF-291FC3AACA74}"/>
                </a:ext>
              </a:extLst>
            </p:cNvPr>
            <p:cNvSpPr/>
            <p:nvPr/>
          </p:nvSpPr>
          <p:spPr>
            <a:xfrm>
              <a:off x="1338568" y="1380470"/>
              <a:ext cx="38661" cy="15362"/>
            </a:xfrm>
            <a:custGeom>
              <a:avLst/>
              <a:gdLst/>
              <a:ahLst/>
              <a:cxnLst/>
              <a:rect l="l" t="t" r="r" b="b"/>
              <a:pathLst>
                <a:path w="1135" h="451" extrusionOk="0">
                  <a:moveTo>
                    <a:pt x="568" y="1"/>
                  </a:moveTo>
                  <a:cubicBezTo>
                    <a:pt x="250" y="1"/>
                    <a:pt x="1" y="101"/>
                    <a:pt x="1" y="217"/>
                  </a:cubicBezTo>
                  <a:cubicBezTo>
                    <a:pt x="1" y="350"/>
                    <a:pt x="250" y="450"/>
                    <a:pt x="568" y="450"/>
                  </a:cubicBezTo>
                  <a:cubicBezTo>
                    <a:pt x="884" y="450"/>
                    <a:pt x="1135" y="350"/>
                    <a:pt x="1135" y="217"/>
                  </a:cubicBezTo>
                  <a:cubicBezTo>
                    <a:pt x="1135" y="101"/>
                    <a:pt x="884" y="1"/>
                    <a:pt x="568"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3;p46">
              <a:extLst>
                <a:ext uri="{FF2B5EF4-FFF2-40B4-BE49-F238E27FC236}">
                  <a16:creationId xmlns:a16="http://schemas.microsoft.com/office/drawing/2014/main" id="{43ECEEDB-8E77-CA60-9847-0C9560A90CB2}"/>
                </a:ext>
              </a:extLst>
            </p:cNvPr>
            <p:cNvSpPr/>
            <p:nvPr/>
          </p:nvSpPr>
          <p:spPr>
            <a:xfrm>
              <a:off x="1432854" y="1380470"/>
              <a:ext cx="23912" cy="15362"/>
            </a:xfrm>
            <a:custGeom>
              <a:avLst/>
              <a:gdLst/>
              <a:ahLst/>
              <a:cxnLst/>
              <a:rect l="l" t="t" r="r" b="b"/>
              <a:pathLst>
                <a:path w="702" h="451" extrusionOk="0">
                  <a:moveTo>
                    <a:pt x="568" y="1"/>
                  </a:moveTo>
                  <a:cubicBezTo>
                    <a:pt x="250" y="1"/>
                    <a:pt x="1" y="101"/>
                    <a:pt x="1" y="217"/>
                  </a:cubicBezTo>
                  <a:cubicBezTo>
                    <a:pt x="1" y="350"/>
                    <a:pt x="250" y="450"/>
                    <a:pt x="568" y="450"/>
                  </a:cubicBezTo>
                  <a:cubicBezTo>
                    <a:pt x="617" y="450"/>
                    <a:pt x="650" y="450"/>
                    <a:pt x="701" y="434"/>
                  </a:cubicBezTo>
                  <a:lnTo>
                    <a:pt x="684" y="1"/>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74;p46">
              <a:extLst>
                <a:ext uri="{FF2B5EF4-FFF2-40B4-BE49-F238E27FC236}">
                  <a16:creationId xmlns:a16="http://schemas.microsoft.com/office/drawing/2014/main" id="{C78CC68B-6E5C-CD9A-6A37-EBC57A045398}"/>
                </a:ext>
              </a:extLst>
            </p:cNvPr>
            <p:cNvSpPr/>
            <p:nvPr/>
          </p:nvSpPr>
          <p:spPr>
            <a:xfrm>
              <a:off x="1369258" y="1354343"/>
              <a:ext cx="11922" cy="21017"/>
            </a:xfrm>
            <a:custGeom>
              <a:avLst/>
              <a:gdLst/>
              <a:ahLst/>
              <a:cxnLst/>
              <a:rect l="l" t="t" r="r" b="b"/>
              <a:pathLst>
                <a:path w="350" h="617" extrusionOk="0">
                  <a:moveTo>
                    <a:pt x="167" y="1"/>
                  </a:moveTo>
                  <a:cubicBezTo>
                    <a:pt x="83" y="1"/>
                    <a:pt x="0" y="134"/>
                    <a:pt x="0" y="301"/>
                  </a:cubicBezTo>
                  <a:cubicBezTo>
                    <a:pt x="0" y="467"/>
                    <a:pt x="83" y="617"/>
                    <a:pt x="167" y="617"/>
                  </a:cubicBezTo>
                  <a:cubicBezTo>
                    <a:pt x="267" y="617"/>
                    <a:pt x="350" y="467"/>
                    <a:pt x="350" y="301"/>
                  </a:cubicBezTo>
                  <a:cubicBezTo>
                    <a:pt x="350" y="134"/>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75;p46">
              <a:extLst>
                <a:ext uri="{FF2B5EF4-FFF2-40B4-BE49-F238E27FC236}">
                  <a16:creationId xmlns:a16="http://schemas.microsoft.com/office/drawing/2014/main" id="{FF593F7D-A8AB-E997-C846-4F8B8954EA86}"/>
                </a:ext>
              </a:extLst>
            </p:cNvPr>
            <p:cNvSpPr/>
            <p:nvPr/>
          </p:nvSpPr>
          <p:spPr>
            <a:xfrm>
              <a:off x="1427745" y="1354343"/>
              <a:ext cx="11956" cy="21017"/>
            </a:xfrm>
            <a:custGeom>
              <a:avLst/>
              <a:gdLst/>
              <a:ahLst/>
              <a:cxnLst/>
              <a:rect l="l" t="t" r="r" b="b"/>
              <a:pathLst>
                <a:path w="351" h="617" extrusionOk="0">
                  <a:moveTo>
                    <a:pt x="167" y="1"/>
                  </a:moveTo>
                  <a:cubicBezTo>
                    <a:pt x="67" y="1"/>
                    <a:pt x="0" y="134"/>
                    <a:pt x="0" y="301"/>
                  </a:cubicBezTo>
                  <a:cubicBezTo>
                    <a:pt x="0" y="467"/>
                    <a:pt x="67" y="617"/>
                    <a:pt x="167" y="617"/>
                  </a:cubicBezTo>
                  <a:cubicBezTo>
                    <a:pt x="267" y="617"/>
                    <a:pt x="351" y="467"/>
                    <a:pt x="351" y="301"/>
                  </a:cubicBezTo>
                  <a:cubicBezTo>
                    <a:pt x="351" y="134"/>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76;p46">
              <a:extLst>
                <a:ext uri="{FF2B5EF4-FFF2-40B4-BE49-F238E27FC236}">
                  <a16:creationId xmlns:a16="http://schemas.microsoft.com/office/drawing/2014/main" id="{27546924-42F1-BFB2-7FAC-956E46F0609F}"/>
                </a:ext>
              </a:extLst>
            </p:cNvPr>
            <p:cNvSpPr/>
            <p:nvPr/>
          </p:nvSpPr>
          <p:spPr>
            <a:xfrm>
              <a:off x="1374334" y="1399477"/>
              <a:ext cx="63118" cy="22481"/>
            </a:xfrm>
            <a:custGeom>
              <a:avLst/>
              <a:gdLst/>
              <a:ahLst/>
              <a:cxnLst/>
              <a:rect l="l" t="t" r="r" b="b"/>
              <a:pathLst>
                <a:path w="1853" h="660" extrusionOk="0">
                  <a:moveTo>
                    <a:pt x="91" y="1"/>
                  </a:moveTo>
                  <a:cubicBezTo>
                    <a:pt x="72" y="1"/>
                    <a:pt x="51" y="9"/>
                    <a:pt x="34" y="26"/>
                  </a:cubicBezTo>
                  <a:cubicBezTo>
                    <a:pt x="18" y="59"/>
                    <a:pt x="1" y="92"/>
                    <a:pt x="34" y="126"/>
                  </a:cubicBezTo>
                  <a:cubicBezTo>
                    <a:pt x="34" y="126"/>
                    <a:pt x="552" y="659"/>
                    <a:pt x="1185" y="659"/>
                  </a:cubicBezTo>
                  <a:cubicBezTo>
                    <a:pt x="1385" y="659"/>
                    <a:pt x="1601" y="610"/>
                    <a:pt x="1819" y="459"/>
                  </a:cubicBezTo>
                  <a:cubicBezTo>
                    <a:pt x="1852" y="426"/>
                    <a:pt x="1852" y="392"/>
                    <a:pt x="1835" y="359"/>
                  </a:cubicBezTo>
                  <a:cubicBezTo>
                    <a:pt x="1815" y="340"/>
                    <a:pt x="1796" y="332"/>
                    <a:pt x="1777" y="332"/>
                  </a:cubicBezTo>
                  <a:cubicBezTo>
                    <a:pt x="1763" y="332"/>
                    <a:pt x="1749" y="336"/>
                    <a:pt x="1735" y="343"/>
                  </a:cubicBezTo>
                  <a:cubicBezTo>
                    <a:pt x="1546" y="479"/>
                    <a:pt x="1354" y="530"/>
                    <a:pt x="1173" y="530"/>
                  </a:cubicBezTo>
                  <a:cubicBezTo>
                    <a:pt x="620" y="530"/>
                    <a:pt x="159" y="51"/>
                    <a:pt x="134" y="26"/>
                  </a:cubicBezTo>
                  <a:cubicBezTo>
                    <a:pt x="126" y="9"/>
                    <a:pt x="109" y="1"/>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77;p46">
              <a:extLst>
                <a:ext uri="{FF2B5EF4-FFF2-40B4-BE49-F238E27FC236}">
                  <a16:creationId xmlns:a16="http://schemas.microsoft.com/office/drawing/2014/main" id="{EFD584AC-DE78-CCEF-4690-E039EB478057}"/>
                </a:ext>
              </a:extLst>
            </p:cNvPr>
            <p:cNvSpPr/>
            <p:nvPr/>
          </p:nvSpPr>
          <p:spPr>
            <a:xfrm>
              <a:off x="1293672" y="1425910"/>
              <a:ext cx="19961" cy="23878"/>
            </a:xfrm>
            <a:custGeom>
              <a:avLst/>
              <a:gdLst/>
              <a:ahLst/>
              <a:cxnLst/>
              <a:rect l="l" t="t" r="r" b="b"/>
              <a:pathLst>
                <a:path w="586" h="701" extrusionOk="0">
                  <a:moveTo>
                    <a:pt x="585" y="1"/>
                  </a:moveTo>
                  <a:lnTo>
                    <a:pt x="585" y="1"/>
                  </a:lnTo>
                  <a:cubicBezTo>
                    <a:pt x="285" y="301"/>
                    <a:pt x="1" y="334"/>
                    <a:pt x="1" y="334"/>
                  </a:cubicBezTo>
                  <a:lnTo>
                    <a:pt x="34" y="701"/>
                  </a:lnTo>
                  <a:cubicBezTo>
                    <a:pt x="352" y="550"/>
                    <a:pt x="568" y="34"/>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78;p46">
              <a:extLst>
                <a:ext uri="{FF2B5EF4-FFF2-40B4-BE49-F238E27FC236}">
                  <a16:creationId xmlns:a16="http://schemas.microsoft.com/office/drawing/2014/main" id="{2DA184FE-6DDD-B336-C64F-32DDF156435F}"/>
                </a:ext>
              </a:extLst>
            </p:cNvPr>
            <p:cNvSpPr/>
            <p:nvPr/>
          </p:nvSpPr>
          <p:spPr>
            <a:xfrm>
              <a:off x="1250787" y="1369638"/>
              <a:ext cx="52013" cy="67989"/>
            </a:xfrm>
            <a:custGeom>
              <a:avLst/>
              <a:gdLst/>
              <a:ahLst/>
              <a:cxnLst/>
              <a:rect l="l" t="t" r="r" b="b"/>
              <a:pathLst>
                <a:path w="1527" h="1996" extrusionOk="0">
                  <a:moveTo>
                    <a:pt x="797" y="1"/>
                  </a:moveTo>
                  <a:cubicBezTo>
                    <a:pt x="644" y="1"/>
                    <a:pt x="486" y="76"/>
                    <a:pt x="343" y="285"/>
                  </a:cubicBezTo>
                  <a:cubicBezTo>
                    <a:pt x="0" y="785"/>
                    <a:pt x="515" y="1996"/>
                    <a:pt x="1183" y="1996"/>
                  </a:cubicBezTo>
                  <a:cubicBezTo>
                    <a:pt x="1294" y="1996"/>
                    <a:pt x="1410" y="1962"/>
                    <a:pt x="1527" y="1886"/>
                  </a:cubicBezTo>
                  <a:lnTo>
                    <a:pt x="1527" y="468"/>
                  </a:lnTo>
                  <a:cubicBezTo>
                    <a:pt x="1527" y="468"/>
                    <a:pt x="1178" y="1"/>
                    <a:pt x="797"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79;p46">
              <a:extLst>
                <a:ext uri="{FF2B5EF4-FFF2-40B4-BE49-F238E27FC236}">
                  <a16:creationId xmlns:a16="http://schemas.microsoft.com/office/drawing/2014/main" id="{8093AAE8-64E4-C19C-E800-B52BD1FBFE58}"/>
                </a:ext>
              </a:extLst>
            </p:cNvPr>
            <p:cNvSpPr/>
            <p:nvPr/>
          </p:nvSpPr>
          <p:spPr>
            <a:xfrm>
              <a:off x="1279502" y="1415691"/>
              <a:ext cx="10798" cy="10253"/>
            </a:xfrm>
            <a:custGeom>
              <a:avLst/>
              <a:gdLst/>
              <a:ahLst/>
              <a:cxnLst/>
              <a:rect l="l" t="t" r="r" b="b"/>
              <a:pathLst>
                <a:path w="317" h="301" extrusionOk="0">
                  <a:moveTo>
                    <a:pt x="150" y="0"/>
                  </a:moveTo>
                  <a:cubicBezTo>
                    <a:pt x="67" y="0"/>
                    <a:pt x="1" y="67"/>
                    <a:pt x="1" y="150"/>
                  </a:cubicBezTo>
                  <a:cubicBezTo>
                    <a:pt x="1" y="234"/>
                    <a:pt x="67" y="301"/>
                    <a:pt x="150" y="301"/>
                  </a:cubicBezTo>
                  <a:cubicBezTo>
                    <a:pt x="234" y="301"/>
                    <a:pt x="317" y="234"/>
                    <a:pt x="317" y="150"/>
                  </a:cubicBezTo>
                  <a:cubicBezTo>
                    <a:pt x="317" y="67"/>
                    <a:pt x="234"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80;p46">
              <a:extLst>
                <a:ext uri="{FF2B5EF4-FFF2-40B4-BE49-F238E27FC236}">
                  <a16:creationId xmlns:a16="http://schemas.microsoft.com/office/drawing/2014/main" id="{FCB82155-F2E1-E686-C252-F3A98435F04F}"/>
                </a:ext>
              </a:extLst>
            </p:cNvPr>
            <p:cNvSpPr/>
            <p:nvPr/>
          </p:nvSpPr>
          <p:spPr>
            <a:xfrm>
              <a:off x="1272111" y="1385409"/>
              <a:ext cx="30145" cy="39410"/>
            </a:xfrm>
            <a:custGeom>
              <a:avLst/>
              <a:gdLst/>
              <a:ahLst/>
              <a:cxnLst/>
              <a:rect l="l" t="t" r="r" b="b"/>
              <a:pathLst>
                <a:path w="885" h="1157" extrusionOk="0">
                  <a:moveTo>
                    <a:pt x="98" y="1"/>
                  </a:moveTo>
                  <a:cubicBezTo>
                    <a:pt x="67" y="1"/>
                    <a:pt x="31" y="28"/>
                    <a:pt x="18" y="56"/>
                  </a:cubicBezTo>
                  <a:cubicBezTo>
                    <a:pt x="0" y="89"/>
                    <a:pt x="18" y="122"/>
                    <a:pt x="67" y="138"/>
                  </a:cubicBezTo>
                  <a:cubicBezTo>
                    <a:pt x="84" y="156"/>
                    <a:pt x="667" y="389"/>
                    <a:pt x="734" y="1090"/>
                  </a:cubicBezTo>
                  <a:cubicBezTo>
                    <a:pt x="751" y="1123"/>
                    <a:pt x="785" y="1156"/>
                    <a:pt x="818" y="1156"/>
                  </a:cubicBezTo>
                  <a:cubicBezTo>
                    <a:pt x="851" y="1139"/>
                    <a:pt x="885" y="1106"/>
                    <a:pt x="885" y="1072"/>
                  </a:cubicBezTo>
                  <a:cubicBezTo>
                    <a:pt x="801" y="289"/>
                    <a:pt x="134" y="22"/>
                    <a:pt x="118" y="5"/>
                  </a:cubicBezTo>
                  <a:cubicBezTo>
                    <a:pt x="112" y="2"/>
                    <a:pt x="105" y="1"/>
                    <a:pt x="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81;p46">
              <a:extLst>
                <a:ext uri="{FF2B5EF4-FFF2-40B4-BE49-F238E27FC236}">
                  <a16:creationId xmlns:a16="http://schemas.microsoft.com/office/drawing/2014/main" id="{6365888F-79A4-2E5B-6227-B2204337BDEB}"/>
                </a:ext>
              </a:extLst>
            </p:cNvPr>
            <p:cNvSpPr/>
            <p:nvPr/>
          </p:nvSpPr>
          <p:spPr>
            <a:xfrm>
              <a:off x="1274972" y="1399886"/>
              <a:ext cx="19892" cy="10151"/>
            </a:xfrm>
            <a:custGeom>
              <a:avLst/>
              <a:gdLst/>
              <a:ahLst/>
              <a:cxnLst/>
              <a:rect l="l" t="t" r="r" b="b"/>
              <a:pathLst>
                <a:path w="584" h="298" extrusionOk="0">
                  <a:moveTo>
                    <a:pt x="424" y="0"/>
                  </a:moveTo>
                  <a:cubicBezTo>
                    <a:pt x="234" y="0"/>
                    <a:pt x="47" y="152"/>
                    <a:pt x="34" y="180"/>
                  </a:cubicBezTo>
                  <a:cubicBezTo>
                    <a:pt x="0" y="198"/>
                    <a:pt x="0" y="247"/>
                    <a:pt x="16" y="280"/>
                  </a:cubicBezTo>
                  <a:cubicBezTo>
                    <a:pt x="34" y="298"/>
                    <a:pt x="50" y="298"/>
                    <a:pt x="67" y="298"/>
                  </a:cubicBezTo>
                  <a:cubicBezTo>
                    <a:pt x="83" y="298"/>
                    <a:pt x="100" y="298"/>
                    <a:pt x="116" y="280"/>
                  </a:cubicBezTo>
                  <a:cubicBezTo>
                    <a:pt x="175" y="237"/>
                    <a:pt x="324" y="141"/>
                    <a:pt x="438" y="141"/>
                  </a:cubicBezTo>
                  <a:cubicBezTo>
                    <a:pt x="454" y="141"/>
                    <a:pt x="469" y="143"/>
                    <a:pt x="483" y="147"/>
                  </a:cubicBezTo>
                  <a:cubicBezTo>
                    <a:pt x="517" y="147"/>
                    <a:pt x="567" y="131"/>
                    <a:pt x="567" y="98"/>
                  </a:cubicBezTo>
                  <a:cubicBezTo>
                    <a:pt x="583" y="47"/>
                    <a:pt x="550" y="14"/>
                    <a:pt x="517" y="14"/>
                  </a:cubicBezTo>
                  <a:cubicBezTo>
                    <a:pt x="486" y="4"/>
                    <a:pt x="455" y="0"/>
                    <a:pt x="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82;p46">
              <a:extLst>
                <a:ext uri="{FF2B5EF4-FFF2-40B4-BE49-F238E27FC236}">
                  <a16:creationId xmlns:a16="http://schemas.microsoft.com/office/drawing/2014/main" id="{C83EBEBE-CB84-B84C-8314-04D2336F4A8E}"/>
                </a:ext>
              </a:extLst>
            </p:cNvPr>
            <p:cNvSpPr/>
            <p:nvPr/>
          </p:nvSpPr>
          <p:spPr>
            <a:xfrm>
              <a:off x="1455574" y="1366265"/>
              <a:ext cx="38082" cy="6302"/>
            </a:xfrm>
            <a:custGeom>
              <a:avLst/>
              <a:gdLst/>
              <a:ahLst/>
              <a:cxnLst/>
              <a:rect l="l" t="t" r="r" b="b"/>
              <a:pathLst>
                <a:path w="1118" h="185" extrusionOk="0">
                  <a:moveTo>
                    <a:pt x="1051" y="0"/>
                  </a:moveTo>
                  <a:lnTo>
                    <a:pt x="1" y="33"/>
                  </a:lnTo>
                  <a:lnTo>
                    <a:pt x="1" y="184"/>
                  </a:lnTo>
                  <a:lnTo>
                    <a:pt x="17" y="184"/>
                  </a:lnTo>
                  <a:lnTo>
                    <a:pt x="1051" y="133"/>
                  </a:lnTo>
                  <a:cubicBezTo>
                    <a:pt x="1084" y="133"/>
                    <a:pt x="1117" y="100"/>
                    <a:pt x="1117" y="67"/>
                  </a:cubicBezTo>
                  <a:cubicBezTo>
                    <a:pt x="1117" y="33"/>
                    <a:pt x="1084"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83;p46">
              <a:extLst>
                <a:ext uri="{FF2B5EF4-FFF2-40B4-BE49-F238E27FC236}">
                  <a16:creationId xmlns:a16="http://schemas.microsoft.com/office/drawing/2014/main" id="{46016806-2B0B-60E3-88F2-944FE998121D}"/>
                </a:ext>
              </a:extLst>
            </p:cNvPr>
            <p:cNvSpPr/>
            <p:nvPr/>
          </p:nvSpPr>
          <p:spPr>
            <a:xfrm>
              <a:off x="1317551" y="1323074"/>
              <a:ext cx="82942" cy="82976"/>
            </a:xfrm>
            <a:custGeom>
              <a:avLst/>
              <a:gdLst/>
              <a:ahLst/>
              <a:cxnLst/>
              <a:rect l="l" t="t" r="r" b="b"/>
              <a:pathLst>
                <a:path w="2435" h="2436" extrusionOk="0">
                  <a:moveTo>
                    <a:pt x="1218" y="152"/>
                  </a:moveTo>
                  <a:cubicBezTo>
                    <a:pt x="1818" y="152"/>
                    <a:pt x="2285" y="634"/>
                    <a:pt x="2285" y="1219"/>
                  </a:cubicBezTo>
                  <a:cubicBezTo>
                    <a:pt x="2285" y="1819"/>
                    <a:pt x="1818" y="2286"/>
                    <a:pt x="1218" y="2286"/>
                  </a:cubicBezTo>
                  <a:cubicBezTo>
                    <a:pt x="634" y="2286"/>
                    <a:pt x="151" y="1819"/>
                    <a:pt x="151" y="1219"/>
                  </a:cubicBezTo>
                  <a:cubicBezTo>
                    <a:pt x="151" y="634"/>
                    <a:pt x="634" y="152"/>
                    <a:pt x="1218" y="152"/>
                  </a:cubicBezTo>
                  <a:close/>
                  <a:moveTo>
                    <a:pt x="1218" y="1"/>
                  </a:moveTo>
                  <a:cubicBezTo>
                    <a:pt x="551" y="1"/>
                    <a:pt x="0" y="552"/>
                    <a:pt x="0" y="1219"/>
                  </a:cubicBezTo>
                  <a:cubicBezTo>
                    <a:pt x="0" y="1886"/>
                    <a:pt x="551" y="2435"/>
                    <a:pt x="1218" y="2435"/>
                  </a:cubicBezTo>
                  <a:cubicBezTo>
                    <a:pt x="1885" y="2435"/>
                    <a:pt x="2435" y="1886"/>
                    <a:pt x="2435" y="1219"/>
                  </a:cubicBezTo>
                  <a:cubicBezTo>
                    <a:pt x="2435" y="552"/>
                    <a:pt x="1885"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84;p46">
              <a:extLst>
                <a:ext uri="{FF2B5EF4-FFF2-40B4-BE49-F238E27FC236}">
                  <a16:creationId xmlns:a16="http://schemas.microsoft.com/office/drawing/2014/main" id="{F323C607-DB0E-96EB-FE79-2D94FCDE5565}"/>
                </a:ext>
              </a:extLst>
            </p:cNvPr>
            <p:cNvSpPr/>
            <p:nvPr/>
          </p:nvSpPr>
          <p:spPr>
            <a:xfrm>
              <a:off x="1415244" y="1323074"/>
              <a:ext cx="82942" cy="82976"/>
            </a:xfrm>
            <a:custGeom>
              <a:avLst/>
              <a:gdLst/>
              <a:ahLst/>
              <a:cxnLst/>
              <a:rect l="l" t="t" r="r" b="b"/>
              <a:pathLst>
                <a:path w="2435" h="2436" extrusionOk="0">
                  <a:moveTo>
                    <a:pt x="1218" y="152"/>
                  </a:moveTo>
                  <a:cubicBezTo>
                    <a:pt x="1818" y="152"/>
                    <a:pt x="2285" y="634"/>
                    <a:pt x="2285" y="1219"/>
                  </a:cubicBezTo>
                  <a:cubicBezTo>
                    <a:pt x="2285" y="1819"/>
                    <a:pt x="1818" y="2286"/>
                    <a:pt x="1218" y="2286"/>
                  </a:cubicBezTo>
                  <a:cubicBezTo>
                    <a:pt x="634" y="2286"/>
                    <a:pt x="151" y="1819"/>
                    <a:pt x="151" y="1219"/>
                  </a:cubicBezTo>
                  <a:cubicBezTo>
                    <a:pt x="151" y="634"/>
                    <a:pt x="634" y="152"/>
                    <a:pt x="1218" y="152"/>
                  </a:cubicBezTo>
                  <a:close/>
                  <a:moveTo>
                    <a:pt x="1218" y="1"/>
                  </a:moveTo>
                  <a:cubicBezTo>
                    <a:pt x="551" y="1"/>
                    <a:pt x="0" y="552"/>
                    <a:pt x="0" y="1219"/>
                  </a:cubicBezTo>
                  <a:cubicBezTo>
                    <a:pt x="0" y="1886"/>
                    <a:pt x="551" y="2435"/>
                    <a:pt x="1218" y="2435"/>
                  </a:cubicBezTo>
                  <a:cubicBezTo>
                    <a:pt x="1885" y="2435"/>
                    <a:pt x="2435" y="1886"/>
                    <a:pt x="2435" y="1219"/>
                  </a:cubicBezTo>
                  <a:cubicBezTo>
                    <a:pt x="2435" y="552"/>
                    <a:pt x="1885"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85;p46">
              <a:extLst>
                <a:ext uri="{FF2B5EF4-FFF2-40B4-BE49-F238E27FC236}">
                  <a16:creationId xmlns:a16="http://schemas.microsoft.com/office/drawing/2014/main" id="{1075B595-00A4-DB58-81DB-7A33BE223D14}"/>
                </a:ext>
              </a:extLst>
            </p:cNvPr>
            <p:cNvSpPr/>
            <p:nvPr/>
          </p:nvSpPr>
          <p:spPr>
            <a:xfrm>
              <a:off x="1266422" y="1352266"/>
              <a:ext cx="56816" cy="20846"/>
            </a:xfrm>
            <a:custGeom>
              <a:avLst/>
              <a:gdLst/>
              <a:ahLst/>
              <a:cxnLst/>
              <a:rect l="l" t="t" r="r" b="b"/>
              <a:pathLst>
                <a:path w="1668" h="612" extrusionOk="0">
                  <a:moveTo>
                    <a:pt x="920" y="1"/>
                  </a:moveTo>
                  <a:cubicBezTo>
                    <a:pt x="564" y="1"/>
                    <a:pt x="174" y="107"/>
                    <a:pt x="18" y="528"/>
                  </a:cubicBezTo>
                  <a:cubicBezTo>
                    <a:pt x="0" y="562"/>
                    <a:pt x="18" y="595"/>
                    <a:pt x="51" y="611"/>
                  </a:cubicBezTo>
                  <a:lnTo>
                    <a:pt x="85" y="611"/>
                  </a:lnTo>
                  <a:cubicBezTo>
                    <a:pt x="101" y="611"/>
                    <a:pt x="134" y="595"/>
                    <a:pt x="151" y="578"/>
                  </a:cubicBezTo>
                  <a:cubicBezTo>
                    <a:pt x="279" y="235"/>
                    <a:pt x="605" y="144"/>
                    <a:pt x="912" y="144"/>
                  </a:cubicBezTo>
                  <a:cubicBezTo>
                    <a:pt x="1247" y="144"/>
                    <a:pt x="1560" y="253"/>
                    <a:pt x="1568" y="262"/>
                  </a:cubicBezTo>
                  <a:cubicBezTo>
                    <a:pt x="1601" y="262"/>
                    <a:pt x="1652" y="244"/>
                    <a:pt x="1668" y="211"/>
                  </a:cubicBezTo>
                  <a:cubicBezTo>
                    <a:pt x="1668" y="178"/>
                    <a:pt x="1652" y="128"/>
                    <a:pt x="1619" y="111"/>
                  </a:cubicBezTo>
                  <a:cubicBezTo>
                    <a:pt x="1610" y="111"/>
                    <a:pt x="1283" y="1"/>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86;p46">
              <a:extLst>
                <a:ext uri="{FF2B5EF4-FFF2-40B4-BE49-F238E27FC236}">
                  <a16:creationId xmlns:a16="http://schemas.microsoft.com/office/drawing/2014/main" id="{D796132B-5285-3A8E-C395-91F9DB52FC16}"/>
                </a:ext>
              </a:extLst>
            </p:cNvPr>
            <p:cNvSpPr/>
            <p:nvPr/>
          </p:nvSpPr>
          <p:spPr>
            <a:xfrm>
              <a:off x="1399336" y="1339356"/>
              <a:ext cx="25036" cy="54773"/>
            </a:xfrm>
            <a:custGeom>
              <a:avLst/>
              <a:gdLst/>
              <a:ahLst/>
              <a:cxnLst/>
              <a:rect l="l" t="t" r="r" b="b"/>
              <a:pathLst>
                <a:path w="735" h="1608" extrusionOk="0">
                  <a:moveTo>
                    <a:pt x="81" y="0"/>
                  </a:moveTo>
                  <a:cubicBezTo>
                    <a:pt x="70" y="0"/>
                    <a:pt x="60" y="2"/>
                    <a:pt x="51" y="7"/>
                  </a:cubicBezTo>
                  <a:cubicBezTo>
                    <a:pt x="18" y="23"/>
                    <a:pt x="0" y="74"/>
                    <a:pt x="18" y="107"/>
                  </a:cubicBezTo>
                  <a:lnTo>
                    <a:pt x="585" y="1274"/>
                  </a:lnTo>
                  <a:cubicBezTo>
                    <a:pt x="534" y="1324"/>
                    <a:pt x="418" y="1457"/>
                    <a:pt x="167" y="1457"/>
                  </a:cubicBezTo>
                  <a:cubicBezTo>
                    <a:pt x="118" y="1457"/>
                    <a:pt x="84" y="1490"/>
                    <a:pt x="84" y="1541"/>
                  </a:cubicBezTo>
                  <a:cubicBezTo>
                    <a:pt x="84" y="1574"/>
                    <a:pt x="118" y="1608"/>
                    <a:pt x="167" y="1608"/>
                  </a:cubicBezTo>
                  <a:cubicBezTo>
                    <a:pt x="585" y="1608"/>
                    <a:pt x="718" y="1308"/>
                    <a:pt x="718" y="1308"/>
                  </a:cubicBezTo>
                  <a:cubicBezTo>
                    <a:pt x="734" y="1274"/>
                    <a:pt x="734" y="1257"/>
                    <a:pt x="718" y="1241"/>
                  </a:cubicBezTo>
                  <a:cubicBezTo>
                    <a:pt x="434" y="657"/>
                    <a:pt x="151" y="40"/>
                    <a:pt x="151" y="40"/>
                  </a:cubicBezTo>
                  <a:cubicBezTo>
                    <a:pt x="138" y="16"/>
                    <a:pt x="109"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87;p46">
              <a:extLst>
                <a:ext uri="{FF2B5EF4-FFF2-40B4-BE49-F238E27FC236}">
                  <a16:creationId xmlns:a16="http://schemas.microsoft.com/office/drawing/2014/main" id="{355907C7-C98F-6D6C-DF3F-FC6A58A7C604}"/>
                </a:ext>
              </a:extLst>
            </p:cNvPr>
            <p:cNvSpPr/>
            <p:nvPr/>
          </p:nvSpPr>
          <p:spPr>
            <a:xfrm>
              <a:off x="1395385" y="1349370"/>
              <a:ext cx="25547" cy="8958"/>
            </a:xfrm>
            <a:custGeom>
              <a:avLst/>
              <a:gdLst/>
              <a:ahLst/>
              <a:cxnLst/>
              <a:rect l="l" t="t" r="r" b="b"/>
              <a:pathLst>
                <a:path w="750" h="263" extrusionOk="0">
                  <a:moveTo>
                    <a:pt x="370" y="0"/>
                  </a:moveTo>
                  <a:cubicBezTo>
                    <a:pt x="238" y="0"/>
                    <a:pt x="112" y="45"/>
                    <a:pt x="34" y="80"/>
                  </a:cubicBezTo>
                  <a:cubicBezTo>
                    <a:pt x="0" y="113"/>
                    <a:pt x="0" y="147"/>
                    <a:pt x="16" y="180"/>
                  </a:cubicBezTo>
                  <a:cubicBezTo>
                    <a:pt x="29" y="204"/>
                    <a:pt x="59" y="220"/>
                    <a:pt x="87" y="220"/>
                  </a:cubicBezTo>
                  <a:cubicBezTo>
                    <a:pt x="97" y="220"/>
                    <a:pt x="107" y="218"/>
                    <a:pt x="116" y="213"/>
                  </a:cubicBezTo>
                  <a:cubicBezTo>
                    <a:pt x="116" y="213"/>
                    <a:pt x="234" y="148"/>
                    <a:pt x="370" y="148"/>
                  </a:cubicBezTo>
                  <a:cubicBezTo>
                    <a:pt x="452" y="148"/>
                    <a:pt x="542" y="172"/>
                    <a:pt x="617" y="247"/>
                  </a:cubicBezTo>
                  <a:cubicBezTo>
                    <a:pt x="634" y="263"/>
                    <a:pt x="650" y="263"/>
                    <a:pt x="667" y="263"/>
                  </a:cubicBezTo>
                  <a:cubicBezTo>
                    <a:pt x="683" y="263"/>
                    <a:pt x="701" y="263"/>
                    <a:pt x="717" y="247"/>
                  </a:cubicBezTo>
                  <a:cubicBezTo>
                    <a:pt x="750" y="213"/>
                    <a:pt x="750" y="163"/>
                    <a:pt x="717" y="147"/>
                  </a:cubicBezTo>
                  <a:cubicBezTo>
                    <a:pt x="614" y="36"/>
                    <a:pt x="489"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88;p46">
              <a:extLst>
                <a:ext uri="{FF2B5EF4-FFF2-40B4-BE49-F238E27FC236}">
                  <a16:creationId xmlns:a16="http://schemas.microsoft.com/office/drawing/2014/main" id="{C3631D93-ECBC-9957-D3BC-3197E95DF8F9}"/>
                </a:ext>
              </a:extLst>
            </p:cNvPr>
            <p:cNvSpPr/>
            <p:nvPr/>
          </p:nvSpPr>
          <p:spPr>
            <a:xfrm>
              <a:off x="911996" y="1580760"/>
              <a:ext cx="389130" cy="521293"/>
            </a:xfrm>
            <a:custGeom>
              <a:avLst/>
              <a:gdLst/>
              <a:ahLst/>
              <a:cxnLst/>
              <a:rect l="l" t="t" r="r" b="b"/>
              <a:pathLst>
                <a:path w="11424" h="15304" extrusionOk="0">
                  <a:moveTo>
                    <a:pt x="7342" y="1"/>
                  </a:moveTo>
                  <a:cubicBezTo>
                    <a:pt x="6777" y="1"/>
                    <a:pt x="6219" y="256"/>
                    <a:pt x="5854" y="740"/>
                  </a:cubicBezTo>
                  <a:lnTo>
                    <a:pt x="5470" y="1224"/>
                  </a:lnTo>
                  <a:lnTo>
                    <a:pt x="5103" y="1724"/>
                  </a:lnTo>
                  <a:cubicBezTo>
                    <a:pt x="4970" y="1891"/>
                    <a:pt x="4853" y="2058"/>
                    <a:pt x="4720" y="2240"/>
                  </a:cubicBezTo>
                  <a:cubicBezTo>
                    <a:pt x="4603" y="2407"/>
                    <a:pt x="4469" y="2574"/>
                    <a:pt x="4353" y="2741"/>
                  </a:cubicBezTo>
                  <a:cubicBezTo>
                    <a:pt x="4102" y="3074"/>
                    <a:pt x="3869" y="3408"/>
                    <a:pt x="3620" y="3759"/>
                  </a:cubicBezTo>
                  <a:lnTo>
                    <a:pt x="3269" y="4259"/>
                  </a:lnTo>
                  <a:lnTo>
                    <a:pt x="3219" y="4325"/>
                  </a:lnTo>
                  <a:lnTo>
                    <a:pt x="2902" y="4775"/>
                  </a:lnTo>
                  <a:cubicBezTo>
                    <a:pt x="2786" y="4942"/>
                    <a:pt x="2668" y="5126"/>
                    <a:pt x="2552" y="5293"/>
                  </a:cubicBezTo>
                  <a:lnTo>
                    <a:pt x="2368" y="5559"/>
                  </a:lnTo>
                  <a:lnTo>
                    <a:pt x="2286" y="5675"/>
                  </a:lnTo>
                  <a:lnTo>
                    <a:pt x="2202" y="5826"/>
                  </a:lnTo>
                  <a:cubicBezTo>
                    <a:pt x="1968" y="6160"/>
                    <a:pt x="1735" y="6526"/>
                    <a:pt x="1501" y="6876"/>
                  </a:cubicBezTo>
                  <a:lnTo>
                    <a:pt x="1168" y="7427"/>
                  </a:lnTo>
                  <a:lnTo>
                    <a:pt x="818" y="7977"/>
                  </a:lnTo>
                  <a:cubicBezTo>
                    <a:pt x="768" y="8061"/>
                    <a:pt x="718" y="8161"/>
                    <a:pt x="651" y="8261"/>
                  </a:cubicBezTo>
                  <a:lnTo>
                    <a:pt x="485" y="8543"/>
                  </a:lnTo>
                  <a:lnTo>
                    <a:pt x="451" y="8627"/>
                  </a:lnTo>
                  <a:lnTo>
                    <a:pt x="434" y="8644"/>
                  </a:lnTo>
                  <a:lnTo>
                    <a:pt x="418" y="8661"/>
                  </a:lnTo>
                  <a:lnTo>
                    <a:pt x="385" y="8728"/>
                  </a:lnTo>
                  <a:cubicBezTo>
                    <a:pt x="367" y="8761"/>
                    <a:pt x="351" y="8810"/>
                    <a:pt x="318" y="8861"/>
                  </a:cubicBezTo>
                  <a:cubicBezTo>
                    <a:pt x="318" y="8877"/>
                    <a:pt x="301" y="8894"/>
                    <a:pt x="285" y="8928"/>
                  </a:cubicBezTo>
                  <a:lnTo>
                    <a:pt x="251" y="8994"/>
                  </a:lnTo>
                  <a:lnTo>
                    <a:pt x="201" y="9144"/>
                  </a:lnTo>
                  <a:lnTo>
                    <a:pt x="151" y="9294"/>
                  </a:lnTo>
                  <a:lnTo>
                    <a:pt x="118" y="9377"/>
                  </a:lnTo>
                  <a:cubicBezTo>
                    <a:pt x="118" y="9395"/>
                    <a:pt x="101" y="9428"/>
                    <a:pt x="101" y="9461"/>
                  </a:cubicBezTo>
                  <a:cubicBezTo>
                    <a:pt x="85" y="9511"/>
                    <a:pt x="67" y="9561"/>
                    <a:pt x="51" y="9628"/>
                  </a:cubicBezTo>
                  <a:cubicBezTo>
                    <a:pt x="51" y="9677"/>
                    <a:pt x="34" y="9744"/>
                    <a:pt x="34" y="9795"/>
                  </a:cubicBezTo>
                  <a:cubicBezTo>
                    <a:pt x="18" y="9861"/>
                    <a:pt x="18" y="9911"/>
                    <a:pt x="1" y="9977"/>
                  </a:cubicBezTo>
                  <a:lnTo>
                    <a:pt x="1" y="10162"/>
                  </a:lnTo>
                  <a:lnTo>
                    <a:pt x="1" y="10344"/>
                  </a:lnTo>
                  <a:lnTo>
                    <a:pt x="1" y="10444"/>
                  </a:lnTo>
                  <a:cubicBezTo>
                    <a:pt x="1" y="10478"/>
                    <a:pt x="18" y="10511"/>
                    <a:pt x="18" y="10528"/>
                  </a:cubicBezTo>
                  <a:cubicBezTo>
                    <a:pt x="18" y="10595"/>
                    <a:pt x="34" y="10662"/>
                    <a:pt x="34" y="10728"/>
                  </a:cubicBezTo>
                  <a:cubicBezTo>
                    <a:pt x="51" y="10778"/>
                    <a:pt x="67" y="10845"/>
                    <a:pt x="67" y="10895"/>
                  </a:cubicBezTo>
                  <a:cubicBezTo>
                    <a:pt x="85" y="10929"/>
                    <a:pt x="85" y="10962"/>
                    <a:pt x="101" y="10995"/>
                  </a:cubicBezTo>
                  <a:lnTo>
                    <a:pt x="118" y="11078"/>
                  </a:lnTo>
                  <a:cubicBezTo>
                    <a:pt x="201" y="11311"/>
                    <a:pt x="285" y="11512"/>
                    <a:pt x="401" y="11696"/>
                  </a:cubicBezTo>
                  <a:cubicBezTo>
                    <a:pt x="451" y="11796"/>
                    <a:pt x="501" y="11878"/>
                    <a:pt x="567" y="11962"/>
                  </a:cubicBezTo>
                  <a:cubicBezTo>
                    <a:pt x="585" y="11996"/>
                    <a:pt x="618" y="12045"/>
                    <a:pt x="651" y="12078"/>
                  </a:cubicBezTo>
                  <a:lnTo>
                    <a:pt x="734" y="12179"/>
                  </a:lnTo>
                  <a:cubicBezTo>
                    <a:pt x="968" y="12463"/>
                    <a:pt x="1218" y="12679"/>
                    <a:pt x="1452" y="12863"/>
                  </a:cubicBezTo>
                  <a:cubicBezTo>
                    <a:pt x="1701" y="13030"/>
                    <a:pt x="1935" y="13179"/>
                    <a:pt x="2168" y="13296"/>
                  </a:cubicBezTo>
                  <a:cubicBezTo>
                    <a:pt x="2286" y="13363"/>
                    <a:pt x="2386" y="13430"/>
                    <a:pt x="2502" y="13479"/>
                  </a:cubicBezTo>
                  <a:cubicBezTo>
                    <a:pt x="2619" y="13530"/>
                    <a:pt x="2735" y="13597"/>
                    <a:pt x="2835" y="13646"/>
                  </a:cubicBezTo>
                  <a:cubicBezTo>
                    <a:pt x="3069" y="13746"/>
                    <a:pt x="3286" y="13830"/>
                    <a:pt x="3502" y="13913"/>
                  </a:cubicBezTo>
                  <a:cubicBezTo>
                    <a:pt x="3936" y="14079"/>
                    <a:pt x="4369" y="14213"/>
                    <a:pt x="4803" y="14346"/>
                  </a:cubicBezTo>
                  <a:cubicBezTo>
                    <a:pt x="5220" y="14464"/>
                    <a:pt x="5654" y="14580"/>
                    <a:pt x="6070" y="14664"/>
                  </a:cubicBezTo>
                  <a:cubicBezTo>
                    <a:pt x="6504" y="14764"/>
                    <a:pt x="6921" y="14846"/>
                    <a:pt x="7355" y="14930"/>
                  </a:cubicBezTo>
                  <a:cubicBezTo>
                    <a:pt x="7771" y="14997"/>
                    <a:pt x="8204" y="15064"/>
                    <a:pt x="8622" y="15131"/>
                  </a:cubicBezTo>
                  <a:cubicBezTo>
                    <a:pt x="9056" y="15197"/>
                    <a:pt x="9489" y="15247"/>
                    <a:pt x="9923" y="15297"/>
                  </a:cubicBezTo>
                  <a:cubicBezTo>
                    <a:pt x="9964" y="15301"/>
                    <a:pt x="10006" y="15303"/>
                    <a:pt x="10047" y="15303"/>
                  </a:cubicBezTo>
                  <a:cubicBezTo>
                    <a:pt x="10711" y="15303"/>
                    <a:pt x="11276" y="14805"/>
                    <a:pt x="11339" y="14130"/>
                  </a:cubicBezTo>
                  <a:cubicBezTo>
                    <a:pt x="11423" y="13446"/>
                    <a:pt x="10923" y="12812"/>
                    <a:pt x="10256" y="12712"/>
                  </a:cubicBezTo>
                  <a:lnTo>
                    <a:pt x="10239" y="12712"/>
                  </a:lnTo>
                  <a:cubicBezTo>
                    <a:pt x="9856" y="12645"/>
                    <a:pt x="9472" y="12579"/>
                    <a:pt x="9089" y="12496"/>
                  </a:cubicBezTo>
                  <a:cubicBezTo>
                    <a:pt x="8705" y="12429"/>
                    <a:pt x="8322" y="12329"/>
                    <a:pt x="7938" y="12229"/>
                  </a:cubicBezTo>
                  <a:cubicBezTo>
                    <a:pt x="7555" y="12129"/>
                    <a:pt x="7171" y="12029"/>
                    <a:pt x="6804" y="11912"/>
                  </a:cubicBezTo>
                  <a:cubicBezTo>
                    <a:pt x="6437" y="11796"/>
                    <a:pt x="6070" y="11678"/>
                    <a:pt x="5721" y="11545"/>
                  </a:cubicBezTo>
                  <a:cubicBezTo>
                    <a:pt x="5354" y="11411"/>
                    <a:pt x="5020" y="11262"/>
                    <a:pt x="4687" y="11111"/>
                  </a:cubicBezTo>
                  <a:cubicBezTo>
                    <a:pt x="4536" y="11029"/>
                    <a:pt x="4369" y="10945"/>
                    <a:pt x="4236" y="10862"/>
                  </a:cubicBezTo>
                  <a:cubicBezTo>
                    <a:pt x="4153" y="10829"/>
                    <a:pt x="4086" y="10778"/>
                    <a:pt x="4020" y="10745"/>
                  </a:cubicBezTo>
                  <a:cubicBezTo>
                    <a:pt x="3953" y="10695"/>
                    <a:pt x="3886" y="10644"/>
                    <a:pt x="3836" y="10611"/>
                  </a:cubicBezTo>
                  <a:cubicBezTo>
                    <a:pt x="3736" y="10528"/>
                    <a:pt x="3653" y="10462"/>
                    <a:pt x="3586" y="10395"/>
                  </a:cubicBezTo>
                  <a:cubicBezTo>
                    <a:pt x="3553" y="10378"/>
                    <a:pt x="3536" y="10362"/>
                    <a:pt x="3520" y="10344"/>
                  </a:cubicBezTo>
                  <a:lnTo>
                    <a:pt x="3520" y="10328"/>
                  </a:lnTo>
                  <a:lnTo>
                    <a:pt x="3569" y="10244"/>
                  </a:lnTo>
                  <a:lnTo>
                    <a:pt x="3669" y="10095"/>
                  </a:lnTo>
                  <a:cubicBezTo>
                    <a:pt x="3720" y="10011"/>
                    <a:pt x="3769" y="9944"/>
                    <a:pt x="3836" y="9861"/>
                  </a:cubicBezTo>
                  <a:cubicBezTo>
                    <a:pt x="3936" y="9695"/>
                    <a:pt x="4053" y="9528"/>
                    <a:pt x="4153" y="9361"/>
                  </a:cubicBezTo>
                  <a:lnTo>
                    <a:pt x="4503" y="8877"/>
                  </a:lnTo>
                  <a:cubicBezTo>
                    <a:pt x="4720" y="8543"/>
                    <a:pt x="4954" y="8227"/>
                    <a:pt x="5187" y="7894"/>
                  </a:cubicBezTo>
                  <a:lnTo>
                    <a:pt x="5370" y="7643"/>
                  </a:lnTo>
                  <a:lnTo>
                    <a:pt x="5554" y="7410"/>
                  </a:lnTo>
                  <a:lnTo>
                    <a:pt x="5803" y="7060"/>
                  </a:lnTo>
                  <a:lnTo>
                    <a:pt x="5903" y="6909"/>
                  </a:lnTo>
                  <a:lnTo>
                    <a:pt x="6037" y="6727"/>
                  </a:lnTo>
                  <a:lnTo>
                    <a:pt x="6270" y="6426"/>
                  </a:lnTo>
                  <a:lnTo>
                    <a:pt x="6637" y="5926"/>
                  </a:lnTo>
                  <a:cubicBezTo>
                    <a:pt x="6870" y="5609"/>
                    <a:pt x="7121" y="5275"/>
                    <a:pt x="7355" y="4942"/>
                  </a:cubicBezTo>
                  <a:lnTo>
                    <a:pt x="8822" y="2991"/>
                  </a:lnTo>
                  <a:lnTo>
                    <a:pt x="8822" y="2974"/>
                  </a:lnTo>
                  <a:cubicBezTo>
                    <a:pt x="9438" y="2158"/>
                    <a:pt x="9272" y="991"/>
                    <a:pt x="8455" y="373"/>
                  </a:cubicBezTo>
                  <a:cubicBezTo>
                    <a:pt x="8122" y="122"/>
                    <a:pt x="7730" y="1"/>
                    <a:pt x="7342"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89;p46">
              <a:extLst>
                <a:ext uri="{FF2B5EF4-FFF2-40B4-BE49-F238E27FC236}">
                  <a16:creationId xmlns:a16="http://schemas.microsoft.com/office/drawing/2014/main" id="{5FE37CCB-2B2F-C61A-A459-20046E34D9EC}"/>
                </a:ext>
              </a:extLst>
            </p:cNvPr>
            <p:cNvSpPr/>
            <p:nvPr/>
          </p:nvSpPr>
          <p:spPr>
            <a:xfrm>
              <a:off x="1231780" y="2000995"/>
              <a:ext cx="228934" cy="117720"/>
            </a:xfrm>
            <a:custGeom>
              <a:avLst/>
              <a:gdLst/>
              <a:ahLst/>
              <a:cxnLst/>
              <a:rect l="l" t="t" r="r" b="b"/>
              <a:pathLst>
                <a:path w="6721" h="3456" extrusionOk="0">
                  <a:moveTo>
                    <a:pt x="3471" y="1"/>
                  </a:moveTo>
                  <a:cubicBezTo>
                    <a:pt x="2945" y="1"/>
                    <a:pt x="2355" y="62"/>
                    <a:pt x="2069" y="108"/>
                  </a:cubicBezTo>
                  <a:cubicBezTo>
                    <a:pt x="1735" y="159"/>
                    <a:pt x="1184" y="375"/>
                    <a:pt x="868" y="593"/>
                  </a:cubicBezTo>
                  <a:cubicBezTo>
                    <a:pt x="635" y="759"/>
                    <a:pt x="401" y="975"/>
                    <a:pt x="301" y="1175"/>
                  </a:cubicBezTo>
                  <a:cubicBezTo>
                    <a:pt x="1" y="1809"/>
                    <a:pt x="84" y="2743"/>
                    <a:pt x="417" y="2876"/>
                  </a:cubicBezTo>
                  <a:cubicBezTo>
                    <a:pt x="917" y="3060"/>
                    <a:pt x="2035" y="3210"/>
                    <a:pt x="2435" y="3294"/>
                  </a:cubicBezTo>
                  <a:cubicBezTo>
                    <a:pt x="2693" y="3347"/>
                    <a:pt x="3888" y="3456"/>
                    <a:pt x="4677" y="3456"/>
                  </a:cubicBezTo>
                  <a:cubicBezTo>
                    <a:pt x="5115" y="3456"/>
                    <a:pt x="5428" y="3422"/>
                    <a:pt x="5386" y="3327"/>
                  </a:cubicBezTo>
                  <a:cubicBezTo>
                    <a:pt x="5270" y="3043"/>
                    <a:pt x="4019" y="2843"/>
                    <a:pt x="4019" y="2843"/>
                  </a:cubicBezTo>
                  <a:lnTo>
                    <a:pt x="4019" y="2843"/>
                  </a:lnTo>
                  <a:cubicBezTo>
                    <a:pt x="4019" y="2843"/>
                    <a:pt x="4076" y="2844"/>
                    <a:pt x="4172" y="2844"/>
                  </a:cubicBezTo>
                  <a:cubicBezTo>
                    <a:pt x="4651" y="2844"/>
                    <a:pt x="6089" y="2821"/>
                    <a:pt x="6104" y="2543"/>
                  </a:cubicBezTo>
                  <a:cubicBezTo>
                    <a:pt x="6120" y="2227"/>
                    <a:pt x="4186" y="2193"/>
                    <a:pt x="4186" y="2193"/>
                  </a:cubicBezTo>
                  <a:cubicBezTo>
                    <a:pt x="4186" y="2193"/>
                    <a:pt x="6720" y="2043"/>
                    <a:pt x="6520" y="1626"/>
                  </a:cubicBezTo>
                  <a:cubicBezTo>
                    <a:pt x="6465" y="1517"/>
                    <a:pt x="5756" y="1492"/>
                    <a:pt x="5125" y="1492"/>
                  </a:cubicBezTo>
                  <a:cubicBezTo>
                    <a:pt x="4604" y="1492"/>
                    <a:pt x="4136" y="1509"/>
                    <a:pt x="4136" y="1509"/>
                  </a:cubicBezTo>
                  <a:cubicBezTo>
                    <a:pt x="4553" y="1426"/>
                    <a:pt x="6253" y="1109"/>
                    <a:pt x="6020" y="859"/>
                  </a:cubicBezTo>
                  <a:cubicBezTo>
                    <a:pt x="5943" y="783"/>
                    <a:pt x="5609" y="756"/>
                    <a:pt x="5182" y="756"/>
                  </a:cubicBezTo>
                  <a:cubicBezTo>
                    <a:pt x="4214" y="756"/>
                    <a:pt x="2769" y="893"/>
                    <a:pt x="2769" y="893"/>
                  </a:cubicBezTo>
                  <a:cubicBezTo>
                    <a:pt x="2769" y="893"/>
                    <a:pt x="2918" y="759"/>
                    <a:pt x="3185" y="709"/>
                  </a:cubicBezTo>
                  <a:cubicBezTo>
                    <a:pt x="3452" y="659"/>
                    <a:pt x="4753" y="442"/>
                    <a:pt x="4419" y="159"/>
                  </a:cubicBezTo>
                  <a:cubicBezTo>
                    <a:pt x="4271" y="40"/>
                    <a:pt x="3892" y="1"/>
                    <a:pt x="3471"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90;p46">
              <a:extLst>
                <a:ext uri="{FF2B5EF4-FFF2-40B4-BE49-F238E27FC236}">
                  <a16:creationId xmlns:a16="http://schemas.microsoft.com/office/drawing/2014/main" id="{026EA43C-B5D9-8B90-96A3-40589FE56050}"/>
                </a:ext>
              </a:extLst>
            </p:cNvPr>
            <p:cNvSpPr/>
            <p:nvPr/>
          </p:nvSpPr>
          <p:spPr>
            <a:xfrm>
              <a:off x="1207357" y="2006445"/>
              <a:ext cx="41522" cy="94149"/>
            </a:xfrm>
            <a:custGeom>
              <a:avLst/>
              <a:gdLst/>
              <a:ahLst/>
              <a:cxnLst/>
              <a:rect l="l" t="t" r="r" b="b"/>
              <a:pathLst>
                <a:path w="1219" h="2764" extrusionOk="0">
                  <a:moveTo>
                    <a:pt x="676" y="0"/>
                  </a:moveTo>
                  <a:cubicBezTo>
                    <a:pt x="613" y="0"/>
                    <a:pt x="550" y="6"/>
                    <a:pt x="485" y="15"/>
                  </a:cubicBezTo>
                  <a:cubicBezTo>
                    <a:pt x="567" y="1549"/>
                    <a:pt x="0" y="2650"/>
                    <a:pt x="0" y="2650"/>
                  </a:cubicBezTo>
                  <a:cubicBezTo>
                    <a:pt x="138" y="2718"/>
                    <a:pt x="307" y="2764"/>
                    <a:pt x="459" y="2764"/>
                  </a:cubicBezTo>
                  <a:cubicBezTo>
                    <a:pt x="528" y="2764"/>
                    <a:pt x="594" y="2754"/>
                    <a:pt x="651" y="2734"/>
                  </a:cubicBezTo>
                  <a:cubicBezTo>
                    <a:pt x="1218" y="1649"/>
                    <a:pt x="1134" y="132"/>
                    <a:pt x="1134" y="132"/>
                  </a:cubicBezTo>
                  <a:cubicBezTo>
                    <a:pt x="990" y="36"/>
                    <a:pt x="837"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91;p46">
              <a:extLst>
                <a:ext uri="{FF2B5EF4-FFF2-40B4-BE49-F238E27FC236}">
                  <a16:creationId xmlns:a16="http://schemas.microsoft.com/office/drawing/2014/main" id="{7A58DEF4-2445-6D05-3A97-C2EC40991D37}"/>
                </a:ext>
              </a:extLst>
            </p:cNvPr>
            <p:cNvSpPr/>
            <p:nvPr/>
          </p:nvSpPr>
          <p:spPr>
            <a:xfrm>
              <a:off x="1201668" y="2024634"/>
              <a:ext cx="60836" cy="56646"/>
            </a:xfrm>
            <a:custGeom>
              <a:avLst/>
              <a:gdLst/>
              <a:ahLst/>
              <a:cxnLst/>
              <a:rect l="l" t="t" r="r" b="b"/>
              <a:pathLst>
                <a:path w="1786" h="1663" extrusionOk="0">
                  <a:moveTo>
                    <a:pt x="897" y="1"/>
                  </a:moveTo>
                  <a:cubicBezTo>
                    <a:pt x="496" y="1"/>
                    <a:pt x="158" y="282"/>
                    <a:pt x="85" y="682"/>
                  </a:cubicBezTo>
                  <a:cubicBezTo>
                    <a:pt x="1" y="1132"/>
                    <a:pt x="285" y="1566"/>
                    <a:pt x="752" y="1649"/>
                  </a:cubicBezTo>
                  <a:cubicBezTo>
                    <a:pt x="803" y="1658"/>
                    <a:pt x="853" y="1663"/>
                    <a:pt x="903" y="1663"/>
                  </a:cubicBezTo>
                  <a:cubicBezTo>
                    <a:pt x="1295" y="1663"/>
                    <a:pt x="1644" y="1382"/>
                    <a:pt x="1719" y="982"/>
                  </a:cubicBezTo>
                  <a:cubicBezTo>
                    <a:pt x="1785" y="532"/>
                    <a:pt x="1501" y="99"/>
                    <a:pt x="1052" y="15"/>
                  </a:cubicBezTo>
                  <a:cubicBezTo>
                    <a:pt x="1000" y="5"/>
                    <a:pt x="948"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92;p46">
              <a:extLst>
                <a:ext uri="{FF2B5EF4-FFF2-40B4-BE49-F238E27FC236}">
                  <a16:creationId xmlns:a16="http://schemas.microsoft.com/office/drawing/2014/main" id="{0882EA56-3576-E5D9-C134-83B958EC8EC6}"/>
                </a:ext>
              </a:extLst>
            </p:cNvPr>
            <p:cNvSpPr/>
            <p:nvPr/>
          </p:nvSpPr>
          <p:spPr>
            <a:xfrm>
              <a:off x="1210218" y="2032673"/>
              <a:ext cx="43736" cy="40603"/>
            </a:xfrm>
            <a:custGeom>
              <a:avLst/>
              <a:gdLst/>
              <a:ahLst/>
              <a:cxnLst/>
              <a:rect l="l" t="t" r="r" b="b"/>
              <a:pathLst>
                <a:path w="1284" h="1192" extrusionOk="0">
                  <a:moveTo>
                    <a:pt x="635" y="0"/>
                  </a:moveTo>
                  <a:cubicBezTo>
                    <a:pt x="360" y="0"/>
                    <a:pt x="108" y="203"/>
                    <a:pt x="50" y="496"/>
                  </a:cubicBezTo>
                  <a:cubicBezTo>
                    <a:pt x="0" y="812"/>
                    <a:pt x="216" y="1130"/>
                    <a:pt x="534" y="1179"/>
                  </a:cubicBezTo>
                  <a:cubicBezTo>
                    <a:pt x="575" y="1187"/>
                    <a:pt x="615" y="1191"/>
                    <a:pt x="655" y="1191"/>
                  </a:cubicBezTo>
                  <a:cubicBezTo>
                    <a:pt x="938" y="1191"/>
                    <a:pt x="1176" y="991"/>
                    <a:pt x="1234" y="712"/>
                  </a:cubicBezTo>
                  <a:cubicBezTo>
                    <a:pt x="1284" y="379"/>
                    <a:pt x="1068" y="63"/>
                    <a:pt x="750" y="12"/>
                  </a:cubicBezTo>
                  <a:cubicBezTo>
                    <a:pt x="712" y="4"/>
                    <a:pt x="673"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93;p46">
              <a:extLst>
                <a:ext uri="{FF2B5EF4-FFF2-40B4-BE49-F238E27FC236}">
                  <a16:creationId xmlns:a16="http://schemas.microsoft.com/office/drawing/2014/main" id="{8DA09800-3ED5-BCB7-1116-4B37A0A5886F}"/>
                </a:ext>
              </a:extLst>
            </p:cNvPr>
            <p:cNvSpPr/>
            <p:nvPr/>
          </p:nvSpPr>
          <p:spPr>
            <a:xfrm>
              <a:off x="1013095" y="1572312"/>
              <a:ext cx="227231" cy="234725"/>
            </a:xfrm>
            <a:custGeom>
              <a:avLst/>
              <a:gdLst/>
              <a:ahLst/>
              <a:cxnLst/>
              <a:rect l="l" t="t" r="r" b="b"/>
              <a:pathLst>
                <a:path w="6671" h="6891" extrusionOk="0">
                  <a:moveTo>
                    <a:pt x="4501" y="1"/>
                  </a:moveTo>
                  <a:cubicBezTo>
                    <a:pt x="4073" y="1"/>
                    <a:pt x="3634" y="127"/>
                    <a:pt x="3235" y="405"/>
                  </a:cubicBezTo>
                  <a:cubicBezTo>
                    <a:pt x="2902" y="638"/>
                    <a:pt x="2535" y="972"/>
                    <a:pt x="2168" y="1421"/>
                  </a:cubicBezTo>
                  <a:cubicBezTo>
                    <a:pt x="534" y="3440"/>
                    <a:pt x="1" y="4073"/>
                    <a:pt x="1" y="4073"/>
                  </a:cubicBezTo>
                  <a:lnTo>
                    <a:pt x="3586" y="6891"/>
                  </a:lnTo>
                  <a:cubicBezTo>
                    <a:pt x="3586" y="6891"/>
                    <a:pt x="6670" y="3673"/>
                    <a:pt x="6670" y="2172"/>
                  </a:cubicBezTo>
                  <a:lnTo>
                    <a:pt x="6670" y="2106"/>
                  </a:lnTo>
                  <a:cubicBezTo>
                    <a:pt x="6646" y="853"/>
                    <a:pt x="5613" y="1"/>
                    <a:pt x="4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094;p46">
              <a:extLst>
                <a:ext uri="{FF2B5EF4-FFF2-40B4-BE49-F238E27FC236}">
                  <a16:creationId xmlns:a16="http://schemas.microsoft.com/office/drawing/2014/main" id="{4452B091-656F-42B1-A53A-46C64776384F}"/>
                </a:ext>
              </a:extLst>
            </p:cNvPr>
            <p:cNvSpPr/>
            <p:nvPr/>
          </p:nvSpPr>
          <p:spPr>
            <a:xfrm>
              <a:off x="1124413" y="1682233"/>
              <a:ext cx="109102" cy="135637"/>
            </a:xfrm>
            <a:custGeom>
              <a:avLst/>
              <a:gdLst/>
              <a:ahLst/>
              <a:cxnLst/>
              <a:rect l="l" t="t" r="r" b="b"/>
              <a:pathLst>
                <a:path w="3203" h="3982" extrusionOk="0">
                  <a:moveTo>
                    <a:pt x="3106" y="1"/>
                  </a:moveTo>
                  <a:cubicBezTo>
                    <a:pt x="3083" y="1"/>
                    <a:pt x="3062" y="9"/>
                    <a:pt x="3053" y="28"/>
                  </a:cubicBezTo>
                  <a:cubicBezTo>
                    <a:pt x="3036" y="62"/>
                    <a:pt x="968" y="3097"/>
                    <a:pt x="34" y="3848"/>
                  </a:cubicBezTo>
                  <a:cubicBezTo>
                    <a:pt x="1" y="3864"/>
                    <a:pt x="1" y="3914"/>
                    <a:pt x="34" y="3948"/>
                  </a:cubicBezTo>
                  <a:cubicBezTo>
                    <a:pt x="34" y="3964"/>
                    <a:pt x="52" y="3981"/>
                    <a:pt x="68" y="3981"/>
                  </a:cubicBezTo>
                  <a:cubicBezTo>
                    <a:pt x="101" y="3981"/>
                    <a:pt x="118" y="3981"/>
                    <a:pt x="134" y="3964"/>
                  </a:cubicBezTo>
                  <a:cubicBezTo>
                    <a:pt x="1085" y="3197"/>
                    <a:pt x="3086" y="246"/>
                    <a:pt x="3169" y="113"/>
                  </a:cubicBezTo>
                  <a:cubicBezTo>
                    <a:pt x="3202" y="79"/>
                    <a:pt x="3186" y="46"/>
                    <a:pt x="3153" y="12"/>
                  </a:cubicBezTo>
                  <a:cubicBezTo>
                    <a:pt x="3139" y="5"/>
                    <a:pt x="3122" y="1"/>
                    <a:pt x="3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095;p46">
              <a:extLst>
                <a:ext uri="{FF2B5EF4-FFF2-40B4-BE49-F238E27FC236}">
                  <a16:creationId xmlns:a16="http://schemas.microsoft.com/office/drawing/2014/main" id="{5E33DFA5-43C4-E6DF-0397-5521D456E73F}"/>
                </a:ext>
              </a:extLst>
            </p:cNvPr>
            <p:cNvSpPr/>
            <p:nvPr/>
          </p:nvSpPr>
          <p:spPr>
            <a:xfrm>
              <a:off x="1204529" y="1704613"/>
              <a:ext cx="37537" cy="15567"/>
            </a:xfrm>
            <a:custGeom>
              <a:avLst/>
              <a:gdLst/>
              <a:ahLst/>
              <a:cxnLst/>
              <a:rect l="l" t="t" r="r" b="b"/>
              <a:pathLst>
                <a:path w="1102" h="457" extrusionOk="0">
                  <a:moveTo>
                    <a:pt x="1020" y="1"/>
                  </a:moveTo>
                  <a:cubicBezTo>
                    <a:pt x="1013" y="1"/>
                    <a:pt x="1007" y="2"/>
                    <a:pt x="1001" y="5"/>
                  </a:cubicBezTo>
                  <a:lnTo>
                    <a:pt x="67" y="305"/>
                  </a:lnTo>
                  <a:cubicBezTo>
                    <a:pt x="34" y="323"/>
                    <a:pt x="1" y="372"/>
                    <a:pt x="17" y="405"/>
                  </a:cubicBezTo>
                  <a:cubicBezTo>
                    <a:pt x="34" y="439"/>
                    <a:pt x="50" y="456"/>
                    <a:pt x="83" y="456"/>
                  </a:cubicBezTo>
                  <a:lnTo>
                    <a:pt x="117" y="456"/>
                  </a:lnTo>
                  <a:lnTo>
                    <a:pt x="1050" y="139"/>
                  </a:lnTo>
                  <a:cubicBezTo>
                    <a:pt x="1084" y="139"/>
                    <a:pt x="1101" y="89"/>
                    <a:pt x="1101" y="56"/>
                  </a:cubicBezTo>
                  <a:cubicBezTo>
                    <a:pt x="1087" y="28"/>
                    <a:pt x="1051"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096;p46">
              <a:extLst>
                <a:ext uri="{FF2B5EF4-FFF2-40B4-BE49-F238E27FC236}">
                  <a16:creationId xmlns:a16="http://schemas.microsoft.com/office/drawing/2014/main" id="{E26D142B-634F-E6E7-D345-F275BBA3372A}"/>
                </a:ext>
              </a:extLst>
            </p:cNvPr>
            <p:cNvSpPr/>
            <p:nvPr/>
          </p:nvSpPr>
          <p:spPr>
            <a:xfrm>
              <a:off x="964248" y="1913078"/>
              <a:ext cx="69930" cy="41079"/>
            </a:xfrm>
            <a:custGeom>
              <a:avLst/>
              <a:gdLst/>
              <a:ahLst/>
              <a:cxnLst/>
              <a:rect l="l" t="t" r="r" b="b"/>
              <a:pathLst>
                <a:path w="2053" h="1206" extrusionOk="0">
                  <a:moveTo>
                    <a:pt x="725" y="1"/>
                  </a:moveTo>
                  <a:cubicBezTo>
                    <a:pt x="689" y="1"/>
                    <a:pt x="665" y="28"/>
                    <a:pt x="652" y="55"/>
                  </a:cubicBezTo>
                  <a:cubicBezTo>
                    <a:pt x="652" y="88"/>
                    <a:pt x="668" y="139"/>
                    <a:pt x="701" y="139"/>
                  </a:cubicBezTo>
                  <a:cubicBezTo>
                    <a:pt x="718" y="139"/>
                    <a:pt x="1335" y="322"/>
                    <a:pt x="1668" y="522"/>
                  </a:cubicBezTo>
                  <a:cubicBezTo>
                    <a:pt x="1168" y="572"/>
                    <a:pt x="467" y="722"/>
                    <a:pt x="34" y="1089"/>
                  </a:cubicBezTo>
                  <a:cubicBezTo>
                    <a:pt x="1" y="1106"/>
                    <a:pt x="1" y="1155"/>
                    <a:pt x="18" y="1189"/>
                  </a:cubicBezTo>
                  <a:cubicBezTo>
                    <a:pt x="34" y="1206"/>
                    <a:pt x="51" y="1206"/>
                    <a:pt x="67" y="1206"/>
                  </a:cubicBezTo>
                  <a:cubicBezTo>
                    <a:pt x="85" y="1206"/>
                    <a:pt x="101" y="1206"/>
                    <a:pt x="118" y="1189"/>
                  </a:cubicBezTo>
                  <a:cubicBezTo>
                    <a:pt x="634" y="772"/>
                    <a:pt x="1585" y="672"/>
                    <a:pt x="2052" y="639"/>
                  </a:cubicBezTo>
                  <a:cubicBezTo>
                    <a:pt x="2019" y="622"/>
                    <a:pt x="2002" y="606"/>
                    <a:pt x="1986" y="588"/>
                  </a:cubicBezTo>
                  <a:lnTo>
                    <a:pt x="1986" y="572"/>
                  </a:lnTo>
                  <a:lnTo>
                    <a:pt x="2035" y="488"/>
                  </a:lnTo>
                  <a:cubicBezTo>
                    <a:pt x="2002" y="488"/>
                    <a:pt x="1952" y="506"/>
                    <a:pt x="1901" y="506"/>
                  </a:cubicBezTo>
                  <a:cubicBezTo>
                    <a:pt x="1585" y="239"/>
                    <a:pt x="785" y="21"/>
                    <a:pt x="752" y="5"/>
                  </a:cubicBezTo>
                  <a:cubicBezTo>
                    <a:pt x="742" y="2"/>
                    <a:pt x="733" y="1"/>
                    <a:pt x="725"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097;p46">
              <a:extLst>
                <a:ext uri="{FF2B5EF4-FFF2-40B4-BE49-F238E27FC236}">
                  <a16:creationId xmlns:a16="http://schemas.microsoft.com/office/drawing/2014/main" id="{2195C3D4-8DA1-6C25-14D2-A6B54CEBDD26}"/>
                </a:ext>
              </a:extLst>
            </p:cNvPr>
            <p:cNvSpPr/>
            <p:nvPr/>
          </p:nvSpPr>
          <p:spPr>
            <a:xfrm>
              <a:off x="2541573" y="3401902"/>
              <a:ext cx="89789" cy="63663"/>
            </a:xfrm>
            <a:custGeom>
              <a:avLst/>
              <a:gdLst/>
              <a:ahLst/>
              <a:cxnLst/>
              <a:rect l="l" t="t" r="r" b="b"/>
              <a:pathLst>
                <a:path w="2636" h="1869" extrusionOk="0">
                  <a:moveTo>
                    <a:pt x="1" y="1"/>
                  </a:moveTo>
                  <a:lnTo>
                    <a:pt x="134" y="1868"/>
                  </a:lnTo>
                  <a:lnTo>
                    <a:pt x="2402" y="1868"/>
                  </a:lnTo>
                  <a:lnTo>
                    <a:pt x="2635" y="85"/>
                  </a:lnTo>
                  <a:lnTo>
                    <a:pt x="1"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098;p46">
              <a:extLst>
                <a:ext uri="{FF2B5EF4-FFF2-40B4-BE49-F238E27FC236}">
                  <a16:creationId xmlns:a16="http://schemas.microsoft.com/office/drawing/2014/main" id="{B8BEFBA2-F1CE-BBDC-E847-C22DCCC0EFE2}"/>
                </a:ext>
              </a:extLst>
            </p:cNvPr>
            <p:cNvSpPr/>
            <p:nvPr/>
          </p:nvSpPr>
          <p:spPr>
            <a:xfrm>
              <a:off x="2336514" y="3392841"/>
              <a:ext cx="86962" cy="72723"/>
            </a:xfrm>
            <a:custGeom>
              <a:avLst/>
              <a:gdLst/>
              <a:ahLst/>
              <a:cxnLst/>
              <a:rect l="l" t="t" r="r" b="b"/>
              <a:pathLst>
                <a:path w="2553" h="2135" extrusionOk="0">
                  <a:moveTo>
                    <a:pt x="85" y="0"/>
                  </a:moveTo>
                  <a:lnTo>
                    <a:pt x="1" y="2134"/>
                  </a:lnTo>
                  <a:lnTo>
                    <a:pt x="2286" y="2134"/>
                  </a:lnTo>
                  <a:lnTo>
                    <a:pt x="2552" y="67"/>
                  </a:lnTo>
                  <a:lnTo>
                    <a:pt x="85"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099;p46">
              <a:extLst>
                <a:ext uri="{FF2B5EF4-FFF2-40B4-BE49-F238E27FC236}">
                  <a16:creationId xmlns:a16="http://schemas.microsoft.com/office/drawing/2014/main" id="{4F19E866-E27A-D686-B1EF-A23C9D7FA8E8}"/>
                </a:ext>
              </a:extLst>
            </p:cNvPr>
            <p:cNvSpPr/>
            <p:nvPr/>
          </p:nvSpPr>
          <p:spPr>
            <a:xfrm>
              <a:off x="2140583" y="3444208"/>
              <a:ext cx="303872" cy="144050"/>
            </a:xfrm>
            <a:custGeom>
              <a:avLst/>
              <a:gdLst/>
              <a:ahLst/>
              <a:cxnLst/>
              <a:rect l="l" t="t" r="r" b="b"/>
              <a:pathLst>
                <a:path w="8921" h="4229" extrusionOk="0">
                  <a:moveTo>
                    <a:pt x="5829" y="1"/>
                  </a:moveTo>
                  <a:cubicBezTo>
                    <a:pt x="5723" y="1"/>
                    <a:pt x="5625" y="27"/>
                    <a:pt x="5536" y="93"/>
                  </a:cubicBezTo>
                  <a:cubicBezTo>
                    <a:pt x="5536" y="93"/>
                    <a:pt x="5286" y="260"/>
                    <a:pt x="4603" y="877"/>
                  </a:cubicBezTo>
                  <a:cubicBezTo>
                    <a:pt x="3918" y="1493"/>
                    <a:pt x="2768" y="1911"/>
                    <a:pt x="1768" y="2327"/>
                  </a:cubicBezTo>
                  <a:cubicBezTo>
                    <a:pt x="483" y="2861"/>
                    <a:pt x="134" y="3394"/>
                    <a:pt x="50" y="3761"/>
                  </a:cubicBezTo>
                  <a:cubicBezTo>
                    <a:pt x="0" y="4045"/>
                    <a:pt x="134" y="4228"/>
                    <a:pt x="134" y="4228"/>
                  </a:cubicBezTo>
                  <a:lnTo>
                    <a:pt x="8754" y="4228"/>
                  </a:lnTo>
                  <a:cubicBezTo>
                    <a:pt x="8821" y="4112"/>
                    <a:pt x="8854" y="3961"/>
                    <a:pt x="8871" y="3761"/>
                  </a:cubicBezTo>
                  <a:cubicBezTo>
                    <a:pt x="8921" y="3028"/>
                    <a:pt x="8687" y="1860"/>
                    <a:pt x="8571" y="1127"/>
                  </a:cubicBezTo>
                  <a:cubicBezTo>
                    <a:pt x="8554" y="1044"/>
                    <a:pt x="8538" y="960"/>
                    <a:pt x="8538" y="893"/>
                  </a:cubicBezTo>
                  <a:cubicBezTo>
                    <a:pt x="8520" y="760"/>
                    <a:pt x="8504" y="660"/>
                    <a:pt x="8504" y="593"/>
                  </a:cubicBezTo>
                  <a:cubicBezTo>
                    <a:pt x="8504" y="143"/>
                    <a:pt x="8213" y="87"/>
                    <a:pt x="8068" y="87"/>
                  </a:cubicBezTo>
                  <a:cubicBezTo>
                    <a:pt x="8019" y="87"/>
                    <a:pt x="7987" y="93"/>
                    <a:pt x="7987" y="93"/>
                  </a:cubicBezTo>
                  <a:cubicBezTo>
                    <a:pt x="7757" y="314"/>
                    <a:pt x="7520" y="391"/>
                    <a:pt x="7285" y="391"/>
                  </a:cubicBezTo>
                  <a:cubicBezTo>
                    <a:pt x="6755" y="391"/>
                    <a:pt x="6236" y="1"/>
                    <a:pt x="5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00;p46">
              <a:extLst>
                <a:ext uri="{FF2B5EF4-FFF2-40B4-BE49-F238E27FC236}">
                  <a16:creationId xmlns:a16="http://schemas.microsoft.com/office/drawing/2014/main" id="{2447D327-78F9-5139-DEE5-B79E89E391A3}"/>
                </a:ext>
              </a:extLst>
            </p:cNvPr>
            <p:cNvSpPr/>
            <p:nvPr/>
          </p:nvSpPr>
          <p:spPr>
            <a:xfrm>
              <a:off x="2140583" y="3572319"/>
              <a:ext cx="302203" cy="15941"/>
            </a:xfrm>
            <a:custGeom>
              <a:avLst/>
              <a:gdLst/>
              <a:ahLst/>
              <a:cxnLst/>
              <a:rect l="l" t="t" r="r" b="b"/>
              <a:pathLst>
                <a:path w="8872" h="468" extrusionOk="0">
                  <a:moveTo>
                    <a:pt x="50" y="0"/>
                  </a:moveTo>
                  <a:cubicBezTo>
                    <a:pt x="0" y="284"/>
                    <a:pt x="134" y="467"/>
                    <a:pt x="134" y="467"/>
                  </a:cubicBezTo>
                  <a:lnTo>
                    <a:pt x="8754" y="467"/>
                  </a:lnTo>
                  <a:cubicBezTo>
                    <a:pt x="8821" y="351"/>
                    <a:pt x="8854" y="200"/>
                    <a:pt x="8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01;p46">
              <a:extLst>
                <a:ext uri="{FF2B5EF4-FFF2-40B4-BE49-F238E27FC236}">
                  <a16:creationId xmlns:a16="http://schemas.microsoft.com/office/drawing/2014/main" id="{6907FDB1-CDA9-0E4C-91B9-5AE8B29F1512}"/>
                </a:ext>
              </a:extLst>
            </p:cNvPr>
            <p:cNvSpPr/>
            <p:nvPr/>
          </p:nvSpPr>
          <p:spPr>
            <a:xfrm>
              <a:off x="2296217" y="3449999"/>
              <a:ext cx="28987" cy="28953"/>
            </a:xfrm>
            <a:custGeom>
              <a:avLst/>
              <a:gdLst/>
              <a:ahLst/>
              <a:cxnLst/>
              <a:rect l="l" t="t" r="r" b="b"/>
              <a:pathLst>
                <a:path w="851" h="850" extrusionOk="0">
                  <a:moveTo>
                    <a:pt x="473" y="1"/>
                  </a:moveTo>
                  <a:cubicBezTo>
                    <a:pt x="435" y="1"/>
                    <a:pt x="394" y="8"/>
                    <a:pt x="350" y="23"/>
                  </a:cubicBezTo>
                  <a:cubicBezTo>
                    <a:pt x="0" y="140"/>
                    <a:pt x="34" y="707"/>
                    <a:pt x="34" y="707"/>
                  </a:cubicBezTo>
                  <a:cubicBezTo>
                    <a:pt x="34" y="707"/>
                    <a:pt x="93" y="850"/>
                    <a:pt x="237" y="850"/>
                  </a:cubicBezTo>
                  <a:cubicBezTo>
                    <a:pt x="367" y="850"/>
                    <a:pt x="565" y="733"/>
                    <a:pt x="850" y="290"/>
                  </a:cubicBezTo>
                  <a:cubicBezTo>
                    <a:pt x="850" y="290"/>
                    <a:pt x="724" y="1"/>
                    <a:pt x="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02;p46">
              <a:extLst>
                <a:ext uri="{FF2B5EF4-FFF2-40B4-BE49-F238E27FC236}">
                  <a16:creationId xmlns:a16="http://schemas.microsoft.com/office/drawing/2014/main" id="{45889F70-7D27-5962-941D-3AA4C0FA0336}"/>
                </a:ext>
              </a:extLst>
            </p:cNvPr>
            <p:cNvSpPr/>
            <p:nvPr/>
          </p:nvSpPr>
          <p:spPr>
            <a:xfrm>
              <a:off x="2305857" y="3465633"/>
              <a:ext cx="27284" cy="51639"/>
            </a:xfrm>
            <a:custGeom>
              <a:avLst/>
              <a:gdLst/>
              <a:ahLst/>
              <a:cxnLst/>
              <a:rect l="l" t="t" r="r" b="b"/>
              <a:pathLst>
                <a:path w="801" h="1516" extrusionOk="0">
                  <a:moveTo>
                    <a:pt x="162" y="1"/>
                  </a:moveTo>
                  <a:cubicBezTo>
                    <a:pt x="120" y="1"/>
                    <a:pt x="79" y="19"/>
                    <a:pt x="51" y="48"/>
                  </a:cubicBezTo>
                  <a:cubicBezTo>
                    <a:pt x="0" y="115"/>
                    <a:pt x="0" y="197"/>
                    <a:pt x="67" y="248"/>
                  </a:cubicBezTo>
                  <a:cubicBezTo>
                    <a:pt x="84" y="264"/>
                    <a:pt x="518" y="664"/>
                    <a:pt x="518" y="1382"/>
                  </a:cubicBezTo>
                  <a:cubicBezTo>
                    <a:pt x="518" y="1465"/>
                    <a:pt x="584" y="1515"/>
                    <a:pt x="667" y="1515"/>
                  </a:cubicBezTo>
                  <a:cubicBezTo>
                    <a:pt x="751" y="1515"/>
                    <a:pt x="800" y="1465"/>
                    <a:pt x="800" y="1382"/>
                  </a:cubicBezTo>
                  <a:cubicBezTo>
                    <a:pt x="800" y="515"/>
                    <a:pt x="267" y="64"/>
                    <a:pt x="251" y="31"/>
                  </a:cubicBezTo>
                  <a:cubicBezTo>
                    <a:pt x="223" y="10"/>
                    <a:pt x="19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03;p46">
              <a:extLst>
                <a:ext uri="{FF2B5EF4-FFF2-40B4-BE49-F238E27FC236}">
                  <a16:creationId xmlns:a16="http://schemas.microsoft.com/office/drawing/2014/main" id="{6E0163E9-51AB-071E-8519-A002CA25581B}"/>
                </a:ext>
              </a:extLst>
            </p:cNvPr>
            <p:cNvSpPr/>
            <p:nvPr/>
          </p:nvSpPr>
          <p:spPr>
            <a:xfrm>
              <a:off x="2262120" y="3462602"/>
              <a:ext cx="48301" cy="16588"/>
            </a:xfrm>
            <a:custGeom>
              <a:avLst/>
              <a:gdLst/>
              <a:ahLst/>
              <a:cxnLst/>
              <a:rect l="l" t="t" r="r" b="b"/>
              <a:pathLst>
                <a:path w="1418" h="487" extrusionOk="0">
                  <a:moveTo>
                    <a:pt x="1075" y="0"/>
                  </a:moveTo>
                  <a:cubicBezTo>
                    <a:pt x="797" y="0"/>
                    <a:pt x="301" y="28"/>
                    <a:pt x="67" y="237"/>
                  </a:cubicBezTo>
                  <a:cubicBezTo>
                    <a:pt x="1" y="304"/>
                    <a:pt x="1" y="387"/>
                    <a:pt x="50" y="437"/>
                  </a:cubicBezTo>
                  <a:cubicBezTo>
                    <a:pt x="84" y="471"/>
                    <a:pt x="117" y="487"/>
                    <a:pt x="150" y="487"/>
                  </a:cubicBezTo>
                  <a:cubicBezTo>
                    <a:pt x="201" y="487"/>
                    <a:pt x="234" y="487"/>
                    <a:pt x="250" y="453"/>
                  </a:cubicBezTo>
                  <a:cubicBezTo>
                    <a:pt x="407" y="326"/>
                    <a:pt x="818" y="283"/>
                    <a:pt x="1111" y="283"/>
                  </a:cubicBezTo>
                  <a:cubicBezTo>
                    <a:pt x="1162" y="283"/>
                    <a:pt x="1209" y="284"/>
                    <a:pt x="1251" y="286"/>
                  </a:cubicBezTo>
                  <a:cubicBezTo>
                    <a:pt x="1335" y="286"/>
                    <a:pt x="1401" y="237"/>
                    <a:pt x="1401" y="153"/>
                  </a:cubicBezTo>
                  <a:cubicBezTo>
                    <a:pt x="1417" y="70"/>
                    <a:pt x="1351" y="4"/>
                    <a:pt x="1268" y="4"/>
                  </a:cubicBezTo>
                  <a:cubicBezTo>
                    <a:pt x="1246" y="4"/>
                    <a:pt x="1174"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04;p46">
              <a:extLst>
                <a:ext uri="{FF2B5EF4-FFF2-40B4-BE49-F238E27FC236}">
                  <a16:creationId xmlns:a16="http://schemas.microsoft.com/office/drawing/2014/main" id="{F1DAE96F-9304-EC14-75ED-5FC2E9D551C9}"/>
                </a:ext>
              </a:extLst>
            </p:cNvPr>
            <p:cNvSpPr/>
            <p:nvPr/>
          </p:nvSpPr>
          <p:spPr>
            <a:xfrm>
              <a:off x="2307560" y="3434295"/>
              <a:ext cx="68738" cy="42067"/>
            </a:xfrm>
            <a:custGeom>
              <a:avLst/>
              <a:gdLst/>
              <a:ahLst/>
              <a:cxnLst/>
              <a:rect l="l" t="t" r="r" b="b"/>
              <a:pathLst>
                <a:path w="2018" h="1235" extrusionOk="0">
                  <a:moveTo>
                    <a:pt x="1401" y="301"/>
                  </a:moveTo>
                  <a:cubicBezTo>
                    <a:pt x="1501" y="301"/>
                    <a:pt x="1568" y="334"/>
                    <a:pt x="1635" y="401"/>
                  </a:cubicBezTo>
                  <a:cubicBezTo>
                    <a:pt x="1668" y="450"/>
                    <a:pt x="1684" y="484"/>
                    <a:pt x="1668" y="551"/>
                  </a:cubicBezTo>
                  <a:cubicBezTo>
                    <a:pt x="1618" y="684"/>
                    <a:pt x="1401" y="835"/>
                    <a:pt x="1035" y="884"/>
                  </a:cubicBezTo>
                  <a:cubicBezTo>
                    <a:pt x="668" y="935"/>
                    <a:pt x="417" y="935"/>
                    <a:pt x="284" y="935"/>
                  </a:cubicBezTo>
                  <a:cubicBezTo>
                    <a:pt x="517" y="717"/>
                    <a:pt x="1035" y="301"/>
                    <a:pt x="1401" y="301"/>
                  </a:cubicBezTo>
                  <a:close/>
                  <a:moveTo>
                    <a:pt x="1401" y="1"/>
                  </a:moveTo>
                  <a:cubicBezTo>
                    <a:pt x="801" y="1"/>
                    <a:pt x="83" y="701"/>
                    <a:pt x="1" y="768"/>
                  </a:cubicBezTo>
                  <a:lnTo>
                    <a:pt x="150" y="917"/>
                  </a:lnTo>
                  <a:lnTo>
                    <a:pt x="134" y="917"/>
                  </a:lnTo>
                  <a:lnTo>
                    <a:pt x="83" y="1218"/>
                  </a:lnTo>
                  <a:cubicBezTo>
                    <a:pt x="83" y="1218"/>
                    <a:pt x="184" y="1235"/>
                    <a:pt x="384" y="1235"/>
                  </a:cubicBezTo>
                  <a:cubicBezTo>
                    <a:pt x="550" y="1235"/>
                    <a:pt x="768" y="1235"/>
                    <a:pt x="1068" y="1184"/>
                  </a:cubicBezTo>
                  <a:cubicBezTo>
                    <a:pt x="1517" y="1135"/>
                    <a:pt x="1868" y="917"/>
                    <a:pt x="1951" y="651"/>
                  </a:cubicBezTo>
                  <a:cubicBezTo>
                    <a:pt x="2018" y="484"/>
                    <a:pt x="1984" y="317"/>
                    <a:pt x="1851" y="184"/>
                  </a:cubicBezTo>
                  <a:cubicBezTo>
                    <a:pt x="1735" y="68"/>
                    <a:pt x="1584"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05;p46">
              <a:extLst>
                <a:ext uri="{FF2B5EF4-FFF2-40B4-BE49-F238E27FC236}">
                  <a16:creationId xmlns:a16="http://schemas.microsoft.com/office/drawing/2014/main" id="{90ED9A9F-77ED-C935-9AC3-4BFE05696712}"/>
                </a:ext>
              </a:extLst>
            </p:cNvPr>
            <p:cNvSpPr/>
            <p:nvPr/>
          </p:nvSpPr>
          <p:spPr>
            <a:xfrm>
              <a:off x="2276903" y="3421794"/>
              <a:ext cx="39785" cy="49459"/>
            </a:xfrm>
            <a:custGeom>
              <a:avLst/>
              <a:gdLst/>
              <a:ahLst/>
              <a:cxnLst/>
              <a:rect l="l" t="t" r="r" b="b"/>
              <a:pathLst>
                <a:path w="1168" h="1452" extrusionOk="0">
                  <a:moveTo>
                    <a:pt x="553" y="0"/>
                  </a:moveTo>
                  <a:cubicBezTo>
                    <a:pt x="510" y="0"/>
                    <a:pt x="465" y="5"/>
                    <a:pt x="417" y="17"/>
                  </a:cubicBezTo>
                  <a:cubicBezTo>
                    <a:pt x="100" y="117"/>
                    <a:pt x="34" y="335"/>
                    <a:pt x="34" y="451"/>
                  </a:cubicBezTo>
                  <a:cubicBezTo>
                    <a:pt x="0" y="835"/>
                    <a:pt x="383" y="1284"/>
                    <a:pt x="750" y="1451"/>
                  </a:cubicBezTo>
                  <a:lnTo>
                    <a:pt x="867" y="1168"/>
                  </a:lnTo>
                  <a:cubicBezTo>
                    <a:pt x="583" y="1035"/>
                    <a:pt x="316" y="684"/>
                    <a:pt x="334" y="468"/>
                  </a:cubicBezTo>
                  <a:cubicBezTo>
                    <a:pt x="334" y="417"/>
                    <a:pt x="367" y="351"/>
                    <a:pt x="501" y="317"/>
                  </a:cubicBezTo>
                  <a:cubicBezTo>
                    <a:pt x="525" y="313"/>
                    <a:pt x="546" y="311"/>
                    <a:pt x="565" y="311"/>
                  </a:cubicBezTo>
                  <a:cubicBezTo>
                    <a:pt x="611" y="311"/>
                    <a:pt x="644" y="322"/>
                    <a:pt x="667" y="335"/>
                  </a:cubicBezTo>
                  <a:cubicBezTo>
                    <a:pt x="817" y="451"/>
                    <a:pt x="867" y="835"/>
                    <a:pt x="850" y="1068"/>
                  </a:cubicBezTo>
                  <a:lnTo>
                    <a:pt x="1168" y="1068"/>
                  </a:lnTo>
                  <a:cubicBezTo>
                    <a:pt x="1168" y="1002"/>
                    <a:pt x="1168" y="335"/>
                    <a:pt x="850" y="101"/>
                  </a:cubicBezTo>
                  <a:cubicBezTo>
                    <a:pt x="787" y="51"/>
                    <a:pt x="686"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06;p46">
              <a:extLst>
                <a:ext uri="{FF2B5EF4-FFF2-40B4-BE49-F238E27FC236}">
                  <a16:creationId xmlns:a16="http://schemas.microsoft.com/office/drawing/2014/main" id="{ED8CD99E-E79F-D1CC-CE86-F439D4FB33BE}"/>
                </a:ext>
              </a:extLst>
            </p:cNvPr>
            <p:cNvSpPr/>
            <p:nvPr/>
          </p:nvSpPr>
          <p:spPr>
            <a:xfrm>
              <a:off x="2393297" y="3474626"/>
              <a:ext cx="39274" cy="113632"/>
            </a:xfrm>
            <a:custGeom>
              <a:avLst/>
              <a:gdLst/>
              <a:ahLst/>
              <a:cxnLst/>
              <a:rect l="l" t="t" r="r" b="b"/>
              <a:pathLst>
                <a:path w="1153" h="3336" extrusionOk="0">
                  <a:moveTo>
                    <a:pt x="1119" y="0"/>
                  </a:moveTo>
                  <a:cubicBezTo>
                    <a:pt x="735" y="284"/>
                    <a:pt x="85" y="934"/>
                    <a:pt x="34" y="1952"/>
                  </a:cubicBezTo>
                  <a:cubicBezTo>
                    <a:pt x="1" y="2568"/>
                    <a:pt x="201" y="3019"/>
                    <a:pt x="452" y="3335"/>
                  </a:cubicBezTo>
                  <a:lnTo>
                    <a:pt x="701" y="3335"/>
                  </a:lnTo>
                  <a:cubicBezTo>
                    <a:pt x="452" y="3052"/>
                    <a:pt x="218" y="2601"/>
                    <a:pt x="252" y="1968"/>
                  </a:cubicBezTo>
                  <a:cubicBezTo>
                    <a:pt x="285" y="1118"/>
                    <a:pt x="801" y="534"/>
                    <a:pt x="1152" y="234"/>
                  </a:cubicBezTo>
                  <a:cubicBezTo>
                    <a:pt x="1135" y="151"/>
                    <a:pt x="1119" y="67"/>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07;p46">
              <a:extLst>
                <a:ext uri="{FF2B5EF4-FFF2-40B4-BE49-F238E27FC236}">
                  <a16:creationId xmlns:a16="http://schemas.microsoft.com/office/drawing/2014/main" id="{48604534-194E-072B-7CB4-62F9DFF6C935}"/>
                </a:ext>
              </a:extLst>
            </p:cNvPr>
            <p:cNvSpPr/>
            <p:nvPr/>
          </p:nvSpPr>
          <p:spPr>
            <a:xfrm>
              <a:off x="2278572" y="3477351"/>
              <a:ext cx="29566" cy="14340"/>
            </a:xfrm>
            <a:custGeom>
              <a:avLst/>
              <a:gdLst/>
              <a:ahLst/>
              <a:cxnLst/>
              <a:rect l="l" t="t" r="r" b="b"/>
              <a:pathLst>
                <a:path w="868" h="421" extrusionOk="0">
                  <a:moveTo>
                    <a:pt x="168" y="1"/>
                  </a:moveTo>
                  <a:cubicBezTo>
                    <a:pt x="101" y="1"/>
                    <a:pt x="49" y="47"/>
                    <a:pt x="34" y="104"/>
                  </a:cubicBezTo>
                  <a:cubicBezTo>
                    <a:pt x="1" y="187"/>
                    <a:pt x="51" y="254"/>
                    <a:pt x="134" y="287"/>
                  </a:cubicBezTo>
                  <a:lnTo>
                    <a:pt x="668" y="420"/>
                  </a:lnTo>
                  <a:lnTo>
                    <a:pt x="701" y="420"/>
                  </a:lnTo>
                  <a:cubicBezTo>
                    <a:pt x="768" y="420"/>
                    <a:pt x="818" y="371"/>
                    <a:pt x="834" y="304"/>
                  </a:cubicBezTo>
                  <a:cubicBezTo>
                    <a:pt x="868" y="238"/>
                    <a:pt x="818" y="154"/>
                    <a:pt x="734" y="138"/>
                  </a:cubicBezTo>
                  <a:lnTo>
                    <a:pt x="201" y="4"/>
                  </a:lnTo>
                  <a:cubicBezTo>
                    <a:pt x="190" y="2"/>
                    <a:pt x="17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08;p46">
              <a:extLst>
                <a:ext uri="{FF2B5EF4-FFF2-40B4-BE49-F238E27FC236}">
                  <a16:creationId xmlns:a16="http://schemas.microsoft.com/office/drawing/2014/main" id="{E99C89E0-CEF4-BE8C-D877-0D3E3CC72255}"/>
                </a:ext>
              </a:extLst>
            </p:cNvPr>
            <p:cNvSpPr/>
            <p:nvPr/>
          </p:nvSpPr>
          <p:spPr>
            <a:xfrm>
              <a:off x="2260417" y="3488115"/>
              <a:ext cx="29021" cy="14374"/>
            </a:xfrm>
            <a:custGeom>
              <a:avLst/>
              <a:gdLst/>
              <a:ahLst/>
              <a:cxnLst/>
              <a:rect l="l" t="t" r="r" b="b"/>
              <a:pathLst>
                <a:path w="852" h="422" extrusionOk="0">
                  <a:moveTo>
                    <a:pt x="160" y="0"/>
                  </a:moveTo>
                  <a:cubicBezTo>
                    <a:pt x="92" y="0"/>
                    <a:pt x="31" y="35"/>
                    <a:pt x="17" y="104"/>
                  </a:cubicBezTo>
                  <a:cubicBezTo>
                    <a:pt x="0" y="188"/>
                    <a:pt x="51" y="255"/>
                    <a:pt x="117" y="271"/>
                  </a:cubicBezTo>
                  <a:lnTo>
                    <a:pt x="667" y="405"/>
                  </a:lnTo>
                  <a:cubicBezTo>
                    <a:pt x="667" y="422"/>
                    <a:pt x="684" y="422"/>
                    <a:pt x="700" y="422"/>
                  </a:cubicBezTo>
                  <a:cubicBezTo>
                    <a:pt x="767" y="422"/>
                    <a:pt x="818" y="371"/>
                    <a:pt x="834" y="305"/>
                  </a:cubicBezTo>
                  <a:cubicBezTo>
                    <a:pt x="851" y="238"/>
                    <a:pt x="800" y="155"/>
                    <a:pt x="734" y="138"/>
                  </a:cubicBezTo>
                  <a:lnTo>
                    <a:pt x="200" y="4"/>
                  </a:lnTo>
                  <a:cubicBezTo>
                    <a:pt x="187" y="2"/>
                    <a:pt x="173"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09;p46">
              <a:extLst>
                <a:ext uri="{FF2B5EF4-FFF2-40B4-BE49-F238E27FC236}">
                  <a16:creationId xmlns:a16="http://schemas.microsoft.com/office/drawing/2014/main" id="{27011A5D-C23C-E928-AA1E-CD7E9C28CF79}"/>
                </a:ext>
              </a:extLst>
            </p:cNvPr>
            <p:cNvSpPr/>
            <p:nvPr/>
          </p:nvSpPr>
          <p:spPr>
            <a:xfrm>
              <a:off x="2242227" y="3498334"/>
              <a:ext cx="29021" cy="14408"/>
            </a:xfrm>
            <a:custGeom>
              <a:avLst/>
              <a:gdLst/>
              <a:ahLst/>
              <a:cxnLst/>
              <a:rect l="l" t="t" r="r" b="b"/>
              <a:pathLst>
                <a:path w="852" h="423" extrusionOk="0">
                  <a:moveTo>
                    <a:pt x="151" y="1"/>
                  </a:moveTo>
                  <a:cubicBezTo>
                    <a:pt x="92" y="1"/>
                    <a:pt x="31" y="35"/>
                    <a:pt x="18" y="105"/>
                  </a:cubicBezTo>
                  <a:cubicBezTo>
                    <a:pt x="1" y="189"/>
                    <a:pt x="51" y="255"/>
                    <a:pt x="118" y="271"/>
                  </a:cubicBezTo>
                  <a:lnTo>
                    <a:pt x="651" y="405"/>
                  </a:lnTo>
                  <a:cubicBezTo>
                    <a:pt x="668" y="422"/>
                    <a:pt x="685" y="422"/>
                    <a:pt x="701" y="422"/>
                  </a:cubicBezTo>
                  <a:cubicBezTo>
                    <a:pt x="752" y="422"/>
                    <a:pt x="818" y="371"/>
                    <a:pt x="834" y="305"/>
                  </a:cubicBezTo>
                  <a:cubicBezTo>
                    <a:pt x="852" y="238"/>
                    <a:pt x="801" y="155"/>
                    <a:pt x="734" y="138"/>
                  </a:cubicBezTo>
                  <a:lnTo>
                    <a:pt x="185" y="5"/>
                  </a:lnTo>
                  <a:cubicBezTo>
                    <a:pt x="174" y="2"/>
                    <a:pt x="16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10;p46">
              <a:extLst>
                <a:ext uri="{FF2B5EF4-FFF2-40B4-BE49-F238E27FC236}">
                  <a16:creationId xmlns:a16="http://schemas.microsoft.com/office/drawing/2014/main" id="{576E04B9-887F-2DA2-BFE4-178A6989D86F}"/>
                </a:ext>
              </a:extLst>
            </p:cNvPr>
            <p:cNvSpPr/>
            <p:nvPr/>
          </p:nvSpPr>
          <p:spPr>
            <a:xfrm>
              <a:off x="2222368" y="3507803"/>
              <a:ext cx="28987" cy="14000"/>
            </a:xfrm>
            <a:custGeom>
              <a:avLst/>
              <a:gdLst/>
              <a:ahLst/>
              <a:cxnLst/>
              <a:rect l="l" t="t" r="r" b="b"/>
              <a:pathLst>
                <a:path w="851" h="411" extrusionOk="0">
                  <a:moveTo>
                    <a:pt x="139" y="0"/>
                  </a:moveTo>
                  <a:cubicBezTo>
                    <a:pt x="84" y="0"/>
                    <a:pt x="30" y="45"/>
                    <a:pt x="17" y="111"/>
                  </a:cubicBezTo>
                  <a:cubicBezTo>
                    <a:pt x="1" y="177"/>
                    <a:pt x="34" y="260"/>
                    <a:pt x="117" y="277"/>
                  </a:cubicBezTo>
                  <a:lnTo>
                    <a:pt x="650" y="411"/>
                  </a:lnTo>
                  <a:lnTo>
                    <a:pt x="684" y="411"/>
                  </a:lnTo>
                  <a:cubicBezTo>
                    <a:pt x="750" y="411"/>
                    <a:pt x="817" y="377"/>
                    <a:pt x="834" y="311"/>
                  </a:cubicBezTo>
                  <a:cubicBezTo>
                    <a:pt x="850" y="227"/>
                    <a:pt x="801" y="160"/>
                    <a:pt x="717" y="144"/>
                  </a:cubicBezTo>
                  <a:lnTo>
                    <a:pt x="183" y="11"/>
                  </a:lnTo>
                  <a:cubicBezTo>
                    <a:pt x="169" y="3"/>
                    <a:pt x="154"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11;p46">
              <a:extLst>
                <a:ext uri="{FF2B5EF4-FFF2-40B4-BE49-F238E27FC236}">
                  <a16:creationId xmlns:a16="http://schemas.microsoft.com/office/drawing/2014/main" id="{0D4F3DAD-CC7E-A081-3C41-8C4D3E3E34DD}"/>
                </a:ext>
              </a:extLst>
            </p:cNvPr>
            <p:cNvSpPr/>
            <p:nvPr/>
          </p:nvSpPr>
          <p:spPr>
            <a:xfrm>
              <a:off x="2200193" y="3515944"/>
              <a:ext cx="29566" cy="14374"/>
            </a:xfrm>
            <a:custGeom>
              <a:avLst/>
              <a:gdLst/>
              <a:ahLst/>
              <a:cxnLst/>
              <a:rect l="l" t="t" r="r" b="b"/>
              <a:pathLst>
                <a:path w="868" h="422" extrusionOk="0">
                  <a:moveTo>
                    <a:pt x="160" y="1"/>
                  </a:moveTo>
                  <a:cubicBezTo>
                    <a:pt x="97" y="1"/>
                    <a:pt x="48" y="35"/>
                    <a:pt x="34" y="105"/>
                  </a:cubicBezTo>
                  <a:cubicBezTo>
                    <a:pt x="1" y="188"/>
                    <a:pt x="51" y="255"/>
                    <a:pt x="134" y="272"/>
                  </a:cubicBezTo>
                  <a:lnTo>
                    <a:pt x="668" y="405"/>
                  </a:lnTo>
                  <a:cubicBezTo>
                    <a:pt x="685" y="421"/>
                    <a:pt x="685" y="421"/>
                    <a:pt x="701" y="421"/>
                  </a:cubicBezTo>
                  <a:cubicBezTo>
                    <a:pt x="768" y="421"/>
                    <a:pt x="818" y="372"/>
                    <a:pt x="834" y="305"/>
                  </a:cubicBezTo>
                  <a:cubicBezTo>
                    <a:pt x="868" y="239"/>
                    <a:pt x="818" y="154"/>
                    <a:pt x="734" y="138"/>
                  </a:cubicBezTo>
                  <a:lnTo>
                    <a:pt x="201" y="5"/>
                  </a:lnTo>
                  <a:cubicBezTo>
                    <a:pt x="187" y="2"/>
                    <a:pt x="173"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12;p46">
              <a:extLst>
                <a:ext uri="{FF2B5EF4-FFF2-40B4-BE49-F238E27FC236}">
                  <a16:creationId xmlns:a16="http://schemas.microsoft.com/office/drawing/2014/main" id="{26FC6FD2-127E-EC1E-A848-AAC14467E8A2}"/>
                </a:ext>
              </a:extLst>
            </p:cNvPr>
            <p:cNvSpPr/>
            <p:nvPr/>
          </p:nvSpPr>
          <p:spPr>
            <a:xfrm>
              <a:off x="2310966" y="2139290"/>
              <a:ext cx="455552" cy="270899"/>
            </a:xfrm>
            <a:custGeom>
              <a:avLst/>
              <a:gdLst/>
              <a:ahLst/>
              <a:cxnLst/>
              <a:rect l="l" t="t" r="r" b="b"/>
              <a:pathLst>
                <a:path w="13374" h="7953" extrusionOk="0">
                  <a:moveTo>
                    <a:pt x="1968" y="1"/>
                  </a:moveTo>
                  <a:cubicBezTo>
                    <a:pt x="1968" y="1"/>
                    <a:pt x="1" y="5720"/>
                    <a:pt x="917" y="6337"/>
                  </a:cubicBezTo>
                  <a:cubicBezTo>
                    <a:pt x="1902" y="7004"/>
                    <a:pt x="4169" y="7538"/>
                    <a:pt x="6437" y="7787"/>
                  </a:cubicBezTo>
                  <a:cubicBezTo>
                    <a:pt x="7374" y="7894"/>
                    <a:pt x="8315" y="7953"/>
                    <a:pt x="9176" y="7953"/>
                  </a:cubicBezTo>
                  <a:cubicBezTo>
                    <a:pt x="11013" y="7953"/>
                    <a:pt x="12484" y="7684"/>
                    <a:pt x="12756" y="7038"/>
                  </a:cubicBezTo>
                  <a:cubicBezTo>
                    <a:pt x="12790" y="6937"/>
                    <a:pt x="12840" y="6820"/>
                    <a:pt x="12874" y="6704"/>
                  </a:cubicBezTo>
                  <a:lnTo>
                    <a:pt x="12874" y="6687"/>
                  </a:lnTo>
                  <a:cubicBezTo>
                    <a:pt x="12907" y="6604"/>
                    <a:pt x="12923" y="6520"/>
                    <a:pt x="12940" y="6437"/>
                  </a:cubicBezTo>
                  <a:cubicBezTo>
                    <a:pt x="13374" y="4719"/>
                    <a:pt x="13123" y="2351"/>
                    <a:pt x="13123" y="2351"/>
                  </a:cubicBezTo>
                  <a:lnTo>
                    <a:pt x="1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13;p46">
              <a:extLst>
                <a:ext uri="{FF2B5EF4-FFF2-40B4-BE49-F238E27FC236}">
                  <a16:creationId xmlns:a16="http://schemas.microsoft.com/office/drawing/2014/main" id="{8A489CA6-919E-729F-2099-4057618CE388}"/>
                </a:ext>
              </a:extLst>
            </p:cNvPr>
            <p:cNvSpPr/>
            <p:nvPr/>
          </p:nvSpPr>
          <p:spPr>
            <a:xfrm>
              <a:off x="2292197" y="2304019"/>
              <a:ext cx="232374" cy="1097358"/>
            </a:xfrm>
            <a:custGeom>
              <a:avLst/>
              <a:gdLst/>
              <a:ahLst/>
              <a:cxnLst/>
              <a:rect l="l" t="t" r="r" b="b"/>
              <a:pathLst>
                <a:path w="6822" h="32216" extrusionOk="0">
                  <a:moveTo>
                    <a:pt x="1268" y="0"/>
                  </a:moveTo>
                  <a:cubicBezTo>
                    <a:pt x="1268" y="101"/>
                    <a:pt x="1252" y="183"/>
                    <a:pt x="1235" y="267"/>
                  </a:cubicBezTo>
                  <a:cubicBezTo>
                    <a:pt x="1201" y="583"/>
                    <a:pt x="1168" y="917"/>
                    <a:pt x="1135" y="1234"/>
                  </a:cubicBezTo>
                  <a:cubicBezTo>
                    <a:pt x="1135" y="1334"/>
                    <a:pt x="1119" y="1417"/>
                    <a:pt x="1119" y="1517"/>
                  </a:cubicBezTo>
                  <a:cubicBezTo>
                    <a:pt x="468" y="7804"/>
                    <a:pt x="34" y="13556"/>
                    <a:pt x="1" y="17725"/>
                  </a:cubicBezTo>
                  <a:lnTo>
                    <a:pt x="952" y="32116"/>
                  </a:lnTo>
                  <a:lnTo>
                    <a:pt x="4236" y="32216"/>
                  </a:lnTo>
                  <a:cubicBezTo>
                    <a:pt x="4236" y="32216"/>
                    <a:pt x="5370" y="21360"/>
                    <a:pt x="4954" y="18692"/>
                  </a:cubicBezTo>
                  <a:lnTo>
                    <a:pt x="6788" y="2935"/>
                  </a:lnTo>
                  <a:lnTo>
                    <a:pt x="6821" y="2568"/>
                  </a:lnTo>
                  <a:lnTo>
                    <a:pt x="2602" y="617"/>
                  </a:lnTo>
                  <a:lnTo>
                    <a:pt x="2353" y="501"/>
                  </a:ln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14;p46">
              <a:extLst>
                <a:ext uri="{FF2B5EF4-FFF2-40B4-BE49-F238E27FC236}">
                  <a16:creationId xmlns:a16="http://schemas.microsoft.com/office/drawing/2014/main" id="{0F5D75EE-3A17-3875-234C-7BDC3E889B90}"/>
                </a:ext>
              </a:extLst>
            </p:cNvPr>
            <p:cNvSpPr/>
            <p:nvPr/>
          </p:nvSpPr>
          <p:spPr>
            <a:xfrm>
              <a:off x="2413769" y="2405560"/>
              <a:ext cx="90913" cy="980455"/>
            </a:xfrm>
            <a:custGeom>
              <a:avLst/>
              <a:gdLst/>
              <a:ahLst/>
              <a:cxnLst/>
              <a:rect l="l" t="t" r="r" b="b"/>
              <a:pathLst>
                <a:path w="2669" h="28784" extrusionOk="0">
                  <a:moveTo>
                    <a:pt x="2510" y="1"/>
                  </a:moveTo>
                  <a:cubicBezTo>
                    <a:pt x="2452" y="1"/>
                    <a:pt x="2399" y="48"/>
                    <a:pt x="2385" y="121"/>
                  </a:cubicBezTo>
                  <a:lnTo>
                    <a:pt x="418" y="15161"/>
                  </a:lnTo>
                  <a:lnTo>
                    <a:pt x="418" y="15195"/>
                  </a:lnTo>
                  <a:cubicBezTo>
                    <a:pt x="418" y="15244"/>
                    <a:pt x="1185" y="19146"/>
                    <a:pt x="18" y="28635"/>
                  </a:cubicBezTo>
                  <a:cubicBezTo>
                    <a:pt x="0" y="28701"/>
                    <a:pt x="51" y="28768"/>
                    <a:pt x="134" y="28784"/>
                  </a:cubicBezTo>
                  <a:lnTo>
                    <a:pt x="151" y="28784"/>
                  </a:lnTo>
                  <a:cubicBezTo>
                    <a:pt x="218" y="28784"/>
                    <a:pt x="284" y="28735"/>
                    <a:pt x="284" y="28668"/>
                  </a:cubicBezTo>
                  <a:cubicBezTo>
                    <a:pt x="1418" y="19497"/>
                    <a:pt x="751" y="15511"/>
                    <a:pt x="685" y="15177"/>
                  </a:cubicBezTo>
                  <a:lnTo>
                    <a:pt x="2652" y="154"/>
                  </a:lnTo>
                  <a:cubicBezTo>
                    <a:pt x="2668" y="88"/>
                    <a:pt x="2619" y="4"/>
                    <a:pt x="2535" y="4"/>
                  </a:cubicBezTo>
                  <a:cubicBezTo>
                    <a:pt x="2526" y="2"/>
                    <a:pt x="2518"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15;p46">
              <a:extLst>
                <a:ext uri="{FF2B5EF4-FFF2-40B4-BE49-F238E27FC236}">
                  <a16:creationId xmlns:a16="http://schemas.microsoft.com/office/drawing/2014/main" id="{2C78AB8C-33C4-3DA0-102E-176EBE9A9CFE}"/>
                </a:ext>
              </a:extLst>
            </p:cNvPr>
            <p:cNvSpPr/>
            <p:nvPr/>
          </p:nvSpPr>
          <p:spPr>
            <a:xfrm>
              <a:off x="2330280" y="2235756"/>
              <a:ext cx="91458" cy="119968"/>
            </a:xfrm>
            <a:custGeom>
              <a:avLst/>
              <a:gdLst/>
              <a:ahLst/>
              <a:cxnLst/>
              <a:rect l="l" t="t" r="r" b="b"/>
              <a:pathLst>
                <a:path w="2685" h="3522" extrusionOk="0">
                  <a:moveTo>
                    <a:pt x="2536" y="0"/>
                  </a:moveTo>
                  <a:cubicBezTo>
                    <a:pt x="2468" y="0"/>
                    <a:pt x="2416" y="48"/>
                    <a:pt x="2402" y="120"/>
                  </a:cubicBezTo>
                  <a:cubicBezTo>
                    <a:pt x="2402" y="137"/>
                    <a:pt x="2135" y="1571"/>
                    <a:pt x="1235" y="2505"/>
                  </a:cubicBezTo>
                  <a:cubicBezTo>
                    <a:pt x="1068" y="2671"/>
                    <a:pt x="901" y="2805"/>
                    <a:pt x="717" y="2938"/>
                  </a:cubicBezTo>
                  <a:cubicBezTo>
                    <a:pt x="534" y="3038"/>
                    <a:pt x="350" y="3138"/>
                    <a:pt x="167" y="3188"/>
                  </a:cubicBezTo>
                  <a:lnTo>
                    <a:pt x="17" y="3238"/>
                  </a:lnTo>
                  <a:cubicBezTo>
                    <a:pt x="17" y="3338"/>
                    <a:pt x="1" y="3421"/>
                    <a:pt x="1" y="3521"/>
                  </a:cubicBezTo>
                  <a:cubicBezTo>
                    <a:pt x="83" y="3505"/>
                    <a:pt x="184" y="3472"/>
                    <a:pt x="284" y="3439"/>
                  </a:cubicBezTo>
                  <a:cubicBezTo>
                    <a:pt x="484" y="3372"/>
                    <a:pt x="684" y="3288"/>
                    <a:pt x="868" y="3154"/>
                  </a:cubicBezTo>
                  <a:cubicBezTo>
                    <a:pt x="1101" y="3005"/>
                    <a:pt x="1301" y="2821"/>
                    <a:pt x="1484" y="2621"/>
                  </a:cubicBezTo>
                  <a:cubicBezTo>
                    <a:pt x="2385" y="1638"/>
                    <a:pt x="2669" y="237"/>
                    <a:pt x="2669" y="170"/>
                  </a:cubicBezTo>
                  <a:cubicBezTo>
                    <a:pt x="2685" y="86"/>
                    <a:pt x="2635" y="20"/>
                    <a:pt x="2569" y="4"/>
                  </a:cubicBezTo>
                  <a:cubicBezTo>
                    <a:pt x="2558" y="1"/>
                    <a:pt x="2547" y="0"/>
                    <a:pt x="2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16;p46">
              <a:extLst>
                <a:ext uri="{FF2B5EF4-FFF2-40B4-BE49-F238E27FC236}">
                  <a16:creationId xmlns:a16="http://schemas.microsoft.com/office/drawing/2014/main" id="{7AD0DF59-70E8-DA2A-059A-E8E1DBEDA7A4}"/>
                </a:ext>
              </a:extLst>
            </p:cNvPr>
            <p:cNvSpPr/>
            <p:nvPr/>
          </p:nvSpPr>
          <p:spPr>
            <a:xfrm>
              <a:off x="2488196" y="2181324"/>
              <a:ext cx="22754" cy="207338"/>
            </a:xfrm>
            <a:custGeom>
              <a:avLst/>
              <a:gdLst/>
              <a:ahLst/>
              <a:cxnLst/>
              <a:rect l="l" t="t" r="r" b="b"/>
              <a:pathLst>
                <a:path w="668" h="6087" extrusionOk="0">
                  <a:moveTo>
                    <a:pt x="450" y="1"/>
                  </a:moveTo>
                  <a:cubicBezTo>
                    <a:pt x="434" y="150"/>
                    <a:pt x="417" y="350"/>
                    <a:pt x="400" y="550"/>
                  </a:cubicBezTo>
                  <a:cubicBezTo>
                    <a:pt x="383" y="634"/>
                    <a:pt x="383" y="701"/>
                    <a:pt x="367" y="784"/>
                  </a:cubicBezTo>
                  <a:cubicBezTo>
                    <a:pt x="283" y="1735"/>
                    <a:pt x="183" y="3069"/>
                    <a:pt x="83" y="4436"/>
                  </a:cubicBezTo>
                  <a:cubicBezTo>
                    <a:pt x="83" y="4519"/>
                    <a:pt x="83" y="4586"/>
                    <a:pt x="67" y="4670"/>
                  </a:cubicBezTo>
                  <a:cubicBezTo>
                    <a:pt x="50" y="5103"/>
                    <a:pt x="16" y="5537"/>
                    <a:pt x="0" y="5970"/>
                  </a:cubicBezTo>
                  <a:cubicBezTo>
                    <a:pt x="0" y="6020"/>
                    <a:pt x="50" y="6086"/>
                    <a:pt x="100" y="6086"/>
                  </a:cubicBezTo>
                  <a:cubicBezTo>
                    <a:pt x="167" y="6086"/>
                    <a:pt x="216" y="6037"/>
                    <a:pt x="234" y="5986"/>
                  </a:cubicBezTo>
                  <a:cubicBezTo>
                    <a:pt x="250" y="5570"/>
                    <a:pt x="267" y="5137"/>
                    <a:pt x="300" y="4719"/>
                  </a:cubicBezTo>
                  <a:cubicBezTo>
                    <a:pt x="300" y="4652"/>
                    <a:pt x="300" y="4570"/>
                    <a:pt x="316" y="4503"/>
                  </a:cubicBezTo>
                  <a:cubicBezTo>
                    <a:pt x="400" y="3118"/>
                    <a:pt x="517" y="1768"/>
                    <a:pt x="601" y="817"/>
                  </a:cubicBezTo>
                  <a:cubicBezTo>
                    <a:pt x="601" y="734"/>
                    <a:pt x="617" y="668"/>
                    <a:pt x="617" y="584"/>
                  </a:cubicBezTo>
                  <a:cubicBezTo>
                    <a:pt x="634" y="384"/>
                    <a:pt x="650" y="201"/>
                    <a:pt x="667" y="34"/>
                  </a:cubicBezTo>
                  <a:cubicBezTo>
                    <a:pt x="601" y="17"/>
                    <a:pt x="517" y="17"/>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17;p46">
              <a:extLst>
                <a:ext uri="{FF2B5EF4-FFF2-40B4-BE49-F238E27FC236}">
                  <a16:creationId xmlns:a16="http://schemas.microsoft.com/office/drawing/2014/main" id="{769018BD-41BA-48D3-A82A-6B99CF4EBCA0}"/>
                </a:ext>
              </a:extLst>
            </p:cNvPr>
            <p:cNvSpPr/>
            <p:nvPr/>
          </p:nvSpPr>
          <p:spPr>
            <a:xfrm>
              <a:off x="2474571" y="2185888"/>
              <a:ext cx="68193" cy="157335"/>
            </a:xfrm>
            <a:custGeom>
              <a:avLst/>
              <a:gdLst/>
              <a:ahLst/>
              <a:cxnLst/>
              <a:rect l="l" t="t" r="r" b="b"/>
              <a:pathLst>
                <a:path w="2002" h="4619" extrusionOk="0">
                  <a:moveTo>
                    <a:pt x="1768" y="0"/>
                  </a:moveTo>
                  <a:cubicBezTo>
                    <a:pt x="1750" y="150"/>
                    <a:pt x="1734" y="334"/>
                    <a:pt x="1717" y="534"/>
                  </a:cubicBezTo>
                  <a:cubicBezTo>
                    <a:pt x="1717" y="616"/>
                    <a:pt x="1701" y="683"/>
                    <a:pt x="1701" y="767"/>
                  </a:cubicBezTo>
                  <a:cubicBezTo>
                    <a:pt x="1584" y="2001"/>
                    <a:pt x="1417" y="3751"/>
                    <a:pt x="1334" y="4169"/>
                  </a:cubicBezTo>
                  <a:cubicBezTo>
                    <a:pt x="1317" y="4269"/>
                    <a:pt x="1267" y="4318"/>
                    <a:pt x="1201" y="4352"/>
                  </a:cubicBezTo>
                  <a:cubicBezTo>
                    <a:pt x="1134" y="4385"/>
                    <a:pt x="1054" y="4398"/>
                    <a:pt x="969" y="4398"/>
                  </a:cubicBezTo>
                  <a:cubicBezTo>
                    <a:pt x="886" y="4398"/>
                    <a:pt x="799" y="4385"/>
                    <a:pt x="716" y="4369"/>
                  </a:cubicBezTo>
                  <a:cubicBezTo>
                    <a:pt x="634" y="4352"/>
                    <a:pt x="550" y="4336"/>
                    <a:pt x="483" y="4302"/>
                  </a:cubicBezTo>
                  <a:cubicBezTo>
                    <a:pt x="350" y="4269"/>
                    <a:pt x="250" y="4218"/>
                    <a:pt x="167" y="4185"/>
                  </a:cubicBezTo>
                  <a:cubicBezTo>
                    <a:pt x="153" y="4176"/>
                    <a:pt x="137" y="4171"/>
                    <a:pt x="122" y="4171"/>
                  </a:cubicBezTo>
                  <a:cubicBezTo>
                    <a:pt x="82" y="4171"/>
                    <a:pt x="40" y="4199"/>
                    <a:pt x="16" y="4236"/>
                  </a:cubicBezTo>
                  <a:cubicBezTo>
                    <a:pt x="0" y="4285"/>
                    <a:pt x="16" y="4352"/>
                    <a:pt x="67" y="4385"/>
                  </a:cubicBezTo>
                  <a:cubicBezTo>
                    <a:pt x="116" y="4402"/>
                    <a:pt x="267" y="4469"/>
                    <a:pt x="467" y="4536"/>
                  </a:cubicBezTo>
                  <a:cubicBezTo>
                    <a:pt x="550" y="4552"/>
                    <a:pt x="616" y="4569"/>
                    <a:pt x="700" y="4585"/>
                  </a:cubicBezTo>
                  <a:cubicBezTo>
                    <a:pt x="767" y="4602"/>
                    <a:pt x="834" y="4618"/>
                    <a:pt x="917" y="4618"/>
                  </a:cubicBezTo>
                  <a:cubicBezTo>
                    <a:pt x="1050" y="4618"/>
                    <a:pt x="1183" y="4602"/>
                    <a:pt x="1301" y="4552"/>
                  </a:cubicBezTo>
                  <a:cubicBezTo>
                    <a:pt x="1434" y="4485"/>
                    <a:pt x="1517" y="4369"/>
                    <a:pt x="1550" y="4202"/>
                  </a:cubicBezTo>
                  <a:cubicBezTo>
                    <a:pt x="1634" y="3785"/>
                    <a:pt x="1817" y="2034"/>
                    <a:pt x="1934" y="783"/>
                  </a:cubicBezTo>
                  <a:cubicBezTo>
                    <a:pt x="1934" y="717"/>
                    <a:pt x="1950" y="634"/>
                    <a:pt x="1950" y="567"/>
                  </a:cubicBezTo>
                  <a:cubicBezTo>
                    <a:pt x="1968" y="367"/>
                    <a:pt x="1984" y="183"/>
                    <a:pt x="2001" y="34"/>
                  </a:cubicBezTo>
                  <a:cubicBezTo>
                    <a:pt x="1917" y="16"/>
                    <a:pt x="1850" y="16"/>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18;p46">
              <a:extLst>
                <a:ext uri="{FF2B5EF4-FFF2-40B4-BE49-F238E27FC236}">
                  <a16:creationId xmlns:a16="http://schemas.microsoft.com/office/drawing/2014/main" id="{6F56DD6E-B8E8-35C9-FCB9-F18840EC516C}"/>
                </a:ext>
              </a:extLst>
            </p:cNvPr>
            <p:cNvSpPr/>
            <p:nvPr/>
          </p:nvSpPr>
          <p:spPr>
            <a:xfrm>
              <a:off x="2530230" y="2278199"/>
              <a:ext cx="227231" cy="1126583"/>
            </a:xfrm>
            <a:custGeom>
              <a:avLst/>
              <a:gdLst/>
              <a:ahLst/>
              <a:cxnLst/>
              <a:rect l="l" t="t" r="r" b="b"/>
              <a:pathLst>
                <a:path w="6671" h="33074" extrusionOk="0">
                  <a:moveTo>
                    <a:pt x="5994" y="0"/>
                  </a:moveTo>
                  <a:cubicBezTo>
                    <a:pt x="5488" y="0"/>
                    <a:pt x="4860" y="122"/>
                    <a:pt x="4202" y="308"/>
                  </a:cubicBezTo>
                  <a:cubicBezTo>
                    <a:pt x="4102" y="325"/>
                    <a:pt x="4018" y="358"/>
                    <a:pt x="3935" y="374"/>
                  </a:cubicBezTo>
                  <a:cubicBezTo>
                    <a:pt x="2035" y="925"/>
                    <a:pt x="0" y="1908"/>
                    <a:pt x="0" y="1908"/>
                  </a:cubicBezTo>
                  <a:lnTo>
                    <a:pt x="0" y="32590"/>
                  </a:lnTo>
                  <a:lnTo>
                    <a:pt x="34" y="33074"/>
                  </a:lnTo>
                  <a:lnTo>
                    <a:pt x="3418" y="33074"/>
                  </a:lnTo>
                  <a:cubicBezTo>
                    <a:pt x="3602" y="31973"/>
                    <a:pt x="4869" y="27554"/>
                    <a:pt x="5052" y="23869"/>
                  </a:cubicBezTo>
                  <a:cubicBezTo>
                    <a:pt x="5236" y="19884"/>
                    <a:pt x="5185" y="14748"/>
                    <a:pt x="5185" y="14748"/>
                  </a:cubicBezTo>
                  <a:cubicBezTo>
                    <a:pt x="5552" y="11930"/>
                    <a:pt x="6119" y="6010"/>
                    <a:pt x="6437" y="2626"/>
                  </a:cubicBezTo>
                  <a:lnTo>
                    <a:pt x="6437" y="2609"/>
                  </a:lnTo>
                  <a:cubicBezTo>
                    <a:pt x="6437" y="2526"/>
                    <a:pt x="6453" y="2442"/>
                    <a:pt x="6453" y="2359"/>
                  </a:cubicBezTo>
                  <a:cubicBezTo>
                    <a:pt x="6586" y="992"/>
                    <a:pt x="6670" y="108"/>
                    <a:pt x="6670" y="108"/>
                  </a:cubicBezTo>
                  <a:cubicBezTo>
                    <a:pt x="6487" y="33"/>
                    <a:pt x="6257" y="0"/>
                    <a:pt x="5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19;p46">
              <a:extLst>
                <a:ext uri="{FF2B5EF4-FFF2-40B4-BE49-F238E27FC236}">
                  <a16:creationId xmlns:a16="http://schemas.microsoft.com/office/drawing/2014/main" id="{868BA020-C2FC-D8C6-DB86-A43510EC8C79}"/>
                </a:ext>
              </a:extLst>
            </p:cNvPr>
            <p:cNvSpPr/>
            <p:nvPr/>
          </p:nvSpPr>
          <p:spPr>
            <a:xfrm>
              <a:off x="2629047" y="2386860"/>
              <a:ext cx="93740" cy="1012814"/>
            </a:xfrm>
            <a:custGeom>
              <a:avLst/>
              <a:gdLst/>
              <a:ahLst/>
              <a:cxnLst/>
              <a:rect l="l" t="t" r="r" b="b"/>
              <a:pathLst>
                <a:path w="2752" h="29734" extrusionOk="0">
                  <a:moveTo>
                    <a:pt x="2596" y="0"/>
                  </a:moveTo>
                  <a:cubicBezTo>
                    <a:pt x="2537" y="0"/>
                    <a:pt x="2483" y="60"/>
                    <a:pt x="2468" y="119"/>
                  </a:cubicBezTo>
                  <a:cubicBezTo>
                    <a:pt x="2468" y="203"/>
                    <a:pt x="1851" y="9023"/>
                    <a:pt x="1551" y="11575"/>
                  </a:cubicBezTo>
                  <a:lnTo>
                    <a:pt x="1551" y="11591"/>
                  </a:lnTo>
                  <a:cubicBezTo>
                    <a:pt x="1551" y="11658"/>
                    <a:pt x="1751" y="19295"/>
                    <a:pt x="1351" y="21996"/>
                  </a:cubicBezTo>
                  <a:cubicBezTo>
                    <a:pt x="950" y="24715"/>
                    <a:pt x="17" y="29517"/>
                    <a:pt x="17" y="29566"/>
                  </a:cubicBezTo>
                  <a:cubicBezTo>
                    <a:pt x="1" y="29650"/>
                    <a:pt x="50" y="29717"/>
                    <a:pt x="117" y="29733"/>
                  </a:cubicBezTo>
                  <a:lnTo>
                    <a:pt x="150" y="29733"/>
                  </a:lnTo>
                  <a:cubicBezTo>
                    <a:pt x="217" y="29733"/>
                    <a:pt x="267" y="29684"/>
                    <a:pt x="283" y="29617"/>
                  </a:cubicBezTo>
                  <a:cubicBezTo>
                    <a:pt x="301" y="29584"/>
                    <a:pt x="1217" y="24764"/>
                    <a:pt x="1617" y="22047"/>
                  </a:cubicBezTo>
                  <a:cubicBezTo>
                    <a:pt x="2018" y="19346"/>
                    <a:pt x="1835" y="11909"/>
                    <a:pt x="1835" y="11591"/>
                  </a:cubicBezTo>
                  <a:cubicBezTo>
                    <a:pt x="2135" y="9023"/>
                    <a:pt x="2735" y="236"/>
                    <a:pt x="2751" y="136"/>
                  </a:cubicBezTo>
                  <a:cubicBezTo>
                    <a:pt x="2751" y="70"/>
                    <a:pt x="2702" y="3"/>
                    <a:pt x="2618" y="3"/>
                  </a:cubicBezTo>
                  <a:cubicBezTo>
                    <a:pt x="2611" y="1"/>
                    <a:pt x="2603" y="0"/>
                    <a:pt x="2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20;p46">
              <a:extLst>
                <a:ext uri="{FF2B5EF4-FFF2-40B4-BE49-F238E27FC236}">
                  <a16:creationId xmlns:a16="http://schemas.microsoft.com/office/drawing/2014/main" id="{F3FF4B07-B697-3572-76B0-A1FE94AB8022}"/>
                </a:ext>
              </a:extLst>
            </p:cNvPr>
            <p:cNvSpPr/>
            <p:nvPr/>
          </p:nvSpPr>
          <p:spPr>
            <a:xfrm>
              <a:off x="2513165" y="3434840"/>
              <a:ext cx="177261" cy="153418"/>
            </a:xfrm>
            <a:custGeom>
              <a:avLst/>
              <a:gdLst/>
              <a:ahLst/>
              <a:cxnLst/>
              <a:rect l="l" t="t" r="r" b="b"/>
              <a:pathLst>
                <a:path w="5204" h="4504" extrusionOk="0">
                  <a:moveTo>
                    <a:pt x="2018" y="1"/>
                  </a:moveTo>
                  <a:cubicBezTo>
                    <a:pt x="801" y="1"/>
                    <a:pt x="684" y="585"/>
                    <a:pt x="551" y="901"/>
                  </a:cubicBezTo>
                  <a:cubicBezTo>
                    <a:pt x="501" y="1035"/>
                    <a:pt x="435" y="1302"/>
                    <a:pt x="350" y="1619"/>
                  </a:cubicBezTo>
                  <a:cubicBezTo>
                    <a:pt x="317" y="1752"/>
                    <a:pt x="284" y="1902"/>
                    <a:pt x="268" y="2035"/>
                  </a:cubicBezTo>
                  <a:cubicBezTo>
                    <a:pt x="184" y="2386"/>
                    <a:pt x="117" y="2753"/>
                    <a:pt x="68" y="3053"/>
                  </a:cubicBezTo>
                  <a:cubicBezTo>
                    <a:pt x="17" y="3369"/>
                    <a:pt x="1" y="3687"/>
                    <a:pt x="17" y="3953"/>
                  </a:cubicBezTo>
                  <a:lnTo>
                    <a:pt x="17" y="4020"/>
                  </a:lnTo>
                  <a:lnTo>
                    <a:pt x="17" y="4254"/>
                  </a:lnTo>
                  <a:cubicBezTo>
                    <a:pt x="34" y="4420"/>
                    <a:pt x="34" y="4503"/>
                    <a:pt x="34" y="4503"/>
                  </a:cubicBezTo>
                  <a:lnTo>
                    <a:pt x="5170" y="4503"/>
                  </a:lnTo>
                  <a:cubicBezTo>
                    <a:pt x="5170" y="4503"/>
                    <a:pt x="5203" y="4320"/>
                    <a:pt x="5186" y="4020"/>
                  </a:cubicBezTo>
                  <a:cubicBezTo>
                    <a:pt x="5153" y="3487"/>
                    <a:pt x="4970" y="2669"/>
                    <a:pt x="4270" y="2119"/>
                  </a:cubicBezTo>
                  <a:cubicBezTo>
                    <a:pt x="3303" y="1368"/>
                    <a:pt x="3669" y="1519"/>
                    <a:pt x="3469" y="1186"/>
                  </a:cubicBezTo>
                  <a:cubicBezTo>
                    <a:pt x="3452" y="1135"/>
                    <a:pt x="3269" y="568"/>
                    <a:pt x="3252" y="519"/>
                  </a:cubicBezTo>
                  <a:cubicBezTo>
                    <a:pt x="3085" y="168"/>
                    <a:pt x="2936" y="1"/>
                    <a:pt x="2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21;p46">
              <a:extLst>
                <a:ext uri="{FF2B5EF4-FFF2-40B4-BE49-F238E27FC236}">
                  <a16:creationId xmlns:a16="http://schemas.microsoft.com/office/drawing/2014/main" id="{C5B63D9B-6B41-AFAB-55EE-D2AC59E09D5E}"/>
                </a:ext>
              </a:extLst>
            </p:cNvPr>
            <p:cNvSpPr/>
            <p:nvPr/>
          </p:nvSpPr>
          <p:spPr>
            <a:xfrm>
              <a:off x="2513710" y="3489988"/>
              <a:ext cx="29055" cy="89755"/>
            </a:xfrm>
            <a:custGeom>
              <a:avLst/>
              <a:gdLst/>
              <a:ahLst/>
              <a:cxnLst/>
              <a:rect l="l" t="t" r="r" b="b"/>
              <a:pathLst>
                <a:path w="853" h="2635" extrusionOk="0">
                  <a:moveTo>
                    <a:pt x="334" y="0"/>
                  </a:moveTo>
                  <a:cubicBezTo>
                    <a:pt x="301" y="133"/>
                    <a:pt x="268" y="283"/>
                    <a:pt x="252" y="416"/>
                  </a:cubicBezTo>
                  <a:cubicBezTo>
                    <a:pt x="368" y="767"/>
                    <a:pt x="501" y="1367"/>
                    <a:pt x="301" y="1868"/>
                  </a:cubicBezTo>
                  <a:cubicBezTo>
                    <a:pt x="234" y="2050"/>
                    <a:pt x="134" y="2201"/>
                    <a:pt x="1" y="2334"/>
                  </a:cubicBezTo>
                  <a:lnTo>
                    <a:pt x="1" y="2401"/>
                  </a:lnTo>
                  <a:lnTo>
                    <a:pt x="1" y="2635"/>
                  </a:lnTo>
                  <a:cubicBezTo>
                    <a:pt x="252" y="2468"/>
                    <a:pt x="435" y="2234"/>
                    <a:pt x="535" y="1950"/>
                  </a:cubicBezTo>
                  <a:cubicBezTo>
                    <a:pt x="852" y="1083"/>
                    <a:pt x="368" y="49"/>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22;p46">
              <a:extLst>
                <a:ext uri="{FF2B5EF4-FFF2-40B4-BE49-F238E27FC236}">
                  <a16:creationId xmlns:a16="http://schemas.microsoft.com/office/drawing/2014/main" id="{1039B0EA-6570-1A2F-0D6A-4D555E11931D}"/>
                </a:ext>
              </a:extLst>
            </p:cNvPr>
            <p:cNvSpPr/>
            <p:nvPr/>
          </p:nvSpPr>
          <p:spPr>
            <a:xfrm>
              <a:off x="2513710" y="3571774"/>
              <a:ext cx="176716" cy="16486"/>
            </a:xfrm>
            <a:custGeom>
              <a:avLst/>
              <a:gdLst/>
              <a:ahLst/>
              <a:cxnLst/>
              <a:rect l="l" t="t" r="r" b="b"/>
              <a:pathLst>
                <a:path w="5188" h="484" extrusionOk="0">
                  <a:moveTo>
                    <a:pt x="1" y="0"/>
                  </a:moveTo>
                  <a:cubicBezTo>
                    <a:pt x="1" y="283"/>
                    <a:pt x="18" y="483"/>
                    <a:pt x="18" y="483"/>
                  </a:cubicBezTo>
                  <a:lnTo>
                    <a:pt x="5154" y="483"/>
                  </a:lnTo>
                  <a:cubicBezTo>
                    <a:pt x="5154" y="483"/>
                    <a:pt x="5187" y="30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23;p46">
              <a:extLst>
                <a:ext uri="{FF2B5EF4-FFF2-40B4-BE49-F238E27FC236}">
                  <a16:creationId xmlns:a16="http://schemas.microsoft.com/office/drawing/2014/main" id="{F83B3444-4D74-EAA3-68CE-6C1813AD3BE8}"/>
                </a:ext>
              </a:extLst>
            </p:cNvPr>
            <p:cNvSpPr/>
            <p:nvPr/>
          </p:nvSpPr>
          <p:spPr>
            <a:xfrm>
              <a:off x="2594984" y="3401902"/>
              <a:ext cx="54534" cy="58553"/>
            </a:xfrm>
            <a:custGeom>
              <a:avLst/>
              <a:gdLst/>
              <a:ahLst/>
              <a:cxnLst/>
              <a:rect l="l" t="t" r="r" b="b"/>
              <a:pathLst>
                <a:path w="1601" h="1719" extrusionOk="0">
                  <a:moveTo>
                    <a:pt x="1101" y="285"/>
                  </a:moveTo>
                  <a:cubicBezTo>
                    <a:pt x="1134" y="285"/>
                    <a:pt x="1167" y="301"/>
                    <a:pt x="1217" y="334"/>
                  </a:cubicBezTo>
                  <a:cubicBezTo>
                    <a:pt x="1283" y="418"/>
                    <a:pt x="1301" y="468"/>
                    <a:pt x="1283" y="501"/>
                  </a:cubicBezTo>
                  <a:cubicBezTo>
                    <a:pt x="1250" y="752"/>
                    <a:pt x="817" y="1052"/>
                    <a:pt x="416" y="1268"/>
                  </a:cubicBezTo>
                  <a:cubicBezTo>
                    <a:pt x="600" y="819"/>
                    <a:pt x="867" y="352"/>
                    <a:pt x="1067" y="301"/>
                  </a:cubicBezTo>
                  <a:cubicBezTo>
                    <a:pt x="1083" y="285"/>
                    <a:pt x="1101" y="285"/>
                    <a:pt x="1101" y="285"/>
                  </a:cubicBezTo>
                  <a:close/>
                  <a:moveTo>
                    <a:pt x="1111" y="0"/>
                  </a:moveTo>
                  <a:cubicBezTo>
                    <a:pt x="1070" y="0"/>
                    <a:pt x="1033" y="7"/>
                    <a:pt x="1001" y="18"/>
                  </a:cubicBezTo>
                  <a:cubicBezTo>
                    <a:pt x="483" y="152"/>
                    <a:pt x="83" y="1301"/>
                    <a:pt x="16" y="1519"/>
                  </a:cubicBezTo>
                  <a:cubicBezTo>
                    <a:pt x="0" y="1586"/>
                    <a:pt x="16" y="1635"/>
                    <a:pt x="49" y="1686"/>
                  </a:cubicBezTo>
                  <a:cubicBezTo>
                    <a:pt x="83" y="1702"/>
                    <a:pt x="116" y="1719"/>
                    <a:pt x="150" y="1719"/>
                  </a:cubicBezTo>
                  <a:cubicBezTo>
                    <a:pt x="167" y="1719"/>
                    <a:pt x="200" y="1719"/>
                    <a:pt x="216" y="1702"/>
                  </a:cubicBezTo>
                  <a:cubicBezTo>
                    <a:pt x="350" y="1635"/>
                    <a:pt x="1484" y="1119"/>
                    <a:pt x="1584" y="552"/>
                  </a:cubicBezTo>
                  <a:cubicBezTo>
                    <a:pt x="1601" y="452"/>
                    <a:pt x="1584" y="285"/>
                    <a:pt x="1417" y="134"/>
                  </a:cubicBezTo>
                  <a:cubicBezTo>
                    <a:pt x="1304" y="33"/>
                    <a:pt x="1198"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24;p46">
              <a:extLst>
                <a:ext uri="{FF2B5EF4-FFF2-40B4-BE49-F238E27FC236}">
                  <a16:creationId xmlns:a16="http://schemas.microsoft.com/office/drawing/2014/main" id="{3EDEC9B0-87EA-738E-59BC-CB426FB3AA78}"/>
                </a:ext>
              </a:extLst>
            </p:cNvPr>
            <p:cNvSpPr/>
            <p:nvPr/>
          </p:nvSpPr>
          <p:spPr>
            <a:xfrm>
              <a:off x="2542731" y="3401902"/>
              <a:ext cx="54534" cy="58553"/>
            </a:xfrm>
            <a:custGeom>
              <a:avLst/>
              <a:gdLst/>
              <a:ahLst/>
              <a:cxnLst/>
              <a:rect l="l" t="t" r="r" b="b"/>
              <a:pathLst>
                <a:path w="1601" h="1719" extrusionOk="0">
                  <a:moveTo>
                    <a:pt x="483" y="285"/>
                  </a:moveTo>
                  <a:cubicBezTo>
                    <a:pt x="500" y="285"/>
                    <a:pt x="500" y="285"/>
                    <a:pt x="516" y="301"/>
                  </a:cubicBezTo>
                  <a:cubicBezTo>
                    <a:pt x="734" y="352"/>
                    <a:pt x="983" y="819"/>
                    <a:pt x="1167" y="1268"/>
                  </a:cubicBezTo>
                  <a:cubicBezTo>
                    <a:pt x="767" y="1052"/>
                    <a:pt x="334" y="752"/>
                    <a:pt x="300" y="501"/>
                  </a:cubicBezTo>
                  <a:cubicBezTo>
                    <a:pt x="300" y="468"/>
                    <a:pt x="300" y="418"/>
                    <a:pt x="367" y="334"/>
                  </a:cubicBezTo>
                  <a:cubicBezTo>
                    <a:pt x="416" y="301"/>
                    <a:pt x="450" y="285"/>
                    <a:pt x="483" y="285"/>
                  </a:cubicBezTo>
                  <a:close/>
                  <a:moveTo>
                    <a:pt x="473" y="0"/>
                  </a:moveTo>
                  <a:cubicBezTo>
                    <a:pt x="385" y="0"/>
                    <a:pt x="280" y="33"/>
                    <a:pt x="167" y="134"/>
                  </a:cubicBezTo>
                  <a:cubicBezTo>
                    <a:pt x="0" y="285"/>
                    <a:pt x="0" y="452"/>
                    <a:pt x="16" y="552"/>
                  </a:cubicBezTo>
                  <a:cubicBezTo>
                    <a:pt x="100" y="1119"/>
                    <a:pt x="1250" y="1635"/>
                    <a:pt x="1383" y="1702"/>
                  </a:cubicBezTo>
                  <a:cubicBezTo>
                    <a:pt x="1401" y="1719"/>
                    <a:pt x="1417" y="1719"/>
                    <a:pt x="1434" y="1719"/>
                  </a:cubicBezTo>
                  <a:cubicBezTo>
                    <a:pt x="1467" y="1719"/>
                    <a:pt x="1501" y="1702"/>
                    <a:pt x="1534" y="1686"/>
                  </a:cubicBezTo>
                  <a:cubicBezTo>
                    <a:pt x="1583" y="1635"/>
                    <a:pt x="1601" y="1586"/>
                    <a:pt x="1583" y="1519"/>
                  </a:cubicBezTo>
                  <a:cubicBezTo>
                    <a:pt x="1501" y="1301"/>
                    <a:pt x="1117" y="152"/>
                    <a:pt x="583" y="18"/>
                  </a:cubicBezTo>
                  <a:cubicBezTo>
                    <a:pt x="551" y="7"/>
                    <a:pt x="514"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25;p46">
              <a:extLst>
                <a:ext uri="{FF2B5EF4-FFF2-40B4-BE49-F238E27FC236}">
                  <a16:creationId xmlns:a16="http://schemas.microsoft.com/office/drawing/2014/main" id="{75365C97-C842-9F0B-F81F-8C0DDF1B88E8}"/>
                </a:ext>
              </a:extLst>
            </p:cNvPr>
            <p:cNvSpPr/>
            <p:nvPr/>
          </p:nvSpPr>
          <p:spPr>
            <a:xfrm>
              <a:off x="2585685" y="3444787"/>
              <a:ext cx="19450" cy="18257"/>
            </a:xfrm>
            <a:custGeom>
              <a:avLst/>
              <a:gdLst/>
              <a:ahLst/>
              <a:cxnLst/>
              <a:rect l="l" t="t" r="r" b="b"/>
              <a:pathLst>
                <a:path w="571" h="536" extrusionOk="0">
                  <a:moveTo>
                    <a:pt x="210" y="0"/>
                  </a:moveTo>
                  <a:cubicBezTo>
                    <a:pt x="28" y="0"/>
                    <a:pt x="0" y="327"/>
                    <a:pt x="73" y="443"/>
                  </a:cubicBezTo>
                  <a:cubicBezTo>
                    <a:pt x="121" y="519"/>
                    <a:pt x="191" y="536"/>
                    <a:pt x="242" y="536"/>
                  </a:cubicBezTo>
                  <a:cubicBezTo>
                    <a:pt x="279" y="536"/>
                    <a:pt x="306" y="527"/>
                    <a:pt x="306" y="527"/>
                  </a:cubicBezTo>
                  <a:cubicBezTo>
                    <a:pt x="321" y="532"/>
                    <a:pt x="338" y="536"/>
                    <a:pt x="357" y="536"/>
                  </a:cubicBezTo>
                  <a:cubicBezTo>
                    <a:pt x="447" y="536"/>
                    <a:pt x="570" y="463"/>
                    <a:pt x="556" y="243"/>
                  </a:cubicBezTo>
                  <a:cubicBezTo>
                    <a:pt x="547" y="47"/>
                    <a:pt x="462" y="6"/>
                    <a:pt x="394" y="6"/>
                  </a:cubicBezTo>
                  <a:cubicBezTo>
                    <a:pt x="346" y="6"/>
                    <a:pt x="306" y="26"/>
                    <a:pt x="306" y="26"/>
                  </a:cubicBezTo>
                  <a:cubicBezTo>
                    <a:pt x="270" y="8"/>
                    <a:pt x="23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26;p46">
              <a:extLst>
                <a:ext uri="{FF2B5EF4-FFF2-40B4-BE49-F238E27FC236}">
                  <a16:creationId xmlns:a16="http://schemas.microsoft.com/office/drawing/2014/main" id="{596C06D3-C53D-BD43-3EEC-B9BA9E5CDA9E}"/>
                </a:ext>
              </a:extLst>
            </p:cNvPr>
            <p:cNvSpPr/>
            <p:nvPr/>
          </p:nvSpPr>
          <p:spPr>
            <a:xfrm>
              <a:off x="2590420" y="3451497"/>
              <a:ext cx="47177" cy="24866"/>
            </a:xfrm>
            <a:custGeom>
              <a:avLst/>
              <a:gdLst/>
              <a:ahLst/>
              <a:cxnLst/>
              <a:rect l="l" t="t" r="r" b="b"/>
              <a:pathLst>
                <a:path w="1385" h="730" extrusionOk="0">
                  <a:moveTo>
                    <a:pt x="322" y="0"/>
                  </a:moveTo>
                  <a:cubicBezTo>
                    <a:pt x="215" y="0"/>
                    <a:pt x="144" y="12"/>
                    <a:pt x="134" y="12"/>
                  </a:cubicBezTo>
                  <a:cubicBezTo>
                    <a:pt x="50" y="30"/>
                    <a:pt x="1" y="112"/>
                    <a:pt x="17" y="179"/>
                  </a:cubicBezTo>
                  <a:cubicBezTo>
                    <a:pt x="32" y="252"/>
                    <a:pt x="85" y="299"/>
                    <a:pt x="153" y="299"/>
                  </a:cubicBezTo>
                  <a:cubicBezTo>
                    <a:pt x="163" y="299"/>
                    <a:pt x="173" y="298"/>
                    <a:pt x="183" y="296"/>
                  </a:cubicBezTo>
                  <a:cubicBezTo>
                    <a:pt x="193" y="296"/>
                    <a:pt x="249" y="287"/>
                    <a:pt x="330" y="287"/>
                  </a:cubicBezTo>
                  <a:cubicBezTo>
                    <a:pt x="521" y="287"/>
                    <a:pt x="856" y="336"/>
                    <a:pt x="1101" y="663"/>
                  </a:cubicBezTo>
                  <a:cubicBezTo>
                    <a:pt x="1135" y="713"/>
                    <a:pt x="1168" y="730"/>
                    <a:pt x="1217" y="730"/>
                  </a:cubicBezTo>
                  <a:cubicBezTo>
                    <a:pt x="1251" y="730"/>
                    <a:pt x="1284" y="713"/>
                    <a:pt x="1301" y="697"/>
                  </a:cubicBezTo>
                  <a:cubicBezTo>
                    <a:pt x="1368" y="646"/>
                    <a:pt x="1384" y="563"/>
                    <a:pt x="1335" y="496"/>
                  </a:cubicBezTo>
                  <a:cubicBezTo>
                    <a:pt x="1009" y="65"/>
                    <a:pt x="569"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27;p46">
              <a:extLst>
                <a:ext uri="{FF2B5EF4-FFF2-40B4-BE49-F238E27FC236}">
                  <a16:creationId xmlns:a16="http://schemas.microsoft.com/office/drawing/2014/main" id="{42601904-43AB-1B05-6104-6D99022FD9EA}"/>
                </a:ext>
              </a:extLst>
            </p:cNvPr>
            <p:cNvSpPr/>
            <p:nvPr/>
          </p:nvSpPr>
          <p:spPr>
            <a:xfrm>
              <a:off x="2549544" y="3446218"/>
              <a:ext cx="51673" cy="35255"/>
            </a:xfrm>
            <a:custGeom>
              <a:avLst/>
              <a:gdLst/>
              <a:ahLst/>
              <a:cxnLst/>
              <a:rect l="l" t="t" r="r" b="b"/>
              <a:pathLst>
                <a:path w="1517" h="1035" extrusionOk="0">
                  <a:moveTo>
                    <a:pt x="1334" y="0"/>
                  </a:moveTo>
                  <a:cubicBezTo>
                    <a:pt x="1301" y="18"/>
                    <a:pt x="334" y="151"/>
                    <a:pt x="34" y="818"/>
                  </a:cubicBezTo>
                  <a:cubicBezTo>
                    <a:pt x="0" y="901"/>
                    <a:pt x="34" y="985"/>
                    <a:pt x="116" y="1018"/>
                  </a:cubicBezTo>
                  <a:cubicBezTo>
                    <a:pt x="134" y="1018"/>
                    <a:pt x="150" y="1034"/>
                    <a:pt x="167" y="1034"/>
                  </a:cubicBezTo>
                  <a:cubicBezTo>
                    <a:pt x="234" y="1034"/>
                    <a:pt x="283" y="1001"/>
                    <a:pt x="300" y="952"/>
                  </a:cubicBezTo>
                  <a:cubicBezTo>
                    <a:pt x="550" y="418"/>
                    <a:pt x="1367" y="301"/>
                    <a:pt x="1383" y="301"/>
                  </a:cubicBezTo>
                  <a:cubicBezTo>
                    <a:pt x="1468" y="285"/>
                    <a:pt x="1517" y="201"/>
                    <a:pt x="1501" y="134"/>
                  </a:cubicBezTo>
                  <a:cubicBezTo>
                    <a:pt x="1484" y="51"/>
                    <a:pt x="1417"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28;p46">
              <a:extLst>
                <a:ext uri="{FF2B5EF4-FFF2-40B4-BE49-F238E27FC236}">
                  <a16:creationId xmlns:a16="http://schemas.microsoft.com/office/drawing/2014/main" id="{11516EF1-C7DA-65CA-79A8-AF65DD9431EC}"/>
                </a:ext>
              </a:extLst>
            </p:cNvPr>
            <p:cNvSpPr/>
            <p:nvPr/>
          </p:nvSpPr>
          <p:spPr>
            <a:xfrm>
              <a:off x="2570527" y="3476227"/>
              <a:ext cx="54023" cy="13182"/>
            </a:xfrm>
            <a:custGeom>
              <a:avLst/>
              <a:gdLst/>
              <a:ahLst/>
              <a:cxnLst/>
              <a:rect l="l" t="t" r="r" b="b"/>
              <a:pathLst>
                <a:path w="1586" h="387" extrusionOk="0">
                  <a:moveTo>
                    <a:pt x="823" y="1"/>
                  </a:moveTo>
                  <a:cubicBezTo>
                    <a:pt x="618" y="1"/>
                    <a:pt x="378" y="22"/>
                    <a:pt x="118" y="87"/>
                  </a:cubicBezTo>
                  <a:cubicBezTo>
                    <a:pt x="51" y="120"/>
                    <a:pt x="0" y="187"/>
                    <a:pt x="18" y="271"/>
                  </a:cubicBezTo>
                  <a:cubicBezTo>
                    <a:pt x="34" y="337"/>
                    <a:pt x="101" y="387"/>
                    <a:pt x="167" y="387"/>
                  </a:cubicBezTo>
                  <a:cubicBezTo>
                    <a:pt x="167" y="387"/>
                    <a:pt x="185" y="387"/>
                    <a:pt x="201" y="371"/>
                  </a:cubicBezTo>
                  <a:cubicBezTo>
                    <a:pt x="434" y="311"/>
                    <a:pt x="652" y="292"/>
                    <a:pt x="836" y="292"/>
                  </a:cubicBezTo>
                  <a:cubicBezTo>
                    <a:pt x="1165" y="292"/>
                    <a:pt x="1385" y="353"/>
                    <a:pt x="1385" y="353"/>
                  </a:cubicBezTo>
                  <a:cubicBezTo>
                    <a:pt x="1399" y="356"/>
                    <a:pt x="1413" y="358"/>
                    <a:pt x="1427" y="358"/>
                  </a:cubicBezTo>
                  <a:cubicBezTo>
                    <a:pt x="1495" y="358"/>
                    <a:pt x="1555" y="323"/>
                    <a:pt x="1568" y="253"/>
                  </a:cubicBezTo>
                  <a:cubicBezTo>
                    <a:pt x="1585" y="171"/>
                    <a:pt x="1552" y="87"/>
                    <a:pt x="1468" y="71"/>
                  </a:cubicBezTo>
                  <a:cubicBezTo>
                    <a:pt x="1446" y="71"/>
                    <a:pt x="1195"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29;p46">
              <a:extLst>
                <a:ext uri="{FF2B5EF4-FFF2-40B4-BE49-F238E27FC236}">
                  <a16:creationId xmlns:a16="http://schemas.microsoft.com/office/drawing/2014/main" id="{9383A0A2-4792-D686-B3B4-96D032AE27B5}"/>
                </a:ext>
              </a:extLst>
            </p:cNvPr>
            <p:cNvSpPr/>
            <p:nvPr/>
          </p:nvSpPr>
          <p:spPr>
            <a:xfrm>
              <a:off x="2577919" y="3491998"/>
              <a:ext cx="53989" cy="13318"/>
            </a:xfrm>
            <a:custGeom>
              <a:avLst/>
              <a:gdLst/>
              <a:ahLst/>
              <a:cxnLst/>
              <a:rect l="l" t="t" r="r" b="b"/>
              <a:pathLst>
                <a:path w="1585" h="391" extrusionOk="0">
                  <a:moveTo>
                    <a:pt x="861" y="1"/>
                  </a:moveTo>
                  <a:cubicBezTo>
                    <a:pt x="651" y="1"/>
                    <a:pt x="400" y="23"/>
                    <a:pt x="134" y="90"/>
                  </a:cubicBezTo>
                  <a:cubicBezTo>
                    <a:pt x="50" y="108"/>
                    <a:pt x="1" y="191"/>
                    <a:pt x="17" y="275"/>
                  </a:cubicBezTo>
                  <a:cubicBezTo>
                    <a:pt x="34" y="341"/>
                    <a:pt x="101" y="391"/>
                    <a:pt x="168" y="391"/>
                  </a:cubicBezTo>
                  <a:cubicBezTo>
                    <a:pt x="168" y="391"/>
                    <a:pt x="184" y="375"/>
                    <a:pt x="201" y="375"/>
                  </a:cubicBezTo>
                  <a:cubicBezTo>
                    <a:pt x="434" y="315"/>
                    <a:pt x="651" y="296"/>
                    <a:pt x="835" y="296"/>
                  </a:cubicBezTo>
                  <a:cubicBezTo>
                    <a:pt x="1164" y="296"/>
                    <a:pt x="1384" y="357"/>
                    <a:pt x="1384" y="357"/>
                  </a:cubicBezTo>
                  <a:cubicBezTo>
                    <a:pt x="1396" y="360"/>
                    <a:pt x="1407" y="361"/>
                    <a:pt x="1418" y="361"/>
                  </a:cubicBezTo>
                  <a:cubicBezTo>
                    <a:pt x="1489" y="361"/>
                    <a:pt x="1553" y="315"/>
                    <a:pt x="1568" y="257"/>
                  </a:cubicBezTo>
                  <a:cubicBezTo>
                    <a:pt x="1584" y="174"/>
                    <a:pt x="1551" y="90"/>
                    <a:pt x="1468" y="74"/>
                  </a:cubicBezTo>
                  <a:cubicBezTo>
                    <a:pt x="1457" y="64"/>
                    <a:pt x="1216"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30;p46">
              <a:extLst>
                <a:ext uri="{FF2B5EF4-FFF2-40B4-BE49-F238E27FC236}">
                  <a16:creationId xmlns:a16="http://schemas.microsoft.com/office/drawing/2014/main" id="{EB10D69A-0FC1-4CE7-81AD-0464D25A67C7}"/>
                </a:ext>
              </a:extLst>
            </p:cNvPr>
            <p:cNvSpPr/>
            <p:nvPr/>
          </p:nvSpPr>
          <p:spPr>
            <a:xfrm>
              <a:off x="2587013" y="3510188"/>
              <a:ext cx="53989" cy="12773"/>
            </a:xfrm>
            <a:custGeom>
              <a:avLst/>
              <a:gdLst/>
              <a:ahLst/>
              <a:cxnLst/>
              <a:rect l="l" t="t" r="r" b="b"/>
              <a:pathLst>
                <a:path w="1585" h="375" extrusionOk="0">
                  <a:moveTo>
                    <a:pt x="852" y="0"/>
                  </a:moveTo>
                  <a:cubicBezTo>
                    <a:pt x="641" y="0"/>
                    <a:pt x="389" y="22"/>
                    <a:pt x="117" y="90"/>
                  </a:cubicBezTo>
                  <a:cubicBezTo>
                    <a:pt x="34" y="107"/>
                    <a:pt x="1" y="190"/>
                    <a:pt x="17" y="274"/>
                  </a:cubicBezTo>
                  <a:cubicBezTo>
                    <a:pt x="34" y="341"/>
                    <a:pt x="83" y="374"/>
                    <a:pt x="150" y="374"/>
                  </a:cubicBezTo>
                  <a:lnTo>
                    <a:pt x="183" y="374"/>
                  </a:lnTo>
                  <a:cubicBezTo>
                    <a:pt x="434" y="310"/>
                    <a:pt x="669" y="290"/>
                    <a:pt x="864" y="290"/>
                  </a:cubicBezTo>
                  <a:cubicBezTo>
                    <a:pt x="1176" y="290"/>
                    <a:pt x="1384" y="341"/>
                    <a:pt x="1384" y="341"/>
                  </a:cubicBezTo>
                  <a:cubicBezTo>
                    <a:pt x="1402" y="348"/>
                    <a:pt x="1419" y="351"/>
                    <a:pt x="1435" y="351"/>
                  </a:cubicBezTo>
                  <a:cubicBezTo>
                    <a:pt x="1495" y="351"/>
                    <a:pt x="1542" y="306"/>
                    <a:pt x="1568" y="241"/>
                  </a:cubicBezTo>
                  <a:cubicBezTo>
                    <a:pt x="1584" y="174"/>
                    <a:pt x="1535" y="90"/>
                    <a:pt x="1468" y="74"/>
                  </a:cubicBezTo>
                  <a:cubicBezTo>
                    <a:pt x="1447" y="63"/>
                    <a:pt x="1209"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31;p46">
              <a:extLst>
                <a:ext uri="{FF2B5EF4-FFF2-40B4-BE49-F238E27FC236}">
                  <a16:creationId xmlns:a16="http://schemas.microsoft.com/office/drawing/2014/main" id="{2817BEC2-C12F-78D6-2D78-B2C84C19B263}"/>
                </a:ext>
              </a:extLst>
            </p:cNvPr>
            <p:cNvSpPr/>
            <p:nvPr/>
          </p:nvSpPr>
          <p:spPr>
            <a:xfrm>
              <a:off x="2652891" y="2229046"/>
              <a:ext cx="98883" cy="138634"/>
            </a:xfrm>
            <a:custGeom>
              <a:avLst/>
              <a:gdLst/>
              <a:ahLst/>
              <a:cxnLst/>
              <a:rect l="l" t="t" r="r" b="b"/>
              <a:pathLst>
                <a:path w="2903" h="4070" extrusionOk="0">
                  <a:moveTo>
                    <a:pt x="134" y="0"/>
                  </a:moveTo>
                  <a:cubicBezTo>
                    <a:pt x="50" y="16"/>
                    <a:pt x="1" y="67"/>
                    <a:pt x="1" y="150"/>
                  </a:cubicBezTo>
                  <a:cubicBezTo>
                    <a:pt x="1" y="201"/>
                    <a:pt x="50" y="984"/>
                    <a:pt x="334" y="1817"/>
                  </a:cubicBezTo>
                  <a:cubicBezTo>
                    <a:pt x="551" y="2484"/>
                    <a:pt x="917" y="3185"/>
                    <a:pt x="1518" y="3636"/>
                  </a:cubicBezTo>
                  <a:cubicBezTo>
                    <a:pt x="1902" y="3918"/>
                    <a:pt x="2335" y="4052"/>
                    <a:pt x="2836" y="4069"/>
                  </a:cubicBezTo>
                  <a:lnTo>
                    <a:pt x="2836" y="4052"/>
                  </a:lnTo>
                  <a:cubicBezTo>
                    <a:pt x="2869" y="3969"/>
                    <a:pt x="2885" y="3885"/>
                    <a:pt x="2902" y="3802"/>
                  </a:cubicBezTo>
                  <a:lnTo>
                    <a:pt x="2852" y="3802"/>
                  </a:lnTo>
                  <a:cubicBezTo>
                    <a:pt x="2418" y="3785"/>
                    <a:pt x="2018" y="3669"/>
                    <a:pt x="1668" y="3418"/>
                  </a:cubicBezTo>
                  <a:cubicBezTo>
                    <a:pt x="1135" y="3018"/>
                    <a:pt x="801" y="2368"/>
                    <a:pt x="601" y="1751"/>
                  </a:cubicBezTo>
                  <a:cubicBezTo>
                    <a:pt x="317" y="917"/>
                    <a:pt x="268" y="150"/>
                    <a:pt x="268" y="134"/>
                  </a:cubicBezTo>
                  <a:cubicBezTo>
                    <a:pt x="268" y="67"/>
                    <a:pt x="201"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32;p46">
              <a:extLst>
                <a:ext uri="{FF2B5EF4-FFF2-40B4-BE49-F238E27FC236}">
                  <a16:creationId xmlns:a16="http://schemas.microsoft.com/office/drawing/2014/main" id="{C2F224E2-19E9-0C44-C6FA-6D3F0E6A0213}"/>
                </a:ext>
              </a:extLst>
            </p:cNvPr>
            <p:cNvSpPr/>
            <p:nvPr/>
          </p:nvSpPr>
          <p:spPr>
            <a:xfrm>
              <a:off x="2480771" y="1455340"/>
              <a:ext cx="363004" cy="144323"/>
            </a:xfrm>
            <a:custGeom>
              <a:avLst/>
              <a:gdLst/>
              <a:ahLst/>
              <a:cxnLst/>
              <a:rect l="l" t="t" r="r" b="b"/>
              <a:pathLst>
                <a:path w="10657" h="4237" extrusionOk="0">
                  <a:moveTo>
                    <a:pt x="6131" y="1"/>
                  </a:moveTo>
                  <a:cubicBezTo>
                    <a:pt x="5171" y="1"/>
                    <a:pt x="4072" y="184"/>
                    <a:pt x="2869" y="487"/>
                  </a:cubicBezTo>
                  <a:cubicBezTo>
                    <a:pt x="1" y="1220"/>
                    <a:pt x="1352" y="2988"/>
                    <a:pt x="1352" y="2988"/>
                  </a:cubicBezTo>
                  <a:cubicBezTo>
                    <a:pt x="2217" y="3985"/>
                    <a:pt x="3830" y="4237"/>
                    <a:pt x="5242" y="4237"/>
                  </a:cubicBezTo>
                  <a:cubicBezTo>
                    <a:pt x="6688" y="4237"/>
                    <a:pt x="7922" y="3972"/>
                    <a:pt x="7922" y="3972"/>
                  </a:cubicBezTo>
                  <a:cubicBezTo>
                    <a:pt x="7922" y="3972"/>
                    <a:pt x="10657" y="2988"/>
                    <a:pt x="9205" y="1204"/>
                  </a:cubicBezTo>
                  <a:cubicBezTo>
                    <a:pt x="8502" y="346"/>
                    <a:pt x="7447" y="1"/>
                    <a:pt x="6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33;p46">
              <a:extLst>
                <a:ext uri="{FF2B5EF4-FFF2-40B4-BE49-F238E27FC236}">
                  <a16:creationId xmlns:a16="http://schemas.microsoft.com/office/drawing/2014/main" id="{8350B804-7D9D-ACC7-40DB-DDE44BD0CC10}"/>
                </a:ext>
              </a:extLst>
            </p:cNvPr>
            <p:cNvSpPr/>
            <p:nvPr/>
          </p:nvSpPr>
          <p:spPr>
            <a:xfrm>
              <a:off x="2323467" y="1521865"/>
              <a:ext cx="545852" cy="773355"/>
            </a:xfrm>
            <a:custGeom>
              <a:avLst/>
              <a:gdLst/>
              <a:ahLst/>
              <a:cxnLst/>
              <a:rect l="l" t="t" r="r" b="b"/>
              <a:pathLst>
                <a:path w="16025" h="22704" extrusionOk="0">
                  <a:moveTo>
                    <a:pt x="7454" y="1"/>
                  </a:moveTo>
                  <a:cubicBezTo>
                    <a:pt x="7454" y="1"/>
                    <a:pt x="5503" y="968"/>
                    <a:pt x="3985" y="1519"/>
                  </a:cubicBezTo>
                  <a:cubicBezTo>
                    <a:pt x="2469" y="2069"/>
                    <a:pt x="2969" y="6054"/>
                    <a:pt x="2502" y="8356"/>
                  </a:cubicBezTo>
                  <a:cubicBezTo>
                    <a:pt x="2018" y="10639"/>
                    <a:pt x="1117" y="12457"/>
                    <a:pt x="484" y="16275"/>
                  </a:cubicBezTo>
                  <a:cubicBezTo>
                    <a:pt x="1" y="19227"/>
                    <a:pt x="768" y="20911"/>
                    <a:pt x="768" y="20911"/>
                  </a:cubicBezTo>
                  <a:cubicBezTo>
                    <a:pt x="768" y="20911"/>
                    <a:pt x="6125" y="22704"/>
                    <a:pt x="10112" y="22704"/>
                  </a:cubicBezTo>
                  <a:cubicBezTo>
                    <a:pt x="11109" y="22704"/>
                    <a:pt x="12020" y="22592"/>
                    <a:pt x="12740" y="22312"/>
                  </a:cubicBezTo>
                  <a:cubicBezTo>
                    <a:pt x="12740" y="22312"/>
                    <a:pt x="14557" y="22195"/>
                    <a:pt x="14257" y="14825"/>
                  </a:cubicBezTo>
                  <a:cubicBezTo>
                    <a:pt x="14157" y="12291"/>
                    <a:pt x="14408" y="11039"/>
                    <a:pt x="14641" y="8538"/>
                  </a:cubicBezTo>
                  <a:cubicBezTo>
                    <a:pt x="14641" y="8456"/>
                    <a:pt x="14657" y="8372"/>
                    <a:pt x="14657" y="8272"/>
                  </a:cubicBezTo>
                  <a:cubicBezTo>
                    <a:pt x="14674" y="8005"/>
                    <a:pt x="14708" y="7722"/>
                    <a:pt x="14724" y="7422"/>
                  </a:cubicBezTo>
                  <a:cubicBezTo>
                    <a:pt x="14974" y="4120"/>
                    <a:pt x="16024" y="2720"/>
                    <a:pt x="14374" y="1735"/>
                  </a:cubicBezTo>
                  <a:cubicBezTo>
                    <a:pt x="12740" y="752"/>
                    <a:pt x="10588" y="1"/>
                    <a:pt x="10588" y="1"/>
                  </a:cubicBezTo>
                  <a:cubicBezTo>
                    <a:pt x="10588" y="1"/>
                    <a:pt x="9773" y="261"/>
                    <a:pt x="8844" y="261"/>
                  </a:cubicBezTo>
                  <a:cubicBezTo>
                    <a:pt x="8380" y="261"/>
                    <a:pt x="7887" y="196"/>
                    <a:pt x="7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34;p46">
              <a:extLst>
                <a:ext uri="{FF2B5EF4-FFF2-40B4-BE49-F238E27FC236}">
                  <a16:creationId xmlns:a16="http://schemas.microsoft.com/office/drawing/2014/main" id="{28C7DCB6-B01A-EAD3-2328-46C44EAAA62C}"/>
                </a:ext>
              </a:extLst>
            </p:cNvPr>
            <p:cNvSpPr/>
            <p:nvPr/>
          </p:nvSpPr>
          <p:spPr>
            <a:xfrm>
              <a:off x="2724458" y="1589378"/>
              <a:ext cx="377174" cy="388040"/>
            </a:xfrm>
            <a:custGeom>
              <a:avLst/>
              <a:gdLst/>
              <a:ahLst/>
              <a:cxnLst/>
              <a:rect l="l" t="t" r="r" b="b"/>
              <a:pathLst>
                <a:path w="11073" h="11392" extrusionOk="0">
                  <a:moveTo>
                    <a:pt x="2269" y="1"/>
                  </a:moveTo>
                  <a:cubicBezTo>
                    <a:pt x="1922" y="1"/>
                    <a:pt x="1570" y="93"/>
                    <a:pt x="1251" y="287"/>
                  </a:cubicBezTo>
                  <a:cubicBezTo>
                    <a:pt x="317" y="838"/>
                    <a:pt x="1" y="2054"/>
                    <a:pt x="568" y="2988"/>
                  </a:cubicBezTo>
                  <a:cubicBezTo>
                    <a:pt x="601" y="3039"/>
                    <a:pt x="1468" y="4489"/>
                    <a:pt x="2752" y="6173"/>
                  </a:cubicBezTo>
                  <a:cubicBezTo>
                    <a:pt x="4536" y="8541"/>
                    <a:pt x="6253" y="10191"/>
                    <a:pt x="7821" y="11125"/>
                  </a:cubicBezTo>
                  <a:cubicBezTo>
                    <a:pt x="8138" y="11309"/>
                    <a:pt x="8488" y="11392"/>
                    <a:pt x="8821" y="11392"/>
                  </a:cubicBezTo>
                  <a:cubicBezTo>
                    <a:pt x="9506" y="11392"/>
                    <a:pt x="10155" y="11042"/>
                    <a:pt x="10522" y="10425"/>
                  </a:cubicBezTo>
                  <a:cubicBezTo>
                    <a:pt x="11073" y="9491"/>
                    <a:pt x="10755" y="8274"/>
                    <a:pt x="9822" y="7724"/>
                  </a:cubicBezTo>
                  <a:cubicBezTo>
                    <a:pt x="7505" y="6356"/>
                    <a:pt x="4803" y="2388"/>
                    <a:pt x="3952" y="971"/>
                  </a:cubicBezTo>
                  <a:cubicBezTo>
                    <a:pt x="3590" y="345"/>
                    <a:pt x="2938"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35;p46">
              <a:extLst>
                <a:ext uri="{FF2B5EF4-FFF2-40B4-BE49-F238E27FC236}">
                  <a16:creationId xmlns:a16="http://schemas.microsoft.com/office/drawing/2014/main" id="{8E779A88-853B-2D20-564F-069298345E92}"/>
                </a:ext>
              </a:extLst>
            </p:cNvPr>
            <p:cNvSpPr/>
            <p:nvPr/>
          </p:nvSpPr>
          <p:spPr>
            <a:xfrm>
              <a:off x="2730691" y="1675796"/>
              <a:ext cx="92037" cy="136931"/>
            </a:xfrm>
            <a:custGeom>
              <a:avLst/>
              <a:gdLst/>
              <a:ahLst/>
              <a:cxnLst/>
              <a:rect l="l" t="t" r="r" b="b"/>
              <a:pathLst>
                <a:path w="2702" h="4020" extrusionOk="0">
                  <a:moveTo>
                    <a:pt x="103" y="0"/>
                  </a:moveTo>
                  <a:cubicBezTo>
                    <a:pt x="86" y="0"/>
                    <a:pt x="69" y="6"/>
                    <a:pt x="51" y="17"/>
                  </a:cubicBezTo>
                  <a:cubicBezTo>
                    <a:pt x="18" y="51"/>
                    <a:pt x="1" y="101"/>
                    <a:pt x="18" y="151"/>
                  </a:cubicBezTo>
                  <a:cubicBezTo>
                    <a:pt x="34" y="151"/>
                    <a:pt x="268" y="551"/>
                    <a:pt x="652" y="1118"/>
                  </a:cubicBezTo>
                  <a:cubicBezTo>
                    <a:pt x="701" y="1185"/>
                    <a:pt x="734" y="1269"/>
                    <a:pt x="785" y="1335"/>
                  </a:cubicBezTo>
                  <a:cubicBezTo>
                    <a:pt x="1285" y="2102"/>
                    <a:pt x="1986" y="3103"/>
                    <a:pt x="2686" y="4019"/>
                  </a:cubicBezTo>
                  <a:cubicBezTo>
                    <a:pt x="2686" y="3937"/>
                    <a:pt x="2702" y="3853"/>
                    <a:pt x="2702" y="3753"/>
                  </a:cubicBezTo>
                  <a:cubicBezTo>
                    <a:pt x="1419" y="2052"/>
                    <a:pt x="201" y="84"/>
                    <a:pt x="185" y="51"/>
                  </a:cubicBezTo>
                  <a:cubicBezTo>
                    <a:pt x="163" y="19"/>
                    <a:pt x="134" y="0"/>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36;p46">
              <a:extLst>
                <a:ext uri="{FF2B5EF4-FFF2-40B4-BE49-F238E27FC236}">
                  <a16:creationId xmlns:a16="http://schemas.microsoft.com/office/drawing/2014/main" id="{AF355A7D-7332-E8BD-8FCA-407702E34B17}"/>
                </a:ext>
              </a:extLst>
            </p:cNvPr>
            <p:cNvSpPr/>
            <p:nvPr/>
          </p:nvSpPr>
          <p:spPr>
            <a:xfrm>
              <a:off x="2722210" y="1708768"/>
              <a:ext cx="40330" cy="12535"/>
            </a:xfrm>
            <a:custGeom>
              <a:avLst/>
              <a:gdLst/>
              <a:ahLst/>
              <a:cxnLst/>
              <a:rect l="l" t="t" r="r" b="b"/>
              <a:pathLst>
                <a:path w="1184" h="368" extrusionOk="0">
                  <a:moveTo>
                    <a:pt x="116" y="1"/>
                  </a:moveTo>
                  <a:cubicBezTo>
                    <a:pt x="67" y="1"/>
                    <a:pt x="16" y="34"/>
                    <a:pt x="0" y="83"/>
                  </a:cubicBezTo>
                  <a:cubicBezTo>
                    <a:pt x="0" y="134"/>
                    <a:pt x="34" y="183"/>
                    <a:pt x="83" y="183"/>
                  </a:cubicBezTo>
                  <a:lnTo>
                    <a:pt x="1067" y="367"/>
                  </a:lnTo>
                  <a:lnTo>
                    <a:pt x="1083" y="367"/>
                  </a:lnTo>
                  <a:cubicBezTo>
                    <a:pt x="1134" y="367"/>
                    <a:pt x="1167" y="350"/>
                    <a:pt x="1183" y="301"/>
                  </a:cubicBezTo>
                  <a:cubicBezTo>
                    <a:pt x="1183" y="250"/>
                    <a:pt x="1150" y="201"/>
                    <a:pt x="1101" y="201"/>
                  </a:cubicBez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37;p46">
              <a:extLst>
                <a:ext uri="{FF2B5EF4-FFF2-40B4-BE49-F238E27FC236}">
                  <a16:creationId xmlns:a16="http://schemas.microsoft.com/office/drawing/2014/main" id="{E995E3AA-ED69-FE45-4FCD-B3441CA6A905}"/>
                </a:ext>
              </a:extLst>
            </p:cNvPr>
            <p:cNvSpPr/>
            <p:nvPr/>
          </p:nvSpPr>
          <p:spPr>
            <a:xfrm>
              <a:off x="2097425" y="1590638"/>
              <a:ext cx="352172" cy="219260"/>
            </a:xfrm>
            <a:custGeom>
              <a:avLst/>
              <a:gdLst/>
              <a:ahLst/>
              <a:cxnLst/>
              <a:rect l="l" t="t" r="r" b="b"/>
              <a:pathLst>
                <a:path w="10339" h="6437" extrusionOk="0">
                  <a:moveTo>
                    <a:pt x="10338" y="0"/>
                  </a:moveTo>
                  <a:lnTo>
                    <a:pt x="10338" y="0"/>
                  </a:lnTo>
                  <a:cubicBezTo>
                    <a:pt x="10138" y="50"/>
                    <a:pt x="9954" y="134"/>
                    <a:pt x="9771" y="267"/>
                  </a:cubicBezTo>
                  <a:lnTo>
                    <a:pt x="9705" y="300"/>
                  </a:lnTo>
                  <a:lnTo>
                    <a:pt x="9371" y="550"/>
                  </a:lnTo>
                  <a:cubicBezTo>
                    <a:pt x="9254" y="634"/>
                    <a:pt x="9138" y="717"/>
                    <a:pt x="9004" y="801"/>
                  </a:cubicBezTo>
                  <a:cubicBezTo>
                    <a:pt x="8771" y="967"/>
                    <a:pt x="8520" y="1117"/>
                    <a:pt x="8271" y="1283"/>
                  </a:cubicBezTo>
                  <a:cubicBezTo>
                    <a:pt x="8020" y="1434"/>
                    <a:pt x="7771" y="1601"/>
                    <a:pt x="7520" y="1734"/>
                  </a:cubicBezTo>
                  <a:cubicBezTo>
                    <a:pt x="7270" y="1884"/>
                    <a:pt x="7020" y="2034"/>
                    <a:pt x="6770" y="2151"/>
                  </a:cubicBezTo>
                  <a:cubicBezTo>
                    <a:pt x="6270" y="2417"/>
                    <a:pt x="5770" y="2651"/>
                    <a:pt x="5303" y="2818"/>
                  </a:cubicBezTo>
                  <a:cubicBezTo>
                    <a:pt x="5069" y="2902"/>
                    <a:pt x="4836" y="2951"/>
                    <a:pt x="4618" y="3002"/>
                  </a:cubicBezTo>
                  <a:lnTo>
                    <a:pt x="4585" y="3002"/>
                  </a:lnTo>
                  <a:cubicBezTo>
                    <a:pt x="4585" y="3018"/>
                    <a:pt x="4569" y="3018"/>
                    <a:pt x="4569" y="3018"/>
                  </a:cubicBezTo>
                  <a:cubicBezTo>
                    <a:pt x="4536" y="3018"/>
                    <a:pt x="4502" y="3018"/>
                    <a:pt x="4469" y="3035"/>
                  </a:cubicBezTo>
                  <a:lnTo>
                    <a:pt x="4369" y="3035"/>
                  </a:lnTo>
                  <a:lnTo>
                    <a:pt x="4352" y="3051"/>
                  </a:lnTo>
                  <a:lnTo>
                    <a:pt x="4336" y="3051"/>
                  </a:lnTo>
                  <a:cubicBezTo>
                    <a:pt x="4252" y="3051"/>
                    <a:pt x="4151" y="3068"/>
                    <a:pt x="4035" y="3068"/>
                  </a:cubicBezTo>
                  <a:cubicBezTo>
                    <a:pt x="3818" y="3068"/>
                    <a:pt x="3535" y="3051"/>
                    <a:pt x="3268" y="3018"/>
                  </a:cubicBezTo>
                  <a:cubicBezTo>
                    <a:pt x="2984" y="2984"/>
                    <a:pt x="2701" y="2951"/>
                    <a:pt x="2417" y="2902"/>
                  </a:cubicBezTo>
                  <a:cubicBezTo>
                    <a:pt x="2117" y="2851"/>
                    <a:pt x="1817" y="2802"/>
                    <a:pt x="1534" y="2735"/>
                  </a:cubicBezTo>
                  <a:cubicBezTo>
                    <a:pt x="1234" y="2668"/>
                    <a:pt x="934" y="2617"/>
                    <a:pt x="634" y="2551"/>
                  </a:cubicBezTo>
                  <a:cubicBezTo>
                    <a:pt x="416" y="2501"/>
                    <a:pt x="216" y="2451"/>
                    <a:pt x="0" y="2401"/>
                  </a:cubicBezTo>
                  <a:lnTo>
                    <a:pt x="0" y="2401"/>
                  </a:lnTo>
                  <a:cubicBezTo>
                    <a:pt x="183" y="2584"/>
                    <a:pt x="367" y="2768"/>
                    <a:pt x="550" y="2935"/>
                  </a:cubicBezTo>
                  <a:cubicBezTo>
                    <a:pt x="1067" y="3451"/>
                    <a:pt x="1617" y="3951"/>
                    <a:pt x="2151" y="4418"/>
                  </a:cubicBezTo>
                  <a:cubicBezTo>
                    <a:pt x="2701" y="4885"/>
                    <a:pt x="3251" y="5319"/>
                    <a:pt x="3802" y="5686"/>
                  </a:cubicBezTo>
                  <a:cubicBezTo>
                    <a:pt x="4069" y="5870"/>
                    <a:pt x="4352" y="6036"/>
                    <a:pt x="4602" y="6170"/>
                  </a:cubicBezTo>
                  <a:cubicBezTo>
                    <a:pt x="4718" y="6236"/>
                    <a:pt x="4852" y="6286"/>
                    <a:pt x="4952" y="6319"/>
                  </a:cubicBezTo>
                  <a:cubicBezTo>
                    <a:pt x="5069" y="6370"/>
                    <a:pt x="5169" y="6403"/>
                    <a:pt x="5236" y="6419"/>
                  </a:cubicBezTo>
                  <a:lnTo>
                    <a:pt x="5285" y="6419"/>
                  </a:lnTo>
                  <a:cubicBezTo>
                    <a:pt x="5303" y="6419"/>
                    <a:pt x="5303" y="6419"/>
                    <a:pt x="5303" y="6437"/>
                  </a:cubicBezTo>
                  <a:lnTo>
                    <a:pt x="5369" y="6437"/>
                  </a:lnTo>
                  <a:cubicBezTo>
                    <a:pt x="5419" y="6437"/>
                    <a:pt x="5503" y="6419"/>
                    <a:pt x="5603" y="6386"/>
                  </a:cubicBezTo>
                  <a:cubicBezTo>
                    <a:pt x="5819" y="6337"/>
                    <a:pt x="6070" y="6219"/>
                    <a:pt x="6337" y="6052"/>
                  </a:cubicBezTo>
                  <a:cubicBezTo>
                    <a:pt x="6586" y="5903"/>
                    <a:pt x="6870" y="5719"/>
                    <a:pt x="7137" y="5519"/>
                  </a:cubicBezTo>
                  <a:cubicBezTo>
                    <a:pt x="7404" y="5303"/>
                    <a:pt x="7670" y="5085"/>
                    <a:pt x="7920" y="4852"/>
                  </a:cubicBezTo>
                  <a:cubicBezTo>
                    <a:pt x="8187" y="4618"/>
                    <a:pt x="8454" y="4369"/>
                    <a:pt x="8704" y="4102"/>
                  </a:cubicBezTo>
                  <a:cubicBezTo>
                    <a:pt x="8954" y="3869"/>
                    <a:pt x="9187" y="3618"/>
                    <a:pt x="9405" y="3384"/>
                  </a:cubicBezTo>
                  <a:lnTo>
                    <a:pt x="9405" y="3402"/>
                  </a:lnTo>
                  <a:cubicBezTo>
                    <a:pt x="9705" y="2268"/>
                    <a:pt x="10038" y="1134"/>
                    <a:pt x="10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38;p46">
              <a:extLst>
                <a:ext uri="{FF2B5EF4-FFF2-40B4-BE49-F238E27FC236}">
                  <a16:creationId xmlns:a16="http://schemas.microsoft.com/office/drawing/2014/main" id="{3857942C-8CBF-579F-78F4-6B3391276530}"/>
                </a:ext>
              </a:extLst>
            </p:cNvPr>
            <p:cNvSpPr/>
            <p:nvPr/>
          </p:nvSpPr>
          <p:spPr>
            <a:xfrm>
              <a:off x="2245088" y="1692861"/>
              <a:ext cx="14204" cy="75551"/>
            </a:xfrm>
            <a:custGeom>
              <a:avLst/>
              <a:gdLst/>
              <a:ahLst/>
              <a:cxnLst/>
              <a:rect l="l" t="t" r="r" b="b"/>
              <a:pathLst>
                <a:path w="417" h="2218" extrusionOk="0">
                  <a:moveTo>
                    <a:pt x="250" y="1"/>
                  </a:moveTo>
                  <a:lnTo>
                    <a:pt x="250" y="1"/>
                  </a:lnTo>
                  <a:cubicBezTo>
                    <a:pt x="250" y="2"/>
                    <a:pt x="250" y="3"/>
                    <a:pt x="250" y="5"/>
                  </a:cubicBezTo>
                  <a:lnTo>
                    <a:pt x="250" y="5"/>
                  </a:lnTo>
                  <a:cubicBezTo>
                    <a:pt x="250" y="3"/>
                    <a:pt x="250" y="2"/>
                    <a:pt x="250" y="1"/>
                  </a:cubicBezTo>
                  <a:close/>
                  <a:moveTo>
                    <a:pt x="250" y="5"/>
                  </a:moveTo>
                  <a:cubicBezTo>
                    <a:pt x="247" y="17"/>
                    <a:pt x="234" y="17"/>
                    <a:pt x="234" y="17"/>
                  </a:cubicBezTo>
                  <a:cubicBezTo>
                    <a:pt x="201" y="17"/>
                    <a:pt x="167" y="17"/>
                    <a:pt x="134" y="34"/>
                  </a:cubicBezTo>
                  <a:lnTo>
                    <a:pt x="67" y="34"/>
                  </a:lnTo>
                  <a:cubicBezTo>
                    <a:pt x="50" y="150"/>
                    <a:pt x="34" y="283"/>
                    <a:pt x="34" y="417"/>
                  </a:cubicBezTo>
                  <a:cubicBezTo>
                    <a:pt x="1" y="950"/>
                    <a:pt x="17" y="1635"/>
                    <a:pt x="234" y="2168"/>
                  </a:cubicBezTo>
                  <a:cubicBezTo>
                    <a:pt x="250" y="2202"/>
                    <a:pt x="283" y="2218"/>
                    <a:pt x="317" y="2218"/>
                  </a:cubicBezTo>
                  <a:lnTo>
                    <a:pt x="350" y="2218"/>
                  </a:lnTo>
                  <a:cubicBezTo>
                    <a:pt x="401" y="2202"/>
                    <a:pt x="417" y="2135"/>
                    <a:pt x="401" y="2102"/>
                  </a:cubicBezTo>
                  <a:cubicBezTo>
                    <a:pt x="151" y="1452"/>
                    <a:pt x="200" y="539"/>
                    <a:pt x="250" y="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39;p46">
              <a:extLst>
                <a:ext uri="{FF2B5EF4-FFF2-40B4-BE49-F238E27FC236}">
                  <a16:creationId xmlns:a16="http://schemas.microsoft.com/office/drawing/2014/main" id="{7AB2990C-B554-88FE-3962-87C0A3A67D57}"/>
                </a:ext>
              </a:extLst>
            </p:cNvPr>
            <p:cNvSpPr/>
            <p:nvPr/>
          </p:nvSpPr>
          <p:spPr>
            <a:xfrm>
              <a:off x="2228602" y="1693406"/>
              <a:ext cx="24457" cy="40398"/>
            </a:xfrm>
            <a:custGeom>
              <a:avLst/>
              <a:gdLst/>
              <a:ahLst/>
              <a:cxnLst/>
              <a:rect l="l" t="t" r="r" b="b"/>
              <a:pathLst>
                <a:path w="718" h="1186" extrusionOk="0">
                  <a:moveTo>
                    <a:pt x="718" y="1"/>
                  </a:moveTo>
                  <a:cubicBezTo>
                    <a:pt x="685" y="1"/>
                    <a:pt x="651" y="1"/>
                    <a:pt x="618" y="18"/>
                  </a:cubicBezTo>
                  <a:lnTo>
                    <a:pt x="518" y="18"/>
                  </a:lnTo>
                  <a:lnTo>
                    <a:pt x="501" y="34"/>
                  </a:lnTo>
                  <a:cubicBezTo>
                    <a:pt x="284" y="468"/>
                    <a:pt x="18" y="1052"/>
                    <a:pt x="18" y="1052"/>
                  </a:cubicBezTo>
                  <a:cubicBezTo>
                    <a:pt x="0" y="1101"/>
                    <a:pt x="18" y="1152"/>
                    <a:pt x="67" y="1185"/>
                  </a:cubicBezTo>
                  <a:lnTo>
                    <a:pt x="100" y="1185"/>
                  </a:lnTo>
                  <a:cubicBezTo>
                    <a:pt x="134" y="1185"/>
                    <a:pt x="167" y="1168"/>
                    <a:pt x="184" y="1135"/>
                  </a:cubicBezTo>
                  <a:lnTo>
                    <a:pt x="518" y="401"/>
                  </a:lnTo>
                  <a:cubicBezTo>
                    <a:pt x="585" y="267"/>
                    <a:pt x="651" y="118"/>
                    <a:pt x="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40;p46">
              <a:extLst>
                <a:ext uri="{FF2B5EF4-FFF2-40B4-BE49-F238E27FC236}">
                  <a16:creationId xmlns:a16="http://schemas.microsoft.com/office/drawing/2014/main" id="{8ABC05F6-64A7-15CC-8AEB-D88C022B40AB}"/>
                </a:ext>
              </a:extLst>
            </p:cNvPr>
            <p:cNvSpPr/>
            <p:nvPr/>
          </p:nvSpPr>
          <p:spPr>
            <a:xfrm>
              <a:off x="2326874" y="2194370"/>
              <a:ext cx="460661" cy="120888"/>
            </a:xfrm>
            <a:custGeom>
              <a:avLst/>
              <a:gdLst/>
              <a:ahLst/>
              <a:cxnLst/>
              <a:rect l="l" t="t" r="r" b="b"/>
              <a:pathLst>
                <a:path w="13524" h="3549" extrusionOk="0">
                  <a:moveTo>
                    <a:pt x="350" y="1"/>
                  </a:moveTo>
                  <a:lnTo>
                    <a:pt x="350" y="1"/>
                  </a:lnTo>
                  <a:cubicBezTo>
                    <a:pt x="350" y="1"/>
                    <a:pt x="1" y="1152"/>
                    <a:pt x="501" y="1886"/>
                  </a:cubicBezTo>
                  <a:cubicBezTo>
                    <a:pt x="501" y="1886"/>
                    <a:pt x="5328" y="3548"/>
                    <a:pt x="9837" y="3548"/>
                  </a:cubicBezTo>
                  <a:cubicBezTo>
                    <a:pt x="10913" y="3548"/>
                    <a:pt x="11971" y="3454"/>
                    <a:pt x="12940" y="3219"/>
                  </a:cubicBezTo>
                  <a:cubicBezTo>
                    <a:pt x="12940" y="3219"/>
                    <a:pt x="13407" y="2669"/>
                    <a:pt x="13523" y="1552"/>
                  </a:cubicBezTo>
                  <a:lnTo>
                    <a:pt x="13523" y="1552"/>
                  </a:lnTo>
                  <a:cubicBezTo>
                    <a:pt x="13523" y="1552"/>
                    <a:pt x="12060" y="1921"/>
                    <a:pt x="9704" y="1921"/>
                  </a:cubicBezTo>
                  <a:cubicBezTo>
                    <a:pt x="7309" y="1921"/>
                    <a:pt x="3991" y="1539"/>
                    <a:pt x="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41;p46">
              <a:extLst>
                <a:ext uri="{FF2B5EF4-FFF2-40B4-BE49-F238E27FC236}">
                  <a16:creationId xmlns:a16="http://schemas.microsoft.com/office/drawing/2014/main" id="{8C32DFF5-4C17-80EA-4D8D-9A206AA63873}"/>
                </a:ext>
              </a:extLst>
            </p:cNvPr>
            <p:cNvSpPr/>
            <p:nvPr/>
          </p:nvSpPr>
          <p:spPr>
            <a:xfrm>
              <a:off x="2534761" y="1581305"/>
              <a:ext cx="184074" cy="46836"/>
            </a:xfrm>
            <a:custGeom>
              <a:avLst/>
              <a:gdLst/>
              <a:ahLst/>
              <a:cxnLst/>
              <a:rect l="l" t="t" r="r" b="b"/>
              <a:pathLst>
                <a:path w="5404" h="1375" extrusionOk="0">
                  <a:moveTo>
                    <a:pt x="113" y="1"/>
                  </a:moveTo>
                  <a:cubicBezTo>
                    <a:pt x="102" y="1"/>
                    <a:pt x="92" y="3"/>
                    <a:pt x="83" y="7"/>
                  </a:cubicBezTo>
                  <a:cubicBezTo>
                    <a:pt x="34" y="23"/>
                    <a:pt x="1" y="74"/>
                    <a:pt x="17" y="123"/>
                  </a:cubicBezTo>
                  <a:cubicBezTo>
                    <a:pt x="17" y="141"/>
                    <a:pt x="468" y="1375"/>
                    <a:pt x="1851" y="1375"/>
                  </a:cubicBezTo>
                  <a:lnTo>
                    <a:pt x="2002" y="1375"/>
                  </a:lnTo>
                  <a:cubicBezTo>
                    <a:pt x="3469" y="1291"/>
                    <a:pt x="5270" y="357"/>
                    <a:pt x="5353" y="324"/>
                  </a:cubicBezTo>
                  <a:cubicBezTo>
                    <a:pt x="5386" y="290"/>
                    <a:pt x="5403" y="241"/>
                    <a:pt x="5386" y="190"/>
                  </a:cubicBezTo>
                  <a:cubicBezTo>
                    <a:pt x="5361" y="166"/>
                    <a:pt x="5328" y="151"/>
                    <a:pt x="5299" y="151"/>
                  </a:cubicBezTo>
                  <a:cubicBezTo>
                    <a:pt x="5289" y="151"/>
                    <a:pt x="5279" y="153"/>
                    <a:pt x="5270" y="157"/>
                  </a:cubicBezTo>
                  <a:cubicBezTo>
                    <a:pt x="5236" y="157"/>
                    <a:pt x="3418" y="1108"/>
                    <a:pt x="1984" y="1191"/>
                  </a:cubicBezTo>
                  <a:cubicBezTo>
                    <a:pt x="1937" y="1194"/>
                    <a:pt x="1890" y="1195"/>
                    <a:pt x="1845" y="1195"/>
                  </a:cubicBezTo>
                  <a:cubicBezTo>
                    <a:pt x="588" y="1195"/>
                    <a:pt x="200" y="106"/>
                    <a:pt x="183" y="57"/>
                  </a:cubicBezTo>
                  <a:cubicBezTo>
                    <a:pt x="183" y="20"/>
                    <a:pt x="146"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42;p46">
              <a:extLst>
                <a:ext uri="{FF2B5EF4-FFF2-40B4-BE49-F238E27FC236}">
                  <a16:creationId xmlns:a16="http://schemas.microsoft.com/office/drawing/2014/main" id="{96BCC007-2F59-CBEC-E9B4-ECE077B1F166}"/>
                </a:ext>
              </a:extLst>
            </p:cNvPr>
            <p:cNvSpPr/>
            <p:nvPr/>
          </p:nvSpPr>
          <p:spPr>
            <a:xfrm>
              <a:off x="2404674" y="2020513"/>
              <a:ext cx="289157" cy="174025"/>
            </a:xfrm>
            <a:custGeom>
              <a:avLst/>
              <a:gdLst/>
              <a:ahLst/>
              <a:cxnLst/>
              <a:rect l="l" t="t" r="r" b="b"/>
              <a:pathLst>
                <a:path w="8489" h="5109" extrusionOk="0">
                  <a:moveTo>
                    <a:pt x="1089" y="1"/>
                  </a:moveTo>
                  <a:cubicBezTo>
                    <a:pt x="1020" y="1"/>
                    <a:pt x="952" y="1"/>
                    <a:pt x="885" y="2"/>
                  </a:cubicBezTo>
                  <a:cubicBezTo>
                    <a:pt x="885" y="2"/>
                    <a:pt x="0" y="2087"/>
                    <a:pt x="351" y="3737"/>
                  </a:cubicBezTo>
                  <a:cubicBezTo>
                    <a:pt x="351" y="3737"/>
                    <a:pt x="2512" y="5108"/>
                    <a:pt x="6249" y="5108"/>
                  </a:cubicBezTo>
                  <a:cubicBezTo>
                    <a:pt x="6855" y="5108"/>
                    <a:pt x="7502" y="5072"/>
                    <a:pt x="8188" y="4989"/>
                  </a:cubicBezTo>
                  <a:cubicBezTo>
                    <a:pt x="8188" y="4989"/>
                    <a:pt x="8304" y="2870"/>
                    <a:pt x="8489" y="1003"/>
                  </a:cubicBezTo>
                  <a:cubicBezTo>
                    <a:pt x="8489" y="1003"/>
                    <a:pt x="4015" y="1"/>
                    <a:pt x="1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43;p46">
              <a:extLst>
                <a:ext uri="{FF2B5EF4-FFF2-40B4-BE49-F238E27FC236}">
                  <a16:creationId xmlns:a16="http://schemas.microsoft.com/office/drawing/2014/main" id="{7DA4068F-8555-F78C-7917-F61D61E5AA7F}"/>
                </a:ext>
              </a:extLst>
            </p:cNvPr>
            <p:cNvSpPr/>
            <p:nvPr/>
          </p:nvSpPr>
          <p:spPr>
            <a:xfrm>
              <a:off x="2484177" y="1204432"/>
              <a:ext cx="289702" cy="291439"/>
            </a:xfrm>
            <a:custGeom>
              <a:avLst/>
              <a:gdLst/>
              <a:ahLst/>
              <a:cxnLst/>
              <a:rect l="l" t="t" r="r" b="b"/>
              <a:pathLst>
                <a:path w="8505" h="8556" extrusionOk="0">
                  <a:moveTo>
                    <a:pt x="1718" y="0"/>
                  </a:moveTo>
                  <a:cubicBezTo>
                    <a:pt x="1425" y="0"/>
                    <a:pt x="1156" y="63"/>
                    <a:pt x="919" y="200"/>
                  </a:cubicBezTo>
                  <a:cubicBezTo>
                    <a:pt x="1" y="716"/>
                    <a:pt x="852" y="2667"/>
                    <a:pt x="1586" y="2750"/>
                  </a:cubicBezTo>
                  <a:cubicBezTo>
                    <a:pt x="2319" y="2817"/>
                    <a:pt x="5437" y="7603"/>
                    <a:pt x="5437" y="7603"/>
                  </a:cubicBezTo>
                  <a:cubicBezTo>
                    <a:pt x="5437" y="7603"/>
                    <a:pt x="5460" y="8556"/>
                    <a:pt x="5878" y="8556"/>
                  </a:cubicBezTo>
                  <a:cubicBezTo>
                    <a:pt x="5964" y="8556"/>
                    <a:pt x="6066" y="8516"/>
                    <a:pt x="6188" y="8419"/>
                  </a:cubicBezTo>
                  <a:cubicBezTo>
                    <a:pt x="6721" y="8003"/>
                    <a:pt x="6355" y="7619"/>
                    <a:pt x="6904" y="7170"/>
                  </a:cubicBezTo>
                  <a:cubicBezTo>
                    <a:pt x="7138" y="6985"/>
                    <a:pt x="7805" y="6669"/>
                    <a:pt x="7638" y="5952"/>
                  </a:cubicBezTo>
                  <a:cubicBezTo>
                    <a:pt x="7488" y="5235"/>
                    <a:pt x="7038" y="5169"/>
                    <a:pt x="7355" y="4851"/>
                  </a:cubicBezTo>
                  <a:cubicBezTo>
                    <a:pt x="7671" y="4551"/>
                    <a:pt x="8505" y="3450"/>
                    <a:pt x="7589" y="2683"/>
                  </a:cubicBezTo>
                  <a:cubicBezTo>
                    <a:pt x="6655" y="1934"/>
                    <a:pt x="7455" y="1233"/>
                    <a:pt x="6171" y="716"/>
                  </a:cubicBezTo>
                  <a:cubicBezTo>
                    <a:pt x="5891" y="602"/>
                    <a:pt x="5649" y="563"/>
                    <a:pt x="5429" y="563"/>
                  </a:cubicBezTo>
                  <a:cubicBezTo>
                    <a:pt x="4960" y="563"/>
                    <a:pt x="4592" y="740"/>
                    <a:pt x="4180" y="740"/>
                  </a:cubicBezTo>
                  <a:cubicBezTo>
                    <a:pt x="3967" y="740"/>
                    <a:pt x="3743" y="693"/>
                    <a:pt x="3487" y="549"/>
                  </a:cubicBezTo>
                  <a:cubicBezTo>
                    <a:pt x="2853" y="205"/>
                    <a:pt x="2247" y="0"/>
                    <a:pt x="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44;p46">
              <a:extLst>
                <a:ext uri="{FF2B5EF4-FFF2-40B4-BE49-F238E27FC236}">
                  <a16:creationId xmlns:a16="http://schemas.microsoft.com/office/drawing/2014/main" id="{E335D6C5-251D-DB11-B2C9-2BAC8997E345}"/>
                </a:ext>
              </a:extLst>
            </p:cNvPr>
            <p:cNvSpPr/>
            <p:nvPr/>
          </p:nvSpPr>
          <p:spPr>
            <a:xfrm>
              <a:off x="2578464" y="1429316"/>
              <a:ext cx="109681" cy="114348"/>
            </a:xfrm>
            <a:custGeom>
              <a:avLst/>
              <a:gdLst/>
              <a:ahLst/>
              <a:cxnLst/>
              <a:rect l="l" t="t" r="r" b="b"/>
              <a:pathLst>
                <a:path w="3220" h="3357" extrusionOk="0">
                  <a:moveTo>
                    <a:pt x="3220" y="1"/>
                  </a:moveTo>
                  <a:lnTo>
                    <a:pt x="385" y="1768"/>
                  </a:lnTo>
                  <a:lnTo>
                    <a:pt x="1" y="2018"/>
                  </a:lnTo>
                  <a:lnTo>
                    <a:pt x="1" y="2818"/>
                  </a:lnTo>
                  <a:cubicBezTo>
                    <a:pt x="85" y="2902"/>
                    <a:pt x="185" y="2969"/>
                    <a:pt x="285" y="3035"/>
                  </a:cubicBezTo>
                  <a:cubicBezTo>
                    <a:pt x="687" y="3272"/>
                    <a:pt x="1098" y="3357"/>
                    <a:pt x="1479" y="3357"/>
                  </a:cubicBezTo>
                  <a:cubicBezTo>
                    <a:pt x="2441" y="3357"/>
                    <a:pt x="3220" y="2818"/>
                    <a:pt x="3220" y="2818"/>
                  </a:cubicBezTo>
                  <a:lnTo>
                    <a:pt x="3220" y="1"/>
                  </a:ln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45;p46">
              <a:extLst>
                <a:ext uri="{FF2B5EF4-FFF2-40B4-BE49-F238E27FC236}">
                  <a16:creationId xmlns:a16="http://schemas.microsoft.com/office/drawing/2014/main" id="{CECF2728-D2BF-4EA0-D15C-C92BFC92E83D}"/>
                </a:ext>
              </a:extLst>
            </p:cNvPr>
            <p:cNvSpPr/>
            <p:nvPr/>
          </p:nvSpPr>
          <p:spPr>
            <a:xfrm>
              <a:off x="2618828" y="1507116"/>
              <a:ext cx="170415" cy="67137"/>
            </a:xfrm>
            <a:custGeom>
              <a:avLst/>
              <a:gdLst/>
              <a:ahLst/>
              <a:cxnLst/>
              <a:rect l="l" t="t" r="r" b="b"/>
              <a:pathLst>
                <a:path w="5003" h="1971" extrusionOk="0">
                  <a:moveTo>
                    <a:pt x="2051" y="0"/>
                  </a:moveTo>
                  <a:cubicBezTo>
                    <a:pt x="2051" y="0"/>
                    <a:pt x="492" y="1068"/>
                    <a:pt x="12" y="1068"/>
                  </a:cubicBezTo>
                  <a:cubicBezTo>
                    <a:pt x="8" y="1068"/>
                    <a:pt x="4" y="1068"/>
                    <a:pt x="0" y="1068"/>
                  </a:cubicBezTo>
                  <a:lnTo>
                    <a:pt x="0" y="1068"/>
                  </a:lnTo>
                  <a:cubicBezTo>
                    <a:pt x="0" y="1068"/>
                    <a:pt x="601" y="1835"/>
                    <a:pt x="1584" y="1935"/>
                  </a:cubicBezTo>
                  <a:cubicBezTo>
                    <a:pt x="1826" y="1960"/>
                    <a:pt x="2100" y="1970"/>
                    <a:pt x="2385" y="1970"/>
                  </a:cubicBezTo>
                  <a:cubicBezTo>
                    <a:pt x="3594" y="1970"/>
                    <a:pt x="5003" y="1785"/>
                    <a:pt x="5003" y="1785"/>
                  </a:cubicBezTo>
                  <a:cubicBezTo>
                    <a:pt x="5003" y="1785"/>
                    <a:pt x="2818" y="0"/>
                    <a:pt x="2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46;p46">
              <a:extLst>
                <a:ext uri="{FF2B5EF4-FFF2-40B4-BE49-F238E27FC236}">
                  <a16:creationId xmlns:a16="http://schemas.microsoft.com/office/drawing/2014/main" id="{AFE4A4C3-832A-BF36-D062-9D33F4DF7A34}"/>
                </a:ext>
              </a:extLst>
            </p:cNvPr>
            <p:cNvSpPr/>
            <p:nvPr/>
          </p:nvSpPr>
          <p:spPr>
            <a:xfrm>
              <a:off x="2606327" y="1542746"/>
              <a:ext cx="65332" cy="544864"/>
            </a:xfrm>
            <a:custGeom>
              <a:avLst/>
              <a:gdLst/>
              <a:ahLst/>
              <a:cxnLst/>
              <a:rect l="l" t="t" r="r" b="b"/>
              <a:pathLst>
                <a:path w="1918" h="15996" extrusionOk="0">
                  <a:moveTo>
                    <a:pt x="1848" y="1"/>
                  </a:moveTo>
                  <a:cubicBezTo>
                    <a:pt x="1817" y="1"/>
                    <a:pt x="1784" y="28"/>
                    <a:pt x="1784" y="55"/>
                  </a:cubicBezTo>
                  <a:cubicBezTo>
                    <a:pt x="1768" y="155"/>
                    <a:pt x="1" y="9626"/>
                    <a:pt x="283" y="15929"/>
                  </a:cubicBezTo>
                  <a:cubicBezTo>
                    <a:pt x="301" y="15962"/>
                    <a:pt x="317" y="15996"/>
                    <a:pt x="367" y="15996"/>
                  </a:cubicBezTo>
                  <a:cubicBezTo>
                    <a:pt x="401" y="15996"/>
                    <a:pt x="434" y="15962"/>
                    <a:pt x="434" y="15929"/>
                  </a:cubicBezTo>
                  <a:cubicBezTo>
                    <a:pt x="134" y="9626"/>
                    <a:pt x="1902" y="172"/>
                    <a:pt x="1918" y="72"/>
                  </a:cubicBezTo>
                  <a:cubicBezTo>
                    <a:pt x="1918" y="39"/>
                    <a:pt x="1902" y="6"/>
                    <a:pt x="1868" y="6"/>
                  </a:cubicBezTo>
                  <a:cubicBezTo>
                    <a:pt x="1862" y="2"/>
                    <a:pt x="1855" y="1"/>
                    <a:pt x="1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47;p46">
              <a:extLst>
                <a:ext uri="{FF2B5EF4-FFF2-40B4-BE49-F238E27FC236}">
                  <a16:creationId xmlns:a16="http://schemas.microsoft.com/office/drawing/2014/main" id="{711CBD21-3290-55EB-A359-B5BD9BCD5B62}"/>
                </a:ext>
              </a:extLst>
            </p:cNvPr>
            <p:cNvSpPr/>
            <p:nvPr/>
          </p:nvSpPr>
          <p:spPr>
            <a:xfrm>
              <a:off x="2578464" y="1473019"/>
              <a:ext cx="80149" cy="59712"/>
            </a:xfrm>
            <a:custGeom>
              <a:avLst/>
              <a:gdLst/>
              <a:ahLst/>
              <a:cxnLst/>
              <a:rect l="l" t="t" r="r" b="b"/>
              <a:pathLst>
                <a:path w="2353" h="1753" extrusionOk="0">
                  <a:moveTo>
                    <a:pt x="2353" y="1"/>
                  </a:moveTo>
                  <a:lnTo>
                    <a:pt x="385" y="485"/>
                  </a:lnTo>
                  <a:lnTo>
                    <a:pt x="1" y="735"/>
                  </a:lnTo>
                  <a:lnTo>
                    <a:pt x="1" y="1535"/>
                  </a:lnTo>
                  <a:cubicBezTo>
                    <a:pt x="85" y="1619"/>
                    <a:pt x="185" y="1686"/>
                    <a:pt x="285" y="1752"/>
                  </a:cubicBezTo>
                  <a:cubicBezTo>
                    <a:pt x="1486" y="1268"/>
                    <a:pt x="2353" y="1"/>
                    <a:pt x="2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48;p46">
              <a:extLst>
                <a:ext uri="{FF2B5EF4-FFF2-40B4-BE49-F238E27FC236}">
                  <a16:creationId xmlns:a16="http://schemas.microsoft.com/office/drawing/2014/main" id="{7B21AB75-2335-3571-5233-A69962450925}"/>
                </a:ext>
              </a:extLst>
            </p:cNvPr>
            <p:cNvSpPr/>
            <p:nvPr/>
          </p:nvSpPr>
          <p:spPr>
            <a:xfrm>
              <a:off x="2526824" y="1507116"/>
              <a:ext cx="92037" cy="64072"/>
            </a:xfrm>
            <a:custGeom>
              <a:avLst/>
              <a:gdLst/>
              <a:ahLst/>
              <a:cxnLst/>
              <a:rect l="l" t="t" r="r" b="b"/>
              <a:pathLst>
                <a:path w="2702" h="1881" extrusionOk="0">
                  <a:moveTo>
                    <a:pt x="1517" y="0"/>
                  </a:moveTo>
                  <a:cubicBezTo>
                    <a:pt x="750" y="0"/>
                    <a:pt x="0" y="1168"/>
                    <a:pt x="0" y="1168"/>
                  </a:cubicBezTo>
                  <a:cubicBezTo>
                    <a:pt x="0" y="1168"/>
                    <a:pt x="550" y="1735"/>
                    <a:pt x="1517" y="1868"/>
                  </a:cubicBezTo>
                  <a:cubicBezTo>
                    <a:pt x="1581" y="1877"/>
                    <a:pt x="1643" y="1881"/>
                    <a:pt x="1700" y="1881"/>
                  </a:cubicBezTo>
                  <a:cubicBezTo>
                    <a:pt x="2512" y="1881"/>
                    <a:pt x="2701" y="1068"/>
                    <a:pt x="2701" y="1068"/>
                  </a:cubicBezTo>
                  <a:lnTo>
                    <a:pt x="2701" y="1068"/>
                  </a:lnTo>
                  <a:cubicBezTo>
                    <a:pt x="2698" y="1068"/>
                    <a:pt x="2694" y="1068"/>
                    <a:pt x="2690" y="1068"/>
                  </a:cubicBezTo>
                  <a:cubicBezTo>
                    <a:pt x="2206" y="1068"/>
                    <a:pt x="1517" y="0"/>
                    <a:pt x="1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49;p46">
              <a:extLst>
                <a:ext uri="{FF2B5EF4-FFF2-40B4-BE49-F238E27FC236}">
                  <a16:creationId xmlns:a16="http://schemas.microsoft.com/office/drawing/2014/main" id="{55922249-CA41-EEC0-3ECC-317B9924551B}"/>
                </a:ext>
              </a:extLst>
            </p:cNvPr>
            <p:cNvSpPr/>
            <p:nvPr/>
          </p:nvSpPr>
          <p:spPr>
            <a:xfrm>
              <a:off x="2472289" y="1541792"/>
              <a:ext cx="102256" cy="531648"/>
            </a:xfrm>
            <a:custGeom>
              <a:avLst/>
              <a:gdLst/>
              <a:ahLst/>
              <a:cxnLst/>
              <a:rect l="l" t="t" r="r" b="b"/>
              <a:pathLst>
                <a:path w="3002" h="15608" extrusionOk="0">
                  <a:moveTo>
                    <a:pt x="2935" y="0"/>
                  </a:moveTo>
                  <a:cubicBezTo>
                    <a:pt x="2902" y="0"/>
                    <a:pt x="2868" y="16"/>
                    <a:pt x="2851" y="50"/>
                  </a:cubicBezTo>
                  <a:cubicBezTo>
                    <a:pt x="2835" y="134"/>
                    <a:pt x="234" y="7904"/>
                    <a:pt x="0" y="15524"/>
                  </a:cubicBezTo>
                  <a:cubicBezTo>
                    <a:pt x="0" y="15574"/>
                    <a:pt x="34" y="15590"/>
                    <a:pt x="67" y="15608"/>
                  </a:cubicBezTo>
                  <a:lnTo>
                    <a:pt x="83" y="15608"/>
                  </a:lnTo>
                  <a:cubicBezTo>
                    <a:pt x="116" y="15608"/>
                    <a:pt x="150" y="15574"/>
                    <a:pt x="150" y="15541"/>
                  </a:cubicBezTo>
                  <a:cubicBezTo>
                    <a:pt x="367" y="7937"/>
                    <a:pt x="2951" y="167"/>
                    <a:pt x="2985" y="83"/>
                  </a:cubicBezTo>
                  <a:cubicBezTo>
                    <a:pt x="3002" y="50"/>
                    <a:pt x="2969" y="16"/>
                    <a:pt x="2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50;p46">
              <a:extLst>
                <a:ext uri="{FF2B5EF4-FFF2-40B4-BE49-F238E27FC236}">
                  <a16:creationId xmlns:a16="http://schemas.microsoft.com/office/drawing/2014/main" id="{F08E0919-60D9-9D63-FC9A-EB700094E182}"/>
                </a:ext>
              </a:extLst>
            </p:cNvPr>
            <p:cNvSpPr/>
            <p:nvPr/>
          </p:nvSpPr>
          <p:spPr>
            <a:xfrm>
              <a:off x="2471165" y="1546867"/>
              <a:ext cx="347608" cy="480009"/>
            </a:xfrm>
            <a:custGeom>
              <a:avLst/>
              <a:gdLst/>
              <a:ahLst/>
              <a:cxnLst/>
              <a:rect l="l" t="t" r="r" b="b"/>
              <a:pathLst>
                <a:path w="10205" h="14092" extrusionOk="0">
                  <a:moveTo>
                    <a:pt x="1634" y="1"/>
                  </a:moveTo>
                  <a:lnTo>
                    <a:pt x="1634" y="1"/>
                  </a:lnTo>
                  <a:cubicBezTo>
                    <a:pt x="1634" y="1"/>
                    <a:pt x="883" y="1"/>
                    <a:pt x="483" y="401"/>
                  </a:cubicBezTo>
                  <a:cubicBezTo>
                    <a:pt x="483" y="401"/>
                    <a:pt x="0" y="5136"/>
                    <a:pt x="1850" y="8389"/>
                  </a:cubicBezTo>
                  <a:cubicBezTo>
                    <a:pt x="4335" y="12724"/>
                    <a:pt x="9921" y="14091"/>
                    <a:pt x="9921" y="14091"/>
                  </a:cubicBezTo>
                  <a:cubicBezTo>
                    <a:pt x="9921" y="14091"/>
                    <a:pt x="10205" y="13374"/>
                    <a:pt x="9905" y="12340"/>
                  </a:cubicBezTo>
                  <a:cubicBezTo>
                    <a:pt x="9905" y="12340"/>
                    <a:pt x="4736" y="11373"/>
                    <a:pt x="2568" y="7055"/>
                  </a:cubicBezTo>
                  <a:cubicBezTo>
                    <a:pt x="800" y="3520"/>
                    <a:pt x="1634" y="1"/>
                    <a:pt x="1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51;p46">
              <a:extLst>
                <a:ext uri="{FF2B5EF4-FFF2-40B4-BE49-F238E27FC236}">
                  <a16:creationId xmlns:a16="http://schemas.microsoft.com/office/drawing/2014/main" id="{187910F3-4DFB-564E-2A57-0026A94897EE}"/>
                </a:ext>
              </a:extLst>
            </p:cNvPr>
            <p:cNvSpPr/>
            <p:nvPr/>
          </p:nvSpPr>
          <p:spPr>
            <a:xfrm>
              <a:off x="2482508" y="1721270"/>
              <a:ext cx="240277" cy="244875"/>
            </a:xfrm>
            <a:custGeom>
              <a:avLst/>
              <a:gdLst/>
              <a:ahLst/>
              <a:cxnLst/>
              <a:rect l="l" t="t" r="r" b="b"/>
              <a:pathLst>
                <a:path w="7054" h="7189" extrusionOk="0">
                  <a:moveTo>
                    <a:pt x="2235" y="0"/>
                  </a:moveTo>
                  <a:cubicBezTo>
                    <a:pt x="2235" y="0"/>
                    <a:pt x="17" y="917"/>
                    <a:pt x="1" y="2468"/>
                  </a:cubicBezTo>
                  <a:lnTo>
                    <a:pt x="1" y="2568"/>
                  </a:lnTo>
                  <a:cubicBezTo>
                    <a:pt x="17" y="2718"/>
                    <a:pt x="17" y="2868"/>
                    <a:pt x="50" y="3018"/>
                  </a:cubicBezTo>
                  <a:cubicBezTo>
                    <a:pt x="50" y="3102"/>
                    <a:pt x="67" y="3185"/>
                    <a:pt x="83" y="3269"/>
                  </a:cubicBezTo>
                  <a:cubicBezTo>
                    <a:pt x="117" y="3435"/>
                    <a:pt x="167" y="3585"/>
                    <a:pt x="217" y="3751"/>
                  </a:cubicBezTo>
                  <a:cubicBezTo>
                    <a:pt x="234" y="3852"/>
                    <a:pt x="267" y="3936"/>
                    <a:pt x="301" y="4018"/>
                  </a:cubicBezTo>
                  <a:cubicBezTo>
                    <a:pt x="784" y="5252"/>
                    <a:pt x="1801" y="6303"/>
                    <a:pt x="3002" y="6837"/>
                  </a:cubicBezTo>
                  <a:cubicBezTo>
                    <a:pt x="3085" y="6870"/>
                    <a:pt x="3185" y="6904"/>
                    <a:pt x="3269" y="6937"/>
                  </a:cubicBezTo>
                  <a:cubicBezTo>
                    <a:pt x="3385" y="6986"/>
                    <a:pt x="3518" y="7020"/>
                    <a:pt x="3636" y="7053"/>
                  </a:cubicBezTo>
                  <a:cubicBezTo>
                    <a:pt x="3718" y="7070"/>
                    <a:pt x="3802" y="7104"/>
                    <a:pt x="3885" y="7120"/>
                  </a:cubicBezTo>
                  <a:cubicBezTo>
                    <a:pt x="4052" y="7153"/>
                    <a:pt x="4203" y="7170"/>
                    <a:pt x="4369" y="7186"/>
                  </a:cubicBezTo>
                  <a:lnTo>
                    <a:pt x="4469" y="7186"/>
                  </a:lnTo>
                  <a:cubicBezTo>
                    <a:pt x="4499" y="7188"/>
                    <a:pt x="4528" y="7189"/>
                    <a:pt x="4556" y="7189"/>
                  </a:cubicBezTo>
                  <a:cubicBezTo>
                    <a:pt x="6043" y="7189"/>
                    <a:pt x="7053" y="5103"/>
                    <a:pt x="7053" y="5103"/>
                  </a:cubicBezTo>
                  <a:lnTo>
                    <a:pt x="6019" y="4436"/>
                  </a:lnTo>
                  <a:lnTo>
                    <a:pt x="5786" y="4285"/>
                  </a:lnTo>
                  <a:lnTo>
                    <a:pt x="4036" y="3135"/>
                  </a:lnTo>
                  <a:lnTo>
                    <a:pt x="2969" y="1284"/>
                  </a:lnTo>
                  <a:lnTo>
                    <a:pt x="2835" y="1034"/>
                  </a:lnTo>
                  <a:lnTo>
                    <a:pt x="2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152;p46">
              <a:extLst>
                <a:ext uri="{FF2B5EF4-FFF2-40B4-BE49-F238E27FC236}">
                  <a16:creationId xmlns:a16="http://schemas.microsoft.com/office/drawing/2014/main" id="{F0BC1E0E-1CDB-BF0E-2E75-C29F765254E0}"/>
                </a:ext>
              </a:extLst>
            </p:cNvPr>
            <p:cNvSpPr/>
            <p:nvPr/>
          </p:nvSpPr>
          <p:spPr>
            <a:xfrm>
              <a:off x="2606327" y="1867229"/>
              <a:ext cx="81239" cy="96567"/>
            </a:xfrm>
            <a:custGeom>
              <a:avLst/>
              <a:gdLst/>
              <a:ahLst/>
              <a:cxnLst/>
              <a:rect l="l" t="t" r="r" b="b"/>
              <a:pathLst>
                <a:path w="2385" h="2835" extrusionOk="0">
                  <a:moveTo>
                    <a:pt x="2151" y="0"/>
                  </a:moveTo>
                  <a:cubicBezTo>
                    <a:pt x="1417" y="618"/>
                    <a:pt x="434" y="1618"/>
                    <a:pt x="1" y="2768"/>
                  </a:cubicBezTo>
                  <a:cubicBezTo>
                    <a:pt x="83" y="2785"/>
                    <a:pt x="167" y="2819"/>
                    <a:pt x="250" y="2835"/>
                  </a:cubicBezTo>
                  <a:cubicBezTo>
                    <a:pt x="684" y="1718"/>
                    <a:pt x="1668" y="734"/>
                    <a:pt x="2384" y="151"/>
                  </a:cubicBezTo>
                  <a:lnTo>
                    <a:pt x="2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153;p46">
              <a:extLst>
                <a:ext uri="{FF2B5EF4-FFF2-40B4-BE49-F238E27FC236}">
                  <a16:creationId xmlns:a16="http://schemas.microsoft.com/office/drawing/2014/main" id="{948E35F4-281B-DFB0-21CB-6232D58B0D75}"/>
                </a:ext>
              </a:extLst>
            </p:cNvPr>
            <p:cNvSpPr/>
            <p:nvPr/>
          </p:nvSpPr>
          <p:spPr>
            <a:xfrm>
              <a:off x="2484177" y="1756491"/>
              <a:ext cx="99463" cy="76130"/>
            </a:xfrm>
            <a:custGeom>
              <a:avLst/>
              <a:gdLst/>
              <a:ahLst/>
              <a:cxnLst/>
              <a:rect l="l" t="t" r="r" b="b"/>
              <a:pathLst>
                <a:path w="2920" h="2235" extrusionOk="0">
                  <a:moveTo>
                    <a:pt x="2786" y="0"/>
                  </a:moveTo>
                  <a:cubicBezTo>
                    <a:pt x="2169" y="750"/>
                    <a:pt x="1135" y="1817"/>
                    <a:pt x="1" y="1984"/>
                  </a:cubicBezTo>
                  <a:cubicBezTo>
                    <a:pt x="1" y="2068"/>
                    <a:pt x="18" y="2151"/>
                    <a:pt x="34" y="2235"/>
                  </a:cubicBezTo>
                  <a:cubicBezTo>
                    <a:pt x="668" y="2135"/>
                    <a:pt x="1335" y="1801"/>
                    <a:pt x="2019" y="1201"/>
                  </a:cubicBezTo>
                  <a:cubicBezTo>
                    <a:pt x="2369" y="883"/>
                    <a:pt x="2669" y="534"/>
                    <a:pt x="2920" y="250"/>
                  </a:cubicBezTo>
                  <a:lnTo>
                    <a:pt x="2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154;p46">
              <a:extLst>
                <a:ext uri="{FF2B5EF4-FFF2-40B4-BE49-F238E27FC236}">
                  <a16:creationId xmlns:a16="http://schemas.microsoft.com/office/drawing/2014/main" id="{EEBB3941-24EA-D187-953F-4A6E564318A9}"/>
                </a:ext>
              </a:extLst>
            </p:cNvPr>
            <p:cNvSpPr/>
            <p:nvPr/>
          </p:nvSpPr>
          <p:spPr>
            <a:xfrm>
              <a:off x="2498415" y="1721270"/>
              <a:ext cx="224949" cy="205942"/>
            </a:xfrm>
            <a:custGeom>
              <a:avLst/>
              <a:gdLst/>
              <a:ahLst/>
              <a:cxnLst/>
              <a:rect l="l" t="t" r="r" b="b"/>
              <a:pathLst>
                <a:path w="6604" h="6046" extrusionOk="0">
                  <a:moveTo>
                    <a:pt x="1768" y="0"/>
                  </a:moveTo>
                  <a:cubicBezTo>
                    <a:pt x="1768" y="0"/>
                    <a:pt x="0" y="934"/>
                    <a:pt x="1017" y="2484"/>
                  </a:cubicBezTo>
                  <a:cubicBezTo>
                    <a:pt x="2035" y="4036"/>
                    <a:pt x="3802" y="5937"/>
                    <a:pt x="4885" y="6037"/>
                  </a:cubicBezTo>
                  <a:cubicBezTo>
                    <a:pt x="4943" y="6043"/>
                    <a:pt x="4999" y="6046"/>
                    <a:pt x="5055" y="6046"/>
                  </a:cubicBezTo>
                  <a:cubicBezTo>
                    <a:pt x="6036" y="6046"/>
                    <a:pt x="6604" y="5119"/>
                    <a:pt x="6604" y="5119"/>
                  </a:cubicBezTo>
                  <a:lnTo>
                    <a:pt x="1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155;p46">
              <a:extLst>
                <a:ext uri="{FF2B5EF4-FFF2-40B4-BE49-F238E27FC236}">
                  <a16:creationId xmlns:a16="http://schemas.microsoft.com/office/drawing/2014/main" id="{BA3AB4AB-2B99-B43C-8C0E-DA08FA710DCE}"/>
                </a:ext>
              </a:extLst>
            </p:cNvPr>
            <p:cNvSpPr/>
            <p:nvPr/>
          </p:nvSpPr>
          <p:spPr>
            <a:xfrm>
              <a:off x="2489865" y="1849040"/>
              <a:ext cx="103993" cy="108523"/>
            </a:xfrm>
            <a:custGeom>
              <a:avLst/>
              <a:gdLst/>
              <a:ahLst/>
              <a:cxnLst/>
              <a:rect l="l" t="t" r="r" b="b"/>
              <a:pathLst>
                <a:path w="3053" h="3186" extrusionOk="0">
                  <a:moveTo>
                    <a:pt x="1" y="0"/>
                  </a:moveTo>
                  <a:lnTo>
                    <a:pt x="1" y="0"/>
                  </a:lnTo>
                  <a:cubicBezTo>
                    <a:pt x="18" y="101"/>
                    <a:pt x="51" y="185"/>
                    <a:pt x="85" y="267"/>
                  </a:cubicBezTo>
                  <a:cubicBezTo>
                    <a:pt x="718" y="351"/>
                    <a:pt x="1501" y="567"/>
                    <a:pt x="2068" y="1234"/>
                  </a:cubicBezTo>
                  <a:cubicBezTo>
                    <a:pt x="2602" y="1835"/>
                    <a:pt x="2769" y="2535"/>
                    <a:pt x="2786" y="3086"/>
                  </a:cubicBezTo>
                  <a:cubicBezTo>
                    <a:pt x="2869" y="3119"/>
                    <a:pt x="2969" y="3153"/>
                    <a:pt x="3053" y="3186"/>
                  </a:cubicBezTo>
                  <a:cubicBezTo>
                    <a:pt x="3053" y="2586"/>
                    <a:pt x="2886" y="1785"/>
                    <a:pt x="2268" y="1068"/>
                  </a:cubicBezTo>
                  <a:cubicBezTo>
                    <a:pt x="1585" y="301"/>
                    <a:pt x="6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156;p46">
              <a:extLst>
                <a:ext uri="{FF2B5EF4-FFF2-40B4-BE49-F238E27FC236}">
                  <a16:creationId xmlns:a16="http://schemas.microsoft.com/office/drawing/2014/main" id="{7CF49455-4FC0-5CC0-8F36-FA9ADFD07A0F}"/>
                </a:ext>
              </a:extLst>
            </p:cNvPr>
            <p:cNvSpPr/>
            <p:nvPr/>
          </p:nvSpPr>
          <p:spPr>
            <a:xfrm>
              <a:off x="2510951" y="1367015"/>
              <a:ext cx="32938" cy="59030"/>
            </a:xfrm>
            <a:custGeom>
              <a:avLst/>
              <a:gdLst/>
              <a:ahLst/>
              <a:cxnLst/>
              <a:rect l="l" t="t" r="r" b="b"/>
              <a:pathLst>
                <a:path w="967" h="1733" extrusionOk="0">
                  <a:moveTo>
                    <a:pt x="542" y="1"/>
                  </a:moveTo>
                  <a:cubicBezTo>
                    <a:pt x="433" y="1"/>
                    <a:pt x="322" y="62"/>
                    <a:pt x="233" y="245"/>
                  </a:cubicBezTo>
                  <a:cubicBezTo>
                    <a:pt x="1" y="739"/>
                    <a:pt x="155" y="1732"/>
                    <a:pt x="734" y="1732"/>
                  </a:cubicBezTo>
                  <a:cubicBezTo>
                    <a:pt x="780" y="1732"/>
                    <a:pt x="830" y="1726"/>
                    <a:pt x="882" y="1712"/>
                  </a:cubicBezTo>
                  <a:lnTo>
                    <a:pt x="966" y="245"/>
                  </a:lnTo>
                  <a:cubicBezTo>
                    <a:pt x="966" y="245"/>
                    <a:pt x="759" y="1"/>
                    <a:pt x="542"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157;p46">
              <a:extLst>
                <a:ext uri="{FF2B5EF4-FFF2-40B4-BE49-F238E27FC236}">
                  <a16:creationId xmlns:a16="http://schemas.microsoft.com/office/drawing/2014/main" id="{A139CD01-5028-D9D6-4C00-A35273AEED40}"/>
                </a:ext>
              </a:extLst>
            </p:cNvPr>
            <p:cNvSpPr/>
            <p:nvPr/>
          </p:nvSpPr>
          <p:spPr>
            <a:xfrm>
              <a:off x="2511461" y="1287921"/>
              <a:ext cx="58962" cy="87541"/>
            </a:xfrm>
            <a:custGeom>
              <a:avLst/>
              <a:gdLst/>
              <a:ahLst/>
              <a:cxnLst/>
              <a:rect l="l" t="t" r="r" b="b"/>
              <a:pathLst>
                <a:path w="1731" h="2570" extrusionOk="0">
                  <a:moveTo>
                    <a:pt x="688" y="0"/>
                  </a:moveTo>
                  <a:cubicBezTo>
                    <a:pt x="641" y="0"/>
                    <a:pt x="590" y="5"/>
                    <a:pt x="534" y="16"/>
                  </a:cubicBezTo>
                  <a:cubicBezTo>
                    <a:pt x="534" y="16"/>
                    <a:pt x="0" y="216"/>
                    <a:pt x="218" y="817"/>
                  </a:cubicBezTo>
                  <a:cubicBezTo>
                    <a:pt x="451" y="1433"/>
                    <a:pt x="434" y="1550"/>
                    <a:pt x="351" y="1933"/>
                  </a:cubicBezTo>
                  <a:cubicBezTo>
                    <a:pt x="271" y="2281"/>
                    <a:pt x="538" y="2569"/>
                    <a:pt x="650" y="2569"/>
                  </a:cubicBezTo>
                  <a:cubicBezTo>
                    <a:pt x="657" y="2569"/>
                    <a:pt x="662" y="2569"/>
                    <a:pt x="667" y="2567"/>
                  </a:cubicBezTo>
                  <a:cubicBezTo>
                    <a:pt x="780" y="2535"/>
                    <a:pt x="1731"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158;p46">
              <a:extLst>
                <a:ext uri="{FF2B5EF4-FFF2-40B4-BE49-F238E27FC236}">
                  <a16:creationId xmlns:a16="http://schemas.microsoft.com/office/drawing/2014/main" id="{9989CA48-3EE1-1D8E-0538-C5CB666EED03}"/>
                </a:ext>
              </a:extLst>
            </p:cNvPr>
            <p:cNvSpPr/>
            <p:nvPr/>
          </p:nvSpPr>
          <p:spPr>
            <a:xfrm>
              <a:off x="2526824" y="1266495"/>
              <a:ext cx="174366" cy="231012"/>
            </a:xfrm>
            <a:custGeom>
              <a:avLst/>
              <a:gdLst/>
              <a:ahLst/>
              <a:cxnLst/>
              <a:rect l="l" t="t" r="r" b="b"/>
              <a:pathLst>
                <a:path w="5119" h="6782" extrusionOk="0">
                  <a:moveTo>
                    <a:pt x="2485" y="0"/>
                  </a:moveTo>
                  <a:cubicBezTo>
                    <a:pt x="1647" y="0"/>
                    <a:pt x="926" y="232"/>
                    <a:pt x="500" y="695"/>
                  </a:cubicBezTo>
                  <a:cubicBezTo>
                    <a:pt x="483" y="728"/>
                    <a:pt x="467" y="745"/>
                    <a:pt x="450" y="761"/>
                  </a:cubicBezTo>
                  <a:cubicBezTo>
                    <a:pt x="267" y="995"/>
                    <a:pt x="150" y="1262"/>
                    <a:pt x="116" y="1595"/>
                  </a:cubicBezTo>
                  <a:lnTo>
                    <a:pt x="50" y="3347"/>
                  </a:lnTo>
                  <a:lnTo>
                    <a:pt x="50" y="3780"/>
                  </a:lnTo>
                  <a:lnTo>
                    <a:pt x="0" y="5097"/>
                  </a:lnTo>
                  <a:cubicBezTo>
                    <a:pt x="0" y="5097"/>
                    <a:pt x="0" y="6782"/>
                    <a:pt x="1750" y="6782"/>
                  </a:cubicBezTo>
                  <a:cubicBezTo>
                    <a:pt x="3485" y="6782"/>
                    <a:pt x="4669" y="5414"/>
                    <a:pt x="4736" y="5348"/>
                  </a:cubicBezTo>
                  <a:lnTo>
                    <a:pt x="4752" y="4997"/>
                  </a:lnTo>
                  <a:lnTo>
                    <a:pt x="4852" y="3163"/>
                  </a:lnTo>
                  <a:lnTo>
                    <a:pt x="4903" y="2179"/>
                  </a:lnTo>
                  <a:cubicBezTo>
                    <a:pt x="4903" y="2179"/>
                    <a:pt x="5119" y="412"/>
                    <a:pt x="3451" y="94"/>
                  </a:cubicBezTo>
                  <a:cubicBezTo>
                    <a:pt x="3119" y="32"/>
                    <a:pt x="2794" y="0"/>
                    <a:pt x="248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159;p46">
              <a:extLst>
                <a:ext uri="{FF2B5EF4-FFF2-40B4-BE49-F238E27FC236}">
                  <a16:creationId xmlns:a16="http://schemas.microsoft.com/office/drawing/2014/main" id="{5FF603F5-DB75-EB05-A40D-728A89FB5617}"/>
                </a:ext>
              </a:extLst>
            </p:cNvPr>
            <p:cNvSpPr/>
            <p:nvPr/>
          </p:nvSpPr>
          <p:spPr>
            <a:xfrm>
              <a:off x="2596108" y="1322324"/>
              <a:ext cx="42612" cy="21221"/>
            </a:xfrm>
            <a:custGeom>
              <a:avLst/>
              <a:gdLst/>
              <a:ahLst/>
              <a:cxnLst/>
              <a:rect l="l" t="t" r="r" b="b"/>
              <a:pathLst>
                <a:path w="1251" h="623" extrusionOk="0">
                  <a:moveTo>
                    <a:pt x="199" y="1"/>
                  </a:moveTo>
                  <a:cubicBezTo>
                    <a:pt x="107" y="1"/>
                    <a:pt x="50" y="7"/>
                    <a:pt x="50" y="7"/>
                  </a:cubicBezTo>
                  <a:cubicBezTo>
                    <a:pt x="0" y="207"/>
                    <a:pt x="134" y="407"/>
                    <a:pt x="334" y="456"/>
                  </a:cubicBezTo>
                  <a:cubicBezTo>
                    <a:pt x="483" y="490"/>
                    <a:pt x="617" y="540"/>
                    <a:pt x="734" y="590"/>
                  </a:cubicBezTo>
                  <a:cubicBezTo>
                    <a:pt x="786" y="612"/>
                    <a:pt x="840" y="622"/>
                    <a:pt x="891" y="622"/>
                  </a:cubicBezTo>
                  <a:cubicBezTo>
                    <a:pt x="1039" y="622"/>
                    <a:pt x="1176" y="538"/>
                    <a:pt x="1250" y="390"/>
                  </a:cubicBezTo>
                  <a:cubicBezTo>
                    <a:pt x="969" y="46"/>
                    <a:pt x="45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160;p46">
              <a:extLst>
                <a:ext uri="{FF2B5EF4-FFF2-40B4-BE49-F238E27FC236}">
                  <a16:creationId xmlns:a16="http://schemas.microsoft.com/office/drawing/2014/main" id="{571C410D-7F6C-650D-0AC2-6D817EB4185C}"/>
                </a:ext>
              </a:extLst>
            </p:cNvPr>
            <p:cNvSpPr/>
            <p:nvPr/>
          </p:nvSpPr>
          <p:spPr>
            <a:xfrm>
              <a:off x="2530775" y="1322324"/>
              <a:ext cx="42646" cy="21221"/>
            </a:xfrm>
            <a:custGeom>
              <a:avLst/>
              <a:gdLst/>
              <a:ahLst/>
              <a:cxnLst/>
              <a:rect l="l" t="t" r="r" b="b"/>
              <a:pathLst>
                <a:path w="1252" h="623" extrusionOk="0">
                  <a:moveTo>
                    <a:pt x="1036" y="1"/>
                  </a:moveTo>
                  <a:cubicBezTo>
                    <a:pt x="783" y="1"/>
                    <a:pt x="270" y="46"/>
                    <a:pt x="0" y="390"/>
                  </a:cubicBezTo>
                  <a:cubicBezTo>
                    <a:pt x="62" y="538"/>
                    <a:pt x="206" y="622"/>
                    <a:pt x="358" y="622"/>
                  </a:cubicBezTo>
                  <a:cubicBezTo>
                    <a:pt x="411" y="622"/>
                    <a:pt x="466" y="612"/>
                    <a:pt x="518" y="590"/>
                  </a:cubicBezTo>
                  <a:cubicBezTo>
                    <a:pt x="634" y="540"/>
                    <a:pt x="767" y="490"/>
                    <a:pt x="918" y="456"/>
                  </a:cubicBezTo>
                  <a:cubicBezTo>
                    <a:pt x="1118" y="407"/>
                    <a:pt x="1252" y="207"/>
                    <a:pt x="1185" y="7"/>
                  </a:cubicBezTo>
                  <a:cubicBezTo>
                    <a:pt x="1185" y="7"/>
                    <a:pt x="1128"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161;p46">
              <a:extLst>
                <a:ext uri="{FF2B5EF4-FFF2-40B4-BE49-F238E27FC236}">
                  <a16:creationId xmlns:a16="http://schemas.microsoft.com/office/drawing/2014/main" id="{2F04940F-BCD9-9539-62D4-824A090E2A5F}"/>
                </a:ext>
              </a:extLst>
            </p:cNvPr>
            <p:cNvSpPr/>
            <p:nvPr/>
          </p:nvSpPr>
          <p:spPr>
            <a:xfrm>
              <a:off x="2542118" y="1266495"/>
              <a:ext cx="159072" cy="121501"/>
            </a:xfrm>
            <a:custGeom>
              <a:avLst/>
              <a:gdLst/>
              <a:ahLst/>
              <a:cxnLst/>
              <a:rect l="l" t="t" r="r" b="b"/>
              <a:pathLst>
                <a:path w="4670" h="3567" extrusionOk="0">
                  <a:moveTo>
                    <a:pt x="2036" y="0"/>
                  </a:moveTo>
                  <a:cubicBezTo>
                    <a:pt x="1198" y="0"/>
                    <a:pt x="477" y="232"/>
                    <a:pt x="51" y="695"/>
                  </a:cubicBezTo>
                  <a:cubicBezTo>
                    <a:pt x="34" y="728"/>
                    <a:pt x="18" y="745"/>
                    <a:pt x="1" y="761"/>
                  </a:cubicBezTo>
                  <a:cubicBezTo>
                    <a:pt x="73" y="734"/>
                    <a:pt x="141" y="722"/>
                    <a:pt x="209" y="722"/>
                  </a:cubicBezTo>
                  <a:cubicBezTo>
                    <a:pt x="392" y="722"/>
                    <a:pt x="581" y="811"/>
                    <a:pt x="885" y="945"/>
                  </a:cubicBezTo>
                  <a:cubicBezTo>
                    <a:pt x="1079" y="1027"/>
                    <a:pt x="1277" y="1062"/>
                    <a:pt x="1476" y="1062"/>
                  </a:cubicBezTo>
                  <a:cubicBezTo>
                    <a:pt x="1930" y="1062"/>
                    <a:pt x="2390" y="882"/>
                    <a:pt x="2819" y="661"/>
                  </a:cubicBezTo>
                  <a:cubicBezTo>
                    <a:pt x="2968" y="583"/>
                    <a:pt x="3102" y="551"/>
                    <a:pt x="3217" y="551"/>
                  </a:cubicBezTo>
                  <a:cubicBezTo>
                    <a:pt x="3567" y="551"/>
                    <a:pt x="3737" y="849"/>
                    <a:pt x="3586" y="1062"/>
                  </a:cubicBezTo>
                  <a:cubicBezTo>
                    <a:pt x="3369" y="1346"/>
                    <a:pt x="3402" y="1579"/>
                    <a:pt x="3620" y="1946"/>
                  </a:cubicBezTo>
                  <a:cubicBezTo>
                    <a:pt x="3853" y="2313"/>
                    <a:pt x="3186" y="2480"/>
                    <a:pt x="3553" y="2762"/>
                  </a:cubicBezTo>
                  <a:cubicBezTo>
                    <a:pt x="3720" y="2880"/>
                    <a:pt x="3702" y="3062"/>
                    <a:pt x="3636" y="3229"/>
                  </a:cubicBezTo>
                  <a:cubicBezTo>
                    <a:pt x="3574" y="3398"/>
                    <a:pt x="3711" y="3567"/>
                    <a:pt x="3876" y="3567"/>
                  </a:cubicBezTo>
                  <a:cubicBezTo>
                    <a:pt x="3890" y="3567"/>
                    <a:pt x="3905" y="3565"/>
                    <a:pt x="3920" y="3563"/>
                  </a:cubicBezTo>
                  <a:cubicBezTo>
                    <a:pt x="4120" y="3513"/>
                    <a:pt x="4403" y="3163"/>
                    <a:pt x="4403" y="3163"/>
                  </a:cubicBezTo>
                  <a:lnTo>
                    <a:pt x="4454" y="2179"/>
                  </a:lnTo>
                  <a:cubicBezTo>
                    <a:pt x="4454" y="2179"/>
                    <a:pt x="4670" y="412"/>
                    <a:pt x="3002" y="94"/>
                  </a:cubicBezTo>
                  <a:cubicBezTo>
                    <a:pt x="2670" y="32"/>
                    <a:pt x="2345" y="0"/>
                    <a:pt x="2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162;p46">
              <a:extLst>
                <a:ext uri="{FF2B5EF4-FFF2-40B4-BE49-F238E27FC236}">
                  <a16:creationId xmlns:a16="http://schemas.microsoft.com/office/drawing/2014/main" id="{362F1F7F-45B2-5381-6E34-7A35F59745C7}"/>
                </a:ext>
              </a:extLst>
            </p:cNvPr>
            <p:cNvSpPr/>
            <p:nvPr/>
          </p:nvSpPr>
          <p:spPr>
            <a:xfrm>
              <a:off x="2606327" y="1380470"/>
              <a:ext cx="38661" cy="14817"/>
            </a:xfrm>
            <a:custGeom>
              <a:avLst/>
              <a:gdLst/>
              <a:ahLst/>
              <a:cxnLst/>
              <a:rect l="l" t="t" r="r" b="b"/>
              <a:pathLst>
                <a:path w="1135" h="435" extrusionOk="0">
                  <a:moveTo>
                    <a:pt x="568" y="1"/>
                  </a:moveTo>
                  <a:cubicBezTo>
                    <a:pt x="250" y="1"/>
                    <a:pt x="1" y="101"/>
                    <a:pt x="1" y="217"/>
                  </a:cubicBezTo>
                  <a:cubicBezTo>
                    <a:pt x="1" y="334"/>
                    <a:pt x="250" y="434"/>
                    <a:pt x="568" y="434"/>
                  </a:cubicBezTo>
                  <a:cubicBezTo>
                    <a:pt x="884" y="434"/>
                    <a:pt x="1135" y="334"/>
                    <a:pt x="1135" y="217"/>
                  </a:cubicBezTo>
                  <a:cubicBezTo>
                    <a:pt x="1135" y="101"/>
                    <a:pt x="884" y="1"/>
                    <a:pt x="568"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63;p46">
              <a:extLst>
                <a:ext uri="{FF2B5EF4-FFF2-40B4-BE49-F238E27FC236}">
                  <a16:creationId xmlns:a16="http://schemas.microsoft.com/office/drawing/2014/main" id="{8F81F9EA-D706-284D-B971-7C077A24CF9E}"/>
                </a:ext>
              </a:extLst>
            </p:cNvPr>
            <p:cNvSpPr/>
            <p:nvPr/>
          </p:nvSpPr>
          <p:spPr>
            <a:xfrm>
              <a:off x="2528493" y="1380470"/>
              <a:ext cx="34" cy="14817"/>
            </a:xfrm>
            <a:custGeom>
              <a:avLst/>
              <a:gdLst/>
              <a:ahLst/>
              <a:cxnLst/>
              <a:rect l="l" t="t" r="r" b="b"/>
              <a:pathLst>
                <a:path w="1" h="435" extrusionOk="0">
                  <a:moveTo>
                    <a:pt x="1" y="1"/>
                  </a:moveTo>
                  <a:lnTo>
                    <a:pt x="1" y="1"/>
                  </a:lnTo>
                  <a:lnTo>
                    <a:pt x="1" y="434"/>
                  </a:lnTo>
                  <a:lnTo>
                    <a:pt x="1" y="434"/>
                  </a:lnTo>
                  <a:lnTo>
                    <a:pt x="1" y="434"/>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64;p46">
              <a:extLst>
                <a:ext uri="{FF2B5EF4-FFF2-40B4-BE49-F238E27FC236}">
                  <a16:creationId xmlns:a16="http://schemas.microsoft.com/office/drawing/2014/main" id="{FE41332B-060E-AE6B-365D-5CB745E30114}"/>
                </a:ext>
              </a:extLst>
            </p:cNvPr>
            <p:cNvSpPr/>
            <p:nvPr/>
          </p:nvSpPr>
          <p:spPr>
            <a:xfrm>
              <a:off x="2528493" y="1380470"/>
              <a:ext cx="23878" cy="14817"/>
            </a:xfrm>
            <a:custGeom>
              <a:avLst/>
              <a:gdLst/>
              <a:ahLst/>
              <a:cxnLst/>
              <a:rect l="l" t="t" r="r" b="b"/>
              <a:pathLst>
                <a:path w="701" h="435" extrusionOk="0">
                  <a:moveTo>
                    <a:pt x="1" y="1"/>
                  </a:moveTo>
                  <a:lnTo>
                    <a:pt x="1" y="434"/>
                  </a:lnTo>
                  <a:lnTo>
                    <a:pt x="134" y="434"/>
                  </a:lnTo>
                  <a:cubicBezTo>
                    <a:pt x="434" y="434"/>
                    <a:pt x="701" y="334"/>
                    <a:pt x="701" y="217"/>
                  </a:cubicBezTo>
                  <a:cubicBezTo>
                    <a:pt x="701" y="101"/>
                    <a:pt x="434" y="1"/>
                    <a:pt x="134" y="1"/>
                  </a:cubicBezTo>
                  <a:close/>
                </a:path>
              </a:pathLst>
            </a:custGeom>
            <a:solidFill>
              <a:srgbClr val="E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165;p46">
              <a:extLst>
                <a:ext uri="{FF2B5EF4-FFF2-40B4-BE49-F238E27FC236}">
                  <a16:creationId xmlns:a16="http://schemas.microsoft.com/office/drawing/2014/main" id="{F150B402-E065-E1CA-2FC0-DBB38C3D2993}"/>
                </a:ext>
              </a:extLst>
            </p:cNvPr>
            <p:cNvSpPr/>
            <p:nvPr/>
          </p:nvSpPr>
          <p:spPr>
            <a:xfrm>
              <a:off x="2602921" y="1354343"/>
              <a:ext cx="11411" cy="21017"/>
            </a:xfrm>
            <a:custGeom>
              <a:avLst/>
              <a:gdLst/>
              <a:ahLst/>
              <a:cxnLst/>
              <a:rect l="l" t="t" r="r" b="b"/>
              <a:pathLst>
                <a:path w="335" h="617" extrusionOk="0">
                  <a:moveTo>
                    <a:pt x="167" y="1"/>
                  </a:moveTo>
                  <a:cubicBezTo>
                    <a:pt x="83" y="1"/>
                    <a:pt x="1" y="150"/>
                    <a:pt x="1" y="317"/>
                  </a:cubicBezTo>
                  <a:cubicBezTo>
                    <a:pt x="1" y="483"/>
                    <a:pt x="83" y="617"/>
                    <a:pt x="167" y="617"/>
                  </a:cubicBezTo>
                  <a:cubicBezTo>
                    <a:pt x="267" y="617"/>
                    <a:pt x="334" y="483"/>
                    <a:pt x="334" y="317"/>
                  </a:cubicBezTo>
                  <a:cubicBezTo>
                    <a:pt x="334" y="150"/>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166;p46">
              <a:extLst>
                <a:ext uri="{FF2B5EF4-FFF2-40B4-BE49-F238E27FC236}">
                  <a16:creationId xmlns:a16="http://schemas.microsoft.com/office/drawing/2014/main" id="{B4A85854-26C6-A2CE-9803-5D7F78006EBC}"/>
                </a:ext>
              </a:extLst>
            </p:cNvPr>
            <p:cNvSpPr/>
            <p:nvPr/>
          </p:nvSpPr>
          <p:spPr>
            <a:xfrm>
              <a:off x="2546138" y="1354343"/>
              <a:ext cx="11922" cy="21017"/>
            </a:xfrm>
            <a:custGeom>
              <a:avLst/>
              <a:gdLst/>
              <a:ahLst/>
              <a:cxnLst/>
              <a:rect l="l" t="t" r="r" b="b"/>
              <a:pathLst>
                <a:path w="350" h="617" extrusionOk="0">
                  <a:moveTo>
                    <a:pt x="183" y="1"/>
                  </a:moveTo>
                  <a:cubicBezTo>
                    <a:pt x="83" y="1"/>
                    <a:pt x="0" y="150"/>
                    <a:pt x="0" y="317"/>
                  </a:cubicBezTo>
                  <a:cubicBezTo>
                    <a:pt x="0" y="483"/>
                    <a:pt x="83" y="617"/>
                    <a:pt x="183" y="617"/>
                  </a:cubicBezTo>
                  <a:cubicBezTo>
                    <a:pt x="267" y="617"/>
                    <a:pt x="350" y="483"/>
                    <a:pt x="350" y="317"/>
                  </a:cubicBezTo>
                  <a:cubicBezTo>
                    <a:pt x="350" y="150"/>
                    <a:pt x="267"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167;p46">
              <a:extLst>
                <a:ext uri="{FF2B5EF4-FFF2-40B4-BE49-F238E27FC236}">
                  <a16:creationId xmlns:a16="http://schemas.microsoft.com/office/drawing/2014/main" id="{CE67B25F-70DD-0E15-DD77-3D45C8A88C1D}"/>
                </a:ext>
              </a:extLst>
            </p:cNvPr>
            <p:cNvSpPr/>
            <p:nvPr/>
          </p:nvSpPr>
          <p:spPr>
            <a:xfrm>
              <a:off x="2560308" y="1339901"/>
              <a:ext cx="24457" cy="53648"/>
            </a:xfrm>
            <a:custGeom>
              <a:avLst/>
              <a:gdLst/>
              <a:ahLst/>
              <a:cxnLst/>
              <a:rect l="l" t="t" r="r" b="b"/>
              <a:pathLst>
                <a:path w="718" h="1575" extrusionOk="0">
                  <a:moveTo>
                    <a:pt x="641" y="1"/>
                  </a:moveTo>
                  <a:cubicBezTo>
                    <a:pt x="617" y="1"/>
                    <a:pt x="596" y="16"/>
                    <a:pt x="585" y="40"/>
                  </a:cubicBezTo>
                  <a:cubicBezTo>
                    <a:pt x="585" y="58"/>
                    <a:pt x="300" y="641"/>
                    <a:pt x="18" y="1225"/>
                  </a:cubicBezTo>
                  <a:cubicBezTo>
                    <a:pt x="0" y="1241"/>
                    <a:pt x="0" y="1258"/>
                    <a:pt x="18" y="1274"/>
                  </a:cubicBezTo>
                  <a:cubicBezTo>
                    <a:pt x="18" y="1292"/>
                    <a:pt x="151" y="1574"/>
                    <a:pt x="567" y="1574"/>
                  </a:cubicBezTo>
                  <a:cubicBezTo>
                    <a:pt x="601" y="1574"/>
                    <a:pt x="634" y="1558"/>
                    <a:pt x="634" y="1508"/>
                  </a:cubicBezTo>
                  <a:cubicBezTo>
                    <a:pt x="634" y="1474"/>
                    <a:pt x="601" y="1441"/>
                    <a:pt x="567" y="1441"/>
                  </a:cubicBezTo>
                  <a:cubicBezTo>
                    <a:pt x="318" y="1441"/>
                    <a:pt x="184" y="1308"/>
                    <a:pt x="151" y="1258"/>
                  </a:cubicBezTo>
                  <a:cubicBezTo>
                    <a:pt x="434" y="674"/>
                    <a:pt x="701" y="107"/>
                    <a:pt x="701" y="107"/>
                  </a:cubicBezTo>
                  <a:cubicBezTo>
                    <a:pt x="718" y="74"/>
                    <a:pt x="701" y="24"/>
                    <a:pt x="667" y="7"/>
                  </a:cubicBezTo>
                  <a:cubicBezTo>
                    <a:pt x="658" y="3"/>
                    <a:pt x="650"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168;p46">
              <a:extLst>
                <a:ext uri="{FF2B5EF4-FFF2-40B4-BE49-F238E27FC236}">
                  <a16:creationId xmlns:a16="http://schemas.microsoft.com/office/drawing/2014/main" id="{8F08E943-38D6-31E4-9948-50CF5A81D719}"/>
                </a:ext>
              </a:extLst>
            </p:cNvPr>
            <p:cNvSpPr/>
            <p:nvPr/>
          </p:nvSpPr>
          <p:spPr>
            <a:xfrm>
              <a:off x="2547262" y="1399409"/>
              <a:ext cx="61926" cy="22004"/>
            </a:xfrm>
            <a:custGeom>
              <a:avLst/>
              <a:gdLst/>
              <a:ahLst/>
              <a:cxnLst/>
              <a:rect l="l" t="t" r="r" b="b"/>
              <a:pathLst>
                <a:path w="1818" h="646" extrusionOk="0">
                  <a:moveTo>
                    <a:pt x="1751" y="0"/>
                  </a:moveTo>
                  <a:cubicBezTo>
                    <a:pt x="1732" y="0"/>
                    <a:pt x="1711" y="8"/>
                    <a:pt x="1701" y="28"/>
                  </a:cubicBezTo>
                  <a:cubicBezTo>
                    <a:pt x="1688" y="28"/>
                    <a:pt x="1228" y="513"/>
                    <a:pt x="673" y="513"/>
                  </a:cubicBezTo>
                  <a:cubicBezTo>
                    <a:pt x="494" y="513"/>
                    <a:pt x="304" y="462"/>
                    <a:pt x="117" y="328"/>
                  </a:cubicBezTo>
                  <a:cubicBezTo>
                    <a:pt x="103" y="321"/>
                    <a:pt x="89" y="317"/>
                    <a:pt x="76" y="317"/>
                  </a:cubicBezTo>
                  <a:cubicBezTo>
                    <a:pt x="56" y="317"/>
                    <a:pt x="36" y="325"/>
                    <a:pt x="16" y="345"/>
                  </a:cubicBezTo>
                  <a:cubicBezTo>
                    <a:pt x="0" y="378"/>
                    <a:pt x="16" y="412"/>
                    <a:pt x="34" y="445"/>
                  </a:cubicBezTo>
                  <a:cubicBezTo>
                    <a:pt x="250" y="594"/>
                    <a:pt x="467" y="645"/>
                    <a:pt x="667" y="645"/>
                  </a:cubicBezTo>
                  <a:cubicBezTo>
                    <a:pt x="1284" y="645"/>
                    <a:pt x="1784" y="128"/>
                    <a:pt x="1801" y="112"/>
                  </a:cubicBezTo>
                  <a:cubicBezTo>
                    <a:pt x="1817" y="94"/>
                    <a:pt x="1817" y="45"/>
                    <a:pt x="1784" y="12"/>
                  </a:cubicBezTo>
                  <a:cubicBezTo>
                    <a:pt x="1777" y="4"/>
                    <a:pt x="1764" y="0"/>
                    <a:pt x="1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169;p46">
              <a:extLst>
                <a:ext uri="{FF2B5EF4-FFF2-40B4-BE49-F238E27FC236}">
                  <a16:creationId xmlns:a16="http://schemas.microsoft.com/office/drawing/2014/main" id="{A242D77C-FE27-101F-A670-622450D200B8}"/>
                </a:ext>
              </a:extLst>
            </p:cNvPr>
            <p:cNvSpPr/>
            <p:nvPr/>
          </p:nvSpPr>
          <p:spPr>
            <a:xfrm>
              <a:off x="2669344" y="1425331"/>
              <a:ext cx="19347" cy="23333"/>
            </a:xfrm>
            <a:custGeom>
              <a:avLst/>
              <a:gdLst/>
              <a:ahLst/>
              <a:cxnLst/>
              <a:rect l="l" t="t" r="r" b="b"/>
              <a:pathLst>
                <a:path w="568" h="685" extrusionOk="0">
                  <a:moveTo>
                    <a:pt x="1" y="0"/>
                  </a:moveTo>
                  <a:cubicBezTo>
                    <a:pt x="1" y="18"/>
                    <a:pt x="234" y="534"/>
                    <a:pt x="552" y="685"/>
                  </a:cubicBezTo>
                  <a:lnTo>
                    <a:pt x="568" y="334"/>
                  </a:lnTo>
                  <a:cubicBezTo>
                    <a:pt x="568" y="334"/>
                    <a:pt x="301" y="28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170;p46">
              <a:extLst>
                <a:ext uri="{FF2B5EF4-FFF2-40B4-BE49-F238E27FC236}">
                  <a16:creationId xmlns:a16="http://schemas.microsoft.com/office/drawing/2014/main" id="{69893E32-A2FD-9BA8-E934-4AEC607EE853}"/>
                </a:ext>
              </a:extLst>
            </p:cNvPr>
            <p:cNvSpPr/>
            <p:nvPr/>
          </p:nvSpPr>
          <p:spPr>
            <a:xfrm>
              <a:off x="2679563" y="1369876"/>
              <a:ext cx="52013" cy="67035"/>
            </a:xfrm>
            <a:custGeom>
              <a:avLst/>
              <a:gdLst/>
              <a:ahLst/>
              <a:cxnLst/>
              <a:rect l="l" t="t" r="r" b="b"/>
              <a:pathLst>
                <a:path w="1527" h="1968" extrusionOk="0">
                  <a:moveTo>
                    <a:pt x="727" y="1"/>
                  </a:moveTo>
                  <a:cubicBezTo>
                    <a:pt x="351" y="1"/>
                    <a:pt x="1" y="461"/>
                    <a:pt x="1" y="461"/>
                  </a:cubicBezTo>
                  <a:lnTo>
                    <a:pt x="1" y="1862"/>
                  </a:lnTo>
                  <a:cubicBezTo>
                    <a:pt x="117" y="1935"/>
                    <a:pt x="232" y="1968"/>
                    <a:pt x="343" y="1968"/>
                  </a:cubicBezTo>
                  <a:cubicBezTo>
                    <a:pt x="1012" y="1968"/>
                    <a:pt x="1527" y="779"/>
                    <a:pt x="1168" y="278"/>
                  </a:cubicBezTo>
                  <a:cubicBezTo>
                    <a:pt x="1031" y="74"/>
                    <a:pt x="877" y="1"/>
                    <a:pt x="727"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171;p46">
              <a:extLst>
                <a:ext uri="{FF2B5EF4-FFF2-40B4-BE49-F238E27FC236}">
                  <a16:creationId xmlns:a16="http://schemas.microsoft.com/office/drawing/2014/main" id="{DD7959C3-6206-FC59-345B-C7B2DA04D9B3}"/>
                </a:ext>
              </a:extLst>
            </p:cNvPr>
            <p:cNvSpPr/>
            <p:nvPr/>
          </p:nvSpPr>
          <p:spPr>
            <a:xfrm>
              <a:off x="2680721" y="1385375"/>
              <a:ext cx="29566" cy="38286"/>
            </a:xfrm>
            <a:custGeom>
              <a:avLst/>
              <a:gdLst/>
              <a:ahLst/>
              <a:cxnLst/>
              <a:rect l="l" t="t" r="r" b="b"/>
              <a:pathLst>
                <a:path w="868" h="1124" extrusionOk="0">
                  <a:moveTo>
                    <a:pt x="778" y="0"/>
                  </a:moveTo>
                  <a:cubicBezTo>
                    <a:pt x="769" y="0"/>
                    <a:pt x="760" y="2"/>
                    <a:pt x="751" y="6"/>
                  </a:cubicBezTo>
                  <a:cubicBezTo>
                    <a:pt x="734" y="23"/>
                    <a:pt x="84" y="290"/>
                    <a:pt x="0" y="1057"/>
                  </a:cubicBezTo>
                  <a:cubicBezTo>
                    <a:pt x="0" y="1091"/>
                    <a:pt x="18" y="1124"/>
                    <a:pt x="67" y="1124"/>
                  </a:cubicBezTo>
                  <a:cubicBezTo>
                    <a:pt x="100" y="1124"/>
                    <a:pt x="134" y="1107"/>
                    <a:pt x="134" y="1073"/>
                  </a:cubicBezTo>
                  <a:cubicBezTo>
                    <a:pt x="218" y="390"/>
                    <a:pt x="785" y="139"/>
                    <a:pt x="801" y="139"/>
                  </a:cubicBezTo>
                  <a:cubicBezTo>
                    <a:pt x="834" y="123"/>
                    <a:pt x="867" y="90"/>
                    <a:pt x="851" y="57"/>
                  </a:cubicBezTo>
                  <a:cubicBezTo>
                    <a:pt x="838" y="19"/>
                    <a:pt x="807" y="0"/>
                    <a:pt x="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172;p46">
              <a:extLst>
                <a:ext uri="{FF2B5EF4-FFF2-40B4-BE49-F238E27FC236}">
                  <a16:creationId xmlns:a16="http://schemas.microsoft.com/office/drawing/2014/main" id="{644AAE67-0525-B5D3-5FB1-49D2A4C6CDBE}"/>
                </a:ext>
              </a:extLst>
            </p:cNvPr>
            <p:cNvSpPr/>
            <p:nvPr/>
          </p:nvSpPr>
          <p:spPr>
            <a:xfrm>
              <a:off x="2688113" y="1399511"/>
              <a:ext cx="19347" cy="9946"/>
            </a:xfrm>
            <a:custGeom>
              <a:avLst/>
              <a:gdLst/>
              <a:ahLst/>
              <a:cxnLst/>
              <a:rect l="l" t="t" r="r" b="b"/>
              <a:pathLst>
                <a:path w="568" h="292" extrusionOk="0">
                  <a:moveTo>
                    <a:pt x="124" y="0"/>
                  </a:moveTo>
                  <a:cubicBezTo>
                    <a:pt x="99" y="0"/>
                    <a:pt x="74" y="3"/>
                    <a:pt x="50" y="9"/>
                  </a:cubicBezTo>
                  <a:cubicBezTo>
                    <a:pt x="17" y="25"/>
                    <a:pt x="1" y="58"/>
                    <a:pt x="1" y="91"/>
                  </a:cubicBezTo>
                  <a:cubicBezTo>
                    <a:pt x="14" y="119"/>
                    <a:pt x="39" y="146"/>
                    <a:pt x="66" y="146"/>
                  </a:cubicBezTo>
                  <a:cubicBezTo>
                    <a:pt x="72" y="146"/>
                    <a:pt x="78" y="145"/>
                    <a:pt x="83" y="142"/>
                  </a:cubicBezTo>
                  <a:cubicBezTo>
                    <a:pt x="100" y="138"/>
                    <a:pt x="117" y="136"/>
                    <a:pt x="134" y="136"/>
                  </a:cubicBezTo>
                  <a:cubicBezTo>
                    <a:pt x="256" y="136"/>
                    <a:pt x="392" y="231"/>
                    <a:pt x="450" y="275"/>
                  </a:cubicBezTo>
                  <a:cubicBezTo>
                    <a:pt x="468" y="291"/>
                    <a:pt x="484" y="291"/>
                    <a:pt x="501" y="291"/>
                  </a:cubicBezTo>
                  <a:cubicBezTo>
                    <a:pt x="517" y="291"/>
                    <a:pt x="534" y="291"/>
                    <a:pt x="550" y="275"/>
                  </a:cubicBezTo>
                  <a:cubicBezTo>
                    <a:pt x="568" y="242"/>
                    <a:pt x="568" y="191"/>
                    <a:pt x="534" y="175"/>
                  </a:cubicBezTo>
                  <a:cubicBezTo>
                    <a:pt x="519" y="160"/>
                    <a:pt x="320"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173;p46">
              <a:extLst>
                <a:ext uri="{FF2B5EF4-FFF2-40B4-BE49-F238E27FC236}">
                  <a16:creationId xmlns:a16="http://schemas.microsoft.com/office/drawing/2014/main" id="{E7FDBFD9-684D-320B-BB69-5F910CC5EEEB}"/>
                </a:ext>
              </a:extLst>
            </p:cNvPr>
            <p:cNvSpPr/>
            <p:nvPr/>
          </p:nvSpPr>
          <p:spPr>
            <a:xfrm>
              <a:off x="2974617" y="1278485"/>
              <a:ext cx="422920" cy="464476"/>
            </a:xfrm>
            <a:custGeom>
              <a:avLst/>
              <a:gdLst/>
              <a:ahLst/>
              <a:cxnLst/>
              <a:rect l="l" t="t" r="r" b="b"/>
              <a:pathLst>
                <a:path w="12416" h="13636" extrusionOk="0">
                  <a:moveTo>
                    <a:pt x="5380" y="1"/>
                  </a:moveTo>
                  <a:cubicBezTo>
                    <a:pt x="5209" y="1"/>
                    <a:pt x="5031" y="9"/>
                    <a:pt x="4845" y="27"/>
                  </a:cubicBezTo>
                  <a:lnTo>
                    <a:pt x="4729" y="27"/>
                  </a:lnTo>
                  <a:cubicBezTo>
                    <a:pt x="2395" y="276"/>
                    <a:pt x="810" y="2544"/>
                    <a:pt x="1377" y="4845"/>
                  </a:cubicBezTo>
                  <a:cubicBezTo>
                    <a:pt x="1677" y="6029"/>
                    <a:pt x="1995" y="7497"/>
                    <a:pt x="1995" y="8264"/>
                  </a:cubicBezTo>
                  <a:cubicBezTo>
                    <a:pt x="1977" y="9680"/>
                    <a:pt x="277" y="9831"/>
                    <a:pt x="110" y="11281"/>
                  </a:cubicBezTo>
                  <a:cubicBezTo>
                    <a:pt x="0" y="12359"/>
                    <a:pt x="709" y="13635"/>
                    <a:pt x="2144" y="13635"/>
                  </a:cubicBezTo>
                  <a:cubicBezTo>
                    <a:pt x="2662" y="13635"/>
                    <a:pt x="3275" y="13469"/>
                    <a:pt x="3978" y="13066"/>
                  </a:cubicBezTo>
                  <a:cubicBezTo>
                    <a:pt x="4822" y="12588"/>
                    <a:pt x="5547" y="12431"/>
                    <a:pt x="6207" y="12431"/>
                  </a:cubicBezTo>
                  <a:cubicBezTo>
                    <a:pt x="6812" y="12431"/>
                    <a:pt x="7362" y="12563"/>
                    <a:pt x="7898" y="12699"/>
                  </a:cubicBezTo>
                  <a:cubicBezTo>
                    <a:pt x="8441" y="12835"/>
                    <a:pt x="8967" y="12971"/>
                    <a:pt x="9508" y="12971"/>
                  </a:cubicBezTo>
                  <a:cubicBezTo>
                    <a:pt x="9697" y="12971"/>
                    <a:pt x="9887" y="12954"/>
                    <a:pt x="10081" y="12915"/>
                  </a:cubicBezTo>
                  <a:cubicBezTo>
                    <a:pt x="12033" y="12548"/>
                    <a:pt x="12416" y="9680"/>
                    <a:pt x="10732" y="8780"/>
                  </a:cubicBezTo>
                  <a:cubicBezTo>
                    <a:pt x="9047" y="7897"/>
                    <a:pt x="9065" y="6479"/>
                    <a:pt x="9114" y="4595"/>
                  </a:cubicBezTo>
                  <a:cubicBezTo>
                    <a:pt x="9146" y="2793"/>
                    <a:pt x="8503" y="1"/>
                    <a:pt x="5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174;p46">
              <a:extLst>
                <a:ext uri="{FF2B5EF4-FFF2-40B4-BE49-F238E27FC236}">
                  <a16:creationId xmlns:a16="http://schemas.microsoft.com/office/drawing/2014/main" id="{327BF248-9688-C79B-64A8-AFA37BF832DB}"/>
                </a:ext>
              </a:extLst>
            </p:cNvPr>
            <p:cNvSpPr/>
            <p:nvPr/>
          </p:nvSpPr>
          <p:spPr>
            <a:xfrm>
              <a:off x="2905094" y="2043301"/>
              <a:ext cx="412395" cy="358508"/>
            </a:xfrm>
            <a:custGeom>
              <a:avLst/>
              <a:gdLst/>
              <a:ahLst/>
              <a:cxnLst/>
              <a:rect l="l" t="t" r="r" b="b"/>
              <a:pathLst>
                <a:path w="12107" h="10525" extrusionOk="0">
                  <a:moveTo>
                    <a:pt x="1334" y="0"/>
                  </a:moveTo>
                  <a:cubicBezTo>
                    <a:pt x="1334" y="0"/>
                    <a:pt x="934" y="1318"/>
                    <a:pt x="583" y="2919"/>
                  </a:cubicBezTo>
                  <a:cubicBezTo>
                    <a:pt x="567" y="2986"/>
                    <a:pt x="550" y="3068"/>
                    <a:pt x="534" y="3135"/>
                  </a:cubicBezTo>
                  <a:cubicBezTo>
                    <a:pt x="401" y="3786"/>
                    <a:pt x="267" y="4469"/>
                    <a:pt x="183" y="5103"/>
                  </a:cubicBezTo>
                  <a:cubicBezTo>
                    <a:pt x="167" y="5187"/>
                    <a:pt x="167" y="5269"/>
                    <a:pt x="150" y="5353"/>
                  </a:cubicBezTo>
                  <a:cubicBezTo>
                    <a:pt x="0" y="6737"/>
                    <a:pt x="50" y="7937"/>
                    <a:pt x="601" y="8255"/>
                  </a:cubicBezTo>
                  <a:cubicBezTo>
                    <a:pt x="2166" y="9153"/>
                    <a:pt x="5399" y="10525"/>
                    <a:pt x="8272" y="10525"/>
                  </a:cubicBezTo>
                  <a:cubicBezTo>
                    <a:pt x="9134" y="10525"/>
                    <a:pt x="9963" y="10401"/>
                    <a:pt x="10706" y="10105"/>
                  </a:cubicBezTo>
                  <a:cubicBezTo>
                    <a:pt x="11873" y="9638"/>
                    <a:pt x="12106" y="7488"/>
                    <a:pt x="12006" y="5369"/>
                  </a:cubicBezTo>
                  <a:lnTo>
                    <a:pt x="12006" y="5120"/>
                  </a:lnTo>
                  <a:cubicBezTo>
                    <a:pt x="11973" y="4569"/>
                    <a:pt x="11922" y="4035"/>
                    <a:pt x="11873" y="3519"/>
                  </a:cubicBezTo>
                  <a:cubicBezTo>
                    <a:pt x="11855" y="3452"/>
                    <a:pt x="11855" y="3368"/>
                    <a:pt x="11839" y="3302"/>
                  </a:cubicBezTo>
                  <a:cubicBezTo>
                    <a:pt x="11673" y="1885"/>
                    <a:pt x="11455" y="801"/>
                    <a:pt x="11455" y="801"/>
                  </a:cubicBezTo>
                  <a:cubicBezTo>
                    <a:pt x="10659" y="929"/>
                    <a:pt x="9806" y="981"/>
                    <a:pt x="8945" y="981"/>
                  </a:cubicBezTo>
                  <a:cubicBezTo>
                    <a:pt x="5211" y="981"/>
                    <a:pt x="1334" y="0"/>
                    <a:pt x="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175;p46">
              <a:extLst>
                <a:ext uri="{FF2B5EF4-FFF2-40B4-BE49-F238E27FC236}">
                  <a16:creationId xmlns:a16="http://schemas.microsoft.com/office/drawing/2014/main" id="{91F64E1E-F26D-B135-1D6B-8D16888BC1FB}"/>
                </a:ext>
              </a:extLst>
            </p:cNvPr>
            <p:cNvSpPr/>
            <p:nvPr/>
          </p:nvSpPr>
          <p:spPr>
            <a:xfrm>
              <a:off x="2923284" y="2142696"/>
              <a:ext cx="386235" cy="47177"/>
            </a:xfrm>
            <a:custGeom>
              <a:avLst/>
              <a:gdLst/>
              <a:ahLst/>
              <a:cxnLst/>
              <a:rect l="l" t="t" r="r" b="b"/>
              <a:pathLst>
                <a:path w="11339" h="1385" extrusionOk="0">
                  <a:moveTo>
                    <a:pt x="49" y="1"/>
                  </a:moveTo>
                  <a:cubicBezTo>
                    <a:pt x="33" y="68"/>
                    <a:pt x="16" y="150"/>
                    <a:pt x="0" y="217"/>
                  </a:cubicBezTo>
                  <a:cubicBezTo>
                    <a:pt x="316" y="350"/>
                    <a:pt x="783" y="517"/>
                    <a:pt x="1367" y="701"/>
                  </a:cubicBezTo>
                  <a:cubicBezTo>
                    <a:pt x="1434" y="717"/>
                    <a:pt x="1501" y="735"/>
                    <a:pt x="1584" y="768"/>
                  </a:cubicBezTo>
                  <a:cubicBezTo>
                    <a:pt x="2668" y="1068"/>
                    <a:pt x="4069" y="1368"/>
                    <a:pt x="5569" y="1384"/>
                  </a:cubicBezTo>
                  <a:lnTo>
                    <a:pt x="5736" y="1384"/>
                  </a:lnTo>
                  <a:cubicBezTo>
                    <a:pt x="7086" y="1384"/>
                    <a:pt x="8453" y="1201"/>
                    <a:pt x="9571" y="1001"/>
                  </a:cubicBezTo>
                  <a:cubicBezTo>
                    <a:pt x="9638" y="984"/>
                    <a:pt x="9721" y="968"/>
                    <a:pt x="9805" y="951"/>
                  </a:cubicBezTo>
                  <a:cubicBezTo>
                    <a:pt x="10405" y="835"/>
                    <a:pt x="10939" y="717"/>
                    <a:pt x="11339" y="601"/>
                  </a:cubicBezTo>
                  <a:cubicBezTo>
                    <a:pt x="11321" y="534"/>
                    <a:pt x="11321" y="450"/>
                    <a:pt x="11305" y="384"/>
                  </a:cubicBezTo>
                  <a:cubicBezTo>
                    <a:pt x="10888" y="484"/>
                    <a:pt x="10338" y="617"/>
                    <a:pt x="9687" y="751"/>
                  </a:cubicBezTo>
                  <a:cubicBezTo>
                    <a:pt x="9605" y="751"/>
                    <a:pt x="9538" y="768"/>
                    <a:pt x="9454" y="784"/>
                  </a:cubicBezTo>
                  <a:cubicBezTo>
                    <a:pt x="8374" y="991"/>
                    <a:pt x="7069" y="1152"/>
                    <a:pt x="5766" y="1152"/>
                  </a:cubicBezTo>
                  <a:cubicBezTo>
                    <a:pt x="5701" y="1152"/>
                    <a:pt x="5635" y="1152"/>
                    <a:pt x="5569" y="1151"/>
                  </a:cubicBezTo>
                  <a:cubicBezTo>
                    <a:pt x="4118" y="1135"/>
                    <a:pt x="2735" y="851"/>
                    <a:pt x="1668" y="550"/>
                  </a:cubicBezTo>
                  <a:cubicBezTo>
                    <a:pt x="1601" y="534"/>
                    <a:pt x="1517" y="501"/>
                    <a:pt x="1450" y="484"/>
                  </a:cubicBezTo>
                  <a:cubicBezTo>
                    <a:pt x="850" y="301"/>
                    <a:pt x="367" y="134"/>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176;p46">
              <a:extLst>
                <a:ext uri="{FF2B5EF4-FFF2-40B4-BE49-F238E27FC236}">
                  <a16:creationId xmlns:a16="http://schemas.microsoft.com/office/drawing/2014/main" id="{09B7664C-2AA7-AE7F-5242-611E942F9BE7}"/>
                </a:ext>
              </a:extLst>
            </p:cNvPr>
            <p:cNvSpPr/>
            <p:nvPr/>
          </p:nvSpPr>
          <p:spPr>
            <a:xfrm>
              <a:off x="2910170" y="2081383"/>
              <a:ext cx="86383" cy="144289"/>
            </a:xfrm>
            <a:custGeom>
              <a:avLst/>
              <a:gdLst/>
              <a:ahLst/>
              <a:cxnLst/>
              <a:rect l="l" t="t" r="r" b="b"/>
              <a:pathLst>
                <a:path w="2536" h="4236" extrusionOk="0">
                  <a:moveTo>
                    <a:pt x="2419" y="0"/>
                  </a:moveTo>
                  <a:cubicBezTo>
                    <a:pt x="2353" y="0"/>
                    <a:pt x="2302" y="49"/>
                    <a:pt x="2302" y="100"/>
                  </a:cubicBezTo>
                  <a:cubicBezTo>
                    <a:pt x="2235" y="967"/>
                    <a:pt x="2086" y="1701"/>
                    <a:pt x="1835" y="2284"/>
                  </a:cubicBezTo>
                  <a:cubicBezTo>
                    <a:pt x="1802" y="2350"/>
                    <a:pt x="1786" y="2435"/>
                    <a:pt x="1752" y="2501"/>
                  </a:cubicBezTo>
                  <a:cubicBezTo>
                    <a:pt x="1535" y="2951"/>
                    <a:pt x="1252" y="3302"/>
                    <a:pt x="919" y="3568"/>
                  </a:cubicBezTo>
                  <a:cubicBezTo>
                    <a:pt x="619" y="3802"/>
                    <a:pt x="301" y="3935"/>
                    <a:pt x="34" y="3985"/>
                  </a:cubicBezTo>
                  <a:cubicBezTo>
                    <a:pt x="18" y="4069"/>
                    <a:pt x="18" y="4151"/>
                    <a:pt x="1" y="4235"/>
                  </a:cubicBezTo>
                  <a:cubicBezTo>
                    <a:pt x="318" y="4169"/>
                    <a:pt x="685" y="4035"/>
                    <a:pt x="1052" y="3751"/>
                  </a:cubicBezTo>
                  <a:cubicBezTo>
                    <a:pt x="1419" y="3451"/>
                    <a:pt x="1735" y="3068"/>
                    <a:pt x="1969" y="2568"/>
                  </a:cubicBezTo>
                  <a:cubicBezTo>
                    <a:pt x="2002" y="2501"/>
                    <a:pt x="2035" y="2417"/>
                    <a:pt x="2053" y="2350"/>
                  </a:cubicBezTo>
                  <a:cubicBezTo>
                    <a:pt x="2302" y="1750"/>
                    <a:pt x="2469" y="1001"/>
                    <a:pt x="2519" y="116"/>
                  </a:cubicBezTo>
                  <a:cubicBezTo>
                    <a:pt x="2535" y="67"/>
                    <a:pt x="2486" y="0"/>
                    <a:pt x="2419" y="0"/>
                  </a:cubicBezTo>
                  <a:close/>
                </a:path>
              </a:pathLst>
            </a:custGeom>
            <a:solidFill>
              <a:srgbClr val="694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177;p46">
              <a:extLst>
                <a:ext uri="{FF2B5EF4-FFF2-40B4-BE49-F238E27FC236}">
                  <a16:creationId xmlns:a16="http://schemas.microsoft.com/office/drawing/2014/main" id="{1C1C00BE-D2D7-C886-7CF2-6CA00587FC9A}"/>
                </a:ext>
              </a:extLst>
            </p:cNvPr>
            <p:cNvSpPr/>
            <p:nvPr/>
          </p:nvSpPr>
          <p:spPr>
            <a:xfrm>
              <a:off x="3225969" y="2081383"/>
              <a:ext cx="88120" cy="144834"/>
            </a:xfrm>
            <a:custGeom>
              <a:avLst/>
              <a:gdLst/>
              <a:ahLst/>
              <a:cxnLst/>
              <a:rect l="l" t="t" r="r" b="b"/>
              <a:pathLst>
                <a:path w="2587" h="4252" extrusionOk="0">
                  <a:moveTo>
                    <a:pt x="101" y="0"/>
                  </a:moveTo>
                  <a:cubicBezTo>
                    <a:pt x="34" y="0"/>
                    <a:pt x="1" y="67"/>
                    <a:pt x="1" y="116"/>
                  </a:cubicBezTo>
                  <a:cubicBezTo>
                    <a:pt x="68" y="1117"/>
                    <a:pt x="252" y="1934"/>
                    <a:pt x="568" y="2584"/>
                  </a:cubicBezTo>
                  <a:cubicBezTo>
                    <a:pt x="601" y="2668"/>
                    <a:pt x="635" y="2735"/>
                    <a:pt x="685" y="2801"/>
                  </a:cubicBezTo>
                  <a:cubicBezTo>
                    <a:pt x="885" y="3184"/>
                    <a:pt x="1152" y="3502"/>
                    <a:pt x="1468" y="3751"/>
                  </a:cubicBezTo>
                  <a:cubicBezTo>
                    <a:pt x="1869" y="4069"/>
                    <a:pt x="2269" y="4185"/>
                    <a:pt x="2586" y="4251"/>
                  </a:cubicBezTo>
                  <a:lnTo>
                    <a:pt x="2586" y="4002"/>
                  </a:lnTo>
                  <a:cubicBezTo>
                    <a:pt x="2302" y="3951"/>
                    <a:pt x="1953" y="3835"/>
                    <a:pt x="1602" y="3568"/>
                  </a:cubicBezTo>
                  <a:cubicBezTo>
                    <a:pt x="1335" y="3351"/>
                    <a:pt x="1102" y="3084"/>
                    <a:pt x="919" y="2751"/>
                  </a:cubicBezTo>
                  <a:cubicBezTo>
                    <a:pt x="868" y="2684"/>
                    <a:pt x="835" y="2617"/>
                    <a:pt x="801" y="2551"/>
                  </a:cubicBezTo>
                  <a:cubicBezTo>
                    <a:pt x="485" y="1917"/>
                    <a:pt x="301" y="1101"/>
                    <a:pt x="218" y="100"/>
                  </a:cubicBezTo>
                  <a:cubicBezTo>
                    <a:pt x="218" y="49"/>
                    <a:pt x="168" y="0"/>
                    <a:pt x="101" y="0"/>
                  </a:cubicBezTo>
                  <a:close/>
                </a:path>
              </a:pathLst>
            </a:custGeom>
            <a:solidFill>
              <a:srgbClr val="694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178;p46">
              <a:extLst>
                <a:ext uri="{FF2B5EF4-FFF2-40B4-BE49-F238E27FC236}">
                  <a16:creationId xmlns:a16="http://schemas.microsoft.com/office/drawing/2014/main" id="{B63630DC-9C5F-3659-674A-DF581B19BF0C}"/>
                </a:ext>
              </a:extLst>
            </p:cNvPr>
            <p:cNvSpPr/>
            <p:nvPr/>
          </p:nvSpPr>
          <p:spPr>
            <a:xfrm>
              <a:off x="2767037" y="3418967"/>
              <a:ext cx="83555" cy="46597"/>
            </a:xfrm>
            <a:custGeom>
              <a:avLst/>
              <a:gdLst/>
              <a:ahLst/>
              <a:cxnLst/>
              <a:rect l="l" t="t" r="r" b="b"/>
              <a:pathLst>
                <a:path w="2453" h="1368" extrusionOk="0">
                  <a:moveTo>
                    <a:pt x="185" y="0"/>
                  </a:moveTo>
                  <a:lnTo>
                    <a:pt x="1" y="1367"/>
                  </a:lnTo>
                  <a:lnTo>
                    <a:pt x="2286" y="1367"/>
                  </a:lnTo>
                  <a:lnTo>
                    <a:pt x="2453"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179;p46">
              <a:extLst>
                <a:ext uri="{FF2B5EF4-FFF2-40B4-BE49-F238E27FC236}">
                  <a16:creationId xmlns:a16="http://schemas.microsoft.com/office/drawing/2014/main" id="{7C1B70C9-243D-7D50-A13B-0C526A82A7C9}"/>
                </a:ext>
              </a:extLst>
            </p:cNvPr>
            <p:cNvSpPr/>
            <p:nvPr/>
          </p:nvSpPr>
          <p:spPr>
            <a:xfrm>
              <a:off x="2767037" y="2241547"/>
              <a:ext cx="330611" cy="1196173"/>
            </a:xfrm>
            <a:custGeom>
              <a:avLst/>
              <a:gdLst/>
              <a:ahLst/>
              <a:cxnLst/>
              <a:rect l="l" t="t" r="r" b="b"/>
              <a:pathLst>
                <a:path w="9706" h="35117" extrusionOk="0">
                  <a:moveTo>
                    <a:pt x="4170" y="0"/>
                  </a:moveTo>
                  <a:lnTo>
                    <a:pt x="2119" y="15057"/>
                  </a:lnTo>
                  <a:lnTo>
                    <a:pt x="1" y="34984"/>
                  </a:lnTo>
                  <a:lnTo>
                    <a:pt x="2736" y="35117"/>
                  </a:lnTo>
                  <a:cubicBezTo>
                    <a:pt x="2736" y="35117"/>
                    <a:pt x="4103" y="30115"/>
                    <a:pt x="5321" y="25779"/>
                  </a:cubicBezTo>
                  <a:cubicBezTo>
                    <a:pt x="6521" y="21444"/>
                    <a:pt x="6070" y="16275"/>
                    <a:pt x="6070" y="16275"/>
                  </a:cubicBezTo>
                  <a:cubicBezTo>
                    <a:pt x="7655" y="11088"/>
                    <a:pt x="9439" y="8320"/>
                    <a:pt x="9706" y="1834"/>
                  </a:cubicBezTo>
                  <a:lnTo>
                    <a:pt x="41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180;p46">
              <a:extLst>
                <a:ext uri="{FF2B5EF4-FFF2-40B4-BE49-F238E27FC236}">
                  <a16:creationId xmlns:a16="http://schemas.microsoft.com/office/drawing/2014/main" id="{064251CF-94B6-F2BC-8F7B-C6C967CDCA26}"/>
                </a:ext>
              </a:extLst>
            </p:cNvPr>
            <p:cNvSpPr/>
            <p:nvPr/>
          </p:nvSpPr>
          <p:spPr>
            <a:xfrm>
              <a:off x="2835810" y="2351605"/>
              <a:ext cx="235713" cy="1094632"/>
            </a:xfrm>
            <a:custGeom>
              <a:avLst/>
              <a:gdLst/>
              <a:ahLst/>
              <a:cxnLst/>
              <a:rect l="l" t="t" r="r" b="b"/>
              <a:pathLst>
                <a:path w="6920" h="32136" extrusionOk="0">
                  <a:moveTo>
                    <a:pt x="6794" y="1"/>
                  </a:moveTo>
                  <a:cubicBezTo>
                    <a:pt x="6740" y="1"/>
                    <a:pt x="6703" y="46"/>
                    <a:pt x="6703" y="104"/>
                  </a:cubicBezTo>
                  <a:cubicBezTo>
                    <a:pt x="6686" y="154"/>
                    <a:pt x="6237" y="6223"/>
                    <a:pt x="3151" y="12343"/>
                  </a:cubicBezTo>
                  <a:cubicBezTo>
                    <a:pt x="3135" y="12359"/>
                    <a:pt x="3135" y="12377"/>
                    <a:pt x="3135" y="12393"/>
                  </a:cubicBezTo>
                  <a:cubicBezTo>
                    <a:pt x="3135" y="12459"/>
                    <a:pt x="3435" y="18380"/>
                    <a:pt x="2535" y="22097"/>
                  </a:cubicBezTo>
                  <a:cubicBezTo>
                    <a:pt x="1617" y="25816"/>
                    <a:pt x="34" y="31935"/>
                    <a:pt x="16" y="32002"/>
                  </a:cubicBezTo>
                  <a:cubicBezTo>
                    <a:pt x="0" y="32053"/>
                    <a:pt x="34" y="32119"/>
                    <a:pt x="100" y="32135"/>
                  </a:cubicBezTo>
                  <a:lnTo>
                    <a:pt x="116" y="32135"/>
                  </a:lnTo>
                  <a:cubicBezTo>
                    <a:pt x="167" y="32135"/>
                    <a:pt x="216" y="32102"/>
                    <a:pt x="234" y="32053"/>
                  </a:cubicBezTo>
                  <a:cubicBezTo>
                    <a:pt x="250" y="31986"/>
                    <a:pt x="1850" y="25866"/>
                    <a:pt x="2751" y="22148"/>
                  </a:cubicBezTo>
                  <a:cubicBezTo>
                    <a:pt x="3635" y="18546"/>
                    <a:pt x="3384" y="12877"/>
                    <a:pt x="3368" y="12410"/>
                  </a:cubicBezTo>
                  <a:cubicBezTo>
                    <a:pt x="6453" y="6274"/>
                    <a:pt x="6919" y="171"/>
                    <a:pt x="6919" y="120"/>
                  </a:cubicBezTo>
                  <a:cubicBezTo>
                    <a:pt x="6919" y="54"/>
                    <a:pt x="6886" y="4"/>
                    <a:pt x="6819" y="4"/>
                  </a:cubicBezTo>
                  <a:cubicBezTo>
                    <a:pt x="6810" y="2"/>
                    <a:pt x="6802" y="1"/>
                    <a:pt x="6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181;p46">
              <a:extLst>
                <a:ext uri="{FF2B5EF4-FFF2-40B4-BE49-F238E27FC236}">
                  <a16:creationId xmlns:a16="http://schemas.microsoft.com/office/drawing/2014/main" id="{03633262-5C14-1607-AA10-E3DFBB99A95B}"/>
                </a:ext>
              </a:extLst>
            </p:cNvPr>
            <p:cNvSpPr/>
            <p:nvPr/>
          </p:nvSpPr>
          <p:spPr>
            <a:xfrm>
              <a:off x="2576794" y="3449692"/>
              <a:ext cx="292529" cy="138566"/>
            </a:xfrm>
            <a:custGeom>
              <a:avLst/>
              <a:gdLst/>
              <a:ahLst/>
              <a:cxnLst/>
              <a:rect l="l" t="t" r="r" b="b"/>
              <a:pathLst>
                <a:path w="8588" h="4068" extrusionOk="0">
                  <a:moveTo>
                    <a:pt x="5603" y="0"/>
                  </a:moveTo>
                  <a:cubicBezTo>
                    <a:pt x="5507" y="0"/>
                    <a:pt x="5417" y="24"/>
                    <a:pt x="5336" y="83"/>
                  </a:cubicBezTo>
                  <a:cubicBezTo>
                    <a:pt x="5336" y="83"/>
                    <a:pt x="5086" y="249"/>
                    <a:pt x="4436" y="850"/>
                  </a:cubicBezTo>
                  <a:cubicBezTo>
                    <a:pt x="3769" y="1433"/>
                    <a:pt x="2651" y="1833"/>
                    <a:pt x="1701" y="2233"/>
                  </a:cubicBezTo>
                  <a:cubicBezTo>
                    <a:pt x="467" y="2750"/>
                    <a:pt x="117" y="3267"/>
                    <a:pt x="50" y="3618"/>
                  </a:cubicBezTo>
                  <a:cubicBezTo>
                    <a:pt x="1" y="3900"/>
                    <a:pt x="117" y="4067"/>
                    <a:pt x="117" y="4067"/>
                  </a:cubicBezTo>
                  <a:lnTo>
                    <a:pt x="8421" y="4067"/>
                  </a:lnTo>
                  <a:cubicBezTo>
                    <a:pt x="8487" y="3967"/>
                    <a:pt x="8521" y="3800"/>
                    <a:pt x="8521" y="3618"/>
                  </a:cubicBezTo>
                  <a:cubicBezTo>
                    <a:pt x="8587" y="2917"/>
                    <a:pt x="8354" y="1783"/>
                    <a:pt x="8254" y="1083"/>
                  </a:cubicBezTo>
                  <a:cubicBezTo>
                    <a:pt x="8238" y="999"/>
                    <a:pt x="8220" y="932"/>
                    <a:pt x="8220" y="850"/>
                  </a:cubicBezTo>
                  <a:cubicBezTo>
                    <a:pt x="8204" y="732"/>
                    <a:pt x="8187" y="632"/>
                    <a:pt x="8187" y="565"/>
                  </a:cubicBezTo>
                  <a:cubicBezTo>
                    <a:pt x="8187" y="131"/>
                    <a:pt x="7901" y="76"/>
                    <a:pt x="7755" y="76"/>
                  </a:cubicBezTo>
                  <a:cubicBezTo>
                    <a:pt x="7705" y="76"/>
                    <a:pt x="7671" y="83"/>
                    <a:pt x="7671" y="83"/>
                  </a:cubicBezTo>
                  <a:cubicBezTo>
                    <a:pt x="7451" y="303"/>
                    <a:pt x="7222" y="379"/>
                    <a:pt x="6996" y="379"/>
                  </a:cubicBezTo>
                  <a:cubicBezTo>
                    <a:pt x="6489" y="379"/>
                    <a:pt x="5990" y="0"/>
                    <a:pt x="5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182;p46">
              <a:extLst>
                <a:ext uri="{FF2B5EF4-FFF2-40B4-BE49-F238E27FC236}">
                  <a16:creationId xmlns:a16="http://schemas.microsoft.com/office/drawing/2014/main" id="{F7672F23-A8DA-056F-1F3A-BE9DFBA11F26}"/>
                </a:ext>
              </a:extLst>
            </p:cNvPr>
            <p:cNvSpPr/>
            <p:nvPr/>
          </p:nvSpPr>
          <p:spPr>
            <a:xfrm>
              <a:off x="2576794" y="3572898"/>
              <a:ext cx="290247" cy="15362"/>
            </a:xfrm>
            <a:custGeom>
              <a:avLst/>
              <a:gdLst/>
              <a:ahLst/>
              <a:cxnLst/>
              <a:rect l="l" t="t" r="r" b="b"/>
              <a:pathLst>
                <a:path w="8521" h="451" extrusionOk="0">
                  <a:moveTo>
                    <a:pt x="50" y="1"/>
                  </a:moveTo>
                  <a:cubicBezTo>
                    <a:pt x="1" y="283"/>
                    <a:pt x="117" y="450"/>
                    <a:pt x="117" y="450"/>
                  </a:cubicBezTo>
                  <a:lnTo>
                    <a:pt x="8421" y="450"/>
                  </a:lnTo>
                  <a:cubicBezTo>
                    <a:pt x="8487" y="350"/>
                    <a:pt x="8521" y="183"/>
                    <a:pt x="85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183;p46">
              <a:extLst>
                <a:ext uri="{FF2B5EF4-FFF2-40B4-BE49-F238E27FC236}">
                  <a16:creationId xmlns:a16="http://schemas.microsoft.com/office/drawing/2014/main" id="{FCBBCCBE-0FCF-2AC2-C229-F8657A0F50C5}"/>
                </a:ext>
              </a:extLst>
            </p:cNvPr>
            <p:cNvSpPr/>
            <p:nvPr/>
          </p:nvSpPr>
          <p:spPr>
            <a:xfrm>
              <a:off x="2726740" y="3455108"/>
              <a:ext cx="27318" cy="27931"/>
            </a:xfrm>
            <a:custGeom>
              <a:avLst/>
              <a:gdLst/>
              <a:ahLst/>
              <a:cxnLst/>
              <a:rect l="l" t="t" r="r" b="b"/>
              <a:pathLst>
                <a:path w="802" h="820" extrusionOk="0">
                  <a:moveTo>
                    <a:pt x="456" y="0"/>
                  </a:moveTo>
                  <a:cubicBezTo>
                    <a:pt x="418" y="0"/>
                    <a:pt x="378" y="7"/>
                    <a:pt x="334" y="24"/>
                  </a:cubicBezTo>
                  <a:cubicBezTo>
                    <a:pt x="1" y="140"/>
                    <a:pt x="34" y="691"/>
                    <a:pt x="34" y="691"/>
                  </a:cubicBezTo>
                  <a:cubicBezTo>
                    <a:pt x="34" y="691"/>
                    <a:pt x="88" y="820"/>
                    <a:pt x="218" y="820"/>
                  </a:cubicBezTo>
                  <a:cubicBezTo>
                    <a:pt x="339" y="820"/>
                    <a:pt x="527" y="707"/>
                    <a:pt x="801" y="273"/>
                  </a:cubicBezTo>
                  <a:cubicBezTo>
                    <a:pt x="801" y="273"/>
                    <a:pt x="689"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184;p46">
              <a:extLst>
                <a:ext uri="{FF2B5EF4-FFF2-40B4-BE49-F238E27FC236}">
                  <a16:creationId xmlns:a16="http://schemas.microsoft.com/office/drawing/2014/main" id="{81ADBFCF-9EEC-C94A-CD36-551C75E64A57}"/>
                </a:ext>
              </a:extLst>
            </p:cNvPr>
            <p:cNvSpPr/>
            <p:nvPr/>
          </p:nvSpPr>
          <p:spPr>
            <a:xfrm>
              <a:off x="2735835" y="3470402"/>
              <a:ext cx="26705" cy="49697"/>
            </a:xfrm>
            <a:custGeom>
              <a:avLst/>
              <a:gdLst/>
              <a:ahLst/>
              <a:cxnLst/>
              <a:rect l="l" t="t" r="r" b="b"/>
              <a:pathLst>
                <a:path w="784" h="1459" extrusionOk="0">
                  <a:moveTo>
                    <a:pt x="152" y="1"/>
                  </a:moveTo>
                  <a:cubicBezTo>
                    <a:pt x="116" y="1"/>
                    <a:pt x="78" y="13"/>
                    <a:pt x="50" y="41"/>
                  </a:cubicBezTo>
                  <a:cubicBezTo>
                    <a:pt x="0" y="108"/>
                    <a:pt x="0" y="191"/>
                    <a:pt x="67" y="242"/>
                  </a:cubicBezTo>
                  <a:cubicBezTo>
                    <a:pt x="83" y="258"/>
                    <a:pt x="501" y="624"/>
                    <a:pt x="501" y="1325"/>
                  </a:cubicBezTo>
                  <a:cubicBezTo>
                    <a:pt x="501" y="1391"/>
                    <a:pt x="567" y="1458"/>
                    <a:pt x="634" y="1458"/>
                  </a:cubicBezTo>
                  <a:cubicBezTo>
                    <a:pt x="717" y="1458"/>
                    <a:pt x="783" y="1391"/>
                    <a:pt x="783" y="1325"/>
                  </a:cubicBezTo>
                  <a:cubicBezTo>
                    <a:pt x="783" y="491"/>
                    <a:pt x="267" y="57"/>
                    <a:pt x="234" y="24"/>
                  </a:cubicBezTo>
                  <a:cubicBezTo>
                    <a:pt x="211" y="9"/>
                    <a:pt x="182"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185;p46">
              <a:extLst>
                <a:ext uri="{FF2B5EF4-FFF2-40B4-BE49-F238E27FC236}">
                  <a16:creationId xmlns:a16="http://schemas.microsoft.com/office/drawing/2014/main" id="{AC326D0E-9EAF-D8AE-52FC-FC0F669C1767}"/>
                </a:ext>
              </a:extLst>
            </p:cNvPr>
            <p:cNvSpPr/>
            <p:nvPr/>
          </p:nvSpPr>
          <p:spPr>
            <a:xfrm>
              <a:off x="2693801" y="3467132"/>
              <a:ext cx="46018" cy="16588"/>
            </a:xfrm>
            <a:custGeom>
              <a:avLst/>
              <a:gdLst/>
              <a:ahLst/>
              <a:cxnLst/>
              <a:rect l="l" t="t" r="r" b="b"/>
              <a:pathLst>
                <a:path w="1351" h="487" extrusionOk="0">
                  <a:moveTo>
                    <a:pt x="1031" y="1"/>
                  </a:moveTo>
                  <a:cubicBezTo>
                    <a:pt x="762" y="1"/>
                    <a:pt x="284" y="28"/>
                    <a:pt x="50" y="238"/>
                  </a:cubicBezTo>
                  <a:cubicBezTo>
                    <a:pt x="1" y="287"/>
                    <a:pt x="1" y="371"/>
                    <a:pt x="50" y="438"/>
                  </a:cubicBezTo>
                  <a:cubicBezTo>
                    <a:pt x="67" y="471"/>
                    <a:pt x="117" y="487"/>
                    <a:pt x="150" y="487"/>
                  </a:cubicBezTo>
                  <a:cubicBezTo>
                    <a:pt x="183" y="487"/>
                    <a:pt x="217" y="471"/>
                    <a:pt x="234" y="438"/>
                  </a:cubicBezTo>
                  <a:cubicBezTo>
                    <a:pt x="382" y="316"/>
                    <a:pt x="737" y="282"/>
                    <a:pt x="1018" y="282"/>
                  </a:cubicBezTo>
                  <a:cubicBezTo>
                    <a:pt x="1084" y="282"/>
                    <a:pt x="1147" y="284"/>
                    <a:pt x="1201" y="287"/>
                  </a:cubicBezTo>
                  <a:cubicBezTo>
                    <a:pt x="1284" y="287"/>
                    <a:pt x="1351" y="220"/>
                    <a:pt x="1351" y="153"/>
                  </a:cubicBezTo>
                  <a:cubicBezTo>
                    <a:pt x="1351" y="71"/>
                    <a:pt x="1301" y="20"/>
                    <a:pt x="1217" y="4"/>
                  </a:cubicBezTo>
                  <a:cubicBezTo>
                    <a:pt x="1195" y="4"/>
                    <a:pt x="1126" y="1"/>
                    <a:pt x="1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186;p46">
              <a:extLst>
                <a:ext uri="{FF2B5EF4-FFF2-40B4-BE49-F238E27FC236}">
                  <a16:creationId xmlns:a16="http://schemas.microsoft.com/office/drawing/2014/main" id="{D31049E5-730F-5003-A7CA-4C1B8B8C8E54}"/>
                </a:ext>
              </a:extLst>
            </p:cNvPr>
            <p:cNvSpPr/>
            <p:nvPr/>
          </p:nvSpPr>
          <p:spPr>
            <a:xfrm>
              <a:off x="2737504" y="3439984"/>
              <a:ext cx="65945" cy="40943"/>
            </a:xfrm>
            <a:custGeom>
              <a:avLst/>
              <a:gdLst/>
              <a:ahLst/>
              <a:cxnLst/>
              <a:rect l="l" t="t" r="r" b="b"/>
              <a:pathLst>
                <a:path w="1936" h="1202" extrusionOk="0">
                  <a:moveTo>
                    <a:pt x="1352" y="301"/>
                  </a:moveTo>
                  <a:cubicBezTo>
                    <a:pt x="1435" y="301"/>
                    <a:pt x="1502" y="317"/>
                    <a:pt x="1568" y="384"/>
                  </a:cubicBezTo>
                  <a:cubicBezTo>
                    <a:pt x="1602" y="434"/>
                    <a:pt x="1619" y="468"/>
                    <a:pt x="1602" y="534"/>
                  </a:cubicBezTo>
                  <a:cubicBezTo>
                    <a:pt x="1552" y="650"/>
                    <a:pt x="1352" y="801"/>
                    <a:pt x="985" y="850"/>
                  </a:cubicBezTo>
                  <a:cubicBezTo>
                    <a:pt x="634" y="901"/>
                    <a:pt x="401" y="901"/>
                    <a:pt x="268" y="901"/>
                  </a:cubicBezTo>
                  <a:cubicBezTo>
                    <a:pt x="501" y="684"/>
                    <a:pt x="1001" y="301"/>
                    <a:pt x="1335" y="301"/>
                  </a:cubicBezTo>
                  <a:close/>
                  <a:moveTo>
                    <a:pt x="1335" y="1"/>
                  </a:moveTo>
                  <a:cubicBezTo>
                    <a:pt x="768" y="1"/>
                    <a:pt x="68" y="668"/>
                    <a:pt x="1" y="750"/>
                  </a:cubicBezTo>
                  <a:lnTo>
                    <a:pt x="134" y="884"/>
                  </a:lnTo>
                  <a:lnTo>
                    <a:pt x="68" y="1184"/>
                  </a:lnTo>
                  <a:cubicBezTo>
                    <a:pt x="85" y="1184"/>
                    <a:pt x="168" y="1201"/>
                    <a:pt x="368" y="1201"/>
                  </a:cubicBezTo>
                  <a:cubicBezTo>
                    <a:pt x="518" y="1201"/>
                    <a:pt x="734" y="1184"/>
                    <a:pt x="1035" y="1151"/>
                  </a:cubicBezTo>
                  <a:cubicBezTo>
                    <a:pt x="1468" y="1084"/>
                    <a:pt x="1786" y="884"/>
                    <a:pt x="1886" y="617"/>
                  </a:cubicBezTo>
                  <a:cubicBezTo>
                    <a:pt x="1935" y="468"/>
                    <a:pt x="1902" y="301"/>
                    <a:pt x="1786" y="183"/>
                  </a:cubicBezTo>
                  <a:cubicBezTo>
                    <a:pt x="1668" y="67"/>
                    <a:pt x="1519"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187;p46">
              <a:extLst>
                <a:ext uri="{FF2B5EF4-FFF2-40B4-BE49-F238E27FC236}">
                  <a16:creationId xmlns:a16="http://schemas.microsoft.com/office/drawing/2014/main" id="{87FA5793-5414-2B50-7510-3FECC87AF7DC}"/>
                </a:ext>
              </a:extLst>
            </p:cNvPr>
            <p:cNvSpPr/>
            <p:nvPr/>
          </p:nvSpPr>
          <p:spPr>
            <a:xfrm>
              <a:off x="2707971" y="3428028"/>
              <a:ext cx="38661" cy="47756"/>
            </a:xfrm>
            <a:custGeom>
              <a:avLst/>
              <a:gdLst/>
              <a:ahLst/>
              <a:cxnLst/>
              <a:rect l="l" t="t" r="r" b="b"/>
              <a:pathLst>
                <a:path w="1135" h="1402" extrusionOk="0">
                  <a:moveTo>
                    <a:pt x="540" y="0"/>
                  </a:moveTo>
                  <a:cubicBezTo>
                    <a:pt x="498" y="0"/>
                    <a:pt x="451" y="5"/>
                    <a:pt x="401" y="18"/>
                  </a:cubicBezTo>
                  <a:cubicBezTo>
                    <a:pt x="101" y="101"/>
                    <a:pt x="34" y="318"/>
                    <a:pt x="34" y="434"/>
                  </a:cubicBezTo>
                  <a:cubicBezTo>
                    <a:pt x="1" y="801"/>
                    <a:pt x="368" y="1235"/>
                    <a:pt x="718" y="1402"/>
                  </a:cubicBezTo>
                  <a:lnTo>
                    <a:pt x="834" y="1135"/>
                  </a:lnTo>
                  <a:cubicBezTo>
                    <a:pt x="568" y="1001"/>
                    <a:pt x="301" y="668"/>
                    <a:pt x="318" y="452"/>
                  </a:cubicBezTo>
                  <a:cubicBezTo>
                    <a:pt x="318" y="401"/>
                    <a:pt x="352" y="352"/>
                    <a:pt x="468" y="301"/>
                  </a:cubicBezTo>
                  <a:cubicBezTo>
                    <a:pt x="497" y="296"/>
                    <a:pt x="520" y="294"/>
                    <a:pt x="540" y="294"/>
                  </a:cubicBezTo>
                  <a:cubicBezTo>
                    <a:pt x="587" y="294"/>
                    <a:pt x="611" y="306"/>
                    <a:pt x="634" y="318"/>
                  </a:cubicBezTo>
                  <a:cubicBezTo>
                    <a:pt x="785" y="434"/>
                    <a:pt x="818" y="819"/>
                    <a:pt x="818" y="1019"/>
                  </a:cubicBezTo>
                  <a:lnTo>
                    <a:pt x="1119" y="1035"/>
                  </a:lnTo>
                  <a:cubicBezTo>
                    <a:pt x="1119" y="952"/>
                    <a:pt x="1135" y="334"/>
                    <a:pt x="818" y="85"/>
                  </a:cubicBezTo>
                  <a:cubicBezTo>
                    <a:pt x="756" y="47"/>
                    <a:pt x="665" y="0"/>
                    <a:pt x="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188;p46">
              <a:extLst>
                <a:ext uri="{FF2B5EF4-FFF2-40B4-BE49-F238E27FC236}">
                  <a16:creationId xmlns:a16="http://schemas.microsoft.com/office/drawing/2014/main" id="{7F6DC9C6-A1A1-5390-3D2F-4B885203FCD8}"/>
                </a:ext>
              </a:extLst>
            </p:cNvPr>
            <p:cNvSpPr/>
            <p:nvPr/>
          </p:nvSpPr>
          <p:spPr>
            <a:xfrm>
              <a:off x="2820448" y="3478611"/>
              <a:ext cx="37503" cy="109647"/>
            </a:xfrm>
            <a:custGeom>
              <a:avLst/>
              <a:gdLst/>
              <a:ahLst/>
              <a:cxnLst/>
              <a:rect l="l" t="t" r="r" b="b"/>
              <a:pathLst>
                <a:path w="1101" h="3219" extrusionOk="0">
                  <a:moveTo>
                    <a:pt x="1067" y="1"/>
                  </a:moveTo>
                  <a:cubicBezTo>
                    <a:pt x="685" y="283"/>
                    <a:pt x="67" y="901"/>
                    <a:pt x="18" y="1884"/>
                  </a:cubicBezTo>
                  <a:cubicBezTo>
                    <a:pt x="0" y="2468"/>
                    <a:pt x="184" y="2918"/>
                    <a:pt x="418" y="3218"/>
                  </a:cubicBezTo>
                  <a:lnTo>
                    <a:pt x="667" y="3218"/>
                  </a:lnTo>
                  <a:cubicBezTo>
                    <a:pt x="418" y="2951"/>
                    <a:pt x="184" y="2518"/>
                    <a:pt x="218" y="1901"/>
                  </a:cubicBezTo>
                  <a:cubicBezTo>
                    <a:pt x="267" y="1084"/>
                    <a:pt x="751" y="517"/>
                    <a:pt x="1101" y="234"/>
                  </a:cubicBezTo>
                  <a:cubicBezTo>
                    <a:pt x="1085" y="150"/>
                    <a:pt x="1067" y="83"/>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189;p46">
              <a:extLst>
                <a:ext uri="{FF2B5EF4-FFF2-40B4-BE49-F238E27FC236}">
                  <a16:creationId xmlns:a16="http://schemas.microsoft.com/office/drawing/2014/main" id="{6A29A477-F6FC-F20C-04D5-EBDE76DC6B73}"/>
                </a:ext>
              </a:extLst>
            </p:cNvPr>
            <p:cNvSpPr/>
            <p:nvPr/>
          </p:nvSpPr>
          <p:spPr>
            <a:xfrm>
              <a:off x="2709709" y="3481336"/>
              <a:ext cx="27829" cy="13761"/>
            </a:xfrm>
            <a:custGeom>
              <a:avLst/>
              <a:gdLst/>
              <a:ahLst/>
              <a:cxnLst/>
              <a:rect l="l" t="t" r="r" b="b"/>
              <a:pathLst>
                <a:path w="817" h="404" extrusionOk="0">
                  <a:moveTo>
                    <a:pt x="157" y="0"/>
                  </a:moveTo>
                  <a:cubicBezTo>
                    <a:pt x="96" y="0"/>
                    <a:pt x="32" y="45"/>
                    <a:pt x="16" y="103"/>
                  </a:cubicBezTo>
                  <a:cubicBezTo>
                    <a:pt x="0" y="187"/>
                    <a:pt x="50" y="254"/>
                    <a:pt x="116" y="270"/>
                  </a:cubicBezTo>
                  <a:lnTo>
                    <a:pt x="634" y="403"/>
                  </a:lnTo>
                  <a:lnTo>
                    <a:pt x="667" y="403"/>
                  </a:lnTo>
                  <a:cubicBezTo>
                    <a:pt x="734" y="403"/>
                    <a:pt x="783" y="370"/>
                    <a:pt x="801" y="303"/>
                  </a:cubicBezTo>
                  <a:cubicBezTo>
                    <a:pt x="817" y="237"/>
                    <a:pt x="783" y="154"/>
                    <a:pt x="701" y="137"/>
                  </a:cubicBezTo>
                  <a:lnTo>
                    <a:pt x="183" y="3"/>
                  </a:lnTo>
                  <a:cubicBezTo>
                    <a:pt x="175" y="1"/>
                    <a:pt x="166" y="0"/>
                    <a:pt x="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190;p46">
              <a:extLst>
                <a:ext uri="{FF2B5EF4-FFF2-40B4-BE49-F238E27FC236}">
                  <a16:creationId xmlns:a16="http://schemas.microsoft.com/office/drawing/2014/main" id="{32D4898C-C7F0-6788-5EF8-821F89CF4EBF}"/>
                </a:ext>
              </a:extLst>
            </p:cNvPr>
            <p:cNvSpPr/>
            <p:nvPr/>
          </p:nvSpPr>
          <p:spPr>
            <a:xfrm>
              <a:off x="2692064" y="3491555"/>
              <a:ext cx="27897" cy="13761"/>
            </a:xfrm>
            <a:custGeom>
              <a:avLst/>
              <a:gdLst/>
              <a:ahLst/>
              <a:cxnLst/>
              <a:rect l="l" t="t" r="r" b="b"/>
              <a:pathLst>
                <a:path w="819" h="404" extrusionOk="0">
                  <a:moveTo>
                    <a:pt x="159" y="0"/>
                  </a:moveTo>
                  <a:cubicBezTo>
                    <a:pt x="98" y="0"/>
                    <a:pt x="32" y="45"/>
                    <a:pt x="18" y="103"/>
                  </a:cubicBezTo>
                  <a:cubicBezTo>
                    <a:pt x="1" y="187"/>
                    <a:pt x="52" y="254"/>
                    <a:pt x="118" y="270"/>
                  </a:cubicBezTo>
                  <a:lnTo>
                    <a:pt x="634" y="404"/>
                  </a:lnTo>
                  <a:lnTo>
                    <a:pt x="668" y="404"/>
                  </a:lnTo>
                  <a:cubicBezTo>
                    <a:pt x="735" y="404"/>
                    <a:pt x="785" y="370"/>
                    <a:pt x="801" y="304"/>
                  </a:cubicBezTo>
                  <a:cubicBezTo>
                    <a:pt x="819" y="237"/>
                    <a:pt x="785" y="154"/>
                    <a:pt x="701" y="137"/>
                  </a:cubicBezTo>
                  <a:lnTo>
                    <a:pt x="185" y="3"/>
                  </a:lnTo>
                  <a:cubicBezTo>
                    <a:pt x="176" y="1"/>
                    <a:pt x="167" y="0"/>
                    <a:pt x="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191;p46">
              <a:extLst>
                <a:ext uri="{FF2B5EF4-FFF2-40B4-BE49-F238E27FC236}">
                  <a16:creationId xmlns:a16="http://schemas.microsoft.com/office/drawing/2014/main" id="{F25A6A04-1885-5FCF-F9C0-5801A62A1C36}"/>
                </a:ext>
              </a:extLst>
            </p:cNvPr>
            <p:cNvSpPr/>
            <p:nvPr/>
          </p:nvSpPr>
          <p:spPr>
            <a:xfrm>
              <a:off x="2674487" y="3501740"/>
              <a:ext cx="27829" cy="13795"/>
            </a:xfrm>
            <a:custGeom>
              <a:avLst/>
              <a:gdLst/>
              <a:ahLst/>
              <a:cxnLst/>
              <a:rect l="l" t="t" r="r" b="b"/>
              <a:pathLst>
                <a:path w="817" h="405" extrusionOk="0">
                  <a:moveTo>
                    <a:pt x="150" y="1"/>
                  </a:moveTo>
                  <a:cubicBezTo>
                    <a:pt x="92" y="1"/>
                    <a:pt x="31" y="35"/>
                    <a:pt x="17" y="105"/>
                  </a:cubicBezTo>
                  <a:cubicBezTo>
                    <a:pt x="1" y="171"/>
                    <a:pt x="50" y="255"/>
                    <a:pt x="117" y="271"/>
                  </a:cubicBezTo>
                  <a:lnTo>
                    <a:pt x="634" y="389"/>
                  </a:lnTo>
                  <a:cubicBezTo>
                    <a:pt x="650" y="405"/>
                    <a:pt x="650" y="405"/>
                    <a:pt x="668" y="405"/>
                  </a:cubicBezTo>
                  <a:cubicBezTo>
                    <a:pt x="734" y="405"/>
                    <a:pt x="784" y="355"/>
                    <a:pt x="801" y="289"/>
                  </a:cubicBezTo>
                  <a:cubicBezTo>
                    <a:pt x="817" y="222"/>
                    <a:pt x="768" y="155"/>
                    <a:pt x="701" y="122"/>
                  </a:cubicBezTo>
                  <a:lnTo>
                    <a:pt x="183" y="5"/>
                  </a:lnTo>
                  <a:cubicBezTo>
                    <a:pt x="173" y="2"/>
                    <a:pt x="161"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192;p46">
              <a:extLst>
                <a:ext uri="{FF2B5EF4-FFF2-40B4-BE49-F238E27FC236}">
                  <a16:creationId xmlns:a16="http://schemas.microsoft.com/office/drawing/2014/main" id="{32BD15F5-995E-1F1F-D11C-BD9F7EC42345}"/>
                </a:ext>
              </a:extLst>
            </p:cNvPr>
            <p:cNvSpPr/>
            <p:nvPr/>
          </p:nvSpPr>
          <p:spPr>
            <a:xfrm>
              <a:off x="2655174" y="3510835"/>
              <a:ext cx="27863" cy="13795"/>
            </a:xfrm>
            <a:custGeom>
              <a:avLst/>
              <a:gdLst/>
              <a:ahLst/>
              <a:cxnLst/>
              <a:rect l="l" t="t" r="r" b="b"/>
              <a:pathLst>
                <a:path w="818" h="405" extrusionOk="0">
                  <a:moveTo>
                    <a:pt x="150" y="0"/>
                  </a:moveTo>
                  <a:cubicBezTo>
                    <a:pt x="92" y="0"/>
                    <a:pt x="31" y="35"/>
                    <a:pt x="17" y="104"/>
                  </a:cubicBezTo>
                  <a:cubicBezTo>
                    <a:pt x="1" y="171"/>
                    <a:pt x="50" y="255"/>
                    <a:pt x="117" y="271"/>
                  </a:cubicBezTo>
                  <a:lnTo>
                    <a:pt x="634" y="389"/>
                  </a:lnTo>
                  <a:cubicBezTo>
                    <a:pt x="650" y="405"/>
                    <a:pt x="668" y="405"/>
                    <a:pt x="668" y="405"/>
                  </a:cubicBezTo>
                  <a:cubicBezTo>
                    <a:pt x="734" y="405"/>
                    <a:pt x="784" y="355"/>
                    <a:pt x="801" y="288"/>
                  </a:cubicBezTo>
                  <a:cubicBezTo>
                    <a:pt x="817" y="222"/>
                    <a:pt x="784" y="155"/>
                    <a:pt x="701" y="138"/>
                  </a:cubicBezTo>
                  <a:lnTo>
                    <a:pt x="183" y="4"/>
                  </a:lnTo>
                  <a:cubicBezTo>
                    <a:pt x="173" y="2"/>
                    <a:pt x="161"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193;p46">
              <a:extLst>
                <a:ext uri="{FF2B5EF4-FFF2-40B4-BE49-F238E27FC236}">
                  <a16:creationId xmlns:a16="http://schemas.microsoft.com/office/drawing/2014/main" id="{B9A4AE89-B0BE-C522-9BA4-8FDF46DAAB9E}"/>
                </a:ext>
              </a:extLst>
            </p:cNvPr>
            <p:cNvSpPr/>
            <p:nvPr/>
          </p:nvSpPr>
          <p:spPr>
            <a:xfrm>
              <a:off x="2634157" y="3518567"/>
              <a:ext cx="27863" cy="13455"/>
            </a:xfrm>
            <a:custGeom>
              <a:avLst/>
              <a:gdLst/>
              <a:ahLst/>
              <a:cxnLst/>
              <a:rect l="l" t="t" r="r" b="b"/>
              <a:pathLst>
                <a:path w="818" h="395" extrusionOk="0">
                  <a:moveTo>
                    <a:pt x="140" y="0"/>
                  </a:moveTo>
                  <a:cubicBezTo>
                    <a:pt x="85" y="0"/>
                    <a:pt x="30" y="46"/>
                    <a:pt x="17" y="111"/>
                  </a:cubicBezTo>
                  <a:cubicBezTo>
                    <a:pt x="0" y="178"/>
                    <a:pt x="51" y="244"/>
                    <a:pt x="117" y="262"/>
                  </a:cubicBezTo>
                  <a:lnTo>
                    <a:pt x="634" y="395"/>
                  </a:lnTo>
                  <a:lnTo>
                    <a:pt x="667" y="395"/>
                  </a:lnTo>
                  <a:cubicBezTo>
                    <a:pt x="734" y="395"/>
                    <a:pt x="784" y="362"/>
                    <a:pt x="800" y="295"/>
                  </a:cubicBezTo>
                  <a:cubicBezTo>
                    <a:pt x="818" y="228"/>
                    <a:pt x="784" y="144"/>
                    <a:pt x="700" y="128"/>
                  </a:cubicBezTo>
                  <a:lnTo>
                    <a:pt x="184" y="11"/>
                  </a:lnTo>
                  <a:cubicBezTo>
                    <a:pt x="170" y="4"/>
                    <a:pt x="155" y="0"/>
                    <a:pt x="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194;p46">
              <a:extLst>
                <a:ext uri="{FF2B5EF4-FFF2-40B4-BE49-F238E27FC236}">
                  <a16:creationId xmlns:a16="http://schemas.microsoft.com/office/drawing/2014/main" id="{EEBDD579-7C00-30FB-00AC-38B2D08D7F7E}"/>
                </a:ext>
              </a:extLst>
            </p:cNvPr>
            <p:cNvSpPr/>
            <p:nvPr/>
          </p:nvSpPr>
          <p:spPr>
            <a:xfrm>
              <a:off x="3215750" y="3418967"/>
              <a:ext cx="80694" cy="46597"/>
            </a:xfrm>
            <a:custGeom>
              <a:avLst/>
              <a:gdLst/>
              <a:ahLst/>
              <a:cxnLst/>
              <a:rect l="l" t="t" r="r" b="b"/>
              <a:pathLst>
                <a:path w="2369" h="1368" extrusionOk="0">
                  <a:moveTo>
                    <a:pt x="1" y="0"/>
                  </a:moveTo>
                  <a:lnTo>
                    <a:pt x="101" y="1367"/>
                  </a:lnTo>
                  <a:lnTo>
                    <a:pt x="2369" y="1367"/>
                  </a:lnTo>
                  <a:lnTo>
                    <a:pt x="2286"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95;p46">
              <a:extLst>
                <a:ext uri="{FF2B5EF4-FFF2-40B4-BE49-F238E27FC236}">
                  <a16:creationId xmlns:a16="http://schemas.microsoft.com/office/drawing/2014/main" id="{0504715A-E711-0826-6B1B-EDABBDB187DB}"/>
                </a:ext>
              </a:extLst>
            </p:cNvPr>
            <p:cNvSpPr/>
            <p:nvPr/>
          </p:nvSpPr>
          <p:spPr>
            <a:xfrm>
              <a:off x="3108451" y="2276768"/>
              <a:ext cx="213572" cy="1160952"/>
            </a:xfrm>
            <a:custGeom>
              <a:avLst/>
              <a:gdLst/>
              <a:ahLst/>
              <a:cxnLst/>
              <a:rect l="l" t="t" r="r" b="b"/>
              <a:pathLst>
                <a:path w="6270" h="34083" extrusionOk="0">
                  <a:moveTo>
                    <a:pt x="6036" y="0"/>
                  </a:moveTo>
                  <a:lnTo>
                    <a:pt x="0" y="1734"/>
                  </a:lnTo>
                  <a:cubicBezTo>
                    <a:pt x="83" y="4552"/>
                    <a:pt x="1283" y="15341"/>
                    <a:pt x="1283" y="15341"/>
                  </a:cubicBezTo>
                  <a:cubicBezTo>
                    <a:pt x="1283" y="15341"/>
                    <a:pt x="634" y="17291"/>
                    <a:pt x="1417" y="21677"/>
                  </a:cubicBezTo>
                  <a:cubicBezTo>
                    <a:pt x="2250" y="26379"/>
                    <a:pt x="3051" y="34083"/>
                    <a:pt x="3051" y="34083"/>
                  </a:cubicBezTo>
                  <a:lnTo>
                    <a:pt x="5636" y="34083"/>
                  </a:lnTo>
                  <a:lnTo>
                    <a:pt x="5936" y="15890"/>
                  </a:lnTo>
                  <a:cubicBezTo>
                    <a:pt x="6270" y="6386"/>
                    <a:pt x="6036" y="0"/>
                    <a:pt x="6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96;p46">
              <a:extLst>
                <a:ext uri="{FF2B5EF4-FFF2-40B4-BE49-F238E27FC236}">
                  <a16:creationId xmlns:a16="http://schemas.microsoft.com/office/drawing/2014/main" id="{6DF1D621-B493-F8AC-328A-C4083EBBD654}"/>
                </a:ext>
              </a:extLst>
            </p:cNvPr>
            <p:cNvSpPr/>
            <p:nvPr/>
          </p:nvSpPr>
          <p:spPr>
            <a:xfrm>
              <a:off x="3118670" y="2366933"/>
              <a:ext cx="115302" cy="1081587"/>
            </a:xfrm>
            <a:custGeom>
              <a:avLst/>
              <a:gdLst/>
              <a:ahLst/>
              <a:cxnLst/>
              <a:rect l="l" t="t" r="r" b="b"/>
              <a:pathLst>
                <a:path w="3385" h="31753" extrusionOk="0">
                  <a:moveTo>
                    <a:pt x="125" y="1"/>
                  </a:moveTo>
                  <a:cubicBezTo>
                    <a:pt x="117" y="1"/>
                    <a:pt x="109" y="2"/>
                    <a:pt x="100" y="4"/>
                  </a:cubicBezTo>
                  <a:cubicBezTo>
                    <a:pt x="34" y="4"/>
                    <a:pt x="0" y="70"/>
                    <a:pt x="0" y="121"/>
                  </a:cubicBezTo>
                  <a:lnTo>
                    <a:pt x="1468" y="12560"/>
                  </a:lnTo>
                  <a:cubicBezTo>
                    <a:pt x="1434" y="12760"/>
                    <a:pt x="1167" y="14861"/>
                    <a:pt x="1417" y="17445"/>
                  </a:cubicBezTo>
                  <a:cubicBezTo>
                    <a:pt x="1684" y="20164"/>
                    <a:pt x="3135" y="31552"/>
                    <a:pt x="3151" y="31652"/>
                  </a:cubicBezTo>
                  <a:cubicBezTo>
                    <a:pt x="3151" y="31719"/>
                    <a:pt x="3202" y="31752"/>
                    <a:pt x="3268" y="31752"/>
                  </a:cubicBezTo>
                  <a:cubicBezTo>
                    <a:pt x="3335" y="31752"/>
                    <a:pt x="3384" y="31685"/>
                    <a:pt x="3368" y="31636"/>
                  </a:cubicBezTo>
                  <a:cubicBezTo>
                    <a:pt x="3368" y="31519"/>
                    <a:pt x="1917" y="20131"/>
                    <a:pt x="1650" y="17429"/>
                  </a:cubicBezTo>
                  <a:cubicBezTo>
                    <a:pt x="1383" y="14744"/>
                    <a:pt x="1684" y="12594"/>
                    <a:pt x="1684" y="12576"/>
                  </a:cubicBezTo>
                  <a:lnTo>
                    <a:pt x="1684" y="12543"/>
                  </a:lnTo>
                  <a:lnTo>
                    <a:pt x="234" y="104"/>
                  </a:lnTo>
                  <a:cubicBezTo>
                    <a:pt x="218" y="46"/>
                    <a:pt x="17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197;p46">
              <a:extLst>
                <a:ext uri="{FF2B5EF4-FFF2-40B4-BE49-F238E27FC236}">
                  <a16:creationId xmlns:a16="http://schemas.microsoft.com/office/drawing/2014/main" id="{5DDDEBB2-5FA3-1672-11D3-F300FD6EB892}"/>
                </a:ext>
              </a:extLst>
            </p:cNvPr>
            <p:cNvSpPr/>
            <p:nvPr/>
          </p:nvSpPr>
          <p:spPr>
            <a:xfrm>
              <a:off x="3195312" y="3445093"/>
              <a:ext cx="165339" cy="143165"/>
            </a:xfrm>
            <a:custGeom>
              <a:avLst/>
              <a:gdLst/>
              <a:ahLst/>
              <a:cxnLst/>
              <a:rect l="l" t="t" r="r" b="b"/>
              <a:pathLst>
                <a:path w="4854" h="4203" extrusionOk="0">
                  <a:moveTo>
                    <a:pt x="1868" y="0"/>
                  </a:moveTo>
                  <a:cubicBezTo>
                    <a:pt x="734" y="0"/>
                    <a:pt x="634" y="551"/>
                    <a:pt x="501" y="834"/>
                  </a:cubicBezTo>
                  <a:cubicBezTo>
                    <a:pt x="451" y="951"/>
                    <a:pt x="385" y="1218"/>
                    <a:pt x="318" y="1518"/>
                  </a:cubicBezTo>
                  <a:cubicBezTo>
                    <a:pt x="285" y="1634"/>
                    <a:pt x="267" y="1768"/>
                    <a:pt x="234" y="1901"/>
                  </a:cubicBezTo>
                  <a:cubicBezTo>
                    <a:pt x="167" y="2234"/>
                    <a:pt x="101" y="2568"/>
                    <a:pt x="51" y="2852"/>
                  </a:cubicBezTo>
                  <a:cubicBezTo>
                    <a:pt x="1" y="3135"/>
                    <a:pt x="1" y="3452"/>
                    <a:pt x="1" y="3686"/>
                  </a:cubicBezTo>
                  <a:lnTo>
                    <a:pt x="1" y="3753"/>
                  </a:lnTo>
                  <a:lnTo>
                    <a:pt x="1" y="3969"/>
                  </a:lnTo>
                  <a:cubicBezTo>
                    <a:pt x="18" y="4119"/>
                    <a:pt x="34" y="4202"/>
                    <a:pt x="34" y="4202"/>
                  </a:cubicBezTo>
                  <a:lnTo>
                    <a:pt x="4820" y="4202"/>
                  </a:lnTo>
                  <a:cubicBezTo>
                    <a:pt x="4820" y="4202"/>
                    <a:pt x="4854" y="4019"/>
                    <a:pt x="4836" y="3753"/>
                  </a:cubicBezTo>
                  <a:cubicBezTo>
                    <a:pt x="4803" y="3252"/>
                    <a:pt x="4636" y="2485"/>
                    <a:pt x="3969" y="1968"/>
                  </a:cubicBezTo>
                  <a:cubicBezTo>
                    <a:pt x="3069" y="1267"/>
                    <a:pt x="3420" y="1418"/>
                    <a:pt x="3235" y="1101"/>
                  </a:cubicBezTo>
                  <a:cubicBezTo>
                    <a:pt x="3202" y="1067"/>
                    <a:pt x="3053" y="518"/>
                    <a:pt x="3035" y="484"/>
                  </a:cubicBezTo>
                  <a:cubicBezTo>
                    <a:pt x="2869" y="151"/>
                    <a:pt x="2735" y="0"/>
                    <a:pt x="1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198;p46">
              <a:extLst>
                <a:ext uri="{FF2B5EF4-FFF2-40B4-BE49-F238E27FC236}">
                  <a16:creationId xmlns:a16="http://schemas.microsoft.com/office/drawing/2014/main" id="{B5DB66BB-1404-3167-C696-87F7D5E0E884}"/>
                </a:ext>
              </a:extLst>
            </p:cNvPr>
            <p:cNvSpPr/>
            <p:nvPr/>
          </p:nvSpPr>
          <p:spPr>
            <a:xfrm>
              <a:off x="3195312" y="3496801"/>
              <a:ext cx="27284" cy="83487"/>
            </a:xfrm>
            <a:custGeom>
              <a:avLst/>
              <a:gdLst/>
              <a:ahLst/>
              <a:cxnLst/>
              <a:rect l="l" t="t" r="r" b="b"/>
              <a:pathLst>
                <a:path w="801" h="2451" extrusionOk="0">
                  <a:moveTo>
                    <a:pt x="318" y="0"/>
                  </a:moveTo>
                  <a:cubicBezTo>
                    <a:pt x="285" y="116"/>
                    <a:pt x="267" y="250"/>
                    <a:pt x="234" y="383"/>
                  </a:cubicBezTo>
                  <a:cubicBezTo>
                    <a:pt x="334" y="716"/>
                    <a:pt x="467" y="1267"/>
                    <a:pt x="301" y="1734"/>
                  </a:cubicBezTo>
                  <a:cubicBezTo>
                    <a:pt x="234" y="1901"/>
                    <a:pt x="134" y="2050"/>
                    <a:pt x="1" y="2168"/>
                  </a:cubicBezTo>
                  <a:lnTo>
                    <a:pt x="1" y="2235"/>
                  </a:lnTo>
                  <a:lnTo>
                    <a:pt x="1" y="2451"/>
                  </a:lnTo>
                  <a:cubicBezTo>
                    <a:pt x="251" y="2301"/>
                    <a:pt x="418" y="2084"/>
                    <a:pt x="501" y="1817"/>
                  </a:cubicBezTo>
                  <a:cubicBezTo>
                    <a:pt x="801" y="1001"/>
                    <a:pt x="351" y="33"/>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199;p46">
              <a:extLst>
                <a:ext uri="{FF2B5EF4-FFF2-40B4-BE49-F238E27FC236}">
                  <a16:creationId xmlns:a16="http://schemas.microsoft.com/office/drawing/2014/main" id="{6973B8E7-ACE7-5E23-01A6-82964E5C9830}"/>
                </a:ext>
              </a:extLst>
            </p:cNvPr>
            <p:cNvSpPr/>
            <p:nvPr/>
          </p:nvSpPr>
          <p:spPr>
            <a:xfrm>
              <a:off x="3195312" y="3572898"/>
              <a:ext cx="165339" cy="15362"/>
            </a:xfrm>
            <a:custGeom>
              <a:avLst/>
              <a:gdLst/>
              <a:ahLst/>
              <a:cxnLst/>
              <a:rect l="l" t="t" r="r" b="b"/>
              <a:pathLst>
                <a:path w="4854" h="451" extrusionOk="0">
                  <a:moveTo>
                    <a:pt x="1" y="1"/>
                  </a:moveTo>
                  <a:cubicBezTo>
                    <a:pt x="1" y="267"/>
                    <a:pt x="34" y="450"/>
                    <a:pt x="34" y="450"/>
                  </a:cubicBezTo>
                  <a:lnTo>
                    <a:pt x="4820" y="450"/>
                  </a:lnTo>
                  <a:cubicBezTo>
                    <a:pt x="4820" y="450"/>
                    <a:pt x="4854" y="267"/>
                    <a:pt x="4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00;p46">
              <a:extLst>
                <a:ext uri="{FF2B5EF4-FFF2-40B4-BE49-F238E27FC236}">
                  <a16:creationId xmlns:a16="http://schemas.microsoft.com/office/drawing/2014/main" id="{5FC59176-B324-CF15-CAF8-8F167B5F6F60}"/>
                </a:ext>
              </a:extLst>
            </p:cNvPr>
            <p:cNvSpPr/>
            <p:nvPr/>
          </p:nvSpPr>
          <p:spPr>
            <a:xfrm>
              <a:off x="3271409" y="3414164"/>
              <a:ext cx="50617" cy="54807"/>
            </a:xfrm>
            <a:custGeom>
              <a:avLst/>
              <a:gdLst/>
              <a:ahLst/>
              <a:cxnLst/>
              <a:rect l="l" t="t" r="r" b="b"/>
              <a:pathLst>
                <a:path w="1486" h="1609" extrusionOk="0">
                  <a:moveTo>
                    <a:pt x="1035" y="274"/>
                  </a:moveTo>
                  <a:cubicBezTo>
                    <a:pt x="1052" y="274"/>
                    <a:pt x="1085" y="274"/>
                    <a:pt x="1135" y="325"/>
                  </a:cubicBezTo>
                  <a:cubicBezTo>
                    <a:pt x="1202" y="392"/>
                    <a:pt x="1202" y="441"/>
                    <a:pt x="1202" y="475"/>
                  </a:cubicBezTo>
                  <a:cubicBezTo>
                    <a:pt x="1168" y="692"/>
                    <a:pt x="752" y="992"/>
                    <a:pt x="385" y="1192"/>
                  </a:cubicBezTo>
                  <a:cubicBezTo>
                    <a:pt x="552" y="775"/>
                    <a:pt x="801" y="325"/>
                    <a:pt x="1001" y="274"/>
                  </a:cubicBezTo>
                  <a:close/>
                  <a:moveTo>
                    <a:pt x="1012" y="0"/>
                  </a:moveTo>
                  <a:cubicBezTo>
                    <a:pt x="982" y="0"/>
                    <a:pt x="956" y="4"/>
                    <a:pt x="935" y="8"/>
                  </a:cubicBezTo>
                  <a:cubicBezTo>
                    <a:pt x="452" y="141"/>
                    <a:pt x="85" y="1208"/>
                    <a:pt x="18" y="1426"/>
                  </a:cubicBezTo>
                  <a:cubicBezTo>
                    <a:pt x="1" y="1475"/>
                    <a:pt x="18" y="1526"/>
                    <a:pt x="52" y="1575"/>
                  </a:cubicBezTo>
                  <a:cubicBezTo>
                    <a:pt x="68" y="1592"/>
                    <a:pt x="101" y="1608"/>
                    <a:pt x="134" y="1608"/>
                  </a:cubicBezTo>
                  <a:cubicBezTo>
                    <a:pt x="168" y="1608"/>
                    <a:pt x="185" y="1592"/>
                    <a:pt x="201" y="1592"/>
                  </a:cubicBezTo>
                  <a:cubicBezTo>
                    <a:pt x="318" y="1542"/>
                    <a:pt x="1386" y="1041"/>
                    <a:pt x="1468" y="525"/>
                  </a:cubicBezTo>
                  <a:cubicBezTo>
                    <a:pt x="1486" y="408"/>
                    <a:pt x="1468" y="258"/>
                    <a:pt x="1319" y="125"/>
                  </a:cubicBezTo>
                  <a:cubicBezTo>
                    <a:pt x="1207" y="26"/>
                    <a:pt x="1096"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01;p46">
              <a:extLst>
                <a:ext uri="{FF2B5EF4-FFF2-40B4-BE49-F238E27FC236}">
                  <a16:creationId xmlns:a16="http://schemas.microsoft.com/office/drawing/2014/main" id="{1FF418AC-2A5D-B5B8-AEB3-FB5E0C3301AF}"/>
                </a:ext>
              </a:extLst>
            </p:cNvPr>
            <p:cNvSpPr/>
            <p:nvPr/>
          </p:nvSpPr>
          <p:spPr>
            <a:xfrm>
              <a:off x="3222562" y="3414164"/>
              <a:ext cx="50617" cy="54807"/>
            </a:xfrm>
            <a:custGeom>
              <a:avLst/>
              <a:gdLst/>
              <a:ahLst/>
              <a:cxnLst/>
              <a:rect l="l" t="t" r="r" b="b"/>
              <a:pathLst>
                <a:path w="1486" h="1609" extrusionOk="0">
                  <a:moveTo>
                    <a:pt x="485" y="274"/>
                  </a:moveTo>
                  <a:cubicBezTo>
                    <a:pt x="685" y="325"/>
                    <a:pt x="919" y="775"/>
                    <a:pt x="1101" y="1192"/>
                  </a:cubicBezTo>
                  <a:cubicBezTo>
                    <a:pt x="719" y="992"/>
                    <a:pt x="318" y="692"/>
                    <a:pt x="285" y="475"/>
                  </a:cubicBezTo>
                  <a:cubicBezTo>
                    <a:pt x="268" y="441"/>
                    <a:pt x="285" y="392"/>
                    <a:pt x="352" y="325"/>
                  </a:cubicBezTo>
                  <a:cubicBezTo>
                    <a:pt x="385" y="274"/>
                    <a:pt x="418" y="274"/>
                    <a:pt x="452" y="274"/>
                  </a:cubicBezTo>
                  <a:close/>
                  <a:moveTo>
                    <a:pt x="468" y="0"/>
                  </a:moveTo>
                  <a:cubicBezTo>
                    <a:pt x="382" y="0"/>
                    <a:pt x="280" y="26"/>
                    <a:pt x="168" y="125"/>
                  </a:cubicBezTo>
                  <a:cubicBezTo>
                    <a:pt x="1" y="258"/>
                    <a:pt x="1" y="408"/>
                    <a:pt x="18" y="525"/>
                  </a:cubicBezTo>
                  <a:cubicBezTo>
                    <a:pt x="101" y="1041"/>
                    <a:pt x="1168" y="1542"/>
                    <a:pt x="1286" y="1592"/>
                  </a:cubicBezTo>
                  <a:cubicBezTo>
                    <a:pt x="1302" y="1592"/>
                    <a:pt x="1319" y="1608"/>
                    <a:pt x="1335" y="1608"/>
                  </a:cubicBezTo>
                  <a:cubicBezTo>
                    <a:pt x="1368" y="1608"/>
                    <a:pt x="1402" y="1592"/>
                    <a:pt x="1435" y="1575"/>
                  </a:cubicBezTo>
                  <a:cubicBezTo>
                    <a:pt x="1468" y="1526"/>
                    <a:pt x="1486" y="1475"/>
                    <a:pt x="1468" y="1426"/>
                  </a:cubicBezTo>
                  <a:cubicBezTo>
                    <a:pt x="1402" y="1208"/>
                    <a:pt x="1035" y="141"/>
                    <a:pt x="552" y="8"/>
                  </a:cubicBezTo>
                  <a:cubicBezTo>
                    <a:pt x="526" y="4"/>
                    <a:pt x="49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02;p46">
              <a:extLst>
                <a:ext uri="{FF2B5EF4-FFF2-40B4-BE49-F238E27FC236}">
                  <a16:creationId xmlns:a16="http://schemas.microsoft.com/office/drawing/2014/main" id="{4AA164D9-8BB2-7C81-7575-6EF11606DE15}"/>
                </a:ext>
              </a:extLst>
            </p:cNvPr>
            <p:cNvSpPr/>
            <p:nvPr/>
          </p:nvSpPr>
          <p:spPr>
            <a:xfrm>
              <a:off x="3262654" y="3454359"/>
              <a:ext cx="18360" cy="16929"/>
            </a:xfrm>
            <a:custGeom>
              <a:avLst/>
              <a:gdLst/>
              <a:ahLst/>
              <a:cxnLst/>
              <a:rect l="l" t="t" r="r" b="b"/>
              <a:pathLst>
                <a:path w="539" h="497" extrusionOk="0">
                  <a:moveTo>
                    <a:pt x="195" y="1"/>
                  </a:moveTo>
                  <a:cubicBezTo>
                    <a:pt x="30" y="1"/>
                    <a:pt x="1" y="298"/>
                    <a:pt x="58" y="412"/>
                  </a:cubicBezTo>
                  <a:cubicBezTo>
                    <a:pt x="103" y="475"/>
                    <a:pt x="168" y="490"/>
                    <a:pt x="217" y="490"/>
                  </a:cubicBezTo>
                  <a:cubicBezTo>
                    <a:pt x="260" y="490"/>
                    <a:pt x="291" y="479"/>
                    <a:pt x="291" y="479"/>
                  </a:cubicBezTo>
                  <a:cubicBezTo>
                    <a:pt x="306" y="490"/>
                    <a:pt x="327" y="496"/>
                    <a:pt x="350" y="496"/>
                  </a:cubicBezTo>
                  <a:cubicBezTo>
                    <a:pt x="430" y="496"/>
                    <a:pt x="538" y="423"/>
                    <a:pt x="525" y="228"/>
                  </a:cubicBezTo>
                  <a:cubicBezTo>
                    <a:pt x="516" y="46"/>
                    <a:pt x="439" y="7"/>
                    <a:pt x="376" y="7"/>
                  </a:cubicBezTo>
                  <a:cubicBezTo>
                    <a:pt x="330" y="7"/>
                    <a:pt x="291" y="28"/>
                    <a:pt x="291" y="28"/>
                  </a:cubicBezTo>
                  <a:cubicBezTo>
                    <a:pt x="255" y="9"/>
                    <a:pt x="223"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03;p46">
              <a:extLst>
                <a:ext uri="{FF2B5EF4-FFF2-40B4-BE49-F238E27FC236}">
                  <a16:creationId xmlns:a16="http://schemas.microsoft.com/office/drawing/2014/main" id="{7C2BBA65-C34F-53B6-2AED-7687D918112E}"/>
                </a:ext>
              </a:extLst>
            </p:cNvPr>
            <p:cNvSpPr/>
            <p:nvPr/>
          </p:nvSpPr>
          <p:spPr>
            <a:xfrm>
              <a:off x="3266878" y="3460524"/>
              <a:ext cx="44349" cy="23197"/>
            </a:xfrm>
            <a:custGeom>
              <a:avLst/>
              <a:gdLst/>
              <a:ahLst/>
              <a:cxnLst/>
              <a:rect l="l" t="t" r="r" b="b"/>
              <a:pathLst>
                <a:path w="1302" h="681" extrusionOk="0">
                  <a:moveTo>
                    <a:pt x="315" y="1"/>
                  </a:moveTo>
                  <a:cubicBezTo>
                    <a:pt x="209" y="1"/>
                    <a:pt x="139" y="14"/>
                    <a:pt x="134" y="14"/>
                  </a:cubicBezTo>
                  <a:cubicBezTo>
                    <a:pt x="51" y="31"/>
                    <a:pt x="1" y="98"/>
                    <a:pt x="18" y="181"/>
                  </a:cubicBezTo>
                  <a:cubicBezTo>
                    <a:pt x="32" y="238"/>
                    <a:pt x="84" y="284"/>
                    <a:pt x="152" y="284"/>
                  </a:cubicBezTo>
                  <a:cubicBezTo>
                    <a:pt x="162" y="284"/>
                    <a:pt x="173" y="283"/>
                    <a:pt x="185" y="281"/>
                  </a:cubicBezTo>
                  <a:cubicBezTo>
                    <a:pt x="190" y="281"/>
                    <a:pt x="240" y="271"/>
                    <a:pt x="318" y="271"/>
                  </a:cubicBezTo>
                  <a:cubicBezTo>
                    <a:pt x="492" y="271"/>
                    <a:pt x="803" y="319"/>
                    <a:pt x="1034" y="632"/>
                  </a:cubicBezTo>
                  <a:cubicBezTo>
                    <a:pt x="1068" y="665"/>
                    <a:pt x="1101" y="681"/>
                    <a:pt x="1152" y="681"/>
                  </a:cubicBezTo>
                  <a:cubicBezTo>
                    <a:pt x="1168" y="681"/>
                    <a:pt x="1201" y="665"/>
                    <a:pt x="1218" y="648"/>
                  </a:cubicBezTo>
                  <a:cubicBezTo>
                    <a:pt x="1285" y="614"/>
                    <a:pt x="1301" y="514"/>
                    <a:pt x="1252" y="465"/>
                  </a:cubicBezTo>
                  <a:cubicBezTo>
                    <a:pt x="954" y="64"/>
                    <a:pt x="547"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04;p46">
              <a:extLst>
                <a:ext uri="{FF2B5EF4-FFF2-40B4-BE49-F238E27FC236}">
                  <a16:creationId xmlns:a16="http://schemas.microsoft.com/office/drawing/2014/main" id="{FE06CF8C-F285-98F8-C231-582FA8CD26B4}"/>
                </a:ext>
              </a:extLst>
            </p:cNvPr>
            <p:cNvSpPr/>
            <p:nvPr/>
          </p:nvSpPr>
          <p:spPr>
            <a:xfrm>
              <a:off x="3228864" y="3455789"/>
              <a:ext cx="48267" cy="32496"/>
            </a:xfrm>
            <a:custGeom>
              <a:avLst/>
              <a:gdLst/>
              <a:ahLst/>
              <a:cxnLst/>
              <a:rect l="l" t="t" r="r" b="b"/>
              <a:pathLst>
                <a:path w="1417" h="954" extrusionOk="0">
                  <a:moveTo>
                    <a:pt x="1282" y="0"/>
                  </a:moveTo>
                  <a:cubicBezTo>
                    <a:pt x="1272" y="0"/>
                    <a:pt x="1261" y="1"/>
                    <a:pt x="1250" y="4"/>
                  </a:cubicBezTo>
                  <a:cubicBezTo>
                    <a:pt x="1217" y="4"/>
                    <a:pt x="316" y="137"/>
                    <a:pt x="33" y="771"/>
                  </a:cubicBezTo>
                  <a:cubicBezTo>
                    <a:pt x="0" y="837"/>
                    <a:pt x="33" y="920"/>
                    <a:pt x="100" y="937"/>
                  </a:cubicBezTo>
                  <a:cubicBezTo>
                    <a:pt x="133" y="953"/>
                    <a:pt x="149" y="953"/>
                    <a:pt x="167" y="953"/>
                  </a:cubicBezTo>
                  <a:cubicBezTo>
                    <a:pt x="216" y="953"/>
                    <a:pt x="267" y="920"/>
                    <a:pt x="283" y="871"/>
                  </a:cubicBezTo>
                  <a:cubicBezTo>
                    <a:pt x="516" y="386"/>
                    <a:pt x="1283" y="270"/>
                    <a:pt x="1283" y="270"/>
                  </a:cubicBezTo>
                  <a:cubicBezTo>
                    <a:pt x="1367" y="253"/>
                    <a:pt x="1417" y="186"/>
                    <a:pt x="1401" y="120"/>
                  </a:cubicBezTo>
                  <a:cubicBezTo>
                    <a:pt x="1401" y="48"/>
                    <a:pt x="1350" y="0"/>
                    <a:pt x="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05;p46">
              <a:extLst>
                <a:ext uri="{FF2B5EF4-FFF2-40B4-BE49-F238E27FC236}">
                  <a16:creationId xmlns:a16="http://schemas.microsoft.com/office/drawing/2014/main" id="{8EE766FD-E590-EDE5-8EB8-12B7EB960A79}"/>
                </a:ext>
              </a:extLst>
            </p:cNvPr>
            <p:cNvSpPr/>
            <p:nvPr/>
          </p:nvSpPr>
          <p:spPr>
            <a:xfrm>
              <a:off x="3248689" y="3483755"/>
              <a:ext cx="50617" cy="11922"/>
            </a:xfrm>
            <a:custGeom>
              <a:avLst/>
              <a:gdLst/>
              <a:ahLst/>
              <a:cxnLst/>
              <a:rect l="l" t="t" r="r" b="b"/>
              <a:pathLst>
                <a:path w="1486" h="350" extrusionOk="0">
                  <a:moveTo>
                    <a:pt x="800" y="0"/>
                  </a:moveTo>
                  <a:cubicBezTo>
                    <a:pt x="604" y="0"/>
                    <a:pt x="369" y="20"/>
                    <a:pt x="118" y="83"/>
                  </a:cubicBezTo>
                  <a:cubicBezTo>
                    <a:pt x="34" y="99"/>
                    <a:pt x="1" y="183"/>
                    <a:pt x="18" y="250"/>
                  </a:cubicBezTo>
                  <a:cubicBezTo>
                    <a:pt x="34" y="316"/>
                    <a:pt x="85" y="350"/>
                    <a:pt x="152" y="350"/>
                  </a:cubicBezTo>
                  <a:lnTo>
                    <a:pt x="185" y="350"/>
                  </a:lnTo>
                  <a:cubicBezTo>
                    <a:pt x="400" y="290"/>
                    <a:pt x="602" y="271"/>
                    <a:pt x="773" y="271"/>
                  </a:cubicBezTo>
                  <a:cubicBezTo>
                    <a:pt x="1080" y="271"/>
                    <a:pt x="1286" y="332"/>
                    <a:pt x="1286" y="332"/>
                  </a:cubicBezTo>
                  <a:cubicBezTo>
                    <a:pt x="1297" y="335"/>
                    <a:pt x="1308" y="336"/>
                    <a:pt x="1318" y="336"/>
                  </a:cubicBezTo>
                  <a:cubicBezTo>
                    <a:pt x="1386" y="336"/>
                    <a:pt x="1439" y="290"/>
                    <a:pt x="1468" y="232"/>
                  </a:cubicBezTo>
                  <a:cubicBezTo>
                    <a:pt x="1486" y="166"/>
                    <a:pt x="1435" y="83"/>
                    <a:pt x="1368" y="66"/>
                  </a:cubicBezTo>
                  <a:cubicBezTo>
                    <a:pt x="1348" y="56"/>
                    <a:pt x="1126" y="0"/>
                    <a:pt x="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06;p46">
              <a:extLst>
                <a:ext uri="{FF2B5EF4-FFF2-40B4-BE49-F238E27FC236}">
                  <a16:creationId xmlns:a16="http://schemas.microsoft.com/office/drawing/2014/main" id="{4EFF28A3-D89F-3431-EC67-EAA2BBDF4D1E}"/>
                </a:ext>
              </a:extLst>
            </p:cNvPr>
            <p:cNvSpPr/>
            <p:nvPr/>
          </p:nvSpPr>
          <p:spPr>
            <a:xfrm>
              <a:off x="3255535" y="3498504"/>
              <a:ext cx="50583" cy="11956"/>
            </a:xfrm>
            <a:custGeom>
              <a:avLst/>
              <a:gdLst/>
              <a:ahLst/>
              <a:cxnLst/>
              <a:rect l="l" t="t" r="r" b="b"/>
              <a:pathLst>
                <a:path w="1485" h="351" extrusionOk="0">
                  <a:moveTo>
                    <a:pt x="811" y="1"/>
                  </a:moveTo>
                  <a:cubicBezTo>
                    <a:pt x="613" y="1"/>
                    <a:pt x="374" y="21"/>
                    <a:pt x="117" y="84"/>
                  </a:cubicBezTo>
                  <a:cubicBezTo>
                    <a:pt x="51" y="100"/>
                    <a:pt x="0" y="184"/>
                    <a:pt x="17" y="250"/>
                  </a:cubicBezTo>
                  <a:cubicBezTo>
                    <a:pt x="33" y="317"/>
                    <a:pt x="84" y="350"/>
                    <a:pt x="151" y="350"/>
                  </a:cubicBezTo>
                  <a:lnTo>
                    <a:pt x="184" y="350"/>
                  </a:lnTo>
                  <a:cubicBezTo>
                    <a:pt x="401" y="296"/>
                    <a:pt x="605" y="279"/>
                    <a:pt x="777" y="279"/>
                  </a:cubicBezTo>
                  <a:cubicBezTo>
                    <a:pt x="1083" y="279"/>
                    <a:pt x="1290" y="333"/>
                    <a:pt x="1301" y="333"/>
                  </a:cubicBezTo>
                  <a:cubicBezTo>
                    <a:pt x="1310" y="335"/>
                    <a:pt x="1319" y="336"/>
                    <a:pt x="1328" y="336"/>
                  </a:cubicBezTo>
                  <a:cubicBezTo>
                    <a:pt x="1389" y="336"/>
                    <a:pt x="1454" y="291"/>
                    <a:pt x="1467" y="233"/>
                  </a:cubicBezTo>
                  <a:cubicBezTo>
                    <a:pt x="1485" y="150"/>
                    <a:pt x="1434" y="84"/>
                    <a:pt x="1367" y="66"/>
                  </a:cubicBezTo>
                  <a:cubicBezTo>
                    <a:pt x="1357" y="56"/>
                    <a:pt x="1139" y="1"/>
                    <a:pt x="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07;p46">
              <a:extLst>
                <a:ext uri="{FF2B5EF4-FFF2-40B4-BE49-F238E27FC236}">
                  <a16:creationId xmlns:a16="http://schemas.microsoft.com/office/drawing/2014/main" id="{E3A103FE-5FEE-94E8-3520-3E9CAC106480}"/>
                </a:ext>
              </a:extLst>
            </p:cNvPr>
            <p:cNvSpPr/>
            <p:nvPr/>
          </p:nvSpPr>
          <p:spPr>
            <a:xfrm>
              <a:off x="3263472" y="3515263"/>
              <a:ext cx="50617" cy="12228"/>
            </a:xfrm>
            <a:custGeom>
              <a:avLst/>
              <a:gdLst/>
              <a:ahLst/>
              <a:cxnLst/>
              <a:rect l="l" t="t" r="r" b="b"/>
              <a:pathLst>
                <a:path w="1486" h="359" extrusionOk="0">
                  <a:moveTo>
                    <a:pt x="817" y="0"/>
                  </a:moveTo>
                  <a:cubicBezTo>
                    <a:pt x="617" y="0"/>
                    <a:pt x="377" y="22"/>
                    <a:pt x="118" y="92"/>
                  </a:cubicBezTo>
                  <a:cubicBezTo>
                    <a:pt x="51" y="108"/>
                    <a:pt x="1" y="174"/>
                    <a:pt x="18" y="259"/>
                  </a:cubicBezTo>
                  <a:cubicBezTo>
                    <a:pt x="34" y="308"/>
                    <a:pt x="101" y="359"/>
                    <a:pt x="151" y="359"/>
                  </a:cubicBezTo>
                  <a:lnTo>
                    <a:pt x="185" y="359"/>
                  </a:lnTo>
                  <a:cubicBezTo>
                    <a:pt x="422" y="294"/>
                    <a:pt x="642" y="275"/>
                    <a:pt x="822" y="275"/>
                  </a:cubicBezTo>
                  <a:cubicBezTo>
                    <a:pt x="1112" y="275"/>
                    <a:pt x="1301" y="325"/>
                    <a:pt x="1301" y="325"/>
                  </a:cubicBezTo>
                  <a:cubicBezTo>
                    <a:pt x="1315" y="328"/>
                    <a:pt x="1328" y="329"/>
                    <a:pt x="1341" y="329"/>
                  </a:cubicBezTo>
                  <a:cubicBezTo>
                    <a:pt x="1405" y="329"/>
                    <a:pt x="1454" y="294"/>
                    <a:pt x="1468" y="225"/>
                  </a:cubicBezTo>
                  <a:cubicBezTo>
                    <a:pt x="1485" y="158"/>
                    <a:pt x="1452" y="92"/>
                    <a:pt x="1385" y="58"/>
                  </a:cubicBezTo>
                  <a:cubicBezTo>
                    <a:pt x="1364" y="58"/>
                    <a:pt x="1144" y="0"/>
                    <a:pt x="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08;p46">
              <a:extLst>
                <a:ext uri="{FF2B5EF4-FFF2-40B4-BE49-F238E27FC236}">
                  <a16:creationId xmlns:a16="http://schemas.microsoft.com/office/drawing/2014/main" id="{C6462CD7-957C-FEAC-92E2-23E05D33EDB2}"/>
                </a:ext>
              </a:extLst>
            </p:cNvPr>
            <p:cNvSpPr/>
            <p:nvPr/>
          </p:nvSpPr>
          <p:spPr>
            <a:xfrm>
              <a:off x="3105011" y="2152949"/>
              <a:ext cx="27863" cy="214117"/>
            </a:xfrm>
            <a:custGeom>
              <a:avLst/>
              <a:gdLst/>
              <a:ahLst/>
              <a:cxnLst/>
              <a:rect l="l" t="t" r="r" b="b"/>
              <a:pathLst>
                <a:path w="818" h="6286" extrusionOk="0">
                  <a:moveTo>
                    <a:pt x="601" y="0"/>
                  </a:moveTo>
                  <a:cubicBezTo>
                    <a:pt x="584" y="167"/>
                    <a:pt x="568" y="367"/>
                    <a:pt x="551" y="583"/>
                  </a:cubicBezTo>
                  <a:cubicBezTo>
                    <a:pt x="551" y="650"/>
                    <a:pt x="535" y="734"/>
                    <a:pt x="535" y="816"/>
                  </a:cubicBezTo>
                  <a:cubicBezTo>
                    <a:pt x="451" y="1801"/>
                    <a:pt x="334" y="3202"/>
                    <a:pt x="184" y="4636"/>
                  </a:cubicBezTo>
                  <a:cubicBezTo>
                    <a:pt x="184" y="4702"/>
                    <a:pt x="168" y="4785"/>
                    <a:pt x="168" y="4852"/>
                  </a:cubicBezTo>
                  <a:cubicBezTo>
                    <a:pt x="117" y="5285"/>
                    <a:pt x="68" y="5736"/>
                    <a:pt x="17" y="6152"/>
                  </a:cubicBezTo>
                  <a:cubicBezTo>
                    <a:pt x="1" y="6219"/>
                    <a:pt x="50" y="6270"/>
                    <a:pt x="117" y="6286"/>
                  </a:cubicBezTo>
                  <a:cubicBezTo>
                    <a:pt x="184" y="6286"/>
                    <a:pt x="234" y="6236"/>
                    <a:pt x="250" y="6186"/>
                  </a:cubicBezTo>
                  <a:lnTo>
                    <a:pt x="401" y="4836"/>
                  </a:lnTo>
                  <a:cubicBezTo>
                    <a:pt x="401" y="4769"/>
                    <a:pt x="417" y="4685"/>
                    <a:pt x="417" y="4602"/>
                  </a:cubicBezTo>
                  <a:cubicBezTo>
                    <a:pt x="568" y="3184"/>
                    <a:pt x="684" y="1801"/>
                    <a:pt x="768" y="816"/>
                  </a:cubicBezTo>
                  <a:cubicBezTo>
                    <a:pt x="768" y="734"/>
                    <a:pt x="768" y="667"/>
                    <a:pt x="784" y="583"/>
                  </a:cubicBezTo>
                  <a:cubicBezTo>
                    <a:pt x="801" y="367"/>
                    <a:pt x="817" y="167"/>
                    <a:pt x="817" y="16"/>
                  </a:cubicBezTo>
                  <a:cubicBezTo>
                    <a:pt x="751" y="16"/>
                    <a:pt x="6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09;p46">
              <a:extLst>
                <a:ext uri="{FF2B5EF4-FFF2-40B4-BE49-F238E27FC236}">
                  <a16:creationId xmlns:a16="http://schemas.microsoft.com/office/drawing/2014/main" id="{E05F060E-F7BF-F018-A72C-22848E9D4F4C}"/>
                </a:ext>
              </a:extLst>
            </p:cNvPr>
            <p:cNvSpPr/>
            <p:nvPr/>
          </p:nvSpPr>
          <p:spPr>
            <a:xfrm>
              <a:off x="3083449" y="2152336"/>
              <a:ext cx="52286" cy="165884"/>
            </a:xfrm>
            <a:custGeom>
              <a:avLst/>
              <a:gdLst/>
              <a:ahLst/>
              <a:cxnLst/>
              <a:rect l="l" t="t" r="r" b="b"/>
              <a:pathLst>
                <a:path w="1535" h="4870" extrusionOk="0">
                  <a:moveTo>
                    <a:pt x="300" y="1"/>
                  </a:moveTo>
                  <a:cubicBezTo>
                    <a:pt x="283" y="151"/>
                    <a:pt x="267" y="352"/>
                    <a:pt x="250" y="552"/>
                  </a:cubicBezTo>
                  <a:cubicBezTo>
                    <a:pt x="250" y="618"/>
                    <a:pt x="234" y="701"/>
                    <a:pt x="234" y="785"/>
                  </a:cubicBezTo>
                  <a:cubicBezTo>
                    <a:pt x="134" y="2068"/>
                    <a:pt x="0" y="3887"/>
                    <a:pt x="16" y="4336"/>
                  </a:cubicBezTo>
                  <a:cubicBezTo>
                    <a:pt x="16" y="4520"/>
                    <a:pt x="83" y="4654"/>
                    <a:pt x="216" y="4736"/>
                  </a:cubicBezTo>
                  <a:cubicBezTo>
                    <a:pt x="316" y="4820"/>
                    <a:pt x="434" y="4854"/>
                    <a:pt x="583" y="4870"/>
                  </a:cubicBezTo>
                  <a:lnTo>
                    <a:pt x="801" y="4870"/>
                  </a:lnTo>
                  <a:cubicBezTo>
                    <a:pt x="867" y="4870"/>
                    <a:pt x="950" y="4870"/>
                    <a:pt x="1034" y="4854"/>
                  </a:cubicBezTo>
                  <a:cubicBezTo>
                    <a:pt x="1234" y="4820"/>
                    <a:pt x="1401" y="4787"/>
                    <a:pt x="1450" y="4770"/>
                  </a:cubicBezTo>
                  <a:cubicBezTo>
                    <a:pt x="1501" y="4754"/>
                    <a:pt x="1534" y="4687"/>
                    <a:pt x="1517" y="4620"/>
                  </a:cubicBezTo>
                  <a:cubicBezTo>
                    <a:pt x="1504" y="4579"/>
                    <a:pt x="1457" y="4549"/>
                    <a:pt x="1413" y="4549"/>
                  </a:cubicBezTo>
                  <a:cubicBezTo>
                    <a:pt x="1403" y="4549"/>
                    <a:pt x="1393" y="4550"/>
                    <a:pt x="1384" y="4554"/>
                  </a:cubicBezTo>
                  <a:cubicBezTo>
                    <a:pt x="1301" y="4570"/>
                    <a:pt x="1184" y="4603"/>
                    <a:pt x="1050" y="4620"/>
                  </a:cubicBezTo>
                  <a:cubicBezTo>
                    <a:pt x="983" y="4636"/>
                    <a:pt x="901" y="4636"/>
                    <a:pt x="817" y="4654"/>
                  </a:cubicBezTo>
                  <a:cubicBezTo>
                    <a:pt x="634" y="4654"/>
                    <a:pt x="450" y="4636"/>
                    <a:pt x="350" y="4554"/>
                  </a:cubicBezTo>
                  <a:cubicBezTo>
                    <a:pt x="283" y="4503"/>
                    <a:pt x="250" y="4436"/>
                    <a:pt x="250" y="4336"/>
                  </a:cubicBezTo>
                  <a:cubicBezTo>
                    <a:pt x="234" y="3903"/>
                    <a:pt x="367" y="2086"/>
                    <a:pt x="467" y="801"/>
                  </a:cubicBezTo>
                  <a:cubicBezTo>
                    <a:pt x="467" y="718"/>
                    <a:pt x="467" y="634"/>
                    <a:pt x="483" y="568"/>
                  </a:cubicBezTo>
                  <a:cubicBezTo>
                    <a:pt x="501" y="352"/>
                    <a:pt x="517" y="167"/>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10;p46">
              <a:extLst>
                <a:ext uri="{FF2B5EF4-FFF2-40B4-BE49-F238E27FC236}">
                  <a16:creationId xmlns:a16="http://schemas.microsoft.com/office/drawing/2014/main" id="{7ACF7539-8ADB-8669-335E-9570A94653E8}"/>
                </a:ext>
              </a:extLst>
            </p:cNvPr>
            <p:cNvSpPr/>
            <p:nvPr/>
          </p:nvSpPr>
          <p:spPr>
            <a:xfrm>
              <a:off x="2923829" y="1584371"/>
              <a:ext cx="450442" cy="583184"/>
            </a:xfrm>
            <a:custGeom>
              <a:avLst/>
              <a:gdLst/>
              <a:ahLst/>
              <a:cxnLst/>
              <a:rect l="l" t="t" r="r" b="b"/>
              <a:pathLst>
                <a:path w="13224" h="17121" extrusionOk="0">
                  <a:moveTo>
                    <a:pt x="9171" y="0"/>
                  </a:moveTo>
                  <a:lnTo>
                    <a:pt x="4853" y="367"/>
                  </a:lnTo>
                  <a:cubicBezTo>
                    <a:pt x="1652" y="718"/>
                    <a:pt x="1852" y="1301"/>
                    <a:pt x="1467" y="3286"/>
                  </a:cubicBezTo>
                  <a:cubicBezTo>
                    <a:pt x="1101" y="5287"/>
                    <a:pt x="0" y="7121"/>
                    <a:pt x="267" y="8088"/>
                  </a:cubicBezTo>
                  <a:cubicBezTo>
                    <a:pt x="500" y="8871"/>
                    <a:pt x="1118" y="9589"/>
                    <a:pt x="1334" y="9822"/>
                  </a:cubicBezTo>
                  <a:cubicBezTo>
                    <a:pt x="1385" y="9889"/>
                    <a:pt x="1418" y="9905"/>
                    <a:pt x="1418" y="9905"/>
                  </a:cubicBezTo>
                  <a:lnTo>
                    <a:pt x="1418" y="9922"/>
                  </a:lnTo>
                  <a:cubicBezTo>
                    <a:pt x="1401" y="9956"/>
                    <a:pt x="1401" y="9989"/>
                    <a:pt x="1401" y="10022"/>
                  </a:cubicBezTo>
                  <a:cubicBezTo>
                    <a:pt x="1385" y="10172"/>
                    <a:pt x="1351" y="10322"/>
                    <a:pt x="1334" y="10505"/>
                  </a:cubicBezTo>
                  <a:cubicBezTo>
                    <a:pt x="951" y="12840"/>
                    <a:pt x="234" y="15241"/>
                    <a:pt x="117" y="15992"/>
                  </a:cubicBezTo>
                  <a:cubicBezTo>
                    <a:pt x="2080" y="16848"/>
                    <a:pt x="4086" y="17120"/>
                    <a:pt x="5844" y="17120"/>
                  </a:cubicBezTo>
                  <a:cubicBezTo>
                    <a:pt x="8912" y="17120"/>
                    <a:pt x="11223" y="16292"/>
                    <a:pt x="11223" y="16292"/>
                  </a:cubicBezTo>
                  <a:cubicBezTo>
                    <a:pt x="11023" y="14258"/>
                    <a:pt x="10656" y="11256"/>
                    <a:pt x="10972" y="9204"/>
                  </a:cubicBezTo>
                  <a:cubicBezTo>
                    <a:pt x="11123" y="8204"/>
                    <a:pt x="11339" y="8121"/>
                    <a:pt x="11872" y="6637"/>
                  </a:cubicBezTo>
                  <a:cubicBezTo>
                    <a:pt x="11890" y="6570"/>
                    <a:pt x="11923" y="6521"/>
                    <a:pt x="11939" y="6454"/>
                  </a:cubicBezTo>
                  <a:cubicBezTo>
                    <a:pt x="12090" y="6020"/>
                    <a:pt x="12273" y="5587"/>
                    <a:pt x="12439" y="5169"/>
                  </a:cubicBezTo>
                  <a:cubicBezTo>
                    <a:pt x="13224" y="3352"/>
                    <a:pt x="12506" y="1085"/>
                    <a:pt x="10623" y="451"/>
                  </a:cubicBezTo>
                  <a:cubicBezTo>
                    <a:pt x="9405" y="51"/>
                    <a:pt x="9171" y="0"/>
                    <a:pt x="9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11;p46">
              <a:extLst>
                <a:ext uri="{FF2B5EF4-FFF2-40B4-BE49-F238E27FC236}">
                  <a16:creationId xmlns:a16="http://schemas.microsoft.com/office/drawing/2014/main" id="{87522C3F-21A1-58FB-11F2-59A795F935B6}"/>
                </a:ext>
              </a:extLst>
            </p:cNvPr>
            <p:cNvSpPr/>
            <p:nvPr/>
          </p:nvSpPr>
          <p:spPr>
            <a:xfrm>
              <a:off x="2969269" y="1915803"/>
              <a:ext cx="198823" cy="26433"/>
            </a:xfrm>
            <a:custGeom>
              <a:avLst/>
              <a:gdLst/>
              <a:ahLst/>
              <a:cxnLst/>
              <a:rect l="l" t="t" r="r" b="b"/>
              <a:pathLst>
                <a:path w="5837" h="776" extrusionOk="0">
                  <a:moveTo>
                    <a:pt x="3293" y="0"/>
                  </a:moveTo>
                  <a:cubicBezTo>
                    <a:pt x="2989" y="0"/>
                    <a:pt x="2668" y="27"/>
                    <a:pt x="2335" y="92"/>
                  </a:cubicBezTo>
                  <a:cubicBezTo>
                    <a:pt x="1883" y="179"/>
                    <a:pt x="1466" y="217"/>
                    <a:pt x="1089" y="217"/>
                  </a:cubicBezTo>
                  <a:cubicBezTo>
                    <a:pt x="673" y="217"/>
                    <a:pt x="307" y="171"/>
                    <a:pt x="0" y="92"/>
                  </a:cubicBezTo>
                  <a:lnTo>
                    <a:pt x="0" y="92"/>
                  </a:lnTo>
                  <a:cubicBezTo>
                    <a:pt x="51" y="159"/>
                    <a:pt x="84" y="175"/>
                    <a:pt x="84" y="175"/>
                  </a:cubicBezTo>
                  <a:lnTo>
                    <a:pt x="84" y="192"/>
                  </a:lnTo>
                  <a:cubicBezTo>
                    <a:pt x="67" y="226"/>
                    <a:pt x="67" y="259"/>
                    <a:pt x="67" y="292"/>
                  </a:cubicBezTo>
                  <a:cubicBezTo>
                    <a:pt x="374" y="361"/>
                    <a:pt x="730" y="403"/>
                    <a:pt x="1130" y="403"/>
                  </a:cubicBezTo>
                  <a:cubicBezTo>
                    <a:pt x="1510" y="403"/>
                    <a:pt x="1930" y="365"/>
                    <a:pt x="2385" y="275"/>
                  </a:cubicBezTo>
                  <a:cubicBezTo>
                    <a:pt x="2697" y="214"/>
                    <a:pt x="3000" y="189"/>
                    <a:pt x="3287" y="189"/>
                  </a:cubicBezTo>
                  <a:cubicBezTo>
                    <a:pt x="4656" y="189"/>
                    <a:pt x="5672" y="759"/>
                    <a:pt x="5687" y="759"/>
                  </a:cubicBezTo>
                  <a:cubicBezTo>
                    <a:pt x="5703" y="775"/>
                    <a:pt x="5720" y="775"/>
                    <a:pt x="5736" y="775"/>
                  </a:cubicBezTo>
                  <a:cubicBezTo>
                    <a:pt x="5769" y="775"/>
                    <a:pt x="5803" y="759"/>
                    <a:pt x="5820" y="726"/>
                  </a:cubicBezTo>
                  <a:cubicBezTo>
                    <a:pt x="5836" y="692"/>
                    <a:pt x="5820" y="626"/>
                    <a:pt x="5787" y="608"/>
                  </a:cubicBezTo>
                  <a:cubicBezTo>
                    <a:pt x="5732" y="581"/>
                    <a:pt x="4706"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12;p46">
              <a:extLst>
                <a:ext uri="{FF2B5EF4-FFF2-40B4-BE49-F238E27FC236}">
                  <a16:creationId xmlns:a16="http://schemas.microsoft.com/office/drawing/2014/main" id="{FB49CD6C-881B-54F4-428E-23480E7CEEEC}"/>
                </a:ext>
              </a:extLst>
            </p:cNvPr>
            <p:cNvSpPr/>
            <p:nvPr/>
          </p:nvSpPr>
          <p:spPr>
            <a:xfrm>
              <a:off x="3052179" y="1656380"/>
              <a:ext cx="148308" cy="74563"/>
            </a:xfrm>
            <a:custGeom>
              <a:avLst/>
              <a:gdLst/>
              <a:ahLst/>
              <a:cxnLst/>
              <a:rect l="l" t="t" r="r" b="b"/>
              <a:pathLst>
                <a:path w="4354" h="2189" extrusionOk="0">
                  <a:moveTo>
                    <a:pt x="97" y="1"/>
                  </a:moveTo>
                  <a:cubicBezTo>
                    <a:pt x="55" y="1"/>
                    <a:pt x="18" y="45"/>
                    <a:pt x="18" y="87"/>
                  </a:cubicBezTo>
                  <a:cubicBezTo>
                    <a:pt x="18" y="138"/>
                    <a:pt x="1" y="1372"/>
                    <a:pt x="551" y="1939"/>
                  </a:cubicBezTo>
                  <a:cubicBezTo>
                    <a:pt x="718" y="2105"/>
                    <a:pt x="934" y="2188"/>
                    <a:pt x="1168" y="2188"/>
                  </a:cubicBezTo>
                  <a:cubicBezTo>
                    <a:pt x="2286" y="2188"/>
                    <a:pt x="4236" y="605"/>
                    <a:pt x="4303" y="538"/>
                  </a:cubicBezTo>
                  <a:cubicBezTo>
                    <a:pt x="4353" y="505"/>
                    <a:pt x="4353" y="438"/>
                    <a:pt x="4320" y="405"/>
                  </a:cubicBezTo>
                  <a:cubicBezTo>
                    <a:pt x="4299" y="384"/>
                    <a:pt x="4272" y="369"/>
                    <a:pt x="4242" y="369"/>
                  </a:cubicBezTo>
                  <a:cubicBezTo>
                    <a:pt x="4224" y="369"/>
                    <a:pt x="4205" y="375"/>
                    <a:pt x="4187" y="387"/>
                  </a:cubicBezTo>
                  <a:cubicBezTo>
                    <a:pt x="4169" y="405"/>
                    <a:pt x="2219" y="2021"/>
                    <a:pt x="1168" y="2021"/>
                  </a:cubicBezTo>
                  <a:cubicBezTo>
                    <a:pt x="985" y="2021"/>
                    <a:pt x="818" y="1939"/>
                    <a:pt x="685" y="1805"/>
                  </a:cubicBezTo>
                  <a:cubicBezTo>
                    <a:pt x="185" y="1305"/>
                    <a:pt x="201" y="104"/>
                    <a:pt x="201" y="87"/>
                  </a:cubicBezTo>
                  <a:cubicBezTo>
                    <a:pt x="201" y="38"/>
                    <a:pt x="167" y="4"/>
                    <a:pt x="118" y="4"/>
                  </a:cubicBezTo>
                  <a:cubicBezTo>
                    <a:pt x="111" y="2"/>
                    <a:pt x="104" y="1"/>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13;p46">
              <a:extLst>
                <a:ext uri="{FF2B5EF4-FFF2-40B4-BE49-F238E27FC236}">
                  <a16:creationId xmlns:a16="http://schemas.microsoft.com/office/drawing/2014/main" id="{61868E64-B4B3-D3EE-983B-EAA4DD561D1A}"/>
                </a:ext>
              </a:extLst>
            </p:cNvPr>
            <p:cNvSpPr/>
            <p:nvPr/>
          </p:nvSpPr>
          <p:spPr>
            <a:xfrm>
              <a:off x="2864730" y="1611621"/>
              <a:ext cx="140372" cy="132401"/>
            </a:xfrm>
            <a:custGeom>
              <a:avLst/>
              <a:gdLst/>
              <a:ahLst/>
              <a:cxnLst/>
              <a:rect l="l" t="t" r="r" b="b"/>
              <a:pathLst>
                <a:path w="4121" h="3887" extrusionOk="0">
                  <a:moveTo>
                    <a:pt x="4120" y="0"/>
                  </a:moveTo>
                  <a:cubicBezTo>
                    <a:pt x="4120" y="1"/>
                    <a:pt x="2435" y="434"/>
                    <a:pt x="1502" y="585"/>
                  </a:cubicBezTo>
                  <a:cubicBezTo>
                    <a:pt x="1185" y="629"/>
                    <a:pt x="913" y="644"/>
                    <a:pt x="690" y="644"/>
                  </a:cubicBezTo>
                  <a:cubicBezTo>
                    <a:pt x="246" y="644"/>
                    <a:pt x="1" y="585"/>
                    <a:pt x="1" y="585"/>
                  </a:cubicBezTo>
                  <a:lnTo>
                    <a:pt x="1" y="585"/>
                  </a:lnTo>
                  <a:cubicBezTo>
                    <a:pt x="1" y="585"/>
                    <a:pt x="1686" y="3520"/>
                    <a:pt x="2369" y="3886"/>
                  </a:cubicBezTo>
                  <a:cubicBezTo>
                    <a:pt x="2369" y="3886"/>
                    <a:pt x="3820" y="2468"/>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14;p46">
              <a:extLst>
                <a:ext uri="{FF2B5EF4-FFF2-40B4-BE49-F238E27FC236}">
                  <a16:creationId xmlns:a16="http://schemas.microsoft.com/office/drawing/2014/main" id="{79351977-64E8-7F47-527F-F52EEE8E1E1C}"/>
                </a:ext>
              </a:extLst>
            </p:cNvPr>
            <p:cNvSpPr/>
            <p:nvPr/>
          </p:nvSpPr>
          <p:spPr>
            <a:xfrm>
              <a:off x="2825591" y="1593431"/>
              <a:ext cx="273181" cy="710612"/>
            </a:xfrm>
            <a:custGeom>
              <a:avLst/>
              <a:gdLst/>
              <a:ahLst/>
              <a:cxnLst/>
              <a:rect l="l" t="t" r="r" b="b"/>
              <a:pathLst>
                <a:path w="8020" h="20862" extrusionOk="0">
                  <a:moveTo>
                    <a:pt x="8020" y="1"/>
                  </a:moveTo>
                  <a:cubicBezTo>
                    <a:pt x="7886" y="1"/>
                    <a:pt x="7753" y="18"/>
                    <a:pt x="7620" y="18"/>
                  </a:cubicBezTo>
                  <a:cubicBezTo>
                    <a:pt x="7537" y="18"/>
                    <a:pt x="7453" y="34"/>
                    <a:pt x="7370" y="34"/>
                  </a:cubicBezTo>
                  <a:cubicBezTo>
                    <a:pt x="4552" y="252"/>
                    <a:pt x="4402" y="1268"/>
                    <a:pt x="4235" y="2519"/>
                  </a:cubicBezTo>
                  <a:cubicBezTo>
                    <a:pt x="4051" y="3869"/>
                    <a:pt x="3051" y="4870"/>
                    <a:pt x="2701" y="6355"/>
                  </a:cubicBezTo>
                  <a:cubicBezTo>
                    <a:pt x="2368" y="7838"/>
                    <a:pt x="3017" y="8038"/>
                    <a:pt x="3251" y="9806"/>
                  </a:cubicBezTo>
                  <a:cubicBezTo>
                    <a:pt x="3368" y="10639"/>
                    <a:pt x="2617" y="12807"/>
                    <a:pt x="1817" y="14825"/>
                  </a:cubicBezTo>
                  <a:cubicBezTo>
                    <a:pt x="1684" y="15175"/>
                    <a:pt x="1550" y="15508"/>
                    <a:pt x="1417" y="15842"/>
                  </a:cubicBezTo>
                  <a:cubicBezTo>
                    <a:pt x="983" y="16893"/>
                    <a:pt x="567" y="17860"/>
                    <a:pt x="300" y="18460"/>
                  </a:cubicBezTo>
                  <a:cubicBezTo>
                    <a:pt x="267" y="18510"/>
                    <a:pt x="249" y="18576"/>
                    <a:pt x="216" y="18627"/>
                  </a:cubicBezTo>
                  <a:cubicBezTo>
                    <a:pt x="83" y="18943"/>
                    <a:pt x="0" y="19127"/>
                    <a:pt x="0" y="19127"/>
                  </a:cubicBezTo>
                  <a:cubicBezTo>
                    <a:pt x="767" y="20028"/>
                    <a:pt x="2484" y="20528"/>
                    <a:pt x="3451" y="20728"/>
                  </a:cubicBezTo>
                  <a:cubicBezTo>
                    <a:pt x="3518" y="20744"/>
                    <a:pt x="3568" y="20761"/>
                    <a:pt x="3635" y="20777"/>
                  </a:cubicBezTo>
                  <a:cubicBezTo>
                    <a:pt x="3935" y="20844"/>
                    <a:pt x="4135" y="20861"/>
                    <a:pt x="4135" y="20861"/>
                  </a:cubicBezTo>
                  <a:cubicBezTo>
                    <a:pt x="4235" y="20695"/>
                    <a:pt x="4318" y="20477"/>
                    <a:pt x="4402" y="20228"/>
                  </a:cubicBezTo>
                  <a:cubicBezTo>
                    <a:pt x="4435" y="20177"/>
                    <a:pt x="4452" y="20110"/>
                    <a:pt x="4469" y="20061"/>
                  </a:cubicBezTo>
                  <a:cubicBezTo>
                    <a:pt x="5652" y="16442"/>
                    <a:pt x="6452" y="6555"/>
                    <a:pt x="6853" y="3953"/>
                  </a:cubicBezTo>
                  <a:cubicBezTo>
                    <a:pt x="7286" y="1119"/>
                    <a:pt x="8020" y="1"/>
                    <a:pt x="8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15;p46">
              <a:extLst>
                <a:ext uri="{FF2B5EF4-FFF2-40B4-BE49-F238E27FC236}">
                  <a16:creationId xmlns:a16="http://schemas.microsoft.com/office/drawing/2014/main" id="{92208718-6D8D-DFB2-3FB4-0FB61DCDC298}"/>
                </a:ext>
              </a:extLst>
            </p:cNvPr>
            <p:cNvSpPr/>
            <p:nvPr/>
          </p:nvSpPr>
          <p:spPr>
            <a:xfrm>
              <a:off x="2873824" y="2056926"/>
              <a:ext cx="83555" cy="76130"/>
            </a:xfrm>
            <a:custGeom>
              <a:avLst/>
              <a:gdLst/>
              <a:ahLst/>
              <a:cxnLst/>
              <a:rect l="l" t="t" r="r" b="b"/>
              <a:pathLst>
                <a:path w="2453" h="2235" extrusionOk="0">
                  <a:moveTo>
                    <a:pt x="1919" y="0"/>
                  </a:moveTo>
                  <a:cubicBezTo>
                    <a:pt x="1501" y="485"/>
                    <a:pt x="918" y="901"/>
                    <a:pt x="401" y="1218"/>
                  </a:cubicBezTo>
                  <a:cubicBezTo>
                    <a:pt x="268" y="1568"/>
                    <a:pt x="134" y="1901"/>
                    <a:pt x="1" y="2235"/>
                  </a:cubicBezTo>
                  <a:cubicBezTo>
                    <a:pt x="1219" y="1919"/>
                    <a:pt x="2453" y="634"/>
                    <a:pt x="2453" y="634"/>
                  </a:cubicBezTo>
                  <a:lnTo>
                    <a:pt x="1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16;p46">
              <a:extLst>
                <a:ext uri="{FF2B5EF4-FFF2-40B4-BE49-F238E27FC236}">
                  <a16:creationId xmlns:a16="http://schemas.microsoft.com/office/drawing/2014/main" id="{242EF260-1F2C-F56A-20C7-25F3704E104B}"/>
                </a:ext>
              </a:extLst>
            </p:cNvPr>
            <p:cNvSpPr/>
            <p:nvPr/>
          </p:nvSpPr>
          <p:spPr>
            <a:xfrm>
              <a:off x="2943143" y="1594044"/>
              <a:ext cx="142007" cy="707138"/>
            </a:xfrm>
            <a:custGeom>
              <a:avLst/>
              <a:gdLst/>
              <a:ahLst/>
              <a:cxnLst/>
              <a:rect l="l" t="t" r="r" b="b"/>
              <a:pathLst>
                <a:path w="4169" h="20760" extrusionOk="0">
                  <a:moveTo>
                    <a:pt x="4169" y="0"/>
                  </a:moveTo>
                  <a:cubicBezTo>
                    <a:pt x="4086" y="0"/>
                    <a:pt x="4002" y="16"/>
                    <a:pt x="3919" y="16"/>
                  </a:cubicBezTo>
                  <a:cubicBezTo>
                    <a:pt x="3535" y="601"/>
                    <a:pt x="3102" y="1568"/>
                    <a:pt x="2885" y="3202"/>
                  </a:cubicBezTo>
                  <a:cubicBezTo>
                    <a:pt x="2785" y="3902"/>
                    <a:pt x="2685" y="4702"/>
                    <a:pt x="2585" y="5536"/>
                  </a:cubicBezTo>
                  <a:cubicBezTo>
                    <a:pt x="2168" y="8687"/>
                    <a:pt x="1667" y="12606"/>
                    <a:pt x="1118" y="15808"/>
                  </a:cubicBezTo>
                  <a:cubicBezTo>
                    <a:pt x="818" y="17558"/>
                    <a:pt x="518" y="18925"/>
                    <a:pt x="251" y="19926"/>
                  </a:cubicBezTo>
                  <a:cubicBezTo>
                    <a:pt x="233" y="19992"/>
                    <a:pt x="217" y="20043"/>
                    <a:pt x="200" y="20110"/>
                  </a:cubicBezTo>
                  <a:cubicBezTo>
                    <a:pt x="133" y="20326"/>
                    <a:pt x="67" y="20526"/>
                    <a:pt x="0" y="20710"/>
                  </a:cubicBezTo>
                  <a:cubicBezTo>
                    <a:pt x="67" y="20726"/>
                    <a:pt x="117" y="20743"/>
                    <a:pt x="184" y="20759"/>
                  </a:cubicBezTo>
                  <a:cubicBezTo>
                    <a:pt x="251" y="20559"/>
                    <a:pt x="300" y="20359"/>
                    <a:pt x="367" y="20143"/>
                  </a:cubicBezTo>
                  <a:cubicBezTo>
                    <a:pt x="384" y="20076"/>
                    <a:pt x="400" y="20026"/>
                    <a:pt x="418" y="19959"/>
                  </a:cubicBezTo>
                  <a:cubicBezTo>
                    <a:pt x="1318" y="16742"/>
                    <a:pt x="2134" y="10472"/>
                    <a:pt x="2752" y="5552"/>
                  </a:cubicBezTo>
                  <a:cubicBezTo>
                    <a:pt x="2868" y="4718"/>
                    <a:pt x="2968" y="3935"/>
                    <a:pt x="3068" y="3218"/>
                  </a:cubicBezTo>
                  <a:cubicBezTo>
                    <a:pt x="3268" y="1617"/>
                    <a:pt x="3702" y="667"/>
                    <a:pt x="4086" y="116"/>
                  </a:cubicBezTo>
                  <a:cubicBezTo>
                    <a:pt x="4119" y="83"/>
                    <a:pt x="4135" y="34"/>
                    <a:pt x="4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17;p46">
              <a:extLst>
                <a:ext uri="{FF2B5EF4-FFF2-40B4-BE49-F238E27FC236}">
                  <a16:creationId xmlns:a16="http://schemas.microsoft.com/office/drawing/2014/main" id="{9DA4DF1A-0900-42D0-024F-92B66BA23C67}"/>
                </a:ext>
              </a:extLst>
            </p:cNvPr>
            <p:cNvSpPr/>
            <p:nvPr/>
          </p:nvSpPr>
          <p:spPr>
            <a:xfrm>
              <a:off x="2832949" y="2222233"/>
              <a:ext cx="144868" cy="60222"/>
            </a:xfrm>
            <a:custGeom>
              <a:avLst/>
              <a:gdLst/>
              <a:ahLst/>
              <a:cxnLst/>
              <a:rect l="l" t="t" r="r" b="b"/>
              <a:pathLst>
                <a:path w="4253" h="1768" extrusionOk="0">
                  <a:moveTo>
                    <a:pt x="84" y="0"/>
                  </a:moveTo>
                  <a:cubicBezTo>
                    <a:pt x="51" y="50"/>
                    <a:pt x="33" y="116"/>
                    <a:pt x="0" y="167"/>
                  </a:cubicBezTo>
                  <a:cubicBezTo>
                    <a:pt x="251" y="367"/>
                    <a:pt x="584" y="601"/>
                    <a:pt x="1034" y="834"/>
                  </a:cubicBezTo>
                  <a:cubicBezTo>
                    <a:pt x="1601" y="1134"/>
                    <a:pt x="2401" y="1468"/>
                    <a:pt x="3435" y="1668"/>
                  </a:cubicBezTo>
                  <a:cubicBezTo>
                    <a:pt x="3486" y="1668"/>
                    <a:pt x="3553" y="1684"/>
                    <a:pt x="3602" y="1701"/>
                  </a:cubicBezTo>
                  <a:cubicBezTo>
                    <a:pt x="3802" y="1717"/>
                    <a:pt x="3986" y="1751"/>
                    <a:pt x="4186" y="1768"/>
                  </a:cubicBezTo>
                  <a:cubicBezTo>
                    <a:pt x="4219" y="1717"/>
                    <a:pt x="4236" y="1650"/>
                    <a:pt x="4253" y="1601"/>
                  </a:cubicBezTo>
                  <a:cubicBezTo>
                    <a:pt x="4053" y="1568"/>
                    <a:pt x="3853" y="1550"/>
                    <a:pt x="3653" y="1517"/>
                  </a:cubicBezTo>
                  <a:cubicBezTo>
                    <a:pt x="3602" y="1501"/>
                    <a:pt x="3535" y="1501"/>
                    <a:pt x="3486" y="1484"/>
                  </a:cubicBezTo>
                  <a:cubicBezTo>
                    <a:pt x="2468" y="1301"/>
                    <a:pt x="1685" y="967"/>
                    <a:pt x="1118" y="683"/>
                  </a:cubicBezTo>
                  <a:cubicBezTo>
                    <a:pt x="667" y="434"/>
                    <a:pt x="318" y="20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18;p46">
              <a:extLst>
                <a:ext uri="{FF2B5EF4-FFF2-40B4-BE49-F238E27FC236}">
                  <a16:creationId xmlns:a16="http://schemas.microsoft.com/office/drawing/2014/main" id="{1E10E6B2-469D-93F6-40E5-4E6DE1E2B6CF}"/>
                </a:ext>
              </a:extLst>
            </p:cNvPr>
            <p:cNvSpPr/>
            <p:nvPr/>
          </p:nvSpPr>
          <p:spPr>
            <a:xfrm>
              <a:off x="3157297" y="1583383"/>
              <a:ext cx="227742" cy="732923"/>
            </a:xfrm>
            <a:custGeom>
              <a:avLst/>
              <a:gdLst/>
              <a:ahLst/>
              <a:cxnLst/>
              <a:rect l="l" t="t" r="r" b="b"/>
              <a:pathLst>
                <a:path w="6686" h="21517" extrusionOk="0">
                  <a:moveTo>
                    <a:pt x="2334" y="0"/>
                  </a:moveTo>
                  <a:cubicBezTo>
                    <a:pt x="2301" y="0"/>
                    <a:pt x="2268" y="4"/>
                    <a:pt x="2234" y="13"/>
                  </a:cubicBezTo>
                  <a:cubicBezTo>
                    <a:pt x="1801" y="13"/>
                    <a:pt x="1550" y="96"/>
                    <a:pt x="1550" y="96"/>
                  </a:cubicBezTo>
                  <a:cubicBezTo>
                    <a:pt x="1550" y="96"/>
                    <a:pt x="783" y="2030"/>
                    <a:pt x="550" y="7366"/>
                  </a:cubicBezTo>
                  <a:cubicBezTo>
                    <a:pt x="434" y="10118"/>
                    <a:pt x="350" y="12786"/>
                    <a:pt x="267" y="15236"/>
                  </a:cubicBezTo>
                  <a:lnTo>
                    <a:pt x="267" y="15387"/>
                  </a:lnTo>
                  <a:cubicBezTo>
                    <a:pt x="200" y="17337"/>
                    <a:pt x="116" y="19138"/>
                    <a:pt x="33" y="20706"/>
                  </a:cubicBezTo>
                  <a:lnTo>
                    <a:pt x="33" y="20890"/>
                  </a:lnTo>
                  <a:cubicBezTo>
                    <a:pt x="16" y="21072"/>
                    <a:pt x="16" y="21239"/>
                    <a:pt x="0" y="21406"/>
                  </a:cubicBezTo>
                  <a:cubicBezTo>
                    <a:pt x="0" y="21406"/>
                    <a:pt x="283" y="21439"/>
                    <a:pt x="734" y="21473"/>
                  </a:cubicBezTo>
                  <a:lnTo>
                    <a:pt x="916" y="21473"/>
                  </a:lnTo>
                  <a:cubicBezTo>
                    <a:pt x="1320" y="21497"/>
                    <a:pt x="1827" y="21516"/>
                    <a:pt x="2379" y="21516"/>
                  </a:cubicBezTo>
                  <a:cubicBezTo>
                    <a:pt x="3771" y="21516"/>
                    <a:pt x="5453" y="21391"/>
                    <a:pt x="6503" y="20890"/>
                  </a:cubicBezTo>
                  <a:cubicBezTo>
                    <a:pt x="6503" y="20890"/>
                    <a:pt x="6470" y="20756"/>
                    <a:pt x="6403" y="20506"/>
                  </a:cubicBezTo>
                  <a:cubicBezTo>
                    <a:pt x="6386" y="20456"/>
                    <a:pt x="6386" y="20389"/>
                    <a:pt x="6370" y="20339"/>
                  </a:cubicBezTo>
                  <a:cubicBezTo>
                    <a:pt x="6136" y="19422"/>
                    <a:pt x="5703" y="17555"/>
                    <a:pt x="5385" y="15503"/>
                  </a:cubicBezTo>
                  <a:cubicBezTo>
                    <a:pt x="5385" y="15436"/>
                    <a:pt x="5369" y="15387"/>
                    <a:pt x="5369" y="15336"/>
                  </a:cubicBezTo>
                  <a:cubicBezTo>
                    <a:pt x="5018" y="13035"/>
                    <a:pt x="4802" y="10518"/>
                    <a:pt x="5203" y="8917"/>
                  </a:cubicBezTo>
                  <a:cubicBezTo>
                    <a:pt x="6119" y="5282"/>
                    <a:pt x="6686" y="1930"/>
                    <a:pt x="4618" y="696"/>
                  </a:cubicBezTo>
                  <a:cubicBezTo>
                    <a:pt x="3751" y="180"/>
                    <a:pt x="2984" y="29"/>
                    <a:pt x="2435" y="13"/>
                  </a:cubicBezTo>
                  <a:cubicBezTo>
                    <a:pt x="2401" y="4"/>
                    <a:pt x="2368" y="0"/>
                    <a:pt x="2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19;p46">
              <a:extLst>
                <a:ext uri="{FF2B5EF4-FFF2-40B4-BE49-F238E27FC236}">
                  <a16:creationId xmlns:a16="http://schemas.microsoft.com/office/drawing/2014/main" id="{E2BE7B57-6912-8188-E701-19A423E9DD16}"/>
                </a:ext>
              </a:extLst>
            </p:cNvPr>
            <p:cNvSpPr/>
            <p:nvPr/>
          </p:nvSpPr>
          <p:spPr>
            <a:xfrm>
              <a:off x="3229988" y="2081383"/>
              <a:ext cx="98270" cy="86348"/>
            </a:xfrm>
            <a:custGeom>
              <a:avLst/>
              <a:gdLst/>
              <a:ahLst/>
              <a:cxnLst/>
              <a:rect l="l" t="t" r="r" b="b"/>
              <a:pathLst>
                <a:path w="2885" h="2535" extrusionOk="0">
                  <a:moveTo>
                    <a:pt x="583" y="0"/>
                  </a:moveTo>
                  <a:lnTo>
                    <a:pt x="0" y="550"/>
                  </a:lnTo>
                  <a:cubicBezTo>
                    <a:pt x="0" y="550"/>
                    <a:pt x="1217" y="2201"/>
                    <a:pt x="2484" y="2535"/>
                  </a:cubicBezTo>
                  <a:lnTo>
                    <a:pt x="2884" y="2084"/>
                  </a:lnTo>
                  <a:cubicBezTo>
                    <a:pt x="2884" y="2084"/>
                    <a:pt x="1350" y="1101"/>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20;p46">
              <a:extLst>
                <a:ext uri="{FF2B5EF4-FFF2-40B4-BE49-F238E27FC236}">
                  <a16:creationId xmlns:a16="http://schemas.microsoft.com/office/drawing/2014/main" id="{D2F88508-85A6-7E84-6D5C-D13F6B67DF57}"/>
                </a:ext>
              </a:extLst>
            </p:cNvPr>
            <p:cNvSpPr/>
            <p:nvPr/>
          </p:nvSpPr>
          <p:spPr>
            <a:xfrm>
              <a:off x="3182266" y="1583383"/>
              <a:ext cx="57974" cy="731424"/>
            </a:xfrm>
            <a:custGeom>
              <a:avLst/>
              <a:gdLst/>
              <a:ahLst/>
              <a:cxnLst/>
              <a:rect l="l" t="t" r="r" b="b"/>
              <a:pathLst>
                <a:path w="1702" h="21473" extrusionOk="0">
                  <a:moveTo>
                    <a:pt x="1601" y="0"/>
                  </a:moveTo>
                  <a:cubicBezTo>
                    <a:pt x="1568" y="0"/>
                    <a:pt x="1535" y="4"/>
                    <a:pt x="1501" y="13"/>
                  </a:cubicBezTo>
                  <a:cubicBezTo>
                    <a:pt x="1168" y="1130"/>
                    <a:pt x="484" y="3882"/>
                    <a:pt x="350" y="8333"/>
                  </a:cubicBezTo>
                  <a:cubicBezTo>
                    <a:pt x="201" y="12702"/>
                    <a:pt x="67" y="18138"/>
                    <a:pt x="17" y="20756"/>
                  </a:cubicBezTo>
                  <a:lnTo>
                    <a:pt x="17" y="20939"/>
                  </a:lnTo>
                  <a:cubicBezTo>
                    <a:pt x="1" y="21123"/>
                    <a:pt x="1" y="21306"/>
                    <a:pt x="1" y="21473"/>
                  </a:cubicBezTo>
                  <a:lnTo>
                    <a:pt x="183" y="21473"/>
                  </a:lnTo>
                  <a:cubicBezTo>
                    <a:pt x="183" y="21323"/>
                    <a:pt x="183" y="21139"/>
                    <a:pt x="201" y="20939"/>
                  </a:cubicBezTo>
                  <a:lnTo>
                    <a:pt x="201" y="20756"/>
                  </a:lnTo>
                  <a:cubicBezTo>
                    <a:pt x="250" y="18138"/>
                    <a:pt x="384" y="12702"/>
                    <a:pt x="517" y="8333"/>
                  </a:cubicBezTo>
                  <a:cubicBezTo>
                    <a:pt x="668" y="3831"/>
                    <a:pt x="1368" y="1096"/>
                    <a:pt x="1702" y="13"/>
                  </a:cubicBezTo>
                  <a:cubicBezTo>
                    <a:pt x="1668" y="4"/>
                    <a:pt x="1635"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221;p46">
              <a:extLst>
                <a:ext uri="{FF2B5EF4-FFF2-40B4-BE49-F238E27FC236}">
                  <a16:creationId xmlns:a16="http://schemas.microsoft.com/office/drawing/2014/main" id="{B18F3273-FAE6-1D39-AE53-A552D253B512}"/>
                </a:ext>
              </a:extLst>
            </p:cNvPr>
            <p:cNvSpPr/>
            <p:nvPr/>
          </p:nvSpPr>
          <p:spPr>
            <a:xfrm>
              <a:off x="3158421" y="2276155"/>
              <a:ext cx="217012" cy="21085"/>
            </a:xfrm>
            <a:custGeom>
              <a:avLst/>
              <a:gdLst/>
              <a:ahLst/>
              <a:cxnLst/>
              <a:rect l="l" t="t" r="r" b="b"/>
              <a:pathLst>
                <a:path w="6371" h="619" extrusionOk="0">
                  <a:moveTo>
                    <a:pt x="6337" y="1"/>
                  </a:moveTo>
                  <a:cubicBezTo>
                    <a:pt x="4743" y="348"/>
                    <a:pt x="3149" y="437"/>
                    <a:pt x="1906" y="437"/>
                  </a:cubicBezTo>
                  <a:cubicBezTo>
                    <a:pt x="1537" y="437"/>
                    <a:pt x="1199" y="430"/>
                    <a:pt x="901" y="418"/>
                  </a:cubicBezTo>
                  <a:lnTo>
                    <a:pt x="717" y="418"/>
                  </a:lnTo>
                  <a:cubicBezTo>
                    <a:pt x="434" y="401"/>
                    <a:pt x="183" y="385"/>
                    <a:pt x="0" y="368"/>
                  </a:cubicBezTo>
                  <a:lnTo>
                    <a:pt x="0" y="552"/>
                  </a:lnTo>
                  <a:cubicBezTo>
                    <a:pt x="183" y="568"/>
                    <a:pt x="434" y="585"/>
                    <a:pt x="717" y="601"/>
                  </a:cubicBezTo>
                  <a:lnTo>
                    <a:pt x="901" y="601"/>
                  </a:lnTo>
                  <a:cubicBezTo>
                    <a:pt x="1184" y="618"/>
                    <a:pt x="1517" y="618"/>
                    <a:pt x="1884" y="618"/>
                  </a:cubicBezTo>
                  <a:cubicBezTo>
                    <a:pt x="3135" y="618"/>
                    <a:pt x="4752" y="534"/>
                    <a:pt x="6370" y="168"/>
                  </a:cubicBezTo>
                  <a:cubicBezTo>
                    <a:pt x="6353" y="118"/>
                    <a:pt x="6353" y="51"/>
                    <a:pt x="6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222;p46">
              <a:extLst>
                <a:ext uri="{FF2B5EF4-FFF2-40B4-BE49-F238E27FC236}">
                  <a16:creationId xmlns:a16="http://schemas.microsoft.com/office/drawing/2014/main" id="{ABE21BF0-3D84-F094-4A55-7DAFAC7B1A9A}"/>
                </a:ext>
              </a:extLst>
            </p:cNvPr>
            <p:cNvSpPr/>
            <p:nvPr/>
          </p:nvSpPr>
          <p:spPr>
            <a:xfrm>
              <a:off x="3021522" y="1363438"/>
              <a:ext cx="36379" cy="79161"/>
            </a:xfrm>
            <a:custGeom>
              <a:avLst/>
              <a:gdLst/>
              <a:ahLst/>
              <a:cxnLst/>
              <a:rect l="l" t="t" r="r" b="b"/>
              <a:pathLst>
                <a:path w="1068" h="2324" extrusionOk="0">
                  <a:moveTo>
                    <a:pt x="484" y="0"/>
                  </a:moveTo>
                  <a:cubicBezTo>
                    <a:pt x="484" y="0"/>
                    <a:pt x="0" y="1901"/>
                    <a:pt x="300" y="2235"/>
                  </a:cubicBezTo>
                  <a:cubicBezTo>
                    <a:pt x="360" y="2298"/>
                    <a:pt x="425" y="2323"/>
                    <a:pt x="490" y="2323"/>
                  </a:cubicBezTo>
                  <a:cubicBezTo>
                    <a:pt x="771" y="2323"/>
                    <a:pt x="1067" y="1851"/>
                    <a:pt x="1067" y="1851"/>
                  </a:cubicBezTo>
                  <a:cubicBezTo>
                    <a:pt x="1067" y="1851"/>
                    <a:pt x="851" y="83"/>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223;p46">
              <a:extLst>
                <a:ext uri="{FF2B5EF4-FFF2-40B4-BE49-F238E27FC236}">
                  <a16:creationId xmlns:a16="http://schemas.microsoft.com/office/drawing/2014/main" id="{27133421-D75E-FF41-9089-CCE031AA95E3}"/>
                </a:ext>
              </a:extLst>
            </p:cNvPr>
            <p:cNvSpPr/>
            <p:nvPr/>
          </p:nvSpPr>
          <p:spPr>
            <a:xfrm>
              <a:off x="3020500" y="1440352"/>
              <a:ext cx="35697" cy="64038"/>
            </a:xfrm>
            <a:custGeom>
              <a:avLst/>
              <a:gdLst/>
              <a:ahLst/>
              <a:cxnLst/>
              <a:rect l="l" t="t" r="r" b="b"/>
              <a:pathLst>
                <a:path w="1048" h="1880" extrusionOk="0">
                  <a:moveTo>
                    <a:pt x="593" y="0"/>
                  </a:moveTo>
                  <a:cubicBezTo>
                    <a:pt x="477" y="0"/>
                    <a:pt x="358" y="65"/>
                    <a:pt x="264" y="260"/>
                  </a:cubicBezTo>
                  <a:cubicBezTo>
                    <a:pt x="1" y="817"/>
                    <a:pt x="169" y="1880"/>
                    <a:pt x="796" y="1880"/>
                  </a:cubicBezTo>
                  <a:cubicBezTo>
                    <a:pt x="844" y="1880"/>
                    <a:pt x="895" y="1873"/>
                    <a:pt x="948" y="1860"/>
                  </a:cubicBezTo>
                  <a:lnTo>
                    <a:pt x="1048" y="260"/>
                  </a:lnTo>
                  <a:cubicBezTo>
                    <a:pt x="1048" y="260"/>
                    <a:pt x="826" y="0"/>
                    <a:pt x="593" y="0"/>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224;p46">
              <a:extLst>
                <a:ext uri="{FF2B5EF4-FFF2-40B4-BE49-F238E27FC236}">
                  <a16:creationId xmlns:a16="http://schemas.microsoft.com/office/drawing/2014/main" id="{6396BBF9-5C7B-8285-40C0-D80A7E92555B}"/>
                </a:ext>
              </a:extLst>
            </p:cNvPr>
            <p:cNvSpPr/>
            <p:nvPr/>
          </p:nvSpPr>
          <p:spPr>
            <a:xfrm>
              <a:off x="3026631" y="1491787"/>
              <a:ext cx="65332" cy="65332"/>
            </a:xfrm>
            <a:custGeom>
              <a:avLst/>
              <a:gdLst/>
              <a:ahLst/>
              <a:cxnLst/>
              <a:rect l="l" t="t" r="r" b="b"/>
              <a:pathLst>
                <a:path w="1918" h="1918" extrusionOk="0">
                  <a:moveTo>
                    <a:pt x="951" y="1"/>
                  </a:moveTo>
                  <a:cubicBezTo>
                    <a:pt x="817" y="1"/>
                    <a:pt x="701" y="17"/>
                    <a:pt x="584" y="68"/>
                  </a:cubicBezTo>
                  <a:cubicBezTo>
                    <a:pt x="234" y="217"/>
                    <a:pt x="1" y="568"/>
                    <a:pt x="1" y="968"/>
                  </a:cubicBezTo>
                  <a:cubicBezTo>
                    <a:pt x="1" y="1484"/>
                    <a:pt x="417" y="1918"/>
                    <a:pt x="951" y="1918"/>
                  </a:cubicBezTo>
                  <a:cubicBezTo>
                    <a:pt x="1484" y="1918"/>
                    <a:pt x="1918" y="1484"/>
                    <a:pt x="1918" y="968"/>
                  </a:cubicBezTo>
                  <a:cubicBezTo>
                    <a:pt x="1918" y="601"/>
                    <a:pt x="1718" y="284"/>
                    <a:pt x="1435" y="117"/>
                  </a:cubicBezTo>
                  <a:lnTo>
                    <a:pt x="1301" y="217"/>
                  </a:lnTo>
                  <a:cubicBezTo>
                    <a:pt x="1584" y="350"/>
                    <a:pt x="1768" y="634"/>
                    <a:pt x="1768" y="968"/>
                  </a:cubicBezTo>
                  <a:cubicBezTo>
                    <a:pt x="1768" y="1401"/>
                    <a:pt x="1402" y="1768"/>
                    <a:pt x="951" y="1768"/>
                  </a:cubicBezTo>
                  <a:cubicBezTo>
                    <a:pt x="501" y="1768"/>
                    <a:pt x="150" y="1401"/>
                    <a:pt x="150" y="968"/>
                  </a:cubicBezTo>
                  <a:cubicBezTo>
                    <a:pt x="150" y="634"/>
                    <a:pt x="334" y="350"/>
                    <a:pt x="601" y="234"/>
                  </a:cubicBezTo>
                  <a:cubicBezTo>
                    <a:pt x="701" y="184"/>
                    <a:pt x="801" y="150"/>
                    <a:pt x="901" y="150"/>
                  </a:cubicBezTo>
                  <a:cubicBezTo>
                    <a:pt x="935" y="101"/>
                    <a:pt x="951" y="50"/>
                    <a:pt x="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225;p46">
              <a:extLst>
                <a:ext uri="{FF2B5EF4-FFF2-40B4-BE49-F238E27FC236}">
                  <a16:creationId xmlns:a16="http://schemas.microsoft.com/office/drawing/2014/main" id="{FB18A855-5D99-C7FA-E6BF-717E146251F2}"/>
                </a:ext>
              </a:extLst>
            </p:cNvPr>
            <p:cNvSpPr/>
            <p:nvPr/>
          </p:nvSpPr>
          <p:spPr>
            <a:xfrm>
              <a:off x="3098743" y="1522478"/>
              <a:ext cx="107433" cy="105015"/>
            </a:xfrm>
            <a:custGeom>
              <a:avLst/>
              <a:gdLst/>
              <a:ahLst/>
              <a:cxnLst/>
              <a:rect l="l" t="t" r="r" b="b"/>
              <a:pathLst>
                <a:path w="3154" h="3083" extrusionOk="0">
                  <a:moveTo>
                    <a:pt x="3120" y="0"/>
                  </a:moveTo>
                  <a:cubicBezTo>
                    <a:pt x="3120" y="0"/>
                    <a:pt x="2936" y="134"/>
                    <a:pt x="2619" y="267"/>
                  </a:cubicBezTo>
                  <a:cubicBezTo>
                    <a:pt x="2569" y="300"/>
                    <a:pt x="2502" y="316"/>
                    <a:pt x="2419" y="350"/>
                  </a:cubicBezTo>
                  <a:cubicBezTo>
                    <a:pt x="1841" y="593"/>
                    <a:pt x="986" y="892"/>
                    <a:pt x="219" y="892"/>
                  </a:cubicBezTo>
                  <a:cubicBezTo>
                    <a:pt x="146" y="892"/>
                    <a:pt x="73" y="889"/>
                    <a:pt x="1" y="883"/>
                  </a:cubicBezTo>
                  <a:lnTo>
                    <a:pt x="1" y="2517"/>
                  </a:lnTo>
                  <a:cubicBezTo>
                    <a:pt x="1" y="2517"/>
                    <a:pt x="231" y="3083"/>
                    <a:pt x="1038" y="3083"/>
                  </a:cubicBezTo>
                  <a:cubicBezTo>
                    <a:pt x="1516" y="3083"/>
                    <a:pt x="2197" y="2884"/>
                    <a:pt x="3153" y="2251"/>
                  </a:cubicBezTo>
                  <a:cubicBezTo>
                    <a:pt x="3086" y="1534"/>
                    <a:pt x="2936" y="617"/>
                    <a:pt x="3120"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226;p46">
              <a:extLst>
                <a:ext uri="{FF2B5EF4-FFF2-40B4-BE49-F238E27FC236}">
                  <a16:creationId xmlns:a16="http://schemas.microsoft.com/office/drawing/2014/main" id="{0FC4F255-50EA-CED8-D7D0-9C41CF0AC9A6}"/>
                </a:ext>
              </a:extLst>
            </p:cNvPr>
            <p:cNvSpPr/>
            <p:nvPr/>
          </p:nvSpPr>
          <p:spPr>
            <a:xfrm>
              <a:off x="3098743" y="1531573"/>
              <a:ext cx="89244" cy="47142"/>
            </a:xfrm>
            <a:custGeom>
              <a:avLst/>
              <a:gdLst/>
              <a:ahLst/>
              <a:cxnLst/>
              <a:rect l="l" t="t" r="r" b="b"/>
              <a:pathLst>
                <a:path w="2620" h="1384" extrusionOk="0">
                  <a:moveTo>
                    <a:pt x="2619" y="0"/>
                  </a:moveTo>
                  <a:lnTo>
                    <a:pt x="2619" y="0"/>
                  </a:lnTo>
                  <a:cubicBezTo>
                    <a:pt x="2569" y="33"/>
                    <a:pt x="2502" y="49"/>
                    <a:pt x="2419" y="83"/>
                  </a:cubicBezTo>
                  <a:cubicBezTo>
                    <a:pt x="1841" y="326"/>
                    <a:pt x="986" y="625"/>
                    <a:pt x="219" y="625"/>
                  </a:cubicBezTo>
                  <a:cubicBezTo>
                    <a:pt x="146" y="625"/>
                    <a:pt x="73" y="622"/>
                    <a:pt x="1" y="616"/>
                  </a:cubicBezTo>
                  <a:lnTo>
                    <a:pt x="1" y="1383"/>
                  </a:lnTo>
                  <a:cubicBezTo>
                    <a:pt x="701" y="1217"/>
                    <a:pt x="1919" y="850"/>
                    <a:pt x="2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227;p46">
              <a:extLst>
                <a:ext uri="{FF2B5EF4-FFF2-40B4-BE49-F238E27FC236}">
                  <a16:creationId xmlns:a16="http://schemas.microsoft.com/office/drawing/2014/main" id="{D30EA441-531C-C417-5A20-C942E197399B}"/>
                </a:ext>
              </a:extLst>
            </p:cNvPr>
            <p:cNvSpPr/>
            <p:nvPr/>
          </p:nvSpPr>
          <p:spPr>
            <a:xfrm>
              <a:off x="3038554" y="1329001"/>
              <a:ext cx="176103" cy="224676"/>
            </a:xfrm>
            <a:custGeom>
              <a:avLst/>
              <a:gdLst/>
              <a:ahLst/>
              <a:cxnLst/>
              <a:rect l="l" t="t" r="r" b="b"/>
              <a:pathLst>
                <a:path w="5170" h="6596" extrusionOk="0">
                  <a:moveTo>
                    <a:pt x="2853" y="1"/>
                  </a:moveTo>
                  <a:cubicBezTo>
                    <a:pt x="2214" y="1"/>
                    <a:pt x="1661" y="252"/>
                    <a:pt x="1285" y="360"/>
                  </a:cubicBezTo>
                  <a:cubicBezTo>
                    <a:pt x="501" y="611"/>
                    <a:pt x="18" y="1612"/>
                    <a:pt x="18" y="3046"/>
                  </a:cubicBezTo>
                  <a:cubicBezTo>
                    <a:pt x="0" y="4796"/>
                    <a:pt x="34" y="5680"/>
                    <a:pt x="385" y="6030"/>
                  </a:cubicBezTo>
                  <a:cubicBezTo>
                    <a:pt x="787" y="6447"/>
                    <a:pt x="1334" y="6596"/>
                    <a:pt x="1909" y="6596"/>
                  </a:cubicBezTo>
                  <a:cubicBezTo>
                    <a:pt x="3285" y="6596"/>
                    <a:pt x="4816" y="5743"/>
                    <a:pt x="4887" y="5696"/>
                  </a:cubicBezTo>
                  <a:cubicBezTo>
                    <a:pt x="4920" y="5580"/>
                    <a:pt x="4936" y="5447"/>
                    <a:pt x="4969" y="5329"/>
                  </a:cubicBezTo>
                  <a:cubicBezTo>
                    <a:pt x="5153" y="4262"/>
                    <a:pt x="5170" y="3295"/>
                    <a:pt x="5069" y="2361"/>
                  </a:cubicBezTo>
                  <a:cubicBezTo>
                    <a:pt x="5120" y="1378"/>
                    <a:pt x="4536" y="478"/>
                    <a:pt x="3602" y="127"/>
                  </a:cubicBezTo>
                  <a:cubicBezTo>
                    <a:pt x="3343" y="36"/>
                    <a:pt x="3092" y="1"/>
                    <a:pt x="2853"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228;p46">
              <a:extLst>
                <a:ext uri="{FF2B5EF4-FFF2-40B4-BE49-F238E27FC236}">
                  <a16:creationId xmlns:a16="http://schemas.microsoft.com/office/drawing/2014/main" id="{412ACAFA-C8D3-C6F0-C033-4E78BB8ED07B}"/>
                </a:ext>
              </a:extLst>
            </p:cNvPr>
            <p:cNvSpPr/>
            <p:nvPr/>
          </p:nvSpPr>
          <p:spPr>
            <a:xfrm>
              <a:off x="3103886" y="1388440"/>
              <a:ext cx="46018" cy="25002"/>
            </a:xfrm>
            <a:custGeom>
              <a:avLst/>
              <a:gdLst/>
              <a:ahLst/>
              <a:cxnLst/>
              <a:rect l="l" t="t" r="r" b="b"/>
              <a:pathLst>
                <a:path w="1351" h="734" extrusionOk="0">
                  <a:moveTo>
                    <a:pt x="283" y="0"/>
                  </a:moveTo>
                  <a:cubicBezTo>
                    <a:pt x="283" y="0"/>
                    <a:pt x="1" y="16"/>
                    <a:pt x="101" y="283"/>
                  </a:cubicBezTo>
                  <a:cubicBezTo>
                    <a:pt x="201" y="550"/>
                    <a:pt x="768" y="249"/>
                    <a:pt x="1184" y="734"/>
                  </a:cubicBezTo>
                  <a:cubicBezTo>
                    <a:pt x="1184" y="734"/>
                    <a:pt x="1351" y="116"/>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29;p46">
              <a:extLst>
                <a:ext uri="{FF2B5EF4-FFF2-40B4-BE49-F238E27FC236}">
                  <a16:creationId xmlns:a16="http://schemas.microsoft.com/office/drawing/2014/main" id="{EBDC0CD2-7610-AADC-6EA5-507B1A41B81D}"/>
                </a:ext>
              </a:extLst>
            </p:cNvPr>
            <p:cNvSpPr/>
            <p:nvPr/>
          </p:nvSpPr>
          <p:spPr>
            <a:xfrm>
              <a:off x="3033444" y="1388440"/>
              <a:ext cx="46018" cy="25002"/>
            </a:xfrm>
            <a:custGeom>
              <a:avLst/>
              <a:gdLst/>
              <a:ahLst/>
              <a:cxnLst/>
              <a:rect l="l" t="t" r="r" b="b"/>
              <a:pathLst>
                <a:path w="1351" h="734" extrusionOk="0">
                  <a:moveTo>
                    <a:pt x="1068" y="0"/>
                  </a:moveTo>
                  <a:cubicBezTo>
                    <a:pt x="1" y="116"/>
                    <a:pt x="168" y="734"/>
                    <a:pt x="168" y="734"/>
                  </a:cubicBezTo>
                  <a:cubicBezTo>
                    <a:pt x="584" y="249"/>
                    <a:pt x="1151" y="550"/>
                    <a:pt x="1251" y="283"/>
                  </a:cubicBezTo>
                  <a:cubicBezTo>
                    <a:pt x="1351" y="16"/>
                    <a:pt x="1068"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30;p46">
              <a:extLst>
                <a:ext uri="{FF2B5EF4-FFF2-40B4-BE49-F238E27FC236}">
                  <a16:creationId xmlns:a16="http://schemas.microsoft.com/office/drawing/2014/main" id="{3E62BE8A-E51E-DB40-1859-DE6B6413C8DD}"/>
                </a:ext>
              </a:extLst>
            </p:cNvPr>
            <p:cNvSpPr/>
            <p:nvPr/>
          </p:nvSpPr>
          <p:spPr>
            <a:xfrm>
              <a:off x="3116388" y="1449175"/>
              <a:ext cx="42067" cy="16520"/>
            </a:xfrm>
            <a:custGeom>
              <a:avLst/>
              <a:gdLst/>
              <a:ahLst/>
              <a:cxnLst/>
              <a:rect l="l" t="t" r="r" b="b"/>
              <a:pathLst>
                <a:path w="1235" h="485" extrusionOk="0">
                  <a:moveTo>
                    <a:pt x="617" y="1"/>
                  </a:moveTo>
                  <a:cubicBezTo>
                    <a:pt x="283" y="1"/>
                    <a:pt x="0" y="101"/>
                    <a:pt x="0" y="234"/>
                  </a:cubicBezTo>
                  <a:cubicBezTo>
                    <a:pt x="0" y="367"/>
                    <a:pt x="283" y="485"/>
                    <a:pt x="617" y="485"/>
                  </a:cubicBezTo>
                  <a:cubicBezTo>
                    <a:pt x="950" y="485"/>
                    <a:pt x="1234" y="367"/>
                    <a:pt x="1234" y="234"/>
                  </a:cubicBezTo>
                  <a:cubicBezTo>
                    <a:pt x="1234" y="101"/>
                    <a:pt x="950" y="1"/>
                    <a:pt x="617"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31;p46">
              <a:extLst>
                <a:ext uri="{FF2B5EF4-FFF2-40B4-BE49-F238E27FC236}">
                  <a16:creationId xmlns:a16="http://schemas.microsoft.com/office/drawing/2014/main" id="{FF7E7884-F341-175C-1958-D26C983ECA46}"/>
                </a:ext>
              </a:extLst>
            </p:cNvPr>
            <p:cNvSpPr/>
            <p:nvPr/>
          </p:nvSpPr>
          <p:spPr>
            <a:xfrm>
              <a:off x="3032320" y="1449175"/>
              <a:ext cx="6847" cy="16520"/>
            </a:xfrm>
            <a:custGeom>
              <a:avLst/>
              <a:gdLst/>
              <a:ahLst/>
              <a:cxnLst/>
              <a:rect l="l" t="t" r="r" b="b"/>
              <a:pathLst>
                <a:path w="201" h="485" extrusionOk="0">
                  <a:moveTo>
                    <a:pt x="1" y="1"/>
                  </a:moveTo>
                  <a:lnTo>
                    <a:pt x="1" y="467"/>
                  </a:lnTo>
                  <a:cubicBezTo>
                    <a:pt x="34" y="485"/>
                    <a:pt x="83" y="485"/>
                    <a:pt x="134" y="485"/>
                  </a:cubicBezTo>
                  <a:lnTo>
                    <a:pt x="201" y="485"/>
                  </a:lnTo>
                  <a:lnTo>
                    <a:pt x="201" y="1"/>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232;p46">
              <a:extLst>
                <a:ext uri="{FF2B5EF4-FFF2-40B4-BE49-F238E27FC236}">
                  <a16:creationId xmlns:a16="http://schemas.microsoft.com/office/drawing/2014/main" id="{5275AE39-2BE9-A454-202D-E0E3EF1399D9}"/>
                </a:ext>
              </a:extLst>
            </p:cNvPr>
            <p:cNvSpPr/>
            <p:nvPr/>
          </p:nvSpPr>
          <p:spPr>
            <a:xfrm>
              <a:off x="3039133" y="1449175"/>
              <a:ext cx="18768" cy="16520"/>
            </a:xfrm>
            <a:custGeom>
              <a:avLst/>
              <a:gdLst/>
              <a:ahLst/>
              <a:cxnLst/>
              <a:rect l="l" t="t" r="r" b="b"/>
              <a:pathLst>
                <a:path w="551" h="485" extrusionOk="0">
                  <a:moveTo>
                    <a:pt x="1" y="1"/>
                  </a:moveTo>
                  <a:lnTo>
                    <a:pt x="1" y="485"/>
                  </a:lnTo>
                  <a:cubicBezTo>
                    <a:pt x="301" y="467"/>
                    <a:pt x="550" y="367"/>
                    <a:pt x="550" y="234"/>
                  </a:cubicBezTo>
                  <a:cubicBezTo>
                    <a:pt x="550" y="118"/>
                    <a:pt x="301" y="18"/>
                    <a:pt x="1" y="1"/>
                  </a:cubicBezTo>
                  <a:close/>
                </a:path>
              </a:pathLst>
            </a:custGeom>
            <a:solidFill>
              <a:srgbClr val="E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33;p46">
              <a:extLst>
                <a:ext uri="{FF2B5EF4-FFF2-40B4-BE49-F238E27FC236}">
                  <a16:creationId xmlns:a16="http://schemas.microsoft.com/office/drawing/2014/main" id="{18E3D374-F3BC-0E06-F0AD-44CE27F68BCA}"/>
                </a:ext>
              </a:extLst>
            </p:cNvPr>
            <p:cNvSpPr/>
            <p:nvPr/>
          </p:nvSpPr>
          <p:spPr>
            <a:xfrm>
              <a:off x="3112981" y="1421379"/>
              <a:ext cx="12535" cy="22141"/>
            </a:xfrm>
            <a:custGeom>
              <a:avLst/>
              <a:gdLst/>
              <a:ahLst/>
              <a:cxnLst/>
              <a:rect l="l" t="t" r="r" b="b"/>
              <a:pathLst>
                <a:path w="368" h="650" extrusionOk="0">
                  <a:moveTo>
                    <a:pt x="183" y="0"/>
                  </a:moveTo>
                  <a:cubicBezTo>
                    <a:pt x="83" y="0"/>
                    <a:pt x="0" y="150"/>
                    <a:pt x="0" y="334"/>
                  </a:cubicBezTo>
                  <a:cubicBezTo>
                    <a:pt x="0" y="516"/>
                    <a:pt x="83" y="650"/>
                    <a:pt x="183" y="650"/>
                  </a:cubicBezTo>
                  <a:cubicBezTo>
                    <a:pt x="283" y="650"/>
                    <a:pt x="367" y="516"/>
                    <a:pt x="367" y="334"/>
                  </a:cubicBezTo>
                  <a:cubicBezTo>
                    <a:pt x="367" y="150"/>
                    <a:pt x="283"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34;p46">
              <a:extLst>
                <a:ext uri="{FF2B5EF4-FFF2-40B4-BE49-F238E27FC236}">
                  <a16:creationId xmlns:a16="http://schemas.microsoft.com/office/drawing/2014/main" id="{A3CEFC71-6A6D-F4A3-8D25-46D8BAEF3E43}"/>
                </a:ext>
              </a:extLst>
            </p:cNvPr>
            <p:cNvSpPr/>
            <p:nvPr/>
          </p:nvSpPr>
          <p:spPr>
            <a:xfrm>
              <a:off x="3051634" y="1421379"/>
              <a:ext cx="12535" cy="22141"/>
            </a:xfrm>
            <a:custGeom>
              <a:avLst/>
              <a:gdLst/>
              <a:ahLst/>
              <a:cxnLst/>
              <a:rect l="l" t="t" r="r" b="b"/>
              <a:pathLst>
                <a:path w="368" h="650" extrusionOk="0">
                  <a:moveTo>
                    <a:pt x="183" y="0"/>
                  </a:moveTo>
                  <a:cubicBezTo>
                    <a:pt x="83" y="0"/>
                    <a:pt x="1" y="150"/>
                    <a:pt x="1" y="334"/>
                  </a:cubicBezTo>
                  <a:cubicBezTo>
                    <a:pt x="1" y="516"/>
                    <a:pt x="83" y="650"/>
                    <a:pt x="183" y="650"/>
                  </a:cubicBezTo>
                  <a:cubicBezTo>
                    <a:pt x="283" y="650"/>
                    <a:pt x="367" y="516"/>
                    <a:pt x="367" y="334"/>
                  </a:cubicBezTo>
                  <a:cubicBezTo>
                    <a:pt x="367" y="150"/>
                    <a:pt x="283"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35;p46">
              <a:extLst>
                <a:ext uri="{FF2B5EF4-FFF2-40B4-BE49-F238E27FC236}">
                  <a16:creationId xmlns:a16="http://schemas.microsoft.com/office/drawing/2014/main" id="{C9F51CB3-C9E7-13C2-6AC2-EE408F5ED967}"/>
                </a:ext>
              </a:extLst>
            </p:cNvPr>
            <p:cNvSpPr/>
            <p:nvPr/>
          </p:nvSpPr>
          <p:spPr>
            <a:xfrm>
              <a:off x="3058991" y="1475778"/>
              <a:ext cx="53444" cy="16043"/>
            </a:xfrm>
            <a:custGeom>
              <a:avLst/>
              <a:gdLst/>
              <a:ahLst/>
              <a:cxnLst/>
              <a:rect l="l" t="t" r="r" b="b"/>
              <a:pathLst>
                <a:path w="1569" h="471" extrusionOk="0">
                  <a:moveTo>
                    <a:pt x="1483" y="1"/>
                  </a:moveTo>
                  <a:cubicBezTo>
                    <a:pt x="1466" y="1"/>
                    <a:pt x="1449" y="6"/>
                    <a:pt x="1435" y="20"/>
                  </a:cubicBezTo>
                  <a:cubicBezTo>
                    <a:pt x="1412" y="32"/>
                    <a:pt x="1067" y="319"/>
                    <a:pt x="674" y="319"/>
                  </a:cubicBezTo>
                  <a:cubicBezTo>
                    <a:pt x="495" y="319"/>
                    <a:pt x="307" y="259"/>
                    <a:pt x="134" y="87"/>
                  </a:cubicBezTo>
                  <a:cubicBezTo>
                    <a:pt x="120" y="80"/>
                    <a:pt x="104" y="76"/>
                    <a:pt x="87" y="76"/>
                  </a:cubicBezTo>
                  <a:cubicBezTo>
                    <a:pt x="63" y="76"/>
                    <a:pt x="38" y="84"/>
                    <a:pt x="18" y="104"/>
                  </a:cubicBezTo>
                  <a:cubicBezTo>
                    <a:pt x="1" y="120"/>
                    <a:pt x="1" y="171"/>
                    <a:pt x="18" y="204"/>
                  </a:cubicBezTo>
                  <a:cubicBezTo>
                    <a:pt x="234" y="404"/>
                    <a:pt x="452" y="471"/>
                    <a:pt x="652" y="471"/>
                  </a:cubicBezTo>
                  <a:cubicBezTo>
                    <a:pt x="1119" y="471"/>
                    <a:pt x="1535" y="137"/>
                    <a:pt x="1535" y="137"/>
                  </a:cubicBezTo>
                  <a:cubicBezTo>
                    <a:pt x="1568" y="104"/>
                    <a:pt x="1568" y="53"/>
                    <a:pt x="1552" y="20"/>
                  </a:cubicBezTo>
                  <a:cubicBezTo>
                    <a:pt x="1533" y="11"/>
                    <a:pt x="1507" y="1"/>
                    <a:pt x="1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36;p46">
              <a:extLst>
                <a:ext uri="{FF2B5EF4-FFF2-40B4-BE49-F238E27FC236}">
                  <a16:creationId xmlns:a16="http://schemas.microsoft.com/office/drawing/2014/main" id="{1A4D397F-340E-9ECD-CB81-6F6E9A742F4A}"/>
                </a:ext>
              </a:extLst>
            </p:cNvPr>
            <p:cNvSpPr/>
            <p:nvPr/>
          </p:nvSpPr>
          <p:spPr>
            <a:xfrm>
              <a:off x="3072072" y="1423491"/>
              <a:ext cx="20506" cy="32530"/>
            </a:xfrm>
            <a:custGeom>
              <a:avLst/>
              <a:gdLst/>
              <a:ahLst/>
              <a:cxnLst/>
              <a:rect l="l" t="t" r="r" b="b"/>
              <a:pathLst>
                <a:path w="602" h="955" extrusionOk="0">
                  <a:moveTo>
                    <a:pt x="357" y="0"/>
                  </a:moveTo>
                  <a:cubicBezTo>
                    <a:pt x="322" y="0"/>
                    <a:pt x="298" y="27"/>
                    <a:pt x="284" y="54"/>
                  </a:cubicBezTo>
                  <a:lnTo>
                    <a:pt x="1" y="839"/>
                  </a:lnTo>
                  <a:cubicBezTo>
                    <a:pt x="1" y="872"/>
                    <a:pt x="1" y="888"/>
                    <a:pt x="17" y="905"/>
                  </a:cubicBezTo>
                  <a:cubicBezTo>
                    <a:pt x="17" y="921"/>
                    <a:pt x="34" y="939"/>
                    <a:pt x="50" y="939"/>
                  </a:cubicBezTo>
                  <a:cubicBezTo>
                    <a:pt x="68" y="939"/>
                    <a:pt x="117" y="955"/>
                    <a:pt x="201" y="955"/>
                  </a:cubicBezTo>
                  <a:cubicBezTo>
                    <a:pt x="301" y="955"/>
                    <a:pt x="434" y="939"/>
                    <a:pt x="550" y="872"/>
                  </a:cubicBezTo>
                  <a:cubicBezTo>
                    <a:pt x="584" y="855"/>
                    <a:pt x="601" y="805"/>
                    <a:pt x="584" y="772"/>
                  </a:cubicBezTo>
                  <a:cubicBezTo>
                    <a:pt x="572" y="748"/>
                    <a:pt x="542" y="732"/>
                    <a:pt x="513" y="732"/>
                  </a:cubicBezTo>
                  <a:cubicBezTo>
                    <a:pt x="503" y="732"/>
                    <a:pt x="493" y="734"/>
                    <a:pt x="484" y="739"/>
                  </a:cubicBezTo>
                  <a:cubicBezTo>
                    <a:pt x="368" y="805"/>
                    <a:pt x="250" y="805"/>
                    <a:pt x="184" y="805"/>
                  </a:cubicBezTo>
                  <a:lnTo>
                    <a:pt x="417" y="105"/>
                  </a:lnTo>
                  <a:cubicBezTo>
                    <a:pt x="434" y="54"/>
                    <a:pt x="417" y="21"/>
                    <a:pt x="384" y="5"/>
                  </a:cubicBezTo>
                  <a:cubicBezTo>
                    <a:pt x="374" y="2"/>
                    <a:pt x="366"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37;p46">
              <a:extLst>
                <a:ext uri="{FF2B5EF4-FFF2-40B4-BE49-F238E27FC236}">
                  <a16:creationId xmlns:a16="http://schemas.microsoft.com/office/drawing/2014/main" id="{92C58B22-9C89-4D26-356A-0A0014428E06}"/>
                </a:ext>
              </a:extLst>
            </p:cNvPr>
            <p:cNvSpPr/>
            <p:nvPr/>
          </p:nvSpPr>
          <p:spPr>
            <a:xfrm>
              <a:off x="3184548" y="1498021"/>
              <a:ext cx="23299" cy="25036"/>
            </a:xfrm>
            <a:custGeom>
              <a:avLst/>
              <a:gdLst/>
              <a:ahLst/>
              <a:cxnLst/>
              <a:rect l="l" t="t" r="r" b="b"/>
              <a:pathLst>
                <a:path w="684" h="735" extrusionOk="0">
                  <a:moveTo>
                    <a:pt x="0" y="1"/>
                  </a:moveTo>
                  <a:cubicBezTo>
                    <a:pt x="16" y="18"/>
                    <a:pt x="250" y="585"/>
                    <a:pt x="601" y="734"/>
                  </a:cubicBezTo>
                  <a:cubicBezTo>
                    <a:pt x="634" y="618"/>
                    <a:pt x="650" y="485"/>
                    <a:pt x="683" y="367"/>
                  </a:cubicBezTo>
                  <a:cubicBezTo>
                    <a:pt x="667" y="351"/>
                    <a:pt x="317" y="30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38;p46">
              <a:extLst>
                <a:ext uri="{FF2B5EF4-FFF2-40B4-BE49-F238E27FC236}">
                  <a16:creationId xmlns:a16="http://schemas.microsoft.com/office/drawing/2014/main" id="{2D350EDC-48E3-D235-8810-8C115476A7EA}"/>
                </a:ext>
              </a:extLst>
            </p:cNvPr>
            <p:cNvSpPr/>
            <p:nvPr/>
          </p:nvSpPr>
          <p:spPr>
            <a:xfrm>
              <a:off x="3195312" y="1437968"/>
              <a:ext cx="56339" cy="72587"/>
            </a:xfrm>
            <a:custGeom>
              <a:avLst/>
              <a:gdLst/>
              <a:ahLst/>
              <a:cxnLst/>
              <a:rect l="l" t="t" r="r" b="b"/>
              <a:pathLst>
                <a:path w="1654" h="2131" extrusionOk="0">
                  <a:moveTo>
                    <a:pt x="804" y="0"/>
                  </a:moveTo>
                  <a:cubicBezTo>
                    <a:pt x="394" y="0"/>
                    <a:pt x="18" y="496"/>
                    <a:pt x="18" y="496"/>
                  </a:cubicBezTo>
                  <a:lnTo>
                    <a:pt x="1" y="1997"/>
                  </a:lnTo>
                  <a:cubicBezTo>
                    <a:pt x="136" y="2090"/>
                    <a:pt x="270" y="2131"/>
                    <a:pt x="398" y="2131"/>
                  </a:cubicBezTo>
                  <a:cubicBezTo>
                    <a:pt x="1119" y="2131"/>
                    <a:pt x="1653" y="834"/>
                    <a:pt x="1285" y="296"/>
                  </a:cubicBezTo>
                  <a:cubicBezTo>
                    <a:pt x="1134" y="78"/>
                    <a:pt x="966" y="0"/>
                    <a:pt x="804"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39;p46">
              <a:extLst>
                <a:ext uri="{FF2B5EF4-FFF2-40B4-BE49-F238E27FC236}">
                  <a16:creationId xmlns:a16="http://schemas.microsoft.com/office/drawing/2014/main" id="{346FE2E9-E2E5-3E8F-3A54-C4684A1CE6C4}"/>
                </a:ext>
              </a:extLst>
            </p:cNvPr>
            <p:cNvSpPr/>
            <p:nvPr/>
          </p:nvSpPr>
          <p:spPr>
            <a:xfrm>
              <a:off x="3177122" y="1498600"/>
              <a:ext cx="65945" cy="65945"/>
            </a:xfrm>
            <a:custGeom>
              <a:avLst/>
              <a:gdLst/>
              <a:ahLst/>
              <a:cxnLst/>
              <a:rect l="l" t="t" r="r" b="b"/>
              <a:pathLst>
                <a:path w="1936" h="1936" extrusionOk="0">
                  <a:moveTo>
                    <a:pt x="968" y="1"/>
                  </a:moveTo>
                  <a:cubicBezTo>
                    <a:pt x="835" y="1"/>
                    <a:pt x="701" y="34"/>
                    <a:pt x="585" y="84"/>
                  </a:cubicBezTo>
                  <a:cubicBezTo>
                    <a:pt x="252" y="217"/>
                    <a:pt x="1" y="568"/>
                    <a:pt x="1" y="968"/>
                  </a:cubicBezTo>
                  <a:cubicBezTo>
                    <a:pt x="1" y="1502"/>
                    <a:pt x="435" y="1935"/>
                    <a:pt x="968" y="1935"/>
                  </a:cubicBezTo>
                  <a:cubicBezTo>
                    <a:pt x="1502" y="1935"/>
                    <a:pt x="1935" y="1502"/>
                    <a:pt x="1935" y="968"/>
                  </a:cubicBezTo>
                  <a:cubicBezTo>
                    <a:pt x="1935" y="601"/>
                    <a:pt x="1735" y="284"/>
                    <a:pt x="1435" y="117"/>
                  </a:cubicBezTo>
                  <a:cubicBezTo>
                    <a:pt x="1402" y="168"/>
                    <a:pt x="1352" y="201"/>
                    <a:pt x="1319" y="217"/>
                  </a:cubicBezTo>
                  <a:cubicBezTo>
                    <a:pt x="1586" y="350"/>
                    <a:pt x="1786" y="635"/>
                    <a:pt x="1786" y="968"/>
                  </a:cubicBezTo>
                  <a:cubicBezTo>
                    <a:pt x="1786" y="1418"/>
                    <a:pt x="1419" y="1784"/>
                    <a:pt x="968" y="1784"/>
                  </a:cubicBezTo>
                  <a:cubicBezTo>
                    <a:pt x="519" y="1784"/>
                    <a:pt x="152" y="1418"/>
                    <a:pt x="152" y="968"/>
                  </a:cubicBezTo>
                  <a:cubicBezTo>
                    <a:pt x="152" y="651"/>
                    <a:pt x="352" y="368"/>
                    <a:pt x="619" y="234"/>
                  </a:cubicBezTo>
                  <a:cubicBezTo>
                    <a:pt x="701" y="184"/>
                    <a:pt x="819" y="168"/>
                    <a:pt x="919" y="150"/>
                  </a:cubicBezTo>
                  <a:cubicBezTo>
                    <a:pt x="935" y="101"/>
                    <a:pt x="952" y="50"/>
                    <a:pt x="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240;p46">
              <a:extLst>
                <a:ext uri="{FF2B5EF4-FFF2-40B4-BE49-F238E27FC236}">
                  <a16:creationId xmlns:a16="http://schemas.microsoft.com/office/drawing/2014/main" id="{A639B88F-1F8C-4EF3-4A84-086ADDC5194C}"/>
                </a:ext>
              </a:extLst>
            </p:cNvPr>
            <p:cNvSpPr/>
            <p:nvPr/>
          </p:nvSpPr>
          <p:spPr>
            <a:xfrm>
              <a:off x="3197049" y="1454659"/>
              <a:ext cx="31848" cy="41727"/>
            </a:xfrm>
            <a:custGeom>
              <a:avLst/>
              <a:gdLst/>
              <a:ahLst/>
              <a:cxnLst/>
              <a:rect l="l" t="t" r="r" b="b"/>
              <a:pathLst>
                <a:path w="935" h="1225" extrusionOk="0">
                  <a:moveTo>
                    <a:pt x="844" y="0"/>
                  </a:moveTo>
                  <a:cubicBezTo>
                    <a:pt x="834" y="0"/>
                    <a:pt x="825" y="2"/>
                    <a:pt x="817" y="6"/>
                  </a:cubicBezTo>
                  <a:cubicBezTo>
                    <a:pt x="783" y="24"/>
                    <a:pt x="83" y="306"/>
                    <a:pt x="0" y="1140"/>
                  </a:cubicBezTo>
                  <a:cubicBezTo>
                    <a:pt x="0" y="1174"/>
                    <a:pt x="16" y="1224"/>
                    <a:pt x="67" y="1224"/>
                  </a:cubicBezTo>
                  <a:cubicBezTo>
                    <a:pt x="116" y="1224"/>
                    <a:pt x="150" y="1191"/>
                    <a:pt x="150" y="1158"/>
                  </a:cubicBezTo>
                  <a:cubicBezTo>
                    <a:pt x="234" y="424"/>
                    <a:pt x="850" y="157"/>
                    <a:pt x="867" y="157"/>
                  </a:cubicBezTo>
                  <a:cubicBezTo>
                    <a:pt x="917" y="140"/>
                    <a:pt x="934" y="90"/>
                    <a:pt x="917" y="57"/>
                  </a:cubicBezTo>
                  <a:cubicBezTo>
                    <a:pt x="905" y="19"/>
                    <a:pt x="873"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241;p46">
              <a:extLst>
                <a:ext uri="{FF2B5EF4-FFF2-40B4-BE49-F238E27FC236}">
                  <a16:creationId xmlns:a16="http://schemas.microsoft.com/office/drawing/2014/main" id="{0544FB93-04D9-BFF3-82E9-85360F7E2547}"/>
                </a:ext>
              </a:extLst>
            </p:cNvPr>
            <p:cNvSpPr/>
            <p:nvPr/>
          </p:nvSpPr>
          <p:spPr>
            <a:xfrm>
              <a:off x="3204986" y="1469919"/>
              <a:ext cx="21017" cy="11104"/>
            </a:xfrm>
            <a:custGeom>
              <a:avLst/>
              <a:gdLst/>
              <a:ahLst/>
              <a:cxnLst/>
              <a:rect l="l" t="t" r="r" b="b"/>
              <a:pathLst>
                <a:path w="617" h="326" extrusionOk="0">
                  <a:moveTo>
                    <a:pt x="141" y="1"/>
                  </a:moveTo>
                  <a:cubicBezTo>
                    <a:pt x="116" y="1"/>
                    <a:pt x="91" y="4"/>
                    <a:pt x="67" y="9"/>
                  </a:cubicBezTo>
                  <a:cubicBezTo>
                    <a:pt x="17" y="25"/>
                    <a:pt x="1" y="59"/>
                    <a:pt x="17" y="109"/>
                  </a:cubicBezTo>
                  <a:cubicBezTo>
                    <a:pt x="17" y="143"/>
                    <a:pt x="67" y="159"/>
                    <a:pt x="101" y="159"/>
                  </a:cubicBezTo>
                  <a:cubicBezTo>
                    <a:pt x="115" y="155"/>
                    <a:pt x="131" y="153"/>
                    <a:pt x="146" y="153"/>
                  </a:cubicBezTo>
                  <a:cubicBezTo>
                    <a:pt x="276" y="153"/>
                    <a:pt x="440" y="264"/>
                    <a:pt x="484" y="309"/>
                  </a:cubicBezTo>
                  <a:cubicBezTo>
                    <a:pt x="501" y="309"/>
                    <a:pt x="517" y="325"/>
                    <a:pt x="534" y="325"/>
                  </a:cubicBezTo>
                  <a:cubicBezTo>
                    <a:pt x="568" y="325"/>
                    <a:pt x="584" y="309"/>
                    <a:pt x="601" y="292"/>
                  </a:cubicBezTo>
                  <a:cubicBezTo>
                    <a:pt x="617" y="259"/>
                    <a:pt x="617" y="209"/>
                    <a:pt x="584" y="192"/>
                  </a:cubicBezTo>
                  <a:cubicBezTo>
                    <a:pt x="554" y="162"/>
                    <a:pt x="340"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242;p46">
              <a:extLst>
                <a:ext uri="{FF2B5EF4-FFF2-40B4-BE49-F238E27FC236}">
                  <a16:creationId xmlns:a16="http://schemas.microsoft.com/office/drawing/2014/main" id="{99C156C3-D456-E526-9EE6-CAC5F8346707}"/>
                </a:ext>
              </a:extLst>
            </p:cNvPr>
            <p:cNvSpPr/>
            <p:nvPr/>
          </p:nvSpPr>
          <p:spPr>
            <a:xfrm>
              <a:off x="3019819" y="1303760"/>
              <a:ext cx="212482" cy="85838"/>
            </a:xfrm>
            <a:custGeom>
              <a:avLst/>
              <a:gdLst/>
              <a:ahLst/>
              <a:cxnLst/>
              <a:rect l="l" t="t" r="r" b="b"/>
              <a:pathLst>
                <a:path w="6238" h="2520" extrusionOk="0">
                  <a:moveTo>
                    <a:pt x="3111" y="0"/>
                  </a:moveTo>
                  <a:cubicBezTo>
                    <a:pt x="2766" y="0"/>
                    <a:pt x="2404" y="46"/>
                    <a:pt x="2035" y="152"/>
                  </a:cubicBezTo>
                  <a:cubicBezTo>
                    <a:pt x="1335" y="334"/>
                    <a:pt x="750" y="819"/>
                    <a:pt x="417" y="1468"/>
                  </a:cubicBezTo>
                  <a:cubicBezTo>
                    <a:pt x="201" y="1868"/>
                    <a:pt x="1" y="2419"/>
                    <a:pt x="617" y="2435"/>
                  </a:cubicBezTo>
                  <a:cubicBezTo>
                    <a:pt x="635" y="2436"/>
                    <a:pt x="652" y="2436"/>
                    <a:pt x="670" y="2436"/>
                  </a:cubicBezTo>
                  <a:cubicBezTo>
                    <a:pt x="2308" y="2436"/>
                    <a:pt x="3418" y="901"/>
                    <a:pt x="3418" y="901"/>
                  </a:cubicBezTo>
                  <a:cubicBezTo>
                    <a:pt x="3418" y="901"/>
                    <a:pt x="3502" y="2519"/>
                    <a:pt x="4819" y="2519"/>
                  </a:cubicBezTo>
                  <a:cubicBezTo>
                    <a:pt x="6137" y="2519"/>
                    <a:pt x="6237" y="1535"/>
                    <a:pt x="5586" y="885"/>
                  </a:cubicBezTo>
                  <a:cubicBezTo>
                    <a:pt x="5178" y="477"/>
                    <a:pt x="4234" y="0"/>
                    <a:pt x="3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243;p46">
              <a:extLst>
                <a:ext uri="{FF2B5EF4-FFF2-40B4-BE49-F238E27FC236}">
                  <a16:creationId xmlns:a16="http://schemas.microsoft.com/office/drawing/2014/main" id="{0F789772-27AA-4A5B-D98B-2DFBC856B198}"/>
                </a:ext>
              </a:extLst>
            </p:cNvPr>
            <p:cNvSpPr/>
            <p:nvPr/>
          </p:nvSpPr>
          <p:spPr>
            <a:xfrm>
              <a:off x="3173171" y="1363983"/>
              <a:ext cx="54977" cy="94966"/>
            </a:xfrm>
            <a:custGeom>
              <a:avLst/>
              <a:gdLst/>
              <a:ahLst/>
              <a:cxnLst/>
              <a:rect l="l" t="t" r="r" b="b"/>
              <a:pathLst>
                <a:path w="1614" h="2788" extrusionOk="0">
                  <a:moveTo>
                    <a:pt x="1368" y="0"/>
                  </a:moveTo>
                  <a:lnTo>
                    <a:pt x="468" y="451"/>
                  </a:lnTo>
                  <a:cubicBezTo>
                    <a:pt x="468" y="451"/>
                    <a:pt x="1" y="2452"/>
                    <a:pt x="568" y="2752"/>
                  </a:cubicBezTo>
                  <a:cubicBezTo>
                    <a:pt x="614" y="2776"/>
                    <a:pt x="660" y="2788"/>
                    <a:pt x="705" y="2788"/>
                  </a:cubicBezTo>
                  <a:cubicBezTo>
                    <a:pt x="1223" y="2788"/>
                    <a:pt x="1614" y="1274"/>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244;p46">
              <a:extLst>
                <a:ext uri="{FF2B5EF4-FFF2-40B4-BE49-F238E27FC236}">
                  <a16:creationId xmlns:a16="http://schemas.microsoft.com/office/drawing/2014/main" id="{7DC0432B-A4C8-6C73-1926-2EA5C5F040A6}"/>
                </a:ext>
              </a:extLst>
            </p:cNvPr>
            <p:cNvSpPr/>
            <p:nvPr/>
          </p:nvSpPr>
          <p:spPr>
            <a:xfrm>
              <a:off x="3082836" y="1621806"/>
              <a:ext cx="381193" cy="490943"/>
            </a:xfrm>
            <a:custGeom>
              <a:avLst/>
              <a:gdLst/>
              <a:ahLst/>
              <a:cxnLst/>
              <a:rect l="l" t="t" r="r" b="b"/>
              <a:pathLst>
                <a:path w="11191" h="14413" extrusionOk="0">
                  <a:moveTo>
                    <a:pt x="6855" y="0"/>
                  </a:moveTo>
                  <a:cubicBezTo>
                    <a:pt x="5646" y="0"/>
                    <a:pt x="4337" y="1202"/>
                    <a:pt x="4954" y="3036"/>
                  </a:cubicBezTo>
                  <a:cubicBezTo>
                    <a:pt x="5654" y="5121"/>
                    <a:pt x="6137" y="5888"/>
                    <a:pt x="6155" y="6938"/>
                  </a:cubicBezTo>
                  <a:cubicBezTo>
                    <a:pt x="6155" y="8039"/>
                    <a:pt x="6521" y="9373"/>
                    <a:pt x="7071" y="9790"/>
                  </a:cubicBezTo>
                  <a:cubicBezTo>
                    <a:pt x="7071" y="9790"/>
                    <a:pt x="5070" y="9890"/>
                    <a:pt x="3936" y="10473"/>
                  </a:cubicBezTo>
                  <a:cubicBezTo>
                    <a:pt x="3187" y="10840"/>
                    <a:pt x="2119" y="10773"/>
                    <a:pt x="1252" y="10807"/>
                  </a:cubicBezTo>
                  <a:cubicBezTo>
                    <a:pt x="719" y="10824"/>
                    <a:pt x="252" y="10891"/>
                    <a:pt x="1" y="11140"/>
                  </a:cubicBezTo>
                  <a:cubicBezTo>
                    <a:pt x="1" y="11140"/>
                    <a:pt x="601" y="13059"/>
                    <a:pt x="185" y="13359"/>
                  </a:cubicBezTo>
                  <a:cubicBezTo>
                    <a:pt x="185" y="13359"/>
                    <a:pt x="468" y="13525"/>
                    <a:pt x="935" y="13708"/>
                  </a:cubicBezTo>
                  <a:cubicBezTo>
                    <a:pt x="952" y="13725"/>
                    <a:pt x="985" y="13741"/>
                    <a:pt x="1019" y="13741"/>
                  </a:cubicBezTo>
                  <a:cubicBezTo>
                    <a:pt x="1068" y="13759"/>
                    <a:pt x="1119" y="13775"/>
                    <a:pt x="1168" y="13808"/>
                  </a:cubicBezTo>
                  <a:cubicBezTo>
                    <a:pt x="1680" y="13997"/>
                    <a:pt x="2343" y="14175"/>
                    <a:pt x="3027" y="14175"/>
                  </a:cubicBezTo>
                  <a:cubicBezTo>
                    <a:pt x="3191" y="14175"/>
                    <a:pt x="3356" y="14164"/>
                    <a:pt x="3520" y="14142"/>
                  </a:cubicBezTo>
                  <a:cubicBezTo>
                    <a:pt x="4288" y="14028"/>
                    <a:pt x="5018" y="13962"/>
                    <a:pt x="5651" y="13962"/>
                  </a:cubicBezTo>
                  <a:cubicBezTo>
                    <a:pt x="6322" y="13962"/>
                    <a:pt x="6885" y="14037"/>
                    <a:pt x="7271" y="14208"/>
                  </a:cubicBezTo>
                  <a:cubicBezTo>
                    <a:pt x="7389" y="14259"/>
                    <a:pt x="7522" y="14308"/>
                    <a:pt x="7671" y="14342"/>
                  </a:cubicBezTo>
                  <a:cubicBezTo>
                    <a:pt x="7861" y="14389"/>
                    <a:pt x="8063" y="14412"/>
                    <a:pt x="8270" y="14412"/>
                  </a:cubicBezTo>
                  <a:cubicBezTo>
                    <a:pt x="9244" y="14412"/>
                    <a:pt x="10334" y="13886"/>
                    <a:pt x="10857" y="12758"/>
                  </a:cubicBezTo>
                  <a:cubicBezTo>
                    <a:pt x="11073" y="12291"/>
                    <a:pt x="11190" y="11725"/>
                    <a:pt x="11173" y="11058"/>
                  </a:cubicBezTo>
                  <a:cubicBezTo>
                    <a:pt x="11090" y="8156"/>
                    <a:pt x="10439" y="7789"/>
                    <a:pt x="10123" y="5771"/>
                  </a:cubicBezTo>
                  <a:cubicBezTo>
                    <a:pt x="9823" y="3754"/>
                    <a:pt x="8638" y="435"/>
                    <a:pt x="7338" y="68"/>
                  </a:cubicBezTo>
                  <a:cubicBezTo>
                    <a:pt x="7182" y="23"/>
                    <a:pt x="7020" y="0"/>
                    <a:pt x="6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245;p46">
              <a:extLst>
                <a:ext uri="{FF2B5EF4-FFF2-40B4-BE49-F238E27FC236}">
                  <a16:creationId xmlns:a16="http://schemas.microsoft.com/office/drawing/2014/main" id="{0A320FC4-47C6-9D1A-9795-2E81F9A351DA}"/>
                </a:ext>
              </a:extLst>
            </p:cNvPr>
            <p:cNvSpPr/>
            <p:nvPr/>
          </p:nvSpPr>
          <p:spPr>
            <a:xfrm>
              <a:off x="3402654" y="1783162"/>
              <a:ext cx="44894" cy="67955"/>
            </a:xfrm>
            <a:custGeom>
              <a:avLst/>
              <a:gdLst/>
              <a:ahLst/>
              <a:cxnLst/>
              <a:rect l="l" t="t" r="r" b="b"/>
              <a:pathLst>
                <a:path w="1318" h="1995" extrusionOk="0">
                  <a:moveTo>
                    <a:pt x="525" y="0"/>
                  </a:moveTo>
                  <a:cubicBezTo>
                    <a:pt x="520" y="0"/>
                    <a:pt x="517" y="0"/>
                    <a:pt x="517" y="0"/>
                  </a:cubicBezTo>
                  <a:lnTo>
                    <a:pt x="550" y="451"/>
                  </a:lnTo>
                  <a:cubicBezTo>
                    <a:pt x="550" y="451"/>
                    <a:pt x="617" y="667"/>
                    <a:pt x="367" y="985"/>
                  </a:cubicBezTo>
                  <a:cubicBezTo>
                    <a:pt x="132" y="1263"/>
                    <a:pt x="1" y="1995"/>
                    <a:pt x="178" y="1995"/>
                  </a:cubicBezTo>
                  <a:cubicBezTo>
                    <a:pt x="202" y="1995"/>
                    <a:pt x="232" y="1982"/>
                    <a:pt x="267" y="1952"/>
                  </a:cubicBezTo>
                  <a:cubicBezTo>
                    <a:pt x="550" y="1685"/>
                    <a:pt x="1317" y="918"/>
                    <a:pt x="1250" y="451"/>
                  </a:cubicBezTo>
                  <a:cubicBezTo>
                    <a:pt x="1204" y="14"/>
                    <a:pt x="602" y="0"/>
                    <a:pt x="52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246;p46">
              <a:extLst>
                <a:ext uri="{FF2B5EF4-FFF2-40B4-BE49-F238E27FC236}">
                  <a16:creationId xmlns:a16="http://schemas.microsoft.com/office/drawing/2014/main" id="{D5A198A2-1224-774B-B495-411D23C4E5BF}"/>
                </a:ext>
              </a:extLst>
            </p:cNvPr>
            <p:cNvSpPr/>
            <p:nvPr/>
          </p:nvSpPr>
          <p:spPr>
            <a:xfrm>
              <a:off x="3415768" y="1833132"/>
              <a:ext cx="44860" cy="68159"/>
            </a:xfrm>
            <a:custGeom>
              <a:avLst/>
              <a:gdLst/>
              <a:ahLst/>
              <a:cxnLst/>
              <a:rect l="l" t="t" r="r" b="b"/>
              <a:pathLst>
                <a:path w="1317" h="2001" extrusionOk="0">
                  <a:moveTo>
                    <a:pt x="499" y="1"/>
                  </a:moveTo>
                  <a:lnTo>
                    <a:pt x="549" y="467"/>
                  </a:lnTo>
                  <a:cubicBezTo>
                    <a:pt x="549" y="467"/>
                    <a:pt x="599" y="685"/>
                    <a:pt x="349" y="1001"/>
                  </a:cubicBezTo>
                  <a:cubicBezTo>
                    <a:pt x="130" y="1278"/>
                    <a:pt x="1" y="2001"/>
                    <a:pt x="161" y="2001"/>
                  </a:cubicBezTo>
                  <a:cubicBezTo>
                    <a:pt x="184" y="2001"/>
                    <a:pt x="213" y="1986"/>
                    <a:pt x="249" y="1952"/>
                  </a:cubicBezTo>
                  <a:cubicBezTo>
                    <a:pt x="532" y="1701"/>
                    <a:pt x="1316" y="918"/>
                    <a:pt x="1250" y="467"/>
                  </a:cubicBezTo>
                  <a:cubicBezTo>
                    <a:pt x="1183" y="1"/>
                    <a:pt x="499" y="1"/>
                    <a:pt x="499"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247;p46">
              <a:extLst>
                <a:ext uri="{FF2B5EF4-FFF2-40B4-BE49-F238E27FC236}">
                  <a16:creationId xmlns:a16="http://schemas.microsoft.com/office/drawing/2014/main" id="{012BD144-F581-9422-015B-F5FC849AD96F}"/>
                </a:ext>
              </a:extLst>
            </p:cNvPr>
            <p:cNvSpPr/>
            <p:nvPr/>
          </p:nvSpPr>
          <p:spPr>
            <a:xfrm>
              <a:off x="3426941" y="1857589"/>
              <a:ext cx="39921" cy="59780"/>
            </a:xfrm>
            <a:custGeom>
              <a:avLst/>
              <a:gdLst/>
              <a:ahLst/>
              <a:cxnLst/>
              <a:rect l="l" t="t" r="r" b="b"/>
              <a:pathLst>
                <a:path w="1172" h="1755" extrusionOk="0">
                  <a:moveTo>
                    <a:pt x="465" y="0"/>
                  </a:moveTo>
                  <a:cubicBezTo>
                    <a:pt x="458" y="0"/>
                    <a:pt x="455" y="0"/>
                    <a:pt x="455" y="0"/>
                  </a:cubicBezTo>
                  <a:lnTo>
                    <a:pt x="488" y="400"/>
                  </a:lnTo>
                  <a:cubicBezTo>
                    <a:pt x="488" y="400"/>
                    <a:pt x="537" y="583"/>
                    <a:pt x="321" y="867"/>
                  </a:cubicBezTo>
                  <a:cubicBezTo>
                    <a:pt x="116" y="1116"/>
                    <a:pt x="0" y="1755"/>
                    <a:pt x="147" y="1755"/>
                  </a:cubicBezTo>
                  <a:cubicBezTo>
                    <a:pt x="167" y="1755"/>
                    <a:pt x="191" y="1743"/>
                    <a:pt x="221" y="1717"/>
                  </a:cubicBezTo>
                  <a:cubicBezTo>
                    <a:pt x="488" y="1484"/>
                    <a:pt x="1171" y="801"/>
                    <a:pt x="1104" y="400"/>
                  </a:cubicBezTo>
                  <a:cubicBezTo>
                    <a:pt x="1059" y="15"/>
                    <a:pt x="544" y="0"/>
                    <a:pt x="46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248;p46">
              <a:extLst>
                <a:ext uri="{FF2B5EF4-FFF2-40B4-BE49-F238E27FC236}">
                  <a16:creationId xmlns:a16="http://schemas.microsoft.com/office/drawing/2014/main" id="{F78A2790-722E-A625-F433-1EC7FB6BFC3B}"/>
                </a:ext>
              </a:extLst>
            </p:cNvPr>
            <p:cNvSpPr/>
            <p:nvPr/>
          </p:nvSpPr>
          <p:spPr>
            <a:xfrm>
              <a:off x="3407865" y="1808130"/>
              <a:ext cx="44792" cy="67989"/>
            </a:xfrm>
            <a:custGeom>
              <a:avLst/>
              <a:gdLst/>
              <a:ahLst/>
              <a:cxnLst/>
              <a:rect l="l" t="t" r="r" b="b"/>
              <a:pathLst>
                <a:path w="1315" h="1996" extrusionOk="0">
                  <a:moveTo>
                    <a:pt x="514" y="1"/>
                  </a:moveTo>
                  <a:lnTo>
                    <a:pt x="548" y="468"/>
                  </a:lnTo>
                  <a:cubicBezTo>
                    <a:pt x="548" y="468"/>
                    <a:pt x="615" y="668"/>
                    <a:pt x="364" y="985"/>
                  </a:cubicBezTo>
                  <a:cubicBezTo>
                    <a:pt x="144" y="1264"/>
                    <a:pt x="1" y="1996"/>
                    <a:pt x="175" y="1996"/>
                  </a:cubicBezTo>
                  <a:cubicBezTo>
                    <a:pt x="199" y="1996"/>
                    <a:pt x="228" y="1982"/>
                    <a:pt x="264" y="1952"/>
                  </a:cubicBezTo>
                  <a:cubicBezTo>
                    <a:pt x="548" y="1702"/>
                    <a:pt x="1315" y="919"/>
                    <a:pt x="1264" y="452"/>
                  </a:cubicBezTo>
                  <a:cubicBezTo>
                    <a:pt x="1197" y="1"/>
                    <a:pt x="515" y="1"/>
                    <a:pt x="514"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249;p46">
              <a:extLst>
                <a:ext uri="{FF2B5EF4-FFF2-40B4-BE49-F238E27FC236}">
                  <a16:creationId xmlns:a16="http://schemas.microsoft.com/office/drawing/2014/main" id="{0AD4886B-7777-A368-297A-870B07EC0161}"/>
                </a:ext>
              </a:extLst>
            </p:cNvPr>
            <p:cNvSpPr/>
            <p:nvPr/>
          </p:nvSpPr>
          <p:spPr>
            <a:xfrm>
              <a:off x="3082836" y="1989890"/>
              <a:ext cx="65400" cy="102290"/>
            </a:xfrm>
            <a:custGeom>
              <a:avLst/>
              <a:gdLst/>
              <a:ahLst/>
              <a:cxnLst/>
              <a:rect l="l" t="t" r="r" b="b"/>
              <a:pathLst>
                <a:path w="1920" h="3003" extrusionOk="0">
                  <a:moveTo>
                    <a:pt x="1252" y="1"/>
                  </a:moveTo>
                  <a:cubicBezTo>
                    <a:pt x="719" y="18"/>
                    <a:pt x="252" y="85"/>
                    <a:pt x="1" y="334"/>
                  </a:cubicBezTo>
                  <a:cubicBezTo>
                    <a:pt x="1" y="334"/>
                    <a:pt x="601" y="2253"/>
                    <a:pt x="185" y="2553"/>
                  </a:cubicBezTo>
                  <a:cubicBezTo>
                    <a:pt x="185" y="2553"/>
                    <a:pt x="568" y="2753"/>
                    <a:pt x="1019" y="2935"/>
                  </a:cubicBezTo>
                  <a:cubicBezTo>
                    <a:pt x="768" y="2753"/>
                    <a:pt x="435" y="2602"/>
                    <a:pt x="285" y="2519"/>
                  </a:cubicBezTo>
                  <a:cubicBezTo>
                    <a:pt x="552" y="1868"/>
                    <a:pt x="185" y="634"/>
                    <a:pt x="85" y="352"/>
                  </a:cubicBezTo>
                  <a:cubicBezTo>
                    <a:pt x="435" y="134"/>
                    <a:pt x="985" y="101"/>
                    <a:pt x="1135" y="85"/>
                  </a:cubicBezTo>
                  <a:lnTo>
                    <a:pt x="1135" y="85"/>
                  </a:lnTo>
                  <a:cubicBezTo>
                    <a:pt x="1268" y="352"/>
                    <a:pt x="1919" y="1802"/>
                    <a:pt x="1019" y="2935"/>
                  </a:cubicBezTo>
                  <a:cubicBezTo>
                    <a:pt x="1068" y="2953"/>
                    <a:pt x="1119" y="2969"/>
                    <a:pt x="1168" y="3002"/>
                  </a:cubicBezTo>
                  <a:cubicBezTo>
                    <a:pt x="1568" y="2469"/>
                    <a:pt x="1719" y="1786"/>
                    <a:pt x="1586" y="1035"/>
                  </a:cubicBezTo>
                  <a:cubicBezTo>
                    <a:pt x="1502" y="485"/>
                    <a:pt x="1302" y="85"/>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250;p46">
              <a:extLst>
                <a:ext uri="{FF2B5EF4-FFF2-40B4-BE49-F238E27FC236}">
                  <a16:creationId xmlns:a16="http://schemas.microsoft.com/office/drawing/2014/main" id="{41E1DEEB-8C43-E219-A1C4-79C58903772E}"/>
                </a:ext>
              </a:extLst>
            </p:cNvPr>
            <p:cNvSpPr/>
            <p:nvPr/>
          </p:nvSpPr>
          <p:spPr>
            <a:xfrm>
              <a:off x="3076636" y="1999973"/>
              <a:ext cx="54534" cy="15771"/>
            </a:xfrm>
            <a:custGeom>
              <a:avLst/>
              <a:gdLst/>
              <a:ahLst/>
              <a:cxnLst/>
              <a:rect l="l" t="t" r="r" b="b"/>
              <a:pathLst>
                <a:path w="1601" h="463" extrusionOk="0">
                  <a:moveTo>
                    <a:pt x="1404" y="0"/>
                  </a:moveTo>
                  <a:cubicBezTo>
                    <a:pt x="781" y="0"/>
                    <a:pt x="81" y="306"/>
                    <a:pt x="50" y="322"/>
                  </a:cubicBezTo>
                  <a:cubicBezTo>
                    <a:pt x="16" y="338"/>
                    <a:pt x="0" y="389"/>
                    <a:pt x="16" y="422"/>
                  </a:cubicBezTo>
                  <a:cubicBezTo>
                    <a:pt x="29" y="447"/>
                    <a:pt x="41" y="462"/>
                    <a:pt x="60" y="462"/>
                  </a:cubicBezTo>
                  <a:cubicBezTo>
                    <a:pt x="66" y="462"/>
                    <a:pt x="74" y="460"/>
                    <a:pt x="83" y="456"/>
                  </a:cubicBezTo>
                  <a:lnTo>
                    <a:pt x="116" y="456"/>
                  </a:lnTo>
                  <a:cubicBezTo>
                    <a:pt x="116" y="456"/>
                    <a:pt x="799" y="151"/>
                    <a:pt x="1390" y="151"/>
                  </a:cubicBezTo>
                  <a:cubicBezTo>
                    <a:pt x="1433" y="151"/>
                    <a:pt x="1475" y="152"/>
                    <a:pt x="1517" y="156"/>
                  </a:cubicBezTo>
                  <a:cubicBezTo>
                    <a:pt x="1550" y="156"/>
                    <a:pt x="1601" y="138"/>
                    <a:pt x="1601" y="89"/>
                  </a:cubicBezTo>
                  <a:cubicBezTo>
                    <a:pt x="1601" y="56"/>
                    <a:pt x="1568" y="5"/>
                    <a:pt x="1534" y="5"/>
                  </a:cubicBezTo>
                  <a:cubicBezTo>
                    <a:pt x="1491" y="2"/>
                    <a:pt x="1448" y="0"/>
                    <a:pt x="1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251;p46">
              <a:extLst>
                <a:ext uri="{FF2B5EF4-FFF2-40B4-BE49-F238E27FC236}">
                  <a16:creationId xmlns:a16="http://schemas.microsoft.com/office/drawing/2014/main" id="{00086AD8-F879-FDBC-5500-A2361757CB35}"/>
                </a:ext>
              </a:extLst>
            </p:cNvPr>
            <p:cNvSpPr/>
            <p:nvPr/>
          </p:nvSpPr>
          <p:spPr>
            <a:xfrm>
              <a:off x="3074899" y="2022318"/>
              <a:ext cx="60836" cy="12637"/>
            </a:xfrm>
            <a:custGeom>
              <a:avLst/>
              <a:gdLst/>
              <a:ahLst/>
              <a:cxnLst/>
              <a:rect l="l" t="t" r="r" b="b"/>
              <a:pathLst>
                <a:path w="1786" h="371" extrusionOk="0">
                  <a:moveTo>
                    <a:pt x="1507" y="1"/>
                  </a:moveTo>
                  <a:cubicBezTo>
                    <a:pt x="968" y="1"/>
                    <a:pt x="111" y="218"/>
                    <a:pt x="67" y="233"/>
                  </a:cubicBezTo>
                  <a:cubicBezTo>
                    <a:pt x="34" y="233"/>
                    <a:pt x="1" y="283"/>
                    <a:pt x="18" y="316"/>
                  </a:cubicBezTo>
                  <a:cubicBezTo>
                    <a:pt x="31" y="343"/>
                    <a:pt x="56" y="371"/>
                    <a:pt x="83" y="371"/>
                  </a:cubicBezTo>
                  <a:cubicBezTo>
                    <a:pt x="89" y="371"/>
                    <a:pt x="95" y="370"/>
                    <a:pt x="101" y="367"/>
                  </a:cubicBezTo>
                  <a:cubicBezTo>
                    <a:pt x="116" y="367"/>
                    <a:pt x="965" y="151"/>
                    <a:pt x="1482" y="151"/>
                  </a:cubicBezTo>
                  <a:cubicBezTo>
                    <a:pt x="1558" y="151"/>
                    <a:pt x="1627" y="156"/>
                    <a:pt x="1685" y="167"/>
                  </a:cubicBezTo>
                  <a:cubicBezTo>
                    <a:pt x="1735" y="167"/>
                    <a:pt x="1768" y="149"/>
                    <a:pt x="1785" y="100"/>
                  </a:cubicBezTo>
                  <a:cubicBezTo>
                    <a:pt x="1785" y="67"/>
                    <a:pt x="1768" y="33"/>
                    <a:pt x="1719" y="16"/>
                  </a:cubicBezTo>
                  <a:cubicBezTo>
                    <a:pt x="1657" y="5"/>
                    <a:pt x="1585"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252;p46">
              <a:extLst>
                <a:ext uri="{FF2B5EF4-FFF2-40B4-BE49-F238E27FC236}">
                  <a16:creationId xmlns:a16="http://schemas.microsoft.com/office/drawing/2014/main" id="{A26BF306-3E1D-8D53-A2A7-6CE3937AFD6A}"/>
                </a:ext>
              </a:extLst>
            </p:cNvPr>
            <p:cNvSpPr/>
            <p:nvPr/>
          </p:nvSpPr>
          <p:spPr>
            <a:xfrm>
              <a:off x="3081711" y="2043471"/>
              <a:ext cx="56305" cy="8379"/>
            </a:xfrm>
            <a:custGeom>
              <a:avLst/>
              <a:gdLst/>
              <a:ahLst/>
              <a:cxnLst/>
              <a:rect l="l" t="t" r="r" b="b"/>
              <a:pathLst>
                <a:path w="1653" h="246" extrusionOk="0">
                  <a:moveTo>
                    <a:pt x="819" y="1"/>
                  </a:moveTo>
                  <a:cubicBezTo>
                    <a:pt x="425" y="1"/>
                    <a:pt x="88" y="62"/>
                    <a:pt x="67" y="62"/>
                  </a:cubicBezTo>
                  <a:cubicBezTo>
                    <a:pt x="18" y="79"/>
                    <a:pt x="1" y="113"/>
                    <a:pt x="1" y="162"/>
                  </a:cubicBezTo>
                  <a:cubicBezTo>
                    <a:pt x="18" y="195"/>
                    <a:pt x="51" y="213"/>
                    <a:pt x="85" y="213"/>
                  </a:cubicBezTo>
                  <a:cubicBezTo>
                    <a:pt x="95" y="213"/>
                    <a:pt x="444" y="147"/>
                    <a:pt x="839" y="147"/>
                  </a:cubicBezTo>
                  <a:cubicBezTo>
                    <a:pt x="1075" y="147"/>
                    <a:pt x="1329" y="171"/>
                    <a:pt x="1535" y="246"/>
                  </a:cubicBezTo>
                  <a:lnTo>
                    <a:pt x="1568" y="246"/>
                  </a:lnTo>
                  <a:cubicBezTo>
                    <a:pt x="1601" y="246"/>
                    <a:pt x="1619" y="229"/>
                    <a:pt x="1635" y="195"/>
                  </a:cubicBezTo>
                  <a:cubicBezTo>
                    <a:pt x="1652" y="162"/>
                    <a:pt x="1635" y="129"/>
                    <a:pt x="1585" y="113"/>
                  </a:cubicBezTo>
                  <a:cubicBezTo>
                    <a:pt x="1355" y="27"/>
                    <a:pt x="1075"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253;p46">
              <a:extLst>
                <a:ext uri="{FF2B5EF4-FFF2-40B4-BE49-F238E27FC236}">
                  <a16:creationId xmlns:a16="http://schemas.microsoft.com/office/drawing/2014/main" id="{67186643-677D-C42C-8EFC-EACEDB2EA2DE}"/>
                </a:ext>
              </a:extLst>
            </p:cNvPr>
            <p:cNvSpPr/>
            <p:nvPr/>
          </p:nvSpPr>
          <p:spPr>
            <a:xfrm>
              <a:off x="3080587" y="2059208"/>
              <a:ext cx="52286" cy="17065"/>
            </a:xfrm>
            <a:custGeom>
              <a:avLst/>
              <a:gdLst/>
              <a:ahLst/>
              <a:cxnLst/>
              <a:rect l="l" t="t" r="r" b="b"/>
              <a:pathLst>
                <a:path w="1535" h="501" extrusionOk="0">
                  <a:moveTo>
                    <a:pt x="84" y="0"/>
                  </a:moveTo>
                  <a:cubicBezTo>
                    <a:pt x="51" y="0"/>
                    <a:pt x="18" y="33"/>
                    <a:pt x="0" y="67"/>
                  </a:cubicBezTo>
                  <a:cubicBezTo>
                    <a:pt x="0" y="100"/>
                    <a:pt x="34" y="151"/>
                    <a:pt x="67" y="151"/>
                  </a:cubicBezTo>
                  <a:cubicBezTo>
                    <a:pt x="84" y="151"/>
                    <a:pt x="934" y="284"/>
                    <a:pt x="1418" y="500"/>
                  </a:cubicBezTo>
                  <a:lnTo>
                    <a:pt x="1452" y="500"/>
                  </a:lnTo>
                  <a:cubicBezTo>
                    <a:pt x="1485" y="500"/>
                    <a:pt x="1501" y="484"/>
                    <a:pt x="1518" y="467"/>
                  </a:cubicBezTo>
                  <a:cubicBezTo>
                    <a:pt x="1534" y="418"/>
                    <a:pt x="1518" y="384"/>
                    <a:pt x="1485" y="367"/>
                  </a:cubicBezTo>
                  <a:cubicBezTo>
                    <a:pt x="985" y="133"/>
                    <a:pt x="134"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254;p46">
              <a:extLst>
                <a:ext uri="{FF2B5EF4-FFF2-40B4-BE49-F238E27FC236}">
                  <a16:creationId xmlns:a16="http://schemas.microsoft.com/office/drawing/2014/main" id="{854A66F2-CA93-F071-6729-FB7EA6DF8384}"/>
                </a:ext>
              </a:extLst>
            </p:cNvPr>
            <p:cNvSpPr/>
            <p:nvPr/>
          </p:nvSpPr>
          <p:spPr>
            <a:xfrm>
              <a:off x="3244158" y="1714287"/>
              <a:ext cx="67069" cy="236462"/>
            </a:xfrm>
            <a:custGeom>
              <a:avLst/>
              <a:gdLst/>
              <a:ahLst/>
              <a:cxnLst/>
              <a:rect l="l" t="t" r="r" b="b"/>
              <a:pathLst>
                <a:path w="1969" h="6942" extrusionOk="0">
                  <a:moveTo>
                    <a:pt x="191" y="1"/>
                  </a:moveTo>
                  <a:cubicBezTo>
                    <a:pt x="155" y="1"/>
                    <a:pt x="131" y="28"/>
                    <a:pt x="118" y="55"/>
                  </a:cubicBezTo>
                  <a:cubicBezTo>
                    <a:pt x="1" y="588"/>
                    <a:pt x="351" y="1673"/>
                    <a:pt x="852" y="2289"/>
                  </a:cubicBezTo>
                  <a:cubicBezTo>
                    <a:pt x="1252" y="2756"/>
                    <a:pt x="1285" y="3423"/>
                    <a:pt x="1335" y="4257"/>
                  </a:cubicBezTo>
                  <a:cubicBezTo>
                    <a:pt x="1352" y="4407"/>
                    <a:pt x="1352" y="4574"/>
                    <a:pt x="1368" y="4724"/>
                  </a:cubicBezTo>
                  <a:cubicBezTo>
                    <a:pt x="1435" y="5775"/>
                    <a:pt x="1819" y="6891"/>
                    <a:pt x="1819" y="6891"/>
                  </a:cubicBezTo>
                  <a:cubicBezTo>
                    <a:pt x="1835" y="6925"/>
                    <a:pt x="1868" y="6942"/>
                    <a:pt x="1901" y="6942"/>
                  </a:cubicBezTo>
                  <a:lnTo>
                    <a:pt x="1919" y="6942"/>
                  </a:lnTo>
                  <a:cubicBezTo>
                    <a:pt x="1952" y="6925"/>
                    <a:pt x="1968" y="6891"/>
                    <a:pt x="1952" y="6842"/>
                  </a:cubicBezTo>
                  <a:cubicBezTo>
                    <a:pt x="1952" y="6842"/>
                    <a:pt x="1585" y="5741"/>
                    <a:pt x="1519" y="4724"/>
                  </a:cubicBezTo>
                  <a:cubicBezTo>
                    <a:pt x="1501" y="4557"/>
                    <a:pt x="1501" y="4407"/>
                    <a:pt x="1485" y="4257"/>
                  </a:cubicBezTo>
                  <a:cubicBezTo>
                    <a:pt x="1435" y="3423"/>
                    <a:pt x="1401" y="2707"/>
                    <a:pt x="968" y="2189"/>
                  </a:cubicBezTo>
                  <a:cubicBezTo>
                    <a:pt x="501" y="1606"/>
                    <a:pt x="151" y="572"/>
                    <a:pt x="267" y="88"/>
                  </a:cubicBezTo>
                  <a:cubicBezTo>
                    <a:pt x="285" y="55"/>
                    <a:pt x="251" y="5"/>
                    <a:pt x="218" y="5"/>
                  </a:cubicBezTo>
                  <a:cubicBezTo>
                    <a:pt x="208" y="2"/>
                    <a:pt x="199"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255;p46">
              <a:extLst>
                <a:ext uri="{FF2B5EF4-FFF2-40B4-BE49-F238E27FC236}">
                  <a16:creationId xmlns:a16="http://schemas.microsoft.com/office/drawing/2014/main" id="{EA9F21B1-926A-A2B6-2146-676C9A74FE2F}"/>
                </a:ext>
              </a:extLst>
            </p:cNvPr>
            <p:cNvSpPr/>
            <p:nvPr/>
          </p:nvSpPr>
          <p:spPr>
            <a:xfrm>
              <a:off x="3245282" y="1783128"/>
              <a:ext cx="36992" cy="16554"/>
            </a:xfrm>
            <a:custGeom>
              <a:avLst/>
              <a:gdLst/>
              <a:ahLst/>
              <a:cxnLst/>
              <a:rect l="l" t="t" r="r" b="b"/>
              <a:pathLst>
                <a:path w="1086" h="486" extrusionOk="0">
                  <a:moveTo>
                    <a:pt x="80" y="0"/>
                  </a:moveTo>
                  <a:cubicBezTo>
                    <a:pt x="59" y="0"/>
                    <a:pt x="39" y="14"/>
                    <a:pt x="18" y="35"/>
                  </a:cubicBezTo>
                  <a:cubicBezTo>
                    <a:pt x="1" y="68"/>
                    <a:pt x="18" y="119"/>
                    <a:pt x="52" y="135"/>
                  </a:cubicBezTo>
                  <a:cubicBezTo>
                    <a:pt x="68" y="152"/>
                    <a:pt x="619" y="485"/>
                    <a:pt x="1019" y="485"/>
                  </a:cubicBezTo>
                  <a:cubicBezTo>
                    <a:pt x="1052" y="485"/>
                    <a:pt x="1085" y="452"/>
                    <a:pt x="1085" y="401"/>
                  </a:cubicBezTo>
                  <a:cubicBezTo>
                    <a:pt x="1085" y="368"/>
                    <a:pt x="1052" y="335"/>
                    <a:pt x="1019" y="335"/>
                  </a:cubicBezTo>
                  <a:cubicBezTo>
                    <a:pt x="652" y="335"/>
                    <a:pt x="134" y="19"/>
                    <a:pt x="118" y="19"/>
                  </a:cubicBezTo>
                  <a:cubicBezTo>
                    <a:pt x="105" y="6"/>
                    <a:pt x="9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256;p46">
              <a:extLst>
                <a:ext uri="{FF2B5EF4-FFF2-40B4-BE49-F238E27FC236}">
                  <a16:creationId xmlns:a16="http://schemas.microsoft.com/office/drawing/2014/main" id="{3EF17B00-6319-45B7-F853-99FD311E2BB5}"/>
                </a:ext>
              </a:extLst>
            </p:cNvPr>
            <p:cNvSpPr/>
            <p:nvPr/>
          </p:nvSpPr>
          <p:spPr>
            <a:xfrm>
              <a:off x="3166358" y="2095383"/>
              <a:ext cx="176648" cy="16112"/>
            </a:xfrm>
            <a:custGeom>
              <a:avLst/>
              <a:gdLst/>
              <a:ahLst/>
              <a:cxnLst/>
              <a:rect l="l" t="t" r="r" b="b"/>
              <a:pathLst>
                <a:path w="5186" h="473" extrusionOk="0">
                  <a:moveTo>
                    <a:pt x="3081" y="1"/>
                  </a:moveTo>
                  <a:cubicBezTo>
                    <a:pt x="2429" y="1"/>
                    <a:pt x="1742" y="70"/>
                    <a:pt x="1001" y="139"/>
                  </a:cubicBezTo>
                  <a:cubicBezTo>
                    <a:pt x="851" y="156"/>
                    <a:pt x="701" y="172"/>
                    <a:pt x="534" y="189"/>
                  </a:cubicBezTo>
                  <a:cubicBezTo>
                    <a:pt x="405" y="201"/>
                    <a:pt x="276" y="213"/>
                    <a:pt x="152" y="213"/>
                  </a:cubicBezTo>
                  <a:cubicBezTo>
                    <a:pt x="101" y="213"/>
                    <a:pt x="50" y="210"/>
                    <a:pt x="1" y="205"/>
                  </a:cubicBezTo>
                  <a:lnTo>
                    <a:pt x="1" y="356"/>
                  </a:lnTo>
                  <a:cubicBezTo>
                    <a:pt x="168" y="356"/>
                    <a:pt x="350" y="356"/>
                    <a:pt x="550" y="339"/>
                  </a:cubicBezTo>
                  <a:cubicBezTo>
                    <a:pt x="717" y="323"/>
                    <a:pt x="868" y="305"/>
                    <a:pt x="1017" y="289"/>
                  </a:cubicBezTo>
                  <a:cubicBezTo>
                    <a:pt x="1763" y="219"/>
                    <a:pt x="2452" y="149"/>
                    <a:pt x="3106" y="149"/>
                  </a:cubicBezTo>
                  <a:cubicBezTo>
                    <a:pt x="3696" y="149"/>
                    <a:pt x="4257" y="206"/>
                    <a:pt x="4803" y="372"/>
                  </a:cubicBezTo>
                  <a:cubicBezTo>
                    <a:pt x="4903" y="405"/>
                    <a:pt x="5019" y="439"/>
                    <a:pt x="5119" y="472"/>
                  </a:cubicBezTo>
                  <a:lnTo>
                    <a:pt x="5170" y="472"/>
                  </a:lnTo>
                  <a:lnTo>
                    <a:pt x="5186" y="323"/>
                  </a:lnTo>
                  <a:cubicBezTo>
                    <a:pt x="5153" y="323"/>
                    <a:pt x="5119" y="323"/>
                    <a:pt x="5103" y="305"/>
                  </a:cubicBezTo>
                  <a:cubicBezTo>
                    <a:pt x="5019" y="289"/>
                    <a:pt x="4919" y="256"/>
                    <a:pt x="4836" y="239"/>
                  </a:cubicBezTo>
                  <a:cubicBezTo>
                    <a:pt x="4272" y="61"/>
                    <a:pt x="3692" y="1"/>
                    <a:pt x="3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257;p46">
              <a:extLst>
                <a:ext uri="{FF2B5EF4-FFF2-40B4-BE49-F238E27FC236}">
                  <a16:creationId xmlns:a16="http://schemas.microsoft.com/office/drawing/2014/main" id="{7BCE6072-8674-56B7-B183-F105E7D0A0FA}"/>
                </a:ext>
              </a:extLst>
            </p:cNvPr>
            <p:cNvSpPr/>
            <p:nvPr/>
          </p:nvSpPr>
          <p:spPr>
            <a:xfrm>
              <a:off x="2885781" y="1953681"/>
              <a:ext cx="222701" cy="137238"/>
            </a:xfrm>
            <a:custGeom>
              <a:avLst/>
              <a:gdLst/>
              <a:ahLst/>
              <a:cxnLst/>
              <a:rect l="l" t="t" r="r" b="b"/>
              <a:pathLst>
                <a:path w="6538" h="4029" extrusionOk="0">
                  <a:moveTo>
                    <a:pt x="3014" y="1"/>
                  </a:moveTo>
                  <a:cubicBezTo>
                    <a:pt x="2749" y="1"/>
                    <a:pt x="2710" y="490"/>
                    <a:pt x="3135" y="797"/>
                  </a:cubicBezTo>
                  <a:cubicBezTo>
                    <a:pt x="3636" y="1148"/>
                    <a:pt x="3969" y="1364"/>
                    <a:pt x="3969" y="1364"/>
                  </a:cubicBezTo>
                  <a:cubicBezTo>
                    <a:pt x="3969" y="1364"/>
                    <a:pt x="2651" y="964"/>
                    <a:pt x="2051" y="830"/>
                  </a:cubicBezTo>
                  <a:cubicBezTo>
                    <a:pt x="1581" y="729"/>
                    <a:pt x="994" y="530"/>
                    <a:pt x="676" y="530"/>
                  </a:cubicBezTo>
                  <a:cubicBezTo>
                    <a:pt x="576" y="530"/>
                    <a:pt x="503" y="549"/>
                    <a:pt x="467" y="597"/>
                  </a:cubicBezTo>
                  <a:cubicBezTo>
                    <a:pt x="301" y="814"/>
                    <a:pt x="868" y="1281"/>
                    <a:pt x="2551" y="1697"/>
                  </a:cubicBezTo>
                  <a:cubicBezTo>
                    <a:pt x="2551" y="1697"/>
                    <a:pt x="1197" y="1582"/>
                    <a:pt x="581" y="1582"/>
                  </a:cubicBezTo>
                  <a:cubicBezTo>
                    <a:pt x="458" y="1582"/>
                    <a:pt x="364" y="1586"/>
                    <a:pt x="317" y="1597"/>
                  </a:cubicBezTo>
                  <a:cubicBezTo>
                    <a:pt x="17" y="1664"/>
                    <a:pt x="1" y="1964"/>
                    <a:pt x="868" y="2164"/>
                  </a:cubicBezTo>
                  <a:cubicBezTo>
                    <a:pt x="1652" y="2357"/>
                    <a:pt x="2423" y="2484"/>
                    <a:pt x="2586" y="2510"/>
                  </a:cubicBezTo>
                  <a:lnTo>
                    <a:pt x="2586" y="2510"/>
                  </a:lnTo>
                  <a:cubicBezTo>
                    <a:pt x="2564" y="2507"/>
                    <a:pt x="2531" y="2504"/>
                    <a:pt x="2492" y="2504"/>
                  </a:cubicBezTo>
                  <a:cubicBezTo>
                    <a:pt x="2359" y="2504"/>
                    <a:pt x="2152" y="2539"/>
                    <a:pt x="2035" y="2731"/>
                  </a:cubicBezTo>
                  <a:cubicBezTo>
                    <a:pt x="1868" y="3031"/>
                    <a:pt x="2435" y="3249"/>
                    <a:pt x="2435" y="3249"/>
                  </a:cubicBezTo>
                  <a:cubicBezTo>
                    <a:pt x="2435" y="3249"/>
                    <a:pt x="1951" y="3698"/>
                    <a:pt x="2769" y="3932"/>
                  </a:cubicBezTo>
                  <a:cubicBezTo>
                    <a:pt x="3016" y="3998"/>
                    <a:pt x="3381" y="4028"/>
                    <a:pt x="3781" y="4028"/>
                  </a:cubicBezTo>
                  <a:cubicBezTo>
                    <a:pt x="4703" y="4028"/>
                    <a:pt x="5812" y="3866"/>
                    <a:pt x="6103" y="3598"/>
                  </a:cubicBezTo>
                  <a:cubicBezTo>
                    <a:pt x="6537" y="3215"/>
                    <a:pt x="6270" y="1615"/>
                    <a:pt x="6270" y="1615"/>
                  </a:cubicBezTo>
                  <a:cubicBezTo>
                    <a:pt x="6270" y="1615"/>
                    <a:pt x="6119" y="964"/>
                    <a:pt x="5586" y="797"/>
                  </a:cubicBezTo>
                  <a:cubicBezTo>
                    <a:pt x="5052" y="614"/>
                    <a:pt x="3485" y="197"/>
                    <a:pt x="3135" y="30"/>
                  </a:cubicBezTo>
                  <a:cubicBezTo>
                    <a:pt x="3091" y="10"/>
                    <a:pt x="3051" y="1"/>
                    <a:pt x="3014"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258;p46">
              <a:extLst>
                <a:ext uri="{FF2B5EF4-FFF2-40B4-BE49-F238E27FC236}">
                  <a16:creationId xmlns:a16="http://schemas.microsoft.com/office/drawing/2014/main" id="{C88E3573-5968-FA3D-1351-F4F5595214DB}"/>
                </a:ext>
              </a:extLst>
            </p:cNvPr>
            <p:cNvSpPr/>
            <p:nvPr/>
          </p:nvSpPr>
          <p:spPr>
            <a:xfrm>
              <a:off x="3306085" y="1947720"/>
              <a:ext cx="75006" cy="45610"/>
            </a:xfrm>
            <a:custGeom>
              <a:avLst/>
              <a:gdLst/>
              <a:ahLst/>
              <a:cxnLst/>
              <a:rect l="l" t="t" r="r" b="b"/>
              <a:pathLst>
                <a:path w="2202" h="1339" extrusionOk="0">
                  <a:moveTo>
                    <a:pt x="75" y="1"/>
                  </a:moveTo>
                  <a:cubicBezTo>
                    <a:pt x="39" y="1"/>
                    <a:pt x="14" y="28"/>
                    <a:pt x="1" y="56"/>
                  </a:cubicBezTo>
                  <a:cubicBezTo>
                    <a:pt x="1" y="89"/>
                    <a:pt x="17" y="138"/>
                    <a:pt x="50" y="138"/>
                  </a:cubicBezTo>
                  <a:cubicBezTo>
                    <a:pt x="67" y="156"/>
                    <a:pt x="1551" y="538"/>
                    <a:pt x="2051" y="1305"/>
                  </a:cubicBezTo>
                  <a:cubicBezTo>
                    <a:pt x="2068" y="1323"/>
                    <a:pt x="2102" y="1339"/>
                    <a:pt x="2118" y="1339"/>
                  </a:cubicBezTo>
                  <a:cubicBezTo>
                    <a:pt x="2135" y="1339"/>
                    <a:pt x="2151" y="1323"/>
                    <a:pt x="2168" y="1323"/>
                  </a:cubicBezTo>
                  <a:cubicBezTo>
                    <a:pt x="2202" y="1305"/>
                    <a:pt x="2202" y="1256"/>
                    <a:pt x="2184" y="1223"/>
                  </a:cubicBezTo>
                  <a:cubicBezTo>
                    <a:pt x="1635" y="405"/>
                    <a:pt x="150" y="22"/>
                    <a:pt x="101" y="5"/>
                  </a:cubicBezTo>
                  <a:cubicBezTo>
                    <a:pt x="92" y="2"/>
                    <a:pt x="83"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259;p46">
              <a:extLst>
                <a:ext uri="{FF2B5EF4-FFF2-40B4-BE49-F238E27FC236}">
                  <a16:creationId xmlns:a16="http://schemas.microsoft.com/office/drawing/2014/main" id="{E70CD302-A2F3-15DD-243A-49297D7E9C04}"/>
                </a:ext>
              </a:extLst>
            </p:cNvPr>
            <p:cNvSpPr/>
            <p:nvPr/>
          </p:nvSpPr>
          <p:spPr>
            <a:xfrm>
              <a:off x="3320868" y="1946528"/>
              <a:ext cx="48267" cy="11036"/>
            </a:xfrm>
            <a:custGeom>
              <a:avLst/>
              <a:gdLst/>
              <a:ahLst/>
              <a:cxnLst/>
              <a:rect l="l" t="t" r="r" b="b"/>
              <a:pathLst>
                <a:path w="1417" h="324" extrusionOk="0">
                  <a:moveTo>
                    <a:pt x="1201" y="0"/>
                  </a:moveTo>
                  <a:cubicBezTo>
                    <a:pt x="931" y="0"/>
                    <a:pt x="323" y="35"/>
                    <a:pt x="50" y="191"/>
                  </a:cubicBezTo>
                  <a:cubicBezTo>
                    <a:pt x="0" y="207"/>
                    <a:pt x="0" y="240"/>
                    <a:pt x="16" y="291"/>
                  </a:cubicBezTo>
                  <a:cubicBezTo>
                    <a:pt x="16" y="307"/>
                    <a:pt x="50" y="324"/>
                    <a:pt x="83" y="324"/>
                  </a:cubicBezTo>
                  <a:cubicBezTo>
                    <a:pt x="100" y="324"/>
                    <a:pt x="100" y="324"/>
                    <a:pt x="116" y="307"/>
                  </a:cubicBezTo>
                  <a:cubicBezTo>
                    <a:pt x="434" y="140"/>
                    <a:pt x="1334" y="140"/>
                    <a:pt x="1334" y="140"/>
                  </a:cubicBezTo>
                  <a:cubicBezTo>
                    <a:pt x="1384" y="140"/>
                    <a:pt x="1417" y="107"/>
                    <a:pt x="1417" y="73"/>
                  </a:cubicBezTo>
                  <a:cubicBezTo>
                    <a:pt x="1417" y="40"/>
                    <a:pt x="1384" y="7"/>
                    <a:pt x="1334" y="7"/>
                  </a:cubicBezTo>
                  <a:cubicBezTo>
                    <a:pt x="1327" y="3"/>
                    <a:pt x="1277"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8" name="Picture 367">
            <a:extLst>
              <a:ext uri="{FF2B5EF4-FFF2-40B4-BE49-F238E27FC236}">
                <a16:creationId xmlns:a16="http://schemas.microsoft.com/office/drawing/2014/main" id="{19DC19D8-7C4F-9D7F-ACEC-F1C17F001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07878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C3323C-90EF-460A-89D8-0C26A4A29AD7}">
  <ds:schemaRefs>
    <ds:schemaRef ds:uri="http://schemas.microsoft.com/sharepoint/v3/contenttype/forms"/>
  </ds:schemaRefs>
</ds:datastoreItem>
</file>

<file path=customXml/itemProps2.xml><?xml version="1.0" encoding="utf-8"?>
<ds:datastoreItem xmlns:ds="http://schemas.openxmlformats.org/officeDocument/2006/customXml" ds:itemID="{933C9422-2708-496A-872C-DAD23FA682EC}">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79C2D18D-B422-4586-9322-25C2ABB9C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Quotable</Template>
  <TotalTime>239</TotalTime>
  <Words>1632</Words>
  <Application>Microsoft Office PowerPoint</Application>
  <PresentationFormat>On-screen Show (16:9)</PresentationFormat>
  <Paragraphs>148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Courier New</vt:lpstr>
      <vt:lpstr>Symbol</vt:lpstr>
      <vt:lpstr>Office Theme</vt:lpstr>
      <vt:lpstr>Grade 8</vt:lpstr>
      <vt:lpstr>By the end of this lesson, you should be able to:</vt:lpstr>
      <vt:lpstr>What is violence?</vt:lpstr>
      <vt:lpstr>Forms of violence</vt:lpstr>
      <vt:lpstr>What is GBV?</vt:lpstr>
      <vt:lpstr>Watch:  What is GBV? bit.ly/4dDpT3m (1 min 34 sec of 1 min 59 sec)</vt:lpstr>
      <vt:lpstr>Who can experience GBV?</vt:lpstr>
      <vt:lpstr>Why does GBV happen?</vt:lpstr>
      <vt:lpstr>Impact of GBV and rape</vt:lpstr>
      <vt:lpstr>Emotional impact of GBV &amp; rape</vt:lpstr>
      <vt:lpstr>Health impact of GBV &amp; rape</vt:lpstr>
      <vt:lpstr>Social impact of GBV &amp; rape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Botes</cp:lastModifiedBy>
  <cp:revision>2</cp:revision>
  <dcterms:modified xsi:type="dcterms:W3CDTF">2026-05-28T05:26:59Z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