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26" r:id="rId4"/>
  </p:sldMasterIdLst>
  <p:notesMasterIdLst>
    <p:notesMasterId r:id="rId15"/>
  </p:notesMasterIdLst>
  <p:sldIdLst>
    <p:sldId id="284" r:id="rId5"/>
    <p:sldId id="285" r:id="rId6"/>
    <p:sldId id="286" r:id="rId7"/>
    <p:sldId id="287" r:id="rId8"/>
    <p:sldId id="288" r:id="rId9"/>
    <p:sldId id="289" r:id="rId10"/>
    <p:sldId id="290" r:id="rId11"/>
    <p:sldId id="291" r:id="rId12"/>
    <p:sldId id="292" r:id="rId13"/>
    <p:sldId id="294"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BC0BE-7ADB-43C1-B6E8-4EA2E807B501}" v="52" dt="2026-05-27T08:42:03.253"/>
  </p1510:revLst>
</p1510:revInfo>
</file>

<file path=ppt/tableStyles.xml><?xml version="1.0" encoding="utf-8"?>
<a:tblStyleLst xmlns:a="http://schemas.openxmlformats.org/drawingml/2006/main" def="{A9603935-DBEA-46C8-B59D-011B1A42A39D}">
  <a:tblStyle styleId="{A9603935-DBEA-46C8-B59D-011B1A42A3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69" autoAdjust="0"/>
  </p:normalViewPr>
  <p:slideViewPr>
    <p:cSldViewPr snapToGrid="0">
      <p:cViewPr varScale="1">
        <p:scale>
          <a:sx n="75" d="100"/>
          <a:sy n="75" d="100"/>
        </p:scale>
        <p:origin x="159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redo custSel addSld delSld modSld delMainMaster">
      <pc:chgData name="Megan Botes" userId="70568131-745a-489b-b4fe-9e78c579dd6d" providerId="ADAL" clId="{E3DEF142-CC7A-44CA-B5B4-48BABF1A3E75}" dt="2026-05-27T08:42:06.036" v="204" actId="20577"/>
      <pc:docMkLst>
        <pc:docMk/>
      </pc:docMkLst>
      <pc:sldChg chg="del">
        <pc:chgData name="Megan Botes" userId="70568131-745a-489b-b4fe-9e78c579dd6d" providerId="ADAL" clId="{E3DEF142-CC7A-44CA-B5B4-48BABF1A3E75}" dt="2026-05-27T08:23:23.984" v="3" actId="47"/>
        <pc:sldMkLst>
          <pc:docMk/>
          <pc:sldMk cId="0" sldId="256"/>
        </pc:sldMkLst>
      </pc:sldChg>
      <pc:sldChg chg="del">
        <pc:chgData name="Megan Botes" userId="70568131-745a-489b-b4fe-9e78c579dd6d" providerId="ADAL" clId="{E3DEF142-CC7A-44CA-B5B4-48BABF1A3E75}" dt="2026-05-27T08:25:39.810" v="41" actId="47"/>
        <pc:sldMkLst>
          <pc:docMk/>
          <pc:sldMk cId="0" sldId="257"/>
        </pc:sldMkLst>
      </pc:sldChg>
      <pc:sldChg chg="del">
        <pc:chgData name="Megan Botes" userId="70568131-745a-489b-b4fe-9e78c579dd6d" providerId="ADAL" clId="{E3DEF142-CC7A-44CA-B5B4-48BABF1A3E75}" dt="2026-05-27T08:31:38.287" v="95" actId="47"/>
        <pc:sldMkLst>
          <pc:docMk/>
          <pc:sldMk cId="0" sldId="258"/>
        </pc:sldMkLst>
      </pc:sldChg>
      <pc:sldChg chg="del">
        <pc:chgData name="Megan Botes" userId="70568131-745a-489b-b4fe-9e78c579dd6d" providerId="ADAL" clId="{E3DEF142-CC7A-44CA-B5B4-48BABF1A3E75}" dt="2026-05-27T08:31:39.945" v="96" actId="47"/>
        <pc:sldMkLst>
          <pc:docMk/>
          <pc:sldMk cId="0" sldId="259"/>
        </pc:sldMkLst>
      </pc:sldChg>
      <pc:sldChg chg="del">
        <pc:chgData name="Megan Botes" userId="70568131-745a-489b-b4fe-9e78c579dd6d" providerId="ADAL" clId="{E3DEF142-CC7A-44CA-B5B4-48BABF1A3E75}" dt="2026-05-27T08:33:14.917" v="111" actId="47"/>
        <pc:sldMkLst>
          <pc:docMk/>
          <pc:sldMk cId="0" sldId="260"/>
        </pc:sldMkLst>
      </pc:sldChg>
      <pc:sldChg chg="del">
        <pc:chgData name="Megan Botes" userId="70568131-745a-489b-b4fe-9e78c579dd6d" providerId="ADAL" clId="{E3DEF142-CC7A-44CA-B5B4-48BABF1A3E75}" dt="2026-05-27T08:38:31.577" v="177" actId="47"/>
        <pc:sldMkLst>
          <pc:docMk/>
          <pc:sldMk cId="0" sldId="261"/>
        </pc:sldMkLst>
      </pc:sldChg>
      <pc:sldChg chg="del">
        <pc:chgData name="Megan Botes" userId="70568131-745a-489b-b4fe-9e78c579dd6d" providerId="ADAL" clId="{E3DEF142-CC7A-44CA-B5B4-48BABF1A3E75}" dt="2026-05-27T08:38:31.577" v="177" actId="47"/>
        <pc:sldMkLst>
          <pc:docMk/>
          <pc:sldMk cId="0" sldId="262"/>
        </pc:sldMkLst>
      </pc:sldChg>
      <pc:sldChg chg="del">
        <pc:chgData name="Megan Botes" userId="70568131-745a-489b-b4fe-9e78c579dd6d" providerId="ADAL" clId="{E3DEF142-CC7A-44CA-B5B4-48BABF1A3E75}" dt="2026-05-27T08:38:31.577" v="177" actId="47"/>
        <pc:sldMkLst>
          <pc:docMk/>
          <pc:sldMk cId="0" sldId="264"/>
        </pc:sldMkLst>
      </pc:sldChg>
      <pc:sldChg chg="del">
        <pc:chgData name="Megan Botes" userId="70568131-745a-489b-b4fe-9e78c579dd6d" providerId="ADAL" clId="{E3DEF142-CC7A-44CA-B5B4-48BABF1A3E75}" dt="2026-05-27T08:38:31.577" v="177" actId="47"/>
        <pc:sldMkLst>
          <pc:docMk/>
          <pc:sldMk cId="0" sldId="265"/>
        </pc:sldMkLst>
      </pc:sldChg>
      <pc:sldChg chg="modSp add del mod modNotesTx">
        <pc:chgData name="Megan Botes" userId="70568131-745a-489b-b4fe-9e78c579dd6d" providerId="ADAL" clId="{E3DEF142-CC7A-44CA-B5B4-48BABF1A3E75}" dt="2026-05-27T08:39:17.022" v="186"/>
        <pc:sldMkLst>
          <pc:docMk/>
          <pc:sldMk cId="567540638" sldId="284"/>
        </pc:sldMkLst>
        <pc:spChg chg="mod">
          <ac:chgData name="Megan Botes" userId="70568131-745a-489b-b4fe-9e78c579dd6d" providerId="ADAL" clId="{E3DEF142-CC7A-44CA-B5B4-48BABF1A3E75}" dt="2026-05-27T08:24:04.557" v="34" actId="20577"/>
          <ac:spMkLst>
            <pc:docMk/>
            <pc:sldMk cId="567540638" sldId="284"/>
            <ac:spMk id="3" creationId="{84D74416-C206-F26B-1BB5-67CAC98FFC10}"/>
          </ac:spMkLst>
        </pc:spChg>
      </pc:sldChg>
      <pc:sldChg chg="addSp modSp new mod setBg modNotes modNotesTx">
        <pc:chgData name="Megan Botes" userId="70568131-745a-489b-b4fe-9e78c579dd6d" providerId="ADAL" clId="{E3DEF142-CC7A-44CA-B5B4-48BABF1A3E75}" dt="2026-05-27T08:39:27.564" v="188"/>
        <pc:sldMkLst>
          <pc:docMk/>
          <pc:sldMk cId="879299442" sldId="285"/>
        </pc:sldMkLst>
        <pc:spChg chg="mod">
          <ac:chgData name="Megan Botes" userId="70568131-745a-489b-b4fe-9e78c579dd6d" providerId="ADAL" clId="{E3DEF142-CC7A-44CA-B5B4-48BABF1A3E75}" dt="2026-05-27T08:25:17.204" v="40" actId="26606"/>
          <ac:spMkLst>
            <pc:docMk/>
            <pc:sldMk cId="879299442" sldId="285"/>
            <ac:spMk id="2" creationId="{EE70D2CC-7AFA-7870-D292-FCD6AEB7C1E8}"/>
          </ac:spMkLst>
        </pc:spChg>
        <pc:spChg chg="mod">
          <ac:chgData name="Megan Botes" userId="70568131-745a-489b-b4fe-9e78c579dd6d" providerId="ADAL" clId="{E3DEF142-CC7A-44CA-B5B4-48BABF1A3E75}" dt="2026-05-27T08:25:17.204" v="40" actId="26606"/>
          <ac:spMkLst>
            <pc:docMk/>
            <pc:sldMk cId="879299442" sldId="285"/>
            <ac:spMk id="3" creationId="{AE633360-4F19-1143-89D7-D641A89A4228}"/>
          </ac:spMkLst>
        </pc:spChg>
        <pc:spChg chg="add">
          <ac:chgData name="Megan Botes" userId="70568131-745a-489b-b4fe-9e78c579dd6d" providerId="ADAL" clId="{E3DEF142-CC7A-44CA-B5B4-48BABF1A3E75}" dt="2026-05-27T08:25:17.204" v="40" actId="26606"/>
          <ac:spMkLst>
            <pc:docMk/>
            <pc:sldMk cId="879299442" sldId="285"/>
            <ac:spMk id="9" creationId="{C0763A76-9F1C-4FC5-82B7-DD475DA461B2}"/>
          </ac:spMkLst>
        </pc:spChg>
        <pc:spChg chg="add">
          <ac:chgData name="Megan Botes" userId="70568131-745a-489b-b4fe-9e78c579dd6d" providerId="ADAL" clId="{E3DEF142-CC7A-44CA-B5B4-48BABF1A3E75}" dt="2026-05-27T08:25:17.204" v="40" actId="26606"/>
          <ac:spMkLst>
            <pc:docMk/>
            <pc:sldMk cId="879299442" sldId="285"/>
            <ac:spMk id="11" creationId="{E81BF4F6-F2CF-4984-9D14-D6966D92F99F}"/>
          </ac:spMkLst>
        </pc:spChg>
        <pc:picChg chg="add mod">
          <ac:chgData name="Megan Botes" userId="70568131-745a-489b-b4fe-9e78c579dd6d" providerId="ADAL" clId="{E3DEF142-CC7A-44CA-B5B4-48BABF1A3E75}" dt="2026-05-27T08:38:40.171" v="178"/>
          <ac:picMkLst>
            <pc:docMk/>
            <pc:sldMk cId="879299442" sldId="285"/>
            <ac:picMk id="4" creationId="{E5C21EC5-14A7-5125-5684-AFE48338B203}"/>
          </ac:picMkLst>
        </pc:picChg>
        <pc:picChg chg="add">
          <ac:chgData name="Megan Botes" userId="70568131-745a-489b-b4fe-9e78c579dd6d" providerId="ADAL" clId="{E3DEF142-CC7A-44CA-B5B4-48BABF1A3E75}" dt="2026-05-27T08:25:17.204" v="40" actId="26606"/>
          <ac:picMkLst>
            <pc:docMk/>
            <pc:sldMk cId="879299442" sldId="285"/>
            <ac:picMk id="5" creationId="{C90F481A-8F1E-3E79-15B0-C08E5FD8DF6F}"/>
          </ac:picMkLst>
        </pc:picChg>
      </pc:sldChg>
      <pc:sldChg chg="addSp delSp modSp new mod setBg modNotes modNotesTx">
        <pc:chgData name="Megan Botes" userId="70568131-745a-489b-b4fe-9e78c579dd6d" providerId="ADAL" clId="{E3DEF142-CC7A-44CA-B5B4-48BABF1A3E75}" dt="2026-05-27T08:39:56.949" v="190"/>
        <pc:sldMkLst>
          <pc:docMk/>
          <pc:sldMk cId="1724667995" sldId="286"/>
        </pc:sldMkLst>
        <pc:spChg chg="mod">
          <ac:chgData name="Megan Botes" userId="70568131-745a-489b-b4fe-9e78c579dd6d" providerId="ADAL" clId="{E3DEF142-CC7A-44CA-B5B4-48BABF1A3E75}" dt="2026-05-27T08:26:14.129" v="46" actId="26606"/>
          <ac:spMkLst>
            <pc:docMk/>
            <pc:sldMk cId="1724667995" sldId="286"/>
            <ac:spMk id="2" creationId="{5C7DB990-8C45-6A6A-3E21-7AA41DC8A814}"/>
          </ac:spMkLst>
        </pc:spChg>
        <pc:spChg chg="del mod">
          <ac:chgData name="Megan Botes" userId="70568131-745a-489b-b4fe-9e78c579dd6d" providerId="ADAL" clId="{E3DEF142-CC7A-44CA-B5B4-48BABF1A3E75}" dt="2026-05-27T08:26:14.129" v="46" actId="26606"/>
          <ac:spMkLst>
            <pc:docMk/>
            <pc:sldMk cId="1724667995" sldId="286"/>
            <ac:spMk id="3" creationId="{48D87EAF-FE9F-883A-5118-97332B7DA670}"/>
          </ac:spMkLst>
        </pc:spChg>
        <pc:spChg chg="add mod">
          <ac:chgData name="Megan Botes" userId="70568131-745a-489b-b4fe-9e78c579dd6d" providerId="ADAL" clId="{E3DEF142-CC7A-44CA-B5B4-48BABF1A3E75}" dt="2026-05-27T08:27:02.882" v="56" actId="207"/>
          <ac:spMkLst>
            <pc:docMk/>
            <pc:sldMk cId="1724667995" sldId="286"/>
            <ac:spMk id="6" creationId="{311BBE76-137A-0CFC-95E1-D428D74163A6}"/>
          </ac:spMkLst>
        </pc:spChg>
        <pc:spChg chg="add">
          <ac:chgData name="Megan Botes" userId="70568131-745a-489b-b4fe-9e78c579dd6d" providerId="ADAL" clId="{E3DEF142-CC7A-44CA-B5B4-48BABF1A3E75}" dt="2026-05-27T08:26:14.129" v="46" actId="26606"/>
          <ac:spMkLst>
            <pc:docMk/>
            <pc:sldMk cId="1724667995" sldId="286"/>
            <ac:spMk id="9" creationId="{BACC6370-2D7E-4714-9D71-7542949D7D5D}"/>
          </ac:spMkLst>
        </pc:spChg>
        <pc:spChg chg="add">
          <ac:chgData name="Megan Botes" userId="70568131-745a-489b-b4fe-9e78c579dd6d" providerId="ADAL" clId="{E3DEF142-CC7A-44CA-B5B4-48BABF1A3E75}" dt="2026-05-27T08:26:14.129" v="46" actId="26606"/>
          <ac:spMkLst>
            <pc:docMk/>
            <pc:sldMk cId="1724667995" sldId="286"/>
            <ac:spMk id="11" creationId="{F68B3F68-107C-434F-AA38-110D5EA91B85}"/>
          </ac:spMkLst>
        </pc:spChg>
        <pc:spChg chg="add">
          <ac:chgData name="Megan Botes" userId="70568131-745a-489b-b4fe-9e78c579dd6d" providerId="ADAL" clId="{E3DEF142-CC7A-44CA-B5B4-48BABF1A3E75}" dt="2026-05-27T08:26:14.129" v="46" actId="26606"/>
          <ac:spMkLst>
            <pc:docMk/>
            <pc:sldMk cId="1724667995" sldId="286"/>
            <ac:spMk id="13" creationId="{AAD0DBB9-1A4B-4391-81D4-CB19F9AB918A}"/>
          </ac:spMkLst>
        </pc:spChg>
        <pc:spChg chg="add">
          <ac:chgData name="Megan Botes" userId="70568131-745a-489b-b4fe-9e78c579dd6d" providerId="ADAL" clId="{E3DEF142-CC7A-44CA-B5B4-48BABF1A3E75}" dt="2026-05-27T08:26:14.129" v="46" actId="26606"/>
          <ac:spMkLst>
            <pc:docMk/>
            <pc:sldMk cId="1724667995" sldId="286"/>
            <ac:spMk id="15" creationId="{063BBA22-50EA-4C4D-BE05-F1CE4E63AA56}"/>
          </ac:spMkLst>
        </pc:spChg>
        <pc:graphicFrameChg chg="add mod">
          <ac:chgData name="Megan Botes" userId="70568131-745a-489b-b4fe-9e78c579dd6d" providerId="ADAL" clId="{E3DEF142-CC7A-44CA-B5B4-48BABF1A3E75}" dt="2026-05-27T08:26:24.516" v="48" actId="1076"/>
          <ac:graphicFrameMkLst>
            <pc:docMk/>
            <pc:sldMk cId="1724667995" sldId="286"/>
            <ac:graphicFrameMk id="5" creationId="{02866500-3BCC-2A9A-46F7-4EA395CCA393}"/>
          </ac:graphicFrameMkLst>
        </pc:graphicFrameChg>
        <pc:picChg chg="add mod">
          <ac:chgData name="Megan Botes" userId="70568131-745a-489b-b4fe-9e78c579dd6d" providerId="ADAL" clId="{E3DEF142-CC7A-44CA-B5B4-48BABF1A3E75}" dt="2026-05-27T08:38:41.297" v="179"/>
          <ac:picMkLst>
            <pc:docMk/>
            <pc:sldMk cId="1724667995" sldId="286"/>
            <ac:picMk id="7" creationId="{FDB5A703-2A32-1928-A4D9-403328034274}"/>
          </ac:picMkLst>
        </pc:picChg>
      </pc:sldChg>
      <pc:sldChg chg="addSp delSp modSp new mod setBg modNotes modNotesTx">
        <pc:chgData name="Megan Botes" userId="70568131-745a-489b-b4fe-9e78c579dd6d" providerId="ADAL" clId="{E3DEF142-CC7A-44CA-B5B4-48BABF1A3E75}" dt="2026-05-27T08:40:12.329" v="192"/>
        <pc:sldMkLst>
          <pc:docMk/>
          <pc:sldMk cId="3127796924" sldId="287"/>
        </pc:sldMkLst>
        <pc:spChg chg="mod">
          <ac:chgData name="Megan Botes" userId="70568131-745a-489b-b4fe-9e78c579dd6d" providerId="ADAL" clId="{E3DEF142-CC7A-44CA-B5B4-48BABF1A3E75}" dt="2026-05-27T08:29:01.749" v="85" actId="26606"/>
          <ac:spMkLst>
            <pc:docMk/>
            <pc:sldMk cId="3127796924" sldId="287"/>
            <ac:spMk id="2" creationId="{948A9431-BEDE-72A4-016B-2589C733644B}"/>
          </ac:spMkLst>
        </pc:spChg>
        <pc:spChg chg="del mod">
          <ac:chgData name="Megan Botes" userId="70568131-745a-489b-b4fe-9e78c579dd6d" providerId="ADAL" clId="{E3DEF142-CC7A-44CA-B5B4-48BABF1A3E75}" dt="2026-05-27T08:29:01.749" v="85" actId="26606"/>
          <ac:spMkLst>
            <pc:docMk/>
            <pc:sldMk cId="3127796924" sldId="287"/>
            <ac:spMk id="3" creationId="{3BC64A25-B23D-DE91-943C-894B978D351B}"/>
          </ac:spMkLst>
        </pc:spChg>
        <pc:spChg chg="add">
          <ac:chgData name="Megan Botes" userId="70568131-745a-489b-b4fe-9e78c579dd6d" providerId="ADAL" clId="{E3DEF142-CC7A-44CA-B5B4-48BABF1A3E75}" dt="2026-05-27T08:29:01.749" v="85" actId="26606"/>
          <ac:spMkLst>
            <pc:docMk/>
            <pc:sldMk cId="3127796924" sldId="287"/>
            <ac:spMk id="9" creationId="{BACC6370-2D7E-4714-9D71-7542949D7D5D}"/>
          </ac:spMkLst>
        </pc:spChg>
        <pc:spChg chg="add">
          <ac:chgData name="Megan Botes" userId="70568131-745a-489b-b4fe-9e78c579dd6d" providerId="ADAL" clId="{E3DEF142-CC7A-44CA-B5B4-48BABF1A3E75}" dt="2026-05-27T08:29:01.749" v="85" actId="26606"/>
          <ac:spMkLst>
            <pc:docMk/>
            <pc:sldMk cId="3127796924" sldId="287"/>
            <ac:spMk id="11" creationId="{256B2C21-A230-48C0-8DF1-C46611373C44}"/>
          </ac:spMkLst>
        </pc:spChg>
        <pc:spChg chg="add">
          <ac:chgData name="Megan Botes" userId="70568131-745a-489b-b4fe-9e78c579dd6d" providerId="ADAL" clId="{E3DEF142-CC7A-44CA-B5B4-48BABF1A3E75}" dt="2026-05-27T08:29:01.749" v="85" actId="26606"/>
          <ac:spMkLst>
            <pc:docMk/>
            <pc:sldMk cId="3127796924" sldId="287"/>
            <ac:spMk id="13" creationId="{3847E18C-932D-4C95-AABA-FEC7C9499AD7}"/>
          </ac:spMkLst>
        </pc:spChg>
        <pc:spChg chg="add">
          <ac:chgData name="Megan Botes" userId="70568131-745a-489b-b4fe-9e78c579dd6d" providerId="ADAL" clId="{E3DEF142-CC7A-44CA-B5B4-48BABF1A3E75}" dt="2026-05-27T08:29:01.749" v="85" actId="26606"/>
          <ac:spMkLst>
            <pc:docMk/>
            <pc:sldMk cId="3127796924" sldId="287"/>
            <ac:spMk id="15" creationId="{3150CB11-0C61-439E-910F-5787759E72A0}"/>
          </ac:spMkLst>
        </pc:spChg>
        <pc:spChg chg="add">
          <ac:chgData name="Megan Botes" userId="70568131-745a-489b-b4fe-9e78c579dd6d" providerId="ADAL" clId="{E3DEF142-CC7A-44CA-B5B4-48BABF1A3E75}" dt="2026-05-27T08:29:01.749" v="85" actId="26606"/>
          <ac:spMkLst>
            <pc:docMk/>
            <pc:sldMk cId="3127796924" sldId="287"/>
            <ac:spMk id="17" creationId="{43F8A58B-5155-44CE-A5FF-7647B47D0A7A}"/>
          </ac:spMkLst>
        </pc:spChg>
        <pc:spChg chg="add">
          <ac:chgData name="Megan Botes" userId="70568131-745a-489b-b4fe-9e78c579dd6d" providerId="ADAL" clId="{E3DEF142-CC7A-44CA-B5B4-48BABF1A3E75}" dt="2026-05-27T08:29:01.749" v="85" actId="26606"/>
          <ac:spMkLst>
            <pc:docMk/>
            <pc:sldMk cId="3127796924" sldId="287"/>
            <ac:spMk id="19" creationId="{443F2ACA-E6D6-4028-82DD-F03C262D5DE6}"/>
          </ac:spMkLst>
        </pc:spChg>
        <pc:graphicFrameChg chg="add mod">
          <ac:chgData name="Megan Botes" userId="70568131-745a-489b-b4fe-9e78c579dd6d" providerId="ADAL" clId="{E3DEF142-CC7A-44CA-B5B4-48BABF1A3E75}" dt="2026-05-27T08:31:15.742" v="94" actId="113"/>
          <ac:graphicFrameMkLst>
            <pc:docMk/>
            <pc:sldMk cId="3127796924" sldId="287"/>
            <ac:graphicFrameMk id="5" creationId="{6D6EAB5A-B5EA-B495-DF06-20C9DD7BF2AE}"/>
          </ac:graphicFrameMkLst>
        </pc:graphicFrameChg>
        <pc:picChg chg="add mod">
          <ac:chgData name="Megan Botes" userId="70568131-745a-489b-b4fe-9e78c579dd6d" providerId="ADAL" clId="{E3DEF142-CC7A-44CA-B5B4-48BABF1A3E75}" dt="2026-05-27T08:38:42.360" v="180"/>
          <ac:picMkLst>
            <pc:docMk/>
            <pc:sldMk cId="3127796924" sldId="287"/>
            <ac:picMk id="4" creationId="{6287C32E-0A1B-7FBA-C3C9-5A48E3E3E12B}"/>
          </ac:picMkLst>
        </pc:picChg>
      </pc:sldChg>
      <pc:sldChg chg="addSp delSp modSp new mod setBg modNotes modNotesTx">
        <pc:chgData name="Megan Botes" userId="70568131-745a-489b-b4fe-9e78c579dd6d" providerId="ADAL" clId="{E3DEF142-CC7A-44CA-B5B4-48BABF1A3E75}" dt="2026-05-27T08:40:30.248" v="194"/>
        <pc:sldMkLst>
          <pc:docMk/>
          <pc:sldMk cId="1315777398" sldId="288"/>
        </pc:sldMkLst>
        <pc:spChg chg="mod">
          <ac:chgData name="Megan Botes" userId="70568131-745a-489b-b4fe-9e78c579dd6d" providerId="ADAL" clId="{E3DEF142-CC7A-44CA-B5B4-48BABF1A3E75}" dt="2026-05-27T08:30:51.791" v="91" actId="26606"/>
          <ac:spMkLst>
            <pc:docMk/>
            <pc:sldMk cId="1315777398" sldId="288"/>
            <ac:spMk id="2" creationId="{B005D0E3-AA56-EFBD-17CE-494AD5D21448}"/>
          </ac:spMkLst>
        </pc:spChg>
        <pc:spChg chg="del mod">
          <ac:chgData name="Megan Botes" userId="70568131-745a-489b-b4fe-9e78c579dd6d" providerId="ADAL" clId="{E3DEF142-CC7A-44CA-B5B4-48BABF1A3E75}" dt="2026-05-27T08:30:51.791" v="91" actId="26606"/>
          <ac:spMkLst>
            <pc:docMk/>
            <pc:sldMk cId="1315777398" sldId="288"/>
            <ac:spMk id="3" creationId="{A88761EE-71CF-E4CE-C338-4E6EEAD147D6}"/>
          </ac:spMkLst>
        </pc:spChg>
        <pc:spChg chg="add">
          <ac:chgData name="Megan Botes" userId="70568131-745a-489b-b4fe-9e78c579dd6d" providerId="ADAL" clId="{E3DEF142-CC7A-44CA-B5B4-48BABF1A3E75}" dt="2026-05-27T08:30:51.791" v="91" actId="26606"/>
          <ac:spMkLst>
            <pc:docMk/>
            <pc:sldMk cId="1315777398" sldId="288"/>
            <ac:spMk id="10" creationId="{B50AB553-2A96-4A92-96F2-93548E096954}"/>
          </ac:spMkLst>
        </pc:spChg>
        <pc:graphicFrameChg chg="add mod">
          <ac:chgData name="Megan Botes" userId="70568131-745a-489b-b4fe-9e78c579dd6d" providerId="ADAL" clId="{E3DEF142-CC7A-44CA-B5B4-48BABF1A3E75}" dt="2026-05-27T08:31:09.787" v="93" actId="113"/>
          <ac:graphicFrameMkLst>
            <pc:docMk/>
            <pc:sldMk cId="1315777398" sldId="288"/>
            <ac:graphicFrameMk id="5" creationId="{23C6024D-126A-40EA-DDF5-C755DFC2EB9A}"/>
          </ac:graphicFrameMkLst>
        </pc:graphicFrameChg>
        <pc:picChg chg="add mod">
          <ac:chgData name="Megan Botes" userId="70568131-745a-489b-b4fe-9e78c579dd6d" providerId="ADAL" clId="{E3DEF142-CC7A-44CA-B5B4-48BABF1A3E75}" dt="2026-05-27T08:38:43.667" v="181"/>
          <ac:picMkLst>
            <pc:docMk/>
            <pc:sldMk cId="1315777398" sldId="288"/>
            <ac:picMk id="4" creationId="{7FA5EDAB-BD8B-E89A-E3A3-F6490D586A47}"/>
          </ac:picMkLst>
        </pc:picChg>
        <pc:picChg chg="add">
          <ac:chgData name="Megan Botes" userId="70568131-745a-489b-b4fe-9e78c579dd6d" providerId="ADAL" clId="{E3DEF142-CC7A-44CA-B5B4-48BABF1A3E75}" dt="2026-05-27T08:30:51.791" v="91" actId="26606"/>
          <ac:picMkLst>
            <pc:docMk/>
            <pc:sldMk cId="1315777398" sldId="288"/>
            <ac:picMk id="6" creationId="{EFAC5956-9C65-5C27-48AF-C0AE264974CC}"/>
          </ac:picMkLst>
        </pc:picChg>
      </pc:sldChg>
      <pc:sldChg chg="addSp delSp modSp new mod setBg modNotes modNotesTx">
        <pc:chgData name="Megan Botes" userId="70568131-745a-489b-b4fe-9e78c579dd6d" providerId="ADAL" clId="{E3DEF142-CC7A-44CA-B5B4-48BABF1A3E75}" dt="2026-05-27T08:40:46.934" v="196"/>
        <pc:sldMkLst>
          <pc:docMk/>
          <pc:sldMk cId="1134761344" sldId="289"/>
        </pc:sldMkLst>
        <pc:spChg chg="mod">
          <ac:chgData name="Megan Botes" userId="70568131-745a-489b-b4fe-9e78c579dd6d" providerId="ADAL" clId="{E3DEF142-CC7A-44CA-B5B4-48BABF1A3E75}" dt="2026-05-27T08:32:29.020" v="108" actId="26606"/>
          <ac:spMkLst>
            <pc:docMk/>
            <pc:sldMk cId="1134761344" sldId="289"/>
            <ac:spMk id="2" creationId="{C21C59E7-A428-F9E9-2133-6E225ECCA62F}"/>
          </ac:spMkLst>
        </pc:spChg>
        <pc:spChg chg="add del mod">
          <ac:chgData name="Megan Botes" userId="70568131-745a-489b-b4fe-9e78c579dd6d" providerId="ADAL" clId="{E3DEF142-CC7A-44CA-B5B4-48BABF1A3E75}" dt="2026-05-27T08:32:29.020" v="108" actId="26606"/>
          <ac:spMkLst>
            <pc:docMk/>
            <pc:sldMk cId="1134761344" sldId="289"/>
            <ac:spMk id="3" creationId="{CDE71E0C-51F3-68F3-2CD2-24AA4D5E0654}"/>
          </ac:spMkLst>
        </pc:spChg>
        <pc:spChg chg="add del">
          <ac:chgData name="Megan Botes" userId="70568131-745a-489b-b4fe-9e78c579dd6d" providerId="ADAL" clId="{E3DEF142-CC7A-44CA-B5B4-48BABF1A3E75}" dt="2026-05-27T08:32:28.995" v="107" actId="26606"/>
          <ac:spMkLst>
            <pc:docMk/>
            <pc:sldMk cId="1134761344" sldId="289"/>
            <ac:spMk id="9" creationId="{56E9B3E6-E277-4D68-BA48-9CB43FFBD6E2}"/>
          </ac:spMkLst>
        </pc:spChg>
        <pc:spChg chg="add">
          <ac:chgData name="Megan Botes" userId="70568131-745a-489b-b4fe-9e78c579dd6d" providerId="ADAL" clId="{E3DEF142-CC7A-44CA-B5B4-48BABF1A3E75}" dt="2026-05-27T08:32:29.020" v="108" actId="26606"/>
          <ac:spMkLst>
            <pc:docMk/>
            <pc:sldMk cId="1134761344" sldId="289"/>
            <ac:spMk id="15" creationId="{3150CB11-0C61-439E-910F-5787759E72A0}"/>
          </ac:spMkLst>
        </pc:spChg>
        <pc:spChg chg="add del">
          <ac:chgData name="Megan Botes" userId="70568131-745a-489b-b4fe-9e78c579dd6d" providerId="ADAL" clId="{E3DEF142-CC7A-44CA-B5B4-48BABF1A3E75}" dt="2026-05-27T08:32:28.995" v="107" actId="26606"/>
          <ac:spMkLst>
            <pc:docMk/>
            <pc:sldMk cId="1134761344" sldId="289"/>
            <ac:spMk id="16" creationId="{D5B0017B-2ECA-49AF-B397-DC140825DF8D}"/>
          </ac:spMkLst>
        </pc:spChg>
        <pc:spChg chg="add">
          <ac:chgData name="Megan Botes" userId="70568131-745a-489b-b4fe-9e78c579dd6d" providerId="ADAL" clId="{E3DEF142-CC7A-44CA-B5B4-48BABF1A3E75}" dt="2026-05-27T08:32:29.020" v="108" actId="26606"/>
          <ac:spMkLst>
            <pc:docMk/>
            <pc:sldMk cId="1134761344" sldId="289"/>
            <ac:spMk id="17" creationId="{43F8A58B-5155-44CE-A5FF-7647B47D0A7A}"/>
          </ac:spMkLst>
        </pc:spChg>
        <pc:spChg chg="add">
          <ac:chgData name="Megan Botes" userId="70568131-745a-489b-b4fe-9e78c579dd6d" providerId="ADAL" clId="{E3DEF142-CC7A-44CA-B5B4-48BABF1A3E75}" dt="2026-05-27T08:32:29.020" v="108" actId="26606"/>
          <ac:spMkLst>
            <pc:docMk/>
            <pc:sldMk cId="1134761344" sldId="289"/>
            <ac:spMk id="19" creationId="{443F2ACA-E6D6-4028-82DD-F03C262D5DE6}"/>
          </ac:spMkLst>
        </pc:spChg>
        <pc:spChg chg="add">
          <ac:chgData name="Megan Botes" userId="70568131-745a-489b-b4fe-9e78c579dd6d" providerId="ADAL" clId="{E3DEF142-CC7A-44CA-B5B4-48BABF1A3E75}" dt="2026-05-27T08:32:29.020" v="108" actId="26606"/>
          <ac:spMkLst>
            <pc:docMk/>
            <pc:sldMk cId="1134761344" sldId="289"/>
            <ac:spMk id="20" creationId="{BACC6370-2D7E-4714-9D71-7542949D7D5D}"/>
          </ac:spMkLst>
        </pc:spChg>
        <pc:spChg chg="add">
          <ac:chgData name="Megan Botes" userId="70568131-745a-489b-b4fe-9e78c579dd6d" providerId="ADAL" clId="{E3DEF142-CC7A-44CA-B5B4-48BABF1A3E75}" dt="2026-05-27T08:32:29.020" v="108" actId="26606"/>
          <ac:spMkLst>
            <pc:docMk/>
            <pc:sldMk cId="1134761344" sldId="289"/>
            <ac:spMk id="21" creationId="{256B2C21-A230-48C0-8DF1-C46611373C44}"/>
          </ac:spMkLst>
        </pc:spChg>
        <pc:spChg chg="add">
          <ac:chgData name="Megan Botes" userId="70568131-745a-489b-b4fe-9e78c579dd6d" providerId="ADAL" clId="{E3DEF142-CC7A-44CA-B5B4-48BABF1A3E75}" dt="2026-05-27T08:32:29.020" v="108" actId="26606"/>
          <ac:spMkLst>
            <pc:docMk/>
            <pc:sldMk cId="1134761344" sldId="289"/>
            <ac:spMk id="22" creationId="{3847E18C-932D-4C95-AABA-FEC7C9499AD7}"/>
          </ac:spMkLst>
        </pc:spChg>
        <pc:spChg chg="mod">
          <ac:chgData name="Megan Botes" userId="70568131-745a-489b-b4fe-9e78c579dd6d" providerId="ADAL" clId="{E3DEF142-CC7A-44CA-B5B4-48BABF1A3E75}" dt="2026-05-27T08:32:33.447" v="109"/>
          <ac:spMkLst>
            <pc:docMk/>
            <pc:sldMk cId="1134761344" sldId="289"/>
            <ac:spMk id="36" creationId="{B88BD65F-30F9-6A75-91D3-6BC460DABEB3}"/>
          </ac:spMkLst>
        </pc:spChg>
        <pc:spChg chg="mod">
          <ac:chgData name="Megan Botes" userId="70568131-745a-489b-b4fe-9e78c579dd6d" providerId="ADAL" clId="{E3DEF142-CC7A-44CA-B5B4-48BABF1A3E75}" dt="2026-05-27T08:32:33.447" v="109"/>
          <ac:spMkLst>
            <pc:docMk/>
            <pc:sldMk cId="1134761344" sldId="289"/>
            <ac:spMk id="138" creationId="{A25A34E2-5E5D-ED13-78B8-8D00942BFC07}"/>
          </ac:spMkLst>
        </pc:spChg>
        <pc:spChg chg="mod">
          <ac:chgData name="Megan Botes" userId="70568131-745a-489b-b4fe-9e78c579dd6d" providerId="ADAL" clId="{E3DEF142-CC7A-44CA-B5B4-48BABF1A3E75}" dt="2026-05-27T08:32:33.447" v="109"/>
          <ac:spMkLst>
            <pc:docMk/>
            <pc:sldMk cId="1134761344" sldId="289"/>
            <ac:spMk id="139" creationId="{3A9E325C-9E9D-0981-A109-A9EB2CBF3DBA}"/>
          </ac:spMkLst>
        </pc:spChg>
        <pc:spChg chg="mod">
          <ac:chgData name="Megan Botes" userId="70568131-745a-489b-b4fe-9e78c579dd6d" providerId="ADAL" clId="{E3DEF142-CC7A-44CA-B5B4-48BABF1A3E75}" dt="2026-05-27T08:32:33.447" v="109"/>
          <ac:spMkLst>
            <pc:docMk/>
            <pc:sldMk cId="1134761344" sldId="289"/>
            <ac:spMk id="209" creationId="{AF12E976-523D-42DC-2CF2-AB942A7EE835}"/>
          </ac:spMkLst>
        </pc:spChg>
        <pc:spChg chg="mod">
          <ac:chgData name="Megan Botes" userId="70568131-745a-489b-b4fe-9e78c579dd6d" providerId="ADAL" clId="{E3DEF142-CC7A-44CA-B5B4-48BABF1A3E75}" dt="2026-05-27T08:32:33.447" v="109"/>
          <ac:spMkLst>
            <pc:docMk/>
            <pc:sldMk cId="1134761344" sldId="289"/>
            <ac:spMk id="219" creationId="{BF16A274-4894-C2DD-1581-AD95F19ECBB0}"/>
          </ac:spMkLst>
        </pc:spChg>
        <pc:spChg chg="mod">
          <ac:chgData name="Megan Botes" userId="70568131-745a-489b-b4fe-9e78c579dd6d" providerId="ADAL" clId="{E3DEF142-CC7A-44CA-B5B4-48BABF1A3E75}" dt="2026-05-27T08:32:33.447" v="109"/>
          <ac:spMkLst>
            <pc:docMk/>
            <pc:sldMk cId="1134761344" sldId="289"/>
            <ac:spMk id="246" creationId="{11301199-F01C-9585-A8DF-6151BE846AAF}"/>
          </ac:spMkLst>
        </pc:spChg>
        <pc:spChg chg="mod">
          <ac:chgData name="Megan Botes" userId="70568131-745a-489b-b4fe-9e78c579dd6d" providerId="ADAL" clId="{E3DEF142-CC7A-44CA-B5B4-48BABF1A3E75}" dt="2026-05-27T08:32:33.447" v="109"/>
          <ac:spMkLst>
            <pc:docMk/>
            <pc:sldMk cId="1134761344" sldId="289"/>
            <ac:spMk id="304" creationId="{ADEB6AE6-72A4-FBF6-4807-EE380E271C0C}"/>
          </ac:spMkLst>
        </pc:spChg>
        <pc:spChg chg="mod">
          <ac:chgData name="Megan Botes" userId="70568131-745a-489b-b4fe-9e78c579dd6d" providerId="ADAL" clId="{E3DEF142-CC7A-44CA-B5B4-48BABF1A3E75}" dt="2026-05-27T08:32:33.447" v="109"/>
          <ac:spMkLst>
            <pc:docMk/>
            <pc:sldMk cId="1134761344" sldId="289"/>
            <ac:spMk id="345" creationId="{9CE558DD-EBDA-D93F-C436-36E48EA96F33}"/>
          </ac:spMkLst>
        </pc:spChg>
        <pc:spChg chg="mod">
          <ac:chgData name="Megan Botes" userId="70568131-745a-489b-b4fe-9e78c579dd6d" providerId="ADAL" clId="{E3DEF142-CC7A-44CA-B5B4-48BABF1A3E75}" dt="2026-05-27T08:32:33.447" v="109"/>
          <ac:spMkLst>
            <pc:docMk/>
            <pc:sldMk cId="1134761344" sldId="289"/>
            <ac:spMk id="347" creationId="{71EBB50E-DADC-631F-37E4-C6ABD6F989EB}"/>
          </ac:spMkLst>
        </pc:spChg>
        <pc:spChg chg="mod">
          <ac:chgData name="Megan Botes" userId="70568131-745a-489b-b4fe-9e78c579dd6d" providerId="ADAL" clId="{E3DEF142-CC7A-44CA-B5B4-48BABF1A3E75}" dt="2026-05-27T08:32:33.447" v="109"/>
          <ac:spMkLst>
            <pc:docMk/>
            <pc:sldMk cId="1134761344" sldId="289"/>
            <ac:spMk id="364" creationId="{26E9ED87-45D8-2FCC-DFFC-2EBC2B17806B}"/>
          </ac:spMkLst>
        </pc:spChg>
        <pc:grpChg chg="mod">
          <ac:chgData name="Megan Botes" userId="70568131-745a-489b-b4fe-9e78c579dd6d" providerId="ADAL" clId="{E3DEF142-CC7A-44CA-B5B4-48BABF1A3E75}" dt="2026-05-27T08:32:45.515" v="110" actId="1076"/>
          <ac:grpSpMkLst>
            <pc:docMk/>
            <pc:sldMk cId="1134761344" sldId="289"/>
            <ac:grpSpMk id="4" creationId="{3DBC54B2-A427-F0E9-162C-DC11D31A4318}"/>
          </ac:grpSpMkLst>
        </pc:grpChg>
        <pc:grpChg chg="add del">
          <ac:chgData name="Megan Botes" userId="70568131-745a-489b-b4fe-9e78c579dd6d" providerId="ADAL" clId="{E3DEF142-CC7A-44CA-B5B4-48BABF1A3E75}" dt="2026-05-27T08:32:28.995" v="107" actId="26606"/>
          <ac:grpSpMkLst>
            <pc:docMk/>
            <pc:sldMk cId="1134761344" sldId="289"/>
            <ac:grpSpMk id="11" creationId="{AE1C45F0-260A-458C-96ED-C1F6D2151219}"/>
          </ac:grpSpMkLst>
        </pc:grpChg>
        <pc:graphicFrameChg chg="add del">
          <ac:chgData name="Megan Botes" userId="70568131-745a-489b-b4fe-9e78c579dd6d" providerId="ADAL" clId="{E3DEF142-CC7A-44CA-B5B4-48BABF1A3E75}" dt="2026-05-27T08:32:28.995" v="107" actId="26606"/>
          <ac:graphicFrameMkLst>
            <pc:docMk/>
            <pc:sldMk cId="1134761344" sldId="289"/>
            <ac:graphicFrameMk id="5" creationId="{C42F1AD0-2A6E-779B-10E6-F8A5732AECA9}"/>
          </ac:graphicFrameMkLst>
        </pc:graphicFrameChg>
        <pc:graphicFrameChg chg="add">
          <ac:chgData name="Megan Botes" userId="70568131-745a-489b-b4fe-9e78c579dd6d" providerId="ADAL" clId="{E3DEF142-CC7A-44CA-B5B4-48BABF1A3E75}" dt="2026-05-27T08:32:29.020" v="108" actId="26606"/>
          <ac:graphicFrameMkLst>
            <pc:docMk/>
            <pc:sldMk cId="1134761344" sldId="289"/>
            <ac:graphicFrameMk id="23" creationId="{9F03A3E7-1B02-03F2-A986-777DD2BE7CC4}"/>
          </ac:graphicFrameMkLst>
        </pc:graphicFrameChg>
        <pc:picChg chg="add mod">
          <ac:chgData name="Megan Botes" userId="70568131-745a-489b-b4fe-9e78c579dd6d" providerId="ADAL" clId="{E3DEF142-CC7A-44CA-B5B4-48BABF1A3E75}" dt="2026-05-27T08:38:45.864" v="182"/>
          <ac:picMkLst>
            <pc:docMk/>
            <pc:sldMk cId="1134761344" sldId="289"/>
            <ac:picMk id="366" creationId="{F0CBC366-5178-E36F-B69E-187E1989B2BE}"/>
          </ac:picMkLst>
        </pc:picChg>
        <pc:cxnChg chg="add del">
          <ac:chgData name="Megan Botes" userId="70568131-745a-489b-b4fe-9e78c579dd6d" providerId="ADAL" clId="{E3DEF142-CC7A-44CA-B5B4-48BABF1A3E75}" dt="2026-05-27T08:32:28.995" v="107" actId="26606"/>
          <ac:cxnSpMkLst>
            <pc:docMk/>
            <pc:sldMk cId="1134761344" sldId="289"/>
            <ac:cxnSpMk id="18" creationId="{6CF1BAF6-AD41-4082-B212-8A1F9A2E8779}"/>
          </ac:cxnSpMkLst>
        </pc:cxnChg>
      </pc:sldChg>
      <pc:sldChg chg="addSp delSp modSp new mod setBg modNotes modNotesTx">
        <pc:chgData name="Megan Botes" userId="70568131-745a-489b-b4fe-9e78c579dd6d" providerId="ADAL" clId="{E3DEF142-CC7A-44CA-B5B4-48BABF1A3E75}" dt="2026-05-27T08:41:01.535" v="198"/>
        <pc:sldMkLst>
          <pc:docMk/>
          <pc:sldMk cId="3493559037" sldId="290"/>
        </pc:sldMkLst>
        <pc:spChg chg="mod">
          <ac:chgData name="Megan Botes" userId="70568131-745a-489b-b4fe-9e78c579dd6d" providerId="ADAL" clId="{E3DEF142-CC7A-44CA-B5B4-48BABF1A3E75}" dt="2026-05-27T08:34:22.711" v="119" actId="26606"/>
          <ac:spMkLst>
            <pc:docMk/>
            <pc:sldMk cId="3493559037" sldId="290"/>
            <ac:spMk id="2" creationId="{7A21FD2B-931C-F568-DC25-9F7989061493}"/>
          </ac:spMkLst>
        </pc:spChg>
        <pc:spChg chg="del mod">
          <ac:chgData name="Megan Botes" userId="70568131-745a-489b-b4fe-9e78c579dd6d" providerId="ADAL" clId="{E3DEF142-CC7A-44CA-B5B4-48BABF1A3E75}" dt="2026-05-27T08:34:22.711" v="119" actId="26606"/>
          <ac:spMkLst>
            <pc:docMk/>
            <pc:sldMk cId="3493559037" sldId="290"/>
            <ac:spMk id="3" creationId="{77C9FB3E-C609-125A-7C11-7F61AD39C53F}"/>
          </ac:spMkLst>
        </pc:spChg>
        <pc:spChg chg="add">
          <ac:chgData name="Megan Botes" userId="70568131-745a-489b-b4fe-9e78c579dd6d" providerId="ADAL" clId="{E3DEF142-CC7A-44CA-B5B4-48BABF1A3E75}" dt="2026-05-27T08:34:22.711" v="119" actId="26606"/>
          <ac:spMkLst>
            <pc:docMk/>
            <pc:sldMk cId="3493559037" sldId="290"/>
            <ac:spMk id="9" creationId="{BACC6370-2D7E-4714-9D71-7542949D7D5D}"/>
          </ac:spMkLst>
        </pc:spChg>
        <pc:spChg chg="add">
          <ac:chgData name="Megan Botes" userId="70568131-745a-489b-b4fe-9e78c579dd6d" providerId="ADAL" clId="{E3DEF142-CC7A-44CA-B5B4-48BABF1A3E75}" dt="2026-05-27T08:34:22.711" v="119" actId="26606"/>
          <ac:spMkLst>
            <pc:docMk/>
            <pc:sldMk cId="3493559037" sldId="290"/>
            <ac:spMk id="11" creationId="{256B2C21-A230-48C0-8DF1-C46611373C44}"/>
          </ac:spMkLst>
        </pc:spChg>
        <pc:spChg chg="add">
          <ac:chgData name="Megan Botes" userId="70568131-745a-489b-b4fe-9e78c579dd6d" providerId="ADAL" clId="{E3DEF142-CC7A-44CA-B5B4-48BABF1A3E75}" dt="2026-05-27T08:34:22.711" v="119" actId="26606"/>
          <ac:spMkLst>
            <pc:docMk/>
            <pc:sldMk cId="3493559037" sldId="290"/>
            <ac:spMk id="13" creationId="{3847E18C-932D-4C95-AABA-FEC7C9499AD7}"/>
          </ac:spMkLst>
        </pc:spChg>
        <pc:spChg chg="add">
          <ac:chgData name="Megan Botes" userId="70568131-745a-489b-b4fe-9e78c579dd6d" providerId="ADAL" clId="{E3DEF142-CC7A-44CA-B5B4-48BABF1A3E75}" dt="2026-05-27T08:34:22.711" v="119" actId="26606"/>
          <ac:spMkLst>
            <pc:docMk/>
            <pc:sldMk cId="3493559037" sldId="290"/>
            <ac:spMk id="15" creationId="{3150CB11-0C61-439E-910F-5787759E72A0}"/>
          </ac:spMkLst>
        </pc:spChg>
        <pc:spChg chg="add">
          <ac:chgData name="Megan Botes" userId="70568131-745a-489b-b4fe-9e78c579dd6d" providerId="ADAL" clId="{E3DEF142-CC7A-44CA-B5B4-48BABF1A3E75}" dt="2026-05-27T08:34:22.711" v="119" actId="26606"/>
          <ac:spMkLst>
            <pc:docMk/>
            <pc:sldMk cId="3493559037" sldId="290"/>
            <ac:spMk id="17" creationId="{43F8A58B-5155-44CE-A5FF-7647B47D0A7A}"/>
          </ac:spMkLst>
        </pc:spChg>
        <pc:spChg chg="add">
          <ac:chgData name="Megan Botes" userId="70568131-745a-489b-b4fe-9e78c579dd6d" providerId="ADAL" clId="{E3DEF142-CC7A-44CA-B5B4-48BABF1A3E75}" dt="2026-05-27T08:34:22.711" v="119" actId="26606"/>
          <ac:spMkLst>
            <pc:docMk/>
            <pc:sldMk cId="3493559037" sldId="290"/>
            <ac:spMk id="19" creationId="{443F2ACA-E6D6-4028-82DD-F03C262D5DE6}"/>
          </ac:spMkLst>
        </pc:spChg>
        <pc:graphicFrameChg chg="add modGraphic">
          <ac:chgData name="Megan Botes" userId="70568131-745a-489b-b4fe-9e78c579dd6d" providerId="ADAL" clId="{E3DEF142-CC7A-44CA-B5B4-48BABF1A3E75}" dt="2026-05-27T08:34:41.830" v="140" actId="20577"/>
          <ac:graphicFrameMkLst>
            <pc:docMk/>
            <pc:sldMk cId="3493559037" sldId="290"/>
            <ac:graphicFrameMk id="5" creationId="{BFCE364C-DCD7-9149-9ABD-7ECBDBA8BE61}"/>
          </ac:graphicFrameMkLst>
        </pc:graphicFrameChg>
        <pc:picChg chg="add mod">
          <ac:chgData name="Megan Botes" userId="70568131-745a-489b-b4fe-9e78c579dd6d" providerId="ADAL" clId="{E3DEF142-CC7A-44CA-B5B4-48BABF1A3E75}" dt="2026-05-27T08:38:47.069" v="183"/>
          <ac:picMkLst>
            <pc:docMk/>
            <pc:sldMk cId="3493559037" sldId="290"/>
            <ac:picMk id="4" creationId="{A20A68D6-00E3-B1D4-C3F2-547AD917B4A0}"/>
          </ac:picMkLst>
        </pc:picChg>
      </pc:sldChg>
      <pc:sldChg chg="addSp delSp modSp new mod setBg modNotesTx">
        <pc:chgData name="Megan Botes" userId="70568131-745a-489b-b4fe-9e78c579dd6d" providerId="ADAL" clId="{E3DEF142-CC7A-44CA-B5B4-48BABF1A3E75}" dt="2026-05-27T08:41:35.384" v="199" actId="5793"/>
        <pc:sldMkLst>
          <pc:docMk/>
          <pc:sldMk cId="54859521" sldId="291"/>
        </pc:sldMkLst>
        <pc:spChg chg="mod">
          <ac:chgData name="Megan Botes" userId="70568131-745a-489b-b4fe-9e78c579dd6d" providerId="ADAL" clId="{E3DEF142-CC7A-44CA-B5B4-48BABF1A3E75}" dt="2026-05-27T08:35:37.147" v="150" actId="26606"/>
          <ac:spMkLst>
            <pc:docMk/>
            <pc:sldMk cId="54859521" sldId="291"/>
            <ac:spMk id="2" creationId="{1FB28962-C8B8-773F-BDD2-FB79B1304B19}"/>
          </ac:spMkLst>
        </pc:spChg>
        <pc:spChg chg="del mod">
          <ac:chgData name="Megan Botes" userId="70568131-745a-489b-b4fe-9e78c579dd6d" providerId="ADAL" clId="{E3DEF142-CC7A-44CA-B5B4-48BABF1A3E75}" dt="2026-05-27T08:35:37.147" v="150" actId="26606"/>
          <ac:spMkLst>
            <pc:docMk/>
            <pc:sldMk cId="54859521" sldId="291"/>
            <ac:spMk id="3" creationId="{BA27EF95-889C-1B8F-33B9-150F3F4472BB}"/>
          </ac:spMkLst>
        </pc:spChg>
        <pc:spChg chg="add">
          <ac:chgData name="Megan Botes" userId="70568131-745a-489b-b4fe-9e78c579dd6d" providerId="ADAL" clId="{E3DEF142-CC7A-44CA-B5B4-48BABF1A3E75}" dt="2026-05-27T08:35:37.147" v="150" actId="26606"/>
          <ac:spMkLst>
            <pc:docMk/>
            <pc:sldMk cId="54859521" sldId="291"/>
            <ac:spMk id="9" creationId="{BACC6370-2D7E-4714-9D71-7542949D7D5D}"/>
          </ac:spMkLst>
        </pc:spChg>
        <pc:spChg chg="add">
          <ac:chgData name="Megan Botes" userId="70568131-745a-489b-b4fe-9e78c579dd6d" providerId="ADAL" clId="{E3DEF142-CC7A-44CA-B5B4-48BABF1A3E75}" dt="2026-05-27T08:35:37.147" v="150" actId="26606"/>
          <ac:spMkLst>
            <pc:docMk/>
            <pc:sldMk cId="54859521" sldId="291"/>
            <ac:spMk id="11" creationId="{F68B3F68-107C-434F-AA38-110D5EA91B85}"/>
          </ac:spMkLst>
        </pc:spChg>
        <pc:spChg chg="add">
          <ac:chgData name="Megan Botes" userId="70568131-745a-489b-b4fe-9e78c579dd6d" providerId="ADAL" clId="{E3DEF142-CC7A-44CA-B5B4-48BABF1A3E75}" dt="2026-05-27T08:35:37.147" v="150" actId="26606"/>
          <ac:spMkLst>
            <pc:docMk/>
            <pc:sldMk cId="54859521" sldId="291"/>
            <ac:spMk id="13" creationId="{AAD0DBB9-1A4B-4391-81D4-CB19F9AB918A}"/>
          </ac:spMkLst>
        </pc:spChg>
        <pc:spChg chg="add">
          <ac:chgData name="Megan Botes" userId="70568131-745a-489b-b4fe-9e78c579dd6d" providerId="ADAL" clId="{E3DEF142-CC7A-44CA-B5B4-48BABF1A3E75}" dt="2026-05-27T08:35:37.147" v="150" actId="26606"/>
          <ac:spMkLst>
            <pc:docMk/>
            <pc:sldMk cId="54859521" sldId="291"/>
            <ac:spMk id="15" creationId="{063BBA22-50EA-4C4D-BE05-F1CE4E63AA56}"/>
          </ac:spMkLst>
        </pc:spChg>
        <pc:graphicFrameChg chg="add">
          <ac:chgData name="Megan Botes" userId="70568131-745a-489b-b4fe-9e78c579dd6d" providerId="ADAL" clId="{E3DEF142-CC7A-44CA-B5B4-48BABF1A3E75}" dt="2026-05-27T08:35:37.147" v="150" actId="26606"/>
          <ac:graphicFrameMkLst>
            <pc:docMk/>
            <pc:sldMk cId="54859521" sldId="291"/>
            <ac:graphicFrameMk id="5" creationId="{155B3136-E0C8-20A5-D3C5-A4B5A30208F3}"/>
          </ac:graphicFrameMkLst>
        </pc:graphicFrameChg>
        <pc:picChg chg="add mod">
          <ac:chgData name="Megan Botes" userId="70568131-745a-489b-b4fe-9e78c579dd6d" providerId="ADAL" clId="{E3DEF142-CC7A-44CA-B5B4-48BABF1A3E75}" dt="2026-05-27T08:38:48.623" v="184"/>
          <ac:picMkLst>
            <pc:docMk/>
            <pc:sldMk cId="54859521" sldId="291"/>
            <ac:picMk id="4" creationId="{C78B69CB-5B66-9F4A-DEFE-D31E7A09AB0D}"/>
          </ac:picMkLst>
        </pc:picChg>
      </pc:sldChg>
      <pc:sldChg chg="addSp delSp modSp new mod setBg addAnim modNotes modNotesTx">
        <pc:chgData name="Megan Botes" userId="70568131-745a-489b-b4fe-9e78c579dd6d" providerId="ADAL" clId="{E3DEF142-CC7A-44CA-B5B4-48BABF1A3E75}" dt="2026-05-27T08:41:50.780" v="201"/>
        <pc:sldMkLst>
          <pc:docMk/>
          <pc:sldMk cId="2323431466" sldId="292"/>
        </pc:sldMkLst>
        <pc:spChg chg="mod ord">
          <ac:chgData name="Megan Botes" userId="70568131-745a-489b-b4fe-9e78c579dd6d" providerId="ADAL" clId="{E3DEF142-CC7A-44CA-B5B4-48BABF1A3E75}" dt="2026-05-27T08:37:59.360" v="172" actId="26606"/>
          <ac:spMkLst>
            <pc:docMk/>
            <pc:sldMk cId="2323431466" sldId="292"/>
            <ac:spMk id="2" creationId="{A025AC85-7F5C-2D44-93CA-DADFEF0F2EA1}"/>
          </ac:spMkLst>
        </pc:spChg>
        <pc:spChg chg="del">
          <ac:chgData name="Megan Botes" userId="70568131-745a-489b-b4fe-9e78c579dd6d" providerId="ADAL" clId="{E3DEF142-CC7A-44CA-B5B4-48BABF1A3E75}" dt="2026-05-27T08:37:23.080" v="161" actId="478"/>
          <ac:spMkLst>
            <pc:docMk/>
            <pc:sldMk cId="2323431466" sldId="292"/>
            <ac:spMk id="3" creationId="{7207CA55-FA64-FB14-9751-03E0EB29A15C}"/>
          </ac:spMkLst>
        </pc:spChg>
        <pc:spChg chg="add del">
          <ac:chgData name="Megan Botes" userId="70568131-745a-489b-b4fe-9e78c579dd6d" providerId="ADAL" clId="{E3DEF142-CC7A-44CA-B5B4-48BABF1A3E75}" dt="2026-05-27T08:37:59.360" v="172" actId="26606"/>
          <ac:spMkLst>
            <pc:docMk/>
            <pc:sldMk cId="2323431466" sldId="292"/>
            <ac:spMk id="10" creationId="{37C89E4B-3C9F-44B9-8B86-D9E3D112D8EC}"/>
          </ac:spMkLst>
        </pc:spChg>
        <pc:spChg chg="add del">
          <ac:chgData name="Megan Botes" userId="70568131-745a-489b-b4fe-9e78c579dd6d" providerId="ADAL" clId="{E3DEF142-CC7A-44CA-B5B4-48BABF1A3E75}" dt="2026-05-27T08:37:59.360" v="172" actId="26606"/>
          <ac:spMkLst>
            <pc:docMk/>
            <pc:sldMk cId="2323431466" sldId="292"/>
            <ac:spMk id="19" creationId="{522A94E1-AEBD-4286-BFF8-0711E4CD3E3B}"/>
          </ac:spMkLst>
        </pc:spChg>
        <pc:picChg chg="add mod">
          <ac:chgData name="Megan Botes" userId="70568131-745a-489b-b4fe-9e78c579dd6d" providerId="ADAL" clId="{E3DEF142-CC7A-44CA-B5B4-48BABF1A3E75}" dt="2026-05-27T08:37:30.629" v="163" actId="26606"/>
          <ac:picMkLst>
            <pc:docMk/>
            <pc:sldMk cId="2323431466" sldId="292"/>
            <ac:picMk id="5" creationId="{C65656E3-AB2F-ADDF-81EA-D930D8A3FBFD}"/>
          </ac:picMkLst>
        </pc:picChg>
        <pc:picChg chg="add mod">
          <ac:chgData name="Megan Botes" userId="70568131-745a-489b-b4fe-9e78c579dd6d" providerId="ADAL" clId="{E3DEF142-CC7A-44CA-B5B4-48BABF1A3E75}" dt="2026-05-27T08:38:51.688" v="185"/>
          <ac:picMkLst>
            <pc:docMk/>
            <pc:sldMk cId="2323431466" sldId="292"/>
            <ac:picMk id="6" creationId="{1677346A-66A3-6A3E-4F2F-1205C31845B1}"/>
          </ac:picMkLst>
        </pc:picChg>
        <pc:cxnChg chg="add del">
          <ac:chgData name="Megan Botes" userId="70568131-745a-489b-b4fe-9e78c579dd6d" providerId="ADAL" clId="{E3DEF142-CC7A-44CA-B5B4-48BABF1A3E75}" dt="2026-05-27T08:37:59.360" v="172" actId="26606"/>
          <ac:cxnSpMkLst>
            <pc:docMk/>
            <pc:sldMk cId="2323431466" sldId="292"/>
            <ac:cxnSpMk id="12" creationId="{AA2EAA10-076F-46BD-8F0F-B9A2FB77A85C}"/>
          </ac:cxnSpMkLst>
        </pc:cxnChg>
        <pc:cxnChg chg="add del">
          <ac:chgData name="Megan Botes" userId="70568131-745a-489b-b4fe-9e78c579dd6d" providerId="ADAL" clId="{E3DEF142-CC7A-44CA-B5B4-48BABF1A3E75}" dt="2026-05-27T08:37:59.360" v="172" actId="26606"/>
          <ac:cxnSpMkLst>
            <pc:docMk/>
            <pc:sldMk cId="2323431466" sldId="292"/>
            <ac:cxnSpMk id="14" creationId="{D891E407-403B-4764-86C9-33A56D3BCAA3}"/>
          </ac:cxnSpMkLst>
        </pc:cxnChg>
      </pc:sldChg>
      <pc:sldChg chg="addSp delSp add del setBg delDesignElem modNotesTx">
        <pc:chgData name="Megan Botes" userId="70568131-745a-489b-b4fe-9e78c579dd6d" providerId="ADAL" clId="{E3DEF142-CC7A-44CA-B5B4-48BABF1A3E75}" dt="2026-05-27T08:42:06.036" v="204" actId="20577"/>
        <pc:sldMkLst>
          <pc:docMk/>
          <pc:sldMk cId="3222764722" sldId="294"/>
        </pc:sldMkLst>
        <pc:spChg chg="add del">
          <ac:chgData name="Megan Botes" userId="70568131-745a-489b-b4fe-9e78c579dd6d" providerId="ADAL" clId="{E3DEF142-CC7A-44CA-B5B4-48BABF1A3E75}" dt="2026-05-27T08:38:25.679" v="175"/>
          <ac:spMkLst>
            <pc:docMk/>
            <pc:sldMk cId="3222764722" sldId="294"/>
            <ac:spMk id="21" creationId="{A34066D6-1B59-4642-A86D-39464CEE971B}"/>
          </ac:spMkLst>
        </pc:spChg>
        <pc:spChg chg="add del">
          <ac:chgData name="Megan Botes" userId="70568131-745a-489b-b4fe-9e78c579dd6d" providerId="ADAL" clId="{E3DEF142-CC7A-44CA-B5B4-48BABF1A3E75}" dt="2026-05-27T08:38:25.679" v="175"/>
          <ac:spMkLst>
            <pc:docMk/>
            <pc:sldMk cId="3222764722" sldId="294"/>
            <ac:spMk id="22" creationId="{18E928D9-3091-4385-B979-265D55AD02CE}"/>
          </ac:spMkLst>
        </pc:spChg>
        <pc:spChg chg="add del">
          <ac:chgData name="Megan Botes" userId="70568131-745a-489b-b4fe-9e78c579dd6d" providerId="ADAL" clId="{E3DEF142-CC7A-44CA-B5B4-48BABF1A3E75}" dt="2026-05-27T08:38:25.679" v="175"/>
          <ac:spMkLst>
            <pc:docMk/>
            <pc:sldMk cId="3222764722" sldId="294"/>
            <ac:spMk id="23" creationId="{7D602432-D774-4CF5-94E8-7D52D01059D2}"/>
          </ac:spMkLst>
        </pc:spChg>
        <pc:spChg chg="add del">
          <ac:chgData name="Megan Botes" userId="70568131-745a-489b-b4fe-9e78c579dd6d" providerId="ADAL" clId="{E3DEF142-CC7A-44CA-B5B4-48BABF1A3E75}" dt="2026-05-27T08:38:25.679" v="175"/>
          <ac:spMkLst>
            <pc:docMk/>
            <pc:sldMk cId="3222764722" sldId="294"/>
            <ac:spMk id="24" creationId="{CBF9EBB4-5078-47B2-AAA0-DF4A88D8182A}"/>
          </ac:spMkLst>
        </pc:spChg>
      </pc:sldChg>
      <pc:sldMasterChg chg="del delSldLayout">
        <pc:chgData name="Megan Botes" userId="70568131-745a-489b-b4fe-9e78c579dd6d" providerId="ADAL" clId="{E3DEF142-CC7A-44CA-B5B4-48BABF1A3E75}" dt="2026-05-27T08:38:31.577" v="177" actId="47"/>
        <pc:sldMasterMkLst>
          <pc:docMk/>
          <pc:sldMasterMk cId="2722075186" sldId="2147483901"/>
        </pc:sldMasterMkLst>
        <pc:sldLayoutChg chg="del">
          <pc:chgData name="Megan Botes" userId="70568131-745a-489b-b4fe-9e78c579dd6d" providerId="ADAL" clId="{E3DEF142-CC7A-44CA-B5B4-48BABF1A3E75}" dt="2026-05-27T08:38:31.577" v="177" actId="47"/>
          <pc:sldLayoutMkLst>
            <pc:docMk/>
            <pc:sldMasterMk cId="2722075186" sldId="2147483901"/>
            <pc:sldLayoutMk cId="3362402769" sldId="2147483902"/>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2916933005" sldId="2147483903"/>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1140362066" sldId="2147483904"/>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2135971195" sldId="2147483905"/>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3062650585" sldId="2147483906"/>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3999057817" sldId="2147483907"/>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1022474014" sldId="2147483908"/>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381405032" sldId="2147483909"/>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869276129" sldId="2147483910"/>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3451604221" sldId="2147483911"/>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1853773596" sldId="2147483912"/>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750697212" sldId="2147483913"/>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3448833211" sldId="2147483914"/>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2639260548" sldId="2147483915"/>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232953528" sldId="2147483916"/>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872486766" sldId="2147483917"/>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2269794524" sldId="2147483918"/>
          </pc:sldLayoutMkLst>
        </pc:sldLayoutChg>
        <pc:sldLayoutChg chg="del">
          <pc:chgData name="Megan Botes" userId="70568131-745a-489b-b4fe-9e78c579dd6d" providerId="ADAL" clId="{E3DEF142-CC7A-44CA-B5B4-48BABF1A3E75}" dt="2026-05-27T08:25:39.810" v="41" actId="47"/>
          <pc:sldLayoutMkLst>
            <pc:docMk/>
            <pc:sldMasterMk cId="2722075186" sldId="2147483901"/>
            <pc:sldLayoutMk cId="744244943" sldId="2147483919"/>
          </pc:sldLayoutMkLst>
        </pc:sldLayoutChg>
        <pc:sldLayoutChg chg="del">
          <pc:chgData name="Megan Botes" userId="70568131-745a-489b-b4fe-9e78c579dd6d" providerId="ADAL" clId="{E3DEF142-CC7A-44CA-B5B4-48BABF1A3E75}" dt="2026-05-27T08:31:38.287" v="95" actId="47"/>
          <pc:sldLayoutMkLst>
            <pc:docMk/>
            <pc:sldMasterMk cId="2722075186" sldId="2147483901"/>
            <pc:sldLayoutMk cId="1160696386" sldId="2147483920"/>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2703020991" sldId="2147483921"/>
          </pc:sldLayoutMkLst>
        </pc:sldLayoutChg>
        <pc:sldLayoutChg chg="del">
          <pc:chgData name="Megan Botes" userId="70568131-745a-489b-b4fe-9e78c579dd6d" providerId="ADAL" clId="{E3DEF142-CC7A-44CA-B5B4-48BABF1A3E75}" dt="2026-05-27T08:33:14.917" v="111" actId="47"/>
          <pc:sldLayoutMkLst>
            <pc:docMk/>
            <pc:sldMasterMk cId="2722075186" sldId="2147483901"/>
            <pc:sldLayoutMk cId="1797641022" sldId="2147483922"/>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3726528185" sldId="2147483923"/>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957513301" sldId="2147483924"/>
          </pc:sldLayoutMkLst>
        </pc:sldLayoutChg>
        <pc:sldLayoutChg chg="del">
          <pc:chgData name="Megan Botes" userId="70568131-745a-489b-b4fe-9e78c579dd6d" providerId="ADAL" clId="{E3DEF142-CC7A-44CA-B5B4-48BABF1A3E75}" dt="2026-05-27T08:38:31.577" v="177" actId="47"/>
          <pc:sldLayoutMkLst>
            <pc:docMk/>
            <pc:sldMasterMk cId="2722075186" sldId="2147483901"/>
            <pc:sldLayoutMk cId="2422029872" sldId="214748392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C1868-ADD2-4FA6-A455-920842EB8A5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19CAA41-C6E9-44E5-8158-4F4981615492}">
      <dgm:prSet/>
      <dgm:spPr/>
      <dgm:t>
        <a:bodyPr/>
        <a:lstStyle/>
        <a:p>
          <a:r>
            <a:rPr lang="af-ZA" b="1"/>
            <a:t>Equality:</a:t>
          </a:r>
          <a:r>
            <a:rPr lang="af-ZA"/>
            <a:t> Everyone gets the same support and opportunities. </a:t>
          </a:r>
          <a:endParaRPr lang="en-US"/>
        </a:p>
      </dgm:t>
    </dgm:pt>
    <dgm:pt modelId="{3726AD6B-AAC4-43DF-A572-01B15D07D930}" type="parTrans" cxnId="{58C988BC-9288-4A59-A52F-B9A60351D9BF}">
      <dgm:prSet/>
      <dgm:spPr/>
      <dgm:t>
        <a:bodyPr/>
        <a:lstStyle/>
        <a:p>
          <a:endParaRPr lang="en-US"/>
        </a:p>
      </dgm:t>
    </dgm:pt>
    <dgm:pt modelId="{EFCE0D6A-CCC9-4C7E-8D47-3E928615F354}" type="sibTrans" cxnId="{58C988BC-9288-4A59-A52F-B9A60351D9BF}">
      <dgm:prSet/>
      <dgm:spPr/>
      <dgm:t>
        <a:bodyPr/>
        <a:lstStyle/>
        <a:p>
          <a:endParaRPr lang="en-US"/>
        </a:p>
      </dgm:t>
    </dgm:pt>
    <dgm:pt modelId="{C0F90775-2668-4D12-B530-7E9990A4552D}">
      <dgm:prSet/>
      <dgm:spPr/>
      <dgm:t>
        <a:bodyPr/>
        <a:lstStyle/>
        <a:p>
          <a:r>
            <a:rPr lang="af-ZA" b="1"/>
            <a:t>Equity:</a:t>
          </a:r>
          <a:r>
            <a:rPr lang="af-ZA"/>
            <a:t> People get the support they need to succeed fairly.</a:t>
          </a:r>
          <a:endParaRPr lang="en-US"/>
        </a:p>
      </dgm:t>
    </dgm:pt>
    <dgm:pt modelId="{C9158835-3D25-46CE-AF6C-D6A38631A798}" type="parTrans" cxnId="{CDCED650-EFB5-4B05-887E-A8F39EF3B54A}">
      <dgm:prSet/>
      <dgm:spPr/>
      <dgm:t>
        <a:bodyPr/>
        <a:lstStyle/>
        <a:p>
          <a:endParaRPr lang="en-US"/>
        </a:p>
      </dgm:t>
    </dgm:pt>
    <dgm:pt modelId="{6A35A7CE-3620-4506-A4F0-9136758C19B0}" type="sibTrans" cxnId="{CDCED650-EFB5-4B05-887E-A8F39EF3B54A}">
      <dgm:prSet/>
      <dgm:spPr/>
      <dgm:t>
        <a:bodyPr/>
        <a:lstStyle/>
        <a:p>
          <a:endParaRPr lang="en-US"/>
        </a:p>
      </dgm:t>
    </dgm:pt>
    <dgm:pt modelId="{CBD3F024-A27B-455B-9432-47621DBBE30C}" type="pres">
      <dgm:prSet presAssocID="{C91C1868-ADD2-4FA6-A455-920842EB8A50}" presName="hierChild1" presStyleCnt="0">
        <dgm:presLayoutVars>
          <dgm:chPref val="1"/>
          <dgm:dir/>
          <dgm:animOne val="branch"/>
          <dgm:animLvl val="lvl"/>
          <dgm:resizeHandles/>
        </dgm:presLayoutVars>
      </dgm:prSet>
      <dgm:spPr/>
    </dgm:pt>
    <dgm:pt modelId="{C77A1F49-2207-4179-87ED-02E2C0EE4714}" type="pres">
      <dgm:prSet presAssocID="{619CAA41-C6E9-44E5-8158-4F4981615492}" presName="hierRoot1" presStyleCnt="0"/>
      <dgm:spPr/>
    </dgm:pt>
    <dgm:pt modelId="{09BEEBF5-6312-4869-A4E6-77AEE69CDCB1}" type="pres">
      <dgm:prSet presAssocID="{619CAA41-C6E9-44E5-8158-4F4981615492}" presName="composite" presStyleCnt="0"/>
      <dgm:spPr/>
    </dgm:pt>
    <dgm:pt modelId="{99FD9D0F-0E72-484A-9C06-A5A6EEB12F71}" type="pres">
      <dgm:prSet presAssocID="{619CAA41-C6E9-44E5-8158-4F4981615492}" presName="background" presStyleLbl="node0" presStyleIdx="0" presStyleCnt="2"/>
      <dgm:spPr/>
    </dgm:pt>
    <dgm:pt modelId="{539069BB-CEA4-45CC-904C-C5251E782D56}" type="pres">
      <dgm:prSet presAssocID="{619CAA41-C6E9-44E5-8158-4F4981615492}" presName="text" presStyleLbl="fgAcc0" presStyleIdx="0" presStyleCnt="2">
        <dgm:presLayoutVars>
          <dgm:chPref val="3"/>
        </dgm:presLayoutVars>
      </dgm:prSet>
      <dgm:spPr/>
    </dgm:pt>
    <dgm:pt modelId="{5D684391-15AA-46CE-8E0D-CEADF4189204}" type="pres">
      <dgm:prSet presAssocID="{619CAA41-C6E9-44E5-8158-4F4981615492}" presName="hierChild2" presStyleCnt="0"/>
      <dgm:spPr/>
    </dgm:pt>
    <dgm:pt modelId="{BC29EA0E-B84B-4600-BC01-3F95A1848C55}" type="pres">
      <dgm:prSet presAssocID="{C0F90775-2668-4D12-B530-7E9990A4552D}" presName="hierRoot1" presStyleCnt="0"/>
      <dgm:spPr/>
    </dgm:pt>
    <dgm:pt modelId="{709670A7-3013-4887-A1F3-FBB67CC32445}" type="pres">
      <dgm:prSet presAssocID="{C0F90775-2668-4D12-B530-7E9990A4552D}" presName="composite" presStyleCnt="0"/>
      <dgm:spPr/>
    </dgm:pt>
    <dgm:pt modelId="{49070035-E549-4640-9385-A0B42F006D11}" type="pres">
      <dgm:prSet presAssocID="{C0F90775-2668-4D12-B530-7E9990A4552D}" presName="background" presStyleLbl="node0" presStyleIdx="1" presStyleCnt="2"/>
      <dgm:spPr/>
    </dgm:pt>
    <dgm:pt modelId="{58C306D8-C8DD-40FE-BED5-FA496045438A}" type="pres">
      <dgm:prSet presAssocID="{C0F90775-2668-4D12-B530-7E9990A4552D}" presName="text" presStyleLbl="fgAcc0" presStyleIdx="1" presStyleCnt="2">
        <dgm:presLayoutVars>
          <dgm:chPref val="3"/>
        </dgm:presLayoutVars>
      </dgm:prSet>
      <dgm:spPr/>
    </dgm:pt>
    <dgm:pt modelId="{CE493F01-90B7-4ACA-927B-DD1A05555A2E}" type="pres">
      <dgm:prSet presAssocID="{C0F90775-2668-4D12-B530-7E9990A4552D}" presName="hierChild2" presStyleCnt="0"/>
      <dgm:spPr/>
    </dgm:pt>
  </dgm:ptLst>
  <dgm:cxnLst>
    <dgm:cxn modelId="{B12C0D28-4C3E-4542-8E49-423DFC4CBE71}" type="presOf" srcId="{619CAA41-C6E9-44E5-8158-4F4981615492}" destId="{539069BB-CEA4-45CC-904C-C5251E782D56}" srcOrd="0" destOrd="0" presId="urn:microsoft.com/office/officeart/2005/8/layout/hierarchy1"/>
    <dgm:cxn modelId="{CDCED650-EFB5-4B05-887E-A8F39EF3B54A}" srcId="{C91C1868-ADD2-4FA6-A455-920842EB8A50}" destId="{C0F90775-2668-4D12-B530-7E9990A4552D}" srcOrd="1" destOrd="0" parTransId="{C9158835-3D25-46CE-AF6C-D6A38631A798}" sibTransId="{6A35A7CE-3620-4506-A4F0-9136758C19B0}"/>
    <dgm:cxn modelId="{E975DB56-930B-4FFF-9CED-71E2E4480E99}" type="presOf" srcId="{C91C1868-ADD2-4FA6-A455-920842EB8A50}" destId="{CBD3F024-A27B-455B-9432-47621DBBE30C}" srcOrd="0" destOrd="0" presId="urn:microsoft.com/office/officeart/2005/8/layout/hierarchy1"/>
    <dgm:cxn modelId="{58C988BC-9288-4A59-A52F-B9A60351D9BF}" srcId="{C91C1868-ADD2-4FA6-A455-920842EB8A50}" destId="{619CAA41-C6E9-44E5-8158-4F4981615492}" srcOrd="0" destOrd="0" parTransId="{3726AD6B-AAC4-43DF-A572-01B15D07D930}" sibTransId="{EFCE0D6A-CCC9-4C7E-8D47-3E928615F354}"/>
    <dgm:cxn modelId="{15ACC9E9-685B-42E3-8957-B840AD37E364}" type="presOf" srcId="{C0F90775-2668-4D12-B530-7E9990A4552D}" destId="{58C306D8-C8DD-40FE-BED5-FA496045438A}" srcOrd="0" destOrd="0" presId="urn:microsoft.com/office/officeart/2005/8/layout/hierarchy1"/>
    <dgm:cxn modelId="{78D97729-2B02-4D21-AE0B-E21C12D7A3A4}" type="presParOf" srcId="{CBD3F024-A27B-455B-9432-47621DBBE30C}" destId="{C77A1F49-2207-4179-87ED-02E2C0EE4714}" srcOrd="0" destOrd="0" presId="urn:microsoft.com/office/officeart/2005/8/layout/hierarchy1"/>
    <dgm:cxn modelId="{6478452D-3FE5-40BB-9D91-2FCCB8F8AFAD}" type="presParOf" srcId="{C77A1F49-2207-4179-87ED-02E2C0EE4714}" destId="{09BEEBF5-6312-4869-A4E6-77AEE69CDCB1}" srcOrd="0" destOrd="0" presId="urn:microsoft.com/office/officeart/2005/8/layout/hierarchy1"/>
    <dgm:cxn modelId="{FED3ECA4-5859-4D78-9074-C371BFCBF2E1}" type="presParOf" srcId="{09BEEBF5-6312-4869-A4E6-77AEE69CDCB1}" destId="{99FD9D0F-0E72-484A-9C06-A5A6EEB12F71}" srcOrd="0" destOrd="0" presId="urn:microsoft.com/office/officeart/2005/8/layout/hierarchy1"/>
    <dgm:cxn modelId="{50101011-AC9C-47A9-990B-4632E459C148}" type="presParOf" srcId="{09BEEBF5-6312-4869-A4E6-77AEE69CDCB1}" destId="{539069BB-CEA4-45CC-904C-C5251E782D56}" srcOrd="1" destOrd="0" presId="urn:microsoft.com/office/officeart/2005/8/layout/hierarchy1"/>
    <dgm:cxn modelId="{7BD02188-37F5-41FE-86DA-413A426FA97E}" type="presParOf" srcId="{C77A1F49-2207-4179-87ED-02E2C0EE4714}" destId="{5D684391-15AA-46CE-8E0D-CEADF4189204}" srcOrd="1" destOrd="0" presId="urn:microsoft.com/office/officeart/2005/8/layout/hierarchy1"/>
    <dgm:cxn modelId="{D1F18720-AD83-45AD-BE95-0D47803A9482}" type="presParOf" srcId="{CBD3F024-A27B-455B-9432-47621DBBE30C}" destId="{BC29EA0E-B84B-4600-BC01-3F95A1848C55}" srcOrd="1" destOrd="0" presId="urn:microsoft.com/office/officeart/2005/8/layout/hierarchy1"/>
    <dgm:cxn modelId="{C5A93781-549F-4EE1-9D49-1896B96BEF25}" type="presParOf" srcId="{BC29EA0E-B84B-4600-BC01-3F95A1848C55}" destId="{709670A7-3013-4887-A1F3-FBB67CC32445}" srcOrd="0" destOrd="0" presId="urn:microsoft.com/office/officeart/2005/8/layout/hierarchy1"/>
    <dgm:cxn modelId="{CEEF193C-3DF7-4E8A-B303-677C07C27312}" type="presParOf" srcId="{709670A7-3013-4887-A1F3-FBB67CC32445}" destId="{49070035-E549-4640-9385-A0B42F006D11}" srcOrd="0" destOrd="0" presId="urn:microsoft.com/office/officeart/2005/8/layout/hierarchy1"/>
    <dgm:cxn modelId="{8BD94430-9C52-4F90-BAEF-E852DB51C936}" type="presParOf" srcId="{709670A7-3013-4887-A1F3-FBB67CC32445}" destId="{58C306D8-C8DD-40FE-BED5-FA496045438A}" srcOrd="1" destOrd="0" presId="urn:microsoft.com/office/officeart/2005/8/layout/hierarchy1"/>
    <dgm:cxn modelId="{D9656598-EBA2-4AF4-9C6F-C634F4D38562}" type="presParOf" srcId="{BC29EA0E-B84B-4600-BC01-3F95A1848C55}" destId="{CE493F01-90B7-4ACA-927B-DD1A05555A2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E2E4D1-CE45-493E-BFD0-3C1E5F2AC1A6}"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19F0B336-52E4-44F7-9B3C-F6F3FC786A6F}">
      <dgm:prSet/>
      <dgm:spPr/>
      <dgm:t>
        <a:bodyPr/>
        <a:lstStyle/>
        <a:p>
          <a:r>
            <a:rPr lang="af-ZA" dirty="0" err="1"/>
            <a:t>Equality</a:t>
          </a:r>
          <a:r>
            <a:rPr lang="af-ZA" dirty="0"/>
            <a:t> </a:t>
          </a:r>
          <a:r>
            <a:rPr lang="af-ZA" dirty="0" err="1"/>
            <a:t>gives</a:t>
          </a:r>
          <a:r>
            <a:rPr lang="af-ZA" dirty="0"/>
            <a:t> </a:t>
          </a:r>
          <a:r>
            <a:rPr lang="af-ZA" dirty="0" err="1"/>
            <a:t>all</a:t>
          </a:r>
          <a:r>
            <a:rPr lang="af-ZA" dirty="0"/>
            <a:t> </a:t>
          </a:r>
          <a:r>
            <a:rPr lang="af-ZA" dirty="0" err="1"/>
            <a:t>athletes</a:t>
          </a:r>
          <a:r>
            <a:rPr lang="af-ZA" dirty="0"/>
            <a:t> </a:t>
          </a:r>
          <a:r>
            <a:rPr lang="af-ZA" b="1" dirty="0" err="1"/>
            <a:t>the</a:t>
          </a:r>
          <a:r>
            <a:rPr lang="af-ZA" b="1" dirty="0"/>
            <a:t> same </a:t>
          </a:r>
          <a:r>
            <a:rPr lang="af-ZA" dirty="0" err="1"/>
            <a:t>rights</a:t>
          </a:r>
          <a:r>
            <a:rPr lang="af-ZA" dirty="0"/>
            <a:t> </a:t>
          </a:r>
          <a:r>
            <a:rPr lang="af-ZA" dirty="0" err="1"/>
            <a:t>and</a:t>
          </a:r>
          <a:r>
            <a:rPr lang="af-ZA" dirty="0"/>
            <a:t> </a:t>
          </a:r>
          <a:r>
            <a:rPr lang="af-ZA" dirty="0" err="1"/>
            <a:t>opportunities</a:t>
          </a:r>
          <a:r>
            <a:rPr lang="af-ZA" dirty="0"/>
            <a:t>. </a:t>
          </a:r>
          <a:endParaRPr lang="en-US" dirty="0"/>
        </a:p>
      </dgm:t>
    </dgm:pt>
    <dgm:pt modelId="{2EA63444-BFE6-4633-AABF-B385C55D6370}" type="parTrans" cxnId="{67E34256-8DD3-4A59-840D-495F1567C684}">
      <dgm:prSet/>
      <dgm:spPr/>
      <dgm:t>
        <a:bodyPr/>
        <a:lstStyle/>
        <a:p>
          <a:endParaRPr lang="en-US"/>
        </a:p>
      </dgm:t>
    </dgm:pt>
    <dgm:pt modelId="{BA001F02-0EF7-42C0-802B-EBF9A75F8BDE}" type="sibTrans" cxnId="{67E34256-8DD3-4A59-840D-495F1567C684}">
      <dgm:prSet/>
      <dgm:spPr/>
      <dgm:t>
        <a:bodyPr/>
        <a:lstStyle/>
        <a:p>
          <a:endParaRPr lang="en-US"/>
        </a:p>
      </dgm:t>
    </dgm:pt>
    <dgm:pt modelId="{02AF8F77-17EC-4FBB-A0EB-8E53B2704A89}">
      <dgm:prSet/>
      <dgm:spPr/>
      <dgm:t>
        <a:bodyPr/>
        <a:lstStyle/>
        <a:p>
          <a:r>
            <a:rPr lang="af-ZA"/>
            <a:t>However, equal treatment does not always mean fair outcomes. </a:t>
          </a:r>
          <a:endParaRPr lang="en-US"/>
        </a:p>
      </dgm:t>
    </dgm:pt>
    <dgm:pt modelId="{746194D1-7C63-428D-8732-C15E8219C98B}" type="parTrans" cxnId="{7F195CCC-4C1D-4830-A95C-9A976830D231}">
      <dgm:prSet/>
      <dgm:spPr/>
      <dgm:t>
        <a:bodyPr/>
        <a:lstStyle/>
        <a:p>
          <a:endParaRPr lang="en-US"/>
        </a:p>
      </dgm:t>
    </dgm:pt>
    <dgm:pt modelId="{EA6DD515-4ACF-43C5-BE1E-E39B987FDC14}" type="sibTrans" cxnId="{7F195CCC-4C1D-4830-A95C-9A976830D231}">
      <dgm:prSet/>
      <dgm:spPr/>
      <dgm:t>
        <a:bodyPr/>
        <a:lstStyle/>
        <a:p>
          <a:endParaRPr lang="en-US"/>
        </a:p>
      </dgm:t>
    </dgm:pt>
    <dgm:pt modelId="{95BA895C-44BE-433F-AB04-71E4DE06411A}">
      <dgm:prSet/>
      <dgm:spPr/>
      <dgm:t>
        <a:bodyPr/>
        <a:lstStyle/>
        <a:p>
          <a:r>
            <a:rPr lang="af-ZA" b="1"/>
            <a:t>Example: </a:t>
          </a:r>
          <a:r>
            <a:rPr lang="af-ZA"/>
            <a:t>Both teams may get equal access to a field, but one team may already have better coaching and support.</a:t>
          </a:r>
          <a:endParaRPr lang="en-US"/>
        </a:p>
      </dgm:t>
    </dgm:pt>
    <dgm:pt modelId="{27F0887D-2A10-431B-A9C8-875EBC0B1FF0}" type="parTrans" cxnId="{CD0DFCE9-4851-4DF5-BC33-0D4E3583F0C0}">
      <dgm:prSet/>
      <dgm:spPr/>
      <dgm:t>
        <a:bodyPr/>
        <a:lstStyle/>
        <a:p>
          <a:endParaRPr lang="en-US"/>
        </a:p>
      </dgm:t>
    </dgm:pt>
    <dgm:pt modelId="{8DAEF45E-7E4D-418C-B8BD-E9FD80140061}" type="sibTrans" cxnId="{CD0DFCE9-4851-4DF5-BC33-0D4E3583F0C0}">
      <dgm:prSet/>
      <dgm:spPr/>
      <dgm:t>
        <a:bodyPr/>
        <a:lstStyle/>
        <a:p>
          <a:endParaRPr lang="en-US"/>
        </a:p>
      </dgm:t>
    </dgm:pt>
    <dgm:pt modelId="{648C63C9-FAF4-4264-9B1F-C26255BEE416}" type="pres">
      <dgm:prSet presAssocID="{77E2E4D1-CE45-493E-BFD0-3C1E5F2AC1A6}" presName="Name0" presStyleCnt="0">
        <dgm:presLayoutVars>
          <dgm:dir/>
          <dgm:animLvl val="lvl"/>
          <dgm:resizeHandles val="exact"/>
        </dgm:presLayoutVars>
      </dgm:prSet>
      <dgm:spPr/>
    </dgm:pt>
    <dgm:pt modelId="{33C02DEE-1379-441F-BE12-60892A9FC532}" type="pres">
      <dgm:prSet presAssocID="{95BA895C-44BE-433F-AB04-71E4DE06411A}" presName="boxAndChildren" presStyleCnt="0"/>
      <dgm:spPr/>
    </dgm:pt>
    <dgm:pt modelId="{4537C2CA-2715-44BA-A968-FA2EC33F5418}" type="pres">
      <dgm:prSet presAssocID="{95BA895C-44BE-433F-AB04-71E4DE06411A}" presName="parentTextBox" presStyleLbl="node1" presStyleIdx="0" presStyleCnt="3"/>
      <dgm:spPr/>
    </dgm:pt>
    <dgm:pt modelId="{CA86BEA9-D64F-417D-AB98-05295F49A231}" type="pres">
      <dgm:prSet presAssocID="{EA6DD515-4ACF-43C5-BE1E-E39B987FDC14}" presName="sp" presStyleCnt="0"/>
      <dgm:spPr/>
    </dgm:pt>
    <dgm:pt modelId="{FD57F109-690D-4F19-B712-D237AC9A7143}" type="pres">
      <dgm:prSet presAssocID="{02AF8F77-17EC-4FBB-A0EB-8E53B2704A89}" presName="arrowAndChildren" presStyleCnt="0"/>
      <dgm:spPr/>
    </dgm:pt>
    <dgm:pt modelId="{AB6D6243-DA56-47D5-B810-7D9A1E013B13}" type="pres">
      <dgm:prSet presAssocID="{02AF8F77-17EC-4FBB-A0EB-8E53B2704A89}" presName="parentTextArrow" presStyleLbl="node1" presStyleIdx="1" presStyleCnt="3"/>
      <dgm:spPr/>
    </dgm:pt>
    <dgm:pt modelId="{57594576-D4EE-4B94-8099-463FFCB6630B}" type="pres">
      <dgm:prSet presAssocID="{BA001F02-0EF7-42C0-802B-EBF9A75F8BDE}" presName="sp" presStyleCnt="0"/>
      <dgm:spPr/>
    </dgm:pt>
    <dgm:pt modelId="{50FE497A-BD0A-4727-8696-E7B15B55EA19}" type="pres">
      <dgm:prSet presAssocID="{19F0B336-52E4-44F7-9B3C-F6F3FC786A6F}" presName="arrowAndChildren" presStyleCnt="0"/>
      <dgm:spPr/>
    </dgm:pt>
    <dgm:pt modelId="{DF5D42EA-439F-4347-9DF9-EED02D2A2305}" type="pres">
      <dgm:prSet presAssocID="{19F0B336-52E4-44F7-9B3C-F6F3FC786A6F}" presName="parentTextArrow" presStyleLbl="node1" presStyleIdx="2" presStyleCnt="3"/>
      <dgm:spPr/>
    </dgm:pt>
  </dgm:ptLst>
  <dgm:cxnLst>
    <dgm:cxn modelId="{01BA660E-0B19-4198-8C24-6FFE64690EF4}" type="presOf" srcId="{19F0B336-52E4-44F7-9B3C-F6F3FC786A6F}" destId="{DF5D42EA-439F-4347-9DF9-EED02D2A2305}" srcOrd="0" destOrd="0" presId="urn:microsoft.com/office/officeart/2005/8/layout/process4"/>
    <dgm:cxn modelId="{B0864934-7631-46DB-9C00-FA90BF84FD5A}" type="presOf" srcId="{02AF8F77-17EC-4FBB-A0EB-8E53B2704A89}" destId="{AB6D6243-DA56-47D5-B810-7D9A1E013B13}" srcOrd="0" destOrd="0" presId="urn:microsoft.com/office/officeart/2005/8/layout/process4"/>
    <dgm:cxn modelId="{67E34256-8DD3-4A59-840D-495F1567C684}" srcId="{77E2E4D1-CE45-493E-BFD0-3C1E5F2AC1A6}" destId="{19F0B336-52E4-44F7-9B3C-F6F3FC786A6F}" srcOrd="0" destOrd="0" parTransId="{2EA63444-BFE6-4633-AABF-B385C55D6370}" sibTransId="{BA001F02-0EF7-42C0-802B-EBF9A75F8BDE}"/>
    <dgm:cxn modelId="{EEBE147D-CE1D-40ED-BD12-BDC13E99CEAA}" type="presOf" srcId="{95BA895C-44BE-433F-AB04-71E4DE06411A}" destId="{4537C2CA-2715-44BA-A968-FA2EC33F5418}" srcOrd="0" destOrd="0" presId="urn:microsoft.com/office/officeart/2005/8/layout/process4"/>
    <dgm:cxn modelId="{7F195CCC-4C1D-4830-A95C-9A976830D231}" srcId="{77E2E4D1-CE45-493E-BFD0-3C1E5F2AC1A6}" destId="{02AF8F77-17EC-4FBB-A0EB-8E53B2704A89}" srcOrd="1" destOrd="0" parTransId="{746194D1-7C63-428D-8732-C15E8219C98B}" sibTransId="{EA6DD515-4ACF-43C5-BE1E-E39B987FDC14}"/>
    <dgm:cxn modelId="{C5382AE2-D631-4FAF-B20A-B576626DF537}" type="presOf" srcId="{77E2E4D1-CE45-493E-BFD0-3C1E5F2AC1A6}" destId="{648C63C9-FAF4-4264-9B1F-C26255BEE416}" srcOrd="0" destOrd="0" presId="urn:microsoft.com/office/officeart/2005/8/layout/process4"/>
    <dgm:cxn modelId="{CD0DFCE9-4851-4DF5-BC33-0D4E3583F0C0}" srcId="{77E2E4D1-CE45-493E-BFD0-3C1E5F2AC1A6}" destId="{95BA895C-44BE-433F-AB04-71E4DE06411A}" srcOrd="2" destOrd="0" parTransId="{27F0887D-2A10-431B-A9C8-875EBC0B1FF0}" sibTransId="{8DAEF45E-7E4D-418C-B8BD-E9FD80140061}"/>
    <dgm:cxn modelId="{87BF839C-BD9E-4A07-897E-87030263E89E}" type="presParOf" srcId="{648C63C9-FAF4-4264-9B1F-C26255BEE416}" destId="{33C02DEE-1379-441F-BE12-60892A9FC532}" srcOrd="0" destOrd="0" presId="urn:microsoft.com/office/officeart/2005/8/layout/process4"/>
    <dgm:cxn modelId="{649490AB-8107-48A6-AF65-8613CA483500}" type="presParOf" srcId="{33C02DEE-1379-441F-BE12-60892A9FC532}" destId="{4537C2CA-2715-44BA-A968-FA2EC33F5418}" srcOrd="0" destOrd="0" presId="urn:microsoft.com/office/officeart/2005/8/layout/process4"/>
    <dgm:cxn modelId="{903730CB-6EC7-4271-B866-473104933A0C}" type="presParOf" srcId="{648C63C9-FAF4-4264-9B1F-C26255BEE416}" destId="{CA86BEA9-D64F-417D-AB98-05295F49A231}" srcOrd="1" destOrd="0" presId="urn:microsoft.com/office/officeart/2005/8/layout/process4"/>
    <dgm:cxn modelId="{B6010B84-D5E4-4140-A6DC-EA9B24B56B4E}" type="presParOf" srcId="{648C63C9-FAF4-4264-9B1F-C26255BEE416}" destId="{FD57F109-690D-4F19-B712-D237AC9A7143}" srcOrd="2" destOrd="0" presId="urn:microsoft.com/office/officeart/2005/8/layout/process4"/>
    <dgm:cxn modelId="{6683C16D-C56F-414B-A6CA-90AFD1956867}" type="presParOf" srcId="{FD57F109-690D-4F19-B712-D237AC9A7143}" destId="{AB6D6243-DA56-47D5-B810-7D9A1E013B13}" srcOrd="0" destOrd="0" presId="urn:microsoft.com/office/officeart/2005/8/layout/process4"/>
    <dgm:cxn modelId="{9D8F0D07-A1D3-4406-911F-5003AB5CA08B}" type="presParOf" srcId="{648C63C9-FAF4-4264-9B1F-C26255BEE416}" destId="{57594576-D4EE-4B94-8099-463FFCB6630B}" srcOrd="3" destOrd="0" presId="urn:microsoft.com/office/officeart/2005/8/layout/process4"/>
    <dgm:cxn modelId="{BF882A3A-97DF-40D2-B94F-2EA27F10137C}" type="presParOf" srcId="{648C63C9-FAF4-4264-9B1F-C26255BEE416}" destId="{50FE497A-BD0A-4727-8696-E7B15B55EA19}" srcOrd="4" destOrd="0" presId="urn:microsoft.com/office/officeart/2005/8/layout/process4"/>
    <dgm:cxn modelId="{F9F78930-8CB6-4C4B-9DBE-54D24D4C4E79}" type="presParOf" srcId="{50FE497A-BD0A-4727-8696-E7B15B55EA19}" destId="{DF5D42EA-439F-4347-9DF9-EED02D2A230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A2B31-1565-48D5-9731-B178585566C9}"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1561E00E-E329-4C6E-9FED-1E294FF0BFB8}">
      <dgm:prSet/>
      <dgm:spPr/>
      <dgm:t>
        <a:bodyPr/>
        <a:lstStyle/>
        <a:p>
          <a:r>
            <a:rPr lang="af-ZA" dirty="0" err="1"/>
            <a:t>Equity</a:t>
          </a:r>
          <a:r>
            <a:rPr lang="af-ZA" dirty="0"/>
            <a:t> </a:t>
          </a:r>
          <a:r>
            <a:rPr lang="af-ZA" dirty="0" err="1"/>
            <a:t>focuses</a:t>
          </a:r>
          <a:r>
            <a:rPr lang="af-ZA" dirty="0"/>
            <a:t> on </a:t>
          </a:r>
          <a:r>
            <a:rPr lang="af-ZA" b="1" dirty="0" err="1"/>
            <a:t>fairness</a:t>
          </a:r>
          <a:r>
            <a:rPr lang="af-ZA" dirty="0"/>
            <a:t> </a:t>
          </a:r>
          <a:r>
            <a:rPr lang="af-ZA" dirty="0" err="1"/>
            <a:t>and</a:t>
          </a:r>
          <a:r>
            <a:rPr lang="af-ZA" dirty="0"/>
            <a:t> </a:t>
          </a:r>
          <a:r>
            <a:rPr lang="af-ZA" b="1" dirty="0" err="1"/>
            <a:t>support</a:t>
          </a:r>
          <a:r>
            <a:rPr lang="af-ZA" dirty="0"/>
            <a:t> </a:t>
          </a:r>
          <a:r>
            <a:rPr lang="af-ZA" dirty="0" err="1"/>
            <a:t>where</a:t>
          </a:r>
          <a:r>
            <a:rPr lang="af-ZA" dirty="0"/>
            <a:t> </a:t>
          </a:r>
          <a:r>
            <a:rPr lang="af-ZA" dirty="0" err="1"/>
            <a:t>it</a:t>
          </a:r>
          <a:r>
            <a:rPr lang="af-ZA" dirty="0"/>
            <a:t> is </a:t>
          </a:r>
          <a:r>
            <a:rPr lang="af-ZA" dirty="0" err="1"/>
            <a:t>needed</a:t>
          </a:r>
          <a:r>
            <a:rPr lang="af-ZA" dirty="0"/>
            <a:t> </a:t>
          </a:r>
          <a:r>
            <a:rPr lang="af-ZA" dirty="0" err="1"/>
            <a:t>most</a:t>
          </a:r>
          <a:r>
            <a:rPr lang="af-ZA" dirty="0"/>
            <a:t>. </a:t>
          </a:r>
          <a:endParaRPr lang="en-US" dirty="0"/>
        </a:p>
      </dgm:t>
    </dgm:pt>
    <dgm:pt modelId="{D99FE4C2-C22E-44AB-AE5F-85A5C06DE64C}" type="parTrans" cxnId="{45E91049-6043-4FF4-A542-3A291FA7A3C3}">
      <dgm:prSet/>
      <dgm:spPr/>
      <dgm:t>
        <a:bodyPr/>
        <a:lstStyle/>
        <a:p>
          <a:endParaRPr lang="en-US"/>
        </a:p>
      </dgm:t>
    </dgm:pt>
    <dgm:pt modelId="{A3DDA1D9-F97B-4E97-8CEE-B2B3074D820A}" type="sibTrans" cxnId="{45E91049-6043-4FF4-A542-3A291FA7A3C3}">
      <dgm:prSet/>
      <dgm:spPr/>
      <dgm:t>
        <a:bodyPr/>
        <a:lstStyle/>
        <a:p>
          <a:endParaRPr lang="en-US"/>
        </a:p>
      </dgm:t>
    </dgm:pt>
    <dgm:pt modelId="{B954209F-33B4-47D1-9E01-09EDD4B48C74}">
      <dgm:prSet/>
      <dgm:spPr/>
      <dgm:t>
        <a:bodyPr/>
        <a:lstStyle/>
        <a:p>
          <a:r>
            <a:rPr lang="af-ZA"/>
            <a:t>Extra support may be needed to help disadvantaged groups catch up. </a:t>
          </a:r>
          <a:endParaRPr lang="en-US"/>
        </a:p>
      </dgm:t>
    </dgm:pt>
    <dgm:pt modelId="{EBB6A277-A481-4232-80CF-B3FA152BC4AF}" type="parTrans" cxnId="{A7379CF0-B08F-4920-96F3-CC6E31130A4D}">
      <dgm:prSet/>
      <dgm:spPr/>
      <dgm:t>
        <a:bodyPr/>
        <a:lstStyle/>
        <a:p>
          <a:endParaRPr lang="en-US"/>
        </a:p>
      </dgm:t>
    </dgm:pt>
    <dgm:pt modelId="{177CD73E-16CD-4D62-968A-88F41369AD5C}" type="sibTrans" cxnId="{A7379CF0-B08F-4920-96F3-CC6E31130A4D}">
      <dgm:prSet/>
      <dgm:spPr/>
      <dgm:t>
        <a:bodyPr/>
        <a:lstStyle/>
        <a:p>
          <a:endParaRPr lang="en-US"/>
        </a:p>
      </dgm:t>
    </dgm:pt>
    <dgm:pt modelId="{87CDF2B9-A4FB-4430-8383-01250C28CF78}">
      <dgm:prSet/>
      <dgm:spPr/>
      <dgm:t>
        <a:bodyPr/>
        <a:lstStyle/>
        <a:p>
          <a:r>
            <a:rPr lang="af-ZA" b="1"/>
            <a:t>Example: </a:t>
          </a:r>
          <a:r>
            <a:rPr lang="af-ZA"/>
            <a:t>More funding may be given to women’s sport to help correct past inequalities.</a:t>
          </a:r>
          <a:endParaRPr lang="en-US"/>
        </a:p>
      </dgm:t>
    </dgm:pt>
    <dgm:pt modelId="{5EDDEEAB-3C52-4332-A4B2-11907F32F6B6}" type="parTrans" cxnId="{15897E1F-39B4-4A70-8906-FF2EA6B17CA0}">
      <dgm:prSet/>
      <dgm:spPr/>
      <dgm:t>
        <a:bodyPr/>
        <a:lstStyle/>
        <a:p>
          <a:endParaRPr lang="en-US"/>
        </a:p>
      </dgm:t>
    </dgm:pt>
    <dgm:pt modelId="{FA716150-B0E3-40D0-A925-06316B4C747F}" type="sibTrans" cxnId="{15897E1F-39B4-4A70-8906-FF2EA6B17CA0}">
      <dgm:prSet/>
      <dgm:spPr/>
      <dgm:t>
        <a:bodyPr/>
        <a:lstStyle/>
        <a:p>
          <a:endParaRPr lang="en-US"/>
        </a:p>
      </dgm:t>
    </dgm:pt>
    <dgm:pt modelId="{B39DD356-81CA-4627-B859-540060EDADFF}" type="pres">
      <dgm:prSet presAssocID="{1A5A2B31-1565-48D5-9731-B178585566C9}" presName="outerComposite" presStyleCnt="0">
        <dgm:presLayoutVars>
          <dgm:chMax val="5"/>
          <dgm:dir/>
          <dgm:resizeHandles val="exact"/>
        </dgm:presLayoutVars>
      </dgm:prSet>
      <dgm:spPr/>
    </dgm:pt>
    <dgm:pt modelId="{30055010-0914-457B-90F5-F34E780343AA}" type="pres">
      <dgm:prSet presAssocID="{1A5A2B31-1565-48D5-9731-B178585566C9}" presName="dummyMaxCanvas" presStyleCnt="0">
        <dgm:presLayoutVars/>
      </dgm:prSet>
      <dgm:spPr/>
    </dgm:pt>
    <dgm:pt modelId="{548CE5BE-51DA-4C95-B783-706041CAD87E}" type="pres">
      <dgm:prSet presAssocID="{1A5A2B31-1565-48D5-9731-B178585566C9}" presName="ThreeNodes_1" presStyleLbl="node1" presStyleIdx="0" presStyleCnt="3">
        <dgm:presLayoutVars>
          <dgm:bulletEnabled val="1"/>
        </dgm:presLayoutVars>
      </dgm:prSet>
      <dgm:spPr/>
    </dgm:pt>
    <dgm:pt modelId="{16C4E3A8-893E-453B-86A3-F71A7EC9200C}" type="pres">
      <dgm:prSet presAssocID="{1A5A2B31-1565-48D5-9731-B178585566C9}" presName="ThreeNodes_2" presStyleLbl="node1" presStyleIdx="1" presStyleCnt="3">
        <dgm:presLayoutVars>
          <dgm:bulletEnabled val="1"/>
        </dgm:presLayoutVars>
      </dgm:prSet>
      <dgm:spPr/>
    </dgm:pt>
    <dgm:pt modelId="{851EF977-56CA-405C-87F5-5F07F1808609}" type="pres">
      <dgm:prSet presAssocID="{1A5A2B31-1565-48D5-9731-B178585566C9}" presName="ThreeNodes_3" presStyleLbl="node1" presStyleIdx="2" presStyleCnt="3">
        <dgm:presLayoutVars>
          <dgm:bulletEnabled val="1"/>
        </dgm:presLayoutVars>
      </dgm:prSet>
      <dgm:spPr/>
    </dgm:pt>
    <dgm:pt modelId="{F02B2DFA-5DAA-4599-BC03-C18C5830FE9E}" type="pres">
      <dgm:prSet presAssocID="{1A5A2B31-1565-48D5-9731-B178585566C9}" presName="ThreeConn_1-2" presStyleLbl="fgAccFollowNode1" presStyleIdx="0" presStyleCnt="2">
        <dgm:presLayoutVars>
          <dgm:bulletEnabled val="1"/>
        </dgm:presLayoutVars>
      </dgm:prSet>
      <dgm:spPr/>
    </dgm:pt>
    <dgm:pt modelId="{F78315F9-616C-4102-A130-1A7BEF51E50A}" type="pres">
      <dgm:prSet presAssocID="{1A5A2B31-1565-48D5-9731-B178585566C9}" presName="ThreeConn_2-3" presStyleLbl="fgAccFollowNode1" presStyleIdx="1" presStyleCnt="2">
        <dgm:presLayoutVars>
          <dgm:bulletEnabled val="1"/>
        </dgm:presLayoutVars>
      </dgm:prSet>
      <dgm:spPr/>
    </dgm:pt>
    <dgm:pt modelId="{93B1B0BE-C439-4783-9DE1-7A5755F9B33B}" type="pres">
      <dgm:prSet presAssocID="{1A5A2B31-1565-48D5-9731-B178585566C9}" presName="ThreeNodes_1_text" presStyleLbl="node1" presStyleIdx="2" presStyleCnt="3">
        <dgm:presLayoutVars>
          <dgm:bulletEnabled val="1"/>
        </dgm:presLayoutVars>
      </dgm:prSet>
      <dgm:spPr/>
    </dgm:pt>
    <dgm:pt modelId="{5D047651-4103-4315-8E42-4A7DC4901532}" type="pres">
      <dgm:prSet presAssocID="{1A5A2B31-1565-48D5-9731-B178585566C9}" presName="ThreeNodes_2_text" presStyleLbl="node1" presStyleIdx="2" presStyleCnt="3">
        <dgm:presLayoutVars>
          <dgm:bulletEnabled val="1"/>
        </dgm:presLayoutVars>
      </dgm:prSet>
      <dgm:spPr/>
    </dgm:pt>
    <dgm:pt modelId="{3FDFA8B0-F53D-43D5-9340-74A22DB2D619}" type="pres">
      <dgm:prSet presAssocID="{1A5A2B31-1565-48D5-9731-B178585566C9}" presName="ThreeNodes_3_text" presStyleLbl="node1" presStyleIdx="2" presStyleCnt="3">
        <dgm:presLayoutVars>
          <dgm:bulletEnabled val="1"/>
        </dgm:presLayoutVars>
      </dgm:prSet>
      <dgm:spPr/>
    </dgm:pt>
  </dgm:ptLst>
  <dgm:cxnLst>
    <dgm:cxn modelId="{0143BF0E-936C-4FC1-B644-C62697DDCB4F}" type="presOf" srcId="{A3DDA1D9-F97B-4E97-8CEE-B2B3074D820A}" destId="{F02B2DFA-5DAA-4599-BC03-C18C5830FE9E}" srcOrd="0" destOrd="0" presId="urn:microsoft.com/office/officeart/2005/8/layout/vProcess5"/>
    <dgm:cxn modelId="{15897E1F-39B4-4A70-8906-FF2EA6B17CA0}" srcId="{1A5A2B31-1565-48D5-9731-B178585566C9}" destId="{87CDF2B9-A4FB-4430-8383-01250C28CF78}" srcOrd="2" destOrd="0" parTransId="{5EDDEEAB-3C52-4332-A4B2-11907F32F6B6}" sibTransId="{FA716150-B0E3-40D0-A925-06316B4C747F}"/>
    <dgm:cxn modelId="{CAD1AD26-67F4-42A3-B940-965FD86B8B62}" type="presOf" srcId="{87CDF2B9-A4FB-4430-8383-01250C28CF78}" destId="{3FDFA8B0-F53D-43D5-9340-74A22DB2D619}" srcOrd="1" destOrd="0" presId="urn:microsoft.com/office/officeart/2005/8/layout/vProcess5"/>
    <dgm:cxn modelId="{45E91049-6043-4FF4-A542-3A291FA7A3C3}" srcId="{1A5A2B31-1565-48D5-9731-B178585566C9}" destId="{1561E00E-E329-4C6E-9FED-1E294FF0BFB8}" srcOrd="0" destOrd="0" parTransId="{D99FE4C2-C22E-44AB-AE5F-85A5C06DE64C}" sibTransId="{A3DDA1D9-F97B-4E97-8CEE-B2B3074D820A}"/>
    <dgm:cxn modelId="{CC781C80-E1D2-481F-AAE4-2EBE042EAAD2}" type="presOf" srcId="{87CDF2B9-A4FB-4430-8383-01250C28CF78}" destId="{851EF977-56CA-405C-87F5-5F07F1808609}" srcOrd="0" destOrd="0" presId="urn:microsoft.com/office/officeart/2005/8/layout/vProcess5"/>
    <dgm:cxn modelId="{86C06085-95D5-4B25-A03F-F273754DAB4E}" type="presOf" srcId="{B954209F-33B4-47D1-9E01-09EDD4B48C74}" destId="{16C4E3A8-893E-453B-86A3-F71A7EC9200C}" srcOrd="0" destOrd="0" presId="urn:microsoft.com/office/officeart/2005/8/layout/vProcess5"/>
    <dgm:cxn modelId="{9A9B0BAA-F3C0-4DA8-A390-3BBB61FE30A2}" type="presOf" srcId="{1561E00E-E329-4C6E-9FED-1E294FF0BFB8}" destId="{93B1B0BE-C439-4783-9DE1-7A5755F9B33B}" srcOrd="1" destOrd="0" presId="urn:microsoft.com/office/officeart/2005/8/layout/vProcess5"/>
    <dgm:cxn modelId="{08C63EC8-6BD0-4D3D-96C6-6F18CF261591}" type="presOf" srcId="{1A5A2B31-1565-48D5-9731-B178585566C9}" destId="{B39DD356-81CA-4627-B859-540060EDADFF}" srcOrd="0" destOrd="0" presId="urn:microsoft.com/office/officeart/2005/8/layout/vProcess5"/>
    <dgm:cxn modelId="{4B563BEF-A4EE-4812-8836-00463D6C1AEC}" type="presOf" srcId="{177CD73E-16CD-4D62-968A-88F41369AD5C}" destId="{F78315F9-616C-4102-A130-1A7BEF51E50A}" srcOrd="0" destOrd="0" presId="urn:microsoft.com/office/officeart/2005/8/layout/vProcess5"/>
    <dgm:cxn modelId="{A7379CF0-B08F-4920-96F3-CC6E31130A4D}" srcId="{1A5A2B31-1565-48D5-9731-B178585566C9}" destId="{B954209F-33B4-47D1-9E01-09EDD4B48C74}" srcOrd="1" destOrd="0" parTransId="{EBB6A277-A481-4232-80CF-B3FA152BC4AF}" sibTransId="{177CD73E-16CD-4D62-968A-88F41369AD5C}"/>
    <dgm:cxn modelId="{F3FF9FF8-7948-4E69-A6AE-CB76D9E9BD48}" type="presOf" srcId="{1561E00E-E329-4C6E-9FED-1E294FF0BFB8}" destId="{548CE5BE-51DA-4C95-B783-706041CAD87E}" srcOrd="0" destOrd="0" presId="urn:microsoft.com/office/officeart/2005/8/layout/vProcess5"/>
    <dgm:cxn modelId="{56449BFD-B1AF-464C-82F6-6FCAFCFD8BD2}" type="presOf" srcId="{B954209F-33B4-47D1-9E01-09EDD4B48C74}" destId="{5D047651-4103-4315-8E42-4A7DC4901532}" srcOrd="1" destOrd="0" presId="urn:microsoft.com/office/officeart/2005/8/layout/vProcess5"/>
    <dgm:cxn modelId="{D79A1937-F174-4BB7-9E51-8FE9FEAA8162}" type="presParOf" srcId="{B39DD356-81CA-4627-B859-540060EDADFF}" destId="{30055010-0914-457B-90F5-F34E780343AA}" srcOrd="0" destOrd="0" presId="urn:microsoft.com/office/officeart/2005/8/layout/vProcess5"/>
    <dgm:cxn modelId="{DC5D27BB-9650-40B8-AA76-52B768F90756}" type="presParOf" srcId="{B39DD356-81CA-4627-B859-540060EDADFF}" destId="{548CE5BE-51DA-4C95-B783-706041CAD87E}" srcOrd="1" destOrd="0" presId="urn:microsoft.com/office/officeart/2005/8/layout/vProcess5"/>
    <dgm:cxn modelId="{2D53CFC3-315E-4C3A-A062-73D0C33C701E}" type="presParOf" srcId="{B39DD356-81CA-4627-B859-540060EDADFF}" destId="{16C4E3A8-893E-453B-86A3-F71A7EC9200C}" srcOrd="2" destOrd="0" presId="urn:microsoft.com/office/officeart/2005/8/layout/vProcess5"/>
    <dgm:cxn modelId="{2E14097F-05B4-428A-A402-81CD0B81F732}" type="presParOf" srcId="{B39DD356-81CA-4627-B859-540060EDADFF}" destId="{851EF977-56CA-405C-87F5-5F07F1808609}" srcOrd="3" destOrd="0" presId="urn:microsoft.com/office/officeart/2005/8/layout/vProcess5"/>
    <dgm:cxn modelId="{B7F10343-3A9C-464C-9610-3A5AF4F68E5F}" type="presParOf" srcId="{B39DD356-81CA-4627-B859-540060EDADFF}" destId="{F02B2DFA-5DAA-4599-BC03-C18C5830FE9E}" srcOrd="4" destOrd="0" presId="urn:microsoft.com/office/officeart/2005/8/layout/vProcess5"/>
    <dgm:cxn modelId="{807C967D-B9C5-4DD7-817B-C717358691EB}" type="presParOf" srcId="{B39DD356-81CA-4627-B859-540060EDADFF}" destId="{F78315F9-616C-4102-A130-1A7BEF51E50A}" srcOrd="5" destOrd="0" presId="urn:microsoft.com/office/officeart/2005/8/layout/vProcess5"/>
    <dgm:cxn modelId="{9DC615D0-47DB-47C1-9FD1-1A877D84EE0B}" type="presParOf" srcId="{B39DD356-81CA-4627-B859-540060EDADFF}" destId="{93B1B0BE-C439-4783-9DE1-7A5755F9B33B}" srcOrd="6" destOrd="0" presId="urn:microsoft.com/office/officeart/2005/8/layout/vProcess5"/>
    <dgm:cxn modelId="{80612A75-2A95-4A4C-9223-6335418C2AD2}" type="presParOf" srcId="{B39DD356-81CA-4627-B859-540060EDADFF}" destId="{5D047651-4103-4315-8E42-4A7DC4901532}" srcOrd="7" destOrd="0" presId="urn:microsoft.com/office/officeart/2005/8/layout/vProcess5"/>
    <dgm:cxn modelId="{D733BD28-B178-4626-91C1-CB2AEDF23727}" type="presParOf" srcId="{B39DD356-81CA-4627-B859-540060EDADFF}" destId="{3FDFA8B0-F53D-43D5-9340-74A22DB2D619}"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073C4B-C2A3-4E08-9C9E-7B9DA3077F83}"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4DB46182-225A-4B99-94F9-AFBD94CA0D55}">
      <dgm:prSet/>
      <dgm:spPr/>
      <dgm:t>
        <a:bodyPr/>
        <a:lstStyle/>
        <a:p>
          <a:r>
            <a:rPr lang="af-ZA"/>
            <a:t>For many years, women were excluded from many sports. </a:t>
          </a:r>
          <a:endParaRPr lang="en-US"/>
        </a:p>
      </dgm:t>
    </dgm:pt>
    <dgm:pt modelId="{5BBCE8F9-8C29-4B97-896C-6103C37DDCD9}" type="parTrans" cxnId="{63F86A3F-FCD8-4859-9CD1-F6CCC6F0FB93}">
      <dgm:prSet/>
      <dgm:spPr/>
      <dgm:t>
        <a:bodyPr/>
        <a:lstStyle/>
        <a:p>
          <a:endParaRPr lang="en-US"/>
        </a:p>
      </dgm:t>
    </dgm:pt>
    <dgm:pt modelId="{5FD4542E-642D-42A3-B8E9-1C286367DF34}" type="sibTrans" cxnId="{63F86A3F-FCD8-4859-9CD1-F6CCC6F0FB93}">
      <dgm:prSet/>
      <dgm:spPr/>
      <dgm:t>
        <a:bodyPr/>
        <a:lstStyle/>
        <a:p>
          <a:endParaRPr lang="en-US"/>
        </a:p>
      </dgm:t>
    </dgm:pt>
    <dgm:pt modelId="{AE938FD8-C5B2-4AEE-A359-10C89A2C3058}">
      <dgm:prSet/>
      <dgm:spPr/>
      <dgm:t>
        <a:bodyPr/>
        <a:lstStyle/>
        <a:p>
          <a:r>
            <a:rPr lang="af-ZA"/>
            <a:t>Men’s sport had more time to build: </a:t>
          </a:r>
          <a:endParaRPr lang="en-US"/>
        </a:p>
      </dgm:t>
    </dgm:pt>
    <dgm:pt modelId="{3394F44B-8CA6-4E00-8546-820E5AECCDCB}" type="parTrans" cxnId="{98264978-2C53-4ED5-8E33-737FD455363C}">
      <dgm:prSet/>
      <dgm:spPr/>
      <dgm:t>
        <a:bodyPr/>
        <a:lstStyle/>
        <a:p>
          <a:endParaRPr lang="en-US"/>
        </a:p>
      </dgm:t>
    </dgm:pt>
    <dgm:pt modelId="{2D27DD93-0555-4C3A-8F74-CF91ECB894FF}" type="sibTrans" cxnId="{98264978-2C53-4ED5-8E33-737FD455363C}">
      <dgm:prSet/>
      <dgm:spPr/>
      <dgm:t>
        <a:bodyPr/>
        <a:lstStyle/>
        <a:p>
          <a:endParaRPr lang="en-US"/>
        </a:p>
      </dgm:t>
    </dgm:pt>
    <dgm:pt modelId="{6BD284D0-A796-499F-BB0D-96771EA85715}">
      <dgm:prSet/>
      <dgm:spPr/>
      <dgm:t>
        <a:bodyPr/>
        <a:lstStyle/>
        <a:p>
          <a:r>
            <a:rPr lang="af-ZA"/>
            <a:t>clubs </a:t>
          </a:r>
          <a:endParaRPr lang="en-US"/>
        </a:p>
      </dgm:t>
    </dgm:pt>
    <dgm:pt modelId="{C9958FC4-D79A-4349-9190-A54420F6B7D8}" type="parTrans" cxnId="{FD366FC7-8777-4B68-96D6-C10CF1E75C91}">
      <dgm:prSet/>
      <dgm:spPr/>
      <dgm:t>
        <a:bodyPr/>
        <a:lstStyle/>
        <a:p>
          <a:endParaRPr lang="en-US"/>
        </a:p>
      </dgm:t>
    </dgm:pt>
    <dgm:pt modelId="{FED0A61D-25FE-457F-A150-102E8EDCE92D}" type="sibTrans" cxnId="{FD366FC7-8777-4B68-96D6-C10CF1E75C91}">
      <dgm:prSet/>
      <dgm:spPr/>
      <dgm:t>
        <a:bodyPr/>
        <a:lstStyle/>
        <a:p>
          <a:endParaRPr lang="en-US"/>
        </a:p>
      </dgm:t>
    </dgm:pt>
    <dgm:pt modelId="{86F53646-CD0C-47A1-BB83-F5766BB25B01}">
      <dgm:prSet/>
      <dgm:spPr/>
      <dgm:t>
        <a:bodyPr/>
        <a:lstStyle/>
        <a:p>
          <a:r>
            <a:rPr lang="af-ZA"/>
            <a:t>facilities </a:t>
          </a:r>
          <a:endParaRPr lang="en-US"/>
        </a:p>
      </dgm:t>
    </dgm:pt>
    <dgm:pt modelId="{E210DBBD-2754-4EFF-97FD-E954586938A3}" type="parTrans" cxnId="{F903699E-8594-4DDF-B48D-7E13F02A2583}">
      <dgm:prSet/>
      <dgm:spPr/>
      <dgm:t>
        <a:bodyPr/>
        <a:lstStyle/>
        <a:p>
          <a:endParaRPr lang="en-US"/>
        </a:p>
      </dgm:t>
    </dgm:pt>
    <dgm:pt modelId="{FD58307B-D32D-4016-B509-C2FD45ABE493}" type="sibTrans" cxnId="{F903699E-8594-4DDF-B48D-7E13F02A2583}">
      <dgm:prSet/>
      <dgm:spPr/>
      <dgm:t>
        <a:bodyPr/>
        <a:lstStyle/>
        <a:p>
          <a:endParaRPr lang="en-US"/>
        </a:p>
      </dgm:t>
    </dgm:pt>
    <dgm:pt modelId="{B468D353-555D-4BFF-AB6C-37D410E0056D}">
      <dgm:prSet/>
      <dgm:spPr/>
      <dgm:t>
        <a:bodyPr/>
        <a:lstStyle/>
        <a:p>
          <a:r>
            <a:rPr lang="af-ZA"/>
            <a:t>sponsorships </a:t>
          </a:r>
          <a:endParaRPr lang="en-US"/>
        </a:p>
      </dgm:t>
    </dgm:pt>
    <dgm:pt modelId="{EFE7DFFE-29E2-4173-B2C8-2141468BDD35}" type="parTrans" cxnId="{953E08B3-F8CE-4BE4-A7AF-D5056E1DEA15}">
      <dgm:prSet/>
      <dgm:spPr/>
      <dgm:t>
        <a:bodyPr/>
        <a:lstStyle/>
        <a:p>
          <a:endParaRPr lang="en-US"/>
        </a:p>
      </dgm:t>
    </dgm:pt>
    <dgm:pt modelId="{1432E532-4533-4CC8-95E1-D5B895AF2DC5}" type="sibTrans" cxnId="{953E08B3-F8CE-4BE4-A7AF-D5056E1DEA15}">
      <dgm:prSet/>
      <dgm:spPr/>
      <dgm:t>
        <a:bodyPr/>
        <a:lstStyle/>
        <a:p>
          <a:endParaRPr lang="en-US"/>
        </a:p>
      </dgm:t>
    </dgm:pt>
    <dgm:pt modelId="{D2F7610B-8AFE-42A1-9B9C-D790542BB6D5}">
      <dgm:prSet/>
      <dgm:spPr/>
      <dgm:t>
        <a:bodyPr/>
        <a:lstStyle/>
        <a:p>
          <a:r>
            <a:rPr lang="af-ZA"/>
            <a:t>fan support</a:t>
          </a:r>
          <a:endParaRPr lang="en-US"/>
        </a:p>
      </dgm:t>
    </dgm:pt>
    <dgm:pt modelId="{1A1CE8CA-0ABF-48BA-B398-FEAE9798D9BE}" type="parTrans" cxnId="{243D20CF-1980-4716-A651-C2C3A15C2893}">
      <dgm:prSet/>
      <dgm:spPr/>
      <dgm:t>
        <a:bodyPr/>
        <a:lstStyle/>
        <a:p>
          <a:endParaRPr lang="en-US"/>
        </a:p>
      </dgm:t>
    </dgm:pt>
    <dgm:pt modelId="{433B7789-8CEE-4B7D-A924-3017F53129AC}" type="sibTrans" cxnId="{243D20CF-1980-4716-A651-C2C3A15C2893}">
      <dgm:prSet/>
      <dgm:spPr/>
      <dgm:t>
        <a:bodyPr/>
        <a:lstStyle/>
        <a:p>
          <a:endParaRPr lang="en-US"/>
        </a:p>
      </dgm:t>
    </dgm:pt>
    <dgm:pt modelId="{EAF4028C-4D2E-4B89-9086-95F7CAD37EF4}" type="pres">
      <dgm:prSet presAssocID="{57073C4B-C2A3-4E08-9C9E-7B9DA3077F83}" presName="Name0" presStyleCnt="0">
        <dgm:presLayoutVars>
          <dgm:dir/>
          <dgm:animLvl val="lvl"/>
          <dgm:resizeHandles val="exact"/>
        </dgm:presLayoutVars>
      </dgm:prSet>
      <dgm:spPr/>
    </dgm:pt>
    <dgm:pt modelId="{D63AA26E-1092-4673-8899-E3B3CCCEAAC3}" type="pres">
      <dgm:prSet presAssocID="{AE938FD8-C5B2-4AEE-A359-10C89A2C3058}" presName="boxAndChildren" presStyleCnt="0"/>
      <dgm:spPr/>
    </dgm:pt>
    <dgm:pt modelId="{78823B09-D65A-4FC0-899B-32DEB19EBF1B}" type="pres">
      <dgm:prSet presAssocID="{AE938FD8-C5B2-4AEE-A359-10C89A2C3058}" presName="parentTextBox" presStyleLbl="node1" presStyleIdx="0" presStyleCnt="2"/>
      <dgm:spPr/>
    </dgm:pt>
    <dgm:pt modelId="{748CA6D5-1E14-4982-A9D8-547C44EEFB83}" type="pres">
      <dgm:prSet presAssocID="{AE938FD8-C5B2-4AEE-A359-10C89A2C3058}" presName="entireBox" presStyleLbl="node1" presStyleIdx="0" presStyleCnt="2"/>
      <dgm:spPr/>
    </dgm:pt>
    <dgm:pt modelId="{FB7170BA-B418-44E8-99D6-C598F5395385}" type="pres">
      <dgm:prSet presAssocID="{AE938FD8-C5B2-4AEE-A359-10C89A2C3058}" presName="descendantBox" presStyleCnt="0"/>
      <dgm:spPr/>
    </dgm:pt>
    <dgm:pt modelId="{AD7EEC73-13F1-415C-A240-1B6492181A08}" type="pres">
      <dgm:prSet presAssocID="{6BD284D0-A796-499F-BB0D-96771EA85715}" presName="childTextBox" presStyleLbl="fgAccFollowNode1" presStyleIdx="0" presStyleCnt="4">
        <dgm:presLayoutVars>
          <dgm:bulletEnabled val="1"/>
        </dgm:presLayoutVars>
      </dgm:prSet>
      <dgm:spPr/>
    </dgm:pt>
    <dgm:pt modelId="{47CA20DC-2F21-43B1-AB4E-23674E0E04F3}" type="pres">
      <dgm:prSet presAssocID="{86F53646-CD0C-47A1-BB83-F5766BB25B01}" presName="childTextBox" presStyleLbl="fgAccFollowNode1" presStyleIdx="1" presStyleCnt="4">
        <dgm:presLayoutVars>
          <dgm:bulletEnabled val="1"/>
        </dgm:presLayoutVars>
      </dgm:prSet>
      <dgm:spPr/>
    </dgm:pt>
    <dgm:pt modelId="{00DC6F12-3A62-46E1-A622-55BB49654A8F}" type="pres">
      <dgm:prSet presAssocID="{B468D353-555D-4BFF-AB6C-37D410E0056D}" presName="childTextBox" presStyleLbl="fgAccFollowNode1" presStyleIdx="2" presStyleCnt="4">
        <dgm:presLayoutVars>
          <dgm:bulletEnabled val="1"/>
        </dgm:presLayoutVars>
      </dgm:prSet>
      <dgm:spPr/>
    </dgm:pt>
    <dgm:pt modelId="{5E5E729D-049D-4894-A857-06E8C01324CB}" type="pres">
      <dgm:prSet presAssocID="{D2F7610B-8AFE-42A1-9B9C-D790542BB6D5}" presName="childTextBox" presStyleLbl="fgAccFollowNode1" presStyleIdx="3" presStyleCnt="4">
        <dgm:presLayoutVars>
          <dgm:bulletEnabled val="1"/>
        </dgm:presLayoutVars>
      </dgm:prSet>
      <dgm:spPr/>
    </dgm:pt>
    <dgm:pt modelId="{2FBE8134-D054-4930-A563-6002469EE1C8}" type="pres">
      <dgm:prSet presAssocID="{5FD4542E-642D-42A3-B8E9-1C286367DF34}" presName="sp" presStyleCnt="0"/>
      <dgm:spPr/>
    </dgm:pt>
    <dgm:pt modelId="{E6F64DD4-6A02-4AEF-8A3E-CD92D7C3EC66}" type="pres">
      <dgm:prSet presAssocID="{4DB46182-225A-4B99-94F9-AFBD94CA0D55}" presName="arrowAndChildren" presStyleCnt="0"/>
      <dgm:spPr/>
    </dgm:pt>
    <dgm:pt modelId="{7BBA6152-3C94-457D-ABCF-85DCA8773232}" type="pres">
      <dgm:prSet presAssocID="{4DB46182-225A-4B99-94F9-AFBD94CA0D55}" presName="parentTextArrow" presStyleLbl="node1" presStyleIdx="1" presStyleCnt="2"/>
      <dgm:spPr/>
    </dgm:pt>
  </dgm:ptLst>
  <dgm:cxnLst>
    <dgm:cxn modelId="{0DA34F1B-088D-40F4-9F73-B48A2F1B836B}" type="presOf" srcId="{B468D353-555D-4BFF-AB6C-37D410E0056D}" destId="{00DC6F12-3A62-46E1-A622-55BB49654A8F}" srcOrd="0" destOrd="0" presId="urn:microsoft.com/office/officeart/2005/8/layout/process4"/>
    <dgm:cxn modelId="{1EA97C31-5D9E-48E2-82BA-0EC40445CF4F}" type="presOf" srcId="{4DB46182-225A-4B99-94F9-AFBD94CA0D55}" destId="{7BBA6152-3C94-457D-ABCF-85DCA8773232}" srcOrd="0" destOrd="0" presId="urn:microsoft.com/office/officeart/2005/8/layout/process4"/>
    <dgm:cxn modelId="{ABEF4F3A-6F2B-4024-96ED-D691945DFEC0}" type="presOf" srcId="{86F53646-CD0C-47A1-BB83-F5766BB25B01}" destId="{47CA20DC-2F21-43B1-AB4E-23674E0E04F3}" srcOrd="0" destOrd="0" presId="urn:microsoft.com/office/officeart/2005/8/layout/process4"/>
    <dgm:cxn modelId="{63F86A3F-FCD8-4859-9CD1-F6CCC6F0FB93}" srcId="{57073C4B-C2A3-4E08-9C9E-7B9DA3077F83}" destId="{4DB46182-225A-4B99-94F9-AFBD94CA0D55}" srcOrd="0" destOrd="0" parTransId="{5BBCE8F9-8C29-4B97-896C-6103C37DDCD9}" sibTransId="{5FD4542E-642D-42A3-B8E9-1C286367DF34}"/>
    <dgm:cxn modelId="{EE4AC04D-0D80-45E5-86DC-20EC3EB81A68}" type="presOf" srcId="{AE938FD8-C5B2-4AEE-A359-10C89A2C3058}" destId="{78823B09-D65A-4FC0-899B-32DEB19EBF1B}" srcOrd="0" destOrd="0" presId="urn:microsoft.com/office/officeart/2005/8/layout/process4"/>
    <dgm:cxn modelId="{98264978-2C53-4ED5-8E33-737FD455363C}" srcId="{57073C4B-C2A3-4E08-9C9E-7B9DA3077F83}" destId="{AE938FD8-C5B2-4AEE-A359-10C89A2C3058}" srcOrd="1" destOrd="0" parTransId="{3394F44B-8CA6-4E00-8546-820E5AECCDCB}" sibTransId="{2D27DD93-0555-4C3A-8F74-CF91ECB894FF}"/>
    <dgm:cxn modelId="{ABDE775A-B536-4E75-B617-9F90F80FED37}" type="presOf" srcId="{6BD284D0-A796-499F-BB0D-96771EA85715}" destId="{AD7EEC73-13F1-415C-A240-1B6492181A08}" srcOrd="0" destOrd="0" presId="urn:microsoft.com/office/officeart/2005/8/layout/process4"/>
    <dgm:cxn modelId="{F903699E-8594-4DDF-B48D-7E13F02A2583}" srcId="{AE938FD8-C5B2-4AEE-A359-10C89A2C3058}" destId="{86F53646-CD0C-47A1-BB83-F5766BB25B01}" srcOrd="1" destOrd="0" parTransId="{E210DBBD-2754-4EFF-97FD-E954586938A3}" sibTransId="{FD58307B-D32D-4016-B509-C2FD45ABE493}"/>
    <dgm:cxn modelId="{0722C0A3-1825-41BE-B616-B784E183D9C4}" type="presOf" srcId="{D2F7610B-8AFE-42A1-9B9C-D790542BB6D5}" destId="{5E5E729D-049D-4894-A857-06E8C01324CB}" srcOrd="0" destOrd="0" presId="urn:microsoft.com/office/officeart/2005/8/layout/process4"/>
    <dgm:cxn modelId="{953E08B3-F8CE-4BE4-A7AF-D5056E1DEA15}" srcId="{AE938FD8-C5B2-4AEE-A359-10C89A2C3058}" destId="{B468D353-555D-4BFF-AB6C-37D410E0056D}" srcOrd="2" destOrd="0" parTransId="{EFE7DFFE-29E2-4173-B2C8-2141468BDD35}" sibTransId="{1432E532-4533-4CC8-95E1-D5B895AF2DC5}"/>
    <dgm:cxn modelId="{248465B5-D220-4C27-BBD9-0BD881BD6BCD}" type="presOf" srcId="{AE938FD8-C5B2-4AEE-A359-10C89A2C3058}" destId="{748CA6D5-1E14-4982-A9D8-547C44EEFB83}" srcOrd="1" destOrd="0" presId="urn:microsoft.com/office/officeart/2005/8/layout/process4"/>
    <dgm:cxn modelId="{FD366FC7-8777-4B68-96D6-C10CF1E75C91}" srcId="{AE938FD8-C5B2-4AEE-A359-10C89A2C3058}" destId="{6BD284D0-A796-499F-BB0D-96771EA85715}" srcOrd="0" destOrd="0" parTransId="{C9958FC4-D79A-4349-9190-A54420F6B7D8}" sibTransId="{FED0A61D-25FE-457F-A150-102E8EDCE92D}"/>
    <dgm:cxn modelId="{243D20CF-1980-4716-A651-C2C3A15C2893}" srcId="{AE938FD8-C5B2-4AEE-A359-10C89A2C3058}" destId="{D2F7610B-8AFE-42A1-9B9C-D790542BB6D5}" srcOrd="3" destOrd="0" parTransId="{1A1CE8CA-0ABF-48BA-B398-FEAE9798D9BE}" sibTransId="{433B7789-8CEE-4B7D-A924-3017F53129AC}"/>
    <dgm:cxn modelId="{8478A2DA-D41A-49AC-8A7C-564C536ADBAC}" type="presOf" srcId="{57073C4B-C2A3-4E08-9C9E-7B9DA3077F83}" destId="{EAF4028C-4D2E-4B89-9086-95F7CAD37EF4}" srcOrd="0" destOrd="0" presId="urn:microsoft.com/office/officeart/2005/8/layout/process4"/>
    <dgm:cxn modelId="{E2A0A4F9-9C83-4189-B46B-DCEB0E22143D}" type="presParOf" srcId="{EAF4028C-4D2E-4B89-9086-95F7CAD37EF4}" destId="{D63AA26E-1092-4673-8899-E3B3CCCEAAC3}" srcOrd="0" destOrd="0" presId="urn:microsoft.com/office/officeart/2005/8/layout/process4"/>
    <dgm:cxn modelId="{ABBFE76B-04E2-466F-A870-F2B9FAF86BDE}" type="presParOf" srcId="{D63AA26E-1092-4673-8899-E3B3CCCEAAC3}" destId="{78823B09-D65A-4FC0-899B-32DEB19EBF1B}" srcOrd="0" destOrd="0" presId="urn:microsoft.com/office/officeart/2005/8/layout/process4"/>
    <dgm:cxn modelId="{FA64D59F-6978-45E6-815C-4A0A6ABE83A9}" type="presParOf" srcId="{D63AA26E-1092-4673-8899-E3B3CCCEAAC3}" destId="{748CA6D5-1E14-4982-A9D8-547C44EEFB83}" srcOrd="1" destOrd="0" presId="urn:microsoft.com/office/officeart/2005/8/layout/process4"/>
    <dgm:cxn modelId="{3B51F273-6EAA-454A-BD0D-8078354D9BEB}" type="presParOf" srcId="{D63AA26E-1092-4673-8899-E3B3CCCEAAC3}" destId="{FB7170BA-B418-44E8-99D6-C598F5395385}" srcOrd="2" destOrd="0" presId="urn:microsoft.com/office/officeart/2005/8/layout/process4"/>
    <dgm:cxn modelId="{AB0F5DE4-B889-41C0-BA88-FB1D0735532C}" type="presParOf" srcId="{FB7170BA-B418-44E8-99D6-C598F5395385}" destId="{AD7EEC73-13F1-415C-A240-1B6492181A08}" srcOrd="0" destOrd="0" presId="urn:microsoft.com/office/officeart/2005/8/layout/process4"/>
    <dgm:cxn modelId="{4F9AA289-4579-4EEB-89EC-2D0824E2CEA2}" type="presParOf" srcId="{FB7170BA-B418-44E8-99D6-C598F5395385}" destId="{47CA20DC-2F21-43B1-AB4E-23674E0E04F3}" srcOrd="1" destOrd="0" presId="urn:microsoft.com/office/officeart/2005/8/layout/process4"/>
    <dgm:cxn modelId="{BB3A3C2A-7A89-417F-AB44-F0B1DB3A4DA8}" type="presParOf" srcId="{FB7170BA-B418-44E8-99D6-C598F5395385}" destId="{00DC6F12-3A62-46E1-A622-55BB49654A8F}" srcOrd="2" destOrd="0" presId="urn:microsoft.com/office/officeart/2005/8/layout/process4"/>
    <dgm:cxn modelId="{A342783A-560B-41D2-8E46-94F7B4E7D2D4}" type="presParOf" srcId="{FB7170BA-B418-44E8-99D6-C598F5395385}" destId="{5E5E729D-049D-4894-A857-06E8C01324CB}" srcOrd="3" destOrd="0" presId="urn:microsoft.com/office/officeart/2005/8/layout/process4"/>
    <dgm:cxn modelId="{0E39B005-4CC6-4C01-BA9A-7C04E183C9CE}" type="presParOf" srcId="{EAF4028C-4D2E-4B89-9086-95F7CAD37EF4}" destId="{2FBE8134-D054-4930-A563-6002469EE1C8}" srcOrd="1" destOrd="0" presId="urn:microsoft.com/office/officeart/2005/8/layout/process4"/>
    <dgm:cxn modelId="{F47DEF02-61E3-4741-8925-6F3AEA761852}" type="presParOf" srcId="{EAF4028C-4D2E-4B89-9086-95F7CAD37EF4}" destId="{E6F64DD4-6A02-4AEF-8A3E-CD92D7C3EC66}" srcOrd="2" destOrd="0" presId="urn:microsoft.com/office/officeart/2005/8/layout/process4"/>
    <dgm:cxn modelId="{56712088-81E1-4298-B68C-FAEE79F41C23}" type="presParOf" srcId="{E6F64DD4-6A02-4AEF-8A3E-CD92D7C3EC66}" destId="{7BBA6152-3C94-457D-ABCF-85DCA877323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251366-1E22-408B-B211-12FDA1881E73}"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90904CD0-A6CA-45E6-B422-7EC11024E0F5}">
      <dgm:prSet/>
      <dgm:spPr/>
      <dgm:t>
        <a:bodyPr/>
        <a:lstStyle/>
        <a:p>
          <a:r>
            <a:rPr lang="af-ZA" b="1"/>
            <a:t>Common gaps in sport:</a:t>
          </a:r>
          <a:endParaRPr lang="en-US"/>
        </a:p>
      </dgm:t>
    </dgm:pt>
    <dgm:pt modelId="{F3DAD7CD-0764-486F-8D3F-DE110CE6924B}" type="parTrans" cxnId="{5F421F18-E573-4141-AD7D-098BA3D0DADB}">
      <dgm:prSet/>
      <dgm:spPr/>
      <dgm:t>
        <a:bodyPr/>
        <a:lstStyle/>
        <a:p>
          <a:endParaRPr lang="en-US"/>
        </a:p>
      </dgm:t>
    </dgm:pt>
    <dgm:pt modelId="{443B2FF1-80EC-436B-A3D9-BA8F5570CD77}" type="sibTrans" cxnId="{5F421F18-E573-4141-AD7D-098BA3D0DADB}">
      <dgm:prSet/>
      <dgm:spPr/>
      <dgm:t>
        <a:bodyPr/>
        <a:lstStyle/>
        <a:p>
          <a:endParaRPr lang="en-US"/>
        </a:p>
      </dgm:t>
    </dgm:pt>
    <dgm:pt modelId="{38C106DC-F9A3-4607-87FC-46CCEC2C4E55}">
      <dgm:prSet/>
      <dgm:spPr/>
      <dgm:t>
        <a:bodyPr/>
        <a:lstStyle/>
        <a:p>
          <a:r>
            <a:rPr lang="af-ZA" b="1" dirty="0"/>
            <a:t>Pay </a:t>
          </a:r>
          <a:r>
            <a:rPr lang="af-ZA" b="1" dirty="0" err="1"/>
            <a:t>gap</a:t>
          </a:r>
          <a:r>
            <a:rPr lang="af-ZA" b="1" dirty="0"/>
            <a:t>: </a:t>
          </a:r>
          <a:r>
            <a:rPr lang="af-ZA" dirty="0"/>
            <a:t>male </a:t>
          </a:r>
          <a:r>
            <a:rPr lang="af-ZA" dirty="0" err="1"/>
            <a:t>athletes</a:t>
          </a:r>
          <a:r>
            <a:rPr lang="af-ZA" dirty="0"/>
            <a:t> </a:t>
          </a:r>
          <a:r>
            <a:rPr lang="af-ZA" dirty="0" err="1"/>
            <a:t>often</a:t>
          </a:r>
          <a:r>
            <a:rPr lang="af-ZA" dirty="0"/>
            <a:t> </a:t>
          </a:r>
          <a:r>
            <a:rPr lang="af-ZA" dirty="0" err="1"/>
            <a:t>earn</a:t>
          </a:r>
          <a:r>
            <a:rPr lang="af-ZA" dirty="0"/>
            <a:t> more </a:t>
          </a:r>
          <a:endParaRPr lang="en-US" dirty="0"/>
        </a:p>
      </dgm:t>
    </dgm:pt>
    <dgm:pt modelId="{D395D654-83FC-4FF0-8087-6CFECE026C19}" type="parTrans" cxnId="{26D4AF63-230E-4DDB-9F58-873D26944250}">
      <dgm:prSet/>
      <dgm:spPr/>
      <dgm:t>
        <a:bodyPr/>
        <a:lstStyle/>
        <a:p>
          <a:endParaRPr lang="en-US"/>
        </a:p>
      </dgm:t>
    </dgm:pt>
    <dgm:pt modelId="{FAB3D6E3-33B8-44D4-A87E-7A372ECEA4AB}" type="sibTrans" cxnId="{26D4AF63-230E-4DDB-9F58-873D26944250}">
      <dgm:prSet/>
      <dgm:spPr/>
      <dgm:t>
        <a:bodyPr/>
        <a:lstStyle/>
        <a:p>
          <a:endParaRPr lang="en-US"/>
        </a:p>
      </dgm:t>
    </dgm:pt>
    <dgm:pt modelId="{81682B78-6BCF-4564-89E0-14DBBA06C123}">
      <dgm:prSet/>
      <dgm:spPr/>
      <dgm:t>
        <a:bodyPr/>
        <a:lstStyle/>
        <a:p>
          <a:r>
            <a:rPr lang="af-ZA" b="1" dirty="0"/>
            <a:t>Media </a:t>
          </a:r>
          <a:r>
            <a:rPr lang="af-ZA" b="1" dirty="0" err="1"/>
            <a:t>coverage</a:t>
          </a:r>
          <a:r>
            <a:rPr lang="af-ZA" b="1" dirty="0"/>
            <a:t>: </a:t>
          </a:r>
          <a:r>
            <a:rPr lang="af-ZA" dirty="0" err="1"/>
            <a:t>men’s</a:t>
          </a:r>
          <a:r>
            <a:rPr lang="af-ZA" dirty="0"/>
            <a:t> sport </a:t>
          </a:r>
          <a:r>
            <a:rPr lang="af-ZA" dirty="0" err="1"/>
            <a:t>gets</a:t>
          </a:r>
          <a:r>
            <a:rPr lang="af-ZA" dirty="0"/>
            <a:t> more </a:t>
          </a:r>
          <a:r>
            <a:rPr lang="af-ZA" dirty="0" err="1"/>
            <a:t>attention</a:t>
          </a:r>
          <a:r>
            <a:rPr lang="af-ZA" dirty="0"/>
            <a:t> </a:t>
          </a:r>
          <a:endParaRPr lang="en-US" dirty="0"/>
        </a:p>
      </dgm:t>
    </dgm:pt>
    <dgm:pt modelId="{966EA112-DE68-413E-BEDD-1DEC5CE1E1B2}" type="parTrans" cxnId="{CF6279A3-5424-4AF5-9CC0-3748A8B7DB8B}">
      <dgm:prSet/>
      <dgm:spPr/>
      <dgm:t>
        <a:bodyPr/>
        <a:lstStyle/>
        <a:p>
          <a:endParaRPr lang="en-US"/>
        </a:p>
      </dgm:t>
    </dgm:pt>
    <dgm:pt modelId="{75C7C662-A624-4548-B4F4-7CA54D398F78}" type="sibTrans" cxnId="{CF6279A3-5424-4AF5-9CC0-3748A8B7DB8B}">
      <dgm:prSet/>
      <dgm:spPr/>
      <dgm:t>
        <a:bodyPr/>
        <a:lstStyle/>
        <a:p>
          <a:endParaRPr lang="en-US"/>
        </a:p>
      </dgm:t>
    </dgm:pt>
    <dgm:pt modelId="{42148294-034A-4DBA-A228-E5F32590645F}">
      <dgm:prSet/>
      <dgm:spPr/>
      <dgm:t>
        <a:bodyPr/>
        <a:lstStyle/>
        <a:p>
          <a:r>
            <a:rPr lang="af-ZA" b="1" dirty="0" err="1"/>
            <a:t>Resources</a:t>
          </a:r>
          <a:r>
            <a:rPr lang="af-ZA" b="1" dirty="0"/>
            <a:t>: </a:t>
          </a:r>
          <a:r>
            <a:rPr lang="af-ZA" dirty="0" err="1"/>
            <a:t>boys</a:t>
          </a:r>
          <a:r>
            <a:rPr lang="af-ZA" dirty="0"/>
            <a:t>’ </a:t>
          </a:r>
          <a:r>
            <a:rPr lang="af-ZA" dirty="0" err="1"/>
            <a:t>teams</a:t>
          </a:r>
          <a:r>
            <a:rPr lang="af-ZA" dirty="0"/>
            <a:t> </a:t>
          </a:r>
          <a:r>
            <a:rPr lang="af-ZA" dirty="0" err="1"/>
            <a:t>often</a:t>
          </a:r>
          <a:r>
            <a:rPr lang="af-ZA" dirty="0"/>
            <a:t> </a:t>
          </a:r>
          <a:r>
            <a:rPr lang="af-ZA" dirty="0" err="1"/>
            <a:t>get</a:t>
          </a:r>
          <a:r>
            <a:rPr lang="af-ZA" dirty="0"/>
            <a:t> </a:t>
          </a:r>
          <a:r>
            <a:rPr lang="af-ZA" dirty="0" err="1"/>
            <a:t>better</a:t>
          </a:r>
          <a:r>
            <a:rPr lang="af-ZA" dirty="0"/>
            <a:t> </a:t>
          </a:r>
          <a:r>
            <a:rPr lang="af-ZA" dirty="0" err="1"/>
            <a:t>facilities</a:t>
          </a:r>
          <a:r>
            <a:rPr lang="af-ZA" dirty="0"/>
            <a:t>/</a:t>
          </a:r>
          <a:r>
            <a:rPr lang="af-ZA" dirty="0" err="1"/>
            <a:t>equipment</a:t>
          </a:r>
          <a:r>
            <a:rPr lang="af-ZA" dirty="0"/>
            <a:t> </a:t>
          </a:r>
          <a:endParaRPr lang="en-US" dirty="0"/>
        </a:p>
      </dgm:t>
    </dgm:pt>
    <dgm:pt modelId="{DE30E8CC-C33E-4B94-AD68-75697E53E13E}" type="parTrans" cxnId="{68590987-3888-4BAD-9E10-4D9530890059}">
      <dgm:prSet/>
      <dgm:spPr/>
      <dgm:t>
        <a:bodyPr/>
        <a:lstStyle/>
        <a:p>
          <a:endParaRPr lang="en-US"/>
        </a:p>
      </dgm:t>
    </dgm:pt>
    <dgm:pt modelId="{0968E957-C114-4371-8AC9-FC54A908D906}" type="sibTrans" cxnId="{68590987-3888-4BAD-9E10-4D9530890059}">
      <dgm:prSet/>
      <dgm:spPr/>
      <dgm:t>
        <a:bodyPr/>
        <a:lstStyle/>
        <a:p>
          <a:endParaRPr lang="en-US"/>
        </a:p>
      </dgm:t>
    </dgm:pt>
    <dgm:pt modelId="{F8D0AE13-1588-4508-A5E3-F02CB1C520E6}">
      <dgm:prSet/>
      <dgm:spPr/>
      <dgm:t>
        <a:bodyPr/>
        <a:lstStyle/>
        <a:p>
          <a:r>
            <a:rPr lang="af-ZA" b="1" dirty="0"/>
            <a:t>Gender </a:t>
          </a:r>
          <a:r>
            <a:rPr lang="af-ZA" b="1" dirty="0" err="1"/>
            <a:t>stereotype</a:t>
          </a:r>
          <a:r>
            <a:rPr lang="af-ZA" b="1" dirty="0"/>
            <a:t>:</a:t>
          </a:r>
          <a:r>
            <a:rPr lang="af-ZA" dirty="0"/>
            <a:t> some sports are </a:t>
          </a:r>
          <a:r>
            <a:rPr lang="af-ZA" dirty="0" err="1"/>
            <a:t>seen</a:t>
          </a:r>
          <a:r>
            <a:rPr lang="af-ZA" dirty="0"/>
            <a:t> as “</a:t>
          </a:r>
          <a:r>
            <a:rPr lang="af-ZA" dirty="0" err="1"/>
            <a:t>for</a:t>
          </a:r>
          <a:r>
            <a:rPr lang="af-ZA" dirty="0"/>
            <a:t> </a:t>
          </a:r>
          <a:r>
            <a:rPr lang="af-ZA" dirty="0" err="1"/>
            <a:t>boys</a:t>
          </a:r>
          <a:r>
            <a:rPr lang="af-ZA" dirty="0"/>
            <a:t>” </a:t>
          </a:r>
          <a:r>
            <a:rPr lang="af-ZA" dirty="0" err="1"/>
            <a:t>or</a:t>
          </a:r>
          <a:r>
            <a:rPr lang="af-ZA" dirty="0"/>
            <a:t> “</a:t>
          </a:r>
          <a:r>
            <a:rPr lang="af-ZA" dirty="0" err="1"/>
            <a:t>for</a:t>
          </a:r>
          <a:r>
            <a:rPr lang="af-ZA" dirty="0"/>
            <a:t> </a:t>
          </a:r>
          <a:r>
            <a:rPr lang="af-ZA" dirty="0" err="1"/>
            <a:t>girls</a:t>
          </a:r>
          <a:r>
            <a:rPr lang="af-ZA" dirty="0"/>
            <a:t>” </a:t>
          </a:r>
          <a:endParaRPr lang="en-US" dirty="0"/>
        </a:p>
      </dgm:t>
    </dgm:pt>
    <dgm:pt modelId="{58FA73C5-3302-433D-A2E8-1E5A32F255FB}" type="parTrans" cxnId="{B320A74D-EC07-41D2-9602-573ECCE0EF22}">
      <dgm:prSet/>
      <dgm:spPr/>
      <dgm:t>
        <a:bodyPr/>
        <a:lstStyle/>
        <a:p>
          <a:endParaRPr lang="en-US"/>
        </a:p>
      </dgm:t>
    </dgm:pt>
    <dgm:pt modelId="{4153A3B3-81D5-4492-BB9A-7257FDB8C7E7}" type="sibTrans" cxnId="{B320A74D-EC07-41D2-9602-573ECCE0EF22}">
      <dgm:prSet/>
      <dgm:spPr/>
      <dgm:t>
        <a:bodyPr/>
        <a:lstStyle/>
        <a:p>
          <a:endParaRPr lang="en-US"/>
        </a:p>
      </dgm:t>
    </dgm:pt>
    <dgm:pt modelId="{0330189C-F0B8-402F-BFAE-66C4B49E55AF}">
      <dgm:prSet/>
      <dgm:spPr/>
      <dgm:t>
        <a:bodyPr/>
        <a:lstStyle/>
        <a:p>
          <a:r>
            <a:rPr lang="af-ZA" b="1"/>
            <a:t>Impact:</a:t>
          </a:r>
          <a:endParaRPr lang="en-US"/>
        </a:p>
      </dgm:t>
    </dgm:pt>
    <dgm:pt modelId="{B591E2F9-390C-49AF-923B-D00FECE64650}" type="parTrans" cxnId="{EC8BA48A-A2E8-42EF-9CF1-7E0ACA85245B}">
      <dgm:prSet/>
      <dgm:spPr/>
      <dgm:t>
        <a:bodyPr/>
        <a:lstStyle/>
        <a:p>
          <a:endParaRPr lang="en-US"/>
        </a:p>
      </dgm:t>
    </dgm:pt>
    <dgm:pt modelId="{78B0C352-AB3D-47CF-9AD1-11130B83208F}" type="sibTrans" cxnId="{EC8BA48A-A2E8-42EF-9CF1-7E0ACA85245B}">
      <dgm:prSet/>
      <dgm:spPr/>
      <dgm:t>
        <a:bodyPr/>
        <a:lstStyle/>
        <a:p>
          <a:endParaRPr lang="en-US"/>
        </a:p>
      </dgm:t>
    </dgm:pt>
    <dgm:pt modelId="{AFD42F00-44F8-4EA7-8E1E-51B14C3CFF66}">
      <dgm:prSet/>
      <dgm:spPr/>
      <dgm:t>
        <a:bodyPr/>
        <a:lstStyle/>
        <a:p>
          <a:r>
            <a:rPr lang="af-ZA"/>
            <a:t>Discourages participation </a:t>
          </a:r>
          <a:endParaRPr lang="en-US"/>
        </a:p>
      </dgm:t>
    </dgm:pt>
    <dgm:pt modelId="{12DCD2E2-0770-4FAC-BAEB-08456C666E2C}" type="parTrans" cxnId="{8F78448C-75AD-44D3-B336-2C3349D35CDB}">
      <dgm:prSet/>
      <dgm:spPr/>
      <dgm:t>
        <a:bodyPr/>
        <a:lstStyle/>
        <a:p>
          <a:endParaRPr lang="en-US"/>
        </a:p>
      </dgm:t>
    </dgm:pt>
    <dgm:pt modelId="{FBECFDE7-A0C8-406B-A13C-42CA397844D6}" type="sibTrans" cxnId="{8F78448C-75AD-44D3-B336-2C3349D35CDB}">
      <dgm:prSet/>
      <dgm:spPr/>
      <dgm:t>
        <a:bodyPr/>
        <a:lstStyle/>
        <a:p>
          <a:endParaRPr lang="en-US"/>
        </a:p>
      </dgm:t>
    </dgm:pt>
    <dgm:pt modelId="{D66E514A-B472-44C9-A42E-8BAE6954360C}">
      <dgm:prSet/>
      <dgm:spPr/>
      <dgm:t>
        <a:bodyPr/>
        <a:lstStyle/>
        <a:p>
          <a:r>
            <a:rPr lang="af-ZA"/>
            <a:t>Limits opportunities </a:t>
          </a:r>
          <a:endParaRPr lang="en-US"/>
        </a:p>
      </dgm:t>
    </dgm:pt>
    <dgm:pt modelId="{73F12DE9-2609-4B75-A852-3A40A23F2844}" type="parTrans" cxnId="{9EBEDDED-1066-4FCC-ADEA-AB45E8097C68}">
      <dgm:prSet/>
      <dgm:spPr/>
      <dgm:t>
        <a:bodyPr/>
        <a:lstStyle/>
        <a:p>
          <a:endParaRPr lang="en-US"/>
        </a:p>
      </dgm:t>
    </dgm:pt>
    <dgm:pt modelId="{2104F053-40A0-4C1A-A6F5-362D67BF93D1}" type="sibTrans" cxnId="{9EBEDDED-1066-4FCC-ADEA-AB45E8097C68}">
      <dgm:prSet/>
      <dgm:spPr/>
      <dgm:t>
        <a:bodyPr/>
        <a:lstStyle/>
        <a:p>
          <a:endParaRPr lang="en-US"/>
        </a:p>
      </dgm:t>
    </dgm:pt>
    <dgm:pt modelId="{484164D3-953A-4C5D-A735-50B48C8BEDCD}">
      <dgm:prSet/>
      <dgm:spPr/>
      <dgm:t>
        <a:bodyPr/>
        <a:lstStyle/>
        <a:p>
          <a:r>
            <a:rPr lang="af-ZA"/>
            <a:t>Prevents talented athletes from succeeding</a:t>
          </a:r>
          <a:endParaRPr lang="en-US"/>
        </a:p>
      </dgm:t>
    </dgm:pt>
    <dgm:pt modelId="{52ABE1B2-CB53-4BF7-8C8D-40C603EE9EAD}" type="parTrans" cxnId="{F5DF054A-B5F0-4A53-92DE-81EE5C89179C}">
      <dgm:prSet/>
      <dgm:spPr/>
      <dgm:t>
        <a:bodyPr/>
        <a:lstStyle/>
        <a:p>
          <a:endParaRPr lang="en-US"/>
        </a:p>
      </dgm:t>
    </dgm:pt>
    <dgm:pt modelId="{C17BC3FE-C168-4997-B14C-41A6A1E14CDB}" type="sibTrans" cxnId="{F5DF054A-B5F0-4A53-92DE-81EE5C89179C}">
      <dgm:prSet/>
      <dgm:spPr/>
      <dgm:t>
        <a:bodyPr/>
        <a:lstStyle/>
        <a:p>
          <a:endParaRPr lang="en-US"/>
        </a:p>
      </dgm:t>
    </dgm:pt>
    <dgm:pt modelId="{4C04FBB6-19C5-4F8A-AECC-3A62E19A3226}" type="pres">
      <dgm:prSet presAssocID="{43251366-1E22-408B-B211-12FDA1881E73}" presName="linear" presStyleCnt="0">
        <dgm:presLayoutVars>
          <dgm:dir/>
          <dgm:animLvl val="lvl"/>
          <dgm:resizeHandles val="exact"/>
        </dgm:presLayoutVars>
      </dgm:prSet>
      <dgm:spPr/>
    </dgm:pt>
    <dgm:pt modelId="{5056981D-981A-4E6B-997F-68C989ADF1AC}" type="pres">
      <dgm:prSet presAssocID="{90904CD0-A6CA-45E6-B422-7EC11024E0F5}" presName="parentLin" presStyleCnt="0"/>
      <dgm:spPr/>
    </dgm:pt>
    <dgm:pt modelId="{8A58647C-D351-4C1B-A005-1A088E862576}" type="pres">
      <dgm:prSet presAssocID="{90904CD0-A6CA-45E6-B422-7EC11024E0F5}" presName="parentLeftMargin" presStyleLbl="node1" presStyleIdx="0" presStyleCnt="2"/>
      <dgm:spPr/>
    </dgm:pt>
    <dgm:pt modelId="{C99E93A1-8B3F-4095-9ECA-31DFF61FBCCD}" type="pres">
      <dgm:prSet presAssocID="{90904CD0-A6CA-45E6-B422-7EC11024E0F5}" presName="parentText" presStyleLbl="node1" presStyleIdx="0" presStyleCnt="2">
        <dgm:presLayoutVars>
          <dgm:chMax val="0"/>
          <dgm:bulletEnabled val="1"/>
        </dgm:presLayoutVars>
      </dgm:prSet>
      <dgm:spPr/>
    </dgm:pt>
    <dgm:pt modelId="{16F05E09-4A2F-4328-8F84-8A640B4B9001}" type="pres">
      <dgm:prSet presAssocID="{90904CD0-A6CA-45E6-B422-7EC11024E0F5}" presName="negativeSpace" presStyleCnt="0"/>
      <dgm:spPr/>
    </dgm:pt>
    <dgm:pt modelId="{2F558889-9408-4B28-B8A5-CAE28E3E5638}" type="pres">
      <dgm:prSet presAssocID="{90904CD0-A6CA-45E6-B422-7EC11024E0F5}" presName="childText" presStyleLbl="conFgAcc1" presStyleIdx="0" presStyleCnt="2">
        <dgm:presLayoutVars>
          <dgm:bulletEnabled val="1"/>
        </dgm:presLayoutVars>
      </dgm:prSet>
      <dgm:spPr/>
    </dgm:pt>
    <dgm:pt modelId="{A32A6E9E-C13E-42E0-82AE-3796BC6BBEEF}" type="pres">
      <dgm:prSet presAssocID="{443B2FF1-80EC-436B-A3D9-BA8F5570CD77}" presName="spaceBetweenRectangles" presStyleCnt="0"/>
      <dgm:spPr/>
    </dgm:pt>
    <dgm:pt modelId="{1725B75A-E4F1-4CE1-8347-0E7948700F6C}" type="pres">
      <dgm:prSet presAssocID="{0330189C-F0B8-402F-BFAE-66C4B49E55AF}" presName="parentLin" presStyleCnt="0"/>
      <dgm:spPr/>
    </dgm:pt>
    <dgm:pt modelId="{9618D3CB-6507-4F4B-B367-7F28DEAC40EB}" type="pres">
      <dgm:prSet presAssocID="{0330189C-F0B8-402F-BFAE-66C4B49E55AF}" presName="parentLeftMargin" presStyleLbl="node1" presStyleIdx="0" presStyleCnt="2"/>
      <dgm:spPr/>
    </dgm:pt>
    <dgm:pt modelId="{9EECF180-48A0-45DF-ACBF-7A5354FCD3F2}" type="pres">
      <dgm:prSet presAssocID="{0330189C-F0B8-402F-BFAE-66C4B49E55AF}" presName="parentText" presStyleLbl="node1" presStyleIdx="1" presStyleCnt="2">
        <dgm:presLayoutVars>
          <dgm:chMax val="0"/>
          <dgm:bulletEnabled val="1"/>
        </dgm:presLayoutVars>
      </dgm:prSet>
      <dgm:spPr/>
    </dgm:pt>
    <dgm:pt modelId="{8DDB0FDE-6706-4159-9C95-D1363DF33266}" type="pres">
      <dgm:prSet presAssocID="{0330189C-F0B8-402F-BFAE-66C4B49E55AF}" presName="negativeSpace" presStyleCnt="0"/>
      <dgm:spPr/>
    </dgm:pt>
    <dgm:pt modelId="{58333045-18AA-4609-9A27-10F6834D18E8}" type="pres">
      <dgm:prSet presAssocID="{0330189C-F0B8-402F-BFAE-66C4B49E55AF}" presName="childText" presStyleLbl="conFgAcc1" presStyleIdx="1" presStyleCnt="2">
        <dgm:presLayoutVars>
          <dgm:bulletEnabled val="1"/>
        </dgm:presLayoutVars>
      </dgm:prSet>
      <dgm:spPr/>
    </dgm:pt>
  </dgm:ptLst>
  <dgm:cxnLst>
    <dgm:cxn modelId="{FDA91311-B6B8-4352-A88A-5CA6A8DCC904}" type="presOf" srcId="{D66E514A-B472-44C9-A42E-8BAE6954360C}" destId="{58333045-18AA-4609-9A27-10F6834D18E8}" srcOrd="0" destOrd="1" presId="urn:microsoft.com/office/officeart/2005/8/layout/list1"/>
    <dgm:cxn modelId="{4C006915-7E62-426D-A554-BC47226F2592}" type="presOf" srcId="{484164D3-953A-4C5D-A735-50B48C8BEDCD}" destId="{58333045-18AA-4609-9A27-10F6834D18E8}" srcOrd="0" destOrd="2" presId="urn:microsoft.com/office/officeart/2005/8/layout/list1"/>
    <dgm:cxn modelId="{5F421F18-E573-4141-AD7D-098BA3D0DADB}" srcId="{43251366-1E22-408B-B211-12FDA1881E73}" destId="{90904CD0-A6CA-45E6-B422-7EC11024E0F5}" srcOrd="0" destOrd="0" parTransId="{F3DAD7CD-0764-486F-8D3F-DE110CE6924B}" sibTransId="{443B2FF1-80EC-436B-A3D9-BA8F5570CD77}"/>
    <dgm:cxn modelId="{1C36891B-B223-4227-A407-04262CE15FA3}" type="presOf" srcId="{F8D0AE13-1588-4508-A5E3-F02CB1C520E6}" destId="{2F558889-9408-4B28-B8A5-CAE28E3E5638}" srcOrd="0" destOrd="3" presId="urn:microsoft.com/office/officeart/2005/8/layout/list1"/>
    <dgm:cxn modelId="{C12C813A-07F5-4350-9A5B-DEE1B1C028E5}" type="presOf" srcId="{90904CD0-A6CA-45E6-B422-7EC11024E0F5}" destId="{C99E93A1-8B3F-4095-9ECA-31DFF61FBCCD}" srcOrd="1" destOrd="0" presId="urn:microsoft.com/office/officeart/2005/8/layout/list1"/>
    <dgm:cxn modelId="{73FA4C41-A8EF-4B27-897E-60F50C5D10B0}" type="presOf" srcId="{43251366-1E22-408B-B211-12FDA1881E73}" destId="{4C04FBB6-19C5-4F8A-AECC-3A62E19A3226}" srcOrd="0" destOrd="0" presId="urn:microsoft.com/office/officeart/2005/8/layout/list1"/>
    <dgm:cxn modelId="{26D4AF63-230E-4DDB-9F58-873D26944250}" srcId="{90904CD0-A6CA-45E6-B422-7EC11024E0F5}" destId="{38C106DC-F9A3-4607-87FC-46CCEC2C4E55}" srcOrd="0" destOrd="0" parTransId="{D395D654-83FC-4FF0-8087-6CFECE026C19}" sibTransId="{FAB3D6E3-33B8-44D4-A87E-7A372ECEA4AB}"/>
    <dgm:cxn modelId="{F5DF054A-B5F0-4A53-92DE-81EE5C89179C}" srcId="{0330189C-F0B8-402F-BFAE-66C4B49E55AF}" destId="{484164D3-953A-4C5D-A735-50B48C8BEDCD}" srcOrd="2" destOrd="0" parTransId="{52ABE1B2-CB53-4BF7-8C8D-40C603EE9EAD}" sibTransId="{C17BC3FE-C168-4997-B14C-41A6A1E14CDB}"/>
    <dgm:cxn modelId="{B320A74D-EC07-41D2-9602-573ECCE0EF22}" srcId="{90904CD0-A6CA-45E6-B422-7EC11024E0F5}" destId="{F8D0AE13-1588-4508-A5E3-F02CB1C520E6}" srcOrd="3" destOrd="0" parTransId="{58FA73C5-3302-433D-A2E8-1E5A32F255FB}" sibTransId="{4153A3B3-81D5-4492-BB9A-7257FDB8C7E7}"/>
    <dgm:cxn modelId="{ED8A3786-BEB6-4727-B001-6FA1F524528F}" type="presOf" srcId="{0330189C-F0B8-402F-BFAE-66C4B49E55AF}" destId="{9EECF180-48A0-45DF-ACBF-7A5354FCD3F2}" srcOrd="1" destOrd="0" presId="urn:microsoft.com/office/officeart/2005/8/layout/list1"/>
    <dgm:cxn modelId="{68590987-3888-4BAD-9E10-4D9530890059}" srcId="{90904CD0-A6CA-45E6-B422-7EC11024E0F5}" destId="{42148294-034A-4DBA-A228-E5F32590645F}" srcOrd="2" destOrd="0" parTransId="{DE30E8CC-C33E-4B94-AD68-75697E53E13E}" sibTransId="{0968E957-C114-4371-8AC9-FC54A908D906}"/>
    <dgm:cxn modelId="{EC8BA48A-A2E8-42EF-9CF1-7E0ACA85245B}" srcId="{43251366-1E22-408B-B211-12FDA1881E73}" destId="{0330189C-F0B8-402F-BFAE-66C4B49E55AF}" srcOrd="1" destOrd="0" parTransId="{B591E2F9-390C-49AF-923B-D00FECE64650}" sibTransId="{78B0C352-AB3D-47CF-9AD1-11130B83208F}"/>
    <dgm:cxn modelId="{8F78448C-75AD-44D3-B336-2C3349D35CDB}" srcId="{0330189C-F0B8-402F-BFAE-66C4B49E55AF}" destId="{AFD42F00-44F8-4EA7-8E1E-51B14C3CFF66}" srcOrd="0" destOrd="0" parTransId="{12DCD2E2-0770-4FAC-BAEB-08456C666E2C}" sibTransId="{FBECFDE7-A0C8-406B-A13C-42CA397844D6}"/>
    <dgm:cxn modelId="{C810CE9C-5E41-457B-A414-23CD8DDA0384}" type="presOf" srcId="{42148294-034A-4DBA-A228-E5F32590645F}" destId="{2F558889-9408-4B28-B8A5-CAE28E3E5638}" srcOrd="0" destOrd="2" presId="urn:microsoft.com/office/officeart/2005/8/layout/list1"/>
    <dgm:cxn modelId="{CF6279A3-5424-4AF5-9CC0-3748A8B7DB8B}" srcId="{90904CD0-A6CA-45E6-B422-7EC11024E0F5}" destId="{81682B78-6BCF-4564-89E0-14DBBA06C123}" srcOrd="1" destOrd="0" parTransId="{966EA112-DE68-413E-BEDD-1DEC5CE1E1B2}" sibTransId="{75C7C662-A624-4548-B4F4-7CA54D398F78}"/>
    <dgm:cxn modelId="{0FE4EEA6-A7A4-4112-84F9-89EC1E35BC96}" type="presOf" srcId="{81682B78-6BCF-4564-89E0-14DBBA06C123}" destId="{2F558889-9408-4B28-B8A5-CAE28E3E5638}" srcOrd="0" destOrd="1" presId="urn:microsoft.com/office/officeart/2005/8/layout/list1"/>
    <dgm:cxn modelId="{1A0728AE-1354-4155-B393-7B5913570ECD}" type="presOf" srcId="{0330189C-F0B8-402F-BFAE-66C4B49E55AF}" destId="{9618D3CB-6507-4F4B-B367-7F28DEAC40EB}" srcOrd="0" destOrd="0" presId="urn:microsoft.com/office/officeart/2005/8/layout/list1"/>
    <dgm:cxn modelId="{56417DBB-5263-45FD-A01D-9134FA12E512}" type="presOf" srcId="{90904CD0-A6CA-45E6-B422-7EC11024E0F5}" destId="{8A58647C-D351-4C1B-A005-1A088E862576}" srcOrd="0" destOrd="0" presId="urn:microsoft.com/office/officeart/2005/8/layout/list1"/>
    <dgm:cxn modelId="{9EBEDDED-1066-4FCC-ADEA-AB45E8097C68}" srcId="{0330189C-F0B8-402F-BFAE-66C4B49E55AF}" destId="{D66E514A-B472-44C9-A42E-8BAE6954360C}" srcOrd="1" destOrd="0" parTransId="{73F12DE9-2609-4B75-A852-3A40A23F2844}" sibTransId="{2104F053-40A0-4C1A-A6F5-362D67BF93D1}"/>
    <dgm:cxn modelId="{C23A9CFA-7F83-4446-8342-64E1A8BDC17E}" type="presOf" srcId="{AFD42F00-44F8-4EA7-8E1E-51B14C3CFF66}" destId="{58333045-18AA-4609-9A27-10F6834D18E8}" srcOrd="0" destOrd="0" presId="urn:microsoft.com/office/officeart/2005/8/layout/list1"/>
    <dgm:cxn modelId="{7331ACFC-4455-42E4-B8BF-A5142D0E5BD8}" type="presOf" srcId="{38C106DC-F9A3-4607-87FC-46CCEC2C4E55}" destId="{2F558889-9408-4B28-B8A5-CAE28E3E5638}" srcOrd="0" destOrd="0" presId="urn:microsoft.com/office/officeart/2005/8/layout/list1"/>
    <dgm:cxn modelId="{4FBB6385-3C87-4DBE-BFBF-A82529B75FC9}" type="presParOf" srcId="{4C04FBB6-19C5-4F8A-AECC-3A62E19A3226}" destId="{5056981D-981A-4E6B-997F-68C989ADF1AC}" srcOrd="0" destOrd="0" presId="urn:microsoft.com/office/officeart/2005/8/layout/list1"/>
    <dgm:cxn modelId="{87271BE5-E5C2-4B64-9C3B-DD2F72367FAB}" type="presParOf" srcId="{5056981D-981A-4E6B-997F-68C989ADF1AC}" destId="{8A58647C-D351-4C1B-A005-1A088E862576}" srcOrd="0" destOrd="0" presId="urn:microsoft.com/office/officeart/2005/8/layout/list1"/>
    <dgm:cxn modelId="{5AD3E7BE-84FB-490A-9530-398BD712E4C2}" type="presParOf" srcId="{5056981D-981A-4E6B-997F-68C989ADF1AC}" destId="{C99E93A1-8B3F-4095-9ECA-31DFF61FBCCD}" srcOrd="1" destOrd="0" presId="urn:microsoft.com/office/officeart/2005/8/layout/list1"/>
    <dgm:cxn modelId="{D295D439-4CA9-4E29-96B5-277E9F91D857}" type="presParOf" srcId="{4C04FBB6-19C5-4F8A-AECC-3A62E19A3226}" destId="{16F05E09-4A2F-4328-8F84-8A640B4B9001}" srcOrd="1" destOrd="0" presId="urn:microsoft.com/office/officeart/2005/8/layout/list1"/>
    <dgm:cxn modelId="{C0BE1C1A-7A50-480E-9960-78249F02AFD7}" type="presParOf" srcId="{4C04FBB6-19C5-4F8A-AECC-3A62E19A3226}" destId="{2F558889-9408-4B28-B8A5-CAE28E3E5638}" srcOrd="2" destOrd="0" presId="urn:microsoft.com/office/officeart/2005/8/layout/list1"/>
    <dgm:cxn modelId="{3EDF658B-3747-45FC-83B5-9FAF537F967D}" type="presParOf" srcId="{4C04FBB6-19C5-4F8A-AECC-3A62E19A3226}" destId="{A32A6E9E-C13E-42E0-82AE-3796BC6BBEEF}" srcOrd="3" destOrd="0" presId="urn:microsoft.com/office/officeart/2005/8/layout/list1"/>
    <dgm:cxn modelId="{1C0DC6F4-442E-443F-A661-204FB6C575EC}" type="presParOf" srcId="{4C04FBB6-19C5-4F8A-AECC-3A62E19A3226}" destId="{1725B75A-E4F1-4CE1-8347-0E7948700F6C}" srcOrd="4" destOrd="0" presId="urn:microsoft.com/office/officeart/2005/8/layout/list1"/>
    <dgm:cxn modelId="{82E3F7C0-8094-4AF3-857B-9BB738A68688}" type="presParOf" srcId="{1725B75A-E4F1-4CE1-8347-0E7948700F6C}" destId="{9618D3CB-6507-4F4B-B367-7F28DEAC40EB}" srcOrd="0" destOrd="0" presId="urn:microsoft.com/office/officeart/2005/8/layout/list1"/>
    <dgm:cxn modelId="{9BFE1229-0A58-4BE0-A064-8BA536B0D77C}" type="presParOf" srcId="{1725B75A-E4F1-4CE1-8347-0E7948700F6C}" destId="{9EECF180-48A0-45DF-ACBF-7A5354FCD3F2}" srcOrd="1" destOrd="0" presId="urn:microsoft.com/office/officeart/2005/8/layout/list1"/>
    <dgm:cxn modelId="{F531E505-89B4-4FE2-98DD-C5C3C406489A}" type="presParOf" srcId="{4C04FBB6-19C5-4F8A-AECC-3A62E19A3226}" destId="{8DDB0FDE-6706-4159-9C95-D1363DF33266}" srcOrd="5" destOrd="0" presId="urn:microsoft.com/office/officeart/2005/8/layout/list1"/>
    <dgm:cxn modelId="{82A02F45-762D-4651-B435-FBE2A77C8A47}" type="presParOf" srcId="{4C04FBB6-19C5-4F8A-AECC-3A62E19A3226}" destId="{58333045-18AA-4609-9A27-10F6834D18E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A9E9E7-6512-431A-BDC0-B3DD00CC73E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B066250-F24E-4126-B915-CE44DEA9DA66}">
      <dgm:prSet/>
      <dgm:spPr/>
      <dgm:t>
        <a:bodyPr/>
        <a:lstStyle/>
        <a:p>
          <a:r>
            <a:rPr lang="af-ZA"/>
            <a:t>Fair pay and support </a:t>
          </a:r>
          <a:endParaRPr lang="en-US"/>
        </a:p>
      </dgm:t>
    </dgm:pt>
    <dgm:pt modelId="{811E01E7-C96C-40C4-819D-0613C1579FA7}" type="parTrans" cxnId="{A4E40A08-4F8A-4EF1-BE47-0655D3E38DC2}">
      <dgm:prSet/>
      <dgm:spPr/>
      <dgm:t>
        <a:bodyPr/>
        <a:lstStyle/>
        <a:p>
          <a:endParaRPr lang="en-US"/>
        </a:p>
      </dgm:t>
    </dgm:pt>
    <dgm:pt modelId="{470CAABE-8F1D-402C-A687-56B0180041C2}" type="sibTrans" cxnId="{A4E40A08-4F8A-4EF1-BE47-0655D3E38DC2}">
      <dgm:prSet/>
      <dgm:spPr/>
      <dgm:t>
        <a:bodyPr/>
        <a:lstStyle/>
        <a:p>
          <a:endParaRPr lang="en-US"/>
        </a:p>
      </dgm:t>
    </dgm:pt>
    <dgm:pt modelId="{D002C459-35D6-45F1-8181-12863D44131D}">
      <dgm:prSet/>
      <dgm:spPr/>
      <dgm:t>
        <a:bodyPr/>
        <a:lstStyle/>
        <a:p>
          <a:r>
            <a:rPr lang="af-ZA"/>
            <a:t>Equal access to facilities and coaching </a:t>
          </a:r>
          <a:endParaRPr lang="en-US"/>
        </a:p>
      </dgm:t>
    </dgm:pt>
    <dgm:pt modelId="{D4EF8C01-83E3-4A48-9A59-DF9B229C9A8D}" type="parTrans" cxnId="{64F2614A-5D8D-46CA-937B-D56960E13D98}">
      <dgm:prSet/>
      <dgm:spPr/>
      <dgm:t>
        <a:bodyPr/>
        <a:lstStyle/>
        <a:p>
          <a:endParaRPr lang="en-US"/>
        </a:p>
      </dgm:t>
    </dgm:pt>
    <dgm:pt modelId="{4363541D-D632-48FF-97E8-D4BDF3BA76B6}" type="sibTrans" cxnId="{64F2614A-5D8D-46CA-937B-D56960E13D98}">
      <dgm:prSet/>
      <dgm:spPr/>
      <dgm:t>
        <a:bodyPr/>
        <a:lstStyle/>
        <a:p>
          <a:endParaRPr lang="en-US"/>
        </a:p>
      </dgm:t>
    </dgm:pt>
    <dgm:pt modelId="{5973F249-32D9-4C32-B95F-1503BA69A316}">
      <dgm:prSet/>
      <dgm:spPr/>
      <dgm:t>
        <a:bodyPr/>
        <a:lstStyle/>
        <a:p>
          <a:r>
            <a:rPr lang="af-ZA"/>
            <a:t>Encourage girls’ participation </a:t>
          </a:r>
          <a:endParaRPr lang="en-US"/>
        </a:p>
      </dgm:t>
    </dgm:pt>
    <dgm:pt modelId="{5C60266B-379B-498E-B7E0-F8A4E3BF158F}" type="parTrans" cxnId="{E885EBEA-6E2F-4405-A6F9-53F93051CD28}">
      <dgm:prSet/>
      <dgm:spPr/>
      <dgm:t>
        <a:bodyPr/>
        <a:lstStyle/>
        <a:p>
          <a:endParaRPr lang="en-US"/>
        </a:p>
      </dgm:t>
    </dgm:pt>
    <dgm:pt modelId="{A41DA942-CD4C-4622-AACC-D193B959536D}" type="sibTrans" cxnId="{E885EBEA-6E2F-4405-A6F9-53F93051CD28}">
      <dgm:prSet/>
      <dgm:spPr/>
      <dgm:t>
        <a:bodyPr/>
        <a:lstStyle/>
        <a:p>
          <a:endParaRPr lang="en-US"/>
        </a:p>
      </dgm:t>
    </dgm:pt>
    <dgm:pt modelId="{72B186D9-5006-40BE-9D23-D687D5CA7F87}">
      <dgm:prSet/>
      <dgm:spPr/>
      <dgm:t>
        <a:bodyPr/>
        <a:lstStyle/>
        <a:p>
          <a:r>
            <a:rPr lang="af-ZA"/>
            <a:t>More women in leadership roles </a:t>
          </a:r>
          <a:endParaRPr lang="en-US"/>
        </a:p>
      </dgm:t>
    </dgm:pt>
    <dgm:pt modelId="{0AEF8BBB-DA78-42B8-819C-440A85D0A949}" type="parTrans" cxnId="{6FC1A5B6-BC99-489C-9F2A-A7EE0915AE94}">
      <dgm:prSet/>
      <dgm:spPr/>
      <dgm:t>
        <a:bodyPr/>
        <a:lstStyle/>
        <a:p>
          <a:endParaRPr lang="en-US"/>
        </a:p>
      </dgm:t>
    </dgm:pt>
    <dgm:pt modelId="{3DB7C937-BCE7-4BB1-97C2-7659E7A88B17}" type="sibTrans" cxnId="{6FC1A5B6-BC99-489C-9F2A-A7EE0915AE94}">
      <dgm:prSet/>
      <dgm:spPr/>
      <dgm:t>
        <a:bodyPr/>
        <a:lstStyle/>
        <a:p>
          <a:endParaRPr lang="en-US"/>
        </a:p>
      </dgm:t>
    </dgm:pt>
    <dgm:pt modelId="{B48B02C6-AC9A-48E5-A3DC-3954A491D7BC}">
      <dgm:prSet/>
      <dgm:spPr/>
      <dgm:t>
        <a:bodyPr/>
        <a:lstStyle/>
        <a:p>
          <a:r>
            <a:rPr lang="af-ZA"/>
            <a:t>Better media coverage for women’s sport </a:t>
          </a:r>
          <a:endParaRPr lang="en-US"/>
        </a:p>
      </dgm:t>
    </dgm:pt>
    <dgm:pt modelId="{24125C7D-B3D3-4E54-8D3B-A34361DD6BA6}" type="parTrans" cxnId="{CE4092F2-FFCF-4AD3-B3FB-E31C6D863FDE}">
      <dgm:prSet/>
      <dgm:spPr/>
      <dgm:t>
        <a:bodyPr/>
        <a:lstStyle/>
        <a:p>
          <a:endParaRPr lang="en-US"/>
        </a:p>
      </dgm:t>
    </dgm:pt>
    <dgm:pt modelId="{37F4FC96-B326-46DC-9E5E-91348048FB09}" type="sibTrans" cxnId="{CE4092F2-FFCF-4AD3-B3FB-E31C6D863FDE}">
      <dgm:prSet/>
      <dgm:spPr/>
      <dgm:t>
        <a:bodyPr/>
        <a:lstStyle/>
        <a:p>
          <a:endParaRPr lang="en-US"/>
        </a:p>
      </dgm:t>
    </dgm:pt>
    <dgm:pt modelId="{5855C502-1F20-4FA0-8B46-4DD13A0B2073}">
      <dgm:prSet/>
      <dgm:spPr/>
      <dgm:t>
        <a:bodyPr/>
        <a:lstStyle/>
        <a:p>
          <a:r>
            <a:rPr lang="af-ZA"/>
            <a:t>Challenge stereotypes </a:t>
          </a:r>
          <a:endParaRPr lang="en-US"/>
        </a:p>
      </dgm:t>
    </dgm:pt>
    <dgm:pt modelId="{FEBD86AE-850F-419B-B2FC-9F6055C9DF17}" type="parTrans" cxnId="{0341C6F3-75AC-4F85-A8E8-1B28497C5C6E}">
      <dgm:prSet/>
      <dgm:spPr/>
      <dgm:t>
        <a:bodyPr/>
        <a:lstStyle/>
        <a:p>
          <a:endParaRPr lang="en-US"/>
        </a:p>
      </dgm:t>
    </dgm:pt>
    <dgm:pt modelId="{747392ED-9E79-41DE-905C-4A4C30C26AC3}" type="sibTrans" cxnId="{0341C6F3-75AC-4F85-A8E8-1B28497C5C6E}">
      <dgm:prSet/>
      <dgm:spPr/>
      <dgm:t>
        <a:bodyPr/>
        <a:lstStyle/>
        <a:p>
          <a:endParaRPr lang="en-US"/>
        </a:p>
      </dgm:t>
    </dgm:pt>
    <dgm:pt modelId="{A1B48BAF-17DE-4D5A-A2E6-54E6748E7FF1}">
      <dgm:prSet/>
      <dgm:spPr/>
      <dgm:t>
        <a:bodyPr/>
        <a:lstStyle/>
        <a:p>
          <a:r>
            <a:rPr lang="af-ZA"/>
            <a:t>Support women’s teams and events</a:t>
          </a:r>
          <a:endParaRPr lang="en-US"/>
        </a:p>
      </dgm:t>
    </dgm:pt>
    <dgm:pt modelId="{3DC4C5AB-2260-40FD-8446-184AB100BAFC}" type="parTrans" cxnId="{FF9F6995-6210-40CE-A2BB-B1FD30B922D3}">
      <dgm:prSet/>
      <dgm:spPr/>
      <dgm:t>
        <a:bodyPr/>
        <a:lstStyle/>
        <a:p>
          <a:endParaRPr lang="en-US"/>
        </a:p>
      </dgm:t>
    </dgm:pt>
    <dgm:pt modelId="{62AA62B5-9D20-49F8-BCF3-C23BC4114125}" type="sibTrans" cxnId="{FF9F6995-6210-40CE-A2BB-B1FD30B922D3}">
      <dgm:prSet/>
      <dgm:spPr/>
      <dgm:t>
        <a:bodyPr/>
        <a:lstStyle/>
        <a:p>
          <a:endParaRPr lang="en-US"/>
        </a:p>
      </dgm:t>
    </dgm:pt>
    <dgm:pt modelId="{E86CBF27-4BDD-43CA-A212-4D92F39E5078}" type="pres">
      <dgm:prSet presAssocID="{6BA9E9E7-6512-431A-BDC0-B3DD00CC73EC}" presName="diagram" presStyleCnt="0">
        <dgm:presLayoutVars>
          <dgm:dir/>
          <dgm:resizeHandles val="exact"/>
        </dgm:presLayoutVars>
      </dgm:prSet>
      <dgm:spPr/>
    </dgm:pt>
    <dgm:pt modelId="{B58B2FFD-1949-41BD-893A-C086EF50149B}" type="pres">
      <dgm:prSet presAssocID="{AB066250-F24E-4126-B915-CE44DEA9DA66}" presName="node" presStyleLbl="node1" presStyleIdx="0" presStyleCnt="7">
        <dgm:presLayoutVars>
          <dgm:bulletEnabled val="1"/>
        </dgm:presLayoutVars>
      </dgm:prSet>
      <dgm:spPr/>
    </dgm:pt>
    <dgm:pt modelId="{EB5FCBDE-6113-412D-8B6D-B0E350B90251}" type="pres">
      <dgm:prSet presAssocID="{470CAABE-8F1D-402C-A687-56B0180041C2}" presName="sibTrans" presStyleCnt="0"/>
      <dgm:spPr/>
    </dgm:pt>
    <dgm:pt modelId="{B3779A39-0859-4AD5-8560-3879E965CE53}" type="pres">
      <dgm:prSet presAssocID="{D002C459-35D6-45F1-8181-12863D44131D}" presName="node" presStyleLbl="node1" presStyleIdx="1" presStyleCnt="7">
        <dgm:presLayoutVars>
          <dgm:bulletEnabled val="1"/>
        </dgm:presLayoutVars>
      </dgm:prSet>
      <dgm:spPr/>
    </dgm:pt>
    <dgm:pt modelId="{C1213914-A063-49DA-A342-E8785A937922}" type="pres">
      <dgm:prSet presAssocID="{4363541D-D632-48FF-97E8-D4BDF3BA76B6}" presName="sibTrans" presStyleCnt="0"/>
      <dgm:spPr/>
    </dgm:pt>
    <dgm:pt modelId="{5B779620-D6E2-457F-B99B-84A09FBA52CF}" type="pres">
      <dgm:prSet presAssocID="{5973F249-32D9-4C32-B95F-1503BA69A316}" presName="node" presStyleLbl="node1" presStyleIdx="2" presStyleCnt="7">
        <dgm:presLayoutVars>
          <dgm:bulletEnabled val="1"/>
        </dgm:presLayoutVars>
      </dgm:prSet>
      <dgm:spPr/>
    </dgm:pt>
    <dgm:pt modelId="{CB9EC528-6DA4-45D8-8AF9-BBA9F9D29F17}" type="pres">
      <dgm:prSet presAssocID="{A41DA942-CD4C-4622-AACC-D193B959536D}" presName="sibTrans" presStyleCnt="0"/>
      <dgm:spPr/>
    </dgm:pt>
    <dgm:pt modelId="{90AC728A-256A-43D2-9138-1D4B0105FB19}" type="pres">
      <dgm:prSet presAssocID="{72B186D9-5006-40BE-9D23-D687D5CA7F87}" presName="node" presStyleLbl="node1" presStyleIdx="3" presStyleCnt="7">
        <dgm:presLayoutVars>
          <dgm:bulletEnabled val="1"/>
        </dgm:presLayoutVars>
      </dgm:prSet>
      <dgm:spPr/>
    </dgm:pt>
    <dgm:pt modelId="{6355ABF6-CB71-4E45-BF84-6A002A4B810F}" type="pres">
      <dgm:prSet presAssocID="{3DB7C937-BCE7-4BB1-97C2-7659E7A88B17}" presName="sibTrans" presStyleCnt="0"/>
      <dgm:spPr/>
    </dgm:pt>
    <dgm:pt modelId="{E3C31FD6-D2D0-442B-96EF-B364324E4D7E}" type="pres">
      <dgm:prSet presAssocID="{B48B02C6-AC9A-48E5-A3DC-3954A491D7BC}" presName="node" presStyleLbl="node1" presStyleIdx="4" presStyleCnt="7">
        <dgm:presLayoutVars>
          <dgm:bulletEnabled val="1"/>
        </dgm:presLayoutVars>
      </dgm:prSet>
      <dgm:spPr/>
    </dgm:pt>
    <dgm:pt modelId="{559D4DC4-2BAC-41C3-B10E-669C8F833044}" type="pres">
      <dgm:prSet presAssocID="{37F4FC96-B326-46DC-9E5E-91348048FB09}" presName="sibTrans" presStyleCnt="0"/>
      <dgm:spPr/>
    </dgm:pt>
    <dgm:pt modelId="{77B7F327-2BB1-4A7A-8186-8F3EE86917D4}" type="pres">
      <dgm:prSet presAssocID="{5855C502-1F20-4FA0-8B46-4DD13A0B2073}" presName="node" presStyleLbl="node1" presStyleIdx="5" presStyleCnt="7">
        <dgm:presLayoutVars>
          <dgm:bulletEnabled val="1"/>
        </dgm:presLayoutVars>
      </dgm:prSet>
      <dgm:spPr/>
    </dgm:pt>
    <dgm:pt modelId="{144A6D56-0804-43DE-8A2F-AE1AB156F41B}" type="pres">
      <dgm:prSet presAssocID="{747392ED-9E79-41DE-905C-4A4C30C26AC3}" presName="sibTrans" presStyleCnt="0"/>
      <dgm:spPr/>
    </dgm:pt>
    <dgm:pt modelId="{4768F134-ACC3-41D1-B31A-32609391AC62}" type="pres">
      <dgm:prSet presAssocID="{A1B48BAF-17DE-4D5A-A2E6-54E6748E7FF1}" presName="node" presStyleLbl="node1" presStyleIdx="6" presStyleCnt="7">
        <dgm:presLayoutVars>
          <dgm:bulletEnabled val="1"/>
        </dgm:presLayoutVars>
      </dgm:prSet>
      <dgm:spPr/>
    </dgm:pt>
  </dgm:ptLst>
  <dgm:cxnLst>
    <dgm:cxn modelId="{A4E40A08-4F8A-4EF1-BE47-0655D3E38DC2}" srcId="{6BA9E9E7-6512-431A-BDC0-B3DD00CC73EC}" destId="{AB066250-F24E-4126-B915-CE44DEA9DA66}" srcOrd="0" destOrd="0" parTransId="{811E01E7-C96C-40C4-819D-0613C1579FA7}" sibTransId="{470CAABE-8F1D-402C-A687-56B0180041C2}"/>
    <dgm:cxn modelId="{C0E40231-532D-4999-A7D1-0C1D76384A18}" type="presOf" srcId="{5855C502-1F20-4FA0-8B46-4DD13A0B2073}" destId="{77B7F327-2BB1-4A7A-8186-8F3EE86917D4}" srcOrd="0" destOrd="0" presId="urn:microsoft.com/office/officeart/2005/8/layout/default"/>
    <dgm:cxn modelId="{B9DE3440-9CF8-4B16-AF7D-1B6BDE54303D}" type="presOf" srcId="{5973F249-32D9-4C32-B95F-1503BA69A316}" destId="{5B779620-D6E2-457F-B99B-84A09FBA52CF}" srcOrd="0" destOrd="0" presId="urn:microsoft.com/office/officeart/2005/8/layout/default"/>
    <dgm:cxn modelId="{64F2614A-5D8D-46CA-937B-D56960E13D98}" srcId="{6BA9E9E7-6512-431A-BDC0-B3DD00CC73EC}" destId="{D002C459-35D6-45F1-8181-12863D44131D}" srcOrd="1" destOrd="0" parTransId="{D4EF8C01-83E3-4A48-9A59-DF9B229C9A8D}" sibTransId="{4363541D-D632-48FF-97E8-D4BDF3BA76B6}"/>
    <dgm:cxn modelId="{A9464758-1677-4F65-B7EF-EEE37B69E797}" type="presOf" srcId="{B48B02C6-AC9A-48E5-A3DC-3954A491D7BC}" destId="{E3C31FD6-D2D0-442B-96EF-B364324E4D7E}" srcOrd="0" destOrd="0" presId="urn:microsoft.com/office/officeart/2005/8/layout/default"/>
    <dgm:cxn modelId="{B290E75A-9BDD-41C1-8C8B-D49AE77FCA8B}" type="presOf" srcId="{A1B48BAF-17DE-4D5A-A2E6-54E6748E7FF1}" destId="{4768F134-ACC3-41D1-B31A-32609391AC62}" srcOrd="0" destOrd="0" presId="urn:microsoft.com/office/officeart/2005/8/layout/default"/>
    <dgm:cxn modelId="{FF9F6995-6210-40CE-A2BB-B1FD30B922D3}" srcId="{6BA9E9E7-6512-431A-BDC0-B3DD00CC73EC}" destId="{A1B48BAF-17DE-4D5A-A2E6-54E6748E7FF1}" srcOrd="6" destOrd="0" parTransId="{3DC4C5AB-2260-40FD-8446-184AB100BAFC}" sibTransId="{62AA62B5-9D20-49F8-BCF3-C23BC4114125}"/>
    <dgm:cxn modelId="{3FA90297-852D-4BEA-B73C-B408B2CA3A16}" type="presOf" srcId="{6BA9E9E7-6512-431A-BDC0-B3DD00CC73EC}" destId="{E86CBF27-4BDD-43CA-A212-4D92F39E5078}" srcOrd="0" destOrd="0" presId="urn:microsoft.com/office/officeart/2005/8/layout/default"/>
    <dgm:cxn modelId="{D77926A4-F71B-4D60-AC99-B15300CE9C32}" type="presOf" srcId="{72B186D9-5006-40BE-9D23-D687D5CA7F87}" destId="{90AC728A-256A-43D2-9138-1D4B0105FB19}" srcOrd="0" destOrd="0" presId="urn:microsoft.com/office/officeart/2005/8/layout/default"/>
    <dgm:cxn modelId="{6FC1A5B6-BC99-489C-9F2A-A7EE0915AE94}" srcId="{6BA9E9E7-6512-431A-BDC0-B3DD00CC73EC}" destId="{72B186D9-5006-40BE-9D23-D687D5CA7F87}" srcOrd="3" destOrd="0" parTransId="{0AEF8BBB-DA78-42B8-819C-440A85D0A949}" sibTransId="{3DB7C937-BCE7-4BB1-97C2-7659E7A88B17}"/>
    <dgm:cxn modelId="{CD9819B8-18DD-4933-A8DD-613AA29CB4D0}" type="presOf" srcId="{AB066250-F24E-4126-B915-CE44DEA9DA66}" destId="{B58B2FFD-1949-41BD-893A-C086EF50149B}" srcOrd="0" destOrd="0" presId="urn:microsoft.com/office/officeart/2005/8/layout/default"/>
    <dgm:cxn modelId="{E885EBEA-6E2F-4405-A6F9-53F93051CD28}" srcId="{6BA9E9E7-6512-431A-BDC0-B3DD00CC73EC}" destId="{5973F249-32D9-4C32-B95F-1503BA69A316}" srcOrd="2" destOrd="0" parTransId="{5C60266B-379B-498E-B7E0-F8A4E3BF158F}" sibTransId="{A41DA942-CD4C-4622-AACC-D193B959536D}"/>
    <dgm:cxn modelId="{4E6C02F1-B54B-4218-B7F5-E5A0E286420D}" type="presOf" srcId="{D002C459-35D6-45F1-8181-12863D44131D}" destId="{B3779A39-0859-4AD5-8560-3879E965CE53}" srcOrd="0" destOrd="0" presId="urn:microsoft.com/office/officeart/2005/8/layout/default"/>
    <dgm:cxn modelId="{CE4092F2-FFCF-4AD3-B3FB-E31C6D863FDE}" srcId="{6BA9E9E7-6512-431A-BDC0-B3DD00CC73EC}" destId="{B48B02C6-AC9A-48E5-A3DC-3954A491D7BC}" srcOrd="4" destOrd="0" parTransId="{24125C7D-B3D3-4E54-8D3B-A34361DD6BA6}" sibTransId="{37F4FC96-B326-46DC-9E5E-91348048FB09}"/>
    <dgm:cxn modelId="{0341C6F3-75AC-4F85-A8E8-1B28497C5C6E}" srcId="{6BA9E9E7-6512-431A-BDC0-B3DD00CC73EC}" destId="{5855C502-1F20-4FA0-8B46-4DD13A0B2073}" srcOrd="5" destOrd="0" parTransId="{FEBD86AE-850F-419B-B2FC-9F6055C9DF17}" sibTransId="{747392ED-9E79-41DE-905C-4A4C30C26AC3}"/>
    <dgm:cxn modelId="{36FAF881-A7F8-4789-8614-F1B8C65E0106}" type="presParOf" srcId="{E86CBF27-4BDD-43CA-A212-4D92F39E5078}" destId="{B58B2FFD-1949-41BD-893A-C086EF50149B}" srcOrd="0" destOrd="0" presId="urn:microsoft.com/office/officeart/2005/8/layout/default"/>
    <dgm:cxn modelId="{3912FA2E-F76A-4696-BAF3-C482316F70E6}" type="presParOf" srcId="{E86CBF27-4BDD-43CA-A212-4D92F39E5078}" destId="{EB5FCBDE-6113-412D-8B6D-B0E350B90251}" srcOrd="1" destOrd="0" presId="urn:microsoft.com/office/officeart/2005/8/layout/default"/>
    <dgm:cxn modelId="{C7190151-A078-461E-8E6B-33E2F591036C}" type="presParOf" srcId="{E86CBF27-4BDD-43CA-A212-4D92F39E5078}" destId="{B3779A39-0859-4AD5-8560-3879E965CE53}" srcOrd="2" destOrd="0" presId="urn:microsoft.com/office/officeart/2005/8/layout/default"/>
    <dgm:cxn modelId="{1E147C96-F663-4FAE-8F3D-B57715329358}" type="presParOf" srcId="{E86CBF27-4BDD-43CA-A212-4D92F39E5078}" destId="{C1213914-A063-49DA-A342-E8785A937922}" srcOrd="3" destOrd="0" presId="urn:microsoft.com/office/officeart/2005/8/layout/default"/>
    <dgm:cxn modelId="{44F9F471-B202-437E-AB54-F1C433DFE1DF}" type="presParOf" srcId="{E86CBF27-4BDD-43CA-A212-4D92F39E5078}" destId="{5B779620-D6E2-457F-B99B-84A09FBA52CF}" srcOrd="4" destOrd="0" presId="urn:microsoft.com/office/officeart/2005/8/layout/default"/>
    <dgm:cxn modelId="{547E727B-8A18-4D99-A359-C4EBCE4EB4AC}" type="presParOf" srcId="{E86CBF27-4BDD-43CA-A212-4D92F39E5078}" destId="{CB9EC528-6DA4-45D8-8AF9-BBA9F9D29F17}" srcOrd="5" destOrd="0" presId="urn:microsoft.com/office/officeart/2005/8/layout/default"/>
    <dgm:cxn modelId="{C58D3504-1D3E-4B45-9FAB-116A2AADC383}" type="presParOf" srcId="{E86CBF27-4BDD-43CA-A212-4D92F39E5078}" destId="{90AC728A-256A-43D2-9138-1D4B0105FB19}" srcOrd="6" destOrd="0" presId="urn:microsoft.com/office/officeart/2005/8/layout/default"/>
    <dgm:cxn modelId="{C3295817-48D9-4E2C-98C0-CF23FAAF2245}" type="presParOf" srcId="{E86CBF27-4BDD-43CA-A212-4D92F39E5078}" destId="{6355ABF6-CB71-4E45-BF84-6A002A4B810F}" srcOrd="7" destOrd="0" presId="urn:microsoft.com/office/officeart/2005/8/layout/default"/>
    <dgm:cxn modelId="{20B811CF-6F39-4AF5-B856-B08B8F2836A9}" type="presParOf" srcId="{E86CBF27-4BDD-43CA-A212-4D92F39E5078}" destId="{E3C31FD6-D2D0-442B-96EF-B364324E4D7E}" srcOrd="8" destOrd="0" presId="urn:microsoft.com/office/officeart/2005/8/layout/default"/>
    <dgm:cxn modelId="{63EB4D09-1A93-41AB-88CC-BFEA06C878C9}" type="presParOf" srcId="{E86CBF27-4BDD-43CA-A212-4D92F39E5078}" destId="{559D4DC4-2BAC-41C3-B10E-669C8F833044}" srcOrd="9" destOrd="0" presId="urn:microsoft.com/office/officeart/2005/8/layout/default"/>
    <dgm:cxn modelId="{56064E89-D4BA-4EBA-B455-791D0D259895}" type="presParOf" srcId="{E86CBF27-4BDD-43CA-A212-4D92F39E5078}" destId="{77B7F327-2BB1-4A7A-8186-8F3EE86917D4}" srcOrd="10" destOrd="0" presId="urn:microsoft.com/office/officeart/2005/8/layout/default"/>
    <dgm:cxn modelId="{B4FDCB0A-231F-49E0-97D4-1A12E2F7AC3D}" type="presParOf" srcId="{E86CBF27-4BDD-43CA-A212-4D92F39E5078}" destId="{144A6D56-0804-43DE-8A2F-AE1AB156F41B}" srcOrd="11" destOrd="0" presId="urn:microsoft.com/office/officeart/2005/8/layout/default"/>
    <dgm:cxn modelId="{AA88408F-FEFB-4FB6-B2F1-415CB25DD1BB}" type="presParOf" srcId="{E86CBF27-4BDD-43CA-A212-4D92F39E5078}" destId="{4768F134-ACC3-41D1-B31A-32609391AC6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D9D0F-0E72-484A-9C06-A5A6EEB12F71}">
      <dsp:nvSpPr>
        <dsp:cNvPr id="0" name=""/>
        <dsp:cNvSpPr/>
      </dsp:nvSpPr>
      <dsp:spPr>
        <a:xfrm>
          <a:off x="117571" y="1159"/>
          <a:ext cx="3260601" cy="20704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069BB-CEA4-45CC-904C-C5251E782D56}">
      <dsp:nvSpPr>
        <dsp:cNvPr id="0" name=""/>
        <dsp:cNvSpPr/>
      </dsp:nvSpPr>
      <dsp:spPr>
        <a:xfrm>
          <a:off x="479860" y="345334"/>
          <a:ext cx="3260601" cy="207048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af-ZA" sz="2900" b="1" kern="1200"/>
            <a:t>Equality:</a:t>
          </a:r>
          <a:r>
            <a:rPr lang="af-ZA" sz="2900" kern="1200"/>
            <a:t> Everyone gets the same support and opportunities. </a:t>
          </a:r>
          <a:endParaRPr lang="en-US" sz="2900" kern="1200"/>
        </a:p>
      </dsp:txBody>
      <dsp:txXfrm>
        <a:off x="540502" y="405976"/>
        <a:ext cx="3139317" cy="1949198"/>
      </dsp:txXfrm>
    </dsp:sp>
    <dsp:sp modelId="{49070035-E549-4640-9385-A0B42F006D11}">
      <dsp:nvSpPr>
        <dsp:cNvPr id="0" name=""/>
        <dsp:cNvSpPr/>
      </dsp:nvSpPr>
      <dsp:spPr>
        <a:xfrm>
          <a:off x="4102751" y="1159"/>
          <a:ext cx="3260601" cy="20704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306D8-C8DD-40FE-BED5-FA496045438A}">
      <dsp:nvSpPr>
        <dsp:cNvPr id="0" name=""/>
        <dsp:cNvSpPr/>
      </dsp:nvSpPr>
      <dsp:spPr>
        <a:xfrm>
          <a:off x="4465040" y="345334"/>
          <a:ext cx="3260601" cy="207048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af-ZA" sz="2900" b="1" kern="1200"/>
            <a:t>Equity:</a:t>
          </a:r>
          <a:r>
            <a:rPr lang="af-ZA" sz="2900" kern="1200"/>
            <a:t> People get the support they need to succeed fairly.</a:t>
          </a:r>
          <a:endParaRPr lang="en-US" sz="2900" kern="1200"/>
        </a:p>
      </dsp:txBody>
      <dsp:txXfrm>
        <a:off x="4525682" y="405976"/>
        <a:ext cx="3139317" cy="1949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7C2CA-2715-44BA-A968-FA2EC33F5418}">
      <dsp:nvSpPr>
        <dsp:cNvPr id="0" name=""/>
        <dsp:cNvSpPr/>
      </dsp:nvSpPr>
      <dsp:spPr>
        <a:xfrm>
          <a:off x="0" y="3079090"/>
          <a:ext cx="5000124" cy="101062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af-ZA" sz="1700" b="1" kern="1200"/>
            <a:t>Example: </a:t>
          </a:r>
          <a:r>
            <a:rPr lang="af-ZA" sz="1700" kern="1200"/>
            <a:t>Both teams may get equal access to a field, but one team may already have better coaching and support.</a:t>
          </a:r>
          <a:endParaRPr lang="en-US" sz="1700" kern="1200"/>
        </a:p>
      </dsp:txBody>
      <dsp:txXfrm>
        <a:off x="0" y="3079090"/>
        <a:ext cx="5000124" cy="1010626"/>
      </dsp:txXfrm>
    </dsp:sp>
    <dsp:sp modelId="{AB6D6243-DA56-47D5-B810-7D9A1E013B13}">
      <dsp:nvSpPr>
        <dsp:cNvPr id="0" name=""/>
        <dsp:cNvSpPr/>
      </dsp:nvSpPr>
      <dsp:spPr>
        <a:xfrm rot="10800000">
          <a:off x="0" y="1539906"/>
          <a:ext cx="5000124" cy="1554343"/>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af-ZA" sz="1700" kern="1200"/>
            <a:t>However, equal treatment does not always mean fair outcomes. </a:t>
          </a:r>
          <a:endParaRPr lang="en-US" sz="1700" kern="1200"/>
        </a:p>
      </dsp:txBody>
      <dsp:txXfrm rot="10800000">
        <a:off x="0" y="1539906"/>
        <a:ext cx="5000124" cy="1009965"/>
      </dsp:txXfrm>
    </dsp:sp>
    <dsp:sp modelId="{DF5D42EA-439F-4347-9DF9-EED02D2A2305}">
      <dsp:nvSpPr>
        <dsp:cNvPr id="0" name=""/>
        <dsp:cNvSpPr/>
      </dsp:nvSpPr>
      <dsp:spPr>
        <a:xfrm rot="10800000">
          <a:off x="0" y="723"/>
          <a:ext cx="5000124" cy="1554343"/>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af-ZA" sz="1700" kern="1200" dirty="0" err="1"/>
            <a:t>Equality</a:t>
          </a:r>
          <a:r>
            <a:rPr lang="af-ZA" sz="1700" kern="1200" dirty="0"/>
            <a:t> </a:t>
          </a:r>
          <a:r>
            <a:rPr lang="af-ZA" sz="1700" kern="1200" dirty="0" err="1"/>
            <a:t>gives</a:t>
          </a:r>
          <a:r>
            <a:rPr lang="af-ZA" sz="1700" kern="1200" dirty="0"/>
            <a:t> </a:t>
          </a:r>
          <a:r>
            <a:rPr lang="af-ZA" sz="1700" kern="1200" dirty="0" err="1"/>
            <a:t>all</a:t>
          </a:r>
          <a:r>
            <a:rPr lang="af-ZA" sz="1700" kern="1200" dirty="0"/>
            <a:t> </a:t>
          </a:r>
          <a:r>
            <a:rPr lang="af-ZA" sz="1700" kern="1200" dirty="0" err="1"/>
            <a:t>athletes</a:t>
          </a:r>
          <a:r>
            <a:rPr lang="af-ZA" sz="1700" kern="1200" dirty="0"/>
            <a:t> </a:t>
          </a:r>
          <a:r>
            <a:rPr lang="af-ZA" sz="1700" b="1" kern="1200" dirty="0" err="1"/>
            <a:t>the</a:t>
          </a:r>
          <a:r>
            <a:rPr lang="af-ZA" sz="1700" b="1" kern="1200" dirty="0"/>
            <a:t> same </a:t>
          </a:r>
          <a:r>
            <a:rPr lang="af-ZA" sz="1700" kern="1200" dirty="0" err="1"/>
            <a:t>rights</a:t>
          </a:r>
          <a:r>
            <a:rPr lang="af-ZA" sz="1700" kern="1200" dirty="0"/>
            <a:t> </a:t>
          </a:r>
          <a:r>
            <a:rPr lang="af-ZA" sz="1700" kern="1200" dirty="0" err="1"/>
            <a:t>and</a:t>
          </a:r>
          <a:r>
            <a:rPr lang="af-ZA" sz="1700" kern="1200" dirty="0"/>
            <a:t> </a:t>
          </a:r>
          <a:r>
            <a:rPr lang="af-ZA" sz="1700" kern="1200" dirty="0" err="1"/>
            <a:t>opportunities</a:t>
          </a:r>
          <a:r>
            <a:rPr lang="af-ZA" sz="1700" kern="1200" dirty="0"/>
            <a:t>. </a:t>
          </a:r>
          <a:endParaRPr lang="en-US" sz="1700" kern="1200" dirty="0"/>
        </a:p>
      </dsp:txBody>
      <dsp:txXfrm rot="10800000">
        <a:off x="0" y="723"/>
        <a:ext cx="5000124" cy="1009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CE5BE-51DA-4C95-B783-706041CAD87E}">
      <dsp:nvSpPr>
        <dsp:cNvPr id="0" name=""/>
        <dsp:cNvSpPr/>
      </dsp:nvSpPr>
      <dsp:spPr>
        <a:xfrm>
          <a:off x="0" y="0"/>
          <a:ext cx="6703695" cy="97905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f-ZA" sz="2000" kern="1200" dirty="0" err="1"/>
            <a:t>Equity</a:t>
          </a:r>
          <a:r>
            <a:rPr lang="af-ZA" sz="2000" kern="1200" dirty="0"/>
            <a:t> </a:t>
          </a:r>
          <a:r>
            <a:rPr lang="af-ZA" sz="2000" kern="1200" dirty="0" err="1"/>
            <a:t>focuses</a:t>
          </a:r>
          <a:r>
            <a:rPr lang="af-ZA" sz="2000" kern="1200" dirty="0"/>
            <a:t> on </a:t>
          </a:r>
          <a:r>
            <a:rPr lang="af-ZA" sz="2000" b="1" kern="1200" dirty="0" err="1"/>
            <a:t>fairness</a:t>
          </a:r>
          <a:r>
            <a:rPr lang="af-ZA" sz="2000" kern="1200" dirty="0"/>
            <a:t> </a:t>
          </a:r>
          <a:r>
            <a:rPr lang="af-ZA" sz="2000" kern="1200" dirty="0" err="1"/>
            <a:t>and</a:t>
          </a:r>
          <a:r>
            <a:rPr lang="af-ZA" sz="2000" kern="1200" dirty="0"/>
            <a:t> </a:t>
          </a:r>
          <a:r>
            <a:rPr lang="af-ZA" sz="2000" b="1" kern="1200" dirty="0" err="1"/>
            <a:t>support</a:t>
          </a:r>
          <a:r>
            <a:rPr lang="af-ZA" sz="2000" kern="1200" dirty="0"/>
            <a:t> </a:t>
          </a:r>
          <a:r>
            <a:rPr lang="af-ZA" sz="2000" kern="1200" dirty="0" err="1"/>
            <a:t>where</a:t>
          </a:r>
          <a:r>
            <a:rPr lang="af-ZA" sz="2000" kern="1200" dirty="0"/>
            <a:t> </a:t>
          </a:r>
          <a:r>
            <a:rPr lang="af-ZA" sz="2000" kern="1200" dirty="0" err="1"/>
            <a:t>it</a:t>
          </a:r>
          <a:r>
            <a:rPr lang="af-ZA" sz="2000" kern="1200" dirty="0"/>
            <a:t> is </a:t>
          </a:r>
          <a:r>
            <a:rPr lang="af-ZA" sz="2000" kern="1200" dirty="0" err="1"/>
            <a:t>needed</a:t>
          </a:r>
          <a:r>
            <a:rPr lang="af-ZA" sz="2000" kern="1200" dirty="0"/>
            <a:t> </a:t>
          </a:r>
          <a:r>
            <a:rPr lang="af-ZA" sz="2000" kern="1200" dirty="0" err="1"/>
            <a:t>most</a:t>
          </a:r>
          <a:r>
            <a:rPr lang="af-ZA" sz="2000" kern="1200" dirty="0"/>
            <a:t>. </a:t>
          </a:r>
          <a:endParaRPr lang="en-US" sz="2000" kern="1200" dirty="0"/>
        </a:p>
      </dsp:txBody>
      <dsp:txXfrm>
        <a:off x="28675" y="28675"/>
        <a:ext cx="5647223" cy="921701"/>
      </dsp:txXfrm>
    </dsp:sp>
    <dsp:sp modelId="{16C4E3A8-893E-453B-86A3-F71A7EC9200C}">
      <dsp:nvSpPr>
        <dsp:cNvPr id="0" name=""/>
        <dsp:cNvSpPr/>
      </dsp:nvSpPr>
      <dsp:spPr>
        <a:xfrm>
          <a:off x="591502" y="1142226"/>
          <a:ext cx="6703695" cy="97905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f-ZA" sz="2000" kern="1200"/>
            <a:t>Extra support may be needed to help disadvantaged groups catch up. </a:t>
          </a:r>
          <a:endParaRPr lang="en-US" sz="2000" kern="1200"/>
        </a:p>
      </dsp:txBody>
      <dsp:txXfrm>
        <a:off x="620177" y="1170901"/>
        <a:ext cx="5418459" cy="921701"/>
      </dsp:txXfrm>
    </dsp:sp>
    <dsp:sp modelId="{851EF977-56CA-405C-87F5-5F07F1808609}">
      <dsp:nvSpPr>
        <dsp:cNvPr id="0" name=""/>
        <dsp:cNvSpPr/>
      </dsp:nvSpPr>
      <dsp:spPr>
        <a:xfrm>
          <a:off x="1183004" y="2284452"/>
          <a:ext cx="6703695" cy="97905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f-ZA" sz="2000" b="1" kern="1200"/>
            <a:t>Example: </a:t>
          </a:r>
          <a:r>
            <a:rPr lang="af-ZA" sz="2000" kern="1200"/>
            <a:t>More funding may be given to women’s sport to help correct past inequalities.</a:t>
          </a:r>
          <a:endParaRPr lang="en-US" sz="2000" kern="1200"/>
        </a:p>
      </dsp:txBody>
      <dsp:txXfrm>
        <a:off x="1211679" y="2313127"/>
        <a:ext cx="5418459" cy="921701"/>
      </dsp:txXfrm>
    </dsp:sp>
    <dsp:sp modelId="{F02B2DFA-5DAA-4599-BC03-C18C5830FE9E}">
      <dsp:nvSpPr>
        <dsp:cNvPr id="0" name=""/>
        <dsp:cNvSpPr/>
      </dsp:nvSpPr>
      <dsp:spPr>
        <a:xfrm>
          <a:off x="6067311" y="742447"/>
          <a:ext cx="636383" cy="63638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210497" y="742447"/>
        <a:ext cx="350011" cy="478878"/>
      </dsp:txXfrm>
    </dsp:sp>
    <dsp:sp modelId="{F78315F9-616C-4102-A130-1A7BEF51E50A}">
      <dsp:nvSpPr>
        <dsp:cNvPr id="0" name=""/>
        <dsp:cNvSpPr/>
      </dsp:nvSpPr>
      <dsp:spPr>
        <a:xfrm>
          <a:off x="6658814" y="1878146"/>
          <a:ext cx="636383" cy="63638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802000" y="1878146"/>
        <a:ext cx="350011" cy="478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CA6D5-1E14-4982-A9D8-547C44EEFB83}">
      <dsp:nvSpPr>
        <dsp:cNvPr id="0" name=""/>
        <dsp:cNvSpPr/>
      </dsp:nvSpPr>
      <dsp:spPr>
        <a:xfrm>
          <a:off x="0" y="2468797"/>
          <a:ext cx="5000124" cy="16197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f-ZA" sz="2400" kern="1200"/>
            <a:t>Men’s sport had more time to build: </a:t>
          </a:r>
          <a:endParaRPr lang="en-US" sz="2400" kern="1200"/>
        </a:p>
      </dsp:txBody>
      <dsp:txXfrm>
        <a:off x="0" y="2468797"/>
        <a:ext cx="5000124" cy="874691"/>
      </dsp:txXfrm>
    </dsp:sp>
    <dsp:sp modelId="{AD7EEC73-13F1-415C-A240-1B6492181A08}">
      <dsp:nvSpPr>
        <dsp:cNvPr id="0" name=""/>
        <dsp:cNvSpPr/>
      </dsp:nvSpPr>
      <dsp:spPr>
        <a:xfrm>
          <a:off x="0" y="3311092"/>
          <a:ext cx="1250031" cy="74510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af-ZA" sz="1400" kern="1200"/>
            <a:t>clubs </a:t>
          </a:r>
          <a:endParaRPr lang="en-US" sz="1400" kern="1200"/>
        </a:p>
      </dsp:txBody>
      <dsp:txXfrm>
        <a:off x="0" y="3311092"/>
        <a:ext cx="1250031" cy="745107"/>
      </dsp:txXfrm>
    </dsp:sp>
    <dsp:sp modelId="{47CA20DC-2F21-43B1-AB4E-23674E0E04F3}">
      <dsp:nvSpPr>
        <dsp:cNvPr id="0" name=""/>
        <dsp:cNvSpPr/>
      </dsp:nvSpPr>
      <dsp:spPr>
        <a:xfrm>
          <a:off x="1250031" y="3311092"/>
          <a:ext cx="1250031" cy="745107"/>
        </a:xfrm>
        <a:prstGeom prst="rect">
          <a:avLst/>
        </a:prstGeom>
        <a:solidFill>
          <a:schemeClr val="accent2">
            <a:tint val="40000"/>
            <a:alpha val="90000"/>
            <a:hueOff val="-398147"/>
            <a:satOff val="4656"/>
            <a:lumOff val="512"/>
            <a:alphaOff val="0"/>
          </a:schemeClr>
        </a:solidFill>
        <a:ln w="12700" cap="flat" cmpd="sng" algn="ctr">
          <a:solidFill>
            <a:schemeClr val="accent2">
              <a:tint val="40000"/>
              <a:alpha val="90000"/>
              <a:hueOff val="-398147"/>
              <a:satOff val="4656"/>
              <a:lumOff val="51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af-ZA" sz="1400" kern="1200"/>
            <a:t>facilities </a:t>
          </a:r>
          <a:endParaRPr lang="en-US" sz="1400" kern="1200"/>
        </a:p>
      </dsp:txBody>
      <dsp:txXfrm>
        <a:off x="1250031" y="3311092"/>
        <a:ext cx="1250031" cy="745107"/>
      </dsp:txXfrm>
    </dsp:sp>
    <dsp:sp modelId="{00DC6F12-3A62-46E1-A622-55BB49654A8F}">
      <dsp:nvSpPr>
        <dsp:cNvPr id="0" name=""/>
        <dsp:cNvSpPr/>
      </dsp:nvSpPr>
      <dsp:spPr>
        <a:xfrm>
          <a:off x="2500062" y="3311092"/>
          <a:ext cx="1250031" cy="745107"/>
        </a:xfrm>
        <a:prstGeom prst="rect">
          <a:avLst/>
        </a:prstGeom>
        <a:solidFill>
          <a:schemeClr val="accent2">
            <a:tint val="40000"/>
            <a:alpha val="90000"/>
            <a:hueOff val="-796293"/>
            <a:satOff val="9313"/>
            <a:lumOff val="1023"/>
            <a:alphaOff val="0"/>
          </a:schemeClr>
        </a:solidFill>
        <a:ln w="12700" cap="flat" cmpd="sng" algn="ctr">
          <a:solidFill>
            <a:schemeClr val="accent2">
              <a:tint val="40000"/>
              <a:alpha val="90000"/>
              <a:hueOff val="-796293"/>
              <a:satOff val="9313"/>
              <a:lumOff val="102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af-ZA" sz="1400" kern="1200"/>
            <a:t>sponsorships </a:t>
          </a:r>
          <a:endParaRPr lang="en-US" sz="1400" kern="1200"/>
        </a:p>
      </dsp:txBody>
      <dsp:txXfrm>
        <a:off x="2500062" y="3311092"/>
        <a:ext cx="1250031" cy="745107"/>
      </dsp:txXfrm>
    </dsp:sp>
    <dsp:sp modelId="{5E5E729D-049D-4894-A857-06E8C01324CB}">
      <dsp:nvSpPr>
        <dsp:cNvPr id="0" name=""/>
        <dsp:cNvSpPr/>
      </dsp:nvSpPr>
      <dsp:spPr>
        <a:xfrm>
          <a:off x="3750093" y="3311092"/>
          <a:ext cx="1250031" cy="745107"/>
        </a:xfrm>
        <a:prstGeom prst="rect">
          <a:avLst/>
        </a:prstGeom>
        <a:solidFill>
          <a:schemeClr val="accent2">
            <a:tint val="40000"/>
            <a:alpha val="90000"/>
            <a:hueOff val="-1194440"/>
            <a:satOff val="13969"/>
            <a:lumOff val="1535"/>
            <a:alphaOff val="0"/>
          </a:schemeClr>
        </a:solidFill>
        <a:ln w="12700" cap="flat" cmpd="sng" algn="ctr">
          <a:solidFill>
            <a:schemeClr val="accent2">
              <a:tint val="40000"/>
              <a:alpha val="90000"/>
              <a:hueOff val="-1194440"/>
              <a:satOff val="13969"/>
              <a:lumOff val="153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af-ZA" sz="1400" kern="1200"/>
            <a:t>fan support</a:t>
          </a:r>
          <a:endParaRPr lang="en-US" sz="1400" kern="1200"/>
        </a:p>
      </dsp:txBody>
      <dsp:txXfrm>
        <a:off x="3750093" y="3311092"/>
        <a:ext cx="1250031" cy="745107"/>
      </dsp:txXfrm>
    </dsp:sp>
    <dsp:sp modelId="{7BBA6152-3C94-457D-ABCF-85DCA8773232}">
      <dsp:nvSpPr>
        <dsp:cNvPr id="0" name=""/>
        <dsp:cNvSpPr/>
      </dsp:nvSpPr>
      <dsp:spPr>
        <a:xfrm rot="10800000">
          <a:off x="0" y="1844"/>
          <a:ext cx="5000124" cy="2491249"/>
        </a:xfrm>
        <a:prstGeom prst="upArrowCallout">
          <a:avLst/>
        </a:prstGeom>
        <a:gradFill rotWithShape="0">
          <a:gsLst>
            <a:gs pos="0">
              <a:schemeClr val="accent2">
                <a:hueOff val="-882696"/>
                <a:satOff val="4218"/>
                <a:lumOff val="5883"/>
                <a:alphaOff val="0"/>
                <a:satMod val="103000"/>
                <a:lumMod val="102000"/>
                <a:tint val="94000"/>
              </a:schemeClr>
            </a:gs>
            <a:gs pos="50000">
              <a:schemeClr val="accent2">
                <a:hueOff val="-882696"/>
                <a:satOff val="4218"/>
                <a:lumOff val="5883"/>
                <a:alphaOff val="0"/>
                <a:satMod val="110000"/>
                <a:lumMod val="100000"/>
                <a:shade val="100000"/>
              </a:schemeClr>
            </a:gs>
            <a:gs pos="100000">
              <a:schemeClr val="accent2">
                <a:hueOff val="-882696"/>
                <a:satOff val="4218"/>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f-ZA" sz="2400" kern="1200"/>
            <a:t>For many years, women were excluded from many sports. </a:t>
          </a:r>
          <a:endParaRPr lang="en-US" sz="2400" kern="1200"/>
        </a:p>
      </dsp:txBody>
      <dsp:txXfrm rot="10800000">
        <a:off x="0" y="1844"/>
        <a:ext cx="5000124" cy="16187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58889-9408-4B28-B8A5-CAE28E3E5638}">
      <dsp:nvSpPr>
        <dsp:cNvPr id="0" name=""/>
        <dsp:cNvSpPr/>
      </dsp:nvSpPr>
      <dsp:spPr>
        <a:xfrm>
          <a:off x="0" y="313619"/>
          <a:ext cx="5000124" cy="2167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8065" tIns="333248" rIns="388065" bIns="113792" numCol="1" spcCol="1270" anchor="t" anchorCtr="0">
          <a:noAutofit/>
        </a:bodyPr>
        <a:lstStyle/>
        <a:p>
          <a:pPr marL="171450" lvl="1" indent="-171450" algn="l" defTabSz="711200">
            <a:lnSpc>
              <a:spcPct val="90000"/>
            </a:lnSpc>
            <a:spcBef>
              <a:spcPct val="0"/>
            </a:spcBef>
            <a:spcAft>
              <a:spcPct val="15000"/>
            </a:spcAft>
            <a:buChar char="•"/>
          </a:pPr>
          <a:r>
            <a:rPr lang="af-ZA" sz="1600" b="1" kern="1200" dirty="0"/>
            <a:t>Pay </a:t>
          </a:r>
          <a:r>
            <a:rPr lang="af-ZA" sz="1600" b="1" kern="1200" dirty="0" err="1"/>
            <a:t>gap</a:t>
          </a:r>
          <a:r>
            <a:rPr lang="af-ZA" sz="1600" b="1" kern="1200" dirty="0"/>
            <a:t>: </a:t>
          </a:r>
          <a:r>
            <a:rPr lang="af-ZA" sz="1600" kern="1200" dirty="0"/>
            <a:t>male </a:t>
          </a:r>
          <a:r>
            <a:rPr lang="af-ZA" sz="1600" kern="1200" dirty="0" err="1"/>
            <a:t>athletes</a:t>
          </a:r>
          <a:r>
            <a:rPr lang="af-ZA" sz="1600" kern="1200" dirty="0"/>
            <a:t> </a:t>
          </a:r>
          <a:r>
            <a:rPr lang="af-ZA" sz="1600" kern="1200" dirty="0" err="1"/>
            <a:t>often</a:t>
          </a:r>
          <a:r>
            <a:rPr lang="af-ZA" sz="1600" kern="1200" dirty="0"/>
            <a:t> </a:t>
          </a:r>
          <a:r>
            <a:rPr lang="af-ZA" sz="1600" kern="1200" dirty="0" err="1"/>
            <a:t>earn</a:t>
          </a:r>
          <a:r>
            <a:rPr lang="af-ZA" sz="1600" kern="1200" dirty="0"/>
            <a:t> more </a:t>
          </a:r>
          <a:endParaRPr lang="en-US" sz="1600" kern="1200" dirty="0"/>
        </a:p>
        <a:p>
          <a:pPr marL="171450" lvl="1" indent="-171450" algn="l" defTabSz="711200">
            <a:lnSpc>
              <a:spcPct val="90000"/>
            </a:lnSpc>
            <a:spcBef>
              <a:spcPct val="0"/>
            </a:spcBef>
            <a:spcAft>
              <a:spcPct val="15000"/>
            </a:spcAft>
            <a:buChar char="•"/>
          </a:pPr>
          <a:r>
            <a:rPr lang="af-ZA" sz="1600" b="1" kern="1200" dirty="0"/>
            <a:t>Media </a:t>
          </a:r>
          <a:r>
            <a:rPr lang="af-ZA" sz="1600" b="1" kern="1200" dirty="0" err="1"/>
            <a:t>coverage</a:t>
          </a:r>
          <a:r>
            <a:rPr lang="af-ZA" sz="1600" b="1" kern="1200" dirty="0"/>
            <a:t>: </a:t>
          </a:r>
          <a:r>
            <a:rPr lang="af-ZA" sz="1600" kern="1200" dirty="0" err="1"/>
            <a:t>men’s</a:t>
          </a:r>
          <a:r>
            <a:rPr lang="af-ZA" sz="1600" kern="1200" dirty="0"/>
            <a:t> sport </a:t>
          </a:r>
          <a:r>
            <a:rPr lang="af-ZA" sz="1600" kern="1200" dirty="0" err="1"/>
            <a:t>gets</a:t>
          </a:r>
          <a:r>
            <a:rPr lang="af-ZA" sz="1600" kern="1200" dirty="0"/>
            <a:t> more </a:t>
          </a:r>
          <a:r>
            <a:rPr lang="af-ZA" sz="1600" kern="1200" dirty="0" err="1"/>
            <a:t>attention</a:t>
          </a:r>
          <a:r>
            <a:rPr lang="af-ZA" sz="1600" kern="1200" dirty="0"/>
            <a:t> </a:t>
          </a:r>
          <a:endParaRPr lang="en-US" sz="1600" kern="1200" dirty="0"/>
        </a:p>
        <a:p>
          <a:pPr marL="171450" lvl="1" indent="-171450" algn="l" defTabSz="711200">
            <a:lnSpc>
              <a:spcPct val="90000"/>
            </a:lnSpc>
            <a:spcBef>
              <a:spcPct val="0"/>
            </a:spcBef>
            <a:spcAft>
              <a:spcPct val="15000"/>
            </a:spcAft>
            <a:buChar char="•"/>
          </a:pPr>
          <a:r>
            <a:rPr lang="af-ZA" sz="1600" b="1" kern="1200" dirty="0" err="1"/>
            <a:t>Resources</a:t>
          </a:r>
          <a:r>
            <a:rPr lang="af-ZA" sz="1600" b="1" kern="1200" dirty="0"/>
            <a:t>: </a:t>
          </a:r>
          <a:r>
            <a:rPr lang="af-ZA" sz="1600" kern="1200" dirty="0" err="1"/>
            <a:t>boys</a:t>
          </a:r>
          <a:r>
            <a:rPr lang="af-ZA" sz="1600" kern="1200" dirty="0"/>
            <a:t>’ </a:t>
          </a:r>
          <a:r>
            <a:rPr lang="af-ZA" sz="1600" kern="1200" dirty="0" err="1"/>
            <a:t>teams</a:t>
          </a:r>
          <a:r>
            <a:rPr lang="af-ZA" sz="1600" kern="1200" dirty="0"/>
            <a:t> </a:t>
          </a:r>
          <a:r>
            <a:rPr lang="af-ZA" sz="1600" kern="1200" dirty="0" err="1"/>
            <a:t>often</a:t>
          </a:r>
          <a:r>
            <a:rPr lang="af-ZA" sz="1600" kern="1200" dirty="0"/>
            <a:t> </a:t>
          </a:r>
          <a:r>
            <a:rPr lang="af-ZA" sz="1600" kern="1200" dirty="0" err="1"/>
            <a:t>get</a:t>
          </a:r>
          <a:r>
            <a:rPr lang="af-ZA" sz="1600" kern="1200" dirty="0"/>
            <a:t> </a:t>
          </a:r>
          <a:r>
            <a:rPr lang="af-ZA" sz="1600" kern="1200" dirty="0" err="1"/>
            <a:t>better</a:t>
          </a:r>
          <a:r>
            <a:rPr lang="af-ZA" sz="1600" kern="1200" dirty="0"/>
            <a:t> </a:t>
          </a:r>
          <a:r>
            <a:rPr lang="af-ZA" sz="1600" kern="1200" dirty="0" err="1"/>
            <a:t>facilities</a:t>
          </a:r>
          <a:r>
            <a:rPr lang="af-ZA" sz="1600" kern="1200" dirty="0"/>
            <a:t>/</a:t>
          </a:r>
          <a:r>
            <a:rPr lang="af-ZA" sz="1600" kern="1200" dirty="0" err="1"/>
            <a:t>equipment</a:t>
          </a:r>
          <a:r>
            <a:rPr lang="af-ZA" sz="1600" kern="1200" dirty="0"/>
            <a:t> </a:t>
          </a:r>
          <a:endParaRPr lang="en-US" sz="1600" kern="1200" dirty="0"/>
        </a:p>
        <a:p>
          <a:pPr marL="171450" lvl="1" indent="-171450" algn="l" defTabSz="711200">
            <a:lnSpc>
              <a:spcPct val="90000"/>
            </a:lnSpc>
            <a:spcBef>
              <a:spcPct val="0"/>
            </a:spcBef>
            <a:spcAft>
              <a:spcPct val="15000"/>
            </a:spcAft>
            <a:buChar char="•"/>
          </a:pPr>
          <a:r>
            <a:rPr lang="af-ZA" sz="1600" b="1" kern="1200" dirty="0"/>
            <a:t>Gender </a:t>
          </a:r>
          <a:r>
            <a:rPr lang="af-ZA" sz="1600" b="1" kern="1200" dirty="0" err="1"/>
            <a:t>stereotype</a:t>
          </a:r>
          <a:r>
            <a:rPr lang="af-ZA" sz="1600" b="1" kern="1200" dirty="0"/>
            <a:t>:</a:t>
          </a:r>
          <a:r>
            <a:rPr lang="af-ZA" sz="1600" kern="1200" dirty="0"/>
            <a:t> some sports are </a:t>
          </a:r>
          <a:r>
            <a:rPr lang="af-ZA" sz="1600" kern="1200" dirty="0" err="1"/>
            <a:t>seen</a:t>
          </a:r>
          <a:r>
            <a:rPr lang="af-ZA" sz="1600" kern="1200" dirty="0"/>
            <a:t> as “</a:t>
          </a:r>
          <a:r>
            <a:rPr lang="af-ZA" sz="1600" kern="1200" dirty="0" err="1"/>
            <a:t>for</a:t>
          </a:r>
          <a:r>
            <a:rPr lang="af-ZA" sz="1600" kern="1200" dirty="0"/>
            <a:t> </a:t>
          </a:r>
          <a:r>
            <a:rPr lang="af-ZA" sz="1600" kern="1200" dirty="0" err="1"/>
            <a:t>boys</a:t>
          </a:r>
          <a:r>
            <a:rPr lang="af-ZA" sz="1600" kern="1200" dirty="0"/>
            <a:t>” </a:t>
          </a:r>
          <a:r>
            <a:rPr lang="af-ZA" sz="1600" kern="1200" dirty="0" err="1"/>
            <a:t>or</a:t>
          </a:r>
          <a:r>
            <a:rPr lang="af-ZA" sz="1600" kern="1200" dirty="0"/>
            <a:t> “</a:t>
          </a:r>
          <a:r>
            <a:rPr lang="af-ZA" sz="1600" kern="1200" dirty="0" err="1"/>
            <a:t>for</a:t>
          </a:r>
          <a:r>
            <a:rPr lang="af-ZA" sz="1600" kern="1200" dirty="0"/>
            <a:t> </a:t>
          </a:r>
          <a:r>
            <a:rPr lang="af-ZA" sz="1600" kern="1200" dirty="0" err="1"/>
            <a:t>girls</a:t>
          </a:r>
          <a:r>
            <a:rPr lang="af-ZA" sz="1600" kern="1200" dirty="0"/>
            <a:t>” </a:t>
          </a:r>
          <a:endParaRPr lang="en-US" sz="1600" kern="1200" dirty="0"/>
        </a:p>
      </dsp:txBody>
      <dsp:txXfrm>
        <a:off x="0" y="313619"/>
        <a:ext cx="5000124" cy="2167200"/>
      </dsp:txXfrm>
    </dsp:sp>
    <dsp:sp modelId="{C99E93A1-8B3F-4095-9ECA-31DFF61FBCCD}">
      <dsp:nvSpPr>
        <dsp:cNvPr id="0" name=""/>
        <dsp:cNvSpPr/>
      </dsp:nvSpPr>
      <dsp:spPr>
        <a:xfrm>
          <a:off x="250006" y="77459"/>
          <a:ext cx="3500086"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711200">
            <a:lnSpc>
              <a:spcPct val="90000"/>
            </a:lnSpc>
            <a:spcBef>
              <a:spcPct val="0"/>
            </a:spcBef>
            <a:spcAft>
              <a:spcPct val="35000"/>
            </a:spcAft>
            <a:buNone/>
          </a:pPr>
          <a:r>
            <a:rPr lang="af-ZA" sz="1600" b="1" kern="1200"/>
            <a:t>Common gaps in sport:</a:t>
          </a:r>
          <a:endParaRPr lang="en-US" sz="1600" kern="1200"/>
        </a:p>
      </dsp:txBody>
      <dsp:txXfrm>
        <a:off x="273063" y="100516"/>
        <a:ext cx="3453972" cy="426206"/>
      </dsp:txXfrm>
    </dsp:sp>
    <dsp:sp modelId="{58333045-18AA-4609-9A27-10F6834D18E8}">
      <dsp:nvSpPr>
        <dsp:cNvPr id="0" name=""/>
        <dsp:cNvSpPr/>
      </dsp:nvSpPr>
      <dsp:spPr>
        <a:xfrm>
          <a:off x="0" y="2803380"/>
          <a:ext cx="5000124" cy="120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8065" tIns="333248" rIns="388065" bIns="113792" numCol="1" spcCol="1270" anchor="t" anchorCtr="0">
          <a:noAutofit/>
        </a:bodyPr>
        <a:lstStyle/>
        <a:p>
          <a:pPr marL="171450" lvl="1" indent="-171450" algn="l" defTabSz="711200">
            <a:lnSpc>
              <a:spcPct val="90000"/>
            </a:lnSpc>
            <a:spcBef>
              <a:spcPct val="0"/>
            </a:spcBef>
            <a:spcAft>
              <a:spcPct val="15000"/>
            </a:spcAft>
            <a:buChar char="•"/>
          </a:pPr>
          <a:r>
            <a:rPr lang="af-ZA" sz="1600" kern="1200"/>
            <a:t>Discourages participation </a:t>
          </a:r>
          <a:endParaRPr lang="en-US" sz="1600" kern="1200"/>
        </a:p>
        <a:p>
          <a:pPr marL="171450" lvl="1" indent="-171450" algn="l" defTabSz="711200">
            <a:lnSpc>
              <a:spcPct val="90000"/>
            </a:lnSpc>
            <a:spcBef>
              <a:spcPct val="0"/>
            </a:spcBef>
            <a:spcAft>
              <a:spcPct val="15000"/>
            </a:spcAft>
            <a:buChar char="•"/>
          </a:pPr>
          <a:r>
            <a:rPr lang="af-ZA" sz="1600" kern="1200"/>
            <a:t>Limits opportunities </a:t>
          </a:r>
          <a:endParaRPr lang="en-US" sz="1600" kern="1200"/>
        </a:p>
        <a:p>
          <a:pPr marL="171450" lvl="1" indent="-171450" algn="l" defTabSz="711200">
            <a:lnSpc>
              <a:spcPct val="90000"/>
            </a:lnSpc>
            <a:spcBef>
              <a:spcPct val="0"/>
            </a:spcBef>
            <a:spcAft>
              <a:spcPct val="15000"/>
            </a:spcAft>
            <a:buChar char="•"/>
          </a:pPr>
          <a:r>
            <a:rPr lang="af-ZA" sz="1600" kern="1200"/>
            <a:t>Prevents talented athletes from succeeding</a:t>
          </a:r>
          <a:endParaRPr lang="en-US" sz="1600" kern="1200"/>
        </a:p>
      </dsp:txBody>
      <dsp:txXfrm>
        <a:off x="0" y="2803380"/>
        <a:ext cx="5000124" cy="1209600"/>
      </dsp:txXfrm>
    </dsp:sp>
    <dsp:sp modelId="{9EECF180-48A0-45DF-ACBF-7A5354FCD3F2}">
      <dsp:nvSpPr>
        <dsp:cNvPr id="0" name=""/>
        <dsp:cNvSpPr/>
      </dsp:nvSpPr>
      <dsp:spPr>
        <a:xfrm>
          <a:off x="250006" y="2567220"/>
          <a:ext cx="3500086" cy="4723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711200">
            <a:lnSpc>
              <a:spcPct val="90000"/>
            </a:lnSpc>
            <a:spcBef>
              <a:spcPct val="0"/>
            </a:spcBef>
            <a:spcAft>
              <a:spcPct val="35000"/>
            </a:spcAft>
            <a:buNone/>
          </a:pPr>
          <a:r>
            <a:rPr lang="af-ZA" sz="1600" b="1" kern="1200"/>
            <a:t>Impact:</a:t>
          </a:r>
          <a:endParaRPr lang="en-US" sz="1600" kern="1200"/>
        </a:p>
      </dsp:txBody>
      <dsp:txXfrm>
        <a:off x="273063" y="2590277"/>
        <a:ext cx="3453972"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B2FFD-1949-41BD-893A-C086EF50149B}">
      <dsp:nvSpPr>
        <dsp:cNvPr id="0" name=""/>
        <dsp:cNvSpPr/>
      </dsp:nvSpPr>
      <dsp:spPr>
        <a:xfrm>
          <a:off x="2401" y="334117"/>
          <a:ext cx="1904899" cy="114293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f-ZA" sz="2000" kern="1200"/>
            <a:t>Fair pay and support </a:t>
          </a:r>
          <a:endParaRPr lang="en-US" sz="2000" kern="1200"/>
        </a:p>
      </dsp:txBody>
      <dsp:txXfrm>
        <a:off x="2401" y="334117"/>
        <a:ext cx="1904899" cy="1142939"/>
      </dsp:txXfrm>
    </dsp:sp>
    <dsp:sp modelId="{B3779A39-0859-4AD5-8560-3879E965CE53}">
      <dsp:nvSpPr>
        <dsp:cNvPr id="0" name=""/>
        <dsp:cNvSpPr/>
      </dsp:nvSpPr>
      <dsp:spPr>
        <a:xfrm>
          <a:off x="2097790" y="334117"/>
          <a:ext cx="1904899" cy="114293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f-ZA" sz="2000" kern="1200"/>
            <a:t>Equal access to facilities and coaching </a:t>
          </a:r>
          <a:endParaRPr lang="en-US" sz="2000" kern="1200"/>
        </a:p>
      </dsp:txBody>
      <dsp:txXfrm>
        <a:off x="2097790" y="334117"/>
        <a:ext cx="1904899" cy="1142939"/>
      </dsp:txXfrm>
    </dsp:sp>
    <dsp:sp modelId="{5B779620-D6E2-457F-B99B-84A09FBA52CF}">
      <dsp:nvSpPr>
        <dsp:cNvPr id="0" name=""/>
        <dsp:cNvSpPr/>
      </dsp:nvSpPr>
      <dsp:spPr>
        <a:xfrm>
          <a:off x="4193180" y="334117"/>
          <a:ext cx="1904899" cy="114293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f-ZA" sz="2000" kern="1200"/>
            <a:t>Encourage girls’ participation </a:t>
          </a:r>
          <a:endParaRPr lang="en-US" sz="2000" kern="1200"/>
        </a:p>
      </dsp:txBody>
      <dsp:txXfrm>
        <a:off x="4193180" y="334117"/>
        <a:ext cx="1904899" cy="1142939"/>
      </dsp:txXfrm>
    </dsp:sp>
    <dsp:sp modelId="{90AC728A-256A-43D2-9138-1D4B0105FB19}">
      <dsp:nvSpPr>
        <dsp:cNvPr id="0" name=""/>
        <dsp:cNvSpPr/>
      </dsp:nvSpPr>
      <dsp:spPr>
        <a:xfrm>
          <a:off x="6288570" y="334117"/>
          <a:ext cx="1904899" cy="114293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f-ZA" sz="2000" kern="1200"/>
            <a:t>More women in leadership roles </a:t>
          </a:r>
          <a:endParaRPr lang="en-US" sz="2000" kern="1200"/>
        </a:p>
      </dsp:txBody>
      <dsp:txXfrm>
        <a:off x="6288570" y="334117"/>
        <a:ext cx="1904899" cy="1142939"/>
      </dsp:txXfrm>
    </dsp:sp>
    <dsp:sp modelId="{E3C31FD6-D2D0-442B-96EF-B364324E4D7E}">
      <dsp:nvSpPr>
        <dsp:cNvPr id="0" name=""/>
        <dsp:cNvSpPr/>
      </dsp:nvSpPr>
      <dsp:spPr>
        <a:xfrm>
          <a:off x="1050095" y="1667546"/>
          <a:ext cx="1904899" cy="114293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f-ZA" sz="2000" kern="1200"/>
            <a:t>Better media coverage for women’s sport </a:t>
          </a:r>
          <a:endParaRPr lang="en-US" sz="2000" kern="1200"/>
        </a:p>
      </dsp:txBody>
      <dsp:txXfrm>
        <a:off x="1050095" y="1667546"/>
        <a:ext cx="1904899" cy="1142939"/>
      </dsp:txXfrm>
    </dsp:sp>
    <dsp:sp modelId="{77B7F327-2BB1-4A7A-8186-8F3EE86917D4}">
      <dsp:nvSpPr>
        <dsp:cNvPr id="0" name=""/>
        <dsp:cNvSpPr/>
      </dsp:nvSpPr>
      <dsp:spPr>
        <a:xfrm>
          <a:off x="3145485" y="1667546"/>
          <a:ext cx="1904899" cy="114293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f-ZA" sz="2000" kern="1200"/>
            <a:t>Challenge stereotypes </a:t>
          </a:r>
          <a:endParaRPr lang="en-US" sz="2000" kern="1200"/>
        </a:p>
      </dsp:txBody>
      <dsp:txXfrm>
        <a:off x="3145485" y="1667546"/>
        <a:ext cx="1904899" cy="1142939"/>
      </dsp:txXfrm>
    </dsp:sp>
    <dsp:sp modelId="{4768F134-ACC3-41D1-B31A-32609391AC62}">
      <dsp:nvSpPr>
        <dsp:cNvPr id="0" name=""/>
        <dsp:cNvSpPr/>
      </dsp:nvSpPr>
      <dsp:spPr>
        <a:xfrm>
          <a:off x="5240875" y="1667546"/>
          <a:ext cx="1904899" cy="114293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f-ZA" sz="2000" kern="1200"/>
            <a:t>Support women’s teams and events</a:t>
          </a:r>
          <a:endParaRPr lang="en-US" sz="2000" kern="1200"/>
        </a:p>
      </dsp:txBody>
      <dsp:txXfrm>
        <a:off x="5240875" y="1667546"/>
        <a:ext cx="1904899" cy="11429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it.ly/4e5hSW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rPr>
              <a:t>Slide 1:</a:t>
            </a:r>
            <a:r>
              <a:rPr lang="en-ZA" sz="1100" dirty="0">
                <a:solidFill>
                  <a:srgbClr val="000000"/>
                </a:solidFill>
                <a:effectLst/>
                <a:latin typeface="Calibri" panose="020F0502020204030204" pitchFamily="34" charset="0"/>
                <a:ea typeface="Aptos" panose="020B0004020202020204" pitchFamily="34" charset="0"/>
              </a:rPr>
              <a:t> Good day, Grade 8s. In the previous lesson, we looked at types of human rights violations and counterstrategies to these violations. </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rPr>
              <a:t>Today, we are bringing that conversation closer to home: the world of sports. If human rights mean everyone should have the same opportunities, why is it that in many sports, men and women are treated differently? Today, we’re exploring </a:t>
            </a:r>
            <a:r>
              <a:rPr lang="en-ZA" sz="1100" b="1" dirty="0">
                <a:solidFill>
                  <a:srgbClr val="000000"/>
                </a:solidFill>
                <a:effectLst/>
                <a:latin typeface="Calibri" panose="020F0502020204030204" pitchFamily="34" charset="0"/>
                <a:ea typeface="Aptos" panose="020B0004020202020204" pitchFamily="34" charset="0"/>
              </a:rPr>
              <a:t>gender equity</a:t>
            </a:r>
            <a:r>
              <a:rPr lang="en-ZA" sz="1100" dirty="0">
                <a:solidFill>
                  <a:srgbClr val="000000"/>
                </a:solidFill>
                <a:effectLst/>
                <a:latin typeface="Calibri" panose="020F0502020204030204" pitchFamily="34" charset="0"/>
                <a:ea typeface="Aptos" panose="020B0004020202020204" pitchFamily="34" charset="0"/>
              </a:rPr>
              <a:t>, which isn't just about 'being the same', but about ensuring everyone is treated fairly to succeed in athletic and sport activities.</a:t>
            </a:r>
            <a:endParaRPr lang="af-ZA" sz="1100" dirty="0">
              <a:solidFill>
                <a:srgbClr val="000000"/>
              </a:solidFill>
              <a:effectLst/>
              <a:latin typeface="Arial" panose="020B0604020202020204" pitchFamily="34" charset="0"/>
              <a:ea typeface="Aptos" panose="020B0004020202020204" pitchFamily="34" charset="0"/>
            </a:endParaRPr>
          </a:p>
          <a:p>
            <a:endParaRPr lang="af-ZA" dirty="0"/>
          </a:p>
        </p:txBody>
      </p:sp>
    </p:spTree>
    <p:extLst>
      <p:ext uri="{BB962C8B-B14F-4D97-AF65-F5344CB8AC3E}">
        <p14:creationId xmlns:p14="http://schemas.microsoft.com/office/powerpoint/2010/main" val="386409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Slide 10: </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Allow opportunity for questions from learners before they complete </a:t>
            </a:r>
            <a:r>
              <a:rPr lang="en-ZA" sz="1100" b="1" i="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Activity 1</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100" b="1" i="1" u="sng"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Lesson 2 – Worksheet</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Answers are available in the </a:t>
            </a:r>
            <a:r>
              <a:rPr lang="en-ZA" sz="1100" b="1" i="1" u="sng" dirty="0">
                <a:effectLst/>
                <a:latin typeface="Calibri" panose="020F0502020204030204" pitchFamily="34" charset="0"/>
                <a:ea typeface="Aptos" panose="020B0004020202020204" pitchFamily="34" charset="0"/>
                <a:cs typeface="Times New Roman" panose="02020603050405020304" pitchFamily="18" charset="0"/>
              </a:rPr>
              <a:t>Lesson 2 – Worksheet MEMO</a:t>
            </a:r>
            <a:r>
              <a:rPr lang="en-ZA" sz="1100" dirty="0">
                <a:effectLst/>
                <a:latin typeface="Calibri" panose="020F0502020204030204" pitchFamily="34" charset="0"/>
                <a:ea typeface="Aptos" panose="020B0004020202020204" pitchFamily="34" charset="0"/>
                <a:cs typeface="Times New Roman" panose="02020603050405020304" pitchFamily="18" charset="0"/>
              </a:rPr>
              <a: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Assign </a:t>
            </a:r>
            <a:r>
              <a:rPr lang="en-ZA" sz="1100" b="1" i="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Activity 2</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100" b="1" i="1" u="sng"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Lesson 2 – Worksheet</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as </a:t>
            </a:r>
            <a:r>
              <a:rPr lang="en-ZA" sz="1100" b="1" dirty="0">
                <a:solidFill>
                  <a:srgbClr val="000000"/>
                </a:solidFill>
                <a:effectLst/>
                <a:highlight>
                  <a:srgbClr val="FFFF00"/>
                </a:highlight>
                <a:latin typeface="Calibri" panose="020F0502020204030204" pitchFamily="34" charset="0"/>
                <a:ea typeface="Aptos" panose="020B0004020202020204" pitchFamily="34" charset="0"/>
                <a:cs typeface="Times New Roman" panose="02020603050405020304" pitchFamily="18" charset="0"/>
              </a:rPr>
              <a:t>homework</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a:buNone/>
            </a:pPr>
            <a:br>
              <a:rPr lang="en-ZA" sz="1050" dirty="0">
                <a:solidFill>
                  <a:srgbClr val="000000"/>
                </a:solidFill>
                <a:effectLst/>
                <a:latin typeface="Calibri" panose="020F0502020204030204" pitchFamily="34" charset="0"/>
                <a:ea typeface="Arial" panose="020B0604020202020204" pitchFamily="34" charset="0"/>
              </a:rPr>
            </a:br>
            <a:endParaRPr lang="af-ZA" dirty="0">
              <a:effectLst/>
            </a:endParaRPr>
          </a:p>
          <a:p>
            <a:pPr>
              <a:lnSpc>
                <a:spcPct val="107000"/>
              </a:lnSpc>
              <a:spcAft>
                <a:spcPts val="800"/>
              </a:spcAft>
              <a:buNone/>
            </a:pPr>
            <a:r>
              <a:rPr lang="en-ZA"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7726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SzPts val="1200"/>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rPr>
              <a:t>Slide 2:</a:t>
            </a:r>
            <a:r>
              <a:rPr lang="en-ZA" sz="1100" dirty="0">
                <a:solidFill>
                  <a:srgbClr val="000000"/>
                </a:solidFill>
                <a:effectLst/>
                <a:latin typeface="Calibri" panose="020F0502020204030204" pitchFamily="34" charset="0"/>
                <a:ea typeface="Aptos" panose="020B0004020202020204" pitchFamily="34" charset="0"/>
              </a:rPr>
              <a:t> By the end of this lesson, you should be able to:</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SzPts val="1200"/>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rPr>
              <a:t>Explain the difference between equality and equity in sport.</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SzPts val="1200"/>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rPr>
              <a:t>Describe why gender inequity still exists in sport today.</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SzPts val="1200"/>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rPr>
              <a:t>Identify common gender equity issues in sport.</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SzPts val="1200"/>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rPr>
              <a:t>Suggest practical ways to promote gender equity in school and professional sport.</a:t>
            </a:r>
            <a:endParaRPr lang="af-ZA" sz="1100" dirty="0">
              <a:solidFill>
                <a:srgbClr val="000000"/>
              </a:solidFill>
              <a:effectLst/>
              <a:latin typeface="Arial" panose="020B0604020202020204" pitchFamily="34" charset="0"/>
              <a:ea typeface="Aptos" panose="020B0004020202020204" pitchFamily="34" charset="0"/>
            </a:endParaRPr>
          </a:p>
          <a:p>
            <a:pPr marL="914400">
              <a:lnSpc>
                <a:spcPct val="115000"/>
              </a:lnSpc>
              <a:buNone/>
            </a:pPr>
            <a:r>
              <a:rPr lang="en-ZA" sz="1100" dirty="0">
                <a:solidFill>
                  <a:srgbClr val="000000"/>
                </a:solidFill>
                <a:effectLst/>
                <a:latin typeface="Calibri" panose="020F0502020204030204" pitchFamily="34" charset="0"/>
                <a:ea typeface="Aptos" panose="020B0004020202020204" pitchFamily="34" charset="0"/>
              </a:rPr>
              <a:t> </a:t>
            </a:r>
            <a:endParaRPr lang="af-ZA" sz="1100" dirty="0">
              <a:solidFill>
                <a:srgbClr val="000000"/>
              </a:solidFill>
              <a:effectLst/>
              <a:latin typeface="Arial" panose="020B0604020202020204" pitchFamily="34" charset="0"/>
              <a:ea typeface="Aptos" panose="020B0004020202020204" pitchFamily="34" charset="0"/>
            </a:endParaRPr>
          </a:p>
          <a:p>
            <a:endParaRPr lang="af-ZA" dirty="0"/>
          </a:p>
        </p:txBody>
      </p:sp>
    </p:spTree>
    <p:extLst>
      <p:ext uri="{BB962C8B-B14F-4D97-AF65-F5344CB8AC3E}">
        <p14:creationId xmlns:p14="http://schemas.microsoft.com/office/powerpoint/2010/main" val="84773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solidFill>
                  <a:srgbClr val="000000"/>
                </a:solidFill>
                <a:effectLst/>
                <a:latin typeface="Calibri" panose="020F0502020204030204" pitchFamily="34" charset="0"/>
                <a:ea typeface="Aptos" panose="020B0004020202020204" pitchFamily="34" charset="0"/>
              </a:rPr>
              <a:t>Slide 3</a:t>
            </a:r>
            <a:r>
              <a:rPr lang="en-ZA" sz="1200" dirty="0">
                <a:solidFill>
                  <a:srgbClr val="000000"/>
                </a:solidFill>
                <a:effectLst/>
                <a:latin typeface="Calibri" panose="020F0502020204030204" pitchFamily="34" charset="0"/>
                <a:ea typeface="Aptos" panose="020B0004020202020204" pitchFamily="34" charset="0"/>
              </a:rPr>
              <a:t> </a:t>
            </a:r>
            <a:r>
              <a:rPr lang="en-ZA" sz="1200" b="1" dirty="0">
                <a:solidFill>
                  <a:srgbClr val="000000"/>
                </a:solidFill>
                <a:effectLst/>
                <a:latin typeface="Calibri" panose="020F0502020204030204" pitchFamily="34" charset="0"/>
                <a:ea typeface="Aptos" panose="020B0004020202020204" pitchFamily="34" charset="0"/>
              </a:rPr>
              <a:t>(Equity vs Equality)</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rPr>
              <a:t>Before we look at gender equity issues, we need to understand the difference between equality and equity.</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i="1" dirty="0">
                <a:solidFill>
                  <a:srgbClr val="000000"/>
                </a:solidFill>
                <a:effectLst/>
                <a:latin typeface="Calibri" panose="020F0502020204030204" pitchFamily="34" charset="0"/>
                <a:ea typeface="Aptos" panose="020B0004020202020204" pitchFamily="34" charset="0"/>
              </a:rPr>
              <a:t>Ask the learners to differentiate between the concepts before giving the correct definitions. </a:t>
            </a:r>
            <a:endParaRPr lang="af-ZA" sz="1200" dirty="0">
              <a:solidFill>
                <a:srgbClr val="000000"/>
              </a:solidFill>
              <a:effectLst/>
              <a:latin typeface="Arial" panose="020B0604020202020204" pitchFamily="34" charset="0"/>
              <a:ea typeface="Aptos" panose="020B0004020202020204" pitchFamily="34" charset="0"/>
            </a:endParaRPr>
          </a:p>
          <a:p>
            <a:pPr marL="742950" lvl="1" indent="-285750">
              <a:lnSpc>
                <a:spcPct val="115000"/>
              </a:lnSpc>
              <a:buFont typeface="Courier New" panose="02070309020205020404" pitchFamily="49" charset="0"/>
              <a:buChar char="-"/>
            </a:pPr>
            <a:r>
              <a:rPr lang="en-ZA" sz="12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Equality</a:t>
            </a:r>
            <a:r>
              <a:rPr lang="en-ZA" sz="12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means treating everyone the same and giving them the same support or opportunities.</a:t>
            </a:r>
            <a:endParaRPr lang="af-ZA" sz="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Equity</a:t>
            </a:r>
            <a:r>
              <a:rPr lang="en-ZA" sz="12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means giving people the support they need to have a fair chance by recognising past disadvantages and working to correct them.</a:t>
            </a:r>
            <a:endParaRPr lang="af-ZA" sz="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218218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rPr>
              <a:t>Slide 4: Equality in sport</a:t>
            </a:r>
            <a:r>
              <a:rPr lang="en-ZA" sz="1100" dirty="0">
                <a:solidFill>
                  <a:srgbClr val="000000"/>
                </a:solidFill>
                <a:effectLst/>
                <a:latin typeface="Calibri" panose="020F0502020204030204" pitchFamily="34" charset="0"/>
                <a:ea typeface="Aptos" panose="020B0004020202020204" pitchFamily="34" charset="0"/>
              </a:rPr>
              <a:t> focuses on ensuring that every athlete has the same rights and opportunities, regardless of their gender. If we only focus on equality, we might ignore the fact that different groups start from different positions.</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rPr>
              <a:t>For example: </a:t>
            </a:r>
            <a:r>
              <a:rPr lang="en-ZA" sz="1100" dirty="0">
                <a:solidFill>
                  <a:srgbClr val="000000"/>
                </a:solidFill>
                <a:effectLst/>
                <a:latin typeface="Calibri" panose="020F0502020204030204" pitchFamily="34" charset="0"/>
                <a:ea typeface="Aptos" panose="020B0004020202020204" pitchFamily="34" charset="0"/>
              </a:rPr>
              <a:t>A school announces that the "A-Field" is open to both the boys' rugby team and the girls' soccer team. This is equal access. However, if the boys' team has had a professional coach for 10 years and the girls' team is brand new with no coach, "equal access" to the field doesn't make the competition fair.</a:t>
            </a:r>
            <a:endParaRPr lang="af-ZA" sz="1100" dirty="0">
              <a:solidFill>
                <a:srgbClr val="000000"/>
              </a:solidFill>
              <a:effectLst/>
              <a:latin typeface="Arial" panose="020B0604020202020204" pitchFamily="34" charset="0"/>
              <a:ea typeface="Aptos" panose="020B0004020202020204" pitchFamily="34" charset="0"/>
            </a:endParaRPr>
          </a:p>
          <a:p>
            <a:endParaRPr lang="af-ZA" dirty="0"/>
          </a:p>
        </p:txBody>
      </p:sp>
    </p:spTree>
    <p:extLst>
      <p:ext uri="{BB962C8B-B14F-4D97-AF65-F5344CB8AC3E}">
        <p14:creationId xmlns:p14="http://schemas.microsoft.com/office/powerpoint/2010/main" val="296750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rPr>
              <a:t>Slide 5: Equity in sport</a:t>
            </a:r>
            <a:r>
              <a:rPr lang="en-ZA" sz="1100" dirty="0">
                <a:solidFill>
                  <a:srgbClr val="000000"/>
                </a:solidFill>
                <a:effectLst/>
                <a:latin typeface="Calibri" panose="020F0502020204030204" pitchFamily="34" charset="0"/>
                <a:ea typeface="Aptos" panose="020B0004020202020204" pitchFamily="34" charset="0"/>
              </a:rPr>
              <a:t> is about fairness. It recognises that because of historical "gaps", we may need to provide </a:t>
            </a:r>
            <a:r>
              <a:rPr lang="en-ZA" sz="1100" i="1" dirty="0">
                <a:solidFill>
                  <a:srgbClr val="000000"/>
                </a:solidFill>
                <a:effectLst/>
                <a:latin typeface="Calibri" panose="020F0502020204030204" pitchFamily="34" charset="0"/>
                <a:ea typeface="Aptos" panose="020B0004020202020204" pitchFamily="34" charset="0"/>
              </a:rPr>
              <a:t>different</a:t>
            </a:r>
            <a:r>
              <a:rPr lang="en-ZA" sz="1100" dirty="0">
                <a:solidFill>
                  <a:srgbClr val="000000"/>
                </a:solidFill>
                <a:effectLst/>
                <a:latin typeface="Calibri" panose="020F0502020204030204" pitchFamily="34" charset="0"/>
                <a:ea typeface="Aptos" panose="020B0004020202020204" pitchFamily="34" charset="0"/>
              </a:rPr>
              <a:t> resources to different groups to ensure they have an </a:t>
            </a:r>
            <a:r>
              <a:rPr lang="en-ZA" sz="1100" i="1" dirty="0">
                <a:solidFill>
                  <a:srgbClr val="000000"/>
                </a:solidFill>
                <a:effectLst/>
                <a:latin typeface="Calibri" panose="020F0502020204030204" pitchFamily="34" charset="0"/>
                <a:ea typeface="Aptos" panose="020B0004020202020204" pitchFamily="34" charset="0"/>
              </a:rPr>
              <a:t>equal</a:t>
            </a:r>
            <a:r>
              <a:rPr lang="en-ZA" sz="1100" dirty="0">
                <a:solidFill>
                  <a:srgbClr val="000000"/>
                </a:solidFill>
                <a:effectLst/>
                <a:latin typeface="Calibri" panose="020F0502020204030204" pitchFamily="34" charset="0"/>
                <a:ea typeface="Aptos" panose="020B0004020202020204" pitchFamily="34" charset="0"/>
              </a:rPr>
              <a:t> outcome. </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rPr>
              <a:t>For example:</a:t>
            </a:r>
            <a:r>
              <a:rPr lang="en-ZA" sz="1100" dirty="0">
                <a:solidFill>
                  <a:srgbClr val="000000"/>
                </a:solidFill>
                <a:effectLst/>
                <a:latin typeface="Calibri" panose="020F0502020204030204" pitchFamily="34" charset="0"/>
                <a:ea typeface="Aptos" panose="020B0004020202020204" pitchFamily="34" charset="0"/>
              </a:rPr>
              <a:t> To achieve equity, a sports club might decide to spend more of its marketing budget on the women’s team this year because they haven't had any advertising for the last decade. Giving them "equal" (the same) advertising money wouldn't help them catch up; giving them "equitable" (fair) money does.</a:t>
            </a:r>
            <a:endParaRPr lang="af-ZA" sz="1100" dirty="0">
              <a:solidFill>
                <a:srgbClr val="000000"/>
              </a:solidFill>
              <a:effectLst/>
              <a:latin typeface="Arial" panose="020B0604020202020204" pitchFamily="34" charset="0"/>
              <a:ea typeface="Aptos" panose="020B0004020202020204" pitchFamily="34" charset="0"/>
            </a:endParaRPr>
          </a:p>
          <a:p>
            <a:endParaRPr lang="af-ZA" dirty="0"/>
          </a:p>
        </p:txBody>
      </p:sp>
    </p:spTree>
    <p:extLst>
      <p:ext uri="{BB962C8B-B14F-4D97-AF65-F5344CB8AC3E}">
        <p14:creationId xmlns:p14="http://schemas.microsoft.com/office/powerpoint/2010/main" val="406524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Slide 6</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(Why is there gender inequity in sports?)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For a long time, sports were legally and socially reserved for men. In many countries, women were banned from participating in "rough" sports like soccer until as late as the </a:t>
            </a:r>
            <a:r>
              <a:rPr lang="en-ZA" sz="1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1970s</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Because men’s sports have had a 100-year head start in building clubs, stadiums and fan bases, they have a massive financial advantage today.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181733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Slide 7 (Gender equity issues: The gaps)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Although there has been a lot of change in recent years, there are still </a:t>
            </a: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major gender equity issues</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that require equitable solutions: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The pay gap:</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Professional male athletes often earn significantly more in salaries and prize money. Often, it is because women's sports haven't been given the same investment to grow</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Media coverage:</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Men’s sports receive about 90% of coverage. While men are highlighted for skill and influence in the media, women are often highlighted for appearance or family life.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Resource allocation:</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In many schools or clubs, the 'best' fields or the brand-new equipment are often reserved for the boys' teams first, while girls' teams might get the older gear or less convenient practice times.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Gender stereotyping:</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We still hear people say certain sports are 'too rough' for girls or 'too graceful' for boys. These stereotypes stop talented athletes from even trying a sport they might love.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When we don't use equitable strategies, we lose out on half of the world's talent. It discourages girls from participating in sports or pursuing sports as a career.</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86815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ZA" sz="1100" b="1" i="0" u="none" strike="noStrike" cap="none" dirty="0">
                <a:solidFill>
                  <a:srgbClr val="000000"/>
                </a:solidFill>
                <a:effectLst/>
                <a:latin typeface="Arial"/>
                <a:ea typeface="Arial"/>
                <a:cs typeface="Arial"/>
                <a:sym typeface="Arial"/>
              </a:rPr>
              <a:t>Slide 8:</a:t>
            </a:r>
            <a:r>
              <a:rPr lang="en-ZA" sz="1100" b="0" i="0" u="none" strike="noStrike" cap="none" dirty="0">
                <a:solidFill>
                  <a:srgbClr val="000000"/>
                </a:solidFill>
                <a:effectLst/>
                <a:latin typeface="Arial"/>
                <a:ea typeface="Arial"/>
                <a:cs typeface="Arial"/>
                <a:sym typeface="Arial"/>
              </a:rPr>
              <a:t> </a:t>
            </a:r>
            <a:r>
              <a:rPr lang="en-ZA" sz="1100" b="1" i="0" u="none" strike="noStrike" cap="none" dirty="0">
                <a:solidFill>
                  <a:srgbClr val="000000"/>
                </a:solidFill>
                <a:effectLst/>
                <a:latin typeface="Arial"/>
                <a:ea typeface="Arial"/>
                <a:cs typeface="Arial"/>
                <a:sym typeface="Arial"/>
              </a:rPr>
              <a:t>How can we promote gender equity in sport?</a:t>
            </a:r>
            <a:endParaRPr lang="af-ZA" sz="1100" b="0" i="0" u="none" strike="noStrike" cap="none" dirty="0">
              <a:solidFill>
                <a:srgbClr val="000000"/>
              </a:solidFill>
              <a:effectLst/>
              <a:latin typeface="Arial"/>
              <a:ea typeface="Arial"/>
              <a:cs typeface="Arial"/>
              <a:sym typeface="Arial"/>
            </a:endParaRPr>
          </a:p>
          <a:p>
            <a:pPr lvl="0"/>
            <a:r>
              <a:rPr lang="en-ZA" sz="1100" b="1" i="0" u="none" strike="noStrike" cap="none" dirty="0">
                <a:solidFill>
                  <a:srgbClr val="000000"/>
                </a:solidFill>
                <a:effectLst/>
                <a:latin typeface="Arial"/>
                <a:ea typeface="Arial"/>
                <a:cs typeface="Arial"/>
                <a:sym typeface="Arial"/>
              </a:rPr>
              <a:t>Fair pay and support:</a:t>
            </a:r>
            <a:r>
              <a:rPr lang="en-ZA" sz="1100" b="0" i="0" u="none" strike="noStrike" cap="none" dirty="0">
                <a:solidFill>
                  <a:srgbClr val="000000"/>
                </a:solidFill>
                <a:effectLst/>
                <a:latin typeface="Arial"/>
                <a:ea typeface="Arial"/>
                <a:cs typeface="Arial"/>
                <a:sym typeface="Arial"/>
              </a:rPr>
              <a:t> Men and women should receive fair prize money and support. More money can also be invested in women’s sport to help correct past inequalities.</a:t>
            </a:r>
            <a:endParaRPr lang="af-ZA" sz="1100" b="0" i="0" u="none" strike="noStrike" cap="none" dirty="0">
              <a:solidFill>
                <a:srgbClr val="000000"/>
              </a:solidFill>
              <a:effectLst/>
              <a:latin typeface="Arial"/>
              <a:ea typeface="Arial"/>
              <a:cs typeface="Arial"/>
              <a:sym typeface="Arial"/>
            </a:endParaRPr>
          </a:p>
          <a:p>
            <a:pPr lvl="0"/>
            <a:r>
              <a:rPr lang="en-ZA" sz="1100" b="1" i="0" u="none" strike="noStrike" cap="none" dirty="0">
                <a:solidFill>
                  <a:srgbClr val="000000"/>
                </a:solidFill>
                <a:effectLst/>
                <a:latin typeface="Arial"/>
                <a:ea typeface="Arial"/>
                <a:cs typeface="Arial"/>
                <a:sym typeface="Arial"/>
              </a:rPr>
              <a:t>Equal opportunities at school:</a:t>
            </a:r>
            <a:r>
              <a:rPr lang="en-ZA" sz="1100" b="0" i="0" u="none" strike="noStrike" cap="none" dirty="0">
                <a:solidFill>
                  <a:srgbClr val="000000"/>
                </a:solidFill>
                <a:effectLst/>
                <a:latin typeface="Arial"/>
                <a:ea typeface="Arial"/>
                <a:cs typeface="Arial"/>
                <a:sym typeface="Arial"/>
              </a:rPr>
              <a:t> Schools should give girls’ and boys’ teams equal access to coaching, equipment, fields, courts and practice time.</a:t>
            </a:r>
            <a:endParaRPr lang="af-ZA" sz="1100" b="0" i="0" u="none" strike="noStrike" cap="none" dirty="0">
              <a:solidFill>
                <a:srgbClr val="000000"/>
              </a:solidFill>
              <a:effectLst/>
              <a:latin typeface="Arial"/>
              <a:ea typeface="Arial"/>
              <a:cs typeface="Arial"/>
              <a:sym typeface="Arial"/>
            </a:endParaRPr>
          </a:p>
          <a:p>
            <a:pPr lvl="0"/>
            <a:r>
              <a:rPr lang="en-ZA" sz="1100" b="1" i="0" u="none" strike="noStrike" cap="none" dirty="0">
                <a:solidFill>
                  <a:srgbClr val="000000"/>
                </a:solidFill>
                <a:effectLst/>
                <a:latin typeface="Arial"/>
                <a:ea typeface="Arial"/>
                <a:cs typeface="Arial"/>
                <a:sym typeface="Arial"/>
              </a:rPr>
              <a:t>Encouraging participation:</a:t>
            </a:r>
            <a:r>
              <a:rPr lang="en-ZA" sz="1100" b="0" i="0" u="none" strike="noStrike" cap="none" dirty="0">
                <a:solidFill>
                  <a:srgbClr val="000000"/>
                </a:solidFill>
                <a:effectLst/>
                <a:latin typeface="Arial"/>
                <a:ea typeface="Arial"/>
                <a:cs typeface="Arial"/>
                <a:sym typeface="Arial"/>
              </a:rPr>
              <a:t> Girls-only training sessions or clinics in sports such as rugby, cricket or soccer can help girls feel more confident in sports that were often seen as "boys’ sports" in the past.</a:t>
            </a:r>
            <a:endParaRPr lang="af-ZA" sz="1100" b="0" i="0" u="none" strike="noStrike" cap="none" dirty="0">
              <a:solidFill>
                <a:srgbClr val="000000"/>
              </a:solidFill>
              <a:effectLst/>
              <a:latin typeface="Arial"/>
              <a:ea typeface="Arial"/>
              <a:cs typeface="Arial"/>
              <a:sym typeface="Arial"/>
            </a:endParaRPr>
          </a:p>
          <a:p>
            <a:pPr lvl="0"/>
            <a:r>
              <a:rPr lang="en-ZA" sz="1100" b="1" i="0" u="none" strike="noStrike" cap="none" dirty="0">
                <a:solidFill>
                  <a:srgbClr val="000000"/>
                </a:solidFill>
                <a:effectLst/>
                <a:latin typeface="Arial"/>
                <a:ea typeface="Arial"/>
                <a:cs typeface="Arial"/>
                <a:sym typeface="Arial"/>
              </a:rPr>
              <a:t>More women in leadership:</a:t>
            </a:r>
            <a:r>
              <a:rPr lang="en-ZA" sz="1100" b="0" i="0" u="none" strike="noStrike" cap="none" dirty="0">
                <a:solidFill>
                  <a:srgbClr val="000000"/>
                </a:solidFill>
                <a:effectLst/>
                <a:latin typeface="Arial"/>
                <a:ea typeface="Arial"/>
                <a:cs typeface="Arial"/>
                <a:sym typeface="Arial"/>
              </a:rPr>
              <a:t> More women should be included as coaches, team managers and decision-makers in sport. This helps ensure that the needs and safety of female athletes are considered.</a:t>
            </a:r>
            <a:endParaRPr lang="af-ZA" sz="1100" b="0" i="0" u="none" strike="noStrike" cap="none" dirty="0">
              <a:solidFill>
                <a:srgbClr val="000000"/>
              </a:solidFill>
              <a:effectLst/>
              <a:latin typeface="Arial"/>
              <a:ea typeface="Arial"/>
              <a:cs typeface="Arial"/>
              <a:sym typeface="Arial"/>
            </a:endParaRPr>
          </a:p>
          <a:p>
            <a:pPr lvl="0"/>
            <a:r>
              <a:rPr lang="en-ZA" sz="1100" b="1" i="0" u="none" strike="noStrike" cap="none" dirty="0">
                <a:solidFill>
                  <a:srgbClr val="000000"/>
                </a:solidFill>
                <a:effectLst/>
                <a:latin typeface="Arial"/>
                <a:ea typeface="Arial"/>
                <a:cs typeface="Arial"/>
                <a:sym typeface="Arial"/>
              </a:rPr>
              <a:t>Better media coverage:</a:t>
            </a:r>
            <a:r>
              <a:rPr lang="en-ZA" sz="1100" b="0" i="0" u="none" strike="noStrike" cap="none" dirty="0">
                <a:solidFill>
                  <a:srgbClr val="000000"/>
                </a:solidFill>
                <a:effectLst/>
                <a:latin typeface="Arial"/>
                <a:ea typeface="Arial"/>
                <a:cs typeface="Arial"/>
                <a:sym typeface="Arial"/>
              </a:rPr>
              <a:t> Women’s sport should be shown more often on television, online platforms and social media. This helps more people see and support female athletes.</a:t>
            </a:r>
            <a:endParaRPr lang="af-ZA" sz="1100" b="0" i="0" u="none" strike="noStrike" cap="none" dirty="0">
              <a:solidFill>
                <a:srgbClr val="000000"/>
              </a:solidFill>
              <a:effectLst/>
              <a:latin typeface="Arial"/>
              <a:ea typeface="Arial"/>
              <a:cs typeface="Arial"/>
              <a:sym typeface="Arial"/>
            </a:endParaRPr>
          </a:p>
          <a:p>
            <a:pPr lvl="0"/>
            <a:r>
              <a:rPr lang="en-ZA" sz="1100" b="1" i="0" u="none" strike="noStrike" cap="none" dirty="0">
                <a:solidFill>
                  <a:srgbClr val="000000"/>
                </a:solidFill>
                <a:effectLst/>
                <a:latin typeface="Arial"/>
                <a:ea typeface="Arial"/>
                <a:cs typeface="Arial"/>
                <a:sym typeface="Arial"/>
              </a:rPr>
              <a:t>Challenging stereotypes:</a:t>
            </a:r>
            <a:r>
              <a:rPr lang="en-ZA" sz="1100" b="0" i="0" u="none" strike="noStrike" cap="none" dirty="0">
                <a:solidFill>
                  <a:srgbClr val="000000"/>
                </a:solidFill>
                <a:effectLst/>
                <a:latin typeface="Arial"/>
                <a:ea typeface="Arial"/>
                <a:cs typeface="Arial"/>
                <a:sym typeface="Arial"/>
              </a:rPr>
              <a:t> People should avoid phrases such as "you play like a girl" as an insult. Girls and women can be strong, skilled, fast and determined athletes.</a:t>
            </a:r>
            <a:endParaRPr lang="af-ZA" sz="1100" b="0" i="0" u="none" strike="noStrike" cap="none" dirty="0">
              <a:solidFill>
                <a:srgbClr val="000000"/>
              </a:solidFill>
              <a:effectLst/>
              <a:latin typeface="Arial"/>
              <a:ea typeface="Arial"/>
              <a:cs typeface="Arial"/>
              <a:sym typeface="Arial"/>
            </a:endParaRPr>
          </a:p>
          <a:p>
            <a:pPr lvl="0"/>
            <a:r>
              <a:rPr lang="en-ZA" sz="1100" b="1" i="0" u="none" strike="noStrike" cap="none" dirty="0">
                <a:solidFill>
                  <a:srgbClr val="000000"/>
                </a:solidFill>
                <a:effectLst/>
                <a:latin typeface="Arial"/>
                <a:ea typeface="Arial"/>
                <a:cs typeface="Arial"/>
                <a:sym typeface="Arial"/>
              </a:rPr>
              <a:t>Active support:</a:t>
            </a:r>
            <a:r>
              <a:rPr lang="en-ZA" sz="1100" b="0" i="0" u="none" strike="noStrike" cap="none" dirty="0">
                <a:solidFill>
                  <a:srgbClr val="000000"/>
                </a:solidFill>
                <a:effectLst/>
                <a:latin typeface="Arial"/>
                <a:ea typeface="Arial"/>
                <a:cs typeface="Arial"/>
                <a:sym typeface="Arial"/>
              </a:rPr>
              <a:t> People can support women’s sport by watching matches, attending events, following teams online and encouraging girls to take part in sport.</a:t>
            </a:r>
            <a:endParaRPr lang="af-ZA" sz="1100" b="0" i="0" u="none" strike="noStrike" cap="none" dirty="0">
              <a:solidFill>
                <a:srgbClr val="000000"/>
              </a:solidFill>
              <a:effectLst/>
              <a:latin typeface="Arial"/>
              <a:ea typeface="Arial"/>
              <a:cs typeface="Arial"/>
              <a:sym typeface="Arial"/>
            </a:endParaRPr>
          </a:p>
          <a:p>
            <a:pPr marL="158750" indent="0">
              <a:buNone/>
            </a:pPr>
            <a:endParaRPr lang="af-ZA" dirty="0"/>
          </a:p>
        </p:txBody>
      </p:sp>
    </p:spTree>
    <p:extLst>
      <p:ext uri="{BB962C8B-B14F-4D97-AF65-F5344CB8AC3E}">
        <p14:creationId xmlns:p14="http://schemas.microsoft.com/office/powerpoint/2010/main" val="77054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9: </a:t>
            </a:r>
            <a:r>
              <a:rPr lang="en-ZA" sz="1100" dirty="0">
                <a:effectLst/>
                <a:latin typeface="Calibri" panose="020F0502020204030204" pitchFamily="34" charset="0"/>
                <a:ea typeface="Aptos" panose="020B0004020202020204" pitchFamily="34" charset="0"/>
                <a:cs typeface="Times New Roman" panose="02020603050405020304" pitchFamily="18" charset="0"/>
              </a:rPr>
              <a:t>Now, let's watch a video that shows why support, visibility and respect matter. While you watch, ask yourself: </a:t>
            </a:r>
            <a:r>
              <a:rPr lang="en-ZA" sz="1100" i="1" dirty="0">
                <a:effectLst/>
                <a:latin typeface="Calibri" panose="020F0502020204030204" pitchFamily="34" charset="0"/>
                <a:ea typeface="Aptos" panose="020B0004020202020204" pitchFamily="34" charset="0"/>
                <a:cs typeface="Times New Roman" panose="02020603050405020304" pitchFamily="18" charset="0"/>
              </a:rPr>
              <a:t>What barriers do girls and women still face in sport, and what can people do to help change this?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Watch video:</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Keep Her Flame Burning Bright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ZA" sz="1050" u="sng"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hlinkClick r:id="rId3"/>
              </a:rPr>
              <a:t>bit.ly/</a:t>
            </a:r>
            <a:r>
              <a:rPr lang="en-ZA" sz="1050" u="sng"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hlinkClick r:id="rId3"/>
              </a:rPr>
              <a:t>4e5hSWu</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(3 min 10 sec)</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62559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C857-B01D-4200-172C-630941B6688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af-ZA"/>
          </a:p>
        </p:txBody>
      </p:sp>
      <p:sp>
        <p:nvSpPr>
          <p:cNvPr id="3" name="Subtitle 2">
            <a:extLst>
              <a:ext uri="{FF2B5EF4-FFF2-40B4-BE49-F238E27FC236}">
                <a16:creationId xmlns:a16="http://schemas.microsoft.com/office/drawing/2014/main" id="{675B896D-1592-6E3F-DF74-0D3BC7BC0BC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f-ZA"/>
          </a:p>
        </p:txBody>
      </p:sp>
      <p:sp>
        <p:nvSpPr>
          <p:cNvPr id="4" name="Date Placeholder 3">
            <a:extLst>
              <a:ext uri="{FF2B5EF4-FFF2-40B4-BE49-F238E27FC236}">
                <a16:creationId xmlns:a16="http://schemas.microsoft.com/office/drawing/2014/main" id="{D248F931-7497-6587-C33E-3B04DD441CFE}"/>
              </a:ext>
            </a:extLst>
          </p:cNvPr>
          <p:cNvSpPr>
            <a:spLocks noGrp="1"/>
          </p:cNvSpPr>
          <p:nvPr>
            <p:ph type="dt" sz="half" idx="10"/>
          </p:nvPr>
        </p:nvSpPr>
        <p:spPr/>
        <p:txBody>
          <a:bodyPr/>
          <a:lstStyle/>
          <a:p>
            <a:fld id="{48A87A34-81AB-432B-8DAE-1953F412C126}" type="datetimeFigureOut">
              <a:rPr lang="en-US" smtClean="0"/>
              <a:t>5/27/2026</a:t>
            </a:fld>
            <a:endParaRPr lang="en-US" dirty="0"/>
          </a:p>
        </p:txBody>
      </p:sp>
      <p:sp>
        <p:nvSpPr>
          <p:cNvPr id="5" name="Footer Placeholder 4">
            <a:extLst>
              <a:ext uri="{FF2B5EF4-FFF2-40B4-BE49-F238E27FC236}">
                <a16:creationId xmlns:a16="http://schemas.microsoft.com/office/drawing/2014/main" id="{EAE940CE-1740-8647-6B85-5325435502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7B1298-E3D7-3147-AB2F-5512B1D54D6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64507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01CA-DC4C-647E-00DA-8B6B7B8E03B6}"/>
              </a:ext>
            </a:extLst>
          </p:cNvPr>
          <p:cNvSpPr>
            <a:spLocks noGrp="1"/>
          </p:cNvSpPr>
          <p:nvPr>
            <p:ph type="title"/>
          </p:nvPr>
        </p:nvSpPr>
        <p:spPr/>
        <p:txBody>
          <a:bodyPr/>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4E434CAB-9029-C792-D290-446279C9B4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AC7A5C41-5E38-6B8E-3DBB-C9F22B78DDC5}"/>
              </a:ext>
            </a:extLst>
          </p:cNvPr>
          <p:cNvSpPr>
            <a:spLocks noGrp="1"/>
          </p:cNvSpPr>
          <p:nvPr>
            <p:ph type="dt" sz="half" idx="10"/>
          </p:nvPr>
        </p:nvSpPr>
        <p:spPr/>
        <p:txBody>
          <a:bodyPr/>
          <a:lstStyle/>
          <a:p>
            <a:fld id="{48A87A34-81AB-432B-8DAE-1953F412C126}" type="datetimeFigureOut">
              <a:rPr lang="en-US" smtClean="0"/>
              <a:t>5/27/2026</a:t>
            </a:fld>
            <a:endParaRPr lang="en-US" dirty="0"/>
          </a:p>
        </p:txBody>
      </p:sp>
      <p:sp>
        <p:nvSpPr>
          <p:cNvPr id="5" name="Footer Placeholder 4">
            <a:extLst>
              <a:ext uri="{FF2B5EF4-FFF2-40B4-BE49-F238E27FC236}">
                <a16:creationId xmlns:a16="http://schemas.microsoft.com/office/drawing/2014/main" id="{193D3B48-C5D3-E1FB-1B82-D39A6894EE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C002DF-1A47-2D77-04B4-31249636831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96793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0F100E-3FF7-39A0-47C6-E3AAEB79C487}"/>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A840E834-04DB-78AC-DF25-0A6ECA155F5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326168DB-CE5C-F242-0E0C-B2CCEC801CDB}"/>
              </a:ext>
            </a:extLst>
          </p:cNvPr>
          <p:cNvSpPr>
            <a:spLocks noGrp="1"/>
          </p:cNvSpPr>
          <p:nvPr>
            <p:ph type="dt" sz="half" idx="10"/>
          </p:nvPr>
        </p:nvSpPr>
        <p:spPr/>
        <p:txBody>
          <a:bodyPr/>
          <a:lstStyle/>
          <a:p>
            <a:fld id="{48A87A34-81AB-432B-8DAE-1953F412C126}" type="datetimeFigureOut">
              <a:rPr lang="en-US" smtClean="0"/>
              <a:t>5/27/2026</a:t>
            </a:fld>
            <a:endParaRPr lang="en-US" dirty="0"/>
          </a:p>
        </p:txBody>
      </p:sp>
      <p:sp>
        <p:nvSpPr>
          <p:cNvPr id="5" name="Footer Placeholder 4">
            <a:extLst>
              <a:ext uri="{FF2B5EF4-FFF2-40B4-BE49-F238E27FC236}">
                <a16:creationId xmlns:a16="http://schemas.microsoft.com/office/drawing/2014/main" id="{6E5AA5A9-1C0E-D6DC-83AE-3663AEE432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1AFD26-A667-9516-01B2-0B2F9ED27D6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42439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F6FD-83A6-C08D-521F-CE657A1A3C0A}"/>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76FEA3BB-254A-A1E5-1200-F825A9A24B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77BF050F-F8E7-0C4B-2287-D1C4B648EE93}"/>
              </a:ext>
            </a:extLst>
          </p:cNvPr>
          <p:cNvSpPr>
            <a:spLocks noGrp="1"/>
          </p:cNvSpPr>
          <p:nvPr>
            <p:ph type="dt" sz="half" idx="10"/>
          </p:nvPr>
        </p:nvSpPr>
        <p:spPr/>
        <p:txBody>
          <a:bodyPr/>
          <a:lstStyle/>
          <a:p>
            <a:fld id="{48A87A34-81AB-432B-8DAE-1953F412C126}" type="datetimeFigureOut">
              <a:rPr lang="en-US" smtClean="0"/>
              <a:t>5/27/2026</a:t>
            </a:fld>
            <a:endParaRPr lang="en-US" dirty="0"/>
          </a:p>
        </p:txBody>
      </p:sp>
      <p:sp>
        <p:nvSpPr>
          <p:cNvPr id="5" name="Footer Placeholder 4">
            <a:extLst>
              <a:ext uri="{FF2B5EF4-FFF2-40B4-BE49-F238E27FC236}">
                <a16:creationId xmlns:a16="http://schemas.microsoft.com/office/drawing/2014/main" id="{181243B4-F3C7-5B8F-E808-0C5FBA6A89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6E53A0-C947-6C83-25BD-13A8C1AFF4D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7692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54A5-AEB7-4240-122F-27A01D4CE5C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af-ZA"/>
          </a:p>
        </p:txBody>
      </p:sp>
      <p:sp>
        <p:nvSpPr>
          <p:cNvPr id="3" name="Text Placeholder 2">
            <a:extLst>
              <a:ext uri="{FF2B5EF4-FFF2-40B4-BE49-F238E27FC236}">
                <a16:creationId xmlns:a16="http://schemas.microsoft.com/office/drawing/2014/main" id="{75AD2E69-E35F-D832-58DC-12A4B4CB8507}"/>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4CB151-062B-5F95-F044-5763362A3208}"/>
              </a:ext>
            </a:extLst>
          </p:cNvPr>
          <p:cNvSpPr>
            <a:spLocks noGrp="1"/>
          </p:cNvSpPr>
          <p:nvPr>
            <p:ph type="dt" sz="half" idx="10"/>
          </p:nvPr>
        </p:nvSpPr>
        <p:spPr/>
        <p:txBody>
          <a:bodyPr/>
          <a:lstStyle/>
          <a:p>
            <a:fld id="{48A87A34-81AB-432B-8DAE-1953F412C126}" type="datetimeFigureOut">
              <a:rPr lang="en-US" smtClean="0"/>
              <a:t>5/27/2026</a:t>
            </a:fld>
            <a:endParaRPr lang="en-US" dirty="0"/>
          </a:p>
        </p:txBody>
      </p:sp>
      <p:sp>
        <p:nvSpPr>
          <p:cNvPr id="5" name="Footer Placeholder 4">
            <a:extLst>
              <a:ext uri="{FF2B5EF4-FFF2-40B4-BE49-F238E27FC236}">
                <a16:creationId xmlns:a16="http://schemas.microsoft.com/office/drawing/2014/main" id="{3FF57FD1-510C-E3D2-09BA-31291F2447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9A7656-84CB-CC5C-4B01-3CAEEF2DE43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499027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02B8-0BE5-D771-901B-53C02C3BA6E9}"/>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863A9502-9225-BBC3-57A7-0D51FA84C8E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a:extLst>
              <a:ext uri="{FF2B5EF4-FFF2-40B4-BE49-F238E27FC236}">
                <a16:creationId xmlns:a16="http://schemas.microsoft.com/office/drawing/2014/main" id="{4C0F9505-6151-6033-3911-2CC14B48354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a:extLst>
              <a:ext uri="{FF2B5EF4-FFF2-40B4-BE49-F238E27FC236}">
                <a16:creationId xmlns:a16="http://schemas.microsoft.com/office/drawing/2014/main" id="{C5BD589B-69E4-99B8-D631-A7C222B6F2E5}"/>
              </a:ext>
            </a:extLst>
          </p:cNvPr>
          <p:cNvSpPr>
            <a:spLocks noGrp="1"/>
          </p:cNvSpPr>
          <p:nvPr>
            <p:ph type="dt" sz="half" idx="10"/>
          </p:nvPr>
        </p:nvSpPr>
        <p:spPr/>
        <p:txBody>
          <a:bodyPr/>
          <a:lstStyle/>
          <a:p>
            <a:fld id="{48A87A34-81AB-432B-8DAE-1953F412C126}" type="datetimeFigureOut">
              <a:rPr lang="en-US" smtClean="0"/>
              <a:t>5/27/2026</a:t>
            </a:fld>
            <a:endParaRPr lang="en-US" dirty="0"/>
          </a:p>
        </p:txBody>
      </p:sp>
      <p:sp>
        <p:nvSpPr>
          <p:cNvPr id="6" name="Footer Placeholder 5">
            <a:extLst>
              <a:ext uri="{FF2B5EF4-FFF2-40B4-BE49-F238E27FC236}">
                <a16:creationId xmlns:a16="http://schemas.microsoft.com/office/drawing/2014/main" id="{0057874E-6E86-B1C4-9C7D-2B70755042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C2F169-B274-81C4-AD2F-F6BE30C9E83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01759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C243-320F-A70B-B42C-A808ECCF0408}"/>
              </a:ext>
            </a:extLst>
          </p:cNvPr>
          <p:cNvSpPr>
            <a:spLocks noGrp="1"/>
          </p:cNvSpPr>
          <p:nvPr>
            <p:ph type="title"/>
          </p:nvPr>
        </p:nvSpPr>
        <p:spPr>
          <a:xfrm>
            <a:off x="629841" y="273844"/>
            <a:ext cx="7886700" cy="994172"/>
          </a:xfrm>
        </p:spPr>
        <p:txBody>
          <a:bodyPr/>
          <a:lstStyle/>
          <a:p>
            <a:r>
              <a:rPr lang="en-US"/>
              <a:t>Click to edit Master title style</a:t>
            </a:r>
            <a:endParaRPr lang="af-ZA"/>
          </a:p>
        </p:txBody>
      </p:sp>
      <p:sp>
        <p:nvSpPr>
          <p:cNvPr id="3" name="Text Placeholder 2">
            <a:extLst>
              <a:ext uri="{FF2B5EF4-FFF2-40B4-BE49-F238E27FC236}">
                <a16:creationId xmlns:a16="http://schemas.microsoft.com/office/drawing/2014/main" id="{3904D93F-5E83-84B9-4F69-0A34BD299FD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EC35715-AB7E-52D6-5346-28C351972FD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a:extLst>
              <a:ext uri="{FF2B5EF4-FFF2-40B4-BE49-F238E27FC236}">
                <a16:creationId xmlns:a16="http://schemas.microsoft.com/office/drawing/2014/main" id="{65D83E1C-EA8A-1BA8-525D-84E0CA9B244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28DFD7B-6731-C827-F5CB-72BBA165990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a:extLst>
              <a:ext uri="{FF2B5EF4-FFF2-40B4-BE49-F238E27FC236}">
                <a16:creationId xmlns:a16="http://schemas.microsoft.com/office/drawing/2014/main" id="{48E4351F-8402-340B-BF8B-98D6557A91E6}"/>
              </a:ext>
            </a:extLst>
          </p:cNvPr>
          <p:cNvSpPr>
            <a:spLocks noGrp="1"/>
          </p:cNvSpPr>
          <p:nvPr>
            <p:ph type="dt" sz="half" idx="10"/>
          </p:nvPr>
        </p:nvSpPr>
        <p:spPr/>
        <p:txBody>
          <a:bodyPr/>
          <a:lstStyle/>
          <a:p>
            <a:fld id="{48A87A34-81AB-432B-8DAE-1953F412C126}" type="datetimeFigureOut">
              <a:rPr lang="en-US" smtClean="0"/>
              <a:t>5/27/2026</a:t>
            </a:fld>
            <a:endParaRPr lang="en-US" dirty="0"/>
          </a:p>
        </p:txBody>
      </p:sp>
      <p:sp>
        <p:nvSpPr>
          <p:cNvPr id="8" name="Footer Placeholder 7">
            <a:extLst>
              <a:ext uri="{FF2B5EF4-FFF2-40B4-BE49-F238E27FC236}">
                <a16:creationId xmlns:a16="http://schemas.microsoft.com/office/drawing/2014/main" id="{B135E941-6DC1-3394-96F6-035F0F52EF3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BC5294-5743-951A-3EB6-4804051AAB3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43060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FFC5-1F41-EA06-0711-4A3BBBA88845}"/>
              </a:ext>
            </a:extLst>
          </p:cNvPr>
          <p:cNvSpPr>
            <a:spLocks noGrp="1"/>
          </p:cNvSpPr>
          <p:nvPr>
            <p:ph type="title"/>
          </p:nvPr>
        </p:nvSpPr>
        <p:spPr/>
        <p:txBody>
          <a:bodyPr/>
          <a:lstStyle/>
          <a:p>
            <a:r>
              <a:rPr lang="en-US"/>
              <a:t>Click to edit Master title style</a:t>
            </a:r>
            <a:endParaRPr lang="af-ZA"/>
          </a:p>
        </p:txBody>
      </p:sp>
      <p:sp>
        <p:nvSpPr>
          <p:cNvPr id="3" name="Date Placeholder 2">
            <a:extLst>
              <a:ext uri="{FF2B5EF4-FFF2-40B4-BE49-F238E27FC236}">
                <a16:creationId xmlns:a16="http://schemas.microsoft.com/office/drawing/2014/main" id="{E1F6DA8D-907C-2013-BD3B-C581C2014F6C}"/>
              </a:ext>
            </a:extLst>
          </p:cNvPr>
          <p:cNvSpPr>
            <a:spLocks noGrp="1"/>
          </p:cNvSpPr>
          <p:nvPr>
            <p:ph type="dt" sz="half" idx="10"/>
          </p:nvPr>
        </p:nvSpPr>
        <p:spPr/>
        <p:txBody>
          <a:bodyPr/>
          <a:lstStyle/>
          <a:p>
            <a:fld id="{48A87A34-81AB-432B-8DAE-1953F412C126}" type="datetimeFigureOut">
              <a:rPr lang="en-US" smtClean="0"/>
              <a:t>5/27/2026</a:t>
            </a:fld>
            <a:endParaRPr lang="en-US" dirty="0"/>
          </a:p>
        </p:txBody>
      </p:sp>
      <p:sp>
        <p:nvSpPr>
          <p:cNvPr id="4" name="Footer Placeholder 3">
            <a:extLst>
              <a:ext uri="{FF2B5EF4-FFF2-40B4-BE49-F238E27FC236}">
                <a16:creationId xmlns:a16="http://schemas.microsoft.com/office/drawing/2014/main" id="{E4B6FC62-39E0-F31C-CC98-804FAC3DD94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26706E-CAA5-DBCB-C842-EF4C64AB173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82168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3C37D-19E7-E5B4-2FE4-C02C10981FBD}"/>
              </a:ext>
            </a:extLst>
          </p:cNvPr>
          <p:cNvSpPr>
            <a:spLocks noGrp="1"/>
          </p:cNvSpPr>
          <p:nvPr>
            <p:ph type="dt" sz="half" idx="10"/>
          </p:nvPr>
        </p:nvSpPr>
        <p:spPr/>
        <p:txBody>
          <a:bodyPr/>
          <a:lstStyle/>
          <a:p>
            <a:fld id="{48A87A34-81AB-432B-8DAE-1953F412C126}" type="datetimeFigureOut">
              <a:rPr lang="en-US" smtClean="0"/>
              <a:t>5/27/2026</a:t>
            </a:fld>
            <a:endParaRPr lang="en-US" dirty="0"/>
          </a:p>
        </p:txBody>
      </p:sp>
      <p:sp>
        <p:nvSpPr>
          <p:cNvPr id="3" name="Footer Placeholder 2">
            <a:extLst>
              <a:ext uri="{FF2B5EF4-FFF2-40B4-BE49-F238E27FC236}">
                <a16:creationId xmlns:a16="http://schemas.microsoft.com/office/drawing/2014/main" id="{5048B132-1F06-1557-7412-42645627B5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CA44EEC-6135-CDC9-482F-27EEA8C4AD5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799690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390E-7EB5-FFD6-FEAD-BA6F81385E3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af-ZA"/>
          </a:p>
        </p:txBody>
      </p:sp>
      <p:sp>
        <p:nvSpPr>
          <p:cNvPr id="3" name="Content Placeholder 2">
            <a:extLst>
              <a:ext uri="{FF2B5EF4-FFF2-40B4-BE49-F238E27FC236}">
                <a16:creationId xmlns:a16="http://schemas.microsoft.com/office/drawing/2014/main" id="{7263DA12-C351-316E-BE5C-00D22643251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a:extLst>
              <a:ext uri="{FF2B5EF4-FFF2-40B4-BE49-F238E27FC236}">
                <a16:creationId xmlns:a16="http://schemas.microsoft.com/office/drawing/2014/main" id="{1D5BCB51-E67E-883B-1A49-ABAA314CA38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D8D2903-A7F0-698F-A671-5E4BE05D9E1A}"/>
              </a:ext>
            </a:extLst>
          </p:cNvPr>
          <p:cNvSpPr>
            <a:spLocks noGrp="1"/>
          </p:cNvSpPr>
          <p:nvPr>
            <p:ph type="dt" sz="half" idx="10"/>
          </p:nvPr>
        </p:nvSpPr>
        <p:spPr/>
        <p:txBody>
          <a:bodyPr/>
          <a:lstStyle/>
          <a:p>
            <a:fld id="{48A87A34-81AB-432B-8DAE-1953F412C126}" type="datetimeFigureOut">
              <a:rPr lang="en-US" smtClean="0"/>
              <a:t>5/27/2026</a:t>
            </a:fld>
            <a:endParaRPr lang="en-US" dirty="0"/>
          </a:p>
        </p:txBody>
      </p:sp>
      <p:sp>
        <p:nvSpPr>
          <p:cNvPr id="6" name="Footer Placeholder 5">
            <a:extLst>
              <a:ext uri="{FF2B5EF4-FFF2-40B4-BE49-F238E27FC236}">
                <a16:creationId xmlns:a16="http://schemas.microsoft.com/office/drawing/2014/main" id="{7A11203A-E08E-4A55-2E48-3FAEA5D087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880B8B-8431-BE46-53BE-CDEFE732FB3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092038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DC322-4181-3154-067D-081AE54028F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af-ZA"/>
          </a:p>
        </p:txBody>
      </p:sp>
      <p:sp>
        <p:nvSpPr>
          <p:cNvPr id="3" name="Picture Placeholder 2">
            <a:extLst>
              <a:ext uri="{FF2B5EF4-FFF2-40B4-BE49-F238E27FC236}">
                <a16:creationId xmlns:a16="http://schemas.microsoft.com/office/drawing/2014/main" id="{29D4028F-326B-3756-8774-F8EF725CD25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f-ZA"/>
          </a:p>
        </p:txBody>
      </p:sp>
      <p:sp>
        <p:nvSpPr>
          <p:cNvPr id="4" name="Text Placeholder 3">
            <a:extLst>
              <a:ext uri="{FF2B5EF4-FFF2-40B4-BE49-F238E27FC236}">
                <a16:creationId xmlns:a16="http://schemas.microsoft.com/office/drawing/2014/main" id="{9A84AAAA-95A0-84C8-50F9-05B173DCE6B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400AB4-7C9E-9852-B2B9-E29CB6449B2B}"/>
              </a:ext>
            </a:extLst>
          </p:cNvPr>
          <p:cNvSpPr>
            <a:spLocks noGrp="1"/>
          </p:cNvSpPr>
          <p:nvPr>
            <p:ph type="dt" sz="half" idx="10"/>
          </p:nvPr>
        </p:nvSpPr>
        <p:spPr/>
        <p:txBody>
          <a:bodyPr/>
          <a:lstStyle/>
          <a:p>
            <a:fld id="{48A87A34-81AB-432B-8DAE-1953F412C126}" type="datetimeFigureOut">
              <a:rPr lang="en-US" smtClean="0"/>
              <a:pPr/>
              <a:t>5/27/2026</a:t>
            </a:fld>
            <a:endParaRPr lang="en-US" dirty="0"/>
          </a:p>
        </p:txBody>
      </p:sp>
      <p:sp>
        <p:nvSpPr>
          <p:cNvPr id="6" name="Footer Placeholder 5">
            <a:extLst>
              <a:ext uri="{FF2B5EF4-FFF2-40B4-BE49-F238E27FC236}">
                <a16:creationId xmlns:a16="http://schemas.microsoft.com/office/drawing/2014/main" id="{83AB3E11-DC0C-731F-65C6-831718D6F8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324A7E-FE4C-F5CB-96D1-F0F636F93B4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30320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709C23-E953-CC88-EF84-2350B091B63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a:extLst>
              <a:ext uri="{FF2B5EF4-FFF2-40B4-BE49-F238E27FC236}">
                <a16:creationId xmlns:a16="http://schemas.microsoft.com/office/drawing/2014/main" id="{E6380C2B-89E4-F0AB-33CD-016296C276A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BA938972-6780-E5A3-46CD-88513B780FD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48A87A34-81AB-432B-8DAE-1953F412C126}" type="datetimeFigureOut">
              <a:rPr lang="en-US" smtClean="0"/>
              <a:pPr/>
              <a:t>5/27/2026</a:t>
            </a:fld>
            <a:endParaRPr lang="en-US" dirty="0"/>
          </a:p>
        </p:txBody>
      </p:sp>
      <p:sp>
        <p:nvSpPr>
          <p:cNvPr id="5" name="Footer Placeholder 4">
            <a:extLst>
              <a:ext uri="{FF2B5EF4-FFF2-40B4-BE49-F238E27FC236}">
                <a16:creationId xmlns:a16="http://schemas.microsoft.com/office/drawing/2014/main" id="{6A03A6D5-EDE1-E0D2-6A30-DEE69A92EFA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69CB9DF-8A93-B9F9-9C38-B9B9B7236D4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77222191"/>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f-Z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bit.ly/4e5hSW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35F080-D43B-BF27-A77B-EA5EBB2EDB8C}"/>
              </a:ext>
            </a:extLst>
          </p:cNvPr>
          <p:cNvPicPr>
            <a:picLocks noChangeAspect="1"/>
          </p:cNvPicPr>
          <p:nvPr/>
        </p:nvPicPr>
        <p:blipFill>
          <a:blip r:embed="rId3"/>
          <a:srcRect t="21190"/>
          <a:stretch>
            <a:fillRect/>
          </a:stretch>
        </p:blipFill>
        <p:spPr>
          <a:xfrm>
            <a:off x="1" y="-1"/>
            <a:ext cx="9143999" cy="5143501"/>
          </a:xfrm>
          <a:prstGeom prst="rect">
            <a:avLst/>
          </a:prstGeom>
        </p:spPr>
      </p:pic>
      <p:sp>
        <p:nvSpPr>
          <p:cNvPr id="2" name="Title 1">
            <a:extLst>
              <a:ext uri="{FF2B5EF4-FFF2-40B4-BE49-F238E27FC236}">
                <a16:creationId xmlns:a16="http://schemas.microsoft.com/office/drawing/2014/main" id="{7AD34192-CC75-F4D1-2970-70B6ED49D1B9}"/>
              </a:ext>
            </a:extLst>
          </p:cNvPr>
          <p:cNvSpPr>
            <a:spLocks noGrp="1"/>
          </p:cNvSpPr>
          <p:nvPr>
            <p:ph type="ctrTitle"/>
          </p:nvPr>
        </p:nvSpPr>
        <p:spPr>
          <a:xfrm>
            <a:off x="972273" y="361354"/>
            <a:ext cx="7028727" cy="830837"/>
          </a:xfrm>
        </p:spPr>
        <p:txBody>
          <a:bodyPr>
            <a:normAutofit/>
          </a:bodyPr>
          <a:lstStyle/>
          <a:p>
            <a:r>
              <a:rPr lang="en-ZA" sz="4800" b="1" dirty="0">
                <a:solidFill>
                  <a:srgbClr val="00B050"/>
                </a:solidFill>
              </a:rPr>
              <a:t>Grade 8</a:t>
            </a:r>
            <a:endParaRPr lang="af-ZA" sz="4800" b="1" dirty="0">
              <a:solidFill>
                <a:srgbClr val="00B050"/>
              </a:solidFill>
            </a:endParaRPr>
          </a:p>
        </p:txBody>
      </p:sp>
      <p:sp>
        <p:nvSpPr>
          <p:cNvPr id="3" name="Subtitle 2">
            <a:extLst>
              <a:ext uri="{FF2B5EF4-FFF2-40B4-BE49-F238E27FC236}">
                <a16:creationId xmlns:a16="http://schemas.microsoft.com/office/drawing/2014/main" id="{84D74416-C206-F26B-1BB5-67CAC98FFC10}"/>
              </a:ext>
            </a:extLst>
          </p:cNvPr>
          <p:cNvSpPr>
            <a:spLocks noGrp="1"/>
          </p:cNvSpPr>
          <p:nvPr>
            <p:ph type="subTitle" idx="1"/>
          </p:nvPr>
        </p:nvSpPr>
        <p:spPr>
          <a:xfrm>
            <a:off x="2176041" y="1329927"/>
            <a:ext cx="4514127" cy="1241822"/>
          </a:xfrm>
        </p:spPr>
        <p:txBody>
          <a:bodyPr/>
          <a:lstStyle/>
          <a:p>
            <a:r>
              <a:rPr lang="en-ZA" dirty="0"/>
              <a:t>Term 4 Constitutional Rights and Responsibilities  </a:t>
            </a:r>
          </a:p>
          <a:p>
            <a:r>
              <a:rPr lang="en-ZA" b="1" dirty="0"/>
              <a:t>Lesson 2: </a:t>
            </a:r>
            <a:r>
              <a:rPr lang="en-ZA" dirty="0"/>
              <a:t>Gender Equity Issues in Sport</a:t>
            </a:r>
            <a:endParaRPr lang="af-ZA" dirty="0"/>
          </a:p>
        </p:txBody>
      </p:sp>
      <p:pic>
        <p:nvPicPr>
          <p:cNvPr id="6" name="Picture 5">
            <a:extLst>
              <a:ext uri="{FF2B5EF4-FFF2-40B4-BE49-F238E27FC236}">
                <a16:creationId xmlns:a16="http://schemas.microsoft.com/office/drawing/2014/main" id="{27BAD15D-0FE4-6170-F5D8-F90995391B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54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AD75B4-4377-AC3E-E2E4-242C1EF1CC55}"/>
              </a:ext>
            </a:extLst>
          </p:cNvPr>
          <p:cNvPicPr>
            <a:picLocks noChangeAspect="1"/>
          </p:cNvPicPr>
          <p:nvPr/>
        </p:nvPicPr>
        <p:blipFill>
          <a:blip r:embed="rId3"/>
          <a:srcRect l="8897" r="13518"/>
          <a:stretch>
            <a:fillRect/>
          </a:stretch>
        </p:blipFill>
        <p:spPr>
          <a:xfrm>
            <a:off x="3826328" y="10"/>
            <a:ext cx="5320771" cy="5143489"/>
          </a:xfrm>
          <a:prstGeom prst="rect">
            <a:avLst/>
          </a:prstGeom>
        </p:spPr>
      </p:pic>
      <p:sp>
        <p:nvSpPr>
          <p:cNvPr id="21" name="Rectangle 20">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954066" cy="5143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Arc 21">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288989" y="525645"/>
            <a:ext cx="2240925" cy="2240925"/>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EFF527-9909-8DF1-E874-7D36A7B21DF5}"/>
              </a:ext>
            </a:extLst>
          </p:cNvPr>
          <p:cNvSpPr>
            <a:spLocks noGrp="1"/>
          </p:cNvSpPr>
          <p:nvPr>
            <p:ph type="title"/>
          </p:nvPr>
        </p:nvSpPr>
        <p:spPr>
          <a:xfrm>
            <a:off x="482600" y="596631"/>
            <a:ext cx="3069394" cy="2098953"/>
          </a:xfrm>
        </p:spPr>
        <p:txBody>
          <a:bodyPr vert="horz" lIns="91440" tIns="45720" rIns="91440" bIns="45720" rtlCol="0" anchor="b">
            <a:normAutofit/>
          </a:bodyPr>
          <a:lstStyle/>
          <a:p>
            <a:pPr algn="ctr" defTabSz="914400"/>
            <a:r>
              <a:rPr lang="en-US" sz="5100">
                <a:solidFill>
                  <a:srgbClr val="FFFFFF"/>
                </a:solidFill>
              </a:rPr>
              <a:t>Activity &amp; Homework</a:t>
            </a:r>
          </a:p>
        </p:txBody>
      </p:sp>
      <p:sp>
        <p:nvSpPr>
          <p:cNvPr id="23" name="Oval 22">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889" y="3469974"/>
            <a:ext cx="368971" cy="3689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5949" y="3758672"/>
            <a:ext cx="548668" cy="54866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3C58D21-F6F2-B976-C7DF-4763DC997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76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17144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70D2CC-7AFA-7870-D292-FCD6AEB7C1E8}"/>
              </a:ext>
            </a:extLst>
          </p:cNvPr>
          <p:cNvSpPr>
            <a:spLocks noGrp="1"/>
          </p:cNvSpPr>
          <p:nvPr>
            <p:ph type="title"/>
          </p:nvPr>
        </p:nvSpPr>
        <p:spPr>
          <a:xfrm>
            <a:off x="571352" y="262647"/>
            <a:ext cx="3485178" cy="1218390"/>
          </a:xfrm>
        </p:spPr>
        <p:txBody>
          <a:bodyPr anchor="ctr">
            <a:normAutofit/>
          </a:bodyPr>
          <a:lstStyle/>
          <a:p>
            <a:r>
              <a:rPr lang="en-ZA" sz="2600"/>
              <a:t>By the end of this lesson, you should be able to:</a:t>
            </a:r>
            <a:endParaRPr lang="af-ZA" sz="2600"/>
          </a:p>
        </p:txBody>
      </p:sp>
      <p:sp>
        <p:nvSpPr>
          <p:cNvPr id="3" name="Content Placeholder 2">
            <a:extLst>
              <a:ext uri="{FF2B5EF4-FFF2-40B4-BE49-F238E27FC236}">
                <a16:creationId xmlns:a16="http://schemas.microsoft.com/office/drawing/2014/main" id="{AE633360-4F19-1143-89D7-D641A89A4228}"/>
              </a:ext>
            </a:extLst>
          </p:cNvPr>
          <p:cNvSpPr>
            <a:spLocks noGrp="1"/>
          </p:cNvSpPr>
          <p:nvPr>
            <p:ph idx="1"/>
          </p:nvPr>
        </p:nvSpPr>
        <p:spPr>
          <a:xfrm>
            <a:off x="571351" y="2057400"/>
            <a:ext cx="3485179" cy="2709861"/>
          </a:xfrm>
        </p:spPr>
        <p:txBody>
          <a:bodyPr anchor="ctr">
            <a:normAutofit/>
          </a:bodyPr>
          <a:lstStyle/>
          <a:p>
            <a:pPr lvl="0"/>
            <a:r>
              <a:rPr lang="en-ZA" sz="1500"/>
              <a:t>Explain the difference between equality and equity in sport.</a:t>
            </a:r>
            <a:endParaRPr lang="af-ZA" sz="1500"/>
          </a:p>
          <a:p>
            <a:pPr lvl="0"/>
            <a:r>
              <a:rPr lang="en-ZA" sz="1500"/>
              <a:t>Describe why gender inequity still exists in sport today.</a:t>
            </a:r>
            <a:endParaRPr lang="af-ZA" sz="1500"/>
          </a:p>
          <a:p>
            <a:pPr lvl="0"/>
            <a:r>
              <a:rPr lang="en-ZA" sz="1500"/>
              <a:t>Identify common gender equity issues in sport.</a:t>
            </a:r>
            <a:endParaRPr lang="af-ZA" sz="1500"/>
          </a:p>
          <a:p>
            <a:pPr lvl="0"/>
            <a:r>
              <a:rPr lang="en-ZA" sz="1500"/>
              <a:t>Suggest practical ways to promote gender equity in school and professional sport.</a:t>
            </a:r>
            <a:endParaRPr lang="af-ZA" sz="1500"/>
          </a:p>
          <a:p>
            <a:pPr marL="0" indent="0">
              <a:buNone/>
            </a:pPr>
            <a:endParaRPr lang="af-ZA" sz="1500"/>
          </a:p>
        </p:txBody>
      </p:sp>
      <p:pic>
        <p:nvPicPr>
          <p:cNvPr id="5" name="Picture 4">
            <a:extLst>
              <a:ext uri="{FF2B5EF4-FFF2-40B4-BE49-F238E27FC236}">
                <a16:creationId xmlns:a16="http://schemas.microsoft.com/office/drawing/2014/main" id="{C90F481A-8F1E-3E79-15B0-C08E5FD8DF6F}"/>
              </a:ext>
            </a:extLst>
          </p:cNvPr>
          <p:cNvPicPr>
            <a:picLocks noChangeAspect="1"/>
          </p:cNvPicPr>
          <p:nvPr/>
        </p:nvPicPr>
        <p:blipFill>
          <a:blip r:embed="rId3"/>
          <a:srcRect l="40127" r="9817"/>
          <a:stretch>
            <a:fillRect/>
          </a:stretch>
        </p:blipFill>
        <p:spPr>
          <a:xfrm>
            <a:off x="4572000" y="10"/>
            <a:ext cx="4577118" cy="5143490"/>
          </a:xfrm>
          <a:prstGeom prst="rect">
            <a:avLst/>
          </a:prstGeom>
        </p:spPr>
      </p:pic>
      <p:pic>
        <p:nvPicPr>
          <p:cNvPr id="4" name="Picture 3">
            <a:extLst>
              <a:ext uri="{FF2B5EF4-FFF2-40B4-BE49-F238E27FC236}">
                <a16:creationId xmlns:a16="http://schemas.microsoft.com/office/drawing/2014/main" id="{E5C21EC5-14A7-5125-5684-AFE48338B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29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627523"/>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1627995"/>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757985" y="-3757532"/>
            <a:ext cx="1628032"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7DB990-8C45-6A6A-3E21-7AA41DC8A814}"/>
              </a:ext>
            </a:extLst>
          </p:cNvPr>
          <p:cNvSpPr>
            <a:spLocks noGrp="1"/>
          </p:cNvSpPr>
          <p:nvPr>
            <p:ph type="title"/>
          </p:nvPr>
        </p:nvSpPr>
        <p:spPr>
          <a:xfrm>
            <a:off x="1037673" y="261648"/>
            <a:ext cx="7288583" cy="1182335"/>
          </a:xfrm>
        </p:spPr>
        <p:txBody>
          <a:bodyPr anchor="ctr">
            <a:normAutofit/>
          </a:bodyPr>
          <a:lstStyle/>
          <a:p>
            <a:r>
              <a:rPr lang="af-ZA" sz="3000">
                <a:solidFill>
                  <a:srgbClr val="FFFFFF"/>
                </a:solidFill>
              </a:rPr>
              <a:t>Equality vs Equity</a:t>
            </a:r>
          </a:p>
        </p:txBody>
      </p:sp>
      <p:graphicFrame>
        <p:nvGraphicFramePr>
          <p:cNvPr id="5" name="Content Placeholder 2">
            <a:extLst>
              <a:ext uri="{FF2B5EF4-FFF2-40B4-BE49-F238E27FC236}">
                <a16:creationId xmlns:a16="http://schemas.microsoft.com/office/drawing/2014/main" id="{02866500-3BCC-2A9A-46F7-4EA395CCA393}"/>
              </a:ext>
            </a:extLst>
          </p:cNvPr>
          <p:cNvGraphicFramePr>
            <a:graphicFrameLocks noGrp="1"/>
          </p:cNvGraphicFramePr>
          <p:nvPr>
            <p:ph idx="1"/>
            <p:extLst>
              <p:ext uri="{D42A27DB-BD31-4B8C-83A1-F6EECF244321}">
                <p14:modId xmlns:p14="http://schemas.microsoft.com/office/powerpoint/2010/main" val="2230473883"/>
              </p:ext>
            </p:extLst>
          </p:nvPr>
        </p:nvGraphicFramePr>
        <p:xfrm>
          <a:off x="650393" y="1961984"/>
          <a:ext cx="7843214" cy="2416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11BBE76-137A-0CFC-95E1-D428D74163A6}"/>
              </a:ext>
            </a:extLst>
          </p:cNvPr>
          <p:cNvSpPr txBox="1"/>
          <p:nvPr/>
        </p:nvSpPr>
        <p:spPr>
          <a:xfrm>
            <a:off x="985520" y="4527793"/>
            <a:ext cx="7172960" cy="369332"/>
          </a:xfrm>
          <a:prstGeom prst="rect">
            <a:avLst/>
          </a:prstGeom>
          <a:solidFill>
            <a:schemeClr val="accent3">
              <a:lumMod val="60000"/>
              <a:lumOff val="40000"/>
            </a:schemeClr>
          </a:solidFill>
        </p:spPr>
        <p:txBody>
          <a:bodyPr wrap="square">
            <a:spAutoFit/>
          </a:bodyPr>
          <a:lstStyle/>
          <a:p>
            <a:pPr algn="ctr"/>
            <a:r>
              <a:rPr lang="af-ZA" dirty="0" err="1"/>
              <a:t>Equity</a:t>
            </a:r>
            <a:r>
              <a:rPr lang="af-ZA" dirty="0"/>
              <a:t> </a:t>
            </a:r>
            <a:r>
              <a:rPr lang="af-ZA" dirty="0" err="1"/>
              <a:t>recognises</a:t>
            </a:r>
            <a:r>
              <a:rPr lang="af-ZA" dirty="0"/>
              <a:t> </a:t>
            </a:r>
            <a:r>
              <a:rPr lang="af-ZA" dirty="0" err="1"/>
              <a:t>past</a:t>
            </a:r>
            <a:r>
              <a:rPr lang="af-ZA" dirty="0"/>
              <a:t> </a:t>
            </a:r>
            <a:r>
              <a:rPr lang="af-ZA" dirty="0" err="1"/>
              <a:t>disadvantages</a:t>
            </a:r>
            <a:r>
              <a:rPr lang="af-ZA" dirty="0"/>
              <a:t> </a:t>
            </a:r>
            <a:r>
              <a:rPr lang="af-ZA" dirty="0" err="1"/>
              <a:t>and</a:t>
            </a:r>
            <a:r>
              <a:rPr lang="af-ZA" dirty="0"/>
              <a:t> </a:t>
            </a:r>
            <a:r>
              <a:rPr lang="af-ZA" dirty="0" err="1"/>
              <a:t>aims</a:t>
            </a:r>
            <a:r>
              <a:rPr lang="af-ZA" dirty="0"/>
              <a:t> </a:t>
            </a:r>
            <a:r>
              <a:rPr lang="af-ZA" dirty="0" err="1"/>
              <a:t>to</a:t>
            </a:r>
            <a:r>
              <a:rPr lang="af-ZA" dirty="0"/>
              <a:t> </a:t>
            </a:r>
            <a:r>
              <a:rPr lang="af-ZA" dirty="0" err="1"/>
              <a:t>correct</a:t>
            </a:r>
            <a:r>
              <a:rPr lang="af-ZA" dirty="0"/>
              <a:t> </a:t>
            </a:r>
            <a:r>
              <a:rPr lang="af-ZA" dirty="0" err="1"/>
              <a:t>them</a:t>
            </a:r>
            <a:r>
              <a:rPr lang="af-ZA" dirty="0"/>
              <a:t>.</a:t>
            </a:r>
          </a:p>
        </p:txBody>
      </p:sp>
      <p:pic>
        <p:nvPicPr>
          <p:cNvPr id="7" name="Picture 6">
            <a:extLst>
              <a:ext uri="{FF2B5EF4-FFF2-40B4-BE49-F238E27FC236}">
                <a16:creationId xmlns:a16="http://schemas.microsoft.com/office/drawing/2014/main" id="{FDB5A703-2A32-1928-A4D9-4033280342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66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A9431-BEDE-72A4-016B-2589C733644B}"/>
              </a:ext>
            </a:extLst>
          </p:cNvPr>
          <p:cNvSpPr>
            <a:spLocks noGrp="1"/>
          </p:cNvSpPr>
          <p:nvPr>
            <p:ph type="title"/>
          </p:nvPr>
        </p:nvSpPr>
        <p:spPr>
          <a:xfrm>
            <a:off x="439858" y="1262817"/>
            <a:ext cx="2336449" cy="1797269"/>
          </a:xfrm>
        </p:spPr>
        <p:txBody>
          <a:bodyPr anchor="b">
            <a:normAutofit/>
          </a:bodyPr>
          <a:lstStyle/>
          <a:p>
            <a:pPr algn="r"/>
            <a:r>
              <a:rPr lang="af-ZA" sz="3000">
                <a:solidFill>
                  <a:srgbClr val="FFFFFF"/>
                </a:solidFill>
              </a:rPr>
              <a:t>Equality in sport</a:t>
            </a:r>
          </a:p>
        </p:txBody>
      </p:sp>
      <p:graphicFrame>
        <p:nvGraphicFramePr>
          <p:cNvPr id="5" name="Content Placeholder 2">
            <a:extLst>
              <a:ext uri="{FF2B5EF4-FFF2-40B4-BE49-F238E27FC236}">
                <a16:creationId xmlns:a16="http://schemas.microsoft.com/office/drawing/2014/main" id="{6D6EAB5A-B5EA-B495-DF06-20C9DD7BF2AE}"/>
              </a:ext>
            </a:extLst>
          </p:cNvPr>
          <p:cNvGraphicFramePr>
            <a:graphicFrameLocks noGrp="1"/>
          </p:cNvGraphicFramePr>
          <p:nvPr>
            <p:ph idx="1"/>
            <p:extLst>
              <p:ext uri="{D42A27DB-BD31-4B8C-83A1-F6EECF244321}">
                <p14:modId xmlns:p14="http://schemas.microsoft.com/office/powerpoint/2010/main" val="1311378288"/>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287C32E-0A1B-7FBA-C3C9-5A48E3E3E1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79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AC5956-9C65-5C27-48AF-C0AE264974CC}"/>
              </a:ext>
            </a:extLst>
          </p:cNvPr>
          <p:cNvPicPr>
            <a:picLocks noChangeAspect="1"/>
          </p:cNvPicPr>
          <p:nvPr/>
        </p:nvPicPr>
        <p:blipFill>
          <a:blip r:embed="rId3">
            <a:duotone>
              <a:schemeClr val="bg2">
                <a:shade val="45000"/>
                <a:satMod val="135000"/>
              </a:schemeClr>
              <a:prstClr val="white"/>
            </a:duotone>
          </a:blip>
          <a:srcRect t="15730"/>
          <a:stretch>
            <a:fillRect/>
          </a:stretch>
        </p:blipFill>
        <p:spPr>
          <a:xfrm>
            <a:off x="20" y="10"/>
            <a:ext cx="9143980" cy="51434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5D0E3-AA56-EFBD-17CE-494AD5D21448}"/>
              </a:ext>
            </a:extLst>
          </p:cNvPr>
          <p:cNvSpPr>
            <a:spLocks noGrp="1"/>
          </p:cNvSpPr>
          <p:nvPr>
            <p:ph type="title"/>
          </p:nvPr>
        </p:nvSpPr>
        <p:spPr>
          <a:xfrm>
            <a:off x="628650" y="273843"/>
            <a:ext cx="7886700" cy="994173"/>
          </a:xfrm>
        </p:spPr>
        <p:txBody>
          <a:bodyPr>
            <a:normAutofit/>
          </a:bodyPr>
          <a:lstStyle/>
          <a:p>
            <a:r>
              <a:rPr lang="af-ZA" dirty="0" err="1"/>
              <a:t>Equity</a:t>
            </a:r>
            <a:r>
              <a:rPr lang="af-ZA" dirty="0"/>
              <a:t> in sport</a:t>
            </a:r>
          </a:p>
        </p:txBody>
      </p:sp>
      <p:graphicFrame>
        <p:nvGraphicFramePr>
          <p:cNvPr id="5" name="Content Placeholder 2">
            <a:extLst>
              <a:ext uri="{FF2B5EF4-FFF2-40B4-BE49-F238E27FC236}">
                <a16:creationId xmlns:a16="http://schemas.microsoft.com/office/drawing/2014/main" id="{23C6024D-126A-40EA-DDF5-C755DFC2EB9A}"/>
              </a:ext>
            </a:extLst>
          </p:cNvPr>
          <p:cNvGraphicFramePr>
            <a:graphicFrameLocks noGrp="1"/>
          </p:cNvGraphicFramePr>
          <p:nvPr>
            <p:ph idx="1"/>
            <p:extLst>
              <p:ext uri="{D42A27DB-BD31-4B8C-83A1-F6EECF244321}">
                <p14:modId xmlns:p14="http://schemas.microsoft.com/office/powerpoint/2010/main" val="1124026434"/>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7FA5EDAB-BD8B-E89A-E3A3-F6490D586A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77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C59E7-A428-F9E9-2133-6E225ECCA62F}"/>
              </a:ext>
            </a:extLst>
          </p:cNvPr>
          <p:cNvSpPr>
            <a:spLocks noGrp="1"/>
          </p:cNvSpPr>
          <p:nvPr>
            <p:ph type="title"/>
          </p:nvPr>
        </p:nvSpPr>
        <p:spPr>
          <a:xfrm>
            <a:off x="439858" y="1262817"/>
            <a:ext cx="2336449" cy="1797269"/>
          </a:xfrm>
        </p:spPr>
        <p:txBody>
          <a:bodyPr anchor="b">
            <a:normAutofit/>
          </a:bodyPr>
          <a:lstStyle/>
          <a:p>
            <a:pPr algn="r"/>
            <a:r>
              <a:rPr lang="af-ZA" sz="3000">
                <a:solidFill>
                  <a:srgbClr val="FFFFFF"/>
                </a:solidFill>
              </a:rPr>
              <a:t>Why does gender inequity exist?</a:t>
            </a:r>
          </a:p>
        </p:txBody>
      </p:sp>
      <p:graphicFrame>
        <p:nvGraphicFramePr>
          <p:cNvPr id="23" name="Content Placeholder 2">
            <a:extLst>
              <a:ext uri="{FF2B5EF4-FFF2-40B4-BE49-F238E27FC236}">
                <a16:creationId xmlns:a16="http://schemas.microsoft.com/office/drawing/2014/main" id="{9F03A3E7-1B02-03F2-A986-777DD2BE7CC4}"/>
              </a:ext>
            </a:extLst>
          </p:cNvPr>
          <p:cNvGraphicFramePr>
            <a:graphicFrameLocks noGrp="1"/>
          </p:cNvGraphicFramePr>
          <p:nvPr>
            <p:ph idx="1"/>
            <p:extLst>
              <p:ext uri="{D42A27DB-BD31-4B8C-83A1-F6EECF244321}">
                <p14:modId xmlns:p14="http://schemas.microsoft.com/office/powerpoint/2010/main" val="514415644"/>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oogle Shape;913;p46">
            <a:extLst>
              <a:ext uri="{FF2B5EF4-FFF2-40B4-BE49-F238E27FC236}">
                <a16:creationId xmlns:a16="http://schemas.microsoft.com/office/drawing/2014/main" id="{3DBC54B2-A427-F0E9-162C-DC11D31A4318}"/>
              </a:ext>
            </a:extLst>
          </p:cNvPr>
          <p:cNvGrpSpPr/>
          <p:nvPr/>
        </p:nvGrpSpPr>
        <p:grpSpPr>
          <a:xfrm>
            <a:off x="290435" y="3060086"/>
            <a:ext cx="2403718" cy="1912466"/>
            <a:chOff x="520100" y="875450"/>
            <a:chExt cx="3494628" cy="2780422"/>
          </a:xfrm>
        </p:grpSpPr>
        <p:sp>
          <p:nvSpPr>
            <p:cNvPr id="6" name="Google Shape;914;p46">
              <a:extLst>
                <a:ext uri="{FF2B5EF4-FFF2-40B4-BE49-F238E27FC236}">
                  <a16:creationId xmlns:a16="http://schemas.microsoft.com/office/drawing/2014/main" id="{3FD4F315-1C4C-2AB2-B771-405A37C47D03}"/>
                </a:ext>
              </a:extLst>
            </p:cNvPr>
            <p:cNvSpPr/>
            <p:nvPr/>
          </p:nvSpPr>
          <p:spPr>
            <a:xfrm>
              <a:off x="998925" y="3480280"/>
              <a:ext cx="2473551" cy="175592"/>
            </a:xfrm>
            <a:custGeom>
              <a:avLst/>
              <a:gdLst/>
              <a:ahLst/>
              <a:cxnLst/>
              <a:rect l="l" t="t" r="r" b="b"/>
              <a:pathLst>
                <a:path w="72618" h="5155" extrusionOk="0">
                  <a:moveTo>
                    <a:pt x="36300" y="1"/>
                  </a:moveTo>
                  <a:cubicBezTo>
                    <a:pt x="16258" y="1"/>
                    <a:pt x="0" y="1168"/>
                    <a:pt x="0" y="2586"/>
                  </a:cubicBezTo>
                  <a:cubicBezTo>
                    <a:pt x="0" y="4003"/>
                    <a:pt x="16258" y="5154"/>
                    <a:pt x="36300" y="5154"/>
                  </a:cubicBezTo>
                  <a:cubicBezTo>
                    <a:pt x="56361" y="5154"/>
                    <a:pt x="72618" y="4003"/>
                    <a:pt x="72618" y="2586"/>
                  </a:cubicBezTo>
                  <a:cubicBezTo>
                    <a:pt x="72618" y="1168"/>
                    <a:pt x="56361" y="1"/>
                    <a:pt x="36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15;p46">
              <a:extLst>
                <a:ext uri="{FF2B5EF4-FFF2-40B4-BE49-F238E27FC236}">
                  <a16:creationId xmlns:a16="http://schemas.microsoft.com/office/drawing/2014/main" id="{75865FE3-A886-2C3E-7CAD-610FCCC22F49}"/>
                </a:ext>
              </a:extLst>
            </p:cNvPr>
            <p:cNvSpPr/>
            <p:nvPr/>
          </p:nvSpPr>
          <p:spPr>
            <a:xfrm>
              <a:off x="631700" y="1199362"/>
              <a:ext cx="3383028" cy="2266265"/>
            </a:xfrm>
            <a:custGeom>
              <a:avLst/>
              <a:gdLst/>
              <a:ahLst/>
              <a:cxnLst/>
              <a:rect l="l" t="t" r="r" b="b"/>
              <a:pathLst>
                <a:path w="77811" h="52125" extrusionOk="0">
                  <a:moveTo>
                    <a:pt x="36422" y="1"/>
                  </a:moveTo>
                  <a:cubicBezTo>
                    <a:pt x="32407" y="1"/>
                    <a:pt x="28325" y="862"/>
                    <a:pt x="25979" y="3787"/>
                  </a:cubicBezTo>
                  <a:cubicBezTo>
                    <a:pt x="20226" y="10973"/>
                    <a:pt x="25995" y="19443"/>
                    <a:pt x="13089" y="26447"/>
                  </a:cubicBezTo>
                  <a:cubicBezTo>
                    <a:pt x="183" y="33467"/>
                    <a:pt x="0" y="51476"/>
                    <a:pt x="14223" y="52110"/>
                  </a:cubicBezTo>
                  <a:cubicBezTo>
                    <a:pt x="14450" y="52119"/>
                    <a:pt x="14676" y="52124"/>
                    <a:pt x="14900" y="52124"/>
                  </a:cubicBezTo>
                  <a:cubicBezTo>
                    <a:pt x="21153" y="52124"/>
                    <a:pt x="26393" y="48390"/>
                    <a:pt x="31415" y="44673"/>
                  </a:cubicBezTo>
                  <a:cubicBezTo>
                    <a:pt x="36439" y="40949"/>
                    <a:pt x="41250" y="37235"/>
                    <a:pt x="46660" y="37235"/>
                  </a:cubicBezTo>
                  <a:cubicBezTo>
                    <a:pt x="47839" y="37235"/>
                    <a:pt x="49047" y="37412"/>
                    <a:pt x="50291" y="37803"/>
                  </a:cubicBezTo>
                  <a:cubicBezTo>
                    <a:pt x="55790" y="39536"/>
                    <a:pt x="61627" y="40762"/>
                    <a:pt x="66500" y="40762"/>
                  </a:cubicBezTo>
                  <a:cubicBezTo>
                    <a:pt x="73019" y="40762"/>
                    <a:pt x="77811" y="38567"/>
                    <a:pt x="77753" y="32450"/>
                  </a:cubicBezTo>
                  <a:cubicBezTo>
                    <a:pt x="77687" y="24646"/>
                    <a:pt x="61812" y="11890"/>
                    <a:pt x="53292" y="5603"/>
                  </a:cubicBezTo>
                  <a:cubicBezTo>
                    <a:pt x="48439" y="2019"/>
                    <a:pt x="42570" y="34"/>
                    <a:pt x="36534" y="1"/>
                  </a:cubicBezTo>
                  <a:cubicBezTo>
                    <a:pt x="36496" y="1"/>
                    <a:pt x="36459" y="1"/>
                    <a:pt x="36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16;p46">
              <a:extLst>
                <a:ext uri="{FF2B5EF4-FFF2-40B4-BE49-F238E27FC236}">
                  <a16:creationId xmlns:a16="http://schemas.microsoft.com/office/drawing/2014/main" id="{F2561B21-2AED-B965-07B9-0D2486663CD3}"/>
                </a:ext>
              </a:extLst>
            </p:cNvPr>
            <p:cNvSpPr/>
            <p:nvPr/>
          </p:nvSpPr>
          <p:spPr>
            <a:xfrm>
              <a:off x="2174646" y="875450"/>
              <a:ext cx="491931" cy="153860"/>
            </a:xfrm>
            <a:custGeom>
              <a:avLst/>
              <a:gdLst/>
              <a:ahLst/>
              <a:cxnLst/>
              <a:rect l="l" t="t" r="r" b="b"/>
              <a:pathLst>
                <a:path w="14442" h="4517" extrusionOk="0">
                  <a:moveTo>
                    <a:pt x="4189" y="1"/>
                  </a:moveTo>
                  <a:cubicBezTo>
                    <a:pt x="3989" y="1"/>
                    <a:pt x="3776" y="40"/>
                    <a:pt x="3552" y="130"/>
                  </a:cubicBezTo>
                  <a:cubicBezTo>
                    <a:pt x="1851" y="831"/>
                    <a:pt x="2485" y="3265"/>
                    <a:pt x="2485" y="3265"/>
                  </a:cubicBezTo>
                  <a:cubicBezTo>
                    <a:pt x="2485" y="3265"/>
                    <a:pt x="1753" y="2580"/>
                    <a:pt x="996" y="2580"/>
                  </a:cubicBezTo>
                  <a:cubicBezTo>
                    <a:pt x="970" y="2580"/>
                    <a:pt x="944" y="2581"/>
                    <a:pt x="917" y="2582"/>
                  </a:cubicBezTo>
                  <a:cubicBezTo>
                    <a:pt x="150" y="2616"/>
                    <a:pt x="1" y="4516"/>
                    <a:pt x="1" y="4516"/>
                  </a:cubicBezTo>
                  <a:lnTo>
                    <a:pt x="14441" y="4516"/>
                  </a:lnTo>
                  <a:cubicBezTo>
                    <a:pt x="14441" y="4516"/>
                    <a:pt x="13774" y="2431"/>
                    <a:pt x="11840" y="1564"/>
                  </a:cubicBezTo>
                  <a:cubicBezTo>
                    <a:pt x="11534" y="1425"/>
                    <a:pt x="11248" y="1370"/>
                    <a:pt x="10986" y="1370"/>
                  </a:cubicBezTo>
                  <a:cubicBezTo>
                    <a:pt x="9993" y="1370"/>
                    <a:pt x="9355" y="2165"/>
                    <a:pt x="9355" y="2165"/>
                  </a:cubicBezTo>
                  <a:cubicBezTo>
                    <a:pt x="9355" y="2165"/>
                    <a:pt x="9455" y="681"/>
                    <a:pt x="8105" y="415"/>
                  </a:cubicBezTo>
                  <a:cubicBezTo>
                    <a:pt x="7994" y="391"/>
                    <a:pt x="7889" y="380"/>
                    <a:pt x="7789" y="380"/>
                  </a:cubicBezTo>
                  <a:cubicBezTo>
                    <a:pt x="6691" y="380"/>
                    <a:pt x="6271" y="1698"/>
                    <a:pt x="6271" y="1698"/>
                  </a:cubicBezTo>
                  <a:cubicBezTo>
                    <a:pt x="6271" y="1698"/>
                    <a:pt x="5504" y="1"/>
                    <a:pt x="4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7;p46">
              <a:extLst>
                <a:ext uri="{FF2B5EF4-FFF2-40B4-BE49-F238E27FC236}">
                  <a16:creationId xmlns:a16="http://schemas.microsoft.com/office/drawing/2014/main" id="{2E932731-9EA1-3131-4D74-57F129AC2924}"/>
                </a:ext>
              </a:extLst>
            </p:cNvPr>
            <p:cNvSpPr/>
            <p:nvPr/>
          </p:nvSpPr>
          <p:spPr>
            <a:xfrm>
              <a:off x="520100" y="2042892"/>
              <a:ext cx="491897" cy="153792"/>
            </a:xfrm>
            <a:custGeom>
              <a:avLst/>
              <a:gdLst/>
              <a:ahLst/>
              <a:cxnLst/>
              <a:rect l="l" t="t" r="r" b="b"/>
              <a:pathLst>
                <a:path w="14441" h="4515" extrusionOk="0">
                  <a:moveTo>
                    <a:pt x="4189" y="0"/>
                  </a:moveTo>
                  <a:cubicBezTo>
                    <a:pt x="3989" y="0"/>
                    <a:pt x="3777" y="39"/>
                    <a:pt x="3552" y="130"/>
                  </a:cubicBezTo>
                  <a:cubicBezTo>
                    <a:pt x="1834" y="830"/>
                    <a:pt x="2485" y="3264"/>
                    <a:pt x="2485" y="3264"/>
                  </a:cubicBezTo>
                  <a:cubicBezTo>
                    <a:pt x="2485" y="3264"/>
                    <a:pt x="1751" y="2578"/>
                    <a:pt x="994" y="2578"/>
                  </a:cubicBezTo>
                  <a:cubicBezTo>
                    <a:pt x="969" y="2578"/>
                    <a:pt x="943" y="2578"/>
                    <a:pt x="918" y="2580"/>
                  </a:cubicBezTo>
                  <a:cubicBezTo>
                    <a:pt x="133" y="2631"/>
                    <a:pt x="0" y="4514"/>
                    <a:pt x="0" y="4514"/>
                  </a:cubicBezTo>
                  <a:lnTo>
                    <a:pt x="14440" y="4514"/>
                  </a:lnTo>
                  <a:cubicBezTo>
                    <a:pt x="14440" y="4514"/>
                    <a:pt x="13773" y="2447"/>
                    <a:pt x="11839" y="1564"/>
                  </a:cubicBezTo>
                  <a:cubicBezTo>
                    <a:pt x="11533" y="1425"/>
                    <a:pt x="11247" y="1370"/>
                    <a:pt x="10986" y="1370"/>
                  </a:cubicBezTo>
                  <a:cubicBezTo>
                    <a:pt x="9992" y="1370"/>
                    <a:pt x="9355" y="2164"/>
                    <a:pt x="9355" y="2164"/>
                  </a:cubicBezTo>
                  <a:cubicBezTo>
                    <a:pt x="9355" y="2164"/>
                    <a:pt x="9438" y="697"/>
                    <a:pt x="8104" y="412"/>
                  </a:cubicBezTo>
                  <a:cubicBezTo>
                    <a:pt x="7993" y="389"/>
                    <a:pt x="7889" y="378"/>
                    <a:pt x="7790" y="378"/>
                  </a:cubicBezTo>
                  <a:cubicBezTo>
                    <a:pt x="6691" y="378"/>
                    <a:pt x="6270" y="1697"/>
                    <a:pt x="6270" y="1697"/>
                  </a:cubicBezTo>
                  <a:cubicBezTo>
                    <a:pt x="6270" y="1697"/>
                    <a:pt x="5504" y="0"/>
                    <a:pt x="41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18;p46">
              <a:extLst>
                <a:ext uri="{FF2B5EF4-FFF2-40B4-BE49-F238E27FC236}">
                  <a16:creationId xmlns:a16="http://schemas.microsoft.com/office/drawing/2014/main" id="{C64D4D25-2C9E-2EBF-DCB2-6025D32C2233}"/>
                </a:ext>
              </a:extLst>
            </p:cNvPr>
            <p:cNvSpPr/>
            <p:nvPr/>
          </p:nvSpPr>
          <p:spPr>
            <a:xfrm>
              <a:off x="3478751" y="1581714"/>
              <a:ext cx="387393" cy="117992"/>
            </a:xfrm>
            <a:custGeom>
              <a:avLst/>
              <a:gdLst/>
              <a:ahLst/>
              <a:cxnLst/>
              <a:rect l="l" t="t" r="r" b="b"/>
              <a:pathLst>
                <a:path w="11373" h="3464" extrusionOk="0">
                  <a:moveTo>
                    <a:pt x="5636" y="1"/>
                  </a:moveTo>
                  <a:cubicBezTo>
                    <a:pt x="5534" y="1"/>
                    <a:pt x="5429" y="10"/>
                    <a:pt x="5319" y="29"/>
                  </a:cubicBezTo>
                  <a:cubicBezTo>
                    <a:pt x="3603" y="345"/>
                    <a:pt x="3919" y="2613"/>
                    <a:pt x="3919" y="2613"/>
                  </a:cubicBezTo>
                  <a:cubicBezTo>
                    <a:pt x="3919" y="2613"/>
                    <a:pt x="3355" y="1380"/>
                    <a:pt x="2309" y="1380"/>
                  </a:cubicBezTo>
                  <a:cubicBezTo>
                    <a:pt x="2175" y="1380"/>
                    <a:pt x="2034" y="1400"/>
                    <a:pt x="1884" y="1445"/>
                  </a:cubicBezTo>
                  <a:cubicBezTo>
                    <a:pt x="568" y="1863"/>
                    <a:pt x="1" y="3464"/>
                    <a:pt x="1" y="3464"/>
                  </a:cubicBezTo>
                  <a:lnTo>
                    <a:pt x="11373" y="3346"/>
                  </a:lnTo>
                  <a:cubicBezTo>
                    <a:pt x="11373" y="3346"/>
                    <a:pt x="10322" y="2363"/>
                    <a:pt x="9255" y="1679"/>
                  </a:cubicBezTo>
                  <a:cubicBezTo>
                    <a:pt x="8972" y="1490"/>
                    <a:pt x="8729" y="1422"/>
                    <a:pt x="8526" y="1422"/>
                  </a:cubicBezTo>
                  <a:cubicBezTo>
                    <a:pt x="7972" y="1422"/>
                    <a:pt x="7705" y="1930"/>
                    <a:pt x="7705" y="1930"/>
                  </a:cubicBezTo>
                  <a:cubicBezTo>
                    <a:pt x="7705" y="1930"/>
                    <a:pt x="7120" y="1"/>
                    <a:pt x="5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19;p46">
              <a:extLst>
                <a:ext uri="{FF2B5EF4-FFF2-40B4-BE49-F238E27FC236}">
                  <a16:creationId xmlns:a16="http://schemas.microsoft.com/office/drawing/2014/main" id="{EF9D4CB2-FDB5-F759-6824-B2A60ECDF8C2}"/>
                </a:ext>
              </a:extLst>
            </p:cNvPr>
            <p:cNvSpPr/>
            <p:nvPr/>
          </p:nvSpPr>
          <p:spPr>
            <a:xfrm>
              <a:off x="1299361" y="1104594"/>
              <a:ext cx="386848" cy="118027"/>
            </a:xfrm>
            <a:custGeom>
              <a:avLst/>
              <a:gdLst/>
              <a:ahLst/>
              <a:cxnLst/>
              <a:rect l="l" t="t" r="r" b="b"/>
              <a:pathLst>
                <a:path w="11357" h="3465" extrusionOk="0">
                  <a:moveTo>
                    <a:pt x="5620" y="1"/>
                  </a:moveTo>
                  <a:cubicBezTo>
                    <a:pt x="5518" y="1"/>
                    <a:pt x="5413" y="10"/>
                    <a:pt x="5303" y="29"/>
                  </a:cubicBezTo>
                  <a:cubicBezTo>
                    <a:pt x="3586" y="345"/>
                    <a:pt x="3902" y="2613"/>
                    <a:pt x="3902" y="2613"/>
                  </a:cubicBezTo>
                  <a:cubicBezTo>
                    <a:pt x="3902" y="2613"/>
                    <a:pt x="3339" y="1380"/>
                    <a:pt x="2292" y="1380"/>
                  </a:cubicBezTo>
                  <a:cubicBezTo>
                    <a:pt x="2159" y="1380"/>
                    <a:pt x="2017" y="1400"/>
                    <a:pt x="1868" y="1446"/>
                  </a:cubicBezTo>
                  <a:cubicBezTo>
                    <a:pt x="552" y="1863"/>
                    <a:pt x="1" y="3464"/>
                    <a:pt x="1" y="3464"/>
                  </a:cubicBezTo>
                  <a:lnTo>
                    <a:pt x="11357" y="3347"/>
                  </a:lnTo>
                  <a:cubicBezTo>
                    <a:pt x="11357" y="3347"/>
                    <a:pt x="10306" y="2364"/>
                    <a:pt x="9256" y="1679"/>
                  </a:cubicBezTo>
                  <a:cubicBezTo>
                    <a:pt x="8969" y="1491"/>
                    <a:pt x="8724" y="1422"/>
                    <a:pt x="8519" y="1422"/>
                  </a:cubicBezTo>
                  <a:cubicBezTo>
                    <a:pt x="7963" y="1422"/>
                    <a:pt x="7704" y="1930"/>
                    <a:pt x="7704" y="1930"/>
                  </a:cubicBezTo>
                  <a:cubicBezTo>
                    <a:pt x="7704" y="1930"/>
                    <a:pt x="7106" y="1"/>
                    <a:pt x="5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20;p46">
              <a:extLst>
                <a:ext uri="{FF2B5EF4-FFF2-40B4-BE49-F238E27FC236}">
                  <a16:creationId xmlns:a16="http://schemas.microsoft.com/office/drawing/2014/main" id="{9BBF3FEA-0BA2-BF63-1968-8B881231DC0D}"/>
                </a:ext>
              </a:extLst>
            </p:cNvPr>
            <p:cNvSpPr/>
            <p:nvPr/>
          </p:nvSpPr>
          <p:spPr>
            <a:xfrm>
              <a:off x="1413540" y="1599529"/>
              <a:ext cx="537370" cy="380751"/>
            </a:xfrm>
            <a:custGeom>
              <a:avLst/>
              <a:gdLst/>
              <a:ahLst/>
              <a:cxnLst/>
              <a:rect l="l" t="t" r="r" b="b"/>
              <a:pathLst>
                <a:path w="15776" h="11178" extrusionOk="0">
                  <a:moveTo>
                    <a:pt x="2288" y="0"/>
                  </a:moveTo>
                  <a:cubicBezTo>
                    <a:pt x="2060" y="0"/>
                    <a:pt x="1828" y="39"/>
                    <a:pt x="1602" y="122"/>
                  </a:cubicBezTo>
                  <a:cubicBezTo>
                    <a:pt x="550" y="489"/>
                    <a:pt x="1" y="1640"/>
                    <a:pt x="368" y="2690"/>
                  </a:cubicBezTo>
                  <a:lnTo>
                    <a:pt x="417" y="2790"/>
                  </a:lnTo>
                  <a:lnTo>
                    <a:pt x="450" y="2874"/>
                  </a:lnTo>
                  <a:lnTo>
                    <a:pt x="517" y="3041"/>
                  </a:lnTo>
                  <a:lnTo>
                    <a:pt x="651" y="3341"/>
                  </a:lnTo>
                  <a:cubicBezTo>
                    <a:pt x="735" y="3541"/>
                    <a:pt x="835" y="3741"/>
                    <a:pt x="935" y="3941"/>
                  </a:cubicBezTo>
                  <a:cubicBezTo>
                    <a:pt x="1117" y="4341"/>
                    <a:pt x="1318" y="4724"/>
                    <a:pt x="1535" y="5124"/>
                  </a:cubicBezTo>
                  <a:cubicBezTo>
                    <a:pt x="1951" y="5891"/>
                    <a:pt x="2402" y="6658"/>
                    <a:pt x="2936" y="7410"/>
                  </a:cubicBezTo>
                  <a:cubicBezTo>
                    <a:pt x="3185" y="7776"/>
                    <a:pt x="3469" y="8159"/>
                    <a:pt x="3769" y="8510"/>
                  </a:cubicBezTo>
                  <a:cubicBezTo>
                    <a:pt x="4086" y="8877"/>
                    <a:pt x="4403" y="9226"/>
                    <a:pt x="4786" y="9577"/>
                  </a:cubicBezTo>
                  <a:cubicBezTo>
                    <a:pt x="5153" y="9911"/>
                    <a:pt x="5570" y="10244"/>
                    <a:pt x="6070" y="10527"/>
                  </a:cubicBezTo>
                  <a:cubicBezTo>
                    <a:pt x="6320" y="10660"/>
                    <a:pt x="6571" y="10794"/>
                    <a:pt x="6871" y="10894"/>
                  </a:cubicBezTo>
                  <a:cubicBezTo>
                    <a:pt x="7154" y="11011"/>
                    <a:pt x="7454" y="11094"/>
                    <a:pt x="7787" y="11145"/>
                  </a:cubicBezTo>
                  <a:cubicBezTo>
                    <a:pt x="7987" y="11178"/>
                    <a:pt x="8187" y="11178"/>
                    <a:pt x="8388" y="11178"/>
                  </a:cubicBezTo>
                  <a:cubicBezTo>
                    <a:pt x="8572" y="11161"/>
                    <a:pt x="8754" y="11145"/>
                    <a:pt x="8905" y="11111"/>
                  </a:cubicBezTo>
                  <a:cubicBezTo>
                    <a:pt x="9239" y="11045"/>
                    <a:pt x="9521" y="10927"/>
                    <a:pt x="9755" y="10827"/>
                  </a:cubicBezTo>
                  <a:cubicBezTo>
                    <a:pt x="10006" y="10711"/>
                    <a:pt x="10222" y="10578"/>
                    <a:pt x="10422" y="10444"/>
                  </a:cubicBezTo>
                  <a:cubicBezTo>
                    <a:pt x="10622" y="10327"/>
                    <a:pt x="10806" y="10194"/>
                    <a:pt x="10973" y="10044"/>
                  </a:cubicBezTo>
                  <a:cubicBezTo>
                    <a:pt x="11322" y="9777"/>
                    <a:pt x="11622" y="9493"/>
                    <a:pt x="11907" y="9210"/>
                  </a:cubicBezTo>
                  <a:cubicBezTo>
                    <a:pt x="12189" y="8926"/>
                    <a:pt x="12456" y="8626"/>
                    <a:pt x="12707" y="8343"/>
                  </a:cubicBezTo>
                  <a:cubicBezTo>
                    <a:pt x="13223" y="7743"/>
                    <a:pt x="13674" y="7143"/>
                    <a:pt x="14124" y="6525"/>
                  </a:cubicBezTo>
                  <a:cubicBezTo>
                    <a:pt x="14341" y="6225"/>
                    <a:pt x="14557" y="5909"/>
                    <a:pt x="14757" y="5609"/>
                  </a:cubicBezTo>
                  <a:cubicBezTo>
                    <a:pt x="14857" y="5442"/>
                    <a:pt x="14957" y="5291"/>
                    <a:pt x="15075" y="5124"/>
                  </a:cubicBezTo>
                  <a:lnTo>
                    <a:pt x="15224" y="4891"/>
                  </a:lnTo>
                  <a:lnTo>
                    <a:pt x="15375" y="4642"/>
                  </a:lnTo>
                  <a:cubicBezTo>
                    <a:pt x="15775" y="3991"/>
                    <a:pt x="15591" y="3141"/>
                    <a:pt x="14957" y="2707"/>
                  </a:cubicBezTo>
                  <a:cubicBezTo>
                    <a:pt x="14714" y="2545"/>
                    <a:pt x="14440" y="2467"/>
                    <a:pt x="14169" y="2467"/>
                  </a:cubicBezTo>
                  <a:cubicBezTo>
                    <a:pt x="13716" y="2467"/>
                    <a:pt x="13272" y="2684"/>
                    <a:pt x="12990" y="3090"/>
                  </a:cubicBezTo>
                  <a:lnTo>
                    <a:pt x="12974" y="3123"/>
                  </a:lnTo>
                  <a:lnTo>
                    <a:pt x="12840" y="3324"/>
                  </a:lnTo>
                  <a:lnTo>
                    <a:pt x="12690" y="3541"/>
                  </a:lnTo>
                  <a:cubicBezTo>
                    <a:pt x="12590" y="3674"/>
                    <a:pt x="12490" y="3824"/>
                    <a:pt x="12389" y="3957"/>
                  </a:cubicBezTo>
                  <a:cubicBezTo>
                    <a:pt x="12189" y="4241"/>
                    <a:pt x="11989" y="4508"/>
                    <a:pt x="11773" y="4791"/>
                  </a:cubicBezTo>
                  <a:cubicBezTo>
                    <a:pt x="11356" y="5325"/>
                    <a:pt x="10922" y="5842"/>
                    <a:pt x="10473" y="6342"/>
                  </a:cubicBezTo>
                  <a:lnTo>
                    <a:pt x="9788" y="7025"/>
                  </a:lnTo>
                  <a:cubicBezTo>
                    <a:pt x="9555" y="7243"/>
                    <a:pt x="9321" y="7443"/>
                    <a:pt x="9088" y="7592"/>
                  </a:cubicBezTo>
                  <a:cubicBezTo>
                    <a:pt x="8872" y="7759"/>
                    <a:pt x="8638" y="7892"/>
                    <a:pt x="8472" y="7959"/>
                  </a:cubicBezTo>
                  <a:cubicBezTo>
                    <a:pt x="8415" y="7981"/>
                    <a:pt x="8367" y="7997"/>
                    <a:pt x="8336" y="8004"/>
                  </a:cubicBezTo>
                  <a:lnTo>
                    <a:pt x="8336" y="8004"/>
                  </a:lnTo>
                  <a:cubicBezTo>
                    <a:pt x="8174" y="7952"/>
                    <a:pt x="7998" y="7854"/>
                    <a:pt x="7805" y="7710"/>
                  </a:cubicBezTo>
                  <a:cubicBezTo>
                    <a:pt x="7587" y="7576"/>
                    <a:pt x="7371" y="7376"/>
                    <a:pt x="7154" y="7143"/>
                  </a:cubicBezTo>
                  <a:cubicBezTo>
                    <a:pt x="6737" y="6676"/>
                    <a:pt x="6337" y="6076"/>
                    <a:pt x="5970" y="5458"/>
                  </a:cubicBezTo>
                  <a:cubicBezTo>
                    <a:pt x="5604" y="4824"/>
                    <a:pt x="5270" y="4141"/>
                    <a:pt x="4970" y="3441"/>
                  </a:cubicBezTo>
                  <a:cubicBezTo>
                    <a:pt x="4819" y="3090"/>
                    <a:pt x="4670" y="2741"/>
                    <a:pt x="4536" y="2390"/>
                  </a:cubicBezTo>
                  <a:cubicBezTo>
                    <a:pt x="4470" y="2207"/>
                    <a:pt x="4403" y="2023"/>
                    <a:pt x="4352" y="1856"/>
                  </a:cubicBezTo>
                  <a:lnTo>
                    <a:pt x="4252" y="1589"/>
                  </a:lnTo>
                  <a:lnTo>
                    <a:pt x="4219" y="1456"/>
                  </a:lnTo>
                  <a:lnTo>
                    <a:pt x="4186" y="1389"/>
                  </a:lnTo>
                  <a:lnTo>
                    <a:pt x="4186" y="1373"/>
                  </a:lnTo>
                  <a:cubicBezTo>
                    <a:pt x="4186" y="1356"/>
                    <a:pt x="4170" y="1340"/>
                    <a:pt x="4186" y="1340"/>
                  </a:cubicBezTo>
                  <a:cubicBezTo>
                    <a:pt x="3885" y="516"/>
                    <a:pt x="3113" y="0"/>
                    <a:pt x="2288"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21;p46">
              <a:extLst>
                <a:ext uri="{FF2B5EF4-FFF2-40B4-BE49-F238E27FC236}">
                  <a16:creationId xmlns:a16="http://schemas.microsoft.com/office/drawing/2014/main" id="{29761AF3-D711-73D7-96B3-BA49215C250C}"/>
                </a:ext>
              </a:extLst>
            </p:cNvPr>
            <p:cNvSpPr/>
            <p:nvPr/>
          </p:nvSpPr>
          <p:spPr>
            <a:xfrm>
              <a:off x="1385711" y="1568906"/>
              <a:ext cx="232885" cy="249508"/>
            </a:xfrm>
            <a:custGeom>
              <a:avLst/>
              <a:gdLst/>
              <a:ahLst/>
              <a:cxnLst/>
              <a:rect l="l" t="t" r="r" b="b"/>
              <a:pathLst>
                <a:path w="6837" h="7325" extrusionOk="0">
                  <a:moveTo>
                    <a:pt x="2499" y="0"/>
                  </a:moveTo>
                  <a:cubicBezTo>
                    <a:pt x="1473" y="0"/>
                    <a:pt x="481" y="682"/>
                    <a:pt x="267" y="1839"/>
                  </a:cubicBezTo>
                  <a:cubicBezTo>
                    <a:pt x="251" y="1855"/>
                    <a:pt x="251" y="1872"/>
                    <a:pt x="251" y="1905"/>
                  </a:cubicBezTo>
                  <a:cubicBezTo>
                    <a:pt x="0" y="3456"/>
                    <a:pt x="2619" y="7324"/>
                    <a:pt x="2619" y="7324"/>
                  </a:cubicBezTo>
                  <a:lnTo>
                    <a:pt x="6837" y="5023"/>
                  </a:lnTo>
                  <a:cubicBezTo>
                    <a:pt x="6837" y="5023"/>
                    <a:pt x="6387" y="4289"/>
                    <a:pt x="5053" y="1905"/>
                  </a:cubicBezTo>
                  <a:cubicBezTo>
                    <a:pt x="4753" y="1372"/>
                    <a:pt x="4436" y="972"/>
                    <a:pt x="4119" y="672"/>
                  </a:cubicBezTo>
                  <a:cubicBezTo>
                    <a:pt x="3654" y="212"/>
                    <a:pt x="3071" y="0"/>
                    <a:pt x="2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22;p46">
              <a:extLst>
                <a:ext uri="{FF2B5EF4-FFF2-40B4-BE49-F238E27FC236}">
                  <a16:creationId xmlns:a16="http://schemas.microsoft.com/office/drawing/2014/main" id="{282C200A-D1E1-E24D-12AF-884ACA216FC8}"/>
                </a:ext>
              </a:extLst>
            </p:cNvPr>
            <p:cNvSpPr/>
            <p:nvPr/>
          </p:nvSpPr>
          <p:spPr>
            <a:xfrm>
              <a:off x="1917912" y="2304019"/>
              <a:ext cx="334017" cy="1169638"/>
            </a:xfrm>
            <a:custGeom>
              <a:avLst/>
              <a:gdLst/>
              <a:ahLst/>
              <a:cxnLst/>
              <a:rect l="l" t="t" r="r" b="b"/>
              <a:pathLst>
                <a:path w="9806" h="34338" extrusionOk="0">
                  <a:moveTo>
                    <a:pt x="1" y="0"/>
                  </a:moveTo>
                  <a:lnTo>
                    <a:pt x="1" y="0"/>
                  </a:lnTo>
                  <a:cubicBezTo>
                    <a:pt x="17" y="267"/>
                    <a:pt x="17" y="517"/>
                    <a:pt x="34" y="768"/>
                  </a:cubicBezTo>
                  <a:cubicBezTo>
                    <a:pt x="168" y="2918"/>
                    <a:pt x="484" y="4652"/>
                    <a:pt x="901" y="6219"/>
                  </a:cubicBezTo>
                  <a:cubicBezTo>
                    <a:pt x="917" y="6303"/>
                    <a:pt x="935" y="6370"/>
                    <a:pt x="951" y="6453"/>
                  </a:cubicBezTo>
                  <a:cubicBezTo>
                    <a:pt x="1168" y="7204"/>
                    <a:pt x="1384" y="7920"/>
                    <a:pt x="1635" y="8638"/>
                  </a:cubicBezTo>
                  <a:cubicBezTo>
                    <a:pt x="2251" y="10455"/>
                    <a:pt x="2969" y="12222"/>
                    <a:pt x="3636" y="14441"/>
                  </a:cubicBezTo>
                  <a:cubicBezTo>
                    <a:pt x="3636" y="14441"/>
                    <a:pt x="3185" y="19610"/>
                    <a:pt x="4403" y="23945"/>
                  </a:cubicBezTo>
                  <a:cubicBezTo>
                    <a:pt x="5604" y="28281"/>
                    <a:pt x="7721" y="34150"/>
                    <a:pt x="7721" y="34150"/>
                  </a:cubicBezTo>
                  <a:cubicBezTo>
                    <a:pt x="8145" y="34248"/>
                    <a:pt x="8485" y="34338"/>
                    <a:pt x="8804" y="34338"/>
                  </a:cubicBezTo>
                  <a:cubicBezTo>
                    <a:pt x="9138" y="34338"/>
                    <a:pt x="9448" y="34240"/>
                    <a:pt x="9806" y="33950"/>
                  </a:cubicBezTo>
                  <a:lnTo>
                    <a:pt x="7687" y="14207"/>
                  </a:lnTo>
                  <a:lnTo>
                    <a:pt x="7654" y="13823"/>
                  </a:lnTo>
                  <a:lnTo>
                    <a:pt x="7587" y="13223"/>
                  </a:lnTo>
                  <a:lnTo>
                    <a:pt x="7254" y="7204"/>
                  </a:lnTo>
                  <a:lnTo>
                    <a:pt x="7171" y="5486"/>
                  </a:lnTo>
                  <a:lnTo>
                    <a:pt x="7020" y="2751"/>
                  </a:lnTo>
                  <a:lnTo>
                    <a:pt x="1" y="0"/>
                  </a:ln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3;p46">
              <a:extLst>
                <a:ext uri="{FF2B5EF4-FFF2-40B4-BE49-F238E27FC236}">
                  <a16:creationId xmlns:a16="http://schemas.microsoft.com/office/drawing/2014/main" id="{BA3651DA-3A1F-4410-DCEA-11962DA5D14F}"/>
                </a:ext>
              </a:extLst>
            </p:cNvPr>
            <p:cNvSpPr/>
            <p:nvPr/>
          </p:nvSpPr>
          <p:spPr>
            <a:xfrm>
              <a:off x="1953679" y="2490854"/>
              <a:ext cx="211324" cy="107399"/>
            </a:xfrm>
            <a:custGeom>
              <a:avLst/>
              <a:gdLst/>
              <a:ahLst/>
              <a:cxnLst/>
              <a:rect l="l" t="t" r="r" b="b"/>
              <a:pathLst>
                <a:path w="6204" h="3153" extrusionOk="0">
                  <a:moveTo>
                    <a:pt x="6121" y="1"/>
                  </a:moveTo>
                  <a:cubicBezTo>
                    <a:pt x="4620" y="318"/>
                    <a:pt x="2286" y="552"/>
                    <a:pt x="1" y="718"/>
                  </a:cubicBezTo>
                  <a:cubicBezTo>
                    <a:pt x="1" y="919"/>
                    <a:pt x="18" y="1101"/>
                    <a:pt x="34" y="1301"/>
                  </a:cubicBezTo>
                  <a:cubicBezTo>
                    <a:pt x="34" y="1319"/>
                    <a:pt x="34" y="1352"/>
                    <a:pt x="18" y="1368"/>
                  </a:cubicBezTo>
                  <a:cubicBezTo>
                    <a:pt x="185" y="1968"/>
                    <a:pt x="385" y="2569"/>
                    <a:pt x="585" y="3153"/>
                  </a:cubicBezTo>
                  <a:cubicBezTo>
                    <a:pt x="2920" y="2786"/>
                    <a:pt x="4987" y="2135"/>
                    <a:pt x="6204" y="1719"/>
                  </a:cubicBezTo>
                  <a:lnTo>
                    <a:pt x="6121" y="1"/>
                  </a:lnTo>
                  <a:close/>
                </a:path>
              </a:pathLst>
            </a:custGeom>
            <a:solidFill>
              <a:srgbClr val="A2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4;p46">
              <a:extLst>
                <a:ext uri="{FF2B5EF4-FFF2-40B4-BE49-F238E27FC236}">
                  <a16:creationId xmlns:a16="http://schemas.microsoft.com/office/drawing/2014/main" id="{757F0C3E-1C0F-C3D5-5FE8-332BF635BD8D}"/>
                </a:ext>
              </a:extLst>
            </p:cNvPr>
            <p:cNvSpPr/>
            <p:nvPr/>
          </p:nvSpPr>
          <p:spPr>
            <a:xfrm>
              <a:off x="2116739" y="2774871"/>
              <a:ext cx="63050" cy="23333"/>
            </a:xfrm>
            <a:custGeom>
              <a:avLst/>
              <a:gdLst/>
              <a:ahLst/>
              <a:cxnLst/>
              <a:rect l="l" t="t" r="r" b="b"/>
              <a:pathLst>
                <a:path w="1851" h="685" extrusionOk="0">
                  <a:moveTo>
                    <a:pt x="1817" y="0"/>
                  </a:moveTo>
                  <a:cubicBezTo>
                    <a:pt x="1362" y="243"/>
                    <a:pt x="674" y="320"/>
                    <a:pt x="302" y="320"/>
                  </a:cubicBezTo>
                  <a:cubicBezTo>
                    <a:pt x="265" y="320"/>
                    <a:pt x="231" y="319"/>
                    <a:pt x="200" y="318"/>
                  </a:cubicBezTo>
                  <a:lnTo>
                    <a:pt x="183" y="318"/>
                  </a:lnTo>
                  <a:cubicBezTo>
                    <a:pt x="83" y="318"/>
                    <a:pt x="16" y="400"/>
                    <a:pt x="0" y="500"/>
                  </a:cubicBezTo>
                  <a:cubicBezTo>
                    <a:pt x="0" y="600"/>
                    <a:pt x="83" y="684"/>
                    <a:pt x="183" y="684"/>
                  </a:cubicBezTo>
                  <a:lnTo>
                    <a:pt x="216" y="684"/>
                  </a:lnTo>
                  <a:cubicBezTo>
                    <a:pt x="416" y="684"/>
                    <a:pt x="1234" y="667"/>
                    <a:pt x="1850" y="384"/>
                  </a:cubicBezTo>
                  <a:lnTo>
                    <a:pt x="1817" y="0"/>
                  </a:lnTo>
                  <a:close/>
                </a:path>
              </a:pathLst>
            </a:custGeom>
            <a:solidFill>
              <a:srgbClr val="A2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5;p46">
              <a:extLst>
                <a:ext uri="{FF2B5EF4-FFF2-40B4-BE49-F238E27FC236}">
                  <a16:creationId xmlns:a16="http://schemas.microsoft.com/office/drawing/2014/main" id="{8280569D-944A-A982-F772-04CD586CE441}"/>
                </a:ext>
              </a:extLst>
            </p:cNvPr>
            <p:cNvSpPr/>
            <p:nvPr/>
          </p:nvSpPr>
          <p:spPr>
            <a:xfrm>
              <a:off x="2146816" y="3449692"/>
              <a:ext cx="292563" cy="138566"/>
            </a:xfrm>
            <a:custGeom>
              <a:avLst/>
              <a:gdLst/>
              <a:ahLst/>
              <a:cxnLst/>
              <a:rect l="l" t="t" r="r" b="b"/>
              <a:pathLst>
                <a:path w="8589" h="4068" extrusionOk="0">
                  <a:moveTo>
                    <a:pt x="2979" y="0"/>
                  </a:moveTo>
                  <a:cubicBezTo>
                    <a:pt x="2585" y="0"/>
                    <a:pt x="2083" y="379"/>
                    <a:pt x="1576" y="379"/>
                  </a:cubicBezTo>
                  <a:cubicBezTo>
                    <a:pt x="1349" y="379"/>
                    <a:pt x="1121" y="303"/>
                    <a:pt x="901" y="83"/>
                  </a:cubicBezTo>
                  <a:cubicBezTo>
                    <a:pt x="901" y="83"/>
                    <a:pt x="867" y="76"/>
                    <a:pt x="817" y="76"/>
                  </a:cubicBezTo>
                  <a:cubicBezTo>
                    <a:pt x="670" y="76"/>
                    <a:pt x="384" y="131"/>
                    <a:pt x="384" y="565"/>
                  </a:cubicBezTo>
                  <a:cubicBezTo>
                    <a:pt x="384" y="632"/>
                    <a:pt x="384" y="732"/>
                    <a:pt x="367" y="850"/>
                  </a:cubicBezTo>
                  <a:cubicBezTo>
                    <a:pt x="351" y="932"/>
                    <a:pt x="351" y="999"/>
                    <a:pt x="334" y="1083"/>
                  </a:cubicBezTo>
                  <a:cubicBezTo>
                    <a:pt x="218" y="1783"/>
                    <a:pt x="0" y="2917"/>
                    <a:pt x="51" y="3618"/>
                  </a:cubicBezTo>
                  <a:cubicBezTo>
                    <a:pt x="67" y="3800"/>
                    <a:pt x="100" y="3967"/>
                    <a:pt x="151" y="4067"/>
                  </a:cubicBezTo>
                  <a:lnTo>
                    <a:pt x="8455" y="4067"/>
                  </a:lnTo>
                  <a:cubicBezTo>
                    <a:pt x="8455" y="4067"/>
                    <a:pt x="8588" y="3900"/>
                    <a:pt x="8522" y="3618"/>
                  </a:cubicBezTo>
                  <a:cubicBezTo>
                    <a:pt x="8455" y="3267"/>
                    <a:pt x="8104" y="2750"/>
                    <a:pt x="6870" y="2233"/>
                  </a:cubicBezTo>
                  <a:cubicBezTo>
                    <a:pt x="5920" y="1833"/>
                    <a:pt x="4802" y="1433"/>
                    <a:pt x="4135" y="850"/>
                  </a:cubicBezTo>
                  <a:cubicBezTo>
                    <a:pt x="3486" y="249"/>
                    <a:pt x="3252" y="83"/>
                    <a:pt x="3252" y="83"/>
                  </a:cubicBezTo>
                  <a:cubicBezTo>
                    <a:pt x="3169" y="24"/>
                    <a:pt x="3078"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6;p46">
              <a:extLst>
                <a:ext uri="{FF2B5EF4-FFF2-40B4-BE49-F238E27FC236}">
                  <a16:creationId xmlns:a16="http://schemas.microsoft.com/office/drawing/2014/main" id="{C5546AC8-5104-D2B6-FFC5-E72FD1F0129F}"/>
                </a:ext>
              </a:extLst>
            </p:cNvPr>
            <p:cNvSpPr/>
            <p:nvPr/>
          </p:nvSpPr>
          <p:spPr>
            <a:xfrm>
              <a:off x="2148519" y="3572898"/>
              <a:ext cx="290860" cy="15362"/>
            </a:xfrm>
            <a:custGeom>
              <a:avLst/>
              <a:gdLst/>
              <a:ahLst/>
              <a:cxnLst/>
              <a:rect l="l" t="t" r="r" b="b"/>
              <a:pathLst>
                <a:path w="8539" h="451" extrusionOk="0">
                  <a:moveTo>
                    <a:pt x="1" y="1"/>
                  </a:moveTo>
                  <a:cubicBezTo>
                    <a:pt x="17" y="183"/>
                    <a:pt x="50" y="350"/>
                    <a:pt x="101" y="450"/>
                  </a:cubicBezTo>
                  <a:lnTo>
                    <a:pt x="8405" y="450"/>
                  </a:lnTo>
                  <a:cubicBezTo>
                    <a:pt x="8405" y="450"/>
                    <a:pt x="8538" y="283"/>
                    <a:pt x="8472" y="1"/>
                  </a:cubicBezTo>
                  <a:close/>
                </a:path>
              </a:pathLst>
            </a:custGeom>
            <a:solidFill>
              <a:srgbClr val="745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7;p46">
              <a:extLst>
                <a:ext uri="{FF2B5EF4-FFF2-40B4-BE49-F238E27FC236}">
                  <a16:creationId xmlns:a16="http://schemas.microsoft.com/office/drawing/2014/main" id="{E25257B2-8DFA-F2FC-D438-D0588E439539}"/>
                </a:ext>
              </a:extLst>
            </p:cNvPr>
            <p:cNvSpPr/>
            <p:nvPr/>
          </p:nvSpPr>
          <p:spPr>
            <a:xfrm>
              <a:off x="2261541" y="3455108"/>
              <a:ext cx="27284" cy="27931"/>
            </a:xfrm>
            <a:custGeom>
              <a:avLst/>
              <a:gdLst/>
              <a:ahLst/>
              <a:cxnLst/>
              <a:rect l="l" t="t" r="r" b="b"/>
              <a:pathLst>
                <a:path w="801" h="820" extrusionOk="0">
                  <a:moveTo>
                    <a:pt x="357" y="0"/>
                  </a:moveTo>
                  <a:cubicBezTo>
                    <a:pt x="112" y="0"/>
                    <a:pt x="0" y="273"/>
                    <a:pt x="0" y="273"/>
                  </a:cubicBezTo>
                  <a:cubicBezTo>
                    <a:pt x="282" y="707"/>
                    <a:pt x="471" y="820"/>
                    <a:pt x="590" y="820"/>
                  </a:cubicBezTo>
                  <a:cubicBezTo>
                    <a:pt x="719" y="820"/>
                    <a:pt x="767" y="691"/>
                    <a:pt x="767" y="691"/>
                  </a:cubicBezTo>
                  <a:cubicBezTo>
                    <a:pt x="767" y="691"/>
                    <a:pt x="801" y="140"/>
                    <a:pt x="485" y="24"/>
                  </a:cubicBezTo>
                  <a:cubicBezTo>
                    <a:pt x="439" y="7"/>
                    <a:pt x="396"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28;p46">
              <a:extLst>
                <a:ext uri="{FF2B5EF4-FFF2-40B4-BE49-F238E27FC236}">
                  <a16:creationId xmlns:a16="http://schemas.microsoft.com/office/drawing/2014/main" id="{610E1DB2-2BE9-4E9F-D615-34F1CDA304A7}"/>
                </a:ext>
              </a:extLst>
            </p:cNvPr>
            <p:cNvSpPr/>
            <p:nvPr/>
          </p:nvSpPr>
          <p:spPr>
            <a:xfrm>
              <a:off x="2253604" y="3470402"/>
              <a:ext cx="26160" cy="49697"/>
            </a:xfrm>
            <a:custGeom>
              <a:avLst/>
              <a:gdLst/>
              <a:ahLst/>
              <a:cxnLst/>
              <a:rect l="l" t="t" r="r" b="b"/>
              <a:pathLst>
                <a:path w="768" h="1459" extrusionOk="0">
                  <a:moveTo>
                    <a:pt x="621" y="1"/>
                  </a:moveTo>
                  <a:cubicBezTo>
                    <a:pt x="589" y="1"/>
                    <a:pt x="556" y="9"/>
                    <a:pt x="534" y="24"/>
                  </a:cubicBezTo>
                  <a:cubicBezTo>
                    <a:pt x="518" y="57"/>
                    <a:pt x="0" y="491"/>
                    <a:pt x="0" y="1325"/>
                  </a:cubicBezTo>
                  <a:cubicBezTo>
                    <a:pt x="0" y="1391"/>
                    <a:pt x="51" y="1458"/>
                    <a:pt x="133" y="1458"/>
                  </a:cubicBezTo>
                  <a:cubicBezTo>
                    <a:pt x="200" y="1458"/>
                    <a:pt x="267" y="1391"/>
                    <a:pt x="267" y="1325"/>
                  </a:cubicBezTo>
                  <a:cubicBezTo>
                    <a:pt x="267" y="624"/>
                    <a:pt x="684" y="258"/>
                    <a:pt x="718" y="242"/>
                  </a:cubicBezTo>
                  <a:cubicBezTo>
                    <a:pt x="767" y="191"/>
                    <a:pt x="767" y="108"/>
                    <a:pt x="718" y="41"/>
                  </a:cubicBezTo>
                  <a:cubicBezTo>
                    <a:pt x="699" y="13"/>
                    <a:pt x="661" y="1"/>
                    <a:pt x="6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9;p46">
              <a:extLst>
                <a:ext uri="{FF2B5EF4-FFF2-40B4-BE49-F238E27FC236}">
                  <a16:creationId xmlns:a16="http://schemas.microsoft.com/office/drawing/2014/main" id="{4CCB1CDA-B12B-C3DE-5BF3-13DE8213825E}"/>
                </a:ext>
              </a:extLst>
            </p:cNvPr>
            <p:cNvSpPr/>
            <p:nvPr/>
          </p:nvSpPr>
          <p:spPr>
            <a:xfrm>
              <a:off x="2275745" y="3467132"/>
              <a:ext cx="46018" cy="16588"/>
            </a:xfrm>
            <a:custGeom>
              <a:avLst/>
              <a:gdLst/>
              <a:ahLst/>
              <a:cxnLst/>
              <a:rect l="l" t="t" r="r" b="b"/>
              <a:pathLst>
                <a:path w="1351" h="487" extrusionOk="0">
                  <a:moveTo>
                    <a:pt x="321" y="1"/>
                  </a:moveTo>
                  <a:cubicBezTo>
                    <a:pt x="225" y="1"/>
                    <a:pt x="156" y="4"/>
                    <a:pt x="134" y="4"/>
                  </a:cubicBezTo>
                  <a:cubicBezTo>
                    <a:pt x="50" y="20"/>
                    <a:pt x="1" y="71"/>
                    <a:pt x="1" y="153"/>
                  </a:cubicBezTo>
                  <a:cubicBezTo>
                    <a:pt x="17" y="220"/>
                    <a:pt x="84" y="287"/>
                    <a:pt x="150" y="287"/>
                  </a:cubicBezTo>
                  <a:cubicBezTo>
                    <a:pt x="205" y="284"/>
                    <a:pt x="267" y="282"/>
                    <a:pt x="333" y="282"/>
                  </a:cubicBezTo>
                  <a:cubicBezTo>
                    <a:pt x="614" y="282"/>
                    <a:pt x="970" y="316"/>
                    <a:pt x="1118" y="438"/>
                  </a:cubicBezTo>
                  <a:cubicBezTo>
                    <a:pt x="1135" y="471"/>
                    <a:pt x="1168" y="487"/>
                    <a:pt x="1202" y="487"/>
                  </a:cubicBezTo>
                  <a:cubicBezTo>
                    <a:pt x="1251" y="487"/>
                    <a:pt x="1284" y="471"/>
                    <a:pt x="1302" y="438"/>
                  </a:cubicBezTo>
                  <a:cubicBezTo>
                    <a:pt x="1351" y="371"/>
                    <a:pt x="1351" y="287"/>
                    <a:pt x="1302" y="238"/>
                  </a:cubicBezTo>
                  <a:cubicBezTo>
                    <a:pt x="1068" y="28"/>
                    <a:pt x="589"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30;p46">
              <a:extLst>
                <a:ext uri="{FF2B5EF4-FFF2-40B4-BE49-F238E27FC236}">
                  <a16:creationId xmlns:a16="http://schemas.microsoft.com/office/drawing/2014/main" id="{B88BD65F-30F9-6A75-91D3-6BC460DABEB3}"/>
                </a:ext>
              </a:extLst>
            </p:cNvPr>
            <p:cNvSpPr/>
            <p:nvPr/>
          </p:nvSpPr>
          <p:spPr>
            <a:xfrm>
              <a:off x="2212149" y="3439984"/>
              <a:ext cx="65911" cy="40943"/>
            </a:xfrm>
            <a:custGeom>
              <a:avLst/>
              <a:gdLst/>
              <a:ahLst/>
              <a:cxnLst/>
              <a:rect l="l" t="t" r="r" b="b"/>
              <a:pathLst>
                <a:path w="1935" h="1202" extrusionOk="0">
                  <a:moveTo>
                    <a:pt x="601" y="301"/>
                  </a:moveTo>
                  <a:cubicBezTo>
                    <a:pt x="950" y="301"/>
                    <a:pt x="1450" y="684"/>
                    <a:pt x="1668" y="901"/>
                  </a:cubicBezTo>
                  <a:cubicBezTo>
                    <a:pt x="1534" y="901"/>
                    <a:pt x="1301" y="901"/>
                    <a:pt x="950" y="850"/>
                  </a:cubicBezTo>
                  <a:cubicBezTo>
                    <a:pt x="583" y="801"/>
                    <a:pt x="383" y="650"/>
                    <a:pt x="334" y="534"/>
                  </a:cubicBezTo>
                  <a:cubicBezTo>
                    <a:pt x="317" y="468"/>
                    <a:pt x="334" y="434"/>
                    <a:pt x="367" y="384"/>
                  </a:cubicBezTo>
                  <a:cubicBezTo>
                    <a:pt x="434" y="317"/>
                    <a:pt x="501" y="301"/>
                    <a:pt x="583" y="301"/>
                  </a:cubicBezTo>
                  <a:close/>
                  <a:moveTo>
                    <a:pt x="583" y="1"/>
                  </a:moveTo>
                  <a:cubicBezTo>
                    <a:pt x="417" y="1"/>
                    <a:pt x="267" y="67"/>
                    <a:pt x="150" y="183"/>
                  </a:cubicBezTo>
                  <a:cubicBezTo>
                    <a:pt x="34" y="301"/>
                    <a:pt x="0" y="468"/>
                    <a:pt x="50" y="617"/>
                  </a:cubicBezTo>
                  <a:cubicBezTo>
                    <a:pt x="150" y="884"/>
                    <a:pt x="483" y="1084"/>
                    <a:pt x="917" y="1151"/>
                  </a:cubicBezTo>
                  <a:cubicBezTo>
                    <a:pt x="1201" y="1184"/>
                    <a:pt x="1417" y="1201"/>
                    <a:pt x="1568" y="1201"/>
                  </a:cubicBezTo>
                  <a:cubicBezTo>
                    <a:pt x="1768" y="1201"/>
                    <a:pt x="1868" y="1184"/>
                    <a:pt x="1868" y="1184"/>
                  </a:cubicBezTo>
                  <a:lnTo>
                    <a:pt x="1801" y="884"/>
                  </a:lnTo>
                  <a:lnTo>
                    <a:pt x="1935" y="750"/>
                  </a:lnTo>
                  <a:cubicBezTo>
                    <a:pt x="1868" y="668"/>
                    <a:pt x="1168"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31;p46">
              <a:extLst>
                <a:ext uri="{FF2B5EF4-FFF2-40B4-BE49-F238E27FC236}">
                  <a16:creationId xmlns:a16="http://schemas.microsoft.com/office/drawing/2014/main" id="{76B5DE96-8EE1-6701-9D5D-12121923C587}"/>
                </a:ext>
              </a:extLst>
            </p:cNvPr>
            <p:cNvSpPr/>
            <p:nvPr/>
          </p:nvSpPr>
          <p:spPr>
            <a:xfrm>
              <a:off x="2269477" y="3428028"/>
              <a:ext cx="38661" cy="47756"/>
            </a:xfrm>
            <a:custGeom>
              <a:avLst/>
              <a:gdLst/>
              <a:ahLst/>
              <a:cxnLst/>
              <a:rect l="l" t="t" r="r" b="b"/>
              <a:pathLst>
                <a:path w="1135" h="1402" extrusionOk="0">
                  <a:moveTo>
                    <a:pt x="586" y="0"/>
                  </a:moveTo>
                  <a:cubicBezTo>
                    <a:pt x="454" y="0"/>
                    <a:pt x="364" y="47"/>
                    <a:pt x="301" y="85"/>
                  </a:cubicBezTo>
                  <a:cubicBezTo>
                    <a:pt x="1" y="334"/>
                    <a:pt x="1" y="952"/>
                    <a:pt x="1" y="1035"/>
                  </a:cubicBezTo>
                  <a:lnTo>
                    <a:pt x="301" y="1019"/>
                  </a:lnTo>
                  <a:cubicBezTo>
                    <a:pt x="301" y="819"/>
                    <a:pt x="334" y="434"/>
                    <a:pt x="485" y="318"/>
                  </a:cubicBezTo>
                  <a:cubicBezTo>
                    <a:pt x="509" y="306"/>
                    <a:pt x="532" y="294"/>
                    <a:pt x="580" y="294"/>
                  </a:cubicBezTo>
                  <a:cubicBezTo>
                    <a:pt x="599" y="294"/>
                    <a:pt x="623" y="296"/>
                    <a:pt x="652" y="301"/>
                  </a:cubicBezTo>
                  <a:cubicBezTo>
                    <a:pt x="768" y="352"/>
                    <a:pt x="801" y="401"/>
                    <a:pt x="801" y="452"/>
                  </a:cubicBezTo>
                  <a:cubicBezTo>
                    <a:pt x="819" y="668"/>
                    <a:pt x="552" y="1001"/>
                    <a:pt x="285" y="1135"/>
                  </a:cubicBezTo>
                  <a:lnTo>
                    <a:pt x="418" y="1402"/>
                  </a:lnTo>
                  <a:cubicBezTo>
                    <a:pt x="752" y="1235"/>
                    <a:pt x="1135" y="801"/>
                    <a:pt x="1101" y="434"/>
                  </a:cubicBezTo>
                  <a:cubicBezTo>
                    <a:pt x="1085" y="318"/>
                    <a:pt x="1035" y="101"/>
                    <a:pt x="735" y="18"/>
                  </a:cubicBezTo>
                  <a:cubicBezTo>
                    <a:pt x="680" y="5"/>
                    <a:pt x="631" y="0"/>
                    <a:pt x="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32;p46">
              <a:extLst>
                <a:ext uri="{FF2B5EF4-FFF2-40B4-BE49-F238E27FC236}">
                  <a16:creationId xmlns:a16="http://schemas.microsoft.com/office/drawing/2014/main" id="{B844BF68-656B-9927-2B3E-4E6B27C84211}"/>
                </a:ext>
              </a:extLst>
            </p:cNvPr>
            <p:cNvSpPr/>
            <p:nvPr/>
          </p:nvSpPr>
          <p:spPr>
            <a:xfrm>
              <a:off x="2158159" y="3478611"/>
              <a:ext cx="37537" cy="109647"/>
            </a:xfrm>
            <a:custGeom>
              <a:avLst/>
              <a:gdLst/>
              <a:ahLst/>
              <a:cxnLst/>
              <a:rect l="l" t="t" r="r" b="b"/>
              <a:pathLst>
                <a:path w="1102" h="3219" extrusionOk="0">
                  <a:moveTo>
                    <a:pt x="34" y="1"/>
                  </a:moveTo>
                  <a:cubicBezTo>
                    <a:pt x="18" y="83"/>
                    <a:pt x="18" y="150"/>
                    <a:pt x="1" y="234"/>
                  </a:cubicBezTo>
                  <a:cubicBezTo>
                    <a:pt x="334" y="517"/>
                    <a:pt x="834" y="1084"/>
                    <a:pt x="868" y="1901"/>
                  </a:cubicBezTo>
                  <a:cubicBezTo>
                    <a:pt x="901" y="2518"/>
                    <a:pt x="668" y="2951"/>
                    <a:pt x="418" y="3218"/>
                  </a:cubicBezTo>
                  <a:lnTo>
                    <a:pt x="668" y="3218"/>
                  </a:lnTo>
                  <a:cubicBezTo>
                    <a:pt x="901" y="2918"/>
                    <a:pt x="1101" y="2468"/>
                    <a:pt x="1068" y="1884"/>
                  </a:cubicBezTo>
                  <a:cubicBezTo>
                    <a:pt x="1018" y="901"/>
                    <a:pt x="401" y="283"/>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33;p46">
              <a:extLst>
                <a:ext uri="{FF2B5EF4-FFF2-40B4-BE49-F238E27FC236}">
                  <a16:creationId xmlns:a16="http://schemas.microsoft.com/office/drawing/2014/main" id="{FE8D255B-2EF5-A96F-DDFB-765BFCD35110}"/>
                </a:ext>
              </a:extLst>
            </p:cNvPr>
            <p:cNvSpPr/>
            <p:nvPr/>
          </p:nvSpPr>
          <p:spPr>
            <a:xfrm>
              <a:off x="2278027" y="3481336"/>
              <a:ext cx="27863" cy="13761"/>
            </a:xfrm>
            <a:custGeom>
              <a:avLst/>
              <a:gdLst/>
              <a:ahLst/>
              <a:cxnLst/>
              <a:rect l="l" t="t" r="r" b="b"/>
              <a:pathLst>
                <a:path w="818" h="404" extrusionOk="0">
                  <a:moveTo>
                    <a:pt x="661" y="0"/>
                  </a:moveTo>
                  <a:cubicBezTo>
                    <a:pt x="652" y="0"/>
                    <a:pt x="643" y="1"/>
                    <a:pt x="634" y="3"/>
                  </a:cubicBezTo>
                  <a:lnTo>
                    <a:pt x="117" y="137"/>
                  </a:lnTo>
                  <a:cubicBezTo>
                    <a:pt x="50" y="154"/>
                    <a:pt x="1" y="237"/>
                    <a:pt x="17" y="303"/>
                  </a:cubicBezTo>
                  <a:cubicBezTo>
                    <a:pt x="34" y="370"/>
                    <a:pt x="83" y="403"/>
                    <a:pt x="150" y="403"/>
                  </a:cubicBezTo>
                  <a:lnTo>
                    <a:pt x="183" y="403"/>
                  </a:lnTo>
                  <a:lnTo>
                    <a:pt x="701" y="270"/>
                  </a:lnTo>
                  <a:cubicBezTo>
                    <a:pt x="768" y="254"/>
                    <a:pt x="817" y="187"/>
                    <a:pt x="801" y="103"/>
                  </a:cubicBezTo>
                  <a:cubicBezTo>
                    <a:pt x="786" y="45"/>
                    <a:pt x="721"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34;p46">
              <a:extLst>
                <a:ext uri="{FF2B5EF4-FFF2-40B4-BE49-F238E27FC236}">
                  <a16:creationId xmlns:a16="http://schemas.microsoft.com/office/drawing/2014/main" id="{BB9773A6-9E20-B96D-D7D6-4A1F3958C36F}"/>
                </a:ext>
              </a:extLst>
            </p:cNvPr>
            <p:cNvSpPr/>
            <p:nvPr/>
          </p:nvSpPr>
          <p:spPr>
            <a:xfrm>
              <a:off x="2295604" y="3491555"/>
              <a:ext cx="27897" cy="13761"/>
            </a:xfrm>
            <a:custGeom>
              <a:avLst/>
              <a:gdLst/>
              <a:ahLst/>
              <a:cxnLst/>
              <a:rect l="l" t="t" r="r" b="b"/>
              <a:pathLst>
                <a:path w="819" h="404" extrusionOk="0">
                  <a:moveTo>
                    <a:pt x="666" y="0"/>
                  </a:moveTo>
                  <a:cubicBezTo>
                    <a:pt x="656" y="0"/>
                    <a:pt x="645" y="1"/>
                    <a:pt x="635" y="3"/>
                  </a:cubicBezTo>
                  <a:lnTo>
                    <a:pt x="118" y="137"/>
                  </a:lnTo>
                  <a:cubicBezTo>
                    <a:pt x="52" y="154"/>
                    <a:pt x="1" y="237"/>
                    <a:pt x="18" y="304"/>
                  </a:cubicBezTo>
                  <a:cubicBezTo>
                    <a:pt x="34" y="370"/>
                    <a:pt x="85" y="404"/>
                    <a:pt x="152" y="404"/>
                  </a:cubicBezTo>
                  <a:lnTo>
                    <a:pt x="185" y="404"/>
                  </a:lnTo>
                  <a:lnTo>
                    <a:pt x="701" y="270"/>
                  </a:lnTo>
                  <a:cubicBezTo>
                    <a:pt x="785" y="254"/>
                    <a:pt x="819" y="187"/>
                    <a:pt x="801" y="103"/>
                  </a:cubicBezTo>
                  <a:cubicBezTo>
                    <a:pt x="787" y="45"/>
                    <a:pt x="735"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35;p46">
              <a:extLst>
                <a:ext uri="{FF2B5EF4-FFF2-40B4-BE49-F238E27FC236}">
                  <a16:creationId xmlns:a16="http://schemas.microsoft.com/office/drawing/2014/main" id="{83FBF8B6-C899-3140-597B-4C9D02A376F4}"/>
                </a:ext>
              </a:extLst>
            </p:cNvPr>
            <p:cNvSpPr/>
            <p:nvPr/>
          </p:nvSpPr>
          <p:spPr>
            <a:xfrm>
              <a:off x="2313248" y="3501740"/>
              <a:ext cx="27829" cy="13795"/>
            </a:xfrm>
            <a:custGeom>
              <a:avLst/>
              <a:gdLst/>
              <a:ahLst/>
              <a:cxnLst/>
              <a:rect l="l" t="t" r="r" b="b"/>
              <a:pathLst>
                <a:path w="817" h="405" extrusionOk="0">
                  <a:moveTo>
                    <a:pt x="673" y="1"/>
                  </a:moveTo>
                  <a:cubicBezTo>
                    <a:pt x="661" y="1"/>
                    <a:pt x="648" y="2"/>
                    <a:pt x="634" y="5"/>
                  </a:cubicBezTo>
                  <a:lnTo>
                    <a:pt x="117" y="122"/>
                  </a:lnTo>
                  <a:cubicBezTo>
                    <a:pt x="50" y="155"/>
                    <a:pt x="1" y="222"/>
                    <a:pt x="17" y="289"/>
                  </a:cubicBezTo>
                  <a:cubicBezTo>
                    <a:pt x="34" y="355"/>
                    <a:pt x="83" y="405"/>
                    <a:pt x="150" y="405"/>
                  </a:cubicBezTo>
                  <a:cubicBezTo>
                    <a:pt x="167" y="405"/>
                    <a:pt x="167" y="405"/>
                    <a:pt x="183" y="389"/>
                  </a:cubicBezTo>
                  <a:lnTo>
                    <a:pt x="701" y="271"/>
                  </a:lnTo>
                  <a:cubicBezTo>
                    <a:pt x="784" y="255"/>
                    <a:pt x="817" y="171"/>
                    <a:pt x="801" y="105"/>
                  </a:cubicBezTo>
                  <a:cubicBezTo>
                    <a:pt x="786" y="35"/>
                    <a:pt x="737" y="1"/>
                    <a:pt x="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36;p46">
              <a:extLst>
                <a:ext uri="{FF2B5EF4-FFF2-40B4-BE49-F238E27FC236}">
                  <a16:creationId xmlns:a16="http://schemas.microsoft.com/office/drawing/2014/main" id="{8329FE42-E78B-0678-FA36-A5FD4436A38B}"/>
                </a:ext>
              </a:extLst>
            </p:cNvPr>
            <p:cNvSpPr/>
            <p:nvPr/>
          </p:nvSpPr>
          <p:spPr>
            <a:xfrm>
              <a:off x="2332562" y="3510835"/>
              <a:ext cx="27829" cy="13795"/>
            </a:xfrm>
            <a:custGeom>
              <a:avLst/>
              <a:gdLst/>
              <a:ahLst/>
              <a:cxnLst/>
              <a:rect l="l" t="t" r="r" b="b"/>
              <a:pathLst>
                <a:path w="817" h="405" extrusionOk="0">
                  <a:moveTo>
                    <a:pt x="673" y="0"/>
                  </a:moveTo>
                  <a:cubicBezTo>
                    <a:pt x="660" y="0"/>
                    <a:pt x="647" y="2"/>
                    <a:pt x="634" y="4"/>
                  </a:cubicBezTo>
                  <a:lnTo>
                    <a:pt x="117" y="138"/>
                  </a:lnTo>
                  <a:cubicBezTo>
                    <a:pt x="50" y="155"/>
                    <a:pt x="0" y="222"/>
                    <a:pt x="16" y="288"/>
                  </a:cubicBezTo>
                  <a:cubicBezTo>
                    <a:pt x="34" y="355"/>
                    <a:pt x="83" y="405"/>
                    <a:pt x="150" y="405"/>
                  </a:cubicBezTo>
                  <a:cubicBezTo>
                    <a:pt x="167" y="405"/>
                    <a:pt x="167" y="405"/>
                    <a:pt x="183" y="389"/>
                  </a:cubicBezTo>
                  <a:lnTo>
                    <a:pt x="701" y="271"/>
                  </a:lnTo>
                  <a:cubicBezTo>
                    <a:pt x="783" y="255"/>
                    <a:pt x="817" y="171"/>
                    <a:pt x="801" y="104"/>
                  </a:cubicBezTo>
                  <a:cubicBezTo>
                    <a:pt x="786" y="35"/>
                    <a:pt x="737" y="0"/>
                    <a:pt x="6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37;p46">
              <a:extLst>
                <a:ext uri="{FF2B5EF4-FFF2-40B4-BE49-F238E27FC236}">
                  <a16:creationId xmlns:a16="http://schemas.microsoft.com/office/drawing/2014/main" id="{E7DA6CC5-68B8-E343-9265-D6BCC9A7FBA7}"/>
                </a:ext>
              </a:extLst>
            </p:cNvPr>
            <p:cNvSpPr/>
            <p:nvPr/>
          </p:nvSpPr>
          <p:spPr>
            <a:xfrm>
              <a:off x="2353545" y="3518567"/>
              <a:ext cx="27897" cy="13455"/>
            </a:xfrm>
            <a:custGeom>
              <a:avLst/>
              <a:gdLst/>
              <a:ahLst/>
              <a:cxnLst/>
              <a:rect l="l" t="t" r="r" b="b"/>
              <a:pathLst>
                <a:path w="819" h="395" extrusionOk="0">
                  <a:moveTo>
                    <a:pt x="678" y="0"/>
                  </a:moveTo>
                  <a:cubicBezTo>
                    <a:pt x="663" y="0"/>
                    <a:pt x="649" y="4"/>
                    <a:pt x="634" y="11"/>
                  </a:cubicBezTo>
                  <a:lnTo>
                    <a:pt x="118" y="128"/>
                  </a:lnTo>
                  <a:cubicBezTo>
                    <a:pt x="34" y="144"/>
                    <a:pt x="1" y="228"/>
                    <a:pt x="18" y="295"/>
                  </a:cubicBezTo>
                  <a:cubicBezTo>
                    <a:pt x="34" y="362"/>
                    <a:pt x="85" y="395"/>
                    <a:pt x="151" y="395"/>
                  </a:cubicBezTo>
                  <a:lnTo>
                    <a:pt x="185" y="395"/>
                  </a:lnTo>
                  <a:lnTo>
                    <a:pt x="701" y="262"/>
                  </a:lnTo>
                  <a:cubicBezTo>
                    <a:pt x="768" y="244"/>
                    <a:pt x="818" y="178"/>
                    <a:pt x="801" y="111"/>
                  </a:cubicBezTo>
                  <a:cubicBezTo>
                    <a:pt x="789" y="46"/>
                    <a:pt x="734" y="0"/>
                    <a:pt x="6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38;p46">
              <a:extLst>
                <a:ext uri="{FF2B5EF4-FFF2-40B4-BE49-F238E27FC236}">
                  <a16:creationId xmlns:a16="http://schemas.microsoft.com/office/drawing/2014/main" id="{92815E31-BD1B-98AE-FF52-C86695D7B73C}"/>
                </a:ext>
              </a:extLst>
            </p:cNvPr>
            <p:cNvSpPr/>
            <p:nvPr/>
          </p:nvSpPr>
          <p:spPr>
            <a:xfrm>
              <a:off x="1727636" y="2294924"/>
              <a:ext cx="215854" cy="1174032"/>
            </a:xfrm>
            <a:custGeom>
              <a:avLst/>
              <a:gdLst/>
              <a:ahLst/>
              <a:cxnLst/>
              <a:rect l="l" t="t" r="r" b="b"/>
              <a:pathLst>
                <a:path w="6337" h="34467" extrusionOk="0">
                  <a:moveTo>
                    <a:pt x="0" y="1"/>
                  </a:moveTo>
                  <a:cubicBezTo>
                    <a:pt x="0" y="1"/>
                    <a:pt x="0" y="2469"/>
                    <a:pt x="100" y="6804"/>
                  </a:cubicBezTo>
                  <a:cubicBezTo>
                    <a:pt x="118" y="7471"/>
                    <a:pt x="134" y="8171"/>
                    <a:pt x="151" y="8921"/>
                  </a:cubicBezTo>
                  <a:cubicBezTo>
                    <a:pt x="184" y="10472"/>
                    <a:pt x="234" y="12189"/>
                    <a:pt x="300" y="14074"/>
                  </a:cubicBezTo>
                  <a:lnTo>
                    <a:pt x="300" y="14490"/>
                  </a:lnTo>
                  <a:cubicBezTo>
                    <a:pt x="318" y="14790"/>
                    <a:pt x="334" y="15091"/>
                    <a:pt x="334" y="15391"/>
                  </a:cubicBezTo>
                  <a:lnTo>
                    <a:pt x="551" y="34133"/>
                  </a:lnTo>
                  <a:lnTo>
                    <a:pt x="2819" y="34466"/>
                  </a:lnTo>
                  <a:cubicBezTo>
                    <a:pt x="2819" y="34466"/>
                    <a:pt x="3769" y="25846"/>
                    <a:pt x="4602" y="21144"/>
                  </a:cubicBezTo>
                  <a:cubicBezTo>
                    <a:pt x="5387" y="16758"/>
                    <a:pt x="4386" y="14674"/>
                    <a:pt x="4386" y="14674"/>
                  </a:cubicBezTo>
                  <a:cubicBezTo>
                    <a:pt x="4920" y="13207"/>
                    <a:pt x="5436" y="11155"/>
                    <a:pt x="5787" y="9054"/>
                  </a:cubicBezTo>
                  <a:cubicBezTo>
                    <a:pt x="5920" y="8271"/>
                    <a:pt x="6021" y="7487"/>
                    <a:pt x="6103" y="6720"/>
                  </a:cubicBezTo>
                  <a:cubicBezTo>
                    <a:pt x="6121" y="6637"/>
                    <a:pt x="6121" y="6553"/>
                    <a:pt x="6137" y="6470"/>
                  </a:cubicBezTo>
                  <a:cubicBezTo>
                    <a:pt x="6337" y="4403"/>
                    <a:pt x="6337" y="2469"/>
                    <a:pt x="6021" y="1201"/>
                  </a:cubicBezTo>
                  <a:lnTo>
                    <a:pt x="5187" y="1035"/>
                  </a:lnTo>
                  <a:lnTo>
                    <a:pt x="0" y="1"/>
                  </a:ln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39;p46">
              <a:extLst>
                <a:ext uri="{FF2B5EF4-FFF2-40B4-BE49-F238E27FC236}">
                  <a16:creationId xmlns:a16="http://schemas.microsoft.com/office/drawing/2014/main" id="{720801C3-1382-DF68-6B46-39A733132A53}"/>
                </a:ext>
              </a:extLst>
            </p:cNvPr>
            <p:cNvSpPr/>
            <p:nvPr/>
          </p:nvSpPr>
          <p:spPr>
            <a:xfrm>
              <a:off x="1731042" y="2515856"/>
              <a:ext cx="202808" cy="92957"/>
            </a:xfrm>
            <a:custGeom>
              <a:avLst/>
              <a:gdLst/>
              <a:ahLst/>
              <a:cxnLst/>
              <a:rect l="l" t="t" r="r" b="b"/>
              <a:pathLst>
                <a:path w="5954" h="2729" extrusionOk="0">
                  <a:moveTo>
                    <a:pt x="5921" y="0"/>
                  </a:moveTo>
                  <a:cubicBezTo>
                    <a:pt x="3502" y="167"/>
                    <a:pt x="1168" y="267"/>
                    <a:pt x="0" y="318"/>
                  </a:cubicBezTo>
                  <a:cubicBezTo>
                    <a:pt x="18" y="985"/>
                    <a:pt x="34" y="1685"/>
                    <a:pt x="51" y="2435"/>
                  </a:cubicBezTo>
                  <a:cubicBezTo>
                    <a:pt x="1036" y="2643"/>
                    <a:pt x="2066" y="2729"/>
                    <a:pt x="3097" y="2729"/>
                  </a:cubicBezTo>
                  <a:cubicBezTo>
                    <a:pt x="3968" y="2729"/>
                    <a:pt x="4840" y="2668"/>
                    <a:pt x="5687" y="2568"/>
                  </a:cubicBezTo>
                  <a:cubicBezTo>
                    <a:pt x="5787" y="1968"/>
                    <a:pt x="5870" y="1368"/>
                    <a:pt x="5954" y="767"/>
                  </a:cubicBezTo>
                  <a:cubicBezTo>
                    <a:pt x="5937" y="518"/>
                    <a:pt x="5921" y="251"/>
                    <a:pt x="5921" y="0"/>
                  </a:cubicBezTo>
                  <a:close/>
                </a:path>
              </a:pathLst>
            </a:custGeom>
            <a:solidFill>
              <a:srgbClr val="A2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40;p46">
              <a:extLst>
                <a:ext uri="{FF2B5EF4-FFF2-40B4-BE49-F238E27FC236}">
                  <a16:creationId xmlns:a16="http://schemas.microsoft.com/office/drawing/2014/main" id="{B655E58B-BF68-AF14-AABA-2E8983FDB9E5}"/>
                </a:ext>
              </a:extLst>
            </p:cNvPr>
            <p:cNvSpPr/>
            <p:nvPr/>
          </p:nvSpPr>
          <p:spPr>
            <a:xfrm>
              <a:off x="1737855" y="2774326"/>
              <a:ext cx="62505" cy="23878"/>
            </a:xfrm>
            <a:custGeom>
              <a:avLst/>
              <a:gdLst/>
              <a:ahLst/>
              <a:cxnLst/>
              <a:rect l="l" t="t" r="r" b="b"/>
              <a:pathLst>
                <a:path w="1835" h="701" extrusionOk="0">
                  <a:moveTo>
                    <a:pt x="0" y="0"/>
                  </a:moveTo>
                  <a:lnTo>
                    <a:pt x="0" y="416"/>
                  </a:lnTo>
                  <a:cubicBezTo>
                    <a:pt x="634" y="683"/>
                    <a:pt x="1434" y="700"/>
                    <a:pt x="1619" y="700"/>
                  </a:cubicBezTo>
                  <a:lnTo>
                    <a:pt x="1652" y="700"/>
                  </a:lnTo>
                  <a:cubicBezTo>
                    <a:pt x="1752" y="700"/>
                    <a:pt x="1835" y="616"/>
                    <a:pt x="1835" y="516"/>
                  </a:cubicBezTo>
                  <a:cubicBezTo>
                    <a:pt x="1835" y="416"/>
                    <a:pt x="1752" y="334"/>
                    <a:pt x="1652" y="334"/>
                  </a:cubicBezTo>
                  <a:cubicBezTo>
                    <a:pt x="1620" y="335"/>
                    <a:pt x="1585" y="336"/>
                    <a:pt x="1546" y="336"/>
                  </a:cubicBezTo>
                  <a:cubicBezTo>
                    <a:pt x="1156" y="336"/>
                    <a:pt x="441" y="257"/>
                    <a:pt x="0" y="0"/>
                  </a:cubicBezTo>
                  <a:close/>
                </a:path>
              </a:pathLst>
            </a:custGeom>
            <a:solidFill>
              <a:srgbClr val="A2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41;p46">
              <a:extLst>
                <a:ext uri="{FF2B5EF4-FFF2-40B4-BE49-F238E27FC236}">
                  <a16:creationId xmlns:a16="http://schemas.microsoft.com/office/drawing/2014/main" id="{BA46BCCC-AFA4-F09D-9553-BB68B93546A6}"/>
                </a:ext>
              </a:extLst>
            </p:cNvPr>
            <p:cNvSpPr/>
            <p:nvPr/>
          </p:nvSpPr>
          <p:spPr>
            <a:xfrm>
              <a:off x="1681038" y="3445093"/>
              <a:ext cx="165339" cy="143165"/>
            </a:xfrm>
            <a:custGeom>
              <a:avLst/>
              <a:gdLst/>
              <a:ahLst/>
              <a:cxnLst/>
              <a:rect l="l" t="t" r="r" b="b"/>
              <a:pathLst>
                <a:path w="4854" h="4203" extrusionOk="0">
                  <a:moveTo>
                    <a:pt x="2969" y="0"/>
                  </a:moveTo>
                  <a:cubicBezTo>
                    <a:pt x="2119" y="0"/>
                    <a:pt x="1969" y="151"/>
                    <a:pt x="1819" y="484"/>
                  </a:cubicBezTo>
                  <a:cubicBezTo>
                    <a:pt x="1802" y="518"/>
                    <a:pt x="1635" y="1067"/>
                    <a:pt x="1619" y="1101"/>
                  </a:cubicBezTo>
                  <a:cubicBezTo>
                    <a:pt x="1419" y="1418"/>
                    <a:pt x="1768" y="1267"/>
                    <a:pt x="868" y="1968"/>
                  </a:cubicBezTo>
                  <a:cubicBezTo>
                    <a:pt x="201" y="2485"/>
                    <a:pt x="52" y="3252"/>
                    <a:pt x="18" y="3753"/>
                  </a:cubicBezTo>
                  <a:cubicBezTo>
                    <a:pt x="1" y="4019"/>
                    <a:pt x="18" y="4202"/>
                    <a:pt x="18" y="4202"/>
                  </a:cubicBezTo>
                  <a:lnTo>
                    <a:pt x="4821" y="4202"/>
                  </a:lnTo>
                  <a:cubicBezTo>
                    <a:pt x="4821" y="4202"/>
                    <a:pt x="4821" y="4119"/>
                    <a:pt x="4837" y="3969"/>
                  </a:cubicBezTo>
                  <a:lnTo>
                    <a:pt x="4837" y="3753"/>
                  </a:lnTo>
                  <a:lnTo>
                    <a:pt x="4837" y="3686"/>
                  </a:lnTo>
                  <a:cubicBezTo>
                    <a:pt x="4854" y="3452"/>
                    <a:pt x="4837" y="3135"/>
                    <a:pt x="4787" y="2852"/>
                  </a:cubicBezTo>
                  <a:cubicBezTo>
                    <a:pt x="4754" y="2568"/>
                    <a:pt x="4687" y="2234"/>
                    <a:pt x="4603" y="1901"/>
                  </a:cubicBezTo>
                  <a:cubicBezTo>
                    <a:pt x="4587" y="1768"/>
                    <a:pt x="4554" y="1634"/>
                    <a:pt x="4520" y="1518"/>
                  </a:cubicBezTo>
                  <a:cubicBezTo>
                    <a:pt x="4454" y="1218"/>
                    <a:pt x="4387" y="951"/>
                    <a:pt x="4336" y="834"/>
                  </a:cubicBezTo>
                  <a:cubicBezTo>
                    <a:pt x="4220" y="551"/>
                    <a:pt x="4120" y="0"/>
                    <a:pt x="2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42;p46">
              <a:extLst>
                <a:ext uri="{FF2B5EF4-FFF2-40B4-BE49-F238E27FC236}">
                  <a16:creationId xmlns:a16="http://schemas.microsoft.com/office/drawing/2014/main" id="{D70FD47D-A41D-0609-1B23-B240E0C83D01}"/>
                </a:ext>
              </a:extLst>
            </p:cNvPr>
            <p:cNvSpPr/>
            <p:nvPr/>
          </p:nvSpPr>
          <p:spPr>
            <a:xfrm>
              <a:off x="1818516" y="3496801"/>
              <a:ext cx="27284" cy="83487"/>
            </a:xfrm>
            <a:custGeom>
              <a:avLst/>
              <a:gdLst/>
              <a:ahLst/>
              <a:cxnLst/>
              <a:rect l="l" t="t" r="r" b="b"/>
              <a:pathLst>
                <a:path w="801" h="2451" extrusionOk="0">
                  <a:moveTo>
                    <a:pt x="484" y="0"/>
                  </a:moveTo>
                  <a:cubicBezTo>
                    <a:pt x="467" y="33"/>
                    <a:pt x="0" y="1001"/>
                    <a:pt x="300" y="1817"/>
                  </a:cubicBezTo>
                  <a:cubicBezTo>
                    <a:pt x="400" y="2084"/>
                    <a:pt x="567" y="2301"/>
                    <a:pt x="801" y="2451"/>
                  </a:cubicBezTo>
                  <a:lnTo>
                    <a:pt x="801" y="2235"/>
                  </a:lnTo>
                  <a:lnTo>
                    <a:pt x="801" y="2168"/>
                  </a:lnTo>
                  <a:cubicBezTo>
                    <a:pt x="667" y="2050"/>
                    <a:pt x="585" y="1901"/>
                    <a:pt x="518" y="1734"/>
                  </a:cubicBezTo>
                  <a:cubicBezTo>
                    <a:pt x="334" y="1267"/>
                    <a:pt x="467" y="716"/>
                    <a:pt x="567" y="383"/>
                  </a:cubicBezTo>
                  <a:cubicBezTo>
                    <a:pt x="551" y="250"/>
                    <a:pt x="518" y="116"/>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43;p46">
              <a:extLst>
                <a:ext uri="{FF2B5EF4-FFF2-40B4-BE49-F238E27FC236}">
                  <a16:creationId xmlns:a16="http://schemas.microsoft.com/office/drawing/2014/main" id="{531F3012-7CAD-5D4B-B889-CD75A7A3A08C}"/>
                </a:ext>
              </a:extLst>
            </p:cNvPr>
            <p:cNvSpPr/>
            <p:nvPr/>
          </p:nvSpPr>
          <p:spPr>
            <a:xfrm>
              <a:off x="1681038" y="3572898"/>
              <a:ext cx="164760" cy="15362"/>
            </a:xfrm>
            <a:custGeom>
              <a:avLst/>
              <a:gdLst/>
              <a:ahLst/>
              <a:cxnLst/>
              <a:rect l="l" t="t" r="r" b="b"/>
              <a:pathLst>
                <a:path w="4837" h="451" extrusionOk="0">
                  <a:moveTo>
                    <a:pt x="18" y="1"/>
                  </a:moveTo>
                  <a:cubicBezTo>
                    <a:pt x="1" y="267"/>
                    <a:pt x="18" y="450"/>
                    <a:pt x="18" y="450"/>
                  </a:cubicBezTo>
                  <a:lnTo>
                    <a:pt x="4821" y="450"/>
                  </a:lnTo>
                  <a:cubicBezTo>
                    <a:pt x="4821" y="450"/>
                    <a:pt x="4837" y="267"/>
                    <a:pt x="4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44;p46">
              <a:extLst>
                <a:ext uri="{FF2B5EF4-FFF2-40B4-BE49-F238E27FC236}">
                  <a16:creationId xmlns:a16="http://schemas.microsoft.com/office/drawing/2014/main" id="{667C49C7-B82F-2319-CB79-395ADB3F4CD2}"/>
                </a:ext>
              </a:extLst>
            </p:cNvPr>
            <p:cNvSpPr/>
            <p:nvPr/>
          </p:nvSpPr>
          <p:spPr>
            <a:xfrm>
              <a:off x="1719120" y="3414164"/>
              <a:ext cx="51162" cy="54807"/>
            </a:xfrm>
            <a:custGeom>
              <a:avLst/>
              <a:gdLst/>
              <a:ahLst/>
              <a:cxnLst/>
              <a:rect l="l" t="t" r="r" b="b"/>
              <a:pathLst>
                <a:path w="1502" h="1609" extrusionOk="0">
                  <a:moveTo>
                    <a:pt x="484" y="274"/>
                  </a:moveTo>
                  <a:cubicBezTo>
                    <a:pt x="684" y="325"/>
                    <a:pt x="935" y="775"/>
                    <a:pt x="1101" y="1192"/>
                  </a:cubicBezTo>
                  <a:cubicBezTo>
                    <a:pt x="735" y="992"/>
                    <a:pt x="317" y="692"/>
                    <a:pt x="284" y="475"/>
                  </a:cubicBezTo>
                  <a:cubicBezTo>
                    <a:pt x="284" y="441"/>
                    <a:pt x="284" y="392"/>
                    <a:pt x="350" y="325"/>
                  </a:cubicBezTo>
                  <a:cubicBezTo>
                    <a:pt x="401" y="274"/>
                    <a:pt x="434" y="274"/>
                    <a:pt x="468" y="274"/>
                  </a:cubicBezTo>
                  <a:close/>
                  <a:moveTo>
                    <a:pt x="481" y="0"/>
                  </a:moveTo>
                  <a:cubicBezTo>
                    <a:pt x="390" y="0"/>
                    <a:pt x="279" y="26"/>
                    <a:pt x="168" y="125"/>
                  </a:cubicBezTo>
                  <a:cubicBezTo>
                    <a:pt x="17" y="258"/>
                    <a:pt x="1" y="408"/>
                    <a:pt x="17" y="525"/>
                  </a:cubicBezTo>
                  <a:cubicBezTo>
                    <a:pt x="101" y="1041"/>
                    <a:pt x="1168" y="1542"/>
                    <a:pt x="1301" y="1592"/>
                  </a:cubicBezTo>
                  <a:cubicBezTo>
                    <a:pt x="1317" y="1592"/>
                    <a:pt x="1335" y="1608"/>
                    <a:pt x="1351" y="1608"/>
                  </a:cubicBezTo>
                  <a:cubicBezTo>
                    <a:pt x="1384" y="1608"/>
                    <a:pt x="1418" y="1592"/>
                    <a:pt x="1435" y="1575"/>
                  </a:cubicBezTo>
                  <a:cubicBezTo>
                    <a:pt x="1484" y="1526"/>
                    <a:pt x="1502" y="1475"/>
                    <a:pt x="1484" y="1426"/>
                  </a:cubicBezTo>
                  <a:cubicBezTo>
                    <a:pt x="1418" y="1208"/>
                    <a:pt x="1051" y="141"/>
                    <a:pt x="568" y="8"/>
                  </a:cubicBezTo>
                  <a:cubicBezTo>
                    <a:pt x="542" y="4"/>
                    <a:pt x="513" y="0"/>
                    <a:pt x="4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45;p46">
              <a:extLst>
                <a:ext uri="{FF2B5EF4-FFF2-40B4-BE49-F238E27FC236}">
                  <a16:creationId xmlns:a16="http://schemas.microsoft.com/office/drawing/2014/main" id="{A1DF5A4F-E38F-AD54-9FF5-E428D1A8D08F}"/>
                </a:ext>
              </a:extLst>
            </p:cNvPr>
            <p:cNvSpPr/>
            <p:nvPr/>
          </p:nvSpPr>
          <p:spPr>
            <a:xfrm>
              <a:off x="1767967" y="3414164"/>
              <a:ext cx="51162" cy="54807"/>
            </a:xfrm>
            <a:custGeom>
              <a:avLst/>
              <a:gdLst/>
              <a:ahLst/>
              <a:cxnLst/>
              <a:rect l="l" t="t" r="r" b="b"/>
              <a:pathLst>
                <a:path w="1502" h="1609" extrusionOk="0">
                  <a:moveTo>
                    <a:pt x="1035" y="274"/>
                  </a:moveTo>
                  <a:cubicBezTo>
                    <a:pt x="1068" y="274"/>
                    <a:pt x="1101" y="274"/>
                    <a:pt x="1135" y="325"/>
                  </a:cubicBezTo>
                  <a:cubicBezTo>
                    <a:pt x="1217" y="392"/>
                    <a:pt x="1217" y="441"/>
                    <a:pt x="1201" y="475"/>
                  </a:cubicBezTo>
                  <a:cubicBezTo>
                    <a:pt x="1168" y="692"/>
                    <a:pt x="768" y="992"/>
                    <a:pt x="401" y="1192"/>
                  </a:cubicBezTo>
                  <a:cubicBezTo>
                    <a:pt x="568" y="775"/>
                    <a:pt x="817" y="325"/>
                    <a:pt x="1001" y="274"/>
                  </a:cubicBezTo>
                  <a:close/>
                  <a:moveTo>
                    <a:pt x="1021" y="0"/>
                  </a:moveTo>
                  <a:cubicBezTo>
                    <a:pt x="989" y="0"/>
                    <a:pt x="960" y="4"/>
                    <a:pt x="935" y="8"/>
                  </a:cubicBezTo>
                  <a:cubicBezTo>
                    <a:pt x="450" y="141"/>
                    <a:pt x="84" y="1208"/>
                    <a:pt x="17" y="1426"/>
                  </a:cubicBezTo>
                  <a:cubicBezTo>
                    <a:pt x="1" y="1475"/>
                    <a:pt x="17" y="1526"/>
                    <a:pt x="50" y="1575"/>
                  </a:cubicBezTo>
                  <a:cubicBezTo>
                    <a:pt x="84" y="1592"/>
                    <a:pt x="117" y="1608"/>
                    <a:pt x="150" y="1608"/>
                  </a:cubicBezTo>
                  <a:cubicBezTo>
                    <a:pt x="168" y="1608"/>
                    <a:pt x="184" y="1592"/>
                    <a:pt x="201" y="1592"/>
                  </a:cubicBezTo>
                  <a:cubicBezTo>
                    <a:pt x="334" y="1542"/>
                    <a:pt x="1402" y="1041"/>
                    <a:pt x="1484" y="525"/>
                  </a:cubicBezTo>
                  <a:cubicBezTo>
                    <a:pt x="1502" y="408"/>
                    <a:pt x="1484" y="258"/>
                    <a:pt x="1335" y="125"/>
                  </a:cubicBezTo>
                  <a:cubicBezTo>
                    <a:pt x="1223" y="26"/>
                    <a:pt x="1112" y="0"/>
                    <a:pt x="10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46;p46">
              <a:extLst>
                <a:ext uri="{FF2B5EF4-FFF2-40B4-BE49-F238E27FC236}">
                  <a16:creationId xmlns:a16="http://schemas.microsoft.com/office/drawing/2014/main" id="{0CFFDF1D-4674-85BD-E153-3EE705876BBF}"/>
                </a:ext>
              </a:extLst>
            </p:cNvPr>
            <p:cNvSpPr/>
            <p:nvPr/>
          </p:nvSpPr>
          <p:spPr>
            <a:xfrm>
              <a:off x="1760132" y="3454359"/>
              <a:ext cx="18837" cy="16929"/>
            </a:xfrm>
            <a:custGeom>
              <a:avLst/>
              <a:gdLst/>
              <a:ahLst/>
              <a:cxnLst/>
              <a:rect l="l" t="t" r="r" b="b"/>
              <a:pathLst>
                <a:path w="553" h="497" extrusionOk="0">
                  <a:moveTo>
                    <a:pt x="360" y="1"/>
                  </a:moveTo>
                  <a:cubicBezTo>
                    <a:pt x="332" y="1"/>
                    <a:pt x="300" y="9"/>
                    <a:pt x="264" y="28"/>
                  </a:cubicBezTo>
                  <a:cubicBezTo>
                    <a:pt x="264" y="28"/>
                    <a:pt x="222" y="7"/>
                    <a:pt x="173" y="7"/>
                  </a:cubicBezTo>
                  <a:cubicBezTo>
                    <a:pt x="105" y="7"/>
                    <a:pt x="23" y="46"/>
                    <a:pt x="13" y="228"/>
                  </a:cubicBezTo>
                  <a:cubicBezTo>
                    <a:pt x="1" y="423"/>
                    <a:pt x="108" y="496"/>
                    <a:pt x="188" y="496"/>
                  </a:cubicBezTo>
                  <a:cubicBezTo>
                    <a:pt x="211" y="496"/>
                    <a:pt x="232" y="490"/>
                    <a:pt x="247" y="479"/>
                  </a:cubicBezTo>
                  <a:cubicBezTo>
                    <a:pt x="247" y="479"/>
                    <a:pt x="279" y="490"/>
                    <a:pt x="321" y="490"/>
                  </a:cubicBezTo>
                  <a:cubicBezTo>
                    <a:pt x="371" y="490"/>
                    <a:pt x="436" y="475"/>
                    <a:pt x="480" y="412"/>
                  </a:cubicBezTo>
                  <a:cubicBezTo>
                    <a:pt x="552" y="298"/>
                    <a:pt x="525" y="1"/>
                    <a:pt x="3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47;p46">
              <a:extLst>
                <a:ext uri="{FF2B5EF4-FFF2-40B4-BE49-F238E27FC236}">
                  <a16:creationId xmlns:a16="http://schemas.microsoft.com/office/drawing/2014/main" id="{ACFFDE64-FD4D-0843-3A06-4111BF87FAC9}"/>
                </a:ext>
              </a:extLst>
            </p:cNvPr>
            <p:cNvSpPr/>
            <p:nvPr/>
          </p:nvSpPr>
          <p:spPr>
            <a:xfrm>
              <a:off x="1730497" y="3460524"/>
              <a:ext cx="43736" cy="23197"/>
            </a:xfrm>
            <a:custGeom>
              <a:avLst/>
              <a:gdLst/>
              <a:ahLst/>
              <a:cxnLst/>
              <a:rect l="l" t="t" r="r" b="b"/>
              <a:pathLst>
                <a:path w="1284" h="681" extrusionOk="0">
                  <a:moveTo>
                    <a:pt x="976" y="1"/>
                  </a:moveTo>
                  <a:cubicBezTo>
                    <a:pt x="739" y="1"/>
                    <a:pt x="331" y="64"/>
                    <a:pt x="34" y="465"/>
                  </a:cubicBezTo>
                  <a:cubicBezTo>
                    <a:pt x="0" y="514"/>
                    <a:pt x="0" y="614"/>
                    <a:pt x="67" y="648"/>
                  </a:cubicBezTo>
                  <a:cubicBezTo>
                    <a:pt x="83" y="665"/>
                    <a:pt x="116" y="681"/>
                    <a:pt x="150" y="681"/>
                  </a:cubicBezTo>
                  <a:cubicBezTo>
                    <a:pt x="183" y="681"/>
                    <a:pt x="234" y="665"/>
                    <a:pt x="250" y="632"/>
                  </a:cubicBezTo>
                  <a:cubicBezTo>
                    <a:pt x="481" y="319"/>
                    <a:pt x="792" y="271"/>
                    <a:pt x="967" y="271"/>
                  </a:cubicBezTo>
                  <a:cubicBezTo>
                    <a:pt x="1045" y="271"/>
                    <a:pt x="1096" y="281"/>
                    <a:pt x="1101" y="281"/>
                  </a:cubicBezTo>
                  <a:cubicBezTo>
                    <a:pt x="1112" y="283"/>
                    <a:pt x="1123" y="284"/>
                    <a:pt x="1133" y="284"/>
                  </a:cubicBezTo>
                  <a:cubicBezTo>
                    <a:pt x="1201" y="284"/>
                    <a:pt x="1253" y="238"/>
                    <a:pt x="1268" y="181"/>
                  </a:cubicBezTo>
                  <a:cubicBezTo>
                    <a:pt x="1284" y="98"/>
                    <a:pt x="1234" y="31"/>
                    <a:pt x="1168" y="14"/>
                  </a:cubicBezTo>
                  <a:cubicBezTo>
                    <a:pt x="1157" y="14"/>
                    <a:pt x="1084" y="1"/>
                    <a:pt x="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48;p46">
              <a:extLst>
                <a:ext uri="{FF2B5EF4-FFF2-40B4-BE49-F238E27FC236}">
                  <a16:creationId xmlns:a16="http://schemas.microsoft.com/office/drawing/2014/main" id="{A54FEC72-4029-ABED-2691-EA83B72A855D}"/>
                </a:ext>
              </a:extLst>
            </p:cNvPr>
            <p:cNvSpPr/>
            <p:nvPr/>
          </p:nvSpPr>
          <p:spPr>
            <a:xfrm>
              <a:off x="1763981" y="3455789"/>
              <a:ext cx="48335" cy="32496"/>
            </a:xfrm>
            <a:custGeom>
              <a:avLst/>
              <a:gdLst/>
              <a:ahLst/>
              <a:cxnLst/>
              <a:rect l="l" t="t" r="r" b="b"/>
              <a:pathLst>
                <a:path w="1419" h="954" extrusionOk="0">
                  <a:moveTo>
                    <a:pt x="141" y="0"/>
                  </a:moveTo>
                  <a:cubicBezTo>
                    <a:pt x="84" y="0"/>
                    <a:pt x="32" y="48"/>
                    <a:pt x="18" y="120"/>
                  </a:cubicBezTo>
                  <a:cubicBezTo>
                    <a:pt x="0" y="186"/>
                    <a:pt x="51" y="253"/>
                    <a:pt x="134" y="270"/>
                  </a:cubicBezTo>
                  <a:cubicBezTo>
                    <a:pt x="134" y="270"/>
                    <a:pt x="918" y="386"/>
                    <a:pt x="1134" y="871"/>
                  </a:cubicBezTo>
                  <a:cubicBezTo>
                    <a:pt x="1152" y="920"/>
                    <a:pt x="1201" y="953"/>
                    <a:pt x="1268" y="953"/>
                  </a:cubicBezTo>
                  <a:cubicBezTo>
                    <a:pt x="1285" y="953"/>
                    <a:pt x="1301" y="953"/>
                    <a:pt x="1318" y="937"/>
                  </a:cubicBezTo>
                  <a:cubicBezTo>
                    <a:pt x="1385" y="920"/>
                    <a:pt x="1418" y="837"/>
                    <a:pt x="1385" y="771"/>
                  </a:cubicBezTo>
                  <a:cubicBezTo>
                    <a:pt x="1101" y="137"/>
                    <a:pt x="218" y="4"/>
                    <a:pt x="167" y="4"/>
                  </a:cubicBezTo>
                  <a:cubicBezTo>
                    <a:pt x="158" y="1"/>
                    <a:pt x="150" y="0"/>
                    <a:pt x="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49;p46">
              <a:extLst>
                <a:ext uri="{FF2B5EF4-FFF2-40B4-BE49-F238E27FC236}">
                  <a16:creationId xmlns:a16="http://schemas.microsoft.com/office/drawing/2014/main" id="{5F475E0A-08A1-CE03-F142-2FFACDB64FF0}"/>
                </a:ext>
              </a:extLst>
            </p:cNvPr>
            <p:cNvSpPr/>
            <p:nvPr/>
          </p:nvSpPr>
          <p:spPr>
            <a:xfrm>
              <a:off x="1742385" y="3483755"/>
              <a:ext cx="50617" cy="11922"/>
            </a:xfrm>
            <a:custGeom>
              <a:avLst/>
              <a:gdLst/>
              <a:ahLst/>
              <a:cxnLst/>
              <a:rect l="l" t="t" r="r" b="b"/>
              <a:pathLst>
                <a:path w="1486" h="350" extrusionOk="0">
                  <a:moveTo>
                    <a:pt x="675" y="0"/>
                  </a:moveTo>
                  <a:cubicBezTo>
                    <a:pt x="346" y="0"/>
                    <a:pt x="128" y="56"/>
                    <a:pt x="118" y="66"/>
                  </a:cubicBezTo>
                  <a:cubicBezTo>
                    <a:pt x="34" y="83"/>
                    <a:pt x="1" y="166"/>
                    <a:pt x="18" y="232"/>
                  </a:cubicBezTo>
                  <a:cubicBezTo>
                    <a:pt x="32" y="290"/>
                    <a:pt x="97" y="336"/>
                    <a:pt x="157" y="336"/>
                  </a:cubicBezTo>
                  <a:cubicBezTo>
                    <a:pt x="167" y="336"/>
                    <a:pt x="176" y="335"/>
                    <a:pt x="185" y="332"/>
                  </a:cubicBezTo>
                  <a:cubicBezTo>
                    <a:pt x="185" y="332"/>
                    <a:pt x="391" y="271"/>
                    <a:pt x="702" y="271"/>
                  </a:cubicBezTo>
                  <a:cubicBezTo>
                    <a:pt x="875" y="271"/>
                    <a:pt x="1081" y="290"/>
                    <a:pt x="1301" y="350"/>
                  </a:cubicBezTo>
                  <a:lnTo>
                    <a:pt x="1335" y="350"/>
                  </a:lnTo>
                  <a:cubicBezTo>
                    <a:pt x="1385" y="350"/>
                    <a:pt x="1452" y="316"/>
                    <a:pt x="1468" y="250"/>
                  </a:cubicBezTo>
                  <a:cubicBezTo>
                    <a:pt x="1486" y="183"/>
                    <a:pt x="1435" y="99"/>
                    <a:pt x="1368" y="83"/>
                  </a:cubicBezTo>
                  <a:cubicBezTo>
                    <a:pt x="1111" y="20"/>
                    <a:pt x="873" y="0"/>
                    <a:pt x="6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50;p46">
              <a:extLst>
                <a:ext uri="{FF2B5EF4-FFF2-40B4-BE49-F238E27FC236}">
                  <a16:creationId xmlns:a16="http://schemas.microsoft.com/office/drawing/2014/main" id="{A213919E-6F45-7939-7966-AFBCAE68735A}"/>
                </a:ext>
              </a:extLst>
            </p:cNvPr>
            <p:cNvSpPr/>
            <p:nvPr/>
          </p:nvSpPr>
          <p:spPr>
            <a:xfrm>
              <a:off x="1735028" y="3498504"/>
              <a:ext cx="50583" cy="11956"/>
            </a:xfrm>
            <a:custGeom>
              <a:avLst/>
              <a:gdLst/>
              <a:ahLst/>
              <a:cxnLst/>
              <a:rect l="l" t="t" r="r" b="b"/>
              <a:pathLst>
                <a:path w="1485" h="351" extrusionOk="0">
                  <a:moveTo>
                    <a:pt x="686" y="1"/>
                  </a:moveTo>
                  <a:cubicBezTo>
                    <a:pt x="360" y="1"/>
                    <a:pt x="138" y="56"/>
                    <a:pt x="117" y="66"/>
                  </a:cubicBezTo>
                  <a:cubicBezTo>
                    <a:pt x="50" y="84"/>
                    <a:pt x="1" y="150"/>
                    <a:pt x="34" y="233"/>
                  </a:cubicBezTo>
                  <a:cubicBezTo>
                    <a:pt x="48" y="291"/>
                    <a:pt x="100" y="336"/>
                    <a:pt x="168" y="336"/>
                  </a:cubicBezTo>
                  <a:cubicBezTo>
                    <a:pt x="179" y="336"/>
                    <a:pt x="190" y="335"/>
                    <a:pt x="201" y="333"/>
                  </a:cubicBezTo>
                  <a:cubicBezTo>
                    <a:pt x="201" y="333"/>
                    <a:pt x="405" y="279"/>
                    <a:pt x="709" y="279"/>
                  </a:cubicBezTo>
                  <a:cubicBezTo>
                    <a:pt x="881" y="279"/>
                    <a:pt x="1085" y="296"/>
                    <a:pt x="1301" y="350"/>
                  </a:cubicBezTo>
                  <a:lnTo>
                    <a:pt x="1335" y="350"/>
                  </a:lnTo>
                  <a:cubicBezTo>
                    <a:pt x="1401" y="350"/>
                    <a:pt x="1451" y="317"/>
                    <a:pt x="1468" y="250"/>
                  </a:cubicBezTo>
                  <a:cubicBezTo>
                    <a:pt x="1484" y="184"/>
                    <a:pt x="1451" y="100"/>
                    <a:pt x="1368" y="84"/>
                  </a:cubicBezTo>
                  <a:cubicBezTo>
                    <a:pt x="1117" y="21"/>
                    <a:pt x="883"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51;p46">
              <a:extLst>
                <a:ext uri="{FF2B5EF4-FFF2-40B4-BE49-F238E27FC236}">
                  <a16:creationId xmlns:a16="http://schemas.microsoft.com/office/drawing/2014/main" id="{47804A37-BF36-AB5F-42B9-3FA1C4C2DC83}"/>
                </a:ext>
              </a:extLst>
            </p:cNvPr>
            <p:cNvSpPr/>
            <p:nvPr/>
          </p:nvSpPr>
          <p:spPr>
            <a:xfrm>
              <a:off x="1727091" y="3515263"/>
              <a:ext cx="50549" cy="12228"/>
            </a:xfrm>
            <a:custGeom>
              <a:avLst/>
              <a:gdLst/>
              <a:ahLst/>
              <a:cxnLst/>
              <a:rect l="l" t="t" r="r" b="b"/>
              <a:pathLst>
                <a:path w="1484" h="359" extrusionOk="0">
                  <a:moveTo>
                    <a:pt x="669" y="0"/>
                  </a:moveTo>
                  <a:cubicBezTo>
                    <a:pt x="343" y="0"/>
                    <a:pt x="127" y="58"/>
                    <a:pt x="116" y="58"/>
                  </a:cubicBezTo>
                  <a:cubicBezTo>
                    <a:pt x="34" y="92"/>
                    <a:pt x="0" y="158"/>
                    <a:pt x="16" y="225"/>
                  </a:cubicBezTo>
                  <a:cubicBezTo>
                    <a:pt x="31" y="294"/>
                    <a:pt x="91" y="329"/>
                    <a:pt x="150" y="329"/>
                  </a:cubicBezTo>
                  <a:cubicBezTo>
                    <a:pt x="161" y="329"/>
                    <a:pt x="172" y="328"/>
                    <a:pt x="183" y="325"/>
                  </a:cubicBezTo>
                  <a:cubicBezTo>
                    <a:pt x="183" y="325"/>
                    <a:pt x="372" y="275"/>
                    <a:pt x="662" y="275"/>
                  </a:cubicBezTo>
                  <a:cubicBezTo>
                    <a:pt x="843" y="275"/>
                    <a:pt x="1063" y="294"/>
                    <a:pt x="1301" y="359"/>
                  </a:cubicBezTo>
                  <a:lnTo>
                    <a:pt x="1334" y="359"/>
                  </a:lnTo>
                  <a:cubicBezTo>
                    <a:pt x="1401" y="359"/>
                    <a:pt x="1450" y="308"/>
                    <a:pt x="1468" y="259"/>
                  </a:cubicBezTo>
                  <a:cubicBezTo>
                    <a:pt x="1484" y="174"/>
                    <a:pt x="1434" y="108"/>
                    <a:pt x="1368" y="92"/>
                  </a:cubicBezTo>
                  <a:cubicBezTo>
                    <a:pt x="1108" y="22"/>
                    <a:pt x="86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2;p46">
              <a:extLst>
                <a:ext uri="{FF2B5EF4-FFF2-40B4-BE49-F238E27FC236}">
                  <a16:creationId xmlns:a16="http://schemas.microsoft.com/office/drawing/2014/main" id="{A1C55E9A-9850-1247-0B91-FDD79AA4DBC8}"/>
                </a:ext>
              </a:extLst>
            </p:cNvPr>
            <p:cNvSpPr/>
            <p:nvPr/>
          </p:nvSpPr>
          <p:spPr>
            <a:xfrm>
              <a:off x="1690133" y="2013768"/>
              <a:ext cx="532806" cy="564177"/>
            </a:xfrm>
            <a:custGeom>
              <a:avLst/>
              <a:gdLst/>
              <a:ahLst/>
              <a:cxnLst/>
              <a:rect l="l" t="t" r="r" b="b"/>
              <a:pathLst>
                <a:path w="15642" h="16563" extrusionOk="0">
                  <a:moveTo>
                    <a:pt x="11590" y="0"/>
                  </a:moveTo>
                  <a:cubicBezTo>
                    <a:pt x="7996" y="893"/>
                    <a:pt x="4151" y="993"/>
                    <a:pt x="2605" y="993"/>
                  </a:cubicBezTo>
                  <a:cubicBezTo>
                    <a:pt x="2157" y="993"/>
                    <a:pt x="1902" y="985"/>
                    <a:pt x="1902" y="985"/>
                  </a:cubicBezTo>
                  <a:cubicBezTo>
                    <a:pt x="1902" y="985"/>
                    <a:pt x="1719" y="1634"/>
                    <a:pt x="1468" y="2735"/>
                  </a:cubicBezTo>
                  <a:cubicBezTo>
                    <a:pt x="1468" y="2801"/>
                    <a:pt x="1452" y="2885"/>
                    <a:pt x="1435" y="2952"/>
                  </a:cubicBezTo>
                  <a:cubicBezTo>
                    <a:pt x="1219" y="3969"/>
                    <a:pt x="968" y="5320"/>
                    <a:pt x="768" y="6837"/>
                  </a:cubicBezTo>
                  <a:cubicBezTo>
                    <a:pt x="768" y="6921"/>
                    <a:pt x="752" y="7003"/>
                    <a:pt x="752" y="7087"/>
                  </a:cubicBezTo>
                  <a:cubicBezTo>
                    <a:pt x="685" y="7554"/>
                    <a:pt x="652" y="8037"/>
                    <a:pt x="601" y="8521"/>
                  </a:cubicBezTo>
                  <a:cubicBezTo>
                    <a:pt x="485" y="10038"/>
                    <a:pt x="268" y="12606"/>
                    <a:pt x="134" y="14224"/>
                  </a:cubicBezTo>
                  <a:cubicBezTo>
                    <a:pt x="118" y="14307"/>
                    <a:pt x="118" y="14391"/>
                    <a:pt x="118" y="14458"/>
                  </a:cubicBezTo>
                  <a:cubicBezTo>
                    <a:pt x="51" y="15225"/>
                    <a:pt x="1" y="15741"/>
                    <a:pt x="1" y="15741"/>
                  </a:cubicBezTo>
                  <a:cubicBezTo>
                    <a:pt x="1" y="15741"/>
                    <a:pt x="3588" y="16563"/>
                    <a:pt x="7557" y="16563"/>
                  </a:cubicBezTo>
                  <a:cubicBezTo>
                    <a:pt x="10467" y="16563"/>
                    <a:pt x="13582" y="16121"/>
                    <a:pt x="15642" y="14591"/>
                  </a:cubicBezTo>
                  <a:cubicBezTo>
                    <a:pt x="15642" y="14591"/>
                    <a:pt x="15526" y="14207"/>
                    <a:pt x="15341" y="13607"/>
                  </a:cubicBezTo>
                  <a:cubicBezTo>
                    <a:pt x="15308" y="13540"/>
                    <a:pt x="15292" y="13457"/>
                    <a:pt x="15275" y="13390"/>
                  </a:cubicBezTo>
                  <a:cubicBezTo>
                    <a:pt x="14792" y="11839"/>
                    <a:pt x="13974" y="9155"/>
                    <a:pt x="13441" y="7370"/>
                  </a:cubicBezTo>
                  <a:cubicBezTo>
                    <a:pt x="13240" y="6654"/>
                    <a:pt x="13007" y="5854"/>
                    <a:pt x="12807" y="5036"/>
                  </a:cubicBezTo>
                  <a:cubicBezTo>
                    <a:pt x="12774" y="4953"/>
                    <a:pt x="12758" y="4853"/>
                    <a:pt x="12740" y="4769"/>
                  </a:cubicBezTo>
                  <a:cubicBezTo>
                    <a:pt x="12457" y="3686"/>
                    <a:pt x="12191" y="2601"/>
                    <a:pt x="11990" y="1752"/>
                  </a:cubicBezTo>
                  <a:cubicBezTo>
                    <a:pt x="11973" y="1668"/>
                    <a:pt x="11957" y="1601"/>
                    <a:pt x="11940" y="1518"/>
                  </a:cubicBezTo>
                  <a:cubicBezTo>
                    <a:pt x="11724" y="618"/>
                    <a:pt x="11590" y="0"/>
                    <a:pt x="11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3;p46">
              <a:extLst>
                <a:ext uri="{FF2B5EF4-FFF2-40B4-BE49-F238E27FC236}">
                  <a16:creationId xmlns:a16="http://schemas.microsoft.com/office/drawing/2014/main" id="{58546F64-E284-D995-F3B1-02F5D10ACE3F}"/>
                </a:ext>
              </a:extLst>
            </p:cNvPr>
            <p:cNvSpPr/>
            <p:nvPr/>
          </p:nvSpPr>
          <p:spPr>
            <a:xfrm>
              <a:off x="1715714" y="2049398"/>
              <a:ext cx="138055" cy="205806"/>
            </a:xfrm>
            <a:custGeom>
              <a:avLst/>
              <a:gdLst/>
              <a:ahLst/>
              <a:cxnLst/>
              <a:rect l="l" t="t" r="r" b="b"/>
              <a:pathLst>
                <a:path w="4053" h="6042" extrusionOk="0">
                  <a:moveTo>
                    <a:pt x="3714" y="1"/>
                  </a:moveTo>
                  <a:cubicBezTo>
                    <a:pt x="3704" y="1"/>
                    <a:pt x="3694" y="2"/>
                    <a:pt x="3685" y="5"/>
                  </a:cubicBezTo>
                  <a:cubicBezTo>
                    <a:pt x="3619" y="21"/>
                    <a:pt x="3585" y="88"/>
                    <a:pt x="3603" y="155"/>
                  </a:cubicBezTo>
                  <a:cubicBezTo>
                    <a:pt x="3603" y="155"/>
                    <a:pt x="3819" y="872"/>
                    <a:pt x="3769" y="1806"/>
                  </a:cubicBezTo>
                  <a:cubicBezTo>
                    <a:pt x="3769" y="1873"/>
                    <a:pt x="3769" y="1956"/>
                    <a:pt x="3752" y="2022"/>
                  </a:cubicBezTo>
                  <a:cubicBezTo>
                    <a:pt x="3703" y="2540"/>
                    <a:pt x="3552" y="3107"/>
                    <a:pt x="3252" y="3640"/>
                  </a:cubicBezTo>
                  <a:cubicBezTo>
                    <a:pt x="2651" y="4690"/>
                    <a:pt x="1568" y="5408"/>
                    <a:pt x="17" y="5791"/>
                  </a:cubicBezTo>
                  <a:cubicBezTo>
                    <a:pt x="17" y="5875"/>
                    <a:pt x="1" y="5957"/>
                    <a:pt x="1" y="6041"/>
                  </a:cubicBezTo>
                  <a:cubicBezTo>
                    <a:pt x="1635" y="5641"/>
                    <a:pt x="2802" y="4874"/>
                    <a:pt x="3436" y="3756"/>
                  </a:cubicBezTo>
                  <a:cubicBezTo>
                    <a:pt x="3769" y="3173"/>
                    <a:pt x="3936" y="2573"/>
                    <a:pt x="3985" y="2022"/>
                  </a:cubicBezTo>
                  <a:cubicBezTo>
                    <a:pt x="4003" y="1956"/>
                    <a:pt x="4003" y="1873"/>
                    <a:pt x="4003" y="1806"/>
                  </a:cubicBezTo>
                  <a:cubicBezTo>
                    <a:pt x="4052" y="855"/>
                    <a:pt x="3836" y="121"/>
                    <a:pt x="3819" y="72"/>
                  </a:cubicBezTo>
                  <a:cubicBezTo>
                    <a:pt x="3806" y="31"/>
                    <a:pt x="3759" y="1"/>
                    <a:pt x="3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4;p46">
              <a:extLst>
                <a:ext uri="{FF2B5EF4-FFF2-40B4-BE49-F238E27FC236}">
                  <a16:creationId xmlns:a16="http://schemas.microsoft.com/office/drawing/2014/main" id="{E425AB4F-204A-340A-4FC8-E19D201CAD81}"/>
                </a:ext>
              </a:extLst>
            </p:cNvPr>
            <p:cNvSpPr/>
            <p:nvPr/>
          </p:nvSpPr>
          <p:spPr>
            <a:xfrm>
              <a:off x="1738979" y="2065476"/>
              <a:ext cx="359598" cy="52831"/>
            </a:xfrm>
            <a:custGeom>
              <a:avLst/>
              <a:gdLst/>
              <a:ahLst/>
              <a:cxnLst/>
              <a:rect l="l" t="t" r="r" b="b"/>
              <a:pathLst>
                <a:path w="10557" h="1551" extrusionOk="0">
                  <a:moveTo>
                    <a:pt x="10506" y="0"/>
                  </a:moveTo>
                  <a:cubicBezTo>
                    <a:pt x="10090" y="200"/>
                    <a:pt x="9656" y="367"/>
                    <a:pt x="9205" y="516"/>
                  </a:cubicBezTo>
                  <a:cubicBezTo>
                    <a:pt x="9138" y="534"/>
                    <a:pt x="9072" y="550"/>
                    <a:pt x="8989" y="583"/>
                  </a:cubicBezTo>
                  <a:cubicBezTo>
                    <a:pt x="7255" y="1101"/>
                    <a:pt x="5321" y="1267"/>
                    <a:pt x="3769" y="1317"/>
                  </a:cubicBezTo>
                  <a:cubicBezTo>
                    <a:pt x="3620" y="1317"/>
                    <a:pt x="3469" y="1317"/>
                    <a:pt x="3320" y="1334"/>
                  </a:cubicBezTo>
                  <a:lnTo>
                    <a:pt x="3086" y="1334"/>
                  </a:lnTo>
                  <a:cubicBezTo>
                    <a:pt x="1868" y="1334"/>
                    <a:pt x="801" y="1267"/>
                    <a:pt x="34" y="1217"/>
                  </a:cubicBezTo>
                  <a:cubicBezTo>
                    <a:pt x="34" y="1283"/>
                    <a:pt x="18" y="1367"/>
                    <a:pt x="1" y="1434"/>
                  </a:cubicBezTo>
                  <a:cubicBezTo>
                    <a:pt x="718" y="1501"/>
                    <a:pt x="1735" y="1550"/>
                    <a:pt x="2902" y="1550"/>
                  </a:cubicBezTo>
                  <a:lnTo>
                    <a:pt x="3769" y="1550"/>
                  </a:lnTo>
                  <a:cubicBezTo>
                    <a:pt x="5354" y="1501"/>
                    <a:pt x="7304" y="1317"/>
                    <a:pt x="9072" y="801"/>
                  </a:cubicBezTo>
                  <a:cubicBezTo>
                    <a:pt x="9138" y="767"/>
                    <a:pt x="9223" y="750"/>
                    <a:pt x="9289" y="734"/>
                  </a:cubicBezTo>
                  <a:cubicBezTo>
                    <a:pt x="9723" y="583"/>
                    <a:pt x="10156" y="416"/>
                    <a:pt x="10556" y="234"/>
                  </a:cubicBezTo>
                  <a:cubicBezTo>
                    <a:pt x="10539" y="150"/>
                    <a:pt x="10523" y="83"/>
                    <a:pt x="10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55;p46">
              <a:extLst>
                <a:ext uri="{FF2B5EF4-FFF2-40B4-BE49-F238E27FC236}">
                  <a16:creationId xmlns:a16="http://schemas.microsoft.com/office/drawing/2014/main" id="{5A36FCDC-5E14-7597-1C4B-1BB67A960A6F}"/>
                </a:ext>
              </a:extLst>
            </p:cNvPr>
            <p:cNvSpPr/>
            <p:nvPr/>
          </p:nvSpPr>
          <p:spPr>
            <a:xfrm>
              <a:off x="2036622" y="2049432"/>
              <a:ext cx="89755" cy="135875"/>
            </a:xfrm>
            <a:custGeom>
              <a:avLst/>
              <a:gdLst/>
              <a:ahLst/>
              <a:cxnLst/>
              <a:rect l="l" t="t" r="r" b="b"/>
              <a:pathLst>
                <a:path w="2635" h="3989" extrusionOk="0">
                  <a:moveTo>
                    <a:pt x="121" y="1"/>
                  </a:moveTo>
                  <a:cubicBezTo>
                    <a:pt x="114" y="1"/>
                    <a:pt x="107" y="2"/>
                    <a:pt x="100" y="4"/>
                  </a:cubicBezTo>
                  <a:cubicBezTo>
                    <a:pt x="34" y="20"/>
                    <a:pt x="0" y="71"/>
                    <a:pt x="0" y="138"/>
                  </a:cubicBezTo>
                  <a:cubicBezTo>
                    <a:pt x="18" y="171"/>
                    <a:pt x="84" y="538"/>
                    <a:pt x="251" y="1054"/>
                  </a:cubicBezTo>
                  <a:cubicBezTo>
                    <a:pt x="284" y="1121"/>
                    <a:pt x="300" y="1187"/>
                    <a:pt x="334" y="1272"/>
                  </a:cubicBezTo>
                  <a:cubicBezTo>
                    <a:pt x="434" y="1538"/>
                    <a:pt x="567" y="1854"/>
                    <a:pt x="718" y="2155"/>
                  </a:cubicBezTo>
                  <a:cubicBezTo>
                    <a:pt x="1234" y="3106"/>
                    <a:pt x="1885" y="3739"/>
                    <a:pt x="2635" y="3989"/>
                  </a:cubicBezTo>
                  <a:cubicBezTo>
                    <a:pt x="2602" y="3906"/>
                    <a:pt x="2586" y="3806"/>
                    <a:pt x="2568" y="3722"/>
                  </a:cubicBezTo>
                  <a:cubicBezTo>
                    <a:pt x="1919" y="3455"/>
                    <a:pt x="1385" y="2906"/>
                    <a:pt x="934" y="2055"/>
                  </a:cubicBezTo>
                  <a:cubicBezTo>
                    <a:pt x="767" y="1754"/>
                    <a:pt x="651" y="1472"/>
                    <a:pt x="551" y="1205"/>
                  </a:cubicBezTo>
                  <a:cubicBezTo>
                    <a:pt x="518" y="1121"/>
                    <a:pt x="501" y="1054"/>
                    <a:pt x="467" y="987"/>
                  </a:cubicBezTo>
                  <a:cubicBezTo>
                    <a:pt x="300" y="471"/>
                    <a:pt x="234" y="104"/>
                    <a:pt x="234" y="104"/>
                  </a:cubicBezTo>
                  <a:cubicBezTo>
                    <a:pt x="220" y="47"/>
                    <a:pt x="168"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56;p46">
              <a:extLst>
                <a:ext uri="{FF2B5EF4-FFF2-40B4-BE49-F238E27FC236}">
                  <a16:creationId xmlns:a16="http://schemas.microsoft.com/office/drawing/2014/main" id="{6AE02E4E-D2C6-D249-20FB-41203FE05E96}"/>
                </a:ext>
              </a:extLst>
            </p:cNvPr>
            <p:cNvSpPr/>
            <p:nvPr/>
          </p:nvSpPr>
          <p:spPr>
            <a:xfrm>
              <a:off x="1694152" y="2469871"/>
              <a:ext cx="518567" cy="64208"/>
            </a:xfrm>
            <a:custGeom>
              <a:avLst/>
              <a:gdLst/>
              <a:ahLst/>
              <a:cxnLst/>
              <a:rect l="l" t="t" r="r" b="b"/>
              <a:pathLst>
                <a:path w="15224" h="1885" extrusionOk="0">
                  <a:moveTo>
                    <a:pt x="15157" y="0"/>
                  </a:moveTo>
                  <a:cubicBezTo>
                    <a:pt x="12646" y="1295"/>
                    <a:pt x="9643" y="1660"/>
                    <a:pt x="7073" y="1660"/>
                  </a:cubicBezTo>
                  <a:cubicBezTo>
                    <a:pt x="6435" y="1660"/>
                    <a:pt x="5823" y="1638"/>
                    <a:pt x="5252" y="1601"/>
                  </a:cubicBezTo>
                  <a:cubicBezTo>
                    <a:pt x="3051" y="1450"/>
                    <a:pt x="1134" y="1084"/>
                    <a:pt x="16" y="834"/>
                  </a:cubicBezTo>
                  <a:cubicBezTo>
                    <a:pt x="0" y="917"/>
                    <a:pt x="0" y="1001"/>
                    <a:pt x="0" y="1068"/>
                  </a:cubicBezTo>
                  <a:cubicBezTo>
                    <a:pt x="1134" y="1317"/>
                    <a:pt x="3035" y="1684"/>
                    <a:pt x="5236" y="1817"/>
                  </a:cubicBezTo>
                  <a:cubicBezTo>
                    <a:pt x="5886" y="1868"/>
                    <a:pt x="6537" y="1884"/>
                    <a:pt x="7153" y="1884"/>
                  </a:cubicBezTo>
                  <a:cubicBezTo>
                    <a:pt x="8504" y="1884"/>
                    <a:pt x="9771" y="1784"/>
                    <a:pt x="10939" y="1584"/>
                  </a:cubicBezTo>
                  <a:cubicBezTo>
                    <a:pt x="12555" y="1317"/>
                    <a:pt x="13990" y="850"/>
                    <a:pt x="15223" y="217"/>
                  </a:cubicBezTo>
                  <a:cubicBezTo>
                    <a:pt x="15190" y="150"/>
                    <a:pt x="15174" y="67"/>
                    <a:pt x="15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7;p46">
              <a:extLst>
                <a:ext uri="{FF2B5EF4-FFF2-40B4-BE49-F238E27FC236}">
                  <a16:creationId xmlns:a16="http://schemas.microsoft.com/office/drawing/2014/main" id="{665C37ED-4D6D-3412-FCBD-944BDBC59053}"/>
                </a:ext>
              </a:extLst>
            </p:cNvPr>
            <p:cNvSpPr/>
            <p:nvPr/>
          </p:nvSpPr>
          <p:spPr>
            <a:xfrm>
              <a:off x="1948603" y="1617139"/>
              <a:ext cx="469177" cy="301828"/>
            </a:xfrm>
            <a:custGeom>
              <a:avLst/>
              <a:gdLst/>
              <a:ahLst/>
              <a:cxnLst/>
              <a:rect l="l" t="t" r="r" b="b"/>
              <a:pathLst>
                <a:path w="13774" h="8861" extrusionOk="0">
                  <a:moveTo>
                    <a:pt x="2029" y="0"/>
                  </a:moveTo>
                  <a:cubicBezTo>
                    <a:pt x="1572" y="0"/>
                    <a:pt x="1113" y="168"/>
                    <a:pt x="750" y="505"/>
                  </a:cubicBezTo>
                  <a:cubicBezTo>
                    <a:pt x="16" y="1206"/>
                    <a:pt x="0" y="2373"/>
                    <a:pt x="701" y="3107"/>
                  </a:cubicBezTo>
                  <a:lnTo>
                    <a:pt x="817" y="3224"/>
                  </a:lnTo>
                  <a:lnTo>
                    <a:pt x="917" y="3340"/>
                  </a:lnTo>
                  <a:lnTo>
                    <a:pt x="1134" y="3558"/>
                  </a:lnTo>
                  <a:cubicBezTo>
                    <a:pt x="1268" y="3707"/>
                    <a:pt x="1417" y="3840"/>
                    <a:pt x="1568" y="3991"/>
                  </a:cubicBezTo>
                  <a:cubicBezTo>
                    <a:pt x="1851" y="4258"/>
                    <a:pt x="2151" y="4541"/>
                    <a:pt x="2435" y="4808"/>
                  </a:cubicBezTo>
                  <a:cubicBezTo>
                    <a:pt x="3035" y="5341"/>
                    <a:pt x="3651" y="5875"/>
                    <a:pt x="4302" y="6375"/>
                  </a:cubicBezTo>
                  <a:cubicBezTo>
                    <a:pt x="4952" y="6875"/>
                    <a:pt x="5636" y="7359"/>
                    <a:pt x="6386" y="7793"/>
                  </a:cubicBezTo>
                  <a:cubicBezTo>
                    <a:pt x="6586" y="7909"/>
                    <a:pt x="6770" y="8009"/>
                    <a:pt x="6970" y="8109"/>
                  </a:cubicBezTo>
                  <a:cubicBezTo>
                    <a:pt x="7186" y="8209"/>
                    <a:pt x="7387" y="8309"/>
                    <a:pt x="7620" y="8409"/>
                  </a:cubicBezTo>
                  <a:cubicBezTo>
                    <a:pt x="7837" y="8493"/>
                    <a:pt x="8071" y="8593"/>
                    <a:pt x="8338" y="8660"/>
                  </a:cubicBezTo>
                  <a:cubicBezTo>
                    <a:pt x="8587" y="8743"/>
                    <a:pt x="8871" y="8793"/>
                    <a:pt x="9171" y="8843"/>
                  </a:cubicBezTo>
                  <a:cubicBezTo>
                    <a:pt x="9254" y="8843"/>
                    <a:pt x="9338" y="8843"/>
                    <a:pt x="9421" y="8860"/>
                  </a:cubicBezTo>
                  <a:lnTo>
                    <a:pt x="9688" y="8860"/>
                  </a:lnTo>
                  <a:cubicBezTo>
                    <a:pt x="9772" y="8860"/>
                    <a:pt x="9854" y="8860"/>
                    <a:pt x="9938" y="8843"/>
                  </a:cubicBezTo>
                  <a:cubicBezTo>
                    <a:pt x="10021" y="8827"/>
                    <a:pt x="10121" y="8827"/>
                    <a:pt x="10188" y="8809"/>
                  </a:cubicBezTo>
                  <a:cubicBezTo>
                    <a:pt x="10521" y="8760"/>
                    <a:pt x="10806" y="8660"/>
                    <a:pt x="11055" y="8560"/>
                  </a:cubicBezTo>
                  <a:cubicBezTo>
                    <a:pt x="11322" y="8460"/>
                    <a:pt x="11555" y="8343"/>
                    <a:pt x="11773" y="8226"/>
                  </a:cubicBezTo>
                  <a:cubicBezTo>
                    <a:pt x="11989" y="8093"/>
                    <a:pt x="12189" y="7960"/>
                    <a:pt x="12373" y="7826"/>
                  </a:cubicBezTo>
                  <a:cubicBezTo>
                    <a:pt x="12622" y="7660"/>
                    <a:pt x="12840" y="7475"/>
                    <a:pt x="13056" y="7309"/>
                  </a:cubicBezTo>
                  <a:cubicBezTo>
                    <a:pt x="13223" y="6726"/>
                    <a:pt x="13373" y="6159"/>
                    <a:pt x="13507" y="5559"/>
                  </a:cubicBezTo>
                  <a:cubicBezTo>
                    <a:pt x="13674" y="4707"/>
                    <a:pt x="13723" y="3640"/>
                    <a:pt x="13774" y="2606"/>
                  </a:cubicBezTo>
                  <a:lnTo>
                    <a:pt x="13774" y="2606"/>
                  </a:lnTo>
                  <a:cubicBezTo>
                    <a:pt x="13556" y="2840"/>
                    <a:pt x="13323" y="3091"/>
                    <a:pt x="13073" y="3324"/>
                  </a:cubicBezTo>
                  <a:cubicBezTo>
                    <a:pt x="12823" y="3591"/>
                    <a:pt x="12556" y="3840"/>
                    <a:pt x="12289" y="4074"/>
                  </a:cubicBezTo>
                  <a:cubicBezTo>
                    <a:pt x="12039" y="4307"/>
                    <a:pt x="11773" y="4525"/>
                    <a:pt x="11506" y="4741"/>
                  </a:cubicBezTo>
                  <a:cubicBezTo>
                    <a:pt x="11239" y="4941"/>
                    <a:pt x="10955" y="5125"/>
                    <a:pt x="10706" y="5274"/>
                  </a:cubicBezTo>
                  <a:cubicBezTo>
                    <a:pt x="10439" y="5441"/>
                    <a:pt x="10188" y="5559"/>
                    <a:pt x="9972" y="5608"/>
                  </a:cubicBezTo>
                  <a:cubicBezTo>
                    <a:pt x="9872" y="5641"/>
                    <a:pt x="9788" y="5659"/>
                    <a:pt x="9738" y="5659"/>
                  </a:cubicBezTo>
                  <a:lnTo>
                    <a:pt x="9672" y="5659"/>
                  </a:lnTo>
                  <a:cubicBezTo>
                    <a:pt x="9672" y="5641"/>
                    <a:pt x="9672" y="5641"/>
                    <a:pt x="9654" y="5641"/>
                  </a:cubicBezTo>
                  <a:lnTo>
                    <a:pt x="9605" y="5641"/>
                  </a:lnTo>
                  <a:cubicBezTo>
                    <a:pt x="9538" y="5625"/>
                    <a:pt x="9438" y="5592"/>
                    <a:pt x="9321" y="5541"/>
                  </a:cubicBezTo>
                  <a:cubicBezTo>
                    <a:pt x="9221" y="5508"/>
                    <a:pt x="9087" y="5458"/>
                    <a:pt x="8971" y="5392"/>
                  </a:cubicBezTo>
                  <a:cubicBezTo>
                    <a:pt x="8721" y="5258"/>
                    <a:pt x="8438" y="5092"/>
                    <a:pt x="8171" y="4908"/>
                  </a:cubicBezTo>
                  <a:cubicBezTo>
                    <a:pt x="7620" y="4541"/>
                    <a:pt x="7070" y="4107"/>
                    <a:pt x="6520" y="3640"/>
                  </a:cubicBezTo>
                  <a:cubicBezTo>
                    <a:pt x="5986" y="3173"/>
                    <a:pt x="5436" y="2673"/>
                    <a:pt x="4919" y="2157"/>
                  </a:cubicBezTo>
                  <a:cubicBezTo>
                    <a:pt x="4652" y="1906"/>
                    <a:pt x="4402" y="1657"/>
                    <a:pt x="4136" y="1390"/>
                  </a:cubicBezTo>
                  <a:cubicBezTo>
                    <a:pt x="4018" y="1256"/>
                    <a:pt x="3885" y="1123"/>
                    <a:pt x="3769" y="990"/>
                  </a:cubicBezTo>
                  <a:lnTo>
                    <a:pt x="3569" y="790"/>
                  </a:lnTo>
                  <a:lnTo>
                    <a:pt x="3402" y="606"/>
                  </a:lnTo>
                  <a:lnTo>
                    <a:pt x="3369" y="572"/>
                  </a:lnTo>
                  <a:cubicBezTo>
                    <a:pt x="3006" y="193"/>
                    <a:pt x="2519" y="0"/>
                    <a:pt x="2029" y="0"/>
                  </a:cubicBez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8;p46">
              <a:extLst>
                <a:ext uri="{FF2B5EF4-FFF2-40B4-BE49-F238E27FC236}">
                  <a16:creationId xmlns:a16="http://schemas.microsoft.com/office/drawing/2014/main" id="{5D047B9F-9B74-CADB-0D23-9039051B1A67}"/>
                </a:ext>
              </a:extLst>
            </p:cNvPr>
            <p:cNvSpPr/>
            <p:nvPr/>
          </p:nvSpPr>
          <p:spPr>
            <a:xfrm>
              <a:off x="1662337" y="1584371"/>
              <a:ext cx="452146" cy="496461"/>
            </a:xfrm>
            <a:custGeom>
              <a:avLst/>
              <a:gdLst/>
              <a:ahLst/>
              <a:cxnLst/>
              <a:rect l="l" t="t" r="r" b="b"/>
              <a:pathLst>
                <a:path w="13274" h="14575" extrusionOk="0">
                  <a:moveTo>
                    <a:pt x="4969" y="0"/>
                  </a:moveTo>
                  <a:cubicBezTo>
                    <a:pt x="4969" y="0"/>
                    <a:pt x="4436" y="67"/>
                    <a:pt x="3735" y="200"/>
                  </a:cubicBezTo>
                  <a:cubicBezTo>
                    <a:pt x="3618" y="234"/>
                    <a:pt x="3485" y="251"/>
                    <a:pt x="3351" y="284"/>
                  </a:cubicBezTo>
                  <a:cubicBezTo>
                    <a:pt x="2851" y="384"/>
                    <a:pt x="2317" y="518"/>
                    <a:pt x="1884" y="667"/>
                  </a:cubicBezTo>
                  <a:cubicBezTo>
                    <a:pt x="0" y="1285"/>
                    <a:pt x="116" y="3352"/>
                    <a:pt x="901" y="5169"/>
                  </a:cubicBezTo>
                  <a:cubicBezTo>
                    <a:pt x="1084" y="5587"/>
                    <a:pt x="1250" y="6020"/>
                    <a:pt x="1417" y="6454"/>
                  </a:cubicBezTo>
                  <a:cubicBezTo>
                    <a:pt x="1434" y="6521"/>
                    <a:pt x="1450" y="6570"/>
                    <a:pt x="1484" y="6637"/>
                  </a:cubicBezTo>
                  <a:cubicBezTo>
                    <a:pt x="2017" y="8121"/>
                    <a:pt x="2418" y="9605"/>
                    <a:pt x="2551" y="10589"/>
                  </a:cubicBezTo>
                  <a:cubicBezTo>
                    <a:pt x="2868" y="12657"/>
                    <a:pt x="2702" y="11523"/>
                    <a:pt x="2551" y="14358"/>
                  </a:cubicBezTo>
                  <a:cubicBezTo>
                    <a:pt x="2551" y="14358"/>
                    <a:pt x="3827" y="14575"/>
                    <a:pt x="5764" y="14575"/>
                  </a:cubicBezTo>
                  <a:cubicBezTo>
                    <a:pt x="7623" y="14575"/>
                    <a:pt x="10091" y="14375"/>
                    <a:pt x="12622" y="13591"/>
                  </a:cubicBezTo>
                  <a:cubicBezTo>
                    <a:pt x="12440" y="12690"/>
                    <a:pt x="12473" y="12606"/>
                    <a:pt x="12022" y="10505"/>
                  </a:cubicBezTo>
                  <a:cubicBezTo>
                    <a:pt x="11989" y="10322"/>
                    <a:pt x="11955" y="10172"/>
                    <a:pt x="11955" y="10022"/>
                  </a:cubicBezTo>
                  <a:cubicBezTo>
                    <a:pt x="11939" y="9989"/>
                    <a:pt x="11939" y="9956"/>
                    <a:pt x="11939" y="9922"/>
                  </a:cubicBezTo>
                  <a:lnTo>
                    <a:pt x="11939" y="9905"/>
                  </a:lnTo>
                  <a:cubicBezTo>
                    <a:pt x="11939" y="9905"/>
                    <a:pt x="11973" y="9889"/>
                    <a:pt x="12022" y="9822"/>
                  </a:cubicBezTo>
                  <a:cubicBezTo>
                    <a:pt x="12206" y="9622"/>
                    <a:pt x="12673" y="9088"/>
                    <a:pt x="12956" y="8437"/>
                  </a:cubicBezTo>
                  <a:cubicBezTo>
                    <a:pt x="12989" y="8337"/>
                    <a:pt x="13040" y="8237"/>
                    <a:pt x="13073" y="8121"/>
                  </a:cubicBezTo>
                  <a:lnTo>
                    <a:pt x="13073" y="8088"/>
                  </a:lnTo>
                  <a:cubicBezTo>
                    <a:pt x="13273" y="7404"/>
                    <a:pt x="12789" y="6320"/>
                    <a:pt x="12356" y="5036"/>
                  </a:cubicBezTo>
                  <a:cubicBezTo>
                    <a:pt x="12322" y="4902"/>
                    <a:pt x="12273" y="4769"/>
                    <a:pt x="12222" y="4636"/>
                  </a:cubicBezTo>
                  <a:cubicBezTo>
                    <a:pt x="12089" y="4202"/>
                    <a:pt x="11973" y="3753"/>
                    <a:pt x="11873" y="3286"/>
                  </a:cubicBezTo>
                  <a:cubicBezTo>
                    <a:pt x="11573" y="1685"/>
                    <a:pt x="11506" y="784"/>
                    <a:pt x="9821" y="318"/>
                  </a:cubicBezTo>
                  <a:cubicBezTo>
                    <a:pt x="9621" y="267"/>
                    <a:pt x="9421" y="218"/>
                    <a:pt x="9187" y="167"/>
                  </a:cubicBezTo>
                  <a:cubicBezTo>
                    <a:pt x="8921" y="117"/>
                    <a:pt x="8620" y="84"/>
                    <a:pt x="8304" y="33"/>
                  </a:cubicBezTo>
                  <a:lnTo>
                    <a:pt x="49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9;p46">
              <a:extLst>
                <a:ext uri="{FF2B5EF4-FFF2-40B4-BE49-F238E27FC236}">
                  <a16:creationId xmlns:a16="http://schemas.microsoft.com/office/drawing/2014/main" id="{84EBF2DC-7217-61D0-DB1D-ADDA119B600E}"/>
                </a:ext>
              </a:extLst>
            </p:cNvPr>
            <p:cNvSpPr/>
            <p:nvPr/>
          </p:nvSpPr>
          <p:spPr>
            <a:xfrm>
              <a:off x="1782171" y="1637509"/>
              <a:ext cx="30145" cy="40023"/>
            </a:xfrm>
            <a:custGeom>
              <a:avLst/>
              <a:gdLst/>
              <a:ahLst/>
              <a:cxnLst/>
              <a:rect l="l" t="t" r="r" b="b"/>
              <a:pathLst>
                <a:path w="885" h="1175" extrusionOk="0">
                  <a:moveTo>
                    <a:pt x="701" y="0"/>
                  </a:moveTo>
                  <a:cubicBezTo>
                    <a:pt x="648" y="0"/>
                    <a:pt x="601" y="30"/>
                    <a:pt x="567" y="74"/>
                  </a:cubicBezTo>
                  <a:lnTo>
                    <a:pt x="33" y="941"/>
                  </a:lnTo>
                  <a:cubicBezTo>
                    <a:pt x="0" y="1008"/>
                    <a:pt x="17" y="1108"/>
                    <a:pt x="84" y="1141"/>
                  </a:cubicBezTo>
                  <a:cubicBezTo>
                    <a:pt x="117" y="1159"/>
                    <a:pt x="133" y="1175"/>
                    <a:pt x="167" y="1175"/>
                  </a:cubicBezTo>
                  <a:cubicBezTo>
                    <a:pt x="217" y="1175"/>
                    <a:pt x="267" y="1141"/>
                    <a:pt x="300" y="1092"/>
                  </a:cubicBezTo>
                  <a:lnTo>
                    <a:pt x="834" y="241"/>
                  </a:lnTo>
                  <a:cubicBezTo>
                    <a:pt x="884" y="158"/>
                    <a:pt x="851" y="74"/>
                    <a:pt x="784" y="25"/>
                  </a:cubicBezTo>
                  <a:cubicBezTo>
                    <a:pt x="756" y="8"/>
                    <a:pt x="728" y="0"/>
                    <a:pt x="7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60;p46">
              <a:extLst>
                <a:ext uri="{FF2B5EF4-FFF2-40B4-BE49-F238E27FC236}">
                  <a16:creationId xmlns:a16="http://schemas.microsoft.com/office/drawing/2014/main" id="{ED1E504A-996D-CEC9-A9E0-C09DD7B53E7E}"/>
                </a:ext>
              </a:extLst>
            </p:cNvPr>
            <p:cNvSpPr/>
            <p:nvPr/>
          </p:nvSpPr>
          <p:spPr>
            <a:xfrm>
              <a:off x="1776482" y="1591183"/>
              <a:ext cx="25002" cy="17713"/>
            </a:xfrm>
            <a:custGeom>
              <a:avLst/>
              <a:gdLst/>
              <a:ahLst/>
              <a:cxnLst/>
              <a:rect l="l" t="t" r="r" b="b"/>
              <a:pathLst>
                <a:path w="734" h="520" extrusionOk="0">
                  <a:moveTo>
                    <a:pt x="384" y="0"/>
                  </a:moveTo>
                  <a:cubicBezTo>
                    <a:pt x="251" y="34"/>
                    <a:pt x="134" y="51"/>
                    <a:pt x="0" y="84"/>
                  </a:cubicBezTo>
                  <a:lnTo>
                    <a:pt x="467" y="484"/>
                  </a:lnTo>
                  <a:cubicBezTo>
                    <a:pt x="498" y="507"/>
                    <a:pt x="536" y="520"/>
                    <a:pt x="573" y="520"/>
                  </a:cubicBezTo>
                  <a:cubicBezTo>
                    <a:pt x="616" y="520"/>
                    <a:pt x="657" y="503"/>
                    <a:pt x="685" y="467"/>
                  </a:cubicBezTo>
                  <a:cubicBezTo>
                    <a:pt x="701" y="434"/>
                    <a:pt x="718" y="418"/>
                    <a:pt x="718" y="384"/>
                  </a:cubicBezTo>
                  <a:cubicBezTo>
                    <a:pt x="734" y="334"/>
                    <a:pt x="718" y="284"/>
                    <a:pt x="667" y="251"/>
                  </a:cubicBezTo>
                  <a:lnTo>
                    <a:pt x="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61;p46">
              <a:extLst>
                <a:ext uri="{FF2B5EF4-FFF2-40B4-BE49-F238E27FC236}">
                  <a16:creationId xmlns:a16="http://schemas.microsoft.com/office/drawing/2014/main" id="{BB5AC06C-96D7-33BE-4D8B-A6E123E26472}"/>
                </a:ext>
              </a:extLst>
            </p:cNvPr>
            <p:cNvSpPr/>
            <p:nvPr/>
          </p:nvSpPr>
          <p:spPr>
            <a:xfrm>
              <a:off x="1975275" y="1590025"/>
              <a:ext cx="22209" cy="12876"/>
            </a:xfrm>
            <a:custGeom>
              <a:avLst/>
              <a:gdLst/>
              <a:ahLst/>
              <a:cxnLst/>
              <a:rect l="l" t="t" r="r" b="b"/>
              <a:pathLst>
                <a:path w="652" h="378" extrusionOk="0">
                  <a:moveTo>
                    <a:pt x="0" y="1"/>
                  </a:moveTo>
                  <a:lnTo>
                    <a:pt x="401" y="334"/>
                  </a:lnTo>
                  <a:cubicBezTo>
                    <a:pt x="430" y="364"/>
                    <a:pt x="463" y="377"/>
                    <a:pt x="496" y="377"/>
                  </a:cubicBezTo>
                  <a:cubicBezTo>
                    <a:pt x="538" y="377"/>
                    <a:pt x="581" y="356"/>
                    <a:pt x="618" y="318"/>
                  </a:cubicBezTo>
                  <a:cubicBezTo>
                    <a:pt x="634" y="301"/>
                    <a:pt x="651" y="268"/>
                    <a:pt x="651" y="252"/>
                  </a:cubicBezTo>
                  <a:cubicBezTo>
                    <a:pt x="651" y="218"/>
                    <a:pt x="651" y="185"/>
                    <a:pt x="634" y="152"/>
                  </a:cubicBezTo>
                  <a:cubicBezTo>
                    <a:pt x="434" y="101"/>
                    <a:pt x="234" y="5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62;p46">
              <a:extLst>
                <a:ext uri="{FF2B5EF4-FFF2-40B4-BE49-F238E27FC236}">
                  <a16:creationId xmlns:a16="http://schemas.microsoft.com/office/drawing/2014/main" id="{009507CF-007E-CFF1-B2EF-89A7642E2268}"/>
                </a:ext>
              </a:extLst>
            </p:cNvPr>
            <p:cNvSpPr/>
            <p:nvPr/>
          </p:nvSpPr>
          <p:spPr>
            <a:xfrm>
              <a:off x="1963353" y="1774544"/>
              <a:ext cx="39206" cy="31951"/>
            </a:xfrm>
            <a:custGeom>
              <a:avLst/>
              <a:gdLst/>
              <a:ahLst/>
              <a:cxnLst/>
              <a:rect l="l" t="t" r="r" b="b"/>
              <a:pathLst>
                <a:path w="1151" h="938" extrusionOk="0">
                  <a:moveTo>
                    <a:pt x="167" y="1"/>
                  </a:moveTo>
                  <a:cubicBezTo>
                    <a:pt x="127" y="1"/>
                    <a:pt x="86" y="17"/>
                    <a:pt x="50" y="53"/>
                  </a:cubicBezTo>
                  <a:cubicBezTo>
                    <a:pt x="1" y="120"/>
                    <a:pt x="17" y="220"/>
                    <a:pt x="84" y="271"/>
                  </a:cubicBezTo>
                  <a:lnTo>
                    <a:pt x="884" y="904"/>
                  </a:lnTo>
                  <a:cubicBezTo>
                    <a:pt x="901" y="920"/>
                    <a:pt x="935" y="938"/>
                    <a:pt x="968" y="938"/>
                  </a:cubicBezTo>
                  <a:cubicBezTo>
                    <a:pt x="1017" y="938"/>
                    <a:pt x="1068" y="920"/>
                    <a:pt x="1101" y="871"/>
                  </a:cubicBezTo>
                  <a:cubicBezTo>
                    <a:pt x="1151" y="804"/>
                    <a:pt x="1135" y="704"/>
                    <a:pt x="1068" y="653"/>
                  </a:cubicBezTo>
                  <a:lnTo>
                    <a:pt x="268" y="37"/>
                  </a:lnTo>
                  <a:cubicBezTo>
                    <a:pt x="237" y="14"/>
                    <a:pt x="202" y="1"/>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63;p46">
              <a:extLst>
                <a:ext uri="{FF2B5EF4-FFF2-40B4-BE49-F238E27FC236}">
                  <a16:creationId xmlns:a16="http://schemas.microsoft.com/office/drawing/2014/main" id="{329DF94F-8CEE-B4EA-DE2F-721704887946}"/>
                </a:ext>
              </a:extLst>
            </p:cNvPr>
            <p:cNvSpPr/>
            <p:nvPr/>
          </p:nvSpPr>
          <p:spPr>
            <a:xfrm>
              <a:off x="1902039" y="1823254"/>
              <a:ext cx="27829" cy="40841"/>
            </a:xfrm>
            <a:custGeom>
              <a:avLst/>
              <a:gdLst/>
              <a:ahLst/>
              <a:cxnLst/>
              <a:rect l="l" t="t" r="r" b="b"/>
              <a:pathLst>
                <a:path w="817" h="1199" extrusionOk="0">
                  <a:moveTo>
                    <a:pt x="638" y="1"/>
                  </a:moveTo>
                  <a:cubicBezTo>
                    <a:pt x="584" y="1"/>
                    <a:pt x="534" y="34"/>
                    <a:pt x="500" y="90"/>
                  </a:cubicBezTo>
                  <a:lnTo>
                    <a:pt x="16" y="975"/>
                  </a:lnTo>
                  <a:cubicBezTo>
                    <a:pt x="0" y="1008"/>
                    <a:pt x="0" y="1042"/>
                    <a:pt x="0" y="1075"/>
                  </a:cubicBezTo>
                  <a:cubicBezTo>
                    <a:pt x="16" y="1124"/>
                    <a:pt x="49" y="1158"/>
                    <a:pt x="83" y="1175"/>
                  </a:cubicBezTo>
                  <a:cubicBezTo>
                    <a:pt x="111" y="1191"/>
                    <a:pt x="138" y="1199"/>
                    <a:pt x="165" y="1199"/>
                  </a:cubicBezTo>
                  <a:cubicBezTo>
                    <a:pt x="218" y="1199"/>
                    <a:pt x="266" y="1169"/>
                    <a:pt x="300" y="1124"/>
                  </a:cubicBezTo>
                  <a:lnTo>
                    <a:pt x="783" y="224"/>
                  </a:lnTo>
                  <a:cubicBezTo>
                    <a:pt x="816" y="157"/>
                    <a:pt x="783" y="57"/>
                    <a:pt x="716" y="24"/>
                  </a:cubicBezTo>
                  <a:cubicBezTo>
                    <a:pt x="690" y="8"/>
                    <a:pt x="664" y="1"/>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64;p46">
              <a:extLst>
                <a:ext uri="{FF2B5EF4-FFF2-40B4-BE49-F238E27FC236}">
                  <a16:creationId xmlns:a16="http://schemas.microsoft.com/office/drawing/2014/main" id="{4B5B8157-54CE-F573-6954-00739054C9F1}"/>
                </a:ext>
              </a:extLst>
            </p:cNvPr>
            <p:cNvSpPr/>
            <p:nvPr/>
          </p:nvSpPr>
          <p:spPr>
            <a:xfrm>
              <a:off x="2066734" y="1742252"/>
              <a:ext cx="16486" cy="28136"/>
            </a:xfrm>
            <a:custGeom>
              <a:avLst/>
              <a:gdLst/>
              <a:ahLst/>
              <a:cxnLst/>
              <a:rect l="l" t="t" r="r" b="b"/>
              <a:pathLst>
                <a:path w="484" h="826" extrusionOk="0">
                  <a:moveTo>
                    <a:pt x="350" y="1"/>
                  </a:moveTo>
                  <a:lnTo>
                    <a:pt x="34" y="601"/>
                  </a:lnTo>
                  <a:cubicBezTo>
                    <a:pt x="17" y="634"/>
                    <a:pt x="1" y="668"/>
                    <a:pt x="17" y="701"/>
                  </a:cubicBezTo>
                  <a:cubicBezTo>
                    <a:pt x="17" y="752"/>
                    <a:pt x="50" y="785"/>
                    <a:pt x="83" y="801"/>
                  </a:cubicBezTo>
                  <a:cubicBezTo>
                    <a:pt x="112" y="818"/>
                    <a:pt x="142" y="826"/>
                    <a:pt x="170" y="826"/>
                  </a:cubicBezTo>
                  <a:cubicBezTo>
                    <a:pt x="227" y="826"/>
                    <a:pt x="279" y="796"/>
                    <a:pt x="301" y="752"/>
                  </a:cubicBezTo>
                  <a:lnTo>
                    <a:pt x="484" y="401"/>
                  </a:lnTo>
                  <a:cubicBezTo>
                    <a:pt x="450" y="267"/>
                    <a:pt x="401" y="134"/>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65;p46">
              <a:extLst>
                <a:ext uri="{FF2B5EF4-FFF2-40B4-BE49-F238E27FC236}">
                  <a16:creationId xmlns:a16="http://schemas.microsoft.com/office/drawing/2014/main" id="{18BB281D-B215-D1CF-5FF7-D0A30D335342}"/>
                </a:ext>
              </a:extLst>
            </p:cNvPr>
            <p:cNvSpPr/>
            <p:nvPr/>
          </p:nvSpPr>
          <p:spPr>
            <a:xfrm>
              <a:off x="1979260" y="2006411"/>
              <a:ext cx="27863" cy="40875"/>
            </a:xfrm>
            <a:custGeom>
              <a:avLst/>
              <a:gdLst/>
              <a:ahLst/>
              <a:cxnLst/>
              <a:rect l="l" t="t" r="r" b="b"/>
              <a:pathLst>
                <a:path w="818" h="1200" extrusionOk="0">
                  <a:moveTo>
                    <a:pt x="640" y="0"/>
                  </a:moveTo>
                  <a:cubicBezTo>
                    <a:pt x="585" y="0"/>
                    <a:pt x="535" y="26"/>
                    <a:pt x="501" y="83"/>
                  </a:cubicBezTo>
                  <a:lnTo>
                    <a:pt x="17" y="967"/>
                  </a:lnTo>
                  <a:cubicBezTo>
                    <a:pt x="1" y="1000"/>
                    <a:pt x="1" y="1034"/>
                    <a:pt x="1" y="1067"/>
                  </a:cubicBezTo>
                  <a:cubicBezTo>
                    <a:pt x="17" y="1117"/>
                    <a:pt x="34" y="1150"/>
                    <a:pt x="84" y="1183"/>
                  </a:cubicBezTo>
                  <a:cubicBezTo>
                    <a:pt x="110" y="1194"/>
                    <a:pt x="137" y="1199"/>
                    <a:pt x="162" y="1199"/>
                  </a:cubicBezTo>
                  <a:cubicBezTo>
                    <a:pt x="217" y="1199"/>
                    <a:pt x="266" y="1174"/>
                    <a:pt x="301" y="1117"/>
                  </a:cubicBezTo>
                  <a:lnTo>
                    <a:pt x="784" y="233"/>
                  </a:lnTo>
                  <a:cubicBezTo>
                    <a:pt x="817" y="149"/>
                    <a:pt x="784" y="67"/>
                    <a:pt x="717" y="16"/>
                  </a:cubicBezTo>
                  <a:cubicBezTo>
                    <a:pt x="691" y="6"/>
                    <a:pt x="665" y="0"/>
                    <a:pt x="6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66;p46">
              <a:extLst>
                <a:ext uri="{FF2B5EF4-FFF2-40B4-BE49-F238E27FC236}">
                  <a16:creationId xmlns:a16="http://schemas.microsoft.com/office/drawing/2014/main" id="{E401A247-EE76-6D36-9BEC-8C071612D06A}"/>
                </a:ext>
              </a:extLst>
            </p:cNvPr>
            <p:cNvSpPr/>
            <p:nvPr/>
          </p:nvSpPr>
          <p:spPr>
            <a:xfrm>
              <a:off x="1940053" y="1945540"/>
              <a:ext cx="34710" cy="35902"/>
            </a:xfrm>
            <a:custGeom>
              <a:avLst/>
              <a:gdLst/>
              <a:ahLst/>
              <a:cxnLst/>
              <a:rect l="l" t="t" r="r" b="b"/>
              <a:pathLst>
                <a:path w="1019" h="1054" extrusionOk="0">
                  <a:moveTo>
                    <a:pt x="161" y="0"/>
                  </a:moveTo>
                  <a:cubicBezTo>
                    <a:pt x="125" y="0"/>
                    <a:pt x="91" y="13"/>
                    <a:pt x="67" y="36"/>
                  </a:cubicBezTo>
                  <a:cubicBezTo>
                    <a:pt x="1" y="102"/>
                    <a:pt x="1" y="186"/>
                    <a:pt x="51" y="253"/>
                  </a:cubicBezTo>
                  <a:lnTo>
                    <a:pt x="734" y="1003"/>
                  </a:lnTo>
                  <a:cubicBezTo>
                    <a:pt x="752" y="1036"/>
                    <a:pt x="785" y="1053"/>
                    <a:pt x="818" y="1053"/>
                  </a:cubicBezTo>
                  <a:cubicBezTo>
                    <a:pt x="868" y="1053"/>
                    <a:pt x="918" y="1053"/>
                    <a:pt x="952" y="1020"/>
                  </a:cubicBezTo>
                  <a:cubicBezTo>
                    <a:pt x="1018" y="953"/>
                    <a:pt x="1018" y="853"/>
                    <a:pt x="968" y="803"/>
                  </a:cubicBezTo>
                  <a:lnTo>
                    <a:pt x="285" y="53"/>
                  </a:lnTo>
                  <a:cubicBezTo>
                    <a:pt x="249" y="17"/>
                    <a:pt x="203"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67;p46">
              <a:extLst>
                <a:ext uri="{FF2B5EF4-FFF2-40B4-BE49-F238E27FC236}">
                  <a16:creationId xmlns:a16="http://schemas.microsoft.com/office/drawing/2014/main" id="{06D754A7-89A7-940B-E386-CD9BCD432607}"/>
                </a:ext>
              </a:extLst>
            </p:cNvPr>
            <p:cNvSpPr/>
            <p:nvPr/>
          </p:nvSpPr>
          <p:spPr>
            <a:xfrm>
              <a:off x="1801451" y="2043199"/>
              <a:ext cx="44928" cy="20438"/>
            </a:xfrm>
            <a:custGeom>
              <a:avLst/>
              <a:gdLst/>
              <a:ahLst/>
              <a:cxnLst/>
              <a:rect l="l" t="t" r="r" b="b"/>
              <a:pathLst>
                <a:path w="1319" h="600" extrusionOk="0">
                  <a:moveTo>
                    <a:pt x="187" y="0"/>
                  </a:moveTo>
                  <a:cubicBezTo>
                    <a:pt x="115" y="0"/>
                    <a:pt x="49" y="47"/>
                    <a:pt x="34" y="121"/>
                  </a:cubicBezTo>
                  <a:cubicBezTo>
                    <a:pt x="1" y="203"/>
                    <a:pt x="52" y="287"/>
                    <a:pt x="134" y="303"/>
                  </a:cubicBezTo>
                  <a:lnTo>
                    <a:pt x="1102" y="587"/>
                  </a:lnTo>
                  <a:cubicBezTo>
                    <a:pt x="1118" y="595"/>
                    <a:pt x="1139" y="599"/>
                    <a:pt x="1158" y="599"/>
                  </a:cubicBezTo>
                  <a:cubicBezTo>
                    <a:pt x="1177" y="599"/>
                    <a:pt x="1194" y="595"/>
                    <a:pt x="1202" y="587"/>
                  </a:cubicBezTo>
                  <a:cubicBezTo>
                    <a:pt x="1252" y="570"/>
                    <a:pt x="1286" y="537"/>
                    <a:pt x="1302" y="487"/>
                  </a:cubicBezTo>
                  <a:cubicBezTo>
                    <a:pt x="1319" y="403"/>
                    <a:pt x="1286" y="321"/>
                    <a:pt x="1202" y="287"/>
                  </a:cubicBezTo>
                  <a:lnTo>
                    <a:pt x="218" y="3"/>
                  </a:lnTo>
                  <a:cubicBezTo>
                    <a:pt x="208" y="1"/>
                    <a:pt x="197" y="0"/>
                    <a:pt x="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68;p46">
              <a:extLst>
                <a:ext uri="{FF2B5EF4-FFF2-40B4-BE49-F238E27FC236}">
                  <a16:creationId xmlns:a16="http://schemas.microsoft.com/office/drawing/2014/main" id="{5D81DAB3-3B62-81DE-92BB-24A7E0E8971A}"/>
                </a:ext>
              </a:extLst>
            </p:cNvPr>
            <p:cNvSpPr/>
            <p:nvPr/>
          </p:nvSpPr>
          <p:spPr>
            <a:xfrm>
              <a:off x="2030389" y="1967681"/>
              <a:ext cx="34676" cy="35868"/>
            </a:xfrm>
            <a:custGeom>
              <a:avLst/>
              <a:gdLst/>
              <a:ahLst/>
              <a:cxnLst/>
              <a:rect l="l" t="t" r="r" b="b"/>
              <a:pathLst>
                <a:path w="1018" h="1053" extrusionOk="0">
                  <a:moveTo>
                    <a:pt x="168" y="0"/>
                  </a:moveTo>
                  <a:cubicBezTo>
                    <a:pt x="133" y="0"/>
                    <a:pt x="98" y="13"/>
                    <a:pt x="67" y="36"/>
                  </a:cubicBezTo>
                  <a:cubicBezTo>
                    <a:pt x="1" y="103"/>
                    <a:pt x="1" y="186"/>
                    <a:pt x="50" y="253"/>
                  </a:cubicBezTo>
                  <a:lnTo>
                    <a:pt x="734" y="1004"/>
                  </a:lnTo>
                  <a:cubicBezTo>
                    <a:pt x="768" y="1037"/>
                    <a:pt x="784" y="1053"/>
                    <a:pt x="817" y="1053"/>
                  </a:cubicBezTo>
                  <a:cubicBezTo>
                    <a:pt x="868" y="1053"/>
                    <a:pt x="917" y="1053"/>
                    <a:pt x="950" y="1020"/>
                  </a:cubicBezTo>
                  <a:cubicBezTo>
                    <a:pt x="1017" y="953"/>
                    <a:pt x="1017" y="853"/>
                    <a:pt x="968" y="786"/>
                  </a:cubicBezTo>
                  <a:lnTo>
                    <a:pt x="283" y="52"/>
                  </a:lnTo>
                  <a:cubicBezTo>
                    <a:pt x="248" y="17"/>
                    <a:pt x="208"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9;p46">
              <a:extLst>
                <a:ext uri="{FF2B5EF4-FFF2-40B4-BE49-F238E27FC236}">
                  <a16:creationId xmlns:a16="http://schemas.microsoft.com/office/drawing/2014/main" id="{57E78DCF-5BF9-6742-3839-C8457DE0E387}"/>
                </a:ext>
              </a:extLst>
            </p:cNvPr>
            <p:cNvSpPr/>
            <p:nvPr/>
          </p:nvSpPr>
          <p:spPr>
            <a:xfrm>
              <a:off x="1827066" y="1798116"/>
              <a:ext cx="31235" cy="38899"/>
            </a:xfrm>
            <a:custGeom>
              <a:avLst/>
              <a:gdLst/>
              <a:ahLst/>
              <a:cxnLst/>
              <a:rect l="l" t="t" r="r" b="b"/>
              <a:pathLst>
                <a:path w="917" h="1142" extrusionOk="0">
                  <a:moveTo>
                    <a:pt x="749" y="0"/>
                  </a:moveTo>
                  <a:cubicBezTo>
                    <a:pt x="699" y="0"/>
                    <a:pt x="648" y="26"/>
                    <a:pt x="616" y="79"/>
                  </a:cubicBezTo>
                  <a:lnTo>
                    <a:pt x="33" y="895"/>
                  </a:lnTo>
                  <a:cubicBezTo>
                    <a:pt x="16" y="929"/>
                    <a:pt x="0" y="962"/>
                    <a:pt x="16" y="995"/>
                  </a:cubicBezTo>
                  <a:cubicBezTo>
                    <a:pt x="16" y="1046"/>
                    <a:pt x="33" y="1095"/>
                    <a:pt x="67" y="1113"/>
                  </a:cubicBezTo>
                  <a:cubicBezTo>
                    <a:pt x="99" y="1132"/>
                    <a:pt x="135" y="1141"/>
                    <a:pt x="168" y="1141"/>
                  </a:cubicBezTo>
                  <a:cubicBezTo>
                    <a:pt x="218" y="1141"/>
                    <a:pt x="263" y="1120"/>
                    <a:pt x="283" y="1079"/>
                  </a:cubicBezTo>
                  <a:lnTo>
                    <a:pt x="867" y="246"/>
                  </a:lnTo>
                  <a:cubicBezTo>
                    <a:pt x="916" y="179"/>
                    <a:pt x="900" y="79"/>
                    <a:pt x="834" y="28"/>
                  </a:cubicBezTo>
                  <a:cubicBezTo>
                    <a:pt x="809" y="10"/>
                    <a:pt x="779" y="0"/>
                    <a:pt x="7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70;p46">
              <a:extLst>
                <a:ext uri="{FF2B5EF4-FFF2-40B4-BE49-F238E27FC236}">
                  <a16:creationId xmlns:a16="http://schemas.microsoft.com/office/drawing/2014/main" id="{D260AAF8-569C-8172-2901-00219FE521FF}"/>
                </a:ext>
              </a:extLst>
            </p:cNvPr>
            <p:cNvSpPr/>
            <p:nvPr/>
          </p:nvSpPr>
          <p:spPr>
            <a:xfrm>
              <a:off x="1808876" y="1718545"/>
              <a:ext cx="30690" cy="39444"/>
            </a:xfrm>
            <a:custGeom>
              <a:avLst/>
              <a:gdLst/>
              <a:ahLst/>
              <a:cxnLst/>
              <a:rect l="l" t="t" r="r" b="b"/>
              <a:pathLst>
                <a:path w="901" h="1158" extrusionOk="0">
                  <a:moveTo>
                    <a:pt x="180" y="1"/>
                  </a:moveTo>
                  <a:cubicBezTo>
                    <a:pt x="149" y="1"/>
                    <a:pt x="116" y="10"/>
                    <a:pt x="83" y="30"/>
                  </a:cubicBezTo>
                  <a:cubicBezTo>
                    <a:pt x="16" y="63"/>
                    <a:pt x="0" y="163"/>
                    <a:pt x="50" y="230"/>
                  </a:cubicBezTo>
                  <a:lnTo>
                    <a:pt x="601" y="1081"/>
                  </a:lnTo>
                  <a:cubicBezTo>
                    <a:pt x="617" y="1114"/>
                    <a:pt x="634" y="1130"/>
                    <a:pt x="667" y="1148"/>
                  </a:cubicBezTo>
                  <a:cubicBezTo>
                    <a:pt x="688" y="1154"/>
                    <a:pt x="708" y="1158"/>
                    <a:pt x="727" y="1158"/>
                  </a:cubicBezTo>
                  <a:cubicBezTo>
                    <a:pt x="755" y="1158"/>
                    <a:pt x="781" y="1150"/>
                    <a:pt x="801" y="1130"/>
                  </a:cubicBezTo>
                  <a:cubicBezTo>
                    <a:pt x="884" y="1081"/>
                    <a:pt x="901" y="997"/>
                    <a:pt x="850" y="914"/>
                  </a:cubicBezTo>
                  <a:lnTo>
                    <a:pt x="301" y="63"/>
                  </a:lnTo>
                  <a:cubicBezTo>
                    <a:pt x="270" y="23"/>
                    <a:pt x="228" y="1"/>
                    <a:pt x="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71;p46">
              <a:extLst>
                <a:ext uri="{FF2B5EF4-FFF2-40B4-BE49-F238E27FC236}">
                  <a16:creationId xmlns:a16="http://schemas.microsoft.com/office/drawing/2014/main" id="{340715CD-B2B6-D3C7-823A-81437A1B48F8}"/>
                </a:ext>
              </a:extLst>
            </p:cNvPr>
            <p:cNvSpPr/>
            <p:nvPr/>
          </p:nvSpPr>
          <p:spPr>
            <a:xfrm>
              <a:off x="1796375" y="1894616"/>
              <a:ext cx="39785" cy="30827"/>
            </a:xfrm>
            <a:custGeom>
              <a:avLst/>
              <a:gdLst/>
              <a:ahLst/>
              <a:cxnLst/>
              <a:rect l="l" t="t" r="r" b="b"/>
              <a:pathLst>
                <a:path w="1168" h="905" extrusionOk="0">
                  <a:moveTo>
                    <a:pt x="178" y="1"/>
                  </a:moveTo>
                  <a:cubicBezTo>
                    <a:pt x="129" y="1"/>
                    <a:pt x="81" y="23"/>
                    <a:pt x="50" y="63"/>
                  </a:cubicBezTo>
                  <a:cubicBezTo>
                    <a:pt x="1" y="147"/>
                    <a:pt x="17" y="230"/>
                    <a:pt x="83" y="281"/>
                  </a:cubicBezTo>
                  <a:lnTo>
                    <a:pt x="901" y="881"/>
                  </a:lnTo>
                  <a:cubicBezTo>
                    <a:pt x="925" y="892"/>
                    <a:pt x="948" y="904"/>
                    <a:pt x="972" y="904"/>
                  </a:cubicBezTo>
                  <a:cubicBezTo>
                    <a:pt x="981" y="904"/>
                    <a:pt x="991" y="902"/>
                    <a:pt x="1001" y="897"/>
                  </a:cubicBezTo>
                  <a:cubicBezTo>
                    <a:pt x="1050" y="897"/>
                    <a:pt x="1101" y="881"/>
                    <a:pt x="1117" y="848"/>
                  </a:cubicBezTo>
                  <a:cubicBezTo>
                    <a:pt x="1168" y="763"/>
                    <a:pt x="1150" y="681"/>
                    <a:pt x="1084" y="630"/>
                  </a:cubicBezTo>
                  <a:lnTo>
                    <a:pt x="267" y="30"/>
                  </a:lnTo>
                  <a:cubicBezTo>
                    <a:pt x="241" y="10"/>
                    <a:pt x="209"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72;p46">
              <a:extLst>
                <a:ext uri="{FF2B5EF4-FFF2-40B4-BE49-F238E27FC236}">
                  <a16:creationId xmlns:a16="http://schemas.microsoft.com/office/drawing/2014/main" id="{DCBAC950-2ECF-F124-3638-3BC48E9E7D60}"/>
                </a:ext>
              </a:extLst>
            </p:cNvPr>
            <p:cNvSpPr/>
            <p:nvPr/>
          </p:nvSpPr>
          <p:spPr>
            <a:xfrm>
              <a:off x="1733325" y="1802612"/>
              <a:ext cx="40364" cy="30554"/>
            </a:xfrm>
            <a:custGeom>
              <a:avLst/>
              <a:gdLst/>
              <a:ahLst/>
              <a:cxnLst/>
              <a:rect l="l" t="t" r="r" b="b"/>
              <a:pathLst>
                <a:path w="1185" h="897" extrusionOk="0">
                  <a:moveTo>
                    <a:pt x="177" y="1"/>
                  </a:moveTo>
                  <a:cubicBezTo>
                    <a:pt x="129" y="1"/>
                    <a:pt x="81" y="23"/>
                    <a:pt x="51" y="63"/>
                  </a:cubicBezTo>
                  <a:cubicBezTo>
                    <a:pt x="0" y="130"/>
                    <a:pt x="17" y="230"/>
                    <a:pt x="100" y="280"/>
                  </a:cubicBezTo>
                  <a:lnTo>
                    <a:pt x="918" y="863"/>
                  </a:lnTo>
                  <a:cubicBezTo>
                    <a:pt x="951" y="881"/>
                    <a:pt x="985" y="897"/>
                    <a:pt x="1018" y="897"/>
                  </a:cubicBezTo>
                  <a:cubicBezTo>
                    <a:pt x="1051" y="897"/>
                    <a:pt x="1101" y="863"/>
                    <a:pt x="1134" y="830"/>
                  </a:cubicBezTo>
                  <a:cubicBezTo>
                    <a:pt x="1185" y="763"/>
                    <a:pt x="1167" y="663"/>
                    <a:pt x="1101" y="614"/>
                  </a:cubicBezTo>
                  <a:lnTo>
                    <a:pt x="267" y="30"/>
                  </a:lnTo>
                  <a:cubicBezTo>
                    <a:pt x="240" y="10"/>
                    <a:pt x="209" y="1"/>
                    <a:pt x="1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73;p46">
              <a:extLst>
                <a:ext uri="{FF2B5EF4-FFF2-40B4-BE49-F238E27FC236}">
                  <a16:creationId xmlns:a16="http://schemas.microsoft.com/office/drawing/2014/main" id="{511B6B3B-B1CC-04DF-C453-E37A9D7C1C94}"/>
                </a:ext>
              </a:extLst>
            </p:cNvPr>
            <p:cNvSpPr/>
            <p:nvPr/>
          </p:nvSpPr>
          <p:spPr>
            <a:xfrm>
              <a:off x="2010496" y="1848631"/>
              <a:ext cx="30690" cy="38763"/>
            </a:xfrm>
            <a:custGeom>
              <a:avLst/>
              <a:gdLst/>
              <a:ahLst/>
              <a:cxnLst/>
              <a:rect l="l" t="t" r="r" b="b"/>
              <a:pathLst>
                <a:path w="901" h="1138" extrusionOk="0">
                  <a:moveTo>
                    <a:pt x="729" y="0"/>
                  </a:moveTo>
                  <a:cubicBezTo>
                    <a:pt x="680" y="0"/>
                    <a:pt x="631" y="23"/>
                    <a:pt x="601" y="63"/>
                  </a:cubicBezTo>
                  <a:lnTo>
                    <a:pt x="34" y="897"/>
                  </a:lnTo>
                  <a:cubicBezTo>
                    <a:pt x="0" y="913"/>
                    <a:pt x="0" y="964"/>
                    <a:pt x="0" y="997"/>
                  </a:cubicBezTo>
                  <a:cubicBezTo>
                    <a:pt x="0" y="1030"/>
                    <a:pt x="18" y="1080"/>
                    <a:pt x="67" y="1113"/>
                  </a:cubicBezTo>
                  <a:cubicBezTo>
                    <a:pt x="89" y="1130"/>
                    <a:pt x="115" y="1138"/>
                    <a:pt x="142" y="1138"/>
                  </a:cubicBezTo>
                  <a:cubicBezTo>
                    <a:pt x="195" y="1138"/>
                    <a:pt x="251" y="1108"/>
                    <a:pt x="284" y="1064"/>
                  </a:cubicBezTo>
                  <a:lnTo>
                    <a:pt x="851" y="230"/>
                  </a:lnTo>
                  <a:cubicBezTo>
                    <a:pt x="901" y="163"/>
                    <a:pt x="885" y="63"/>
                    <a:pt x="818" y="30"/>
                  </a:cubicBezTo>
                  <a:cubicBezTo>
                    <a:pt x="792" y="10"/>
                    <a:pt x="760" y="0"/>
                    <a:pt x="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74;p46">
              <a:extLst>
                <a:ext uri="{FF2B5EF4-FFF2-40B4-BE49-F238E27FC236}">
                  <a16:creationId xmlns:a16="http://schemas.microsoft.com/office/drawing/2014/main" id="{8F1C6B93-1110-F1B2-8E7C-9C16E7D7A229}"/>
                </a:ext>
              </a:extLst>
            </p:cNvPr>
            <p:cNvSpPr/>
            <p:nvPr/>
          </p:nvSpPr>
          <p:spPr>
            <a:xfrm>
              <a:off x="2086048" y="1846757"/>
              <a:ext cx="21630" cy="25036"/>
            </a:xfrm>
            <a:custGeom>
              <a:avLst/>
              <a:gdLst/>
              <a:ahLst/>
              <a:cxnLst/>
              <a:rect l="l" t="t" r="r" b="b"/>
              <a:pathLst>
                <a:path w="635" h="735" extrusionOk="0">
                  <a:moveTo>
                    <a:pt x="201" y="1"/>
                  </a:moveTo>
                  <a:cubicBezTo>
                    <a:pt x="150" y="1"/>
                    <a:pt x="101" y="18"/>
                    <a:pt x="67" y="51"/>
                  </a:cubicBezTo>
                  <a:cubicBezTo>
                    <a:pt x="17" y="101"/>
                    <a:pt x="1" y="201"/>
                    <a:pt x="67" y="268"/>
                  </a:cubicBezTo>
                  <a:lnTo>
                    <a:pt x="517" y="734"/>
                  </a:lnTo>
                  <a:cubicBezTo>
                    <a:pt x="550" y="634"/>
                    <a:pt x="601" y="534"/>
                    <a:pt x="634" y="418"/>
                  </a:cubicBezTo>
                  <a:lnTo>
                    <a:pt x="283" y="51"/>
                  </a:lnTo>
                  <a:cubicBezTo>
                    <a:pt x="267" y="34"/>
                    <a:pt x="234" y="18"/>
                    <a:pt x="2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75;p46">
              <a:extLst>
                <a:ext uri="{FF2B5EF4-FFF2-40B4-BE49-F238E27FC236}">
                  <a16:creationId xmlns:a16="http://schemas.microsoft.com/office/drawing/2014/main" id="{07282A7A-C6E2-97F7-1A01-5643E97C5921}"/>
                </a:ext>
              </a:extLst>
            </p:cNvPr>
            <p:cNvSpPr/>
            <p:nvPr/>
          </p:nvSpPr>
          <p:spPr>
            <a:xfrm>
              <a:off x="1781013" y="1962231"/>
              <a:ext cx="31303" cy="38899"/>
            </a:xfrm>
            <a:custGeom>
              <a:avLst/>
              <a:gdLst/>
              <a:ahLst/>
              <a:cxnLst/>
              <a:rect l="l" t="t" r="r" b="b"/>
              <a:pathLst>
                <a:path w="919" h="1142" extrusionOk="0">
                  <a:moveTo>
                    <a:pt x="729" y="0"/>
                  </a:moveTo>
                  <a:cubicBezTo>
                    <a:pt x="681" y="0"/>
                    <a:pt x="632" y="23"/>
                    <a:pt x="601" y="63"/>
                  </a:cubicBezTo>
                  <a:lnTo>
                    <a:pt x="34" y="897"/>
                  </a:lnTo>
                  <a:cubicBezTo>
                    <a:pt x="18" y="930"/>
                    <a:pt x="1" y="964"/>
                    <a:pt x="1" y="997"/>
                  </a:cubicBezTo>
                  <a:cubicBezTo>
                    <a:pt x="1" y="1030"/>
                    <a:pt x="34" y="1080"/>
                    <a:pt x="67" y="1113"/>
                  </a:cubicBezTo>
                  <a:cubicBezTo>
                    <a:pt x="92" y="1132"/>
                    <a:pt x="122" y="1141"/>
                    <a:pt x="152" y="1141"/>
                  </a:cubicBezTo>
                  <a:cubicBezTo>
                    <a:pt x="202" y="1141"/>
                    <a:pt x="253" y="1115"/>
                    <a:pt x="285" y="1064"/>
                  </a:cubicBezTo>
                  <a:lnTo>
                    <a:pt x="868" y="230"/>
                  </a:lnTo>
                  <a:cubicBezTo>
                    <a:pt x="918" y="163"/>
                    <a:pt x="901" y="63"/>
                    <a:pt x="818" y="30"/>
                  </a:cubicBezTo>
                  <a:cubicBezTo>
                    <a:pt x="792" y="10"/>
                    <a:pt x="761" y="0"/>
                    <a:pt x="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76;p46">
              <a:extLst>
                <a:ext uri="{FF2B5EF4-FFF2-40B4-BE49-F238E27FC236}">
                  <a16:creationId xmlns:a16="http://schemas.microsoft.com/office/drawing/2014/main" id="{52F10A8F-3F86-AC1E-7255-684E077F7F88}"/>
                </a:ext>
              </a:extLst>
            </p:cNvPr>
            <p:cNvSpPr/>
            <p:nvPr/>
          </p:nvSpPr>
          <p:spPr>
            <a:xfrm>
              <a:off x="1894613" y="1998644"/>
              <a:ext cx="21630" cy="43362"/>
            </a:xfrm>
            <a:custGeom>
              <a:avLst/>
              <a:gdLst/>
              <a:ahLst/>
              <a:cxnLst/>
              <a:rect l="l" t="t" r="r" b="b"/>
              <a:pathLst>
                <a:path w="635" h="1273" extrusionOk="0">
                  <a:moveTo>
                    <a:pt x="170" y="0"/>
                  </a:moveTo>
                  <a:cubicBezTo>
                    <a:pt x="153" y="0"/>
                    <a:pt x="136" y="3"/>
                    <a:pt x="118" y="11"/>
                  </a:cubicBezTo>
                  <a:cubicBezTo>
                    <a:pt x="34" y="28"/>
                    <a:pt x="1" y="111"/>
                    <a:pt x="18" y="195"/>
                  </a:cubicBezTo>
                  <a:lnTo>
                    <a:pt x="318" y="1162"/>
                  </a:lnTo>
                  <a:cubicBezTo>
                    <a:pt x="334" y="1195"/>
                    <a:pt x="351" y="1228"/>
                    <a:pt x="367" y="1244"/>
                  </a:cubicBezTo>
                  <a:cubicBezTo>
                    <a:pt x="397" y="1264"/>
                    <a:pt x="427" y="1272"/>
                    <a:pt x="453" y="1272"/>
                  </a:cubicBezTo>
                  <a:cubicBezTo>
                    <a:pt x="471" y="1272"/>
                    <a:pt x="487" y="1268"/>
                    <a:pt x="501" y="1262"/>
                  </a:cubicBezTo>
                  <a:cubicBezTo>
                    <a:pt x="585" y="1244"/>
                    <a:pt x="634" y="1162"/>
                    <a:pt x="618" y="1078"/>
                  </a:cubicBezTo>
                  <a:lnTo>
                    <a:pt x="318" y="111"/>
                  </a:lnTo>
                  <a:cubicBezTo>
                    <a:pt x="292" y="45"/>
                    <a:pt x="234"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77;p46">
              <a:extLst>
                <a:ext uri="{FF2B5EF4-FFF2-40B4-BE49-F238E27FC236}">
                  <a16:creationId xmlns:a16="http://schemas.microsoft.com/office/drawing/2014/main" id="{7EDCDA39-36C1-A10B-BF0D-13021BF852E4}"/>
                </a:ext>
              </a:extLst>
            </p:cNvPr>
            <p:cNvSpPr/>
            <p:nvPr/>
          </p:nvSpPr>
          <p:spPr>
            <a:xfrm>
              <a:off x="1994588" y="1630526"/>
              <a:ext cx="30690" cy="38933"/>
            </a:xfrm>
            <a:custGeom>
              <a:avLst/>
              <a:gdLst/>
              <a:ahLst/>
              <a:cxnLst/>
              <a:rect l="l" t="t" r="r" b="b"/>
              <a:pathLst>
                <a:path w="901" h="1143" extrusionOk="0">
                  <a:moveTo>
                    <a:pt x="729" y="0"/>
                  </a:moveTo>
                  <a:cubicBezTo>
                    <a:pt x="680" y="0"/>
                    <a:pt x="631" y="23"/>
                    <a:pt x="601" y="63"/>
                  </a:cubicBezTo>
                  <a:lnTo>
                    <a:pt x="34" y="897"/>
                  </a:lnTo>
                  <a:cubicBezTo>
                    <a:pt x="0" y="930"/>
                    <a:pt x="0" y="964"/>
                    <a:pt x="0" y="997"/>
                  </a:cubicBezTo>
                  <a:cubicBezTo>
                    <a:pt x="0" y="1046"/>
                    <a:pt x="34" y="1080"/>
                    <a:pt x="67" y="1113"/>
                  </a:cubicBezTo>
                  <a:cubicBezTo>
                    <a:pt x="93" y="1133"/>
                    <a:pt x="125" y="1142"/>
                    <a:pt x="156" y="1142"/>
                  </a:cubicBezTo>
                  <a:cubicBezTo>
                    <a:pt x="205" y="1142"/>
                    <a:pt x="254" y="1120"/>
                    <a:pt x="285" y="1080"/>
                  </a:cubicBezTo>
                  <a:lnTo>
                    <a:pt x="851" y="246"/>
                  </a:lnTo>
                  <a:cubicBezTo>
                    <a:pt x="901" y="179"/>
                    <a:pt x="885" y="79"/>
                    <a:pt x="818" y="30"/>
                  </a:cubicBezTo>
                  <a:cubicBezTo>
                    <a:pt x="792" y="10"/>
                    <a:pt x="760" y="0"/>
                    <a:pt x="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78;p46">
              <a:extLst>
                <a:ext uri="{FF2B5EF4-FFF2-40B4-BE49-F238E27FC236}">
                  <a16:creationId xmlns:a16="http://schemas.microsoft.com/office/drawing/2014/main" id="{E952E100-833D-6A83-201D-3AB7003B7228}"/>
                </a:ext>
              </a:extLst>
            </p:cNvPr>
            <p:cNvSpPr/>
            <p:nvPr/>
          </p:nvSpPr>
          <p:spPr>
            <a:xfrm>
              <a:off x="1873017" y="1915803"/>
              <a:ext cx="198857" cy="26433"/>
            </a:xfrm>
            <a:custGeom>
              <a:avLst/>
              <a:gdLst/>
              <a:ahLst/>
              <a:cxnLst/>
              <a:rect l="l" t="t" r="r" b="b"/>
              <a:pathLst>
                <a:path w="5838" h="776" extrusionOk="0">
                  <a:moveTo>
                    <a:pt x="2530" y="0"/>
                  </a:moveTo>
                  <a:cubicBezTo>
                    <a:pt x="1121" y="0"/>
                    <a:pt x="107" y="581"/>
                    <a:pt x="52" y="608"/>
                  </a:cubicBezTo>
                  <a:cubicBezTo>
                    <a:pt x="18" y="626"/>
                    <a:pt x="1" y="692"/>
                    <a:pt x="18" y="726"/>
                  </a:cubicBezTo>
                  <a:cubicBezTo>
                    <a:pt x="34" y="759"/>
                    <a:pt x="68" y="775"/>
                    <a:pt x="101" y="775"/>
                  </a:cubicBezTo>
                  <a:cubicBezTo>
                    <a:pt x="118" y="775"/>
                    <a:pt x="134" y="775"/>
                    <a:pt x="152" y="759"/>
                  </a:cubicBezTo>
                  <a:cubicBezTo>
                    <a:pt x="152" y="759"/>
                    <a:pt x="1166" y="189"/>
                    <a:pt x="2544" y="189"/>
                  </a:cubicBezTo>
                  <a:cubicBezTo>
                    <a:pt x="2833" y="189"/>
                    <a:pt x="3138" y="214"/>
                    <a:pt x="3453" y="275"/>
                  </a:cubicBezTo>
                  <a:cubicBezTo>
                    <a:pt x="3912" y="367"/>
                    <a:pt x="4337" y="409"/>
                    <a:pt x="4724" y="409"/>
                  </a:cubicBezTo>
                  <a:cubicBezTo>
                    <a:pt x="5112" y="409"/>
                    <a:pt x="5462" y="367"/>
                    <a:pt x="5770" y="292"/>
                  </a:cubicBezTo>
                  <a:cubicBezTo>
                    <a:pt x="5754" y="259"/>
                    <a:pt x="5754" y="226"/>
                    <a:pt x="5754" y="192"/>
                  </a:cubicBezTo>
                  <a:lnTo>
                    <a:pt x="5754" y="175"/>
                  </a:lnTo>
                  <a:cubicBezTo>
                    <a:pt x="5754" y="175"/>
                    <a:pt x="5788" y="159"/>
                    <a:pt x="5837" y="92"/>
                  </a:cubicBezTo>
                  <a:lnTo>
                    <a:pt x="5837" y="92"/>
                  </a:lnTo>
                  <a:cubicBezTo>
                    <a:pt x="5522" y="171"/>
                    <a:pt x="5157" y="217"/>
                    <a:pt x="4741" y="217"/>
                  </a:cubicBezTo>
                  <a:cubicBezTo>
                    <a:pt x="4364" y="217"/>
                    <a:pt x="3946" y="179"/>
                    <a:pt x="3487" y="92"/>
                  </a:cubicBezTo>
                  <a:cubicBezTo>
                    <a:pt x="3153" y="27"/>
                    <a:pt x="2832" y="0"/>
                    <a:pt x="25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79;p46">
              <a:extLst>
                <a:ext uri="{FF2B5EF4-FFF2-40B4-BE49-F238E27FC236}">
                  <a16:creationId xmlns:a16="http://schemas.microsoft.com/office/drawing/2014/main" id="{BD28419A-C288-EB2B-0E85-C0BD348C96CE}"/>
                </a:ext>
              </a:extLst>
            </p:cNvPr>
            <p:cNvSpPr/>
            <p:nvPr/>
          </p:nvSpPr>
          <p:spPr>
            <a:xfrm>
              <a:off x="1852579" y="1701343"/>
              <a:ext cx="168746" cy="62539"/>
            </a:xfrm>
            <a:custGeom>
              <a:avLst/>
              <a:gdLst/>
              <a:ahLst/>
              <a:cxnLst/>
              <a:rect l="l" t="t" r="r" b="b"/>
              <a:pathLst>
                <a:path w="4954" h="1836" extrusionOk="0">
                  <a:moveTo>
                    <a:pt x="107" y="0"/>
                  </a:moveTo>
                  <a:cubicBezTo>
                    <a:pt x="82" y="0"/>
                    <a:pt x="55" y="14"/>
                    <a:pt x="34" y="34"/>
                  </a:cubicBezTo>
                  <a:cubicBezTo>
                    <a:pt x="1" y="85"/>
                    <a:pt x="18" y="134"/>
                    <a:pt x="51" y="168"/>
                  </a:cubicBezTo>
                  <a:cubicBezTo>
                    <a:pt x="151" y="235"/>
                    <a:pt x="2419" y="1835"/>
                    <a:pt x="3520" y="1835"/>
                  </a:cubicBezTo>
                  <a:cubicBezTo>
                    <a:pt x="4687" y="1835"/>
                    <a:pt x="4936" y="585"/>
                    <a:pt x="4936" y="568"/>
                  </a:cubicBezTo>
                  <a:cubicBezTo>
                    <a:pt x="4954" y="519"/>
                    <a:pt x="4920" y="468"/>
                    <a:pt x="4870" y="468"/>
                  </a:cubicBezTo>
                  <a:cubicBezTo>
                    <a:pt x="4861" y="465"/>
                    <a:pt x="4853" y="464"/>
                    <a:pt x="4844" y="464"/>
                  </a:cubicBezTo>
                  <a:cubicBezTo>
                    <a:pt x="4804" y="464"/>
                    <a:pt x="4767" y="494"/>
                    <a:pt x="4754" y="535"/>
                  </a:cubicBezTo>
                  <a:cubicBezTo>
                    <a:pt x="4754" y="552"/>
                    <a:pt x="4536" y="1653"/>
                    <a:pt x="3520" y="1653"/>
                  </a:cubicBezTo>
                  <a:cubicBezTo>
                    <a:pt x="2469" y="1653"/>
                    <a:pt x="185" y="34"/>
                    <a:pt x="151" y="18"/>
                  </a:cubicBezTo>
                  <a:cubicBezTo>
                    <a:pt x="139" y="6"/>
                    <a:pt x="123" y="0"/>
                    <a:pt x="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80;p46">
              <a:extLst>
                <a:ext uri="{FF2B5EF4-FFF2-40B4-BE49-F238E27FC236}">
                  <a16:creationId xmlns:a16="http://schemas.microsoft.com/office/drawing/2014/main" id="{338241AC-BE71-6E6F-09FF-194CCBBD61F9}"/>
                </a:ext>
              </a:extLst>
            </p:cNvPr>
            <p:cNvSpPr/>
            <p:nvPr/>
          </p:nvSpPr>
          <p:spPr>
            <a:xfrm>
              <a:off x="1704371" y="1242481"/>
              <a:ext cx="362391" cy="315214"/>
            </a:xfrm>
            <a:custGeom>
              <a:avLst/>
              <a:gdLst/>
              <a:ahLst/>
              <a:cxnLst/>
              <a:rect l="l" t="t" r="r" b="b"/>
              <a:pathLst>
                <a:path w="10639" h="9254" extrusionOk="0">
                  <a:moveTo>
                    <a:pt x="5297" y="1"/>
                  </a:moveTo>
                  <a:cubicBezTo>
                    <a:pt x="4388" y="1"/>
                    <a:pt x="3889" y="788"/>
                    <a:pt x="3535" y="817"/>
                  </a:cubicBezTo>
                  <a:cubicBezTo>
                    <a:pt x="3102" y="866"/>
                    <a:pt x="2351" y="866"/>
                    <a:pt x="1968" y="1433"/>
                  </a:cubicBezTo>
                  <a:cubicBezTo>
                    <a:pt x="1501" y="2151"/>
                    <a:pt x="1917" y="2734"/>
                    <a:pt x="1334" y="2784"/>
                  </a:cubicBezTo>
                  <a:cubicBezTo>
                    <a:pt x="750" y="2851"/>
                    <a:pt x="167" y="3351"/>
                    <a:pt x="183" y="3885"/>
                  </a:cubicBezTo>
                  <a:cubicBezTo>
                    <a:pt x="200" y="4418"/>
                    <a:pt x="517" y="4868"/>
                    <a:pt x="300" y="5101"/>
                  </a:cubicBezTo>
                  <a:cubicBezTo>
                    <a:pt x="83" y="5335"/>
                    <a:pt x="0" y="6720"/>
                    <a:pt x="867" y="6986"/>
                  </a:cubicBezTo>
                  <a:cubicBezTo>
                    <a:pt x="2039" y="7350"/>
                    <a:pt x="889" y="9070"/>
                    <a:pt x="2990" y="9070"/>
                  </a:cubicBezTo>
                  <a:cubicBezTo>
                    <a:pt x="3010" y="9070"/>
                    <a:pt x="3031" y="9070"/>
                    <a:pt x="3051" y="9070"/>
                  </a:cubicBezTo>
                  <a:cubicBezTo>
                    <a:pt x="3141" y="9069"/>
                    <a:pt x="3233" y="9069"/>
                    <a:pt x="3325" y="9069"/>
                  </a:cubicBezTo>
                  <a:cubicBezTo>
                    <a:pt x="5252" y="9069"/>
                    <a:pt x="7620" y="9221"/>
                    <a:pt x="7620" y="9221"/>
                  </a:cubicBezTo>
                  <a:cubicBezTo>
                    <a:pt x="7620" y="9221"/>
                    <a:pt x="7790" y="9254"/>
                    <a:pt x="8026" y="9254"/>
                  </a:cubicBezTo>
                  <a:cubicBezTo>
                    <a:pt x="8540" y="9254"/>
                    <a:pt x="9364" y="9097"/>
                    <a:pt x="9421" y="8103"/>
                  </a:cubicBezTo>
                  <a:cubicBezTo>
                    <a:pt x="9454" y="7487"/>
                    <a:pt x="9538" y="7587"/>
                    <a:pt x="10088" y="7053"/>
                  </a:cubicBezTo>
                  <a:cubicBezTo>
                    <a:pt x="10639" y="6519"/>
                    <a:pt x="10639" y="6302"/>
                    <a:pt x="10505" y="5819"/>
                  </a:cubicBezTo>
                  <a:cubicBezTo>
                    <a:pt x="10388" y="5335"/>
                    <a:pt x="9905" y="5168"/>
                    <a:pt x="10138" y="4719"/>
                  </a:cubicBezTo>
                  <a:cubicBezTo>
                    <a:pt x="10472" y="4118"/>
                    <a:pt x="10372" y="3100"/>
                    <a:pt x="9672" y="2700"/>
                  </a:cubicBezTo>
                  <a:cubicBezTo>
                    <a:pt x="8987" y="2317"/>
                    <a:pt x="8921" y="2317"/>
                    <a:pt x="8921" y="1933"/>
                  </a:cubicBezTo>
                  <a:cubicBezTo>
                    <a:pt x="8921" y="1441"/>
                    <a:pt x="8436" y="660"/>
                    <a:pt x="7437" y="660"/>
                  </a:cubicBezTo>
                  <a:cubicBezTo>
                    <a:pt x="7388" y="660"/>
                    <a:pt x="7338" y="662"/>
                    <a:pt x="7286" y="666"/>
                  </a:cubicBezTo>
                  <a:cubicBezTo>
                    <a:pt x="7209" y="673"/>
                    <a:pt x="7140" y="676"/>
                    <a:pt x="7076" y="676"/>
                  </a:cubicBezTo>
                  <a:cubicBezTo>
                    <a:pt x="6356" y="676"/>
                    <a:pt x="6432" y="267"/>
                    <a:pt x="5819" y="83"/>
                  </a:cubicBezTo>
                  <a:cubicBezTo>
                    <a:pt x="5631" y="25"/>
                    <a:pt x="5458" y="1"/>
                    <a:pt x="5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81;p46">
              <a:extLst>
                <a:ext uri="{FF2B5EF4-FFF2-40B4-BE49-F238E27FC236}">
                  <a16:creationId xmlns:a16="http://schemas.microsoft.com/office/drawing/2014/main" id="{B16B41C1-221D-99F8-9E79-67517A5F9A47}"/>
                </a:ext>
              </a:extLst>
            </p:cNvPr>
            <p:cNvSpPr/>
            <p:nvPr/>
          </p:nvSpPr>
          <p:spPr>
            <a:xfrm>
              <a:off x="1984949" y="1432654"/>
              <a:ext cx="35118" cy="62641"/>
            </a:xfrm>
            <a:custGeom>
              <a:avLst/>
              <a:gdLst/>
              <a:ahLst/>
              <a:cxnLst/>
              <a:rect l="l" t="t" r="r" b="b"/>
              <a:pathLst>
                <a:path w="1031" h="1839" extrusionOk="0">
                  <a:moveTo>
                    <a:pt x="450" y="0"/>
                  </a:moveTo>
                  <a:cubicBezTo>
                    <a:pt x="223" y="0"/>
                    <a:pt x="1" y="252"/>
                    <a:pt x="1" y="252"/>
                  </a:cubicBezTo>
                  <a:lnTo>
                    <a:pt x="83" y="1820"/>
                  </a:lnTo>
                  <a:cubicBezTo>
                    <a:pt x="137" y="1833"/>
                    <a:pt x="188" y="1839"/>
                    <a:pt x="237" y="1839"/>
                  </a:cubicBezTo>
                  <a:cubicBezTo>
                    <a:pt x="863" y="1839"/>
                    <a:pt x="1030" y="794"/>
                    <a:pt x="768" y="252"/>
                  </a:cubicBezTo>
                  <a:cubicBezTo>
                    <a:pt x="679" y="63"/>
                    <a:pt x="564" y="0"/>
                    <a:pt x="450" y="0"/>
                  </a:cubicBezTo>
                  <a:close/>
                </a:path>
              </a:pathLst>
            </a:custGeom>
            <a:solidFill>
              <a:srgbClr val="A2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82;p46">
              <a:extLst>
                <a:ext uri="{FF2B5EF4-FFF2-40B4-BE49-F238E27FC236}">
                  <a16:creationId xmlns:a16="http://schemas.microsoft.com/office/drawing/2014/main" id="{F5F122AD-FF5A-8DD8-27F0-750036171111}"/>
                </a:ext>
              </a:extLst>
            </p:cNvPr>
            <p:cNvSpPr/>
            <p:nvPr/>
          </p:nvSpPr>
          <p:spPr>
            <a:xfrm>
              <a:off x="1957085" y="1479831"/>
              <a:ext cx="61381" cy="61381"/>
            </a:xfrm>
            <a:custGeom>
              <a:avLst/>
              <a:gdLst/>
              <a:ahLst/>
              <a:cxnLst/>
              <a:rect l="l" t="t" r="r" b="b"/>
              <a:pathLst>
                <a:path w="1802" h="1802" extrusionOk="0">
                  <a:moveTo>
                    <a:pt x="901" y="1"/>
                  </a:moveTo>
                  <a:cubicBezTo>
                    <a:pt x="885" y="68"/>
                    <a:pt x="901" y="118"/>
                    <a:pt x="952" y="152"/>
                  </a:cubicBezTo>
                  <a:cubicBezTo>
                    <a:pt x="1052" y="152"/>
                    <a:pt x="1152" y="185"/>
                    <a:pt x="1235" y="218"/>
                  </a:cubicBezTo>
                  <a:cubicBezTo>
                    <a:pt x="1486" y="352"/>
                    <a:pt x="1652" y="601"/>
                    <a:pt x="1652" y="901"/>
                  </a:cubicBezTo>
                  <a:cubicBezTo>
                    <a:pt x="1652" y="1319"/>
                    <a:pt x="1319" y="1652"/>
                    <a:pt x="901" y="1652"/>
                  </a:cubicBezTo>
                  <a:cubicBezTo>
                    <a:pt x="485" y="1652"/>
                    <a:pt x="152" y="1319"/>
                    <a:pt x="152" y="901"/>
                  </a:cubicBezTo>
                  <a:cubicBezTo>
                    <a:pt x="152" y="601"/>
                    <a:pt x="318" y="352"/>
                    <a:pt x="585" y="234"/>
                  </a:cubicBezTo>
                  <a:lnTo>
                    <a:pt x="485" y="101"/>
                  </a:lnTo>
                  <a:cubicBezTo>
                    <a:pt x="218" y="268"/>
                    <a:pt x="1" y="568"/>
                    <a:pt x="1" y="901"/>
                  </a:cubicBezTo>
                  <a:cubicBezTo>
                    <a:pt x="1" y="1402"/>
                    <a:pt x="401" y="1802"/>
                    <a:pt x="901" y="1802"/>
                  </a:cubicBezTo>
                  <a:cubicBezTo>
                    <a:pt x="1402" y="1802"/>
                    <a:pt x="1802" y="1402"/>
                    <a:pt x="1802" y="901"/>
                  </a:cubicBezTo>
                  <a:cubicBezTo>
                    <a:pt x="1802" y="535"/>
                    <a:pt x="1568" y="218"/>
                    <a:pt x="1252" y="85"/>
                  </a:cubicBezTo>
                  <a:cubicBezTo>
                    <a:pt x="1152" y="34"/>
                    <a:pt x="1035" y="1"/>
                    <a:pt x="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83;p46">
              <a:extLst>
                <a:ext uri="{FF2B5EF4-FFF2-40B4-BE49-F238E27FC236}">
                  <a16:creationId xmlns:a16="http://schemas.microsoft.com/office/drawing/2014/main" id="{BC2959E2-494E-C8B1-59F1-EB58C18E02B4}"/>
                </a:ext>
              </a:extLst>
            </p:cNvPr>
            <p:cNvSpPr/>
            <p:nvPr/>
          </p:nvSpPr>
          <p:spPr>
            <a:xfrm>
              <a:off x="1828735" y="1513383"/>
              <a:ext cx="116494" cy="101711"/>
            </a:xfrm>
            <a:custGeom>
              <a:avLst/>
              <a:gdLst/>
              <a:ahLst/>
              <a:cxnLst/>
              <a:rect l="l" t="t" r="r" b="b"/>
              <a:pathLst>
                <a:path w="3420" h="2986" extrusionOk="0">
                  <a:moveTo>
                    <a:pt x="301" y="0"/>
                  </a:moveTo>
                  <a:cubicBezTo>
                    <a:pt x="501" y="617"/>
                    <a:pt x="485" y="1635"/>
                    <a:pt x="0" y="2168"/>
                  </a:cubicBezTo>
                  <a:cubicBezTo>
                    <a:pt x="940" y="2790"/>
                    <a:pt x="1655" y="2985"/>
                    <a:pt x="2181" y="2985"/>
                  </a:cubicBezTo>
                  <a:cubicBezTo>
                    <a:pt x="3066" y="2985"/>
                    <a:pt x="3419" y="2435"/>
                    <a:pt x="3419" y="2435"/>
                  </a:cubicBezTo>
                  <a:lnTo>
                    <a:pt x="3353" y="850"/>
                  </a:lnTo>
                  <a:cubicBezTo>
                    <a:pt x="3281" y="856"/>
                    <a:pt x="3207" y="859"/>
                    <a:pt x="3133" y="859"/>
                  </a:cubicBezTo>
                  <a:cubicBezTo>
                    <a:pt x="2396" y="859"/>
                    <a:pt x="1560" y="576"/>
                    <a:pt x="985" y="334"/>
                  </a:cubicBezTo>
                  <a:cubicBezTo>
                    <a:pt x="918" y="317"/>
                    <a:pt x="851" y="283"/>
                    <a:pt x="785" y="250"/>
                  </a:cubicBezTo>
                  <a:cubicBezTo>
                    <a:pt x="485" y="67"/>
                    <a:pt x="301" y="0"/>
                    <a:pt x="301" y="0"/>
                  </a:cubicBez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84;p46">
              <a:extLst>
                <a:ext uri="{FF2B5EF4-FFF2-40B4-BE49-F238E27FC236}">
                  <a16:creationId xmlns:a16="http://schemas.microsoft.com/office/drawing/2014/main" id="{364C1798-53B9-2524-3AB1-E2162F7B416B}"/>
                </a:ext>
              </a:extLst>
            </p:cNvPr>
            <p:cNvSpPr/>
            <p:nvPr/>
          </p:nvSpPr>
          <p:spPr>
            <a:xfrm>
              <a:off x="1817971" y="1580964"/>
              <a:ext cx="169836" cy="119287"/>
            </a:xfrm>
            <a:custGeom>
              <a:avLst/>
              <a:gdLst/>
              <a:ahLst/>
              <a:cxnLst/>
              <a:rect l="l" t="t" r="r" b="b"/>
              <a:pathLst>
                <a:path w="4986" h="3502" extrusionOk="0">
                  <a:moveTo>
                    <a:pt x="601" y="0"/>
                  </a:moveTo>
                  <a:cubicBezTo>
                    <a:pt x="601" y="0"/>
                    <a:pt x="367" y="151"/>
                    <a:pt x="0" y="367"/>
                  </a:cubicBezTo>
                  <a:cubicBezTo>
                    <a:pt x="405" y="1793"/>
                    <a:pt x="1809" y="3501"/>
                    <a:pt x="3398" y="3501"/>
                  </a:cubicBezTo>
                  <a:cubicBezTo>
                    <a:pt x="3575" y="3501"/>
                    <a:pt x="3755" y="3480"/>
                    <a:pt x="3935" y="3435"/>
                  </a:cubicBezTo>
                  <a:cubicBezTo>
                    <a:pt x="4985" y="3186"/>
                    <a:pt x="4536" y="1652"/>
                    <a:pt x="4185" y="434"/>
                  </a:cubicBezTo>
                  <a:cubicBezTo>
                    <a:pt x="4018" y="351"/>
                    <a:pt x="3885" y="267"/>
                    <a:pt x="3751" y="167"/>
                  </a:cubicBezTo>
                  <a:lnTo>
                    <a:pt x="3751" y="151"/>
                  </a:lnTo>
                  <a:lnTo>
                    <a:pt x="3735" y="151"/>
                  </a:lnTo>
                  <a:lnTo>
                    <a:pt x="601" y="0"/>
                  </a:ln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85;p46">
              <a:extLst>
                <a:ext uri="{FF2B5EF4-FFF2-40B4-BE49-F238E27FC236}">
                  <a16:creationId xmlns:a16="http://schemas.microsoft.com/office/drawing/2014/main" id="{95A11C06-2D2F-9945-CCCD-DFA5EA091E5E}"/>
                </a:ext>
              </a:extLst>
            </p:cNvPr>
            <p:cNvSpPr/>
            <p:nvPr/>
          </p:nvSpPr>
          <p:spPr>
            <a:xfrm>
              <a:off x="1819640" y="1579023"/>
              <a:ext cx="10866" cy="11036"/>
            </a:xfrm>
            <a:custGeom>
              <a:avLst/>
              <a:gdLst/>
              <a:ahLst/>
              <a:cxnLst/>
              <a:rect l="l" t="t" r="r" b="b"/>
              <a:pathLst>
                <a:path w="319" h="324" extrusionOk="0">
                  <a:moveTo>
                    <a:pt x="161" y="1"/>
                  </a:moveTo>
                  <a:cubicBezTo>
                    <a:pt x="146" y="1"/>
                    <a:pt x="131" y="3"/>
                    <a:pt x="118" y="8"/>
                  </a:cubicBezTo>
                  <a:lnTo>
                    <a:pt x="85" y="8"/>
                  </a:lnTo>
                  <a:lnTo>
                    <a:pt x="67" y="24"/>
                  </a:lnTo>
                  <a:cubicBezTo>
                    <a:pt x="51" y="24"/>
                    <a:pt x="51" y="41"/>
                    <a:pt x="34" y="41"/>
                  </a:cubicBezTo>
                  <a:cubicBezTo>
                    <a:pt x="18" y="74"/>
                    <a:pt x="1" y="124"/>
                    <a:pt x="1" y="157"/>
                  </a:cubicBezTo>
                  <a:cubicBezTo>
                    <a:pt x="1" y="208"/>
                    <a:pt x="18" y="241"/>
                    <a:pt x="34" y="274"/>
                  </a:cubicBezTo>
                  <a:cubicBezTo>
                    <a:pt x="51" y="274"/>
                    <a:pt x="51" y="291"/>
                    <a:pt x="67" y="291"/>
                  </a:cubicBezTo>
                  <a:lnTo>
                    <a:pt x="85" y="308"/>
                  </a:lnTo>
                  <a:lnTo>
                    <a:pt x="118" y="308"/>
                  </a:lnTo>
                  <a:cubicBezTo>
                    <a:pt x="134" y="324"/>
                    <a:pt x="134" y="324"/>
                    <a:pt x="151" y="324"/>
                  </a:cubicBezTo>
                  <a:cubicBezTo>
                    <a:pt x="201" y="324"/>
                    <a:pt x="234" y="308"/>
                    <a:pt x="267" y="274"/>
                  </a:cubicBezTo>
                  <a:cubicBezTo>
                    <a:pt x="301" y="241"/>
                    <a:pt x="318" y="208"/>
                    <a:pt x="318" y="157"/>
                  </a:cubicBezTo>
                  <a:cubicBezTo>
                    <a:pt x="318" y="124"/>
                    <a:pt x="301" y="74"/>
                    <a:pt x="267" y="41"/>
                  </a:cubicBezTo>
                  <a:cubicBezTo>
                    <a:pt x="243" y="17"/>
                    <a:pt x="201"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86;p46">
              <a:extLst>
                <a:ext uri="{FF2B5EF4-FFF2-40B4-BE49-F238E27FC236}">
                  <a16:creationId xmlns:a16="http://schemas.microsoft.com/office/drawing/2014/main" id="{C14BD187-BF3D-3D94-9740-DFE5C68D2A9B}"/>
                </a:ext>
              </a:extLst>
            </p:cNvPr>
            <p:cNvSpPr/>
            <p:nvPr/>
          </p:nvSpPr>
          <p:spPr>
            <a:xfrm>
              <a:off x="1827066" y="1589752"/>
              <a:ext cx="135739" cy="78684"/>
            </a:xfrm>
            <a:custGeom>
              <a:avLst/>
              <a:gdLst/>
              <a:ahLst/>
              <a:cxnLst/>
              <a:rect l="l" t="t" r="r" b="b"/>
              <a:pathLst>
                <a:path w="3985" h="2310" extrusionOk="0">
                  <a:moveTo>
                    <a:pt x="182" y="0"/>
                  </a:moveTo>
                  <a:cubicBezTo>
                    <a:pt x="147" y="0"/>
                    <a:pt x="112" y="13"/>
                    <a:pt x="83" y="42"/>
                  </a:cubicBezTo>
                  <a:cubicBezTo>
                    <a:pt x="0" y="93"/>
                    <a:pt x="0" y="193"/>
                    <a:pt x="49" y="260"/>
                  </a:cubicBezTo>
                  <a:cubicBezTo>
                    <a:pt x="83" y="293"/>
                    <a:pt x="133" y="326"/>
                    <a:pt x="183" y="326"/>
                  </a:cubicBezTo>
                  <a:cubicBezTo>
                    <a:pt x="216" y="326"/>
                    <a:pt x="249" y="309"/>
                    <a:pt x="283" y="293"/>
                  </a:cubicBezTo>
                  <a:cubicBezTo>
                    <a:pt x="350" y="226"/>
                    <a:pt x="350" y="126"/>
                    <a:pt x="300" y="60"/>
                  </a:cubicBezTo>
                  <a:cubicBezTo>
                    <a:pt x="272" y="22"/>
                    <a:pt x="227" y="0"/>
                    <a:pt x="182" y="0"/>
                  </a:cubicBezTo>
                  <a:close/>
                  <a:moveTo>
                    <a:pt x="3689" y="65"/>
                  </a:moveTo>
                  <a:cubicBezTo>
                    <a:pt x="3671" y="65"/>
                    <a:pt x="3653" y="68"/>
                    <a:pt x="3635" y="76"/>
                  </a:cubicBezTo>
                  <a:cubicBezTo>
                    <a:pt x="3551" y="93"/>
                    <a:pt x="3502" y="176"/>
                    <a:pt x="3518" y="260"/>
                  </a:cubicBezTo>
                  <a:cubicBezTo>
                    <a:pt x="3551" y="342"/>
                    <a:pt x="3602" y="376"/>
                    <a:pt x="3684" y="376"/>
                  </a:cubicBezTo>
                  <a:lnTo>
                    <a:pt x="3718" y="376"/>
                  </a:lnTo>
                  <a:cubicBezTo>
                    <a:pt x="3802" y="360"/>
                    <a:pt x="3851" y="260"/>
                    <a:pt x="3835" y="176"/>
                  </a:cubicBezTo>
                  <a:cubicBezTo>
                    <a:pt x="3822" y="110"/>
                    <a:pt x="3757" y="65"/>
                    <a:pt x="3689" y="65"/>
                  </a:cubicBezTo>
                  <a:close/>
                  <a:moveTo>
                    <a:pt x="439" y="307"/>
                  </a:moveTo>
                  <a:cubicBezTo>
                    <a:pt x="402" y="307"/>
                    <a:pt x="364" y="320"/>
                    <a:pt x="334" y="342"/>
                  </a:cubicBezTo>
                  <a:cubicBezTo>
                    <a:pt x="267" y="409"/>
                    <a:pt x="249" y="509"/>
                    <a:pt x="316" y="576"/>
                  </a:cubicBezTo>
                  <a:cubicBezTo>
                    <a:pt x="350" y="609"/>
                    <a:pt x="383" y="626"/>
                    <a:pt x="434" y="626"/>
                  </a:cubicBezTo>
                  <a:cubicBezTo>
                    <a:pt x="467" y="626"/>
                    <a:pt x="500" y="609"/>
                    <a:pt x="534" y="593"/>
                  </a:cubicBezTo>
                  <a:cubicBezTo>
                    <a:pt x="600" y="526"/>
                    <a:pt x="616" y="426"/>
                    <a:pt x="550" y="360"/>
                  </a:cubicBezTo>
                  <a:cubicBezTo>
                    <a:pt x="523" y="324"/>
                    <a:pt x="482" y="307"/>
                    <a:pt x="439" y="307"/>
                  </a:cubicBezTo>
                  <a:close/>
                  <a:moveTo>
                    <a:pt x="3768" y="456"/>
                  </a:moveTo>
                  <a:cubicBezTo>
                    <a:pt x="3757" y="456"/>
                    <a:pt x="3746" y="457"/>
                    <a:pt x="3735" y="460"/>
                  </a:cubicBezTo>
                  <a:cubicBezTo>
                    <a:pt x="3651" y="476"/>
                    <a:pt x="3602" y="560"/>
                    <a:pt x="3618" y="642"/>
                  </a:cubicBezTo>
                  <a:cubicBezTo>
                    <a:pt x="3618" y="727"/>
                    <a:pt x="3702" y="776"/>
                    <a:pt x="3768" y="776"/>
                  </a:cubicBezTo>
                  <a:lnTo>
                    <a:pt x="3802" y="776"/>
                  </a:lnTo>
                  <a:cubicBezTo>
                    <a:pt x="3885" y="760"/>
                    <a:pt x="3935" y="676"/>
                    <a:pt x="3918" y="576"/>
                  </a:cubicBezTo>
                  <a:cubicBezTo>
                    <a:pt x="3904" y="504"/>
                    <a:pt x="3839" y="456"/>
                    <a:pt x="3768" y="456"/>
                  </a:cubicBezTo>
                  <a:close/>
                  <a:moveTo>
                    <a:pt x="690" y="607"/>
                  </a:moveTo>
                  <a:cubicBezTo>
                    <a:pt x="652" y="607"/>
                    <a:pt x="614" y="620"/>
                    <a:pt x="583" y="642"/>
                  </a:cubicBezTo>
                  <a:cubicBezTo>
                    <a:pt x="534" y="709"/>
                    <a:pt x="516" y="809"/>
                    <a:pt x="583" y="876"/>
                  </a:cubicBezTo>
                  <a:cubicBezTo>
                    <a:pt x="616" y="909"/>
                    <a:pt x="650" y="927"/>
                    <a:pt x="700" y="927"/>
                  </a:cubicBezTo>
                  <a:cubicBezTo>
                    <a:pt x="734" y="927"/>
                    <a:pt x="783" y="909"/>
                    <a:pt x="816" y="876"/>
                  </a:cubicBezTo>
                  <a:cubicBezTo>
                    <a:pt x="867" y="827"/>
                    <a:pt x="883" y="727"/>
                    <a:pt x="816" y="660"/>
                  </a:cubicBezTo>
                  <a:cubicBezTo>
                    <a:pt x="781" y="624"/>
                    <a:pt x="735" y="607"/>
                    <a:pt x="690" y="607"/>
                  </a:cubicBezTo>
                  <a:close/>
                  <a:moveTo>
                    <a:pt x="3818" y="843"/>
                  </a:moveTo>
                  <a:cubicBezTo>
                    <a:pt x="3718" y="860"/>
                    <a:pt x="3651" y="927"/>
                    <a:pt x="3668" y="1027"/>
                  </a:cubicBezTo>
                  <a:cubicBezTo>
                    <a:pt x="3668" y="1109"/>
                    <a:pt x="3735" y="1160"/>
                    <a:pt x="3818" y="1160"/>
                  </a:cubicBezTo>
                  <a:lnTo>
                    <a:pt x="3835" y="1160"/>
                  </a:lnTo>
                  <a:cubicBezTo>
                    <a:pt x="3918" y="1160"/>
                    <a:pt x="3985" y="1076"/>
                    <a:pt x="3985" y="993"/>
                  </a:cubicBezTo>
                  <a:cubicBezTo>
                    <a:pt x="3969" y="909"/>
                    <a:pt x="3902" y="843"/>
                    <a:pt x="3818" y="843"/>
                  </a:cubicBezTo>
                  <a:close/>
                  <a:moveTo>
                    <a:pt x="990" y="890"/>
                  </a:moveTo>
                  <a:cubicBezTo>
                    <a:pt x="948" y="890"/>
                    <a:pt x="903" y="907"/>
                    <a:pt x="867" y="943"/>
                  </a:cubicBezTo>
                  <a:cubicBezTo>
                    <a:pt x="800" y="993"/>
                    <a:pt x="800" y="1093"/>
                    <a:pt x="867" y="1160"/>
                  </a:cubicBezTo>
                  <a:cubicBezTo>
                    <a:pt x="900" y="1193"/>
                    <a:pt x="934" y="1209"/>
                    <a:pt x="983" y="1209"/>
                  </a:cubicBezTo>
                  <a:cubicBezTo>
                    <a:pt x="1017" y="1209"/>
                    <a:pt x="1067" y="1193"/>
                    <a:pt x="1101" y="1160"/>
                  </a:cubicBezTo>
                  <a:cubicBezTo>
                    <a:pt x="1150" y="1093"/>
                    <a:pt x="1150" y="993"/>
                    <a:pt x="1083" y="927"/>
                  </a:cubicBezTo>
                  <a:cubicBezTo>
                    <a:pt x="1060" y="903"/>
                    <a:pt x="1026" y="890"/>
                    <a:pt x="990" y="890"/>
                  </a:cubicBezTo>
                  <a:close/>
                  <a:moveTo>
                    <a:pt x="1275" y="1157"/>
                  </a:moveTo>
                  <a:cubicBezTo>
                    <a:pt x="1231" y="1157"/>
                    <a:pt x="1186" y="1174"/>
                    <a:pt x="1150" y="1209"/>
                  </a:cubicBezTo>
                  <a:cubicBezTo>
                    <a:pt x="1101" y="1276"/>
                    <a:pt x="1101" y="1376"/>
                    <a:pt x="1167" y="1443"/>
                  </a:cubicBezTo>
                  <a:cubicBezTo>
                    <a:pt x="1201" y="1460"/>
                    <a:pt x="1234" y="1476"/>
                    <a:pt x="1283" y="1476"/>
                  </a:cubicBezTo>
                  <a:cubicBezTo>
                    <a:pt x="1317" y="1476"/>
                    <a:pt x="1367" y="1460"/>
                    <a:pt x="1401" y="1427"/>
                  </a:cubicBezTo>
                  <a:cubicBezTo>
                    <a:pt x="1450" y="1360"/>
                    <a:pt x="1450" y="1243"/>
                    <a:pt x="1383" y="1193"/>
                  </a:cubicBezTo>
                  <a:cubicBezTo>
                    <a:pt x="1352" y="1170"/>
                    <a:pt x="1314" y="1157"/>
                    <a:pt x="1275" y="1157"/>
                  </a:cubicBezTo>
                  <a:close/>
                  <a:moveTo>
                    <a:pt x="3835" y="1243"/>
                  </a:moveTo>
                  <a:cubicBezTo>
                    <a:pt x="3751" y="1243"/>
                    <a:pt x="3668" y="1293"/>
                    <a:pt x="3651" y="1394"/>
                  </a:cubicBezTo>
                  <a:cubicBezTo>
                    <a:pt x="3651" y="1476"/>
                    <a:pt x="3718" y="1560"/>
                    <a:pt x="3802" y="1560"/>
                  </a:cubicBezTo>
                  <a:lnTo>
                    <a:pt x="3818" y="1560"/>
                  </a:lnTo>
                  <a:cubicBezTo>
                    <a:pt x="3902" y="1560"/>
                    <a:pt x="3969" y="1510"/>
                    <a:pt x="3969" y="1427"/>
                  </a:cubicBezTo>
                  <a:cubicBezTo>
                    <a:pt x="3985" y="1343"/>
                    <a:pt x="3918" y="1260"/>
                    <a:pt x="3835" y="1243"/>
                  </a:cubicBezTo>
                  <a:close/>
                  <a:moveTo>
                    <a:pt x="1599" y="1398"/>
                  </a:moveTo>
                  <a:cubicBezTo>
                    <a:pt x="1549" y="1398"/>
                    <a:pt x="1498" y="1425"/>
                    <a:pt x="1467" y="1476"/>
                  </a:cubicBezTo>
                  <a:cubicBezTo>
                    <a:pt x="1401" y="1543"/>
                    <a:pt x="1417" y="1643"/>
                    <a:pt x="1501" y="1694"/>
                  </a:cubicBezTo>
                  <a:cubicBezTo>
                    <a:pt x="1517" y="1710"/>
                    <a:pt x="1550" y="1727"/>
                    <a:pt x="1583" y="1727"/>
                  </a:cubicBezTo>
                  <a:cubicBezTo>
                    <a:pt x="1634" y="1727"/>
                    <a:pt x="1683" y="1694"/>
                    <a:pt x="1717" y="1660"/>
                  </a:cubicBezTo>
                  <a:cubicBezTo>
                    <a:pt x="1768" y="1594"/>
                    <a:pt x="1750" y="1494"/>
                    <a:pt x="1683" y="1427"/>
                  </a:cubicBezTo>
                  <a:cubicBezTo>
                    <a:pt x="1658" y="1408"/>
                    <a:pt x="1629" y="1398"/>
                    <a:pt x="1599" y="1398"/>
                  </a:cubicBezTo>
                  <a:close/>
                  <a:moveTo>
                    <a:pt x="1931" y="1627"/>
                  </a:moveTo>
                  <a:cubicBezTo>
                    <a:pt x="1876" y="1627"/>
                    <a:pt x="1818" y="1653"/>
                    <a:pt x="1784" y="1710"/>
                  </a:cubicBezTo>
                  <a:cubicBezTo>
                    <a:pt x="1734" y="1776"/>
                    <a:pt x="1768" y="1876"/>
                    <a:pt x="1834" y="1927"/>
                  </a:cubicBezTo>
                  <a:cubicBezTo>
                    <a:pt x="1868" y="1943"/>
                    <a:pt x="1901" y="1943"/>
                    <a:pt x="1917" y="1943"/>
                  </a:cubicBezTo>
                  <a:cubicBezTo>
                    <a:pt x="1968" y="1943"/>
                    <a:pt x="2034" y="1910"/>
                    <a:pt x="2050" y="1860"/>
                  </a:cubicBezTo>
                  <a:cubicBezTo>
                    <a:pt x="2101" y="1794"/>
                    <a:pt x="2084" y="1694"/>
                    <a:pt x="2001" y="1643"/>
                  </a:cubicBezTo>
                  <a:cubicBezTo>
                    <a:pt x="1980" y="1632"/>
                    <a:pt x="1956" y="1627"/>
                    <a:pt x="1931" y="1627"/>
                  </a:cubicBezTo>
                  <a:close/>
                  <a:moveTo>
                    <a:pt x="3716" y="1630"/>
                  </a:moveTo>
                  <a:cubicBezTo>
                    <a:pt x="3653" y="1630"/>
                    <a:pt x="3593" y="1661"/>
                    <a:pt x="3568" y="1710"/>
                  </a:cubicBezTo>
                  <a:cubicBezTo>
                    <a:pt x="3518" y="1794"/>
                    <a:pt x="3551" y="1894"/>
                    <a:pt x="3635" y="1927"/>
                  </a:cubicBezTo>
                  <a:cubicBezTo>
                    <a:pt x="3651" y="1943"/>
                    <a:pt x="3684" y="1943"/>
                    <a:pt x="3702" y="1943"/>
                  </a:cubicBezTo>
                  <a:cubicBezTo>
                    <a:pt x="3768" y="1943"/>
                    <a:pt x="3818" y="1910"/>
                    <a:pt x="3851" y="1860"/>
                  </a:cubicBezTo>
                  <a:cubicBezTo>
                    <a:pt x="3885" y="1776"/>
                    <a:pt x="3851" y="1694"/>
                    <a:pt x="3784" y="1643"/>
                  </a:cubicBezTo>
                  <a:cubicBezTo>
                    <a:pt x="3762" y="1634"/>
                    <a:pt x="3739" y="1630"/>
                    <a:pt x="3716" y="1630"/>
                  </a:cubicBezTo>
                  <a:close/>
                  <a:moveTo>
                    <a:pt x="2270" y="1814"/>
                  </a:moveTo>
                  <a:cubicBezTo>
                    <a:pt x="2211" y="1814"/>
                    <a:pt x="2159" y="1848"/>
                    <a:pt x="2134" y="1910"/>
                  </a:cubicBezTo>
                  <a:cubicBezTo>
                    <a:pt x="2101" y="1994"/>
                    <a:pt x="2134" y="2077"/>
                    <a:pt x="2217" y="2110"/>
                  </a:cubicBezTo>
                  <a:cubicBezTo>
                    <a:pt x="2234" y="2127"/>
                    <a:pt x="2250" y="2127"/>
                    <a:pt x="2268" y="2127"/>
                  </a:cubicBezTo>
                  <a:cubicBezTo>
                    <a:pt x="2334" y="2127"/>
                    <a:pt x="2401" y="2094"/>
                    <a:pt x="2417" y="2027"/>
                  </a:cubicBezTo>
                  <a:cubicBezTo>
                    <a:pt x="2451" y="1960"/>
                    <a:pt x="2417" y="1860"/>
                    <a:pt x="2334" y="1827"/>
                  </a:cubicBezTo>
                  <a:cubicBezTo>
                    <a:pt x="2313" y="1818"/>
                    <a:pt x="2291" y="1814"/>
                    <a:pt x="2270" y="1814"/>
                  </a:cubicBezTo>
                  <a:close/>
                  <a:moveTo>
                    <a:pt x="3434" y="1903"/>
                  </a:moveTo>
                  <a:cubicBezTo>
                    <a:pt x="3407" y="1903"/>
                    <a:pt x="3378" y="1911"/>
                    <a:pt x="3351" y="1927"/>
                  </a:cubicBezTo>
                  <a:cubicBezTo>
                    <a:pt x="3284" y="1960"/>
                    <a:pt x="3251" y="2060"/>
                    <a:pt x="3284" y="2143"/>
                  </a:cubicBezTo>
                  <a:cubicBezTo>
                    <a:pt x="3318" y="2194"/>
                    <a:pt x="3368" y="2227"/>
                    <a:pt x="3435" y="2227"/>
                  </a:cubicBezTo>
                  <a:cubicBezTo>
                    <a:pt x="3451" y="2227"/>
                    <a:pt x="3484" y="2227"/>
                    <a:pt x="3502" y="2210"/>
                  </a:cubicBezTo>
                  <a:cubicBezTo>
                    <a:pt x="3584" y="2177"/>
                    <a:pt x="3618" y="2077"/>
                    <a:pt x="3568" y="1994"/>
                  </a:cubicBezTo>
                  <a:cubicBezTo>
                    <a:pt x="3546" y="1937"/>
                    <a:pt x="3493" y="1903"/>
                    <a:pt x="3434" y="1903"/>
                  </a:cubicBezTo>
                  <a:close/>
                  <a:moveTo>
                    <a:pt x="2653" y="1940"/>
                  </a:moveTo>
                  <a:cubicBezTo>
                    <a:pt x="2581" y="1940"/>
                    <a:pt x="2515" y="1987"/>
                    <a:pt x="2501" y="2060"/>
                  </a:cubicBezTo>
                  <a:cubicBezTo>
                    <a:pt x="2468" y="2143"/>
                    <a:pt x="2535" y="2227"/>
                    <a:pt x="2617" y="2261"/>
                  </a:cubicBezTo>
                  <a:lnTo>
                    <a:pt x="2651" y="2261"/>
                  </a:lnTo>
                  <a:cubicBezTo>
                    <a:pt x="2717" y="2261"/>
                    <a:pt x="2784" y="2210"/>
                    <a:pt x="2801" y="2143"/>
                  </a:cubicBezTo>
                  <a:cubicBezTo>
                    <a:pt x="2835" y="2043"/>
                    <a:pt x="2768" y="1960"/>
                    <a:pt x="2684" y="1943"/>
                  </a:cubicBezTo>
                  <a:cubicBezTo>
                    <a:pt x="2674" y="1941"/>
                    <a:pt x="2663" y="1940"/>
                    <a:pt x="2653" y="1940"/>
                  </a:cubicBezTo>
                  <a:close/>
                  <a:moveTo>
                    <a:pt x="3051" y="1994"/>
                  </a:moveTo>
                  <a:cubicBezTo>
                    <a:pt x="2951" y="1994"/>
                    <a:pt x="2884" y="2060"/>
                    <a:pt x="2884" y="2143"/>
                  </a:cubicBezTo>
                  <a:cubicBezTo>
                    <a:pt x="2884" y="2243"/>
                    <a:pt x="2951" y="2310"/>
                    <a:pt x="3051" y="2310"/>
                  </a:cubicBezTo>
                  <a:cubicBezTo>
                    <a:pt x="3135" y="2310"/>
                    <a:pt x="3202" y="2243"/>
                    <a:pt x="3202" y="2143"/>
                  </a:cubicBezTo>
                  <a:cubicBezTo>
                    <a:pt x="3202" y="2060"/>
                    <a:pt x="3135" y="1994"/>
                    <a:pt x="3051" y="199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87;p46">
              <a:extLst>
                <a:ext uri="{FF2B5EF4-FFF2-40B4-BE49-F238E27FC236}">
                  <a16:creationId xmlns:a16="http://schemas.microsoft.com/office/drawing/2014/main" id="{BD4B5833-A7C7-6FF5-A1F7-E2555D54E435}"/>
                </a:ext>
              </a:extLst>
            </p:cNvPr>
            <p:cNvSpPr/>
            <p:nvPr/>
          </p:nvSpPr>
          <p:spPr>
            <a:xfrm>
              <a:off x="1942915" y="1578818"/>
              <a:ext cx="10798" cy="11241"/>
            </a:xfrm>
            <a:custGeom>
              <a:avLst/>
              <a:gdLst/>
              <a:ahLst/>
              <a:cxnLst/>
              <a:rect l="l" t="t" r="r" b="b"/>
              <a:pathLst>
                <a:path w="317" h="330" extrusionOk="0">
                  <a:moveTo>
                    <a:pt x="159" y="1"/>
                  </a:moveTo>
                  <a:cubicBezTo>
                    <a:pt x="150" y="1"/>
                    <a:pt x="142" y="5"/>
                    <a:pt x="134" y="14"/>
                  </a:cubicBezTo>
                  <a:lnTo>
                    <a:pt x="101" y="14"/>
                  </a:lnTo>
                  <a:cubicBezTo>
                    <a:pt x="83" y="14"/>
                    <a:pt x="83" y="30"/>
                    <a:pt x="67" y="30"/>
                  </a:cubicBezTo>
                  <a:lnTo>
                    <a:pt x="50" y="47"/>
                  </a:lnTo>
                  <a:cubicBezTo>
                    <a:pt x="17" y="80"/>
                    <a:pt x="1" y="130"/>
                    <a:pt x="1" y="163"/>
                  </a:cubicBezTo>
                  <a:cubicBezTo>
                    <a:pt x="1" y="214"/>
                    <a:pt x="17" y="247"/>
                    <a:pt x="50" y="280"/>
                  </a:cubicBezTo>
                  <a:cubicBezTo>
                    <a:pt x="83" y="314"/>
                    <a:pt x="117" y="330"/>
                    <a:pt x="167" y="330"/>
                  </a:cubicBezTo>
                  <a:cubicBezTo>
                    <a:pt x="201" y="330"/>
                    <a:pt x="250" y="314"/>
                    <a:pt x="267" y="280"/>
                  </a:cubicBezTo>
                  <a:cubicBezTo>
                    <a:pt x="301" y="247"/>
                    <a:pt x="317" y="214"/>
                    <a:pt x="317" y="163"/>
                  </a:cubicBezTo>
                  <a:lnTo>
                    <a:pt x="317" y="130"/>
                  </a:lnTo>
                  <a:cubicBezTo>
                    <a:pt x="317" y="130"/>
                    <a:pt x="317" y="114"/>
                    <a:pt x="301" y="96"/>
                  </a:cubicBezTo>
                  <a:lnTo>
                    <a:pt x="301" y="80"/>
                  </a:lnTo>
                  <a:lnTo>
                    <a:pt x="267" y="47"/>
                  </a:lnTo>
                  <a:lnTo>
                    <a:pt x="250" y="30"/>
                  </a:lnTo>
                  <a:cubicBezTo>
                    <a:pt x="234" y="30"/>
                    <a:pt x="234" y="14"/>
                    <a:pt x="217" y="14"/>
                  </a:cubicBezTo>
                  <a:lnTo>
                    <a:pt x="183" y="14"/>
                  </a:lnTo>
                  <a:cubicBezTo>
                    <a:pt x="175" y="5"/>
                    <a:pt x="167"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88;p46">
              <a:extLst>
                <a:ext uri="{FF2B5EF4-FFF2-40B4-BE49-F238E27FC236}">
                  <a16:creationId xmlns:a16="http://schemas.microsoft.com/office/drawing/2014/main" id="{CF4CEAB3-4665-E1A0-74BE-C169B4C5B99A}"/>
                </a:ext>
              </a:extLst>
            </p:cNvPr>
            <p:cNvSpPr/>
            <p:nvPr/>
          </p:nvSpPr>
          <p:spPr>
            <a:xfrm>
              <a:off x="1855441" y="1521865"/>
              <a:ext cx="88631" cy="46087"/>
            </a:xfrm>
            <a:custGeom>
              <a:avLst/>
              <a:gdLst/>
              <a:ahLst/>
              <a:cxnLst/>
              <a:rect l="l" t="t" r="r" b="b"/>
              <a:pathLst>
                <a:path w="2602" h="1353" extrusionOk="0">
                  <a:moveTo>
                    <a:pt x="1" y="1"/>
                  </a:moveTo>
                  <a:cubicBezTo>
                    <a:pt x="701" y="835"/>
                    <a:pt x="1918" y="1201"/>
                    <a:pt x="2602" y="1352"/>
                  </a:cubicBezTo>
                  <a:lnTo>
                    <a:pt x="2569" y="601"/>
                  </a:lnTo>
                  <a:cubicBezTo>
                    <a:pt x="2497" y="607"/>
                    <a:pt x="2423" y="610"/>
                    <a:pt x="2349" y="610"/>
                  </a:cubicBezTo>
                  <a:cubicBezTo>
                    <a:pt x="1612" y="610"/>
                    <a:pt x="776" y="327"/>
                    <a:pt x="201" y="85"/>
                  </a:cubicBezTo>
                  <a:cubicBezTo>
                    <a:pt x="134" y="68"/>
                    <a:pt x="67" y="3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89;p46">
              <a:extLst>
                <a:ext uri="{FF2B5EF4-FFF2-40B4-BE49-F238E27FC236}">
                  <a16:creationId xmlns:a16="http://schemas.microsoft.com/office/drawing/2014/main" id="{36ADF2DD-A7DE-ECA1-6373-C3BC997079AE}"/>
                </a:ext>
              </a:extLst>
            </p:cNvPr>
            <p:cNvSpPr/>
            <p:nvPr/>
          </p:nvSpPr>
          <p:spPr>
            <a:xfrm>
              <a:off x="1829859" y="1323550"/>
              <a:ext cx="172152" cy="220010"/>
            </a:xfrm>
            <a:custGeom>
              <a:avLst/>
              <a:gdLst/>
              <a:ahLst/>
              <a:cxnLst/>
              <a:rect l="l" t="t" r="r" b="b"/>
              <a:pathLst>
                <a:path w="5054" h="6459" extrusionOk="0">
                  <a:moveTo>
                    <a:pt x="2289" y="1"/>
                  </a:moveTo>
                  <a:cubicBezTo>
                    <a:pt x="2045" y="1"/>
                    <a:pt x="1787" y="39"/>
                    <a:pt x="1519" y="138"/>
                  </a:cubicBezTo>
                  <a:cubicBezTo>
                    <a:pt x="618" y="471"/>
                    <a:pt x="51" y="1354"/>
                    <a:pt x="101" y="2321"/>
                  </a:cubicBezTo>
                  <a:cubicBezTo>
                    <a:pt x="1" y="3222"/>
                    <a:pt x="18" y="4189"/>
                    <a:pt x="201" y="5223"/>
                  </a:cubicBezTo>
                  <a:cubicBezTo>
                    <a:pt x="218" y="5340"/>
                    <a:pt x="252" y="5456"/>
                    <a:pt x="268" y="5589"/>
                  </a:cubicBezTo>
                  <a:cubicBezTo>
                    <a:pt x="338" y="5625"/>
                    <a:pt x="1847" y="6458"/>
                    <a:pt x="3197" y="6458"/>
                  </a:cubicBezTo>
                  <a:cubicBezTo>
                    <a:pt x="3760" y="6458"/>
                    <a:pt x="4295" y="6314"/>
                    <a:pt x="4687" y="5907"/>
                  </a:cubicBezTo>
                  <a:cubicBezTo>
                    <a:pt x="5020" y="5556"/>
                    <a:pt x="5054" y="4706"/>
                    <a:pt x="5054" y="2972"/>
                  </a:cubicBezTo>
                  <a:cubicBezTo>
                    <a:pt x="5036" y="1572"/>
                    <a:pt x="4570" y="587"/>
                    <a:pt x="3803" y="354"/>
                  </a:cubicBezTo>
                  <a:cubicBezTo>
                    <a:pt x="3443" y="246"/>
                    <a:pt x="2912" y="1"/>
                    <a:pt x="2289" y="1"/>
                  </a:cubicBez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90;p46">
              <a:extLst>
                <a:ext uri="{FF2B5EF4-FFF2-40B4-BE49-F238E27FC236}">
                  <a16:creationId xmlns:a16="http://schemas.microsoft.com/office/drawing/2014/main" id="{34F4B69C-8E5C-FF3E-34C9-4F8F6EDA8C17}"/>
                </a:ext>
              </a:extLst>
            </p:cNvPr>
            <p:cNvSpPr/>
            <p:nvPr/>
          </p:nvSpPr>
          <p:spPr>
            <a:xfrm>
              <a:off x="1892944" y="1381594"/>
              <a:ext cx="45473" cy="25036"/>
            </a:xfrm>
            <a:custGeom>
              <a:avLst/>
              <a:gdLst/>
              <a:ahLst/>
              <a:cxnLst/>
              <a:rect l="l" t="t" r="r" b="b"/>
              <a:pathLst>
                <a:path w="1335" h="735" extrusionOk="0">
                  <a:moveTo>
                    <a:pt x="1050" y="1"/>
                  </a:moveTo>
                  <a:cubicBezTo>
                    <a:pt x="0" y="117"/>
                    <a:pt x="183" y="735"/>
                    <a:pt x="183" y="735"/>
                  </a:cubicBezTo>
                  <a:cubicBezTo>
                    <a:pt x="583" y="250"/>
                    <a:pt x="1134" y="535"/>
                    <a:pt x="1234" y="284"/>
                  </a:cubicBezTo>
                  <a:cubicBezTo>
                    <a:pt x="1334" y="34"/>
                    <a:pt x="1050" y="1"/>
                    <a:pt x="10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91;p46">
              <a:extLst>
                <a:ext uri="{FF2B5EF4-FFF2-40B4-BE49-F238E27FC236}">
                  <a16:creationId xmlns:a16="http://schemas.microsoft.com/office/drawing/2014/main" id="{11831A14-E495-1522-9CDB-F13102833A80}"/>
                </a:ext>
              </a:extLst>
            </p:cNvPr>
            <p:cNvSpPr/>
            <p:nvPr/>
          </p:nvSpPr>
          <p:spPr>
            <a:xfrm>
              <a:off x="1884973" y="1441238"/>
              <a:ext cx="40943" cy="15907"/>
            </a:xfrm>
            <a:custGeom>
              <a:avLst/>
              <a:gdLst/>
              <a:ahLst/>
              <a:cxnLst/>
              <a:rect l="l" t="t" r="r" b="b"/>
              <a:pathLst>
                <a:path w="1202" h="467" extrusionOk="0">
                  <a:moveTo>
                    <a:pt x="601" y="0"/>
                  </a:moveTo>
                  <a:cubicBezTo>
                    <a:pt x="268" y="0"/>
                    <a:pt x="1" y="100"/>
                    <a:pt x="1" y="234"/>
                  </a:cubicBezTo>
                  <a:cubicBezTo>
                    <a:pt x="1" y="367"/>
                    <a:pt x="268" y="467"/>
                    <a:pt x="601" y="467"/>
                  </a:cubicBezTo>
                  <a:cubicBezTo>
                    <a:pt x="935" y="467"/>
                    <a:pt x="1201" y="367"/>
                    <a:pt x="1201" y="234"/>
                  </a:cubicBezTo>
                  <a:cubicBezTo>
                    <a:pt x="1201" y="100"/>
                    <a:pt x="935" y="0"/>
                    <a:pt x="601" y="0"/>
                  </a:cubicBezTo>
                  <a:close/>
                </a:path>
              </a:pathLst>
            </a:custGeom>
            <a:solidFill>
              <a:srgbClr val="A53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92;p46">
              <a:extLst>
                <a:ext uri="{FF2B5EF4-FFF2-40B4-BE49-F238E27FC236}">
                  <a16:creationId xmlns:a16="http://schemas.microsoft.com/office/drawing/2014/main" id="{B22A9DA6-FD10-572C-6DEF-77C911B1479E}"/>
                </a:ext>
              </a:extLst>
            </p:cNvPr>
            <p:cNvSpPr/>
            <p:nvPr/>
          </p:nvSpPr>
          <p:spPr>
            <a:xfrm>
              <a:off x="2001980" y="1441238"/>
              <a:ext cx="6847" cy="15907"/>
            </a:xfrm>
            <a:custGeom>
              <a:avLst/>
              <a:gdLst/>
              <a:ahLst/>
              <a:cxnLst/>
              <a:rect l="l" t="t" r="r" b="b"/>
              <a:pathLst>
                <a:path w="201" h="467" extrusionOk="0">
                  <a:moveTo>
                    <a:pt x="1" y="0"/>
                  </a:moveTo>
                  <a:lnTo>
                    <a:pt x="1" y="467"/>
                  </a:lnTo>
                  <a:lnTo>
                    <a:pt x="201" y="467"/>
                  </a:lnTo>
                  <a:lnTo>
                    <a:pt x="184" y="17"/>
                  </a:lnTo>
                  <a:cubicBezTo>
                    <a:pt x="134" y="0"/>
                    <a:pt x="101" y="0"/>
                    <a:pt x="50" y="0"/>
                  </a:cubicBezTo>
                  <a:close/>
                </a:path>
              </a:pathLst>
            </a:custGeom>
            <a:solidFill>
              <a:srgbClr val="A1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3;p46">
              <a:extLst>
                <a:ext uri="{FF2B5EF4-FFF2-40B4-BE49-F238E27FC236}">
                  <a16:creationId xmlns:a16="http://schemas.microsoft.com/office/drawing/2014/main" id="{51A4D442-CAB3-7451-2B19-6138105A52B4}"/>
                </a:ext>
              </a:extLst>
            </p:cNvPr>
            <p:cNvSpPr/>
            <p:nvPr/>
          </p:nvSpPr>
          <p:spPr>
            <a:xfrm>
              <a:off x="1983211" y="1441238"/>
              <a:ext cx="18803" cy="15907"/>
            </a:xfrm>
            <a:custGeom>
              <a:avLst/>
              <a:gdLst/>
              <a:ahLst/>
              <a:cxnLst/>
              <a:rect l="l" t="t" r="r" b="b"/>
              <a:pathLst>
                <a:path w="552" h="467" extrusionOk="0">
                  <a:moveTo>
                    <a:pt x="552" y="0"/>
                  </a:moveTo>
                  <a:cubicBezTo>
                    <a:pt x="234" y="17"/>
                    <a:pt x="1" y="117"/>
                    <a:pt x="1" y="234"/>
                  </a:cubicBezTo>
                  <a:cubicBezTo>
                    <a:pt x="1" y="367"/>
                    <a:pt x="234" y="467"/>
                    <a:pt x="552" y="467"/>
                  </a:cubicBezTo>
                  <a:lnTo>
                    <a:pt x="552" y="0"/>
                  </a:lnTo>
                  <a:close/>
                </a:path>
              </a:pathLst>
            </a:custGeom>
            <a:solidFill>
              <a:srgbClr val="A53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94;p46">
              <a:extLst>
                <a:ext uri="{FF2B5EF4-FFF2-40B4-BE49-F238E27FC236}">
                  <a16:creationId xmlns:a16="http://schemas.microsoft.com/office/drawing/2014/main" id="{83F76D2D-7B44-BCED-66F5-E02DA7B98865}"/>
                </a:ext>
              </a:extLst>
            </p:cNvPr>
            <p:cNvSpPr/>
            <p:nvPr/>
          </p:nvSpPr>
          <p:spPr>
            <a:xfrm>
              <a:off x="1917333" y="1413954"/>
              <a:ext cx="11990" cy="22209"/>
            </a:xfrm>
            <a:custGeom>
              <a:avLst/>
              <a:gdLst/>
              <a:ahLst/>
              <a:cxnLst/>
              <a:rect l="l" t="t" r="r" b="b"/>
              <a:pathLst>
                <a:path w="352" h="652" extrusionOk="0">
                  <a:moveTo>
                    <a:pt x="167" y="1"/>
                  </a:moveTo>
                  <a:cubicBezTo>
                    <a:pt x="67" y="1"/>
                    <a:pt x="1" y="151"/>
                    <a:pt x="1" y="318"/>
                  </a:cubicBezTo>
                  <a:cubicBezTo>
                    <a:pt x="1" y="501"/>
                    <a:pt x="67" y="652"/>
                    <a:pt x="167" y="652"/>
                  </a:cubicBezTo>
                  <a:cubicBezTo>
                    <a:pt x="267" y="652"/>
                    <a:pt x="351" y="501"/>
                    <a:pt x="351" y="318"/>
                  </a:cubicBezTo>
                  <a:cubicBezTo>
                    <a:pt x="351" y="151"/>
                    <a:pt x="267" y="1"/>
                    <a:pt x="167" y="1"/>
                  </a:cubicBezTo>
                  <a:close/>
                </a:path>
              </a:pathLst>
            </a:custGeom>
            <a:solidFill>
              <a:srgbClr val="361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95;p46">
              <a:extLst>
                <a:ext uri="{FF2B5EF4-FFF2-40B4-BE49-F238E27FC236}">
                  <a16:creationId xmlns:a16="http://schemas.microsoft.com/office/drawing/2014/main" id="{57888751-4466-2BE0-A14A-35F7557EB0BB}"/>
                </a:ext>
              </a:extLst>
            </p:cNvPr>
            <p:cNvSpPr/>
            <p:nvPr/>
          </p:nvSpPr>
          <p:spPr>
            <a:xfrm>
              <a:off x="1977012" y="1413954"/>
              <a:ext cx="12501" cy="22209"/>
            </a:xfrm>
            <a:custGeom>
              <a:avLst/>
              <a:gdLst/>
              <a:ahLst/>
              <a:cxnLst/>
              <a:rect l="l" t="t" r="r" b="b"/>
              <a:pathLst>
                <a:path w="367" h="652" extrusionOk="0">
                  <a:moveTo>
                    <a:pt x="183" y="1"/>
                  </a:moveTo>
                  <a:cubicBezTo>
                    <a:pt x="83" y="1"/>
                    <a:pt x="0" y="151"/>
                    <a:pt x="0" y="318"/>
                  </a:cubicBezTo>
                  <a:cubicBezTo>
                    <a:pt x="0" y="501"/>
                    <a:pt x="83" y="652"/>
                    <a:pt x="183" y="652"/>
                  </a:cubicBezTo>
                  <a:cubicBezTo>
                    <a:pt x="283" y="652"/>
                    <a:pt x="367" y="501"/>
                    <a:pt x="367" y="318"/>
                  </a:cubicBezTo>
                  <a:cubicBezTo>
                    <a:pt x="367" y="151"/>
                    <a:pt x="283" y="1"/>
                    <a:pt x="183" y="1"/>
                  </a:cubicBezTo>
                  <a:close/>
                </a:path>
              </a:pathLst>
            </a:custGeom>
            <a:solidFill>
              <a:srgbClr val="361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96;p46">
              <a:extLst>
                <a:ext uri="{FF2B5EF4-FFF2-40B4-BE49-F238E27FC236}">
                  <a16:creationId xmlns:a16="http://schemas.microsoft.com/office/drawing/2014/main" id="{8571ED51-E0ED-CA9D-C0CB-59F38AB217B5}"/>
                </a:ext>
              </a:extLst>
            </p:cNvPr>
            <p:cNvSpPr/>
            <p:nvPr/>
          </p:nvSpPr>
          <p:spPr>
            <a:xfrm>
              <a:off x="1929834" y="1467330"/>
              <a:ext cx="52286" cy="15430"/>
            </a:xfrm>
            <a:custGeom>
              <a:avLst/>
              <a:gdLst/>
              <a:ahLst/>
              <a:cxnLst/>
              <a:rect l="l" t="t" r="r" b="b"/>
              <a:pathLst>
                <a:path w="1535" h="453" extrusionOk="0">
                  <a:moveTo>
                    <a:pt x="90" y="0"/>
                  </a:moveTo>
                  <a:cubicBezTo>
                    <a:pt x="65" y="0"/>
                    <a:pt x="38" y="14"/>
                    <a:pt x="18" y="34"/>
                  </a:cubicBezTo>
                  <a:cubicBezTo>
                    <a:pt x="0" y="68"/>
                    <a:pt x="0" y="101"/>
                    <a:pt x="34" y="135"/>
                  </a:cubicBezTo>
                  <a:cubicBezTo>
                    <a:pt x="34" y="135"/>
                    <a:pt x="434" y="452"/>
                    <a:pt x="885" y="452"/>
                  </a:cubicBezTo>
                  <a:cubicBezTo>
                    <a:pt x="1101" y="452"/>
                    <a:pt x="1318" y="385"/>
                    <a:pt x="1519" y="201"/>
                  </a:cubicBezTo>
                  <a:cubicBezTo>
                    <a:pt x="1535" y="168"/>
                    <a:pt x="1535" y="119"/>
                    <a:pt x="1519" y="101"/>
                  </a:cubicBezTo>
                  <a:cubicBezTo>
                    <a:pt x="1502" y="85"/>
                    <a:pt x="1481" y="76"/>
                    <a:pt x="1460" y="76"/>
                  </a:cubicBezTo>
                  <a:cubicBezTo>
                    <a:pt x="1439" y="76"/>
                    <a:pt x="1418" y="85"/>
                    <a:pt x="1401" y="101"/>
                  </a:cubicBezTo>
                  <a:cubicBezTo>
                    <a:pt x="1235" y="262"/>
                    <a:pt x="1052" y="318"/>
                    <a:pt x="877" y="318"/>
                  </a:cubicBezTo>
                  <a:cubicBezTo>
                    <a:pt x="490" y="318"/>
                    <a:pt x="146" y="41"/>
                    <a:pt x="134" y="18"/>
                  </a:cubicBezTo>
                  <a:cubicBezTo>
                    <a:pt x="121" y="6"/>
                    <a:pt x="106"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97;p46">
              <a:extLst>
                <a:ext uri="{FF2B5EF4-FFF2-40B4-BE49-F238E27FC236}">
                  <a16:creationId xmlns:a16="http://schemas.microsoft.com/office/drawing/2014/main" id="{B2FA2DE9-985F-7AF1-1B22-53285F671762}"/>
                </a:ext>
              </a:extLst>
            </p:cNvPr>
            <p:cNvSpPr/>
            <p:nvPr/>
          </p:nvSpPr>
          <p:spPr>
            <a:xfrm>
              <a:off x="1949148" y="1416100"/>
              <a:ext cx="20472" cy="31985"/>
            </a:xfrm>
            <a:custGeom>
              <a:avLst/>
              <a:gdLst/>
              <a:ahLst/>
              <a:cxnLst/>
              <a:rect l="l" t="t" r="r" b="b"/>
              <a:pathLst>
                <a:path w="601" h="939" extrusionOk="0">
                  <a:moveTo>
                    <a:pt x="243" y="0"/>
                  </a:moveTo>
                  <a:cubicBezTo>
                    <a:pt x="235" y="0"/>
                    <a:pt x="227" y="2"/>
                    <a:pt x="218" y="4"/>
                  </a:cubicBezTo>
                  <a:cubicBezTo>
                    <a:pt x="184" y="22"/>
                    <a:pt x="167" y="71"/>
                    <a:pt x="184" y="104"/>
                  </a:cubicBezTo>
                  <a:lnTo>
                    <a:pt x="418" y="789"/>
                  </a:lnTo>
                  <a:cubicBezTo>
                    <a:pt x="402" y="793"/>
                    <a:pt x="384" y="795"/>
                    <a:pt x="363" y="795"/>
                  </a:cubicBezTo>
                  <a:cubicBezTo>
                    <a:pt x="296" y="795"/>
                    <a:pt x="207" y="773"/>
                    <a:pt x="118" y="722"/>
                  </a:cubicBezTo>
                  <a:cubicBezTo>
                    <a:pt x="109" y="717"/>
                    <a:pt x="99" y="715"/>
                    <a:pt x="88" y="715"/>
                  </a:cubicBezTo>
                  <a:cubicBezTo>
                    <a:pt x="60" y="715"/>
                    <a:pt x="29" y="731"/>
                    <a:pt x="18" y="755"/>
                  </a:cubicBezTo>
                  <a:cubicBezTo>
                    <a:pt x="0" y="789"/>
                    <a:pt x="18" y="838"/>
                    <a:pt x="51" y="855"/>
                  </a:cubicBezTo>
                  <a:cubicBezTo>
                    <a:pt x="167" y="922"/>
                    <a:pt x="301" y="938"/>
                    <a:pt x="385" y="938"/>
                  </a:cubicBezTo>
                  <a:cubicBezTo>
                    <a:pt x="467" y="938"/>
                    <a:pt x="534" y="922"/>
                    <a:pt x="534" y="922"/>
                  </a:cubicBezTo>
                  <a:cubicBezTo>
                    <a:pt x="551" y="922"/>
                    <a:pt x="567" y="905"/>
                    <a:pt x="585" y="889"/>
                  </a:cubicBezTo>
                  <a:cubicBezTo>
                    <a:pt x="601" y="872"/>
                    <a:pt x="601" y="855"/>
                    <a:pt x="585" y="838"/>
                  </a:cubicBezTo>
                  <a:lnTo>
                    <a:pt x="318" y="55"/>
                  </a:lnTo>
                  <a:cubicBezTo>
                    <a:pt x="304" y="28"/>
                    <a:pt x="279"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98;p46">
              <a:extLst>
                <a:ext uri="{FF2B5EF4-FFF2-40B4-BE49-F238E27FC236}">
                  <a16:creationId xmlns:a16="http://schemas.microsoft.com/office/drawing/2014/main" id="{63CB2001-5FDB-32C0-8490-1ECB6F6441E7}"/>
                </a:ext>
              </a:extLst>
            </p:cNvPr>
            <p:cNvSpPr/>
            <p:nvPr/>
          </p:nvSpPr>
          <p:spPr>
            <a:xfrm>
              <a:off x="1836672" y="1488926"/>
              <a:ext cx="22209" cy="25036"/>
            </a:xfrm>
            <a:custGeom>
              <a:avLst/>
              <a:gdLst/>
              <a:ahLst/>
              <a:cxnLst/>
              <a:rect l="l" t="t" r="r" b="b"/>
              <a:pathLst>
                <a:path w="652" h="735" extrusionOk="0">
                  <a:moveTo>
                    <a:pt x="652" y="1"/>
                  </a:moveTo>
                  <a:lnTo>
                    <a:pt x="652" y="1"/>
                  </a:lnTo>
                  <a:cubicBezTo>
                    <a:pt x="352" y="301"/>
                    <a:pt x="18" y="352"/>
                    <a:pt x="1" y="368"/>
                  </a:cubicBezTo>
                  <a:cubicBezTo>
                    <a:pt x="18" y="485"/>
                    <a:pt x="52" y="601"/>
                    <a:pt x="68" y="734"/>
                  </a:cubicBezTo>
                  <a:cubicBezTo>
                    <a:pt x="418" y="568"/>
                    <a:pt x="652" y="34"/>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99;p46">
              <a:extLst>
                <a:ext uri="{FF2B5EF4-FFF2-40B4-BE49-F238E27FC236}">
                  <a16:creationId xmlns:a16="http://schemas.microsoft.com/office/drawing/2014/main" id="{42F0121D-EA1B-5DC6-EEF9-E98B312BCB7C}"/>
                </a:ext>
              </a:extLst>
            </p:cNvPr>
            <p:cNvSpPr/>
            <p:nvPr/>
          </p:nvSpPr>
          <p:spPr>
            <a:xfrm>
              <a:off x="1793344" y="1430270"/>
              <a:ext cx="54738" cy="71054"/>
            </a:xfrm>
            <a:custGeom>
              <a:avLst/>
              <a:gdLst/>
              <a:ahLst/>
              <a:cxnLst/>
              <a:rect l="l" t="t" r="r" b="b"/>
              <a:pathLst>
                <a:path w="1607" h="2086" extrusionOk="0">
                  <a:moveTo>
                    <a:pt x="839" y="1"/>
                  </a:moveTo>
                  <a:cubicBezTo>
                    <a:pt x="681" y="1"/>
                    <a:pt x="519" y="77"/>
                    <a:pt x="372" y="289"/>
                  </a:cubicBezTo>
                  <a:cubicBezTo>
                    <a:pt x="0" y="819"/>
                    <a:pt x="550" y="2086"/>
                    <a:pt x="1251" y="2086"/>
                  </a:cubicBezTo>
                  <a:cubicBezTo>
                    <a:pt x="1367" y="2086"/>
                    <a:pt x="1486" y="2051"/>
                    <a:pt x="1606" y="1974"/>
                  </a:cubicBezTo>
                  <a:lnTo>
                    <a:pt x="1606" y="489"/>
                  </a:lnTo>
                  <a:cubicBezTo>
                    <a:pt x="1606" y="489"/>
                    <a:pt x="1238" y="1"/>
                    <a:pt x="839" y="1"/>
                  </a:cubicBez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00;p46">
              <a:extLst>
                <a:ext uri="{FF2B5EF4-FFF2-40B4-BE49-F238E27FC236}">
                  <a16:creationId xmlns:a16="http://schemas.microsoft.com/office/drawing/2014/main" id="{4292E51B-3EAB-16F6-2A6D-1DE228AED76C}"/>
                </a:ext>
              </a:extLst>
            </p:cNvPr>
            <p:cNvSpPr/>
            <p:nvPr/>
          </p:nvSpPr>
          <p:spPr>
            <a:xfrm>
              <a:off x="1796375" y="1483272"/>
              <a:ext cx="60802" cy="60802"/>
            </a:xfrm>
            <a:custGeom>
              <a:avLst/>
              <a:gdLst/>
              <a:ahLst/>
              <a:cxnLst/>
              <a:rect l="l" t="t" r="r" b="b"/>
              <a:pathLst>
                <a:path w="1785" h="1785" extrusionOk="0">
                  <a:moveTo>
                    <a:pt x="884" y="0"/>
                  </a:moveTo>
                  <a:cubicBezTo>
                    <a:pt x="884" y="67"/>
                    <a:pt x="901" y="100"/>
                    <a:pt x="934" y="133"/>
                  </a:cubicBezTo>
                  <a:cubicBezTo>
                    <a:pt x="1034" y="151"/>
                    <a:pt x="1134" y="167"/>
                    <a:pt x="1217" y="217"/>
                  </a:cubicBezTo>
                  <a:cubicBezTo>
                    <a:pt x="1468" y="334"/>
                    <a:pt x="1651" y="600"/>
                    <a:pt x="1651" y="884"/>
                  </a:cubicBezTo>
                  <a:cubicBezTo>
                    <a:pt x="1651" y="1301"/>
                    <a:pt x="1301" y="1651"/>
                    <a:pt x="884" y="1651"/>
                  </a:cubicBezTo>
                  <a:cubicBezTo>
                    <a:pt x="467" y="1651"/>
                    <a:pt x="134" y="1301"/>
                    <a:pt x="134" y="884"/>
                  </a:cubicBezTo>
                  <a:cubicBezTo>
                    <a:pt x="134" y="584"/>
                    <a:pt x="317" y="334"/>
                    <a:pt x="568" y="217"/>
                  </a:cubicBezTo>
                  <a:lnTo>
                    <a:pt x="467" y="100"/>
                  </a:lnTo>
                  <a:cubicBezTo>
                    <a:pt x="201" y="251"/>
                    <a:pt x="1" y="567"/>
                    <a:pt x="1" y="884"/>
                  </a:cubicBezTo>
                  <a:cubicBezTo>
                    <a:pt x="1" y="1385"/>
                    <a:pt x="401" y="1785"/>
                    <a:pt x="884" y="1785"/>
                  </a:cubicBezTo>
                  <a:cubicBezTo>
                    <a:pt x="1384" y="1785"/>
                    <a:pt x="1784" y="1385"/>
                    <a:pt x="1784" y="884"/>
                  </a:cubicBezTo>
                  <a:cubicBezTo>
                    <a:pt x="1784" y="518"/>
                    <a:pt x="1568" y="200"/>
                    <a:pt x="1235" y="67"/>
                  </a:cubicBezTo>
                  <a:cubicBezTo>
                    <a:pt x="1134" y="17"/>
                    <a:pt x="1017" y="0"/>
                    <a:pt x="8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01;p46">
              <a:extLst>
                <a:ext uri="{FF2B5EF4-FFF2-40B4-BE49-F238E27FC236}">
                  <a16:creationId xmlns:a16="http://schemas.microsoft.com/office/drawing/2014/main" id="{B55A794A-8073-DA6A-3779-7AE569ACFC26}"/>
                </a:ext>
              </a:extLst>
            </p:cNvPr>
            <p:cNvSpPr/>
            <p:nvPr/>
          </p:nvSpPr>
          <p:spPr>
            <a:xfrm>
              <a:off x="1815689" y="1446688"/>
              <a:ext cx="31235" cy="40602"/>
            </a:xfrm>
            <a:custGeom>
              <a:avLst/>
              <a:gdLst/>
              <a:ahLst/>
              <a:cxnLst/>
              <a:rect l="l" t="t" r="r" b="b"/>
              <a:pathLst>
                <a:path w="917" h="1192" extrusionOk="0">
                  <a:moveTo>
                    <a:pt x="90" y="1"/>
                  </a:moveTo>
                  <a:cubicBezTo>
                    <a:pt x="61" y="1"/>
                    <a:pt x="30" y="19"/>
                    <a:pt x="17" y="58"/>
                  </a:cubicBezTo>
                  <a:cubicBezTo>
                    <a:pt x="1" y="91"/>
                    <a:pt x="34" y="124"/>
                    <a:pt x="67" y="140"/>
                  </a:cubicBezTo>
                  <a:cubicBezTo>
                    <a:pt x="83" y="158"/>
                    <a:pt x="701" y="407"/>
                    <a:pt x="768" y="1141"/>
                  </a:cubicBezTo>
                  <a:cubicBezTo>
                    <a:pt x="784" y="1174"/>
                    <a:pt x="817" y="1191"/>
                    <a:pt x="850" y="1191"/>
                  </a:cubicBezTo>
                  <a:cubicBezTo>
                    <a:pt x="901" y="1191"/>
                    <a:pt x="917" y="1158"/>
                    <a:pt x="917" y="1125"/>
                  </a:cubicBezTo>
                  <a:cubicBezTo>
                    <a:pt x="834" y="307"/>
                    <a:pt x="150" y="24"/>
                    <a:pt x="117" y="7"/>
                  </a:cubicBezTo>
                  <a:cubicBezTo>
                    <a:pt x="108" y="3"/>
                    <a:pt x="99" y="1"/>
                    <a:pt x="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02;p46">
              <a:extLst>
                <a:ext uri="{FF2B5EF4-FFF2-40B4-BE49-F238E27FC236}">
                  <a16:creationId xmlns:a16="http://schemas.microsoft.com/office/drawing/2014/main" id="{D37FE7C9-D7A7-AEFE-FA63-10F64CDC7DF4}"/>
                </a:ext>
              </a:extLst>
            </p:cNvPr>
            <p:cNvSpPr/>
            <p:nvPr/>
          </p:nvSpPr>
          <p:spPr>
            <a:xfrm>
              <a:off x="1818516" y="1461812"/>
              <a:ext cx="21051" cy="10696"/>
            </a:xfrm>
            <a:custGeom>
              <a:avLst/>
              <a:gdLst/>
              <a:ahLst/>
              <a:cxnLst/>
              <a:rect l="l" t="t" r="r" b="b"/>
              <a:pathLst>
                <a:path w="618" h="314" extrusionOk="0">
                  <a:moveTo>
                    <a:pt x="462" y="1"/>
                  </a:moveTo>
                  <a:cubicBezTo>
                    <a:pt x="267" y="1"/>
                    <a:pt x="62" y="165"/>
                    <a:pt x="34" y="180"/>
                  </a:cubicBezTo>
                  <a:cubicBezTo>
                    <a:pt x="0" y="214"/>
                    <a:pt x="0" y="247"/>
                    <a:pt x="18" y="281"/>
                  </a:cubicBezTo>
                  <a:cubicBezTo>
                    <a:pt x="34" y="297"/>
                    <a:pt x="67" y="314"/>
                    <a:pt x="84" y="314"/>
                  </a:cubicBezTo>
                  <a:cubicBezTo>
                    <a:pt x="100" y="314"/>
                    <a:pt x="118" y="314"/>
                    <a:pt x="134" y="297"/>
                  </a:cubicBezTo>
                  <a:cubicBezTo>
                    <a:pt x="179" y="253"/>
                    <a:pt x="343" y="142"/>
                    <a:pt x="472" y="142"/>
                  </a:cubicBezTo>
                  <a:cubicBezTo>
                    <a:pt x="488" y="142"/>
                    <a:pt x="503" y="143"/>
                    <a:pt x="518" y="147"/>
                  </a:cubicBezTo>
                  <a:cubicBezTo>
                    <a:pt x="524" y="150"/>
                    <a:pt x="530" y="151"/>
                    <a:pt x="536" y="151"/>
                  </a:cubicBezTo>
                  <a:cubicBezTo>
                    <a:pt x="562" y="151"/>
                    <a:pt x="587" y="124"/>
                    <a:pt x="601" y="96"/>
                  </a:cubicBezTo>
                  <a:cubicBezTo>
                    <a:pt x="618" y="63"/>
                    <a:pt x="585" y="14"/>
                    <a:pt x="551" y="14"/>
                  </a:cubicBezTo>
                  <a:cubicBezTo>
                    <a:pt x="522" y="5"/>
                    <a:pt x="492" y="1"/>
                    <a:pt x="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03;p46">
              <a:extLst>
                <a:ext uri="{FF2B5EF4-FFF2-40B4-BE49-F238E27FC236}">
                  <a16:creationId xmlns:a16="http://schemas.microsoft.com/office/drawing/2014/main" id="{05C1C495-1319-847F-8DBA-0A0A244A4D6C}"/>
                </a:ext>
              </a:extLst>
            </p:cNvPr>
            <p:cNvSpPr/>
            <p:nvPr/>
          </p:nvSpPr>
          <p:spPr>
            <a:xfrm>
              <a:off x="1817528" y="1296062"/>
              <a:ext cx="207202" cy="98100"/>
            </a:xfrm>
            <a:custGeom>
              <a:avLst/>
              <a:gdLst/>
              <a:ahLst/>
              <a:cxnLst/>
              <a:rect l="l" t="t" r="r" b="b"/>
              <a:pathLst>
                <a:path w="6083" h="2880" extrusionOk="0">
                  <a:moveTo>
                    <a:pt x="2766" y="1"/>
                  </a:moveTo>
                  <a:cubicBezTo>
                    <a:pt x="1434" y="1"/>
                    <a:pt x="1" y="549"/>
                    <a:pt x="313" y="2178"/>
                  </a:cubicBezTo>
                  <a:cubicBezTo>
                    <a:pt x="313" y="2178"/>
                    <a:pt x="1094" y="2879"/>
                    <a:pt x="1547" y="2879"/>
                  </a:cubicBezTo>
                  <a:cubicBezTo>
                    <a:pt x="1603" y="2879"/>
                    <a:pt x="1653" y="2869"/>
                    <a:pt x="1697" y="2845"/>
                  </a:cubicBezTo>
                  <a:cubicBezTo>
                    <a:pt x="2114" y="2628"/>
                    <a:pt x="1447" y="1812"/>
                    <a:pt x="1447" y="1812"/>
                  </a:cubicBezTo>
                  <a:lnTo>
                    <a:pt x="1447" y="1812"/>
                  </a:lnTo>
                  <a:cubicBezTo>
                    <a:pt x="1447" y="1812"/>
                    <a:pt x="2526" y="2394"/>
                    <a:pt x="3176" y="2394"/>
                  </a:cubicBezTo>
                  <a:cubicBezTo>
                    <a:pt x="3280" y="2394"/>
                    <a:pt x="3373" y="2379"/>
                    <a:pt x="3448" y="2345"/>
                  </a:cubicBezTo>
                  <a:cubicBezTo>
                    <a:pt x="3783" y="2197"/>
                    <a:pt x="3571" y="1898"/>
                    <a:pt x="3342" y="1679"/>
                  </a:cubicBezTo>
                  <a:lnTo>
                    <a:pt x="3342" y="1679"/>
                  </a:lnTo>
                  <a:cubicBezTo>
                    <a:pt x="3703" y="1955"/>
                    <a:pt x="4288" y="2347"/>
                    <a:pt x="4701" y="2347"/>
                  </a:cubicBezTo>
                  <a:cubicBezTo>
                    <a:pt x="4718" y="2347"/>
                    <a:pt x="4733" y="2346"/>
                    <a:pt x="4749" y="2345"/>
                  </a:cubicBezTo>
                  <a:cubicBezTo>
                    <a:pt x="5066" y="2311"/>
                    <a:pt x="5057" y="2086"/>
                    <a:pt x="4973" y="1876"/>
                  </a:cubicBezTo>
                  <a:lnTo>
                    <a:pt x="4973" y="1876"/>
                  </a:lnTo>
                  <a:cubicBezTo>
                    <a:pt x="5161" y="2166"/>
                    <a:pt x="5433" y="2516"/>
                    <a:pt x="5656" y="2516"/>
                  </a:cubicBezTo>
                  <a:cubicBezTo>
                    <a:pt x="5671" y="2516"/>
                    <a:pt x="5685" y="2515"/>
                    <a:pt x="5699" y="2512"/>
                  </a:cubicBezTo>
                  <a:cubicBezTo>
                    <a:pt x="6083" y="2412"/>
                    <a:pt x="5565" y="811"/>
                    <a:pt x="4315" y="278"/>
                  </a:cubicBezTo>
                  <a:cubicBezTo>
                    <a:pt x="3926" y="108"/>
                    <a:pt x="3356" y="1"/>
                    <a:pt x="2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04;p46">
              <a:extLst>
                <a:ext uri="{FF2B5EF4-FFF2-40B4-BE49-F238E27FC236}">
                  <a16:creationId xmlns:a16="http://schemas.microsoft.com/office/drawing/2014/main" id="{64C8FB99-557C-BD2F-F9D9-CE3E49F90F3D}"/>
                </a:ext>
              </a:extLst>
            </p:cNvPr>
            <p:cNvSpPr/>
            <p:nvPr/>
          </p:nvSpPr>
          <p:spPr>
            <a:xfrm>
              <a:off x="1815825" y="1370251"/>
              <a:ext cx="52695" cy="80694"/>
            </a:xfrm>
            <a:custGeom>
              <a:avLst/>
              <a:gdLst/>
              <a:ahLst/>
              <a:cxnLst/>
              <a:rect l="l" t="t" r="r" b="b"/>
              <a:pathLst>
                <a:path w="1547" h="2369" extrusionOk="0">
                  <a:moveTo>
                    <a:pt x="363" y="0"/>
                  </a:moveTo>
                  <a:lnTo>
                    <a:pt x="363" y="0"/>
                  </a:lnTo>
                  <a:cubicBezTo>
                    <a:pt x="0" y="1568"/>
                    <a:pt x="503" y="2368"/>
                    <a:pt x="1015" y="2368"/>
                  </a:cubicBezTo>
                  <a:cubicBezTo>
                    <a:pt x="1020" y="2368"/>
                    <a:pt x="1025" y="2368"/>
                    <a:pt x="1030" y="2368"/>
                  </a:cubicBezTo>
                  <a:cubicBezTo>
                    <a:pt x="1547" y="2368"/>
                    <a:pt x="1213" y="334"/>
                    <a:pt x="1213" y="334"/>
                  </a:cubicBezTo>
                  <a:lnTo>
                    <a:pt x="3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05;p46">
              <a:extLst>
                <a:ext uri="{FF2B5EF4-FFF2-40B4-BE49-F238E27FC236}">
                  <a16:creationId xmlns:a16="http://schemas.microsoft.com/office/drawing/2014/main" id="{3809B286-CA1E-28DF-47F5-759520946A53}"/>
                </a:ext>
              </a:extLst>
            </p:cNvPr>
            <p:cNvSpPr/>
            <p:nvPr/>
          </p:nvSpPr>
          <p:spPr>
            <a:xfrm>
              <a:off x="1962228" y="1381594"/>
              <a:ext cx="44894" cy="25036"/>
            </a:xfrm>
            <a:custGeom>
              <a:avLst/>
              <a:gdLst/>
              <a:ahLst/>
              <a:cxnLst/>
              <a:rect l="l" t="t" r="r" b="b"/>
              <a:pathLst>
                <a:path w="1318" h="735" extrusionOk="0">
                  <a:moveTo>
                    <a:pt x="283" y="1"/>
                  </a:moveTo>
                  <a:cubicBezTo>
                    <a:pt x="283" y="1"/>
                    <a:pt x="1" y="34"/>
                    <a:pt x="101" y="284"/>
                  </a:cubicBezTo>
                  <a:cubicBezTo>
                    <a:pt x="201" y="535"/>
                    <a:pt x="750" y="250"/>
                    <a:pt x="1150" y="735"/>
                  </a:cubicBezTo>
                  <a:cubicBezTo>
                    <a:pt x="1150" y="735"/>
                    <a:pt x="1317" y="117"/>
                    <a:pt x="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06;p46">
              <a:extLst>
                <a:ext uri="{FF2B5EF4-FFF2-40B4-BE49-F238E27FC236}">
                  <a16:creationId xmlns:a16="http://schemas.microsoft.com/office/drawing/2014/main" id="{58253AE4-6E08-15EC-59DE-D98E9E739C96}"/>
                </a:ext>
              </a:extLst>
            </p:cNvPr>
            <p:cNvSpPr/>
            <p:nvPr/>
          </p:nvSpPr>
          <p:spPr>
            <a:xfrm>
              <a:off x="1963353" y="1381628"/>
              <a:ext cx="77288" cy="76641"/>
            </a:xfrm>
            <a:custGeom>
              <a:avLst/>
              <a:gdLst/>
              <a:ahLst/>
              <a:cxnLst/>
              <a:rect l="l" t="t" r="r" b="b"/>
              <a:pathLst>
                <a:path w="2269" h="2250" extrusionOk="0">
                  <a:moveTo>
                    <a:pt x="1137" y="0"/>
                  </a:moveTo>
                  <a:cubicBezTo>
                    <a:pt x="630" y="0"/>
                    <a:pt x="164" y="355"/>
                    <a:pt x="50" y="867"/>
                  </a:cubicBezTo>
                  <a:cubicBezTo>
                    <a:pt x="1" y="1016"/>
                    <a:pt x="1" y="1183"/>
                    <a:pt x="34" y="1317"/>
                  </a:cubicBezTo>
                  <a:cubicBezTo>
                    <a:pt x="50" y="1467"/>
                    <a:pt x="117" y="1617"/>
                    <a:pt x="201" y="1734"/>
                  </a:cubicBezTo>
                  <a:cubicBezTo>
                    <a:pt x="268" y="1850"/>
                    <a:pt x="350" y="1934"/>
                    <a:pt x="450" y="2017"/>
                  </a:cubicBezTo>
                  <a:lnTo>
                    <a:pt x="601" y="2117"/>
                  </a:lnTo>
                  <a:cubicBezTo>
                    <a:pt x="684" y="2168"/>
                    <a:pt x="784" y="2201"/>
                    <a:pt x="884" y="2217"/>
                  </a:cubicBezTo>
                  <a:cubicBezTo>
                    <a:pt x="972" y="2239"/>
                    <a:pt x="1061" y="2250"/>
                    <a:pt x="1149" y="2250"/>
                  </a:cubicBezTo>
                  <a:cubicBezTo>
                    <a:pt x="1656" y="2250"/>
                    <a:pt x="2122" y="1895"/>
                    <a:pt x="2235" y="1383"/>
                  </a:cubicBezTo>
                  <a:cubicBezTo>
                    <a:pt x="2269" y="1283"/>
                    <a:pt x="2269" y="1183"/>
                    <a:pt x="2269" y="1083"/>
                  </a:cubicBezTo>
                  <a:cubicBezTo>
                    <a:pt x="2269" y="1016"/>
                    <a:pt x="2251" y="967"/>
                    <a:pt x="2251" y="900"/>
                  </a:cubicBezTo>
                  <a:cubicBezTo>
                    <a:pt x="2218" y="783"/>
                    <a:pt x="2169" y="650"/>
                    <a:pt x="2102" y="550"/>
                  </a:cubicBezTo>
                  <a:cubicBezTo>
                    <a:pt x="2035" y="416"/>
                    <a:pt x="1935" y="300"/>
                    <a:pt x="1818" y="216"/>
                  </a:cubicBezTo>
                  <a:cubicBezTo>
                    <a:pt x="1684" y="133"/>
                    <a:pt x="1551" y="67"/>
                    <a:pt x="1402" y="33"/>
                  </a:cubicBezTo>
                  <a:cubicBezTo>
                    <a:pt x="1313" y="11"/>
                    <a:pt x="1224" y="0"/>
                    <a:pt x="1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07;p46">
              <a:extLst>
                <a:ext uri="{FF2B5EF4-FFF2-40B4-BE49-F238E27FC236}">
                  <a16:creationId xmlns:a16="http://schemas.microsoft.com/office/drawing/2014/main" id="{4BD9E642-9B5B-794E-1FE5-065E9900EB18}"/>
                </a:ext>
              </a:extLst>
            </p:cNvPr>
            <p:cNvSpPr/>
            <p:nvPr/>
          </p:nvSpPr>
          <p:spPr>
            <a:xfrm>
              <a:off x="1964511" y="1388985"/>
              <a:ext cx="70441" cy="51741"/>
            </a:xfrm>
            <a:custGeom>
              <a:avLst/>
              <a:gdLst/>
              <a:ahLst/>
              <a:cxnLst/>
              <a:rect l="l" t="t" r="r" b="b"/>
              <a:pathLst>
                <a:path w="2068" h="1519" extrusionOk="0">
                  <a:moveTo>
                    <a:pt x="1784" y="0"/>
                  </a:moveTo>
                  <a:lnTo>
                    <a:pt x="0" y="1101"/>
                  </a:lnTo>
                  <a:cubicBezTo>
                    <a:pt x="16" y="1251"/>
                    <a:pt x="83" y="1401"/>
                    <a:pt x="167" y="1518"/>
                  </a:cubicBezTo>
                  <a:lnTo>
                    <a:pt x="2068" y="334"/>
                  </a:lnTo>
                  <a:cubicBezTo>
                    <a:pt x="2001" y="200"/>
                    <a:pt x="1901" y="84"/>
                    <a:pt x="1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08;p46">
              <a:extLst>
                <a:ext uri="{FF2B5EF4-FFF2-40B4-BE49-F238E27FC236}">
                  <a16:creationId xmlns:a16="http://schemas.microsoft.com/office/drawing/2014/main" id="{4E2A9087-47E7-D40F-6027-5AB6E62156DB}"/>
                </a:ext>
              </a:extLst>
            </p:cNvPr>
            <p:cNvSpPr/>
            <p:nvPr/>
          </p:nvSpPr>
          <p:spPr>
            <a:xfrm>
              <a:off x="1978681" y="1412284"/>
              <a:ext cx="61960" cy="41454"/>
            </a:xfrm>
            <a:custGeom>
              <a:avLst/>
              <a:gdLst/>
              <a:ahLst/>
              <a:cxnLst/>
              <a:rect l="l" t="t" r="r" b="b"/>
              <a:pathLst>
                <a:path w="1819" h="1217" extrusionOk="0">
                  <a:moveTo>
                    <a:pt x="1801" y="0"/>
                  </a:moveTo>
                  <a:lnTo>
                    <a:pt x="0" y="1117"/>
                  </a:lnTo>
                  <a:lnTo>
                    <a:pt x="151" y="1217"/>
                  </a:lnTo>
                  <a:lnTo>
                    <a:pt x="1819" y="183"/>
                  </a:lnTo>
                  <a:cubicBezTo>
                    <a:pt x="1819" y="116"/>
                    <a:pt x="1801" y="67"/>
                    <a:pt x="1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09;p46">
              <a:extLst>
                <a:ext uri="{FF2B5EF4-FFF2-40B4-BE49-F238E27FC236}">
                  <a16:creationId xmlns:a16="http://schemas.microsoft.com/office/drawing/2014/main" id="{60C5A20A-876D-CEEA-9DF4-A55B69D7E577}"/>
                </a:ext>
              </a:extLst>
            </p:cNvPr>
            <p:cNvSpPr/>
            <p:nvPr/>
          </p:nvSpPr>
          <p:spPr>
            <a:xfrm>
              <a:off x="1959946" y="1381628"/>
              <a:ext cx="84645" cy="76641"/>
            </a:xfrm>
            <a:custGeom>
              <a:avLst/>
              <a:gdLst/>
              <a:ahLst/>
              <a:cxnLst/>
              <a:rect l="l" t="t" r="r" b="b"/>
              <a:pathLst>
                <a:path w="2485" h="2250" extrusionOk="0">
                  <a:moveTo>
                    <a:pt x="1252" y="159"/>
                  </a:moveTo>
                  <a:cubicBezTo>
                    <a:pt x="1324" y="159"/>
                    <a:pt x="1396" y="167"/>
                    <a:pt x="1468" y="183"/>
                  </a:cubicBezTo>
                  <a:cubicBezTo>
                    <a:pt x="1985" y="300"/>
                    <a:pt x="2302" y="834"/>
                    <a:pt x="2185" y="1350"/>
                  </a:cubicBezTo>
                  <a:cubicBezTo>
                    <a:pt x="2070" y="1795"/>
                    <a:pt x="1671" y="2092"/>
                    <a:pt x="1233" y="2092"/>
                  </a:cubicBezTo>
                  <a:cubicBezTo>
                    <a:pt x="1162" y="2092"/>
                    <a:pt x="1090" y="2084"/>
                    <a:pt x="1017" y="2068"/>
                  </a:cubicBezTo>
                  <a:cubicBezTo>
                    <a:pt x="501" y="1934"/>
                    <a:pt x="184" y="1417"/>
                    <a:pt x="301" y="900"/>
                  </a:cubicBezTo>
                  <a:cubicBezTo>
                    <a:pt x="401" y="455"/>
                    <a:pt x="810" y="159"/>
                    <a:pt x="1252" y="159"/>
                  </a:cubicBezTo>
                  <a:close/>
                  <a:moveTo>
                    <a:pt x="1237" y="0"/>
                  </a:moveTo>
                  <a:cubicBezTo>
                    <a:pt x="730" y="0"/>
                    <a:pt x="264" y="355"/>
                    <a:pt x="150" y="867"/>
                  </a:cubicBezTo>
                  <a:cubicBezTo>
                    <a:pt x="1" y="1467"/>
                    <a:pt x="384" y="2084"/>
                    <a:pt x="984" y="2217"/>
                  </a:cubicBezTo>
                  <a:cubicBezTo>
                    <a:pt x="1072" y="2239"/>
                    <a:pt x="1161" y="2250"/>
                    <a:pt x="1249" y="2250"/>
                  </a:cubicBezTo>
                  <a:cubicBezTo>
                    <a:pt x="1756" y="2250"/>
                    <a:pt x="2222" y="1895"/>
                    <a:pt x="2335" y="1383"/>
                  </a:cubicBezTo>
                  <a:cubicBezTo>
                    <a:pt x="2485" y="783"/>
                    <a:pt x="2102" y="167"/>
                    <a:pt x="1502" y="33"/>
                  </a:cubicBezTo>
                  <a:cubicBezTo>
                    <a:pt x="1413" y="11"/>
                    <a:pt x="132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10;p46">
              <a:extLst>
                <a:ext uri="{FF2B5EF4-FFF2-40B4-BE49-F238E27FC236}">
                  <a16:creationId xmlns:a16="http://schemas.microsoft.com/office/drawing/2014/main" id="{14561A7E-63D6-2323-4F86-B5D7236E0C2C}"/>
                </a:ext>
              </a:extLst>
            </p:cNvPr>
            <p:cNvSpPr/>
            <p:nvPr/>
          </p:nvSpPr>
          <p:spPr>
            <a:xfrm>
              <a:off x="1878161" y="1386363"/>
              <a:ext cx="77288" cy="77049"/>
            </a:xfrm>
            <a:custGeom>
              <a:avLst/>
              <a:gdLst/>
              <a:ahLst/>
              <a:cxnLst/>
              <a:rect l="l" t="t" r="r" b="b"/>
              <a:pathLst>
                <a:path w="2269" h="2262" extrusionOk="0">
                  <a:moveTo>
                    <a:pt x="1136" y="0"/>
                  </a:moveTo>
                  <a:cubicBezTo>
                    <a:pt x="623" y="0"/>
                    <a:pt x="149" y="346"/>
                    <a:pt x="34" y="877"/>
                  </a:cubicBezTo>
                  <a:cubicBezTo>
                    <a:pt x="1" y="995"/>
                    <a:pt x="1" y="1111"/>
                    <a:pt x="1" y="1228"/>
                  </a:cubicBezTo>
                  <a:cubicBezTo>
                    <a:pt x="17" y="1378"/>
                    <a:pt x="67" y="1528"/>
                    <a:pt x="134" y="1662"/>
                  </a:cubicBezTo>
                  <a:cubicBezTo>
                    <a:pt x="201" y="1778"/>
                    <a:pt x="268" y="1878"/>
                    <a:pt x="368" y="1962"/>
                  </a:cubicBezTo>
                  <a:cubicBezTo>
                    <a:pt x="401" y="1995"/>
                    <a:pt x="450" y="2029"/>
                    <a:pt x="501" y="2062"/>
                  </a:cubicBezTo>
                  <a:cubicBezTo>
                    <a:pt x="601" y="2145"/>
                    <a:pt x="734" y="2195"/>
                    <a:pt x="868" y="2229"/>
                  </a:cubicBezTo>
                  <a:cubicBezTo>
                    <a:pt x="958" y="2251"/>
                    <a:pt x="1048" y="2261"/>
                    <a:pt x="1137" y="2261"/>
                  </a:cubicBezTo>
                  <a:cubicBezTo>
                    <a:pt x="1651" y="2261"/>
                    <a:pt x="2107" y="1907"/>
                    <a:pt x="2235" y="1395"/>
                  </a:cubicBezTo>
                  <a:cubicBezTo>
                    <a:pt x="2268" y="1244"/>
                    <a:pt x="2268" y="1111"/>
                    <a:pt x="2251" y="977"/>
                  </a:cubicBezTo>
                  <a:cubicBezTo>
                    <a:pt x="2235" y="928"/>
                    <a:pt x="2235" y="861"/>
                    <a:pt x="2218" y="811"/>
                  </a:cubicBezTo>
                  <a:cubicBezTo>
                    <a:pt x="2168" y="695"/>
                    <a:pt x="2118" y="577"/>
                    <a:pt x="2051" y="477"/>
                  </a:cubicBezTo>
                  <a:cubicBezTo>
                    <a:pt x="1951" y="344"/>
                    <a:pt x="1851" y="244"/>
                    <a:pt x="1718" y="161"/>
                  </a:cubicBezTo>
                  <a:cubicBezTo>
                    <a:pt x="1618" y="110"/>
                    <a:pt x="1501" y="61"/>
                    <a:pt x="1384" y="28"/>
                  </a:cubicBezTo>
                  <a:cubicBezTo>
                    <a:pt x="1301" y="9"/>
                    <a:pt x="1218" y="0"/>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11;p46">
              <a:extLst>
                <a:ext uri="{FF2B5EF4-FFF2-40B4-BE49-F238E27FC236}">
                  <a16:creationId xmlns:a16="http://schemas.microsoft.com/office/drawing/2014/main" id="{55305D33-4B4D-3ED9-A233-1FDAAB45A1D7}"/>
                </a:ext>
              </a:extLst>
            </p:cNvPr>
            <p:cNvSpPr/>
            <p:nvPr/>
          </p:nvSpPr>
          <p:spPr>
            <a:xfrm>
              <a:off x="1878161" y="1391847"/>
              <a:ext cx="69896" cy="51128"/>
            </a:xfrm>
            <a:custGeom>
              <a:avLst/>
              <a:gdLst/>
              <a:ahLst/>
              <a:cxnLst/>
              <a:rect l="l" t="t" r="r" b="b"/>
              <a:pathLst>
                <a:path w="2052" h="1501" extrusionOk="0">
                  <a:moveTo>
                    <a:pt x="1718" y="0"/>
                  </a:moveTo>
                  <a:lnTo>
                    <a:pt x="1" y="1067"/>
                  </a:lnTo>
                  <a:cubicBezTo>
                    <a:pt x="17" y="1217"/>
                    <a:pt x="67" y="1367"/>
                    <a:pt x="134" y="1501"/>
                  </a:cubicBezTo>
                  <a:lnTo>
                    <a:pt x="2051" y="316"/>
                  </a:lnTo>
                  <a:cubicBezTo>
                    <a:pt x="1951" y="183"/>
                    <a:pt x="1851" y="83"/>
                    <a:pt x="1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12;p46">
              <a:extLst>
                <a:ext uri="{FF2B5EF4-FFF2-40B4-BE49-F238E27FC236}">
                  <a16:creationId xmlns:a16="http://schemas.microsoft.com/office/drawing/2014/main" id="{307A88D6-A4A5-2EDB-8FF7-17343B6A8CEB}"/>
                </a:ext>
              </a:extLst>
            </p:cNvPr>
            <p:cNvSpPr/>
            <p:nvPr/>
          </p:nvSpPr>
          <p:spPr>
            <a:xfrm>
              <a:off x="1890662" y="1413954"/>
              <a:ext cx="64208" cy="42646"/>
            </a:xfrm>
            <a:custGeom>
              <a:avLst/>
              <a:gdLst/>
              <a:ahLst/>
              <a:cxnLst/>
              <a:rect l="l" t="t" r="r" b="b"/>
              <a:pathLst>
                <a:path w="1885" h="1252" extrusionOk="0">
                  <a:moveTo>
                    <a:pt x="1851" y="1"/>
                  </a:moveTo>
                  <a:lnTo>
                    <a:pt x="1" y="1152"/>
                  </a:lnTo>
                  <a:cubicBezTo>
                    <a:pt x="34" y="1185"/>
                    <a:pt x="83" y="1219"/>
                    <a:pt x="134" y="1252"/>
                  </a:cubicBezTo>
                  <a:lnTo>
                    <a:pt x="1884" y="167"/>
                  </a:lnTo>
                  <a:cubicBezTo>
                    <a:pt x="1868" y="118"/>
                    <a:pt x="1868" y="51"/>
                    <a:pt x="1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13;p46">
              <a:extLst>
                <a:ext uri="{FF2B5EF4-FFF2-40B4-BE49-F238E27FC236}">
                  <a16:creationId xmlns:a16="http://schemas.microsoft.com/office/drawing/2014/main" id="{98C40EC2-1F32-4E59-C488-248B5CA3CA83}"/>
                </a:ext>
              </a:extLst>
            </p:cNvPr>
            <p:cNvSpPr/>
            <p:nvPr/>
          </p:nvSpPr>
          <p:spPr>
            <a:xfrm>
              <a:off x="1874175" y="1386363"/>
              <a:ext cx="84679" cy="77049"/>
            </a:xfrm>
            <a:custGeom>
              <a:avLst/>
              <a:gdLst/>
              <a:ahLst/>
              <a:cxnLst/>
              <a:rect l="l" t="t" r="r" b="b"/>
              <a:pathLst>
                <a:path w="2486" h="2262" extrusionOk="0">
                  <a:moveTo>
                    <a:pt x="1251" y="170"/>
                  </a:moveTo>
                  <a:cubicBezTo>
                    <a:pt x="1323" y="170"/>
                    <a:pt x="1395" y="178"/>
                    <a:pt x="1468" y="194"/>
                  </a:cubicBezTo>
                  <a:cubicBezTo>
                    <a:pt x="1985" y="310"/>
                    <a:pt x="2301" y="828"/>
                    <a:pt x="2185" y="1344"/>
                  </a:cubicBezTo>
                  <a:cubicBezTo>
                    <a:pt x="2086" y="1784"/>
                    <a:pt x="1697" y="2091"/>
                    <a:pt x="1255" y="2091"/>
                  </a:cubicBezTo>
                  <a:cubicBezTo>
                    <a:pt x="1177" y="2091"/>
                    <a:pt x="1098" y="2082"/>
                    <a:pt x="1018" y="2062"/>
                  </a:cubicBezTo>
                  <a:cubicBezTo>
                    <a:pt x="501" y="1945"/>
                    <a:pt x="184" y="1428"/>
                    <a:pt x="300" y="911"/>
                  </a:cubicBezTo>
                  <a:cubicBezTo>
                    <a:pt x="415" y="467"/>
                    <a:pt x="814" y="170"/>
                    <a:pt x="1251" y="170"/>
                  </a:cubicBezTo>
                  <a:close/>
                  <a:moveTo>
                    <a:pt x="1253" y="0"/>
                  </a:moveTo>
                  <a:cubicBezTo>
                    <a:pt x="740" y="0"/>
                    <a:pt x="266" y="346"/>
                    <a:pt x="151" y="877"/>
                  </a:cubicBezTo>
                  <a:cubicBezTo>
                    <a:pt x="0" y="1478"/>
                    <a:pt x="385" y="2078"/>
                    <a:pt x="985" y="2229"/>
                  </a:cubicBezTo>
                  <a:cubicBezTo>
                    <a:pt x="1075" y="2251"/>
                    <a:pt x="1165" y="2261"/>
                    <a:pt x="1254" y="2261"/>
                  </a:cubicBezTo>
                  <a:cubicBezTo>
                    <a:pt x="1768" y="2261"/>
                    <a:pt x="2224" y="1907"/>
                    <a:pt x="2352" y="1395"/>
                  </a:cubicBezTo>
                  <a:cubicBezTo>
                    <a:pt x="2486" y="777"/>
                    <a:pt x="2101" y="177"/>
                    <a:pt x="1501" y="28"/>
                  </a:cubicBezTo>
                  <a:cubicBezTo>
                    <a:pt x="1418" y="9"/>
                    <a:pt x="1335" y="0"/>
                    <a:pt x="12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14;p46">
              <a:extLst>
                <a:ext uri="{FF2B5EF4-FFF2-40B4-BE49-F238E27FC236}">
                  <a16:creationId xmlns:a16="http://schemas.microsoft.com/office/drawing/2014/main" id="{F76E118B-066B-E87B-1670-BCB09D99C941}"/>
                </a:ext>
              </a:extLst>
            </p:cNvPr>
            <p:cNvSpPr/>
            <p:nvPr/>
          </p:nvSpPr>
          <p:spPr>
            <a:xfrm>
              <a:off x="1948024" y="1409151"/>
              <a:ext cx="22209" cy="9640"/>
            </a:xfrm>
            <a:custGeom>
              <a:avLst/>
              <a:gdLst/>
              <a:ahLst/>
              <a:cxnLst/>
              <a:rect l="l" t="t" r="r" b="b"/>
              <a:pathLst>
                <a:path w="652" h="283" extrusionOk="0">
                  <a:moveTo>
                    <a:pt x="394" y="1"/>
                  </a:moveTo>
                  <a:cubicBezTo>
                    <a:pt x="175" y="1"/>
                    <a:pt x="33" y="142"/>
                    <a:pt x="33" y="142"/>
                  </a:cubicBezTo>
                  <a:cubicBezTo>
                    <a:pt x="0" y="175"/>
                    <a:pt x="0" y="226"/>
                    <a:pt x="33" y="259"/>
                  </a:cubicBezTo>
                  <a:cubicBezTo>
                    <a:pt x="51" y="275"/>
                    <a:pt x="67" y="275"/>
                    <a:pt x="67" y="275"/>
                  </a:cubicBezTo>
                  <a:cubicBezTo>
                    <a:pt x="77" y="280"/>
                    <a:pt x="86" y="282"/>
                    <a:pt x="96" y="282"/>
                  </a:cubicBezTo>
                  <a:cubicBezTo>
                    <a:pt x="118" y="282"/>
                    <a:pt x="139" y="270"/>
                    <a:pt x="151" y="259"/>
                  </a:cubicBezTo>
                  <a:cubicBezTo>
                    <a:pt x="151" y="259"/>
                    <a:pt x="242" y="167"/>
                    <a:pt x="394" y="167"/>
                  </a:cubicBezTo>
                  <a:cubicBezTo>
                    <a:pt x="436" y="167"/>
                    <a:pt x="483" y="174"/>
                    <a:pt x="534" y="192"/>
                  </a:cubicBezTo>
                  <a:cubicBezTo>
                    <a:pt x="543" y="197"/>
                    <a:pt x="553" y="199"/>
                    <a:pt x="563" y="199"/>
                  </a:cubicBezTo>
                  <a:cubicBezTo>
                    <a:pt x="592" y="199"/>
                    <a:pt x="622" y="184"/>
                    <a:pt x="634" y="159"/>
                  </a:cubicBezTo>
                  <a:cubicBezTo>
                    <a:pt x="651" y="108"/>
                    <a:pt x="634" y="59"/>
                    <a:pt x="600" y="42"/>
                  </a:cubicBezTo>
                  <a:cubicBezTo>
                    <a:pt x="526" y="12"/>
                    <a:pt x="457"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15;p46">
              <a:extLst>
                <a:ext uri="{FF2B5EF4-FFF2-40B4-BE49-F238E27FC236}">
                  <a16:creationId xmlns:a16="http://schemas.microsoft.com/office/drawing/2014/main" id="{C8DFC1AF-E3E0-52C3-7693-481209BDBF95}"/>
                </a:ext>
              </a:extLst>
            </p:cNvPr>
            <p:cNvSpPr/>
            <p:nvPr/>
          </p:nvSpPr>
          <p:spPr>
            <a:xfrm>
              <a:off x="1859392" y="1397501"/>
              <a:ext cx="27318" cy="15601"/>
            </a:xfrm>
            <a:custGeom>
              <a:avLst/>
              <a:gdLst/>
              <a:ahLst/>
              <a:cxnLst/>
              <a:rect l="l" t="t" r="r" b="b"/>
              <a:pathLst>
                <a:path w="802" h="458" extrusionOk="0">
                  <a:moveTo>
                    <a:pt x="1" y="1"/>
                  </a:moveTo>
                  <a:lnTo>
                    <a:pt x="18" y="184"/>
                  </a:lnTo>
                  <a:cubicBezTo>
                    <a:pt x="218" y="217"/>
                    <a:pt x="434" y="284"/>
                    <a:pt x="652" y="434"/>
                  </a:cubicBezTo>
                  <a:cubicBezTo>
                    <a:pt x="668" y="450"/>
                    <a:pt x="685" y="450"/>
                    <a:pt x="685" y="450"/>
                  </a:cubicBezTo>
                  <a:cubicBezTo>
                    <a:pt x="694" y="455"/>
                    <a:pt x="703" y="457"/>
                    <a:pt x="712" y="457"/>
                  </a:cubicBezTo>
                  <a:cubicBezTo>
                    <a:pt x="735" y="457"/>
                    <a:pt x="756" y="441"/>
                    <a:pt x="768" y="417"/>
                  </a:cubicBezTo>
                  <a:cubicBezTo>
                    <a:pt x="801" y="384"/>
                    <a:pt x="785" y="334"/>
                    <a:pt x="752" y="301"/>
                  </a:cubicBezTo>
                  <a:cubicBezTo>
                    <a:pt x="485" y="117"/>
                    <a:pt x="218" y="5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16;p46">
              <a:extLst>
                <a:ext uri="{FF2B5EF4-FFF2-40B4-BE49-F238E27FC236}">
                  <a16:creationId xmlns:a16="http://schemas.microsoft.com/office/drawing/2014/main" id="{25382C6B-09EE-3471-876A-43AA21601DE5}"/>
                </a:ext>
              </a:extLst>
            </p:cNvPr>
            <p:cNvSpPr/>
            <p:nvPr/>
          </p:nvSpPr>
          <p:spPr>
            <a:xfrm>
              <a:off x="1442494" y="1626234"/>
              <a:ext cx="338547" cy="504568"/>
            </a:xfrm>
            <a:custGeom>
              <a:avLst/>
              <a:gdLst/>
              <a:ahLst/>
              <a:cxnLst/>
              <a:rect l="l" t="t" r="r" b="b"/>
              <a:pathLst>
                <a:path w="9939" h="14813" extrusionOk="0">
                  <a:moveTo>
                    <a:pt x="7958" y="1"/>
                  </a:moveTo>
                  <a:cubicBezTo>
                    <a:pt x="7493" y="1"/>
                    <a:pt x="7029" y="180"/>
                    <a:pt x="6688" y="539"/>
                  </a:cubicBezTo>
                  <a:lnTo>
                    <a:pt x="6254" y="972"/>
                  </a:lnTo>
                  <a:lnTo>
                    <a:pt x="5837" y="1406"/>
                  </a:lnTo>
                  <a:cubicBezTo>
                    <a:pt x="5703" y="1539"/>
                    <a:pt x="5570" y="1690"/>
                    <a:pt x="5437" y="1839"/>
                  </a:cubicBezTo>
                  <a:cubicBezTo>
                    <a:pt x="5303" y="1990"/>
                    <a:pt x="5154" y="2123"/>
                    <a:pt x="5020" y="2273"/>
                  </a:cubicBezTo>
                  <a:cubicBezTo>
                    <a:pt x="4754" y="2573"/>
                    <a:pt x="4487" y="2857"/>
                    <a:pt x="4220" y="3157"/>
                  </a:cubicBezTo>
                  <a:lnTo>
                    <a:pt x="3820" y="3607"/>
                  </a:lnTo>
                  <a:lnTo>
                    <a:pt x="3753" y="3673"/>
                  </a:lnTo>
                  <a:lnTo>
                    <a:pt x="3420" y="4058"/>
                  </a:lnTo>
                  <a:lnTo>
                    <a:pt x="3019" y="4507"/>
                  </a:lnTo>
                  <a:lnTo>
                    <a:pt x="2819" y="4741"/>
                  </a:lnTo>
                  <a:lnTo>
                    <a:pt x="2735" y="4841"/>
                  </a:lnTo>
                  <a:lnTo>
                    <a:pt x="2619" y="4974"/>
                  </a:lnTo>
                  <a:cubicBezTo>
                    <a:pt x="2352" y="5274"/>
                    <a:pt x="2102" y="5592"/>
                    <a:pt x="1835" y="5908"/>
                  </a:cubicBezTo>
                  <a:lnTo>
                    <a:pt x="1452" y="6375"/>
                  </a:lnTo>
                  <a:cubicBezTo>
                    <a:pt x="1319" y="6541"/>
                    <a:pt x="1201" y="6708"/>
                    <a:pt x="1068" y="6875"/>
                  </a:cubicBezTo>
                  <a:cubicBezTo>
                    <a:pt x="1001" y="6942"/>
                    <a:pt x="934" y="7042"/>
                    <a:pt x="868" y="7126"/>
                  </a:cubicBezTo>
                  <a:lnTo>
                    <a:pt x="685" y="7375"/>
                  </a:lnTo>
                  <a:lnTo>
                    <a:pt x="634" y="7442"/>
                  </a:lnTo>
                  <a:lnTo>
                    <a:pt x="618" y="7459"/>
                  </a:lnTo>
                  <a:lnTo>
                    <a:pt x="601" y="7475"/>
                  </a:lnTo>
                  <a:lnTo>
                    <a:pt x="568" y="7542"/>
                  </a:lnTo>
                  <a:cubicBezTo>
                    <a:pt x="552" y="7575"/>
                    <a:pt x="518" y="7609"/>
                    <a:pt x="485" y="7659"/>
                  </a:cubicBezTo>
                  <a:cubicBezTo>
                    <a:pt x="485" y="7675"/>
                    <a:pt x="468" y="7693"/>
                    <a:pt x="452" y="7709"/>
                  </a:cubicBezTo>
                  <a:lnTo>
                    <a:pt x="418" y="7775"/>
                  </a:lnTo>
                  <a:cubicBezTo>
                    <a:pt x="385" y="7826"/>
                    <a:pt x="367" y="7859"/>
                    <a:pt x="334" y="7909"/>
                  </a:cubicBezTo>
                  <a:cubicBezTo>
                    <a:pt x="318" y="7959"/>
                    <a:pt x="301" y="8009"/>
                    <a:pt x="267" y="8042"/>
                  </a:cubicBezTo>
                  <a:lnTo>
                    <a:pt x="234" y="8126"/>
                  </a:lnTo>
                  <a:cubicBezTo>
                    <a:pt x="234" y="8142"/>
                    <a:pt x="218" y="8176"/>
                    <a:pt x="218" y="8193"/>
                  </a:cubicBezTo>
                  <a:cubicBezTo>
                    <a:pt x="185" y="8242"/>
                    <a:pt x="167" y="8293"/>
                    <a:pt x="151" y="8360"/>
                  </a:cubicBezTo>
                  <a:lnTo>
                    <a:pt x="101" y="8509"/>
                  </a:lnTo>
                  <a:cubicBezTo>
                    <a:pt x="85" y="8576"/>
                    <a:pt x="67" y="8626"/>
                    <a:pt x="67" y="8693"/>
                  </a:cubicBezTo>
                  <a:cubicBezTo>
                    <a:pt x="51" y="8743"/>
                    <a:pt x="34" y="8809"/>
                    <a:pt x="34" y="8860"/>
                  </a:cubicBezTo>
                  <a:cubicBezTo>
                    <a:pt x="18" y="8927"/>
                    <a:pt x="18" y="8976"/>
                    <a:pt x="18" y="9043"/>
                  </a:cubicBezTo>
                  <a:lnTo>
                    <a:pt x="1" y="9127"/>
                  </a:lnTo>
                  <a:lnTo>
                    <a:pt x="1" y="9209"/>
                  </a:lnTo>
                  <a:lnTo>
                    <a:pt x="1" y="9393"/>
                  </a:lnTo>
                  <a:cubicBezTo>
                    <a:pt x="18" y="9460"/>
                    <a:pt x="18" y="9510"/>
                    <a:pt x="18" y="9576"/>
                  </a:cubicBezTo>
                  <a:cubicBezTo>
                    <a:pt x="34" y="9610"/>
                    <a:pt x="34" y="9627"/>
                    <a:pt x="34" y="9660"/>
                  </a:cubicBezTo>
                  <a:lnTo>
                    <a:pt x="51" y="9743"/>
                  </a:lnTo>
                  <a:cubicBezTo>
                    <a:pt x="85" y="9976"/>
                    <a:pt x="167" y="10177"/>
                    <a:pt x="234" y="10377"/>
                  </a:cubicBezTo>
                  <a:cubicBezTo>
                    <a:pt x="285" y="10461"/>
                    <a:pt x="318" y="10561"/>
                    <a:pt x="367" y="10627"/>
                  </a:cubicBezTo>
                  <a:cubicBezTo>
                    <a:pt x="385" y="10677"/>
                    <a:pt x="418" y="10710"/>
                    <a:pt x="434" y="10761"/>
                  </a:cubicBezTo>
                  <a:lnTo>
                    <a:pt x="501" y="10877"/>
                  </a:lnTo>
                  <a:cubicBezTo>
                    <a:pt x="701" y="11177"/>
                    <a:pt x="918" y="11394"/>
                    <a:pt x="1118" y="11595"/>
                  </a:cubicBezTo>
                  <a:cubicBezTo>
                    <a:pt x="1335" y="11795"/>
                    <a:pt x="1535" y="11944"/>
                    <a:pt x="1735" y="12095"/>
                  </a:cubicBezTo>
                  <a:cubicBezTo>
                    <a:pt x="1852" y="12177"/>
                    <a:pt x="1952" y="12244"/>
                    <a:pt x="2052" y="12311"/>
                  </a:cubicBezTo>
                  <a:cubicBezTo>
                    <a:pt x="2152" y="12378"/>
                    <a:pt x="2252" y="12428"/>
                    <a:pt x="2352" y="12495"/>
                  </a:cubicBezTo>
                  <a:cubicBezTo>
                    <a:pt x="2553" y="12611"/>
                    <a:pt x="2753" y="12728"/>
                    <a:pt x="2953" y="12828"/>
                  </a:cubicBezTo>
                  <a:cubicBezTo>
                    <a:pt x="3353" y="13045"/>
                    <a:pt x="3736" y="13211"/>
                    <a:pt x="4136" y="13378"/>
                  </a:cubicBezTo>
                  <a:cubicBezTo>
                    <a:pt x="4536" y="13545"/>
                    <a:pt x="4920" y="13696"/>
                    <a:pt x="5320" y="13845"/>
                  </a:cubicBezTo>
                  <a:cubicBezTo>
                    <a:pt x="5721" y="13978"/>
                    <a:pt x="6104" y="14112"/>
                    <a:pt x="6504" y="14229"/>
                  </a:cubicBezTo>
                  <a:cubicBezTo>
                    <a:pt x="6904" y="14345"/>
                    <a:pt x="7304" y="14463"/>
                    <a:pt x="7688" y="14579"/>
                  </a:cubicBezTo>
                  <a:cubicBezTo>
                    <a:pt x="8055" y="14663"/>
                    <a:pt x="8305" y="14729"/>
                    <a:pt x="8689" y="14812"/>
                  </a:cubicBezTo>
                  <a:cubicBezTo>
                    <a:pt x="8755" y="14479"/>
                    <a:pt x="8956" y="14178"/>
                    <a:pt x="9022" y="13862"/>
                  </a:cubicBezTo>
                  <a:cubicBezTo>
                    <a:pt x="9138" y="13378"/>
                    <a:pt x="9238" y="12895"/>
                    <a:pt x="9372" y="12411"/>
                  </a:cubicBezTo>
                  <a:lnTo>
                    <a:pt x="8422" y="12111"/>
                  </a:lnTo>
                  <a:cubicBezTo>
                    <a:pt x="8071" y="11995"/>
                    <a:pt x="7722" y="11861"/>
                    <a:pt x="7355" y="11728"/>
                  </a:cubicBezTo>
                  <a:cubicBezTo>
                    <a:pt x="7004" y="11595"/>
                    <a:pt x="6670" y="11444"/>
                    <a:pt x="6321" y="11294"/>
                  </a:cubicBezTo>
                  <a:cubicBezTo>
                    <a:pt x="5987" y="11144"/>
                    <a:pt x="5654" y="10994"/>
                    <a:pt x="5320" y="10828"/>
                  </a:cubicBezTo>
                  <a:cubicBezTo>
                    <a:pt x="5003" y="10661"/>
                    <a:pt x="4687" y="10477"/>
                    <a:pt x="4403" y="10294"/>
                  </a:cubicBezTo>
                  <a:cubicBezTo>
                    <a:pt x="4253" y="10194"/>
                    <a:pt x="4120" y="10110"/>
                    <a:pt x="3987" y="10010"/>
                  </a:cubicBezTo>
                  <a:cubicBezTo>
                    <a:pt x="3920" y="9960"/>
                    <a:pt x="3869" y="9910"/>
                    <a:pt x="3802" y="9860"/>
                  </a:cubicBezTo>
                  <a:cubicBezTo>
                    <a:pt x="3736" y="9810"/>
                    <a:pt x="3686" y="9760"/>
                    <a:pt x="3636" y="9710"/>
                  </a:cubicBezTo>
                  <a:cubicBezTo>
                    <a:pt x="3553" y="9643"/>
                    <a:pt x="3486" y="9560"/>
                    <a:pt x="3420" y="9494"/>
                  </a:cubicBezTo>
                  <a:cubicBezTo>
                    <a:pt x="3402" y="9460"/>
                    <a:pt x="3386" y="9443"/>
                    <a:pt x="3369" y="9427"/>
                  </a:cubicBezTo>
                  <a:lnTo>
                    <a:pt x="3436" y="9343"/>
                  </a:lnTo>
                  <a:lnTo>
                    <a:pt x="3536" y="9209"/>
                  </a:lnTo>
                  <a:cubicBezTo>
                    <a:pt x="3602" y="9143"/>
                    <a:pt x="3653" y="9076"/>
                    <a:pt x="3720" y="8993"/>
                  </a:cubicBezTo>
                  <a:cubicBezTo>
                    <a:pt x="3836" y="8860"/>
                    <a:pt x="3969" y="8709"/>
                    <a:pt x="4087" y="8576"/>
                  </a:cubicBezTo>
                  <a:lnTo>
                    <a:pt x="4469" y="8142"/>
                  </a:lnTo>
                  <a:cubicBezTo>
                    <a:pt x="4720" y="7859"/>
                    <a:pt x="4970" y="7575"/>
                    <a:pt x="5236" y="7292"/>
                  </a:cubicBezTo>
                  <a:lnTo>
                    <a:pt x="5437" y="7075"/>
                  </a:lnTo>
                  <a:lnTo>
                    <a:pt x="5637" y="6859"/>
                  </a:lnTo>
                  <a:lnTo>
                    <a:pt x="5903" y="6559"/>
                  </a:lnTo>
                  <a:lnTo>
                    <a:pt x="6037" y="6425"/>
                  </a:lnTo>
                  <a:lnTo>
                    <a:pt x="6170" y="6275"/>
                  </a:lnTo>
                  <a:lnTo>
                    <a:pt x="6421" y="6008"/>
                  </a:lnTo>
                  <a:lnTo>
                    <a:pt x="6837" y="5574"/>
                  </a:lnTo>
                  <a:lnTo>
                    <a:pt x="7638" y="4725"/>
                  </a:lnTo>
                  <a:lnTo>
                    <a:pt x="9238" y="3024"/>
                  </a:lnTo>
                  <a:lnTo>
                    <a:pt x="9256" y="3006"/>
                  </a:lnTo>
                  <a:cubicBezTo>
                    <a:pt x="9939" y="2306"/>
                    <a:pt x="9905" y="1172"/>
                    <a:pt x="9189" y="489"/>
                  </a:cubicBezTo>
                  <a:cubicBezTo>
                    <a:pt x="8847" y="164"/>
                    <a:pt x="8402" y="1"/>
                    <a:pt x="7958" y="1"/>
                  </a:cubicBez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17;p46">
              <a:extLst>
                <a:ext uri="{FF2B5EF4-FFF2-40B4-BE49-F238E27FC236}">
                  <a16:creationId xmlns:a16="http://schemas.microsoft.com/office/drawing/2014/main" id="{DC5E3D9A-473A-5081-1654-DC02F28BC6B9}"/>
                </a:ext>
              </a:extLst>
            </p:cNvPr>
            <p:cNvSpPr/>
            <p:nvPr/>
          </p:nvSpPr>
          <p:spPr>
            <a:xfrm>
              <a:off x="1490795" y="1923808"/>
              <a:ext cx="68738" cy="36583"/>
            </a:xfrm>
            <a:custGeom>
              <a:avLst/>
              <a:gdLst/>
              <a:ahLst/>
              <a:cxnLst/>
              <a:rect l="l" t="t" r="r" b="b"/>
              <a:pathLst>
                <a:path w="2018" h="1074" extrusionOk="0">
                  <a:moveTo>
                    <a:pt x="808" y="0"/>
                  </a:moveTo>
                  <a:cubicBezTo>
                    <a:pt x="784" y="0"/>
                    <a:pt x="763" y="15"/>
                    <a:pt x="750" y="40"/>
                  </a:cubicBezTo>
                  <a:cubicBezTo>
                    <a:pt x="734" y="73"/>
                    <a:pt x="750" y="107"/>
                    <a:pt x="784" y="124"/>
                  </a:cubicBezTo>
                  <a:cubicBezTo>
                    <a:pt x="784" y="124"/>
                    <a:pt x="1351" y="357"/>
                    <a:pt x="1668" y="591"/>
                  </a:cubicBezTo>
                  <a:cubicBezTo>
                    <a:pt x="1168" y="591"/>
                    <a:pt x="484" y="640"/>
                    <a:pt x="34" y="940"/>
                  </a:cubicBezTo>
                  <a:cubicBezTo>
                    <a:pt x="1" y="974"/>
                    <a:pt x="1" y="1007"/>
                    <a:pt x="17" y="1040"/>
                  </a:cubicBezTo>
                  <a:cubicBezTo>
                    <a:pt x="17" y="1058"/>
                    <a:pt x="34" y="1074"/>
                    <a:pt x="50" y="1074"/>
                  </a:cubicBezTo>
                  <a:cubicBezTo>
                    <a:pt x="67" y="1074"/>
                    <a:pt x="101" y="1074"/>
                    <a:pt x="117" y="1058"/>
                  </a:cubicBezTo>
                  <a:cubicBezTo>
                    <a:pt x="497" y="800"/>
                    <a:pt x="1092" y="741"/>
                    <a:pt x="1560" y="741"/>
                  </a:cubicBezTo>
                  <a:cubicBezTo>
                    <a:pt x="1729" y="741"/>
                    <a:pt x="1882" y="749"/>
                    <a:pt x="2002" y="758"/>
                  </a:cubicBezTo>
                  <a:cubicBezTo>
                    <a:pt x="1984" y="724"/>
                    <a:pt x="1968" y="707"/>
                    <a:pt x="1951" y="691"/>
                  </a:cubicBezTo>
                  <a:lnTo>
                    <a:pt x="2018" y="607"/>
                  </a:lnTo>
                  <a:lnTo>
                    <a:pt x="1884" y="607"/>
                  </a:lnTo>
                  <a:cubicBezTo>
                    <a:pt x="1617" y="324"/>
                    <a:pt x="868" y="7"/>
                    <a:pt x="834" y="7"/>
                  </a:cubicBezTo>
                  <a:cubicBezTo>
                    <a:pt x="825" y="2"/>
                    <a:pt x="817" y="0"/>
                    <a:pt x="808" y="0"/>
                  </a:cubicBezTo>
                  <a:close/>
                </a:path>
              </a:pathLst>
            </a:custGeom>
            <a:solidFill>
              <a:srgbClr val="361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18;p46">
              <a:extLst>
                <a:ext uri="{FF2B5EF4-FFF2-40B4-BE49-F238E27FC236}">
                  <a16:creationId xmlns:a16="http://schemas.microsoft.com/office/drawing/2014/main" id="{9B3EC3BC-B409-89A7-A09C-9A216ECF4E08}"/>
                </a:ext>
              </a:extLst>
            </p:cNvPr>
            <p:cNvSpPr/>
            <p:nvPr/>
          </p:nvSpPr>
          <p:spPr>
            <a:xfrm>
              <a:off x="1715135" y="1983691"/>
              <a:ext cx="104367" cy="150250"/>
            </a:xfrm>
            <a:custGeom>
              <a:avLst/>
              <a:gdLst/>
              <a:ahLst/>
              <a:cxnLst/>
              <a:rect l="l" t="t" r="r" b="b"/>
              <a:pathLst>
                <a:path w="3064" h="4411" extrusionOk="0">
                  <a:moveTo>
                    <a:pt x="1168" y="0"/>
                  </a:moveTo>
                  <a:cubicBezTo>
                    <a:pt x="1168" y="0"/>
                    <a:pt x="834" y="149"/>
                    <a:pt x="734" y="667"/>
                  </a:cubicBezTo>
                  <a:cubicBezTo>
                    <a:pt x="601" y="1334"/>
                    <a:pt x="234" y="2001"/>
                    <a:pt x="234" y="2001"/>
                  </a:cubicBezTo>
                  <a:cubicBezTo>
                    <a:pt x="234" y="2001"/>
                    <a:pt x="0" y="4018"/>
                    <a:pt x="785" y="4251"/>
                  </a:cubicBezTo>
                  <a:cubicBezTo>
                    <a:pt x="1141" y="4360"/>
                    <a:pt x="1436" y="4411"/>
                    <a:pt x="1662" y="4411"/>
                  </a:cubicBezTo>
                  <a:cubicBezTo>
                    <a:pt x="1922" y="4411"/>
                    <a:pt x="2089" y="4343"/>
                    <a:pt x="2152" y="4218"/>
                  </a:cubicBezTo>
                  <a:cubicBezTo>
                    <a:pt x="2252" y="4069"/>
                    <a:pt x="1452" y="3635"/>
                    <a:pt x="1452" y="3635"/>
                  </a:cubicBezTo>
                  <a:lnTo>
                    <a:pt x="1452" y="3635"/>
                  </a:lnTo>
                  <a:cubicBezTo>
                    <a:pt x="1452" y="3635"/>
                    <a:pt x="1865" y="3765"/>
                    <a:pt x="2227" y="3765"/>
                  </a:cubicBezTo>
                  <a:cubicBezTo>
                    <a:pt x="2459" y="3765"/>
                    <a:pt x="2670" y="3711"/>
                    <a:pt x="2735" y="3535"/>
                  </a:cubicBezTo>
                  <a:cubicBezTo>
                    <a:pt x="2919" y="3101"/>
                    <a:pt x="1701" y="3035"/>
                    <a:pt x="1701" y="3035"/>
                  </a:cubicBezTo>
                  <a:cubicBezTo>
                    <a:pt x="1701" y="3035"/>
                    <a:pt x="2969" y="3035"/>
                    <a:pt x="3002" y="2735"/>
                  </a:cubicBezTo>
                  <a:cubicBezTo>
                    <a:pt x="3064" y="2378"/>
                    <a:pt x="1879" y="2066"/>
                    <a:pt x="1706" y="2022"/>
                  </a:cubicBezTo>
                  <a:lnTo>
                    <a:pt x="1706" y="2022"/>
                  </a:lnTo>
                  <a:cubicBezTo>
                    <a:pt x="1791" y="2043"/>
                    <a:pt x="2119" y="2117"/>
                    <a:pt x="2419" y="2117"/>
                  </a:cubicBezTo>
                  <a:cubicBezTo>
                    <a:pt x="2707" y="2117"/>
                    <a:pt x="2969" y="2049"/>
                    <a:pt x="2969" y="1801"/>
                  </a:cubicBezTo>
                  <a:cubicBezTo>
                    <a:pt x="2969" y="1550"/>
                    <a:pt x="1785" y="1234"/>
                    <a:pt x="1485" y="1150"/>
                  </a:cubicBezTo>
                  <a:cubicBezTo>
                    <a:pt x="1439" y="1140"/>
                    <a:pt x="1399" y="1135"/>
                    <a:pt x="1364" y="1135"/>
                  </a:cubicBezTo>
                  <a:cubicBezTo>
                    <a:pt x="1171" y="1135"/>
                    <a:pt x="1134" y="1267"/>
                    <a:pt x="1134" y="1267"/>
                  </a:cubicBezTo>
                  <a:cubicBezTo>
                    <a:pt x="1201" y="783"/>
                    <a:pt x="1201" y="367"/>
                    <a:pt x="1168" y="0"/>
                  </a:cubicBezTo>
                  <a:close/>
                </a:path>
              </a:pathLst>
            </a:custGeom>
            <a:solidFill>
              <a:srgbClr val="B5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19;p46">
              <a:extLst>
                <a:ext uri="{FF2B5EF4-FFF2-40B4-BE49-F238E27FC236}">
                  <a16:creationId xmlns:a16="http://schemas.microsoft.com/office/drawing/2014/main" id="{8D75CC84-5FF6-FD29-EE1F-AE8EEA44CCA6}"/>
                </a:ext>
              </a:extLst>
            </p:cNvPr>
            <p:cNvSpPr/>
            <p:nvPr/>
          </p:nvSpPr>
          <p:spPr>
            <a:xfrm>
              <a:off x="1293127" y="3401902"/>
              <a:ext cx="89789" cy="63663"/>
            </a:xfrm>
            <a:custGeom>
              <a:avLst/>
              <a:gdLst/>
              <a:ahLst/>
              <a:cxnLst/>
              <a:rect l="l" t="t" r="r" b="b"/>
              <a:pathLst>
                <a:path w="2636" h="1869" extrusionOk="0">
                  <a:moveTo>
                    <a:pt x="2635" y="1"/>
                  </a:moveTo>
                  <a:lnTo>
                    <a:pt x="1" y="85"/>
                  </a:lnTo>
                  <a:lnTo>
                    <a:pt x="217" y="1868"/>
                  </a:lnTo>
                  <a:lnTo>
                    <a:pt x="2502" y="1868"/>
                  </a:lnTo>
                  <a:lnTo>
                    <a:pt x="2635" y="1"/>
                  </a:lnTo>
                  <a:close/>
                </a:path>
              </a:pathLst>
            </a:custGeom>
            <a:solidFill>
              <a:srgbClr val="EF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20;p46">
              <a:extLst>
                <a:ext uri="{FF2B5EF4-FFF2-40B4-BE49-F238E27FC236}">
                  <a16:creationId xmlns:a16="http://schemas.microsoft.com/office/drawing/2014/main" id="{9F34BE14-4938-F77F-2CF7-C5E8FABF753A}"/>
                </a:ext>
              </a:extLst>
            </p:cNvPr>
            <p:cNvSpPr/>
            <p:nvPr/>
          </p:nvSpPr>
          <p:spPr>
            <a:xfrm>
              <a:off x="1169308" y="3268443"/>
              <a:ext cx="77833" cy="95477"/>
            </a:xfrm>
            <a:custGeom>
              <a:avLst/>
              <a:gdLst/>
              <a:ahLst/>
              <a:cxnLst/>
              <a:rect l="l" t="t" r="r" b="b"/>
              <a:pathLst>
                <a:path w="2285" h="2803" extrusionOk="0">
                  <a:moveTo>
                    <a:pt x="1068" y="1"/>
                  </a:moveTo>
                  <a:lnTo>
                    <a:pt x="1" y="884"/>
                  </a:lnTo>
                  <a:lnTo>
                    <a:pt x="1235" y="2802"/>
                  </a:lnTo>
                  <a:lnTo>
                    <a:pt x="2285" y="1918"/>
                  </a:lnTo>
                  <a:lnTo>
                    <a:pt x="1068" y="1"/>
                  </a:lnTo>
                  <a:close/>
                </a:path>
              </a:pathLst>
            </a:custGeom>
            <a:solidFill>
              <a:srgbClr val="EF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21;p46">
              <a:extLst>
                <a:ext uri="{FF2B5EF4-FFF2-40B4-BE49-F238E27FC236}">
                  <a16:creationId xmlns:a16="http://schemas.microsoft.com/office/drawing/2014/main" id="{DB45E53A-2ECF-CDCD-5371-E5F5B2F6C391}"/>
                </a:ext>
              </a:extLst>
            </p:cNvPr>
            <p:cNvSpPr/>
            <p:nvPr/>
          </p:nvSpPr>
          <p:spPr>
            <a:xfrm>
              <a:off x="1055708" y="3287246"/>
              <a:ext cx="183495" cy="299852"/>
            </a:xfrm>
            <a:custGeom>
              <a:avLst/>
              <a:gdLst/>
              <a:ahLst/>
              <a:cxnLst/>
              <a:rect l="l" t="t" r="r" b="b"/>
              <a:pathLst>
                <a:path w="5387" h="8803" extrusionOk="0">
                  <a:moveTo>
                    <a:pt x="3382" y="0"/>
                  </a:moveTo>
                  <a:cubicBezTo>
                    <a:pt x="3298" y="0"/>
                    <a:pt x="3200" y="28"/>
                    <a:pt x="3085" y="99"/>
                  </a:cubicBezTo>
                  <a:cubicBezTo>
                    <a:pt x="3018" y="149"/>
                    <a:pt x="2936" y="183"/>
                    <a:pt x="2836" y="232"/>
                  </a:cubicBezTo>
                  <a:cubicBezTo>
                    <a:pt x="2769" y="265"/>
                    <a:pt x="2702" y="299"/>
                    <a:pt x="2618" y="332"/>
                  </a:cubicBezTo>
                  <a:cubicBezTo>
                    <a:pt x="1968" y="616"/>
                    <a:pt x="901" y="1032"/>
                    <a:pt x="334" y="1450"/>
                  </a:cubicBezTo>
                  <a:cubicBezTo>
                    <a:pt x="184" y="1566"/>
                    <a:pt x="68" y="1683"/>
                    <a:pt x="1" y="1799"/>
                  </a:cubicBezTo>
                  <a:lnTo>
                    <a:pt x="4452" y="8803"/>
                  </a:lnTo>
                  <a:cubicBezTo>
                    <a:pt x="4452" y="8803"/>
                    <a:pt x="4670" y="8803"/>
                    <a:pt x="4886" y="8603"/>
                  </a:cubicBezTo>
                  <a:cubicBezTo>
                    <a:pt x="5137" y="8353"/>
                    <a:pt x="5386" y="7786"/>
                    <a:pt x="5170" y="6468"/>
                  </a:cubicBezTo>
                  <a:cubicBezTo>
                    <a:pt x="4986" y="5452"/>
                    <a:pt x="4719" y="4301"/>
                    <a:pt x="4870" y="3418"/>
                  </a:cubicBezTo>
                  <a:cubicBezTo>
                    <a:pt x="5003" y="2550"/>
                    <a:pt x="5019" y="2250"/>
                    <a:pt x="5019" y="2250"/>
                  </a:cubicBezTo>
                  <a:cubicBezTo>
                    <a:pt x="5070" y="1566"/>
                    <a:pt x="3519" y="1433"/>
                    <a:pt x="3769" y="283"/>
                  </a:cubicBezTo>
                  <a:cubicBezTo>
                    <a:pt x="3769" y="283"/>
                    <a:pt x="3653" y="0"/>
                    <a:pt x="3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22;p46">
              <a:extLst>
                <a:ext uri="{FF2B5EF4-FFF2-40B4-BE49-F238E27FC236}">
                  <a16:creationId xmlns:a16="http://schemas.microsoft.com/office/drawing/2014/main" id="{9BF4F2FF-5B4A-59DA-34D1-1B6051DC0622}"/>
                </a:ext>
              </a:extLst>
            </p:cNvPr>
            <p:cNvSpPr/>
            <p:nvPr/>
          </p:nvSpPr>
          <p:spPr>
            <a:xfrm>
              <a:off x="1055708" y="3336603"/>
              <a:ext cx="166429" cy="250496"/>
            </a:xfrm>
            <a:custGeom>
              <a:avLst/>
              <a:gdLst/>
              <a:ahLst/>
              <a:cxnLst/>
              <a:rect l="l" t="t" r="r" b="b"/>
              <a:pathLst>
                <a:path w="4886" h="7354" extrusionOk="0">
                  <a:moveTo>
                    <a:pt x="334" y="1"/>
                  </a:moveTo>
                  <a:cubicBezTo>
                    <a:pt x="184" y="117"/>
                    <a:pt x="68" y="234"/>
                    <a:pt x="1" y="350"/>
                  </a:cubicBezTo>
                  <a:lnTo>
                    <a:pt x="4452" y="7354"/>
                  </a:lnTo>
                  <a:cubicBezTo>
                    <a:pt x="4452" y="7354"/>
                    <a:pt x="4670" y="7354"/>
                    <a:pt x="4886" y="7154"/>
                  </a:cubicBezTo>
                  <a:lnTo>
                    <a:pt x="3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23;p46">
              <a:extLst>
                <a:ext uri="{FF2B5EF4-FFF2-40B4-BE49-F238E27FC236}">
                  <a16:creationId xmlns:a16="http://schemas.microsoft.com/office/drawing/2014/main" id="{96D6F29F-BAE6-711A-34BD-7BA73BE0D92F}"/>
                </a:ext>
              </a:extLst>
            </p:cNvPr>
            <p:cNvSpPr/>
            <p:nvPr/>
          </p:nvSpPr>
          <p:spPr>
            <a:xfrm>
              <a:off x="1206130" y="3373902"/>
              <a:ext cx="31372" cy="29873"/>
            </a:xfrm>
            <a:custGeom>
              <a:avLst/>
              <a:gdLst/>
              <a:ahLst/>
              <a:cxnLst/>
              <a:rect l="l" t="t" r="r" b="b"/>
              <a:pathLst>
                <a:path w="921" h="877" extrusionOk="0">
                  <a:moveTo>
                    <a:pt x="465" y="1"/>
                  </a:moveTo>
                  <a:cubicBezTo>
                    <a:pt x="418" y="1"/>
                    <a:pt x="387" y="6"/>
                    <a:pt x="387" y="6"/>
                  </a:cubicBezTo>
                  <a:cubicBezTo>
                    <a:pt x="0" y="808"/>
                    <a:pt x="300" y="876"/>
                    <a:pt x="415" y="876"/>
                  </a:cubicBezTo>
                  <a:cubicBezTo>
                    <a:pt x="438" y="876"/>
                    <a:pt x="454" y="874"/>
                    <a:pt x="454" y="874"/>
                  </a:cubicBezTo>
                  <a:cubicBezTo>
                    <a:pt x="454" y="874"/>
                    <a:pt x="921" y="623"/>
                    <a:pt x="837" y="273"/>
                  </a:cubicBezTo>
                  <a:cubicBezTo>
                    <a:pt x="789" y="35"/>
                    <a:pt x="580"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24;p46">
              <a:extLst>
                <a:ext uri="{FF2B5EF4-FFF2-40B4-BE49-F238E27FC236}">
                  <a16:creationId xmlns:a16="http://schemas.microsoft.com/office/drawing/2014/main" id="{F1C55B33-9567-5AF2-37CA-0436EAF60A96}"/>
                </a:ext>
              </a:extLst>
            </p:cNvPr>
            <p:cNvSpPr/>
            <p:nvPr/>
          </p:nvSpPr>
          <p:spPr>
            <a:xfrm>
              <a:off x="1168729" y="3384802"/>
              <a:ext cx="54023" cy="18292"/>
            </a:xfrm>
            <a:custGeom>
              <a:avLst/>
              <a:gdLst/>
              <a:ahLst/>
              <a:cxnLst/>
              <a:rect l="l" t="t" r="r" b="b"/>
              <a:pathLst>
                <a:path w="1586" h="537" extrusionOk="0">
                  <a:moveTo>
                    <a:pt x="1071" y="0"/>
                  </a:moveTo>
                  <a:cubicBezTo>
                    <a:pt x="812" y="0"/>
                    <a:pt x="455" y="57"/>
                    <a:pt x="84" y="287"/>
                  </a:cubicBezTo>
                  <a:cubicBezTo>
                    <a:pt x="18" y="336"/>
                    <a:pt x="0" y="420"/>
                    <a:pt x="51" y="469"/>
                  </a:cubicBezTo>
                  <a:cubicBezTo>
                    <a:pt x="73" y="514"/>
                    <a:pt x="118" y="537"/>
                    <a:pt x="165" y="537"/>
                  </a:cubicBezTo>
                  <a:cubicBezTo>
                    <a:pt x="188" y="537"/>
                    <a:pt x="212" y="531"/>
                    <a:pt x="234" y="520"/>
                  </a:cubicBezTo>
                  <a:cubicBezTo>
                    <a:pt x="556" y="318"/>
                    <a:pt x="867" y="273"/>
                    <a:pt x="1085" y="273"/>
                  </a:cubicBezTo>
                  <a:cubicBezTo>
                    <a:pt x="1262" y="273"/>
                    <a:pt x="1377" y="303"/>
                    <a:pt x="1385" y="303"/>
                  </a:cubicBezTo>
                  <a:cubicBezTo>
                    <a:pt x="1400" y="310"/>
                    <a:pt x="1415" y="313"/>
                    <a:pt x="1431" y="313"/>
                  </a:cubicBezTo>
                  <a:cubicBezTo>
                    <a:pt x="1485" y="313"/>
                    <a:pt x="1538" y="272"/>
                    <a:pt x="1552" y="220"/>
                  </a:cubicBezTo>
                  <a:cubicBezTo>
                    <a:pt x="1585" y="153"/>
                    <a:pt x="1535" y="69"/>
                    <a:pt x="1468" y="53"/>
                  </a:cubicBezTo>
                  <a:cubicBezTo>
                    <a:pt x="1452" y="45"/>
                    <a:pt x="1300" y="0"/>
                    <a:pt x="1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25;p46">
              <a:extLst>
                <a:ext uri="{FF2B5EF4-FFF2-40B4-BE49-F238E27FC236}">
                  <a16:creationId xmlns:a16="http://schemas.microsoft.com/office/drawing/2014/main" id="{FE3D05BE-63B4-F873-6F68-EFBE36E2EAEF}"/>
                </a:ext>
              </a:extLst>
            </p:cNvPr>
            <p:cNvSpPr/>
            <p:nvPr/>
          </p:nvSpPr>
          <p:spPr>
            <a:xfrm>
              <a:off x="1217576" y="3389571"/>
              <a:ext cx="26160" cy="43736"/>
            </a:xfrm>
            <a:custGeom>
              <a:avLst/>
              <a:gdLst/>
              <a:ahLst/>
              <a:cxnLst/>
              <a:rect l="l" t="t" r="r" b="b"/>
              <a:pathLst>
                <a:path w="768" h="1284" extrusionOk="0">
                  <a:moveTo>
                    <a:pt x="155" y="1"/>
                  </a:moveTo>
                  <a:cubicBezTo>
                    <a:pt x="129" y="1"/>
                    <a:pt x="104" y="10"/>
                    <a:pt x="85" y="29"/>
                  </a:cubicBezTo>
                  <a:cubicBezTo>
                    <a:pt x="18" y="80"/>
                    <a:pt x="0" y="163"/>
                    <a:pt x="51" y="213"/>
                  </a:cubicBezTo>
                  <a:cubicBezTo>
                    <a:pt x="218" y="447"/>
                    <a:pt x="467" y="896"/>
                    <a:pt x="434" y="1114"/>
                  </a:cubicBezTo>
                  <a:cubicBezTo>
                    <a:pt x="418" y="1163"/>
                    <a:pt x="434" y="1197"/>
                    <a:pt x="451" y="1214"/>
                  </a:cubicBezTo>
                  <a:cubicBezTo>
                    <a:pt x="467" y="1247"/>
                    <a:pt x="501" y="1263"/>
                    <a:pt x="534" y="1281"/>
                  </a:cubicBezTo>
                  <a:cubicBezTo>
                    <a:pt x="545" y="1283"/>
                    <a:pt x="555" y="1284"/>
                    <a:pt x="565" y="1284"/>
                  </a:cubicBezTo>
                  <a:cubicBezTo>
                    <a:pt x="634" y="1284"/>
                    <a:pt x="687" y="1237"/>
                    <a:pt x="701" y="1163"/>
                  </a:cubicBezTo>
                  <a:cubicBezTo>
                    <a:pt x="767" y="747"/>
                    <a:pt x="318" y="129"/>
                    <a:pt x="267" y="63"/>
                  </a:cubicBezTo>
                  <a:cubicBezTo>
                    <a:pt x="237" y="22"/>
                    <a:pt x="195" y="1"/>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26;p46">
              <a:extLst>
                <a:ext uri="{FF2B5EF4-FFF2-40B4-BE49-F238E27FC236}">
                  <a16:creationId xmlns:a16="http://schemas.microsoft.com/office/drawing/2014/main" id="{63261562-5FBA-9B3D-B658-0B475AA2A725}"/>
                </a:ext>
              </a:extLst>
            </p:cNvPr>
            <p:cNvSpPr/>
            <p:nvPr/>
          </p:nvSpPr>
          <p:spPr>
            <a:xfrm>
              <a:off x="1190325" y="3326657"/>
              <a:ext cx="44315" cy="67921"/>
            </a:xfrm>
            <a:custGeom>
              <a:avLst/>
              <a:gdLst/>
              <a:ahLst/>
              <a:cxnLst/>
              <a:rect l="l" t="t" r="r" b="b"/>
              <a:pathLst>
                <a:path w="1301" h="1994" extrusionOk="0">
                  <a:moveTo>
                    <a:pt x="504" y="303"/>
                  </a:moveTo>
                  <a:cubicBezTo>
                    <a:pt x="518" y="303"/>
                    <a:pt x="533" y="305"/>
                    <a:pt x="551" y="309"/>
                  </a:cubicBezTo>
                  <a:cubicBezTo>
                    <a:pt x="634" y="326"/>
                    <a:pt x="684" y="360"/>
                    <a:pt x="734" y="442"/>
                  </a:cubicBezTo>
                  <a:lnTo>
                    <a:pt x="751" y="442"/>
                  </a:lnTo>
                  <a:cubicBezTo>
                    <a:pt x="934" y="742"/>
                    <a:pt x="867" y="1376"/>
                    <a:pt x="818" y="1676"/>
                  </a:cubicBezTo>
                  <a:cubicBezTo>
                    <a:pt x="734" y="1576"/>
                    <a:pt x="618" y="1376"/>
                    <a:pt x="467" y="1043"/>
                  </a:cubicBezTo>
                  <a:cubicBezTo>
                    <a:pt x="318" y="709"/>
                    <a:pt x="334" y="460"/>
                    <a:pt x="418" y="342"/>
                  </a:cubicBezTo>
                  <a:cubicBezTo>
                    <a:pt x="442" y="318"/>
                    <a:pt x="467" y="303"/>
                    <a:pt x="504" y="303"/>
                  </a:cubicBezTo>
                  <a:close/>
                  <a:moveTo>
                    <a:pt x="516" y="0"/>
                  </a:moveTo>
                  <a:cubicBezTo>
                    <a:pt x="384" y="0"/>
                    <a:pt x="267" y="65"/>
                    <a:pt x="184" y="176"/>
                  </a:cubicBezTo>
                  <a:cubicBezTo>
                    <a:pt x="0" y="393"/>
                    <a:pt x="17" y="776"/>
                    <a:pt x="200" y="1176"/>
                  </a:cubicBezTo>
                  <a:cubicBezTo>
                    <a:pt x="318" y="1427"/>
                    <a:pt x="418" y="1627"/>
                    <a:pt x="500" y="1760"/>
                  </a:cubicBezTo>
                  <a:cubicBezTo>
                    <a:pt x="618" y="1927"/>
                    <a:pt x="684" y="1994"/>
                    <a:pt x="684" y="1994"/>
                  </a:cubicBezTo>
                  <a:lnTo>
                    <a:pt x="901" y="1794"/>
                  </a:lnTo>
                  <a:cubicBezTo>
                    <a:pt x="901" y="1794"/>
                    <a:pt x="901" y="1783"/>
                    <a:pt x="893" y="1778"/>
                  </a:cubicBezTo>
                  <a:lnTo>
                    <a:pt x="893" y="1778"/>
                  </a:lnTo>
                  <a:lnTo>
                    <a:pt x="1085" y="1827"/>
                  </a:lnTo>
                  <a:cubicBezTo>
                    <a:pt x="1118" y="1710"/>
                    <a:pt x="1301" y="776"/>
                    <a:pt x="1001" y="293"/>
                  </a:cubicBezTo>
                  <a:cubicBezTo>
                    <a:pt x="1001" y="276"/>
                    <a:pt x="985" y="276"/>
                    <a:pt x="985" y="276"/>
                  </a:cubicBezTo>
                  <a:cubicBezTo>
                    <a:pt x="901" y="126"/>
                    <a:pt x="767" y="42"/>
                    <a:pt x="600" y="9"/>
                  </a:cubicBezTo>
                  <a:cubicBezTo>
                    <a:pt x="572" y="3"/>
                    <a:pt x="544" y="0"/>
                    <a:pt x="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27;p46">
              <a:extLst>
                <a:ext uri="{FF2B5EF4-FFF2-40B4-BE49-F238E27FC236}">
                  <a16:creationId xmlns:a16="http://schemas.microsoft.com/office/drawing/2014/main" id="{2B94ABDD-55F1-87CD-5C7D-7F04F35946B5}"/>
                </a:ext>
              </a:extLst>
            </p:cNvPr>
            <p:cNvSpPr/>
            <p:nvPr/>
          </p:nvSpPr>
          <p:spPr>
            <a:xfrm>
              <a:off x="1221561" y="3370768"/>
              <a:ext cx="48301" cy="34573"/>
            </a:xfrm>
            <a:custGeom>
              <a:avLst/>
              <a:gdLst/>
              <a:ahLst/>
              <a:cxnLst/>
              <a:rect l="l" t="t" r="r" b="b"/>
              <a:pathLst>
                <a:path w="1418" h="1015" extrusionOk="0">
                  <a:moveTo>
                    <a:pt x="849" y="0"/>
                  </a:moveTo>
                  <a:cubicBezTo>
                    <a:pt x="521" y="0"/>
                    <a:pt x="139" y="240"/>
                    <a:pt x="84" y="281"/>
                  </a:cubicBezTo>
                  <a:lnTo>
                    <a:pt x="250" y="532"/>
                  </a:lnTo>
                  <a:cubicBezTo>
                    <a:pt x="411" y="429"/>
                    <a:pt x="686" y="289"/>
                    <a:pt x="864" y="289"/>
                  </a:cubicBezTo>
                  <a:cubicBezTo>
                    <a:pt x="890" y="289"/>
                    <a:pt x="914" y="292"/>
                    <a:pt x="935" y="299"/>
                  </a:cubicBezTo>
                  <a:cubicBezTo>
                    <a:pt x="968" y="315"/>
                    <a:pt x="1017" y="348"/>
                    <a:pt x="1051" y="432"/>
                  </a:cubicBezTo>
                  <a:cubicBezTo>
                    <a:pt x="1084" y="565"/>
                    <a:pt x="1035" y="615"/>
                    <a:pt x="1001" y="648"/>
                  </a:cubicBezTo>
                  <a:cubicBezTo>
                    <a:pt x="935" y="695"/>
                    <a:pt x="829" y="718"/>
                    <a:pt x="708" y="718"/>
                  </a:cubicBezTo>
                  <a:cubicBezTo>
                    <a:pt x="526" y="718"/>
                    <a:pt x="311" y="666"/>
                    <a:pt x="150" y="565"/>
                  </a:cubicBezTo>
                  <a:lnTo>
                    <a:pt x="1" y="815"/>
                  </a:lnTo>
                  <a:cubicBezTo>
                    <a:pt x="183" y="940"/>
                    <a:pt x="447" y="1015"/>
                    <a:pt x="697" y="1015"/>
                  </a:cubicBezTo>
                  <a:cubicBezTo>
                    <a:pt x="881" y="1015"/>
                    <a:pt x="1057" y="974"/>
                    <a:pt x="1184" y="881"/>
                  </a:cubicBezTo>
                  <a:cubicBezTo>
                    <a:pt x="1268" y="815"/>
                    <a:pt x="1418" y="648"/>
                    <a:pt x="1335" y="348"/>
                  </a:cubicBezTo>
                  <a:cubicBezTo>
                    <a:pt x="1268" y="148"/>
                    <a:pt x="1135" y="65"/>
                    <a:pt x="1035" y="32"/>
                  </a:cubicBezTo>
                  <a:cubicBezTo>
                    <a:pt x="977" y="10"/>
                    <a:pt x="914" y="0"/>
                    <a:pt x="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28;p46">
              <a:extLst>
                <a:ext uri="{FF2B5EF4-FFF2-40B4-BE49-F238E27FC236}">
                  <a16:creationId xmlns:a16="http://schemas.microsoft.com/office/drawing/2014/main" id="{20EBD2E2-8E26-091C-3BF8-071AB38F0C61}"/>
                </a:ext>
              </a:extLst>
            </p:cNvPr>
            <p:cNvSpPr/>
            <p:nvPr/>
          </p:nvSpPr>
          <p:spPr>
            <a:xfrm>
              <a:off x="1066506" y="3295114"/>
              <a:ext cx="85803" cy="77969"/>
            </a:xfrm>
            <a:custGeom>
              <a:avLst/>
              <a:gdLst/>
              <a:ahLst/>
              <a:cxnLst/>
              <a:rect l="l" t="t" r="r" b="b"/>
              <a:pathLst>
                <a:path w="2519" h="2289" extrusionOk="0">
                  <a:moveTo>
                    <a:pt x="2519" y="1"/>
                  </a:moveTo>
                  <a:cubicBezTo>
                    <a:pt x="2452" y="34"/>
                    <a:pt x="2385" y="68"/>
                    <a:pt x="2301" y="101"/>
                  </a:cubicBezTo>
                  <a:cubicBezTo>
                    <a:pt x="2234" y="552"/>
                    <a:pt x="2034" y="1252"/>
                    <a:pt x="1367" y="1735"/>
                  </a:cubicBezTo>
                  <a:cubicBezTo>
                    <a:pt x="982" y="2006"/>
                    <a:pt x="606" y="2087"/>
                    <a:pt x="278" y="2087"/>
                  </a:cubicBezTo>
                  <a:cubicBezTo>
                    <a:pt x="181" y="2087"/>
                    <a:pt x="88" y="2080"/>
                    <a:pt x="0" y="2069"/>
                  </a:cubicBezTo>
                  <a:lnTo>
                    <a:pt x="0" y="2069"/>
                  </a:lnTo>
                  <a:lnTo>
                    <a:pt x="133" y="2286"/>
                  </a:lnTo>
                  <a:cubicBezTo>
                    <a:pt x="169" y="2287"/>
                    <a:pt x="204" y="2288"/>
                    <a:pt x="241" y="2288"/>
                  </a:cubicBezTo>
                  <a:cubicBezTo>
                    <a:pt x="616" y="2288"/>
                    <a:pt x="1043" y="2206"/>
                    <a:pt x="1485" y="1902"/>
                  </a:cubicBezTo>
                  <a:cubicBezTo>
                    <a:pt x="2285" y="1319"/>
                    <a:pt x="2468" y="468"/>
                    <a:pt x="2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29;p46">
              <a:extLst>
                <a:ext uri="{FF2B5EF4-FFF2-40B4-BE49-F238E27FC236}">
                  <a16:creationId xmlns:a16="http://schemas.microsoft.com/office/drawing/2014/main" id="{615E68C2-313F-0600-0A07-00FFF1E1FF4B}"/>
                </a:ext>
              </a:extLst>
            </p:cNvPr>
            <p:cNvSpPr/>
            <p:nvPr/>
          </p:nvSpPr>
          <p:spPr>
            <a:xfrm>
              <a:off x="1203405" y="3401799"/>
              <a:ext cx="23878" cy="21834"/>
            </a:xfrm>
            <a:custGeom>
              <a:avLst/>
              <a:gdLst/>
              <a:ahLst/>
              <a:cxnLst/>
              <a:rect l="l" t="t" r="r" b="b"/>
              <a:pathLst>
                <a:path w="701" h="641" extrusionOk="0">
                  <a:moveTo>
                    <a:pt x="150" y="0"/>
                  </a:moveTo>
                  <a:cubicBezTo>
                    <a:pt x="113" y="0"/>
                    <a:pt x="75" y="12"/>
                    <a:pt x="50" y="37"/>
                  </a:cubicBezTo>
                  <a:cubicBezTo>
                    <a:pt x="16" y="88"/>
                    <a:pt x="0" y="155"/>
                    <a:pt x="34" y="204"/>
                  </a:cubicBezTo>
                  <a:lnTo>
                    <a:pt x="67" y="237"/>
                  </a:lnTo>
                  <a:lnTo>
                    <a:pt x="450" y="604"/>
                  </a:lnTo>
                  <a:cubicBezTo>
                    <a:pt x="473" y="628"/>
                    <a:pt x="504" y="640"/>
                    <a:pt x="535" y="640"/>
                  </a:cubicBezTo>
                  <a:cubicBezTo>
                    <a:pt x="571" y="640"/>
                    <a:pt x="607" y="624"/>
                    <a:pt x="634" y="588"/>
                  </a:cubicBezTo>
                  <a:cubicBezTo>
                    <a:pt x="701" y="537"/>
                    <a:pt x="683" y="455"/>
                    <a:pt x="634" y="404"/>
                  </a:cubicBezTo>
                  <a:lnTo>
                    <a:pt x="250" y="37"/>
                  </a:lnTo>
                  <a:cubicBezTo>
                    <a:pt x="225" y="12"/>
                    <a:pt x="188"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30;p46">
              <a:extLst>
                <a:ext uri="{FF2B5EF4-FFF2-40B4-BE49-F238E27FC236}">
                  <a16:creationId xmlns:a16="http://schemas.microsoft.com/office/drawing/2014/main" id="{E329E502-9B23-9A0B-F342-29608F62E2D9}"/>
                </a:ext>
              </a:extLst>
            </p:cNvPr>
            <p:cNvSpPr/>
            <p:nvPr/>
          </p:nvSpPr>
          <p:spPr>
            <a:xfrm>
              <a:off x="1204529" y="3422237"/>
              <a:ext cx="23299" cy="21834"/>
            </a:xfrm>
            <a:custGeom>
              <a:avLst/>
              <a:gdLst/>
              <a:ahLst/>
              <a:cxnLst/>
              <a:rect l="l" t="t" r="r" b="b"/>
              <a:pathLst>
                <a:path w="684" h="641" extrusionOk="0">
                  <a:moveTo>
                    <a:pt x="142" y="0"/>
                  </a:moveTo>
                  <a:cubicBezTo>
                    <a:pt x="109" y="0"/>
                    <a:pt x="75" y="13"/>
                    <a:pt x="50" y="37"/>
                  </a:cubicBezTo>
                  <a:cubicBezTo>
                    <a:pt x="1" y="88"/>
                    <a:pt x="1" y="155"/>
                    <a:pt x="34" y="204"/>
                  </a:cubicBezTo>
                  <a:cubicBezTo>
                    <a:pt x="34" y="222"/>
                    <a:pt x="50" y="222"/>
                    <a:pt x="50" y="238"/>
                  </a:cubicBezTo>
                  <a:lnTo>
                    <a:pt x="434" y="604"/>
                  </a:lnTo>
                  <a:cubicBezTo>
                    <a:pt x="465" y="628"/>
                    <a:pt x="500" y="641"/>
                    <a:pt x="533" y="641"/>
                  </a:cubicBezTo>
                  <a:cubicBezTo>
                    <a:pt x="571" y="641"/>
                    <a:pt x="607" y="624"/>
                    <a:pt x="634" y="588"/>
                  </a:cubicBezTo>
                  <a:cubicBezTo>
                    <a:pt x="684" y="538"/>
                    <a:pt x="684" y="455"/>
                    <a:pt x="634" y="404"/>
                  </a:cubicBezTo>
                  <a:lnTo>
                    <a:pt x="234" y="37"/>
                  </a:lnTo>
                  <a:cubicBezTo>
                    <a:pt x="209" y="13"/>
                    <a:pt x="175" y="0"/>
                    <a:pt x="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31;p46">
              <a:extLst>
                <a:ext uri="{FF2B5EF4-FFF2-40B4-BE49-F238E27FC236}">
                  <a16:creationId xmlns:a16="http://schemas.microsoft.com/office/drawing/2014/main" id="{7A3312B9-2E52-4750-62B8-0B6FB437C3AD}"/>
                </a:ext>
              </a:extLst>
            </p:cNvPr>
            <p:cNvSpPr/>
            <p:nvPr/>
          </p:nvSpPr>
          <p:spPr>
            <a:xfrm>
              <a:off x="1205653" y="3442164"/>
              <a:ext cx="23299" cy="21834"/>
            </a:xfrm>
            <a:custGeom>
              <a:avLst/>
              <a:gdLst/>
              <a:ahLst/>
              <a:cxnLst/>
              <a:rect l="l" t="t" r="r" b="b"/>
              <a:pathLst>
                <a:path w="684" h="641" extrusionOk="0">
                  <a:moveTo>
                    <a:pt x="149" y="1"/>
                  </a:moveTo>
                  <a:cubicBezTo>
                    <a:pt x="114" y="1"/>
                    <a:pt x="77" y="17"/>
                    <a:pt x="50" y="53"/>
                  </a:cubicBezTo>
                  <a:cubicBezTo>
                    <a:pt x="1" y="86"/>
                    <a:pt x="1" y="170"/>
                    <a:pt x="34" y="219"/>
                  </a:cubicBezTo>
                  <a:lnTo>
                    <a:pt x="50" y="237"/>
                  </a:lnTo>
                  <a:lnTo>
                    <a:pt x="435" y="604"/>
                  </a:lnTo>
                  <a:cubicBezTo>
                    <a:pt x="468" y="628"/>
                    <a:pt x="505" y="641"/>
                    <a:pt x="541" y="641"/>
                  </a:cubicBezTo>
                  <a:cubicBezTo>
                    <a:pt x="576" y="641"/>
                    <a:pt x="609" y="628"/>
                    <a:pt x="635" y="604"/>
                  </a:cubicBezTo>
                  <a:cubicBezTo>
                    <a:pt x="684" y="553"/>
                    <a:pt x="684" y="470"/>
                    <a:pt x="635" y="404"/>
                  </a:cubicBezTo>
                  <a:lnTo>
                    <a:pt x="234" y="37"/>
                  </a:lnTo>
                  <a:cubicBezTo>
                    <a:pt x="211" y="13"/>
                    <a:pt x="180" y="1"/>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32;p46">
              <a:extLst>
                <a:ext uri="{FF2B5EF4-FFF2-40B4-BE49-F238E27FC236}">
                  <a16:creationId xmlns:a16="http://schemas.microsoft.com/office/drawing/2014/main" id="{A25A34E2-5E5D-ED13-78B8-8D00942BFC07}"/>
                </a:ext>
              </a:extLst>
            </p:cNvPr>
            <p:cNvSpPr/>
            <p:nvPr/>
          </p:nvSpPr>
          <p:spPr>
            <a:xfrm>
              <a:off x="1208481" y="3463487"/>
              <a:ext cx="23333" cy="22038"/>
            </a:xfrm>
            <a:custGeom>
              <a:avLst/>
              <a:gdLst/>
              <a:ahLst/>
              <a:cxnLst/>
              <a:rect l="l" t="t" r="r" b="b"/>
              <a:pathLst>
                <a:path w="685" h="647" extrusionOk="0">
                  <a:moveTo>
                    <a:pt x="148" y="0"/>
                  </a:moveTo>
                  <a:cubicBezTo>
                    <a:pt x="110" y="0"/>
                    <a:pt x="70" y="17"/>
                    <a:pt x="34" y="44"/>
                  </a:cubicBezTo>
                  <a:cubicBezTo>
                    <a:pt x="1" y="94"/>
                    <a:pt x="1" y="160"/>
                    <a:pt x="18" y="211"/>
                  </a:cubicBezTo>
                  <a:cubicBezTo>
                    <a:pt x="34" y="211"/>
                    <a:pt x="34" y="227"/>
                    <a:pt x="51" y="227"/>
                  </a:cubicBezTo>
                  <a:lnTo>
                    <a:pt x="434" y="611"/>
                  </a:lnTo>
                  <a:cubicBezTo>
                    <a:pt x="458" y="634"/>
                    <a:pt x="488" y="646"/>
                    <a:pt x="520" y="646"/>
                  </a:cubicBezTo>
                  <a:cubicBezTo>
                    <a:pt x="558" y="646"/>
                    <a:pt x="598" y="630"/>
                    <a:pt x="634" y="594"/>
                  </a:cubicBezTo>
                  <a:cubicBezTo>
                    <a:pt x="685" y="545"/>
                    <a:pt x="685" y="461"/>
                    <a:pt x="618" y="411"/>
                  </a:cubicBezTo>
                  <a:lnTo>
                    <a:pt x="234" y="44"/>
                  </a:lnTo>
                  <a:cubicBezTo>
                    <a:pt x="211" y="13"/>
                    <a:pt x="181" y="0"/>
                    <a:pt x="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33;p46">
              <a:extLst>
                <a:ext uri="{FF2B5EF4-FFF2-40B4-BE49-F238E27FC236}">
                  <a16:creationId xmlns:a16="http://schemas.microsoft.com/office/drawing/2014/main" id="{3A9E325C-9E9D-0981-A109-A9EB2CBF3DBA}"/>
                </a:ext>
              </a:extLst>
            </p:cNvPr>
            <p:cNvSpPr/>
            <p:nvPr/>
          </p:nvSpPr>
          <p:spPr>
            <a:xfrm>
              <a:off x="1213045" y="3485254"/>
              <a:ext cx="23333" cy="21902"/>
            </a:xfrm>
            <a:custGeom>
              <a:avLst/>
              <a:gdLst/>
              <a:ahLst/>
              <a:cxnLst/>
              <a:rect l="l" t="t" r="r" b="b"/>
              <a:pathLst>
                <a:path w="685" h="643" extrusionOk="0">
                  <a:moveTo>
                    <a:pt x="142" y="1"/>
                  </a:moveTo>
                  <a:cubicBezTo>
                    <a:pt x="109" y="1"/>
                    <a:pt x="75" y="14"/>
                    <a:pt x="51" y="39"/>
                  </a:cubicBezTo>
                  <a:cubicBezTo>
                    <a:pt x="0" y="88"/>
                    <a:pt x="0" y="155"/>
                    <a:pt x="33" y="206"/>
                  </a:cubicBezTo>
                  <a:cubicBezTo>
                    <a:pt x="33" y="222"/>
                    <a:pt x="33" y="222"/>
                    <a:pt x="51" y="239"/>
                  </a:cubicBezTo>
                  <a:lnTo>
                    <a:pt x="434" y="606"/>
                  </a:lnTo>
                  <a:cubicBezTo>
                    <a:pt x="459" y="631"/>
                    <a:pt x="497" y="643"/>
                    <a:pt x="534" y="643"/>
                  </a:cubicBezTo>
                  <a:cubicBezTo>
                    <a:pt x="572" y="643"/>
                    <a:pt x="609" y="631"/>
                    <a:pt x="634" y="606"/>
                  </a:cubicBezTo>
                  <a:cubicBezTo>
                    <a:pt x="684" y="539"/>
                    <a:pt x="684" y="455"/>
                    <a:pt x="618" y="406"/>
                  </a:cubicBezTo>
                  <a:lnTo>
                    <a:pt x="234" y="39"/>
                  </a:lnTo>
                  <a:cubicBezTo>
                    <a:pt x="209" y="14"/>
                    <a:pt x="175" y="1"/>
                    <a:pt x="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34;p46">
              <a:extLst>
                <a:ext uri="{FF2B5EF4-FFF2-40B4-BE49-F238E27FC236}">
                  <a16:creationId xmlns:a16="http://schemas.microsoft.com/office/drawing/2014/main" id="{0118AF18-D992-B790-C1B5-AE9D74CD9ABB}"/>
                </a:ext>
              </a:extLst>
            </p:cNvPr>
            <p:cNvSpPr/>
            <p:nvPr/>
          </p:nvSpPr>
          <p:spPr>
            <a:xfrm>
              <a:off x="1185216" y="2313113"/>
              <a:ext cx="475410" cy="1042244"/>
            </a:xfrm>
            <a:custGeom>
              <a:avLst/>
              <a:gdLst/>
              <a:ahLst/>
              <a:cxnLst/>
              <a:rect l="l" t="t" r="r" b="b"/>
              <a:pathLst>
                <a:path w="13957" h="30598" extrusionOk="0">
                  <a:moveTo>
                    <a:pt x="11873" y="0"/>
                  </a:moveTo>
                  <a:lnTo>
                    <a:pt x="10873" y="367"/>
                  </a:lnTo>
                  <a:lnTo>
                    <a:pt x="10622" y="450"/>
                  </a:lnTo>
                  <a:lnTo>
                    <a:pt x="6404" y="1935"/>
                  </a:lnTo>
                  <a:lnTo>
                    <a:pt x="6520" y="2651"/>
                  </a:lnTo>
                  <a:lnTo>
                    <a:pt x="8438" y="13907"/>
                  </a:lnTo>
                  <a:cubicBezTo>
                    <a:pt x="7604" y="14741"/>
                    <a:pt x="6787" y="15857"/>
                    <a:pt x="6086" y="17042"/>
                  </a:cubicBezTo>
                  <a:cubicBezTo>
                    <a:pt x="6070" y="17075"/>
                    <a:pt x="6053" y="17091"/>
                    <a:pt x="6037" y="17108"/>
                  </a:cubicBezTo>
                  <a:cubicBezTo>
                    <a:pt x="5937" y="17275"/>
                    <a:pt x="5837" y="17458"/>
                    <a:pt x="5737" y="17625"/>
                  </a:cubicBezTo>
                  <a:cubicBezTo>
                    <a:pt x="5203" y="18542"/>
                    <a:pt x="4736" y="19476"/>
                    <a:pt x="4336" y="20310"/>
                  </a:cubicBezTo>
                  <a:cubicBezTo>
                    <a:pt x="3802" y="21460"/>
                    <a:pt x="2351" y="23928"/>
                    <a:pt x="1284" y="25713"/>
                  </a:cubicBezTo>
                  <a:cubicBezTo>
                    <a:pt x="550" y="26929"/>
                    <a:pt x="1" y="27830"/>
                    <a:pt x="1" y="27830"/>
                  </a:cubicBezTo>
                  <a:cubicBezTo>
                    <a:pt x="617" y="29197"/>
                    <a:pt x="1951" y="30598"/>
                    <a:pt x="1951" y="30598"/>
                  </a:cubicBezTo>
                  <a:cubicBezTo>
                    <a:pt x="2051" y="30548"/>
                    <a:pt x="2135" y="30497"/>
                    <a:pt x="2218" y="30448"/>
                  </a:cubicBezTo>
                  <a:cubicBezTo>
                    <a:pt x="3418" y="29781"/>
                    <a:pt x="4319" y="29097"/>
                    <a:pt x="5453" y="27729"/>
                  </a:cubicBezTo>
                  <a:cubicBezTo>
                    <a:pt x="5653" y="27496"/>
                    <a:pt x="5853" y="27247"/>
                    <a:pt x="6037" y="26996"/>
                  </a:cubicBezTo>
                  <a:cubicBezTo>
                    <a:pt x="6486" y="26429"/>
                    <a:pt x="6937" y="25846"/>
                    <a:pt x="7354" y="25262"/>
                  </a:cubicBezTo>
                  <a:cubicBezTo>
                    <a:pt x="10739" y="20593"/>
                    <a:pt x="13374" y="15624"/>
                    <a:pt x="13374" y="15624"/>
                  </a:cubicBezTo>
                  <a:cubicBezTo>
                    <a:pt x="13957" y="11439"/>
                    <a:pt x="12689" y="4152"/>
                    <a:pt x="12122" y="1250"/>
                  </a:cubicBezTo>
                  <a:cubicBezTo>
                    <a:pt x="12106" y="1168"/>
                    <a:pt x="12089" y="1083"/>
                    <a:pt x="12073" y="1017"/>
                  </a:cubicBezTo>
                  <a:cubicBezTo>
                    <a:pt x="11956" y="383"/>
                    <a:pt x="11873" y="0"/>
                    <a:pt x="11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35;p46">
              <a:extLst>
                <a:ext uri="{FF2B5EF4-FFF2-40B4-BE49-F238E27FC236}">
                  <a16:creationId xmlns:a16="http://schemas.microsoft.com/office/drawing/2014/main" id="{2B945C5E-801B-4853-91E0-012423A9970B}"/>
                </a:ext>
              </a:extLst>
            </p:cNvPr>
            <p:cNvSpPr/>
            <p:nvPr/>
          </p:nvSpPr>
          <p:spPr>
            <a:xfrm>
              <a:off x="1215293" y="2394217"/>
              <a:ext cx="296514" cy="873669"/>
            </a:xfrm>
            <a:custGeom>
              <a:avLst/>
              <a:gdLst/>
              <a:ahLst/>
              <a:cxnLst/>
              <a:rect l="l" t="t" r="r" b="b"/>
              <a:pathLst>
                <a:path w="8705" h="25649" extrusionOk="0">
                  <a:moveTo>
                    <a:pt x="6480" y="0"/>
                  </a:moveTo>
                  <a:cubicBezTo>
                    <a:pt x="6472" y="0"/>
                    <a:pt x="6463" y="1"/>
                    <a:pt x="6455" y="3"/>
                  </a:cubicBezTo>
                  <a:cubicBezTo>
                    <a:pt x="6388" y="3"/>
                    <a:pt x="6354" y="70"/>
                    <a:pt x="6354" y="136"/>
                  </a:cubicBezTo>
                  <a:cubicBezTo>
                    <a:pt x="6421" y="537"/>
                    <a:pt x="7955" y="9974"/>
                    <a:pt x="8455" y="11809"/>
                  </a:cubicBezTo>
                  <a:cubicBezTo>
                    <a:pt x="8105" y="12176"/>
                    <a:pt x="5870" y="14743"/>
                    <a:pt x="34" y="25482"/>
                  </a:cubicBezTo>
                  <a:cubicBezTo>
                    <a:pt x="1" y="25549"/>
                    <a:pt x="34" y="25615"/>
                    <a:pt x="85" y="25649"/>
                  </a:cubicBezTo>
                  <a:lnTo>
                    <a:pt x="134" y="25649"/>
                  </a:lnTo>
                  <a:cubicBezTo>
                    <a:pt x="185" y="25649"/>
                    <a:pt x="218" y="25633"/>
                    <a:pt x="234" y="25599"/>
                  </a:cubicBezTo>
                  <a:cubicBezTo>
                    <a:pt x="6488" y="14094"/>
                    <a:pt x="8638" y="11942"/>
                    <a:pt x="8656" y="11926"/>
                  </a:cubicBezTo>
                  <a:cubicBezTo>
                    <a:pt x="8689" y="11893"/>
                    <a:pt x="8705" y="11859"/>
                    <a:pt x="8689" y="11809"/>
                  </a:cubicBezTo>
                  <a:cubicBezTo>
                    <a:pt x="8205" y="10159"/>
                    <a:pt x="6604" y="187"/>
                    <a:pt x="6588" y="87"/>
                  </a:cubicBezTo>
                  <a:cubicBezTo>
                    <a:pt x="6573" y="43"/>
                    <a:pt x="6534" y="0"/>
                    <a:pt x="6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036;p46">
              <a:extLst>
                <a:ext uri="{FF2B5EF4-FFF2-40B4-BE49-F238E27FC236}">
                  <a16:creationId xmlns:a16="http://schemas.microsoft.com/office/drawing/2014/main" id="{88E3C14E-5B62-5471-54EC-476DA64BF340}"/>
                </a:ext>
              </a:extLst>
            </p:cNvPr>
            <p:cNvSpPr/>
            <p:nvPr/>
          </p:nvSpPr>
          <p:spPr>
            <a:xfrm>
              <a:off x="1370928" y="3173578"/>
              <a:ext cx="64787" cy="84100"/>
            </a:xfrm>
            <a:custGeom>
              <a:avLst/>
              <a:gdLst/>
              <a:ahLst/>
              <a:cxnLst/>
              <a:rect l="l" t="t" r="r" b="b"/>
              <a:pathLst>
                <a:path w="1902" h="2469" extrusionOk="0">
                  <a:moveTo>
                    <a:pt x="1902" y="1"/>
                  </a:moveTo>
                  <a:cubicBezTo>
                    <a:pt x="1607" y="399"/>
                    <a:pt x="1309" y="801"/>
                    <a:pt x="1007" y="1198"/>
                  </a:cubicBezTo>
                  <a:lnTo>
                    <a:pt x="1007" y="1198"/>
                  </a:lnTo>
                  <a:cubicBezTo>
                    <a:pt x="1313" y="803"/>
                    <a:pt x="1616" y="402"/>
                    <a:pt x="1902" y="1"/>
                  </a:cubicBezTo>
                  <a:close/>
                  <a:moveTo>
                    <a:pt x="1007" y="1198"/>
                  </a:moveTo>
                  <a:cubicBezTo>
                    <a:pt x="867" y="1378"/>
                    <a:pt x="726" y="1557"/>
                    <a:pt x="585" y="1735"/>
                  </a:cubicBezTo>
                  <a:cubicBezTo>
                    <a:pt x="541" y="1795"/>
                    <a:pt x="496" y="1855"/>
                    <a:pt x="450" y="1915"/>
                  </a:cubicBezTo>
                  <a:lnTo>
                    <a:pt x="450" y="1915"/>
                  </a:lnTo>
                  <a:cubicBezTo>
                    <a:pt x="637" y="1679"/>
                    <a:pt x="822" y="1440"/>
                    <a:pt x="1007" y="1198"/>
                  </a:cubicBezTo>
                  <a:close/>
                  <a:moveTo>
                    <a:pt x="450" y="1915"/>
                  </a:moveTo>
                  <a:cubicBezTo>
                    <a:pt x="301" y="2103"/>
                    <a:pt x="151" y="2287"/>
                    <a:pt x="1" y="2468"/>
                  </a:cubicBezTo>
                  <a:cubicBezTo>
                    <a:pt x="153" y="2291"/>
                    <a:pt x="305" y="2105"/>
                    <a:pt x="450" y="1915"/>
                  </a:cubicBezTo>
                  <a:close/>
                </a:path>
              </a:pathLst>
            </a:custGeom>
            <a:solidFill>
              <a:srgbClr val="7E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037;p46">
              <a:extLst>
                <a:ext uri="{FF2B5EF4-FFF2-40B4-BE49-F238E27FC236}">
                  <a16:creationId xmlns:a16="http://schemas.microsoft.com/office/drawing/2014/main" id="{68F65D31-70C9-319C-11F1-083E163DC25B}"/>
                </a:ext>
              </a:extLst>
            </p:cNvPr>
            <p:cNvSpPr/>
            <p:nvPr/>
          </p:nvSpPr>
          <p:spPr>
            <a:xfrm>
              <a:off x="1380601" y="2885643"/>
              <a:ext cx="11956" cy="27829"/>
            </a:xfrm>
            <a:custGeom>
              <a:avLst/>
              <a:gdLst/>
              <a:ahLst/>
              <a:cxnLst/>
              <a:rect l="l" t="t" r="r" b="b"/>
              <a:pathLst>
                <a:path w="351" h="817" extrusionOk="0">
                  <a:moveTo>
                    <a:pt x="301" y="0"/>
                  </a:moveTo>
                  <a:cubicBezTo>
                    <a:pt x="184" y="234"/>
                    <a:pt x="83" y="501"/>
                    <a:pt x="1" y="817"/>
                  </a:cubicBezTo>
                  <a:cubicBezTo>
                    <a:pt x="101" y="650"/>
                    <a:pt x="201" y="467"/>
                    <a:pt x="301" y="300"/>
                  </a:cubicBezTo>
                  <a:cubicBezTo>
                    <a:pt x="317" y="283"/>
                    <a:pt x="334" y="267"/>
                    <a:pt x="350" y="234"/>
                  </a:cubicBezTo>
                  <a:lnTo>
                    <a:pt x="301" y="0"/>
                  </a:lnTo>
                  <a:close/>
                </a:path>
              </a:pathLst>
            </a:custGeom>
            <a:solidFill>
              <a:srgbClr val="776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038;p46">
              <a:extLst>
                <a:ext uri="{FF2B5EF4-FFF2-40B4-BE49-F238E27FC236}">
                  <a16:creationId xmlns:a16="http://schemas.microsoft.com/office/drawing/2014/main" id="{01D6333A-0B8C-C9B9-0BC9-E819A70395A6}"/>
                </a:ext>
              </a:extLst>
            </p:cNvPr>
            <p:cNvSpPr/>
            <p:nvPr/>
          </p:nvSpPr>
          <p:spPr>
            <a:xfrm>
              <a:off x="1361833" y="2893580"/>
              <a:ext cx="73882" cy="364094"/>
            </a:xfrm>
            <a:custGeom>
              <a:avLst/>
              <a:gdLst/>
              <a:ahLst/>
              <a:cxnLst/>
              <a:rect l="l" t="t" r="r" b="b"/>
              <a:pathLst>
                <a:path w="2169" h="10689" extrusionOk="0">
                  <a:moveTo>
                    <a:pt x="901" y="1"/>
                  </a:moveTo>
                  <a:cubicBezTo>
                    <a:pt x="885" y="34"/>
                    <a:pt x="868" y="50"/>
                    <a:pt x="852" y="67"/>
                  </a:cubicBezTo>
                  <a:cubicBezTo>
                    <a:pt x="752" y="234"/>
                    <a:pt x="652" y="417"/>
                    <a:pt x="552" y="584"/>
                  </a:cubicBezTo>
                  <a:cubicBezTo>
                    <a:pt x="368" y="1235"/>
                    <a:pt x="252" y="2068"/>
                    <a:pt x="185" y="2985"/>
                  </a:cubicBezTo>
                  <a:cubicBezTo>
                    <a:pt x="518" y="2435"/>
                    <a:pt x="835" y="1918"/>
                    <a:pt x="1119" y="1468"/>
                  </a:cubicBezTo>
                  <a:lnTo>
                    <a:pt x="901" y="1"/>
                  </a:lnTo>
                  <a:close/>
                  <a:moveTo>
                    <a:pt x="1168" y="1818"/>
                  </a:moveTo>
                  <a:cubicBezTo>
                    <a:pt x="868" y="2318"/>
                    <a:pt x="518" y="2885"/>
                    <a:pt x="152" y="3485"/>
                  </a:cubicBezTo>
                  <a:cubicBezTo>
                    <a:pt x="1" y="6220"/>
                    <a:pt x="185" y="9455"/>
                    <a:pt x="268" y="10688"/>
                  </a:cubicBezTo>
                  <a:cubicBezTo>
                    <a:pt x="468" y="10455"/>
                    <a:pt x="668" y="10206"/>
                    <a:pt x="852" y="9955"/>
                  </a:cubicBezTo>
                  <a:cubicBezTo>
                    <a:pt x="1301" y="9388"/>
                    <a:pt x="1752" y="8805"/>
                    <a:pt x="2169" y="8221"/>
                  </a:cubicBezTo>
                  <a:lnTo>
                    <a:pt x="1168" y="181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039;p46">
              <a:extLst>
                <a:ext uri="{FF2B5EF4-FFF2-40B4-BE49-F238E27FC236}">
                  <a16:creationId xmlns:a16="http://schemas.microsoft.com/office/drawing/2014/main" id="{E30E1763-1898-FFF8-A5A1-D0CFC723EEAE}"/>
                </a:ext>
              </a:extLst>
            </p:cNvPr>
            <p:cNvSpPr/>
            <p:nvPr/>
          </p:nvSpPr>
          <p:spPr>
            <a:xfrm>
              <a:off x="1366976" y="2943585"/>
              <a:ext cx="34676" cy="68738"/>
            </a:xfrm>
            <a:custGeom>
              <a:avLst/>
              <a:gdLst/>
              <a:ahLst/>
              <a:cxnLst/>
              <a:rect l="l" t="t" r="r" b="b"/>
              <a:pathLst>
                <a:path w="1018" h="2018" extrusionOk="0">
                  <a:moveTo>
                    <a:pt x="968" y="0"/>
                  </a:moveTo>
                  <a:cubicBezTo>
                    <a:pt x="684" y="450"/>
                    <a:pt x="367" y="967"/>
                    <a:pt x="34" y="1517"/>
                  </a:cubicBezTo>
                  <a:cubicBezTo>
                    <a:pt x="17" y="1684"/>
                    <a:pt x="17" y="1850"/>
                    <a:pt x="1" y="2017"/>
                  </a:cubicBezTo>
                  <a:cubicBezTo>
                    <a:pt x="367" y="1417"/>
                    <a:pt x="717" y="850"/>
                    <a:pt x="1017" y="350"/>
                  </a:cubicBezTo>
                  <a:lnTo>
                    <a:pt x="968" y="0"/>
                  </a:lnTo>
                  <a:close/>
                </a:path>
              </a:pathLst>
            </a:custGeom>
            <a:solidFill>
              <a:srgbClr val="004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040;p46">
              <a:extLst>
                <a:ext uri="{FF2B5EF4-FFF2-40B4-BE49-F238E27FC236}">
                  <a16:creationId xmlns:a16="http://schemas.microsoft.com/office/drawing/2014/main" id="{F096AA2E-4A24-9900-9DDB-25B73A0B46A1}"/>
                </a:ext>
              </a:extLst>
            </p:cNvPr>
            <p:cNvSpPr/>
            <p:nvPr/>
          </p:nvSpPr>
          <p:spPr>
            <a:xfrm>
              <a:off x="1155683" y="2139290"/>
              <a:ext cx="457834" cy="271035"/>
            </a:xfrm>
            <a:custGeom>
              <a:avLst/>
              <a:gdLst/>
              <a:ahLst/>
              <a:cxnLst/>
              <a:rect l="l" t="t" r="r" b="b"/>
              <a:pathLst>
                <a:path w="13441" h="7957" extrusionOk="0">
                  <a:moveTo>
                    <a:pt x="11473" y="1"/>
                  </a:moveTo>
                  <a:lnTo>
                    <a:pt x="317" y="2351"/>
                  </a:lnTo>
                  <a:cubicBezTo>
                    <a:pt x="317" y="2351"/>
                    <a:pt x="1" y="5353"/>
                    <a:pt x="684" y="7038"/>
                  </a:cubicBezTo>
                  <a:cubicBezTo>
                    <a:pt x="947" y="7686"/>
                    <a:pt x="2429" y="7956"/>
                    <a:pt x="4280" y="7956"/>
                  </a:cubicBezTo>
                  <a:cubicBezTo>
                    <a:pt x="7232" y="7956"/>
                    <a:pt x="11123" y="7269"/>
                    <a:pt x="12507" y="6337"/>
                  </a:cubicBezTo>
                  <a:cubicBezTo>
                    <a:pt x="13440" y="5720"/>
                    <a:pt x="11473" y="1"/>
                    <a:pt x="11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041;p46">
              <a:extLst>
                <a:ext uri="{FF2B5EF4-FFF2-40B4-BE49-F238E27FC236}">
                  <a16:creationId xmlns:a16="http://schemas.microsoft.com/office/drawing/2014/main" id="{F19B7359-4521-11A5-B697-7E257D3B5496}"/>
                </a:ext>
              </a:extLst>
            </p:cNvPr>
            <p:cNvSpPr/>
            <p:nvPr/>
          </p:nvSpPr>
          <p:spPr>
            <a:xfrm>
              <a:off x="1503297" y="2236846"/>
              <a:ext cx="94864" cy="118878"/>
            </a:xfrm>
            <a:custGeom>
              <a:avLst/>
              <a:gdLst/>
              <a:ahLst/>
              <a:cxnLst/>
              <a:rect l="l" t="t" r="r" b="b"/>
              <a:pathLst>
                <a:path w="2785" h="3490" extrusionOk="0">
                  <a:moveTo>
                    <a:pt x="134" y="0"/>
                  </a:moveTo>
                  <a:cubicBezTo>
                    <a:pt x="124" y="0"/>
                    <a:pt x="112" y="2"/>
                    <a:pt x="101" y="5"/>
                  </a:cubicBezTo>
                  <a:cubicBezTo>
                    <a:pt x="34" y="5"/>
                    <a:pt x="0" y="72"/>
                    <a:pt x="16" y="138"/>
                  </a:cubicBezTo>
                  <a:cubicBezTo>
                    <a:pt x="16" y="205"/>
                    <a:pt x="317" y="1688"/>
                    <a:pt x="1284" y="2689"/>
                  </a:cubicBezTo>
                  <a:cubicBezTo>
                    <a:pt x="1451" y="2840"/>
                    <a:pt x="1617" y="2989"/>
                    <a:pt x="1817" y="3106"/>
                  </a:cubicBezTo>
                  <a:cubicBezTo>
                    <a:pt x="2001" y="3222"/>
                    <a:pt x="2202" y="3322"/>
                    <a:pt x="2402" y="3389"/>
                  </a:cubicBezTo>
                  <a:cubicBezTo>
                    <a:pt x="2518" y="3440"/>
                    <a:pt x="2651" y="3473"/>
                    <a:pt x="2784" y="3489"/>
                  </a:cubicBezTo>
                  <a:cubicBezTo>
                    <a:pt x="2768" y="3407"/>
                    <a:pt x="2751" y="3322"/>
                    <a:pt x="2735" y="3256"/>
                  </a:cubicBezTo>
                  <a:cubicBezTo>
                    <a:pt x="2651" y="3240"/>
                    <a:pt x="2568" y="3206"/>
                    <a:pt x="2502" y="3189"/>
                  </a:cubicBezTo>
                  <a:cubicBezTo>
                    <a:pt x="2302" y="3122"/>
                    <a:pt x="2117" y="3040"/>
                    <a:pt x="1935" y="2922"/>
                  </a:cubicBezTo>
                  <a:cubicBezTo>
                    <a:pt x="1784" y="2822"/>
                    <a:pt x="1651" y="2722"/>
                    <a:pt x="1535" y="2606"/>
                  </a:cubicBezTo>
                  <a:cubicBezTo>
                    <a:pt x="534" y="1655"/>
                    <a:pt x="234" y="105"/>
                    <a:pt x="234" y="88"/>
                  </a:cubicBezTo>
                  <a:cubicBezTo>
                    <a:pt x="220" y="33"/>
                    <a:pt x="18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042;p46">
              <a:extLst>
                <a:ext uri="{FF2B5EF4-FFF2-40B4-BE49-F238E27FC236}">
                  <a16:creationId xmlns:a16="http://schemas.microsoft.com/office/drawing/2014/main" id="{7E05181B-AF5E-4A19-E756-F92EA8545457}"/>
                </a:ext>
              </a:extLst>
            </p:cNvPr>
            <p:cNvSpPr/>
            <p:nvPr/>
          </p:nvSpPr>
          <p:spPr>
            <a:xfrm>
              <a:off x="1388572" y="2181324"/>
              <a:ext cx="23299" cy="207338"/>
            </a:xfrm>
            <a:custGeom>
              <a:avLst/>
              <a:gdLst/>
              <a:ahLst/>
              <a:cxnLst/>
              <a:rect l="l" t="t" r="r" b="b"/>
              <a:pathLst>
                <a:path w="684" h="6087" extrusionOk="0">
                  <a:moveTo>
                    <a:pt x="234" y="1"/>
                  </a:moveTo>
                  <a:cubicBezTo>
                    <a:pt x="150" y="17"/>
                    <a:pt x="83" y="17"/>
                    <a:pt x="0" y="34"/>
                  </a:cubicBezTo>
                  <a:cubicBezTo>
                    <a:pt x="16" y="201"/>
                    <a:pt x="34" y="384"/>
                    <a:pt x="50" y="584"/>
                  </a:cubicBezTo>
                  <a:cubicBezTo>
                    <a:pt x="67" y="668"/>
                    <a:pt x="67" y="734"/>
                    <a:pt x="83" y="817"/>
                  </a:cubicBezTo>
                  <a:cubicBezTo>
                    <a:pt x="167" y="1768"/>
                    <a:pt x="283" y="3118"/>
                    <a:pt x="367" y="4503"/>
                  </a:cubicBezTo>
                  <a:cubicBezTo>
                    <a:pt x="367" y="4570"/>
                    <a:pt x="383" y="4652"/>
                    <a:pt x="383" y="4719"/>
                  </a:cubicBezTo>
                  <a:cubicBezTo>
                    <a:pt x="400" y="5137"/>
                    <a:pt x="434" y="5570"/>
                    <a:pt x="450" y="5986"/>
                  </a:cubicBezTo>
                  <a:cubicBezTo>
                    <a:pt x="450" y="6037"/>
                    <a:pt x="500" y="6086"/>
                    <a:pt x="567" y="6086"/>
                  </a:cubicBezTo>
                  <a:cubicBezTo>
                    <a:pt x="634" y="6086"/>
                    <a:pt x="683" y="6020"/>
                    <a:pt x="683" y="5970"/>
                  </a:cubicBezTo>
                  <a:cubicBezTo>
                    <a:pt x="650" y="5537"/>
                    <a:pt x="634" y="5103"/>
                    <a:pt x="600" y="4670"/>
                  </a:cubicBezTo>
                  <a:cubicBezTo>
                    <a:pt x="600" y="4586"/>
                    <a:pt x="600" y="4519"/>
                    <a:pt x="583" y="4436"/>
                  </a:cubicBezTo>
                  <a:cubicBezTo>
                    <a:pt x="500" y="3069"/>
                    <a:pt x="383" y="1735"/>
                    <a:pt x="300" y="784"/>
                  </a:cubicBezTo>
                  <a:cubicBezTo>
                    <a:pt x="300" y="701"/>
                    <a:pt x="283" y="634"/>
                    <a:pt x="283" y="550"/>
                  </a:cubicBezTo>
                  <a:cubicBezTo>
                    <a:pt x="267" y="350"/>
                    <a:pt x="250" y="150"/>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043;p46">
              <a:extLst>
                <a:ext uri="{FF2B5EF4-FFF2-40B4-BE49-F238E27FC236}">
                  <a16:creationId xmlns:a16="http://schemas.microsoft.com/office/drawing/2014/main" id="{EF76F444-BFFF-D9A9-6634-B40C4F9AA71D}"/>
                </a:ext>
              </a:extLst>
            </p:cNvPr>
            <p:cNvSpPr/>
            <p:nvPr/>
          </p:nvSpPr>
          <p:spPr>
            <a:xfrm>
              <a:off x="1357302" y="2185888"/>
              <a:ext cx="68193" cy="157335"/>
            </a:xfrm>
            <a:custGeom>
              <a:avLst/>
              <a:gdLst/>
              <a:ahLst/>
              <a:cxnLst/>
              <a:rect l="l" t="t" r="r" b="b"/>
              <a:pathLst>
                <a:path w="2002" h="4619" extrusionOk="0">
                  <a:moveTo>
                    <a:pt x="218" y="0"/>
                  </a:moveTo>
                  <a:cubicBezTo>
                    <a:pt x="151" y="16"/>
                    <a:pt x="67" y="16"/>
                    <a:pt x="0" y="34"/>
                  </a:cubicBezTo>
                  <a:cubicBezTo>
                    <a:pt x="18" y="183"/>
                    <a:pt x="34" y="367"/>
                    <a:pt x="51" y="567"/>
                  </a:cubicBezTo>
                  <a:cubicBezTo>
                    <a:pt x="51" y="634"/>
                    <a:pt x="51" y="717"/>
                    <a:pt x="67" y="783"/>
                  </a:cubicBezTo>
                  <a:cubicBezTo>
                    <a:pt x="185" y="2034"/>
                    <a:pt x="351" y="3785"/>
                    <a:pt x="434" y="4202"/>
                  </a:cubicBezTo>
                  <a:cubicBezTo>
                    <a:pt x="467" y="4369"/>
                    <a:pt x="567" y="4485"/>
                    <a:pt x="701" y="4552"/>
                  </a:cubicBezTo>
                  <a:cubicBezTo>
                    <a:pt x="818" y="4602"/>
                    <a:pt x="952" y="4618"/>
                    <a:pt x="1085" y="4618"/>
                  </a:cubicBezTo>
                  <a:cubicBezTo>
                    <a:pt x="1152" y="4618"/>
                    <a:pt x="1234" y="4602"/>
                    <a:pt x="1301" y="4585"/>
                  </a:cubicBezTo>
                  <a:cubicBezTo>
                    <a:pt x="1368" y="4569"/>
                    <a:pt x="1452" y="4552"/>
                    <a:pt x="1518" y="4536"/>
                  </a:cubicBezTo>
                  <a:cubicBezTo>
                    <a:pt x="1719" y="4469"/>
                    <a:pt x="1885" y="4402"/>
                    <a:pt x="1919" y="4385"/>
                  </a:cubicBezTo>
                  <a:cubicBezTo>
                    <a:pt x="1985" y="4352"/>
                    <a:pt x="2001" y="4285"/>
                    <a:pt x="1968" y="4236"/>
                  </a:cubicBezTo>
                  <a:cubicBezTo>
                    <a:pt x="1956" y="4199"/>
                    <a:pt x="1919" y="4171"/>
                    <a:pt x="1873" y="4171"/>
                  </a:cubicBezTo>
                  <a:cubicBezTo>
                    <a:pt x="1856" y="4171"/>
                    <a:pt x="1837" y="4176"/>
                    <a:pt x="1819" y="4185"/>
                  </a:cubicBezTo>
                  <a:cubicBezTo>
                    <a:pt x="1752" y="4218"/>
                    <a:pt x="1635" y="4269"/>
                    <a:pt x="1501" y="4302"/>
                  </a:cubicBezTo>
                  <a:cubicBezTo>
                    <a:pt x="1434" y="4336"/>
                    <a:pt x="1368" y="4352"/>
                    <a:pt x="1285" y="4369"/>
                  </a:cubicBezTo>
                  <a:cubicBezTo>
                    <a:pt x="1194" y="4385"/>
                    <a:pt x="1103" y="4398"/>
                    <a:pt x="1020" y="4398"/>
                  </a:cubicBezTo>
                  <a:cubicBezTo>
                    <a:pt x="936" y="4398"/>
                    <a:pt x="860" y="4385"/>
                    <a:pt x="801" y="4352"/>
                  </a:cubicBezTo>
                  <a:cubicBezTo>
                    <a:pt x="734" y="4318"/>
                    <a:pt x="685" y="4269"/>
                    <a:pt x="667" y="4169"/>
                  </a:cubicBezTo>
                  <a:cubicBezTo>
                    <a:pt x="585" y="3751"/>
                    <a:pt x="418" y="2001"/>
                    <a:pt x="301" y="767"/>
                  </a:cubicBezTo>
                  <a:cubicBezTo>
                    <a:pt x="285" y="683"/>
                    <a:pt x="285" y="616"/>
                    <a:pt x="267" y="534"/>
                  </a:cubicBezTo>
                  <a:cubicBezTo>
                    <a:pt x="251" y="334"/>
                    <a:pt x="234" y="15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044;p46">
              <a:extLst>
                <a:ext uri="{FF2B5EF4-FFF2-40B4-BE49-F238E27FC236}">
                  <a16:creationId xmlns:a16="http://schemas.microsoft.com/office/drawing/2014/main" id="{A5BD2B42-C349-AC6E-86A4-7C0456483D86}"/>
                </a:ext>
              </a:extLst>
            </p:cNvPr>
            <p:cNvSpPr/>
            <p:nvPr/>
          </p:nvSpPr>
          <p:spPr>
            <a:xfrm>
              <a:off x="1164199" y="2284773"/>
              <a:ext cx="226652" cy="1126822"/>
            </a:xfrm>
            <a:custGeom>
              <a:avLst/>
              <a:gdLst/>
              <a:ahLst/>
              <a:cxnLst/>
              <a:rect l="l" t="t" r="r" b="b"/>
              <a:pathLst>
                <a:path w="6654" h="33081" extrusionOk="0">
                  <a:moveTo>
                    <a:pt x="695" y="1"/>
                  </a:moveTo>
                  <a:cubicBezTo>
                    <a:pt x="423" y="1"/>
                    <a:pt x="187" y="35"/>
                    <a:pt x="0" y="115"/>
                  </a:cubicBezTo>
                  <a:cubicBezTo>
                    <a:pt x="0" y="115"/>
                    <a:pt x="67" y="799"/>
                    <a:pt x="167" y="1899"/>
                  </a:cubicBezTo>
                  <a:cubicBezTo>
                    <a:pt x="167" y="1982"/>
                    <a:pt x="167" y="2049"/>
                    <a:pt x="184" y="2133"/>
                  </a:cubicBezTo>
                  <a:cubicBezTo>
                    <a:pt x="484" y="5401"/>
                    <a:pt x="1085" y="11787"/>
                    <a:pt x="1485" y="14739"/>
                  </a:cubicBezTo>
                  <a:cubicBezTo>
                    <a:pt x="1485" y="14739"/>
                    <a:pt x="1418" y="19891"/>
                    <a:pt x="1618" y="23859"/>
                  </a:cubicBezTo>
                  <a:cubicBezTo>
                    <a:pt x="1785" y="27561"/>
                    <a:pt x="3068" y="31980"/>
                    <a:pt x="3235" y="33081"/>
                  </a:cubicBezTo>
                  <a:lnTo>
                    <a:pt x="6621" y="33081"/>
                  </a:lnTo>
                  <a:lnTo>
                    <a:pt x="6654" y="32597"/>
                  </a:lnTo>
                  <a:lnTo>
                    <a:pt x="6654" y="1915"/>
                  </a:lnTo>
                  <a:cubicBezTo>
                    <a:pt x="6654" y="1915"/>
                    <a:pt x="4686" y="966"/>
                    <a:pt x="2819" y="399"/>
                  </a:cubicBezTo>
                  <a:cubicBezTo>
                    <a:pt x="2735" y="381"/>
                    <a:pt x="2652" y="365"/>
                    <a:pt x="2585" y="332"/>
                  </a:cubicBezTo>
                  <a:cubicBezTo>
                    <a:pt x="1890" y="134"/>
                    <a:pt x="1225"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045;p46">
              <a:extLst>
                <a:ext uri="{FF2B5EF4-FFF2-40B4-BE49-F238E27FC236}">
                  <a16:creationId xmlns:a16="http://schemas.microsoft.com/office/drawing/2014/main" id="{60145F26-CC4D-EE98-010D-863A09B75830}"/>
                </a:ext>
              </a:extLst>
            </p:cNvPr>
            <p:cNvSpPr/>
            <p:nvPr/>
          </p:nvSpPr>
          <p:spPr>
            <a:xfrm>
              <a:off x="1199386" y="2394217"/>
              <a:ext cx="92071" cy="1011111"/>
            </a:xfrm>
            <a:custGeom>
              <a:avLst/>
              <a:gdLst/>
              <a:ahLst/>
              <a:cxnLst/>
              <a:rect l="l" t="t" r="r" b="b"/>
              <a:pathLst>
                <a:path w="2703" h="29684" extrusionOk="0">
                  <a:moveTo>
                    <a:pt x="138" y="0"/>
                  </a:moveTo>
                  <a:cubicBezTo>
                    <a:pt x="131" y="0"/>
                    <a:pt x="125" y="1"/>
                    <a:pt x="118" y="3"/>
                  </a:cubicBezTo>
                  <a:cubicBezTo>
                    <a:pt x="52" y="3"/>
                    <a:pt x="1" y="54"/>
                    <a:pt x="1" y="120"/>
                  </a:cubicBezTo>
                  <a:cubicBezTo>
                    <a:pt x="18" y="203"/>
                    <a:pt x="619" y="9007"/>
                    <a:pt x="919" y="11575"/>
                  </a:cubicBezTo>
                  <a:cubicBezTo>
                    <a:pt x="919" y="11859"/>
                    <a:pt x="735" y="19330"/>
                    <a:pt x="1135" y="22014"/>
                  </a:cubicBezTo>
                  <a:cubicBezTo>
                    <a:pt x="1535" y="24748"/>
                    <a:pt x="2453" y="29550"/>
                    <a:pt x="2469" y="29601"/>
                  </a:cubicBezTo>
                  <a:cubicBezTo>
                    <a:pt x="2486" y="29651"/>
                    <a:pt x="2519" y="29684"/>
                    <a:pt x="2586" y="29684"/>
                  </a:cubicBezTo>
                  <a:lnTo>
                    <a:pt x="2602" y="29684"/>
                  </a:lnTo>
                  <a:cubicBezTo>
                    <a:pt x="2669" y="29684"/>
                    <a:pt x="2702" y="29617"/>
                    <a:pt x="2686" y="29550"/>
                  </a:cubicBezTo>
                  <a:cubicBezTo>
                    <a:pt x="2686" y="29501"/>
                    <a:pt x="1752" y="24699"/>
                    <a:pt x="1352" y="21980"/>
                  </a:cubicBezTo>
                  <a:cubicBezTo>
                    <a:pt x="952" y="19279"/>
                    <a:pt x="1152" y="11642"/>
                    <a:pt x="1152" y="11575"/>
                  </a:cubicBezTo>
                  <a:lnTo>
                    <a:pt x="1152" y="11559"/>
                  </a:lnTo>
                  <a:cubicBezTo>
                    <a:pt x="852" y="9007"/>
                    <a:pt x="234" y="187"/>
                    <a:pt x="234" y="103"/>
                  </a:cubicBezTo>
                  <a:cubicBezTo>
                    <a:pt x="234" y="45"/>
                    <a:pt x="184"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046;p46">
              <a:extLst>
                <a:ext uri="{FF2B5EF4-FFF2-40B4-BE49-F238E27FC236}">
                  <a16:creationId xmlns:a16="http://schemas.microsoft.com/office/drawing/2014/main" id="{83A248C2-36EF-2D10-57F2-3EDEAB5F707F}"/>
                </a:ext>
              </a:extLst>
            </p:cNvPr>
            <p:cNvSpPr/>
            <p:nvPr/>
          </p:nvSpPr>
          <p:spPr>
            <a:xfrm>
              <a:off x="1163041" y="2241990"/>
              <a:ext cx="153997" cy="226856"/>
            </a:xfrm>
            <a:custGeom>
              <a:avLst/>
              <a:gdLst/>
              <a:ahLst/>
              <a:cxnLst/>
              <a:rect l="l" t="t" r="r" b="b"/>
              <a:pathLst>
                <a:path w="4521" h="6660" extrusionOk="0">
                  <a:moveTo>
                    <a:pt x="3611" y="1"/>
                  </a:moveTo>
                  <a:cubicBezTo>
                    <a:pt x="3603" y="1"/>
                    <a:pt x="3595" y="2"/>
                    <a:pt x="3586" y="3"/>
                  </a:cubicBezTo>
                  <a:cubicBezTo>
                    <a:pt x="3486" y="21"/>
                    <a:pt x="3436" y="87"/>
                    <a:pt x="3453" y="187"/>
                  </a:cubicBezTo>
                  <a:cubicBezTo>
                    <a:pt x="3453" y="237"/>
                    <a:pt x="4169" y="5123"/>
                    <a:pt x="2453" y="6124"/>
                  </a:cubicBezTo>
                  <a:cubicBezTo>
                    <a:pt x="2222" y="6266"/>
                    <a:pt x="1981" y="6337"/>
                    <a:pt x="1746" y="6337"/>
                  </a:cubicBezTo>
                  <a:cubicBezTo>
                    <a:pt x="1541" y="6337"/>
                    <a:pt x="1339" y="6282"/>
                    <a:pt x="1152" y="6173"/>
                  </a:cubicBezTo>
                  <a:cubicBezTo>
                    <a:pt x="652" y="5873"/>
                    <a:pt x="334" y="5190"/>
                    <a:pt x="352" y="4456"/>
                  </a:cubicBezTo>
                  <a:cubicBezTo>
                    <a:pt x="352" y="4356"/>
                    <a:pt x="285" y="4289"/>
                    <a:pt x="201" y="4289"/>
                  </a:cubicBezTo>
                  <a:cubicBezTo>
                    <a:pt x="118" y="4289"/>
                    <a:pt x="34" y="4356"/>
                    <a:pt x="34" y="4439"/>
                  </a:cubicBezTo>
                  <a:cubicBezTo>
                    <a:pt x="1" y="5306"/>
                    <a:pt x="385" y="6090"/>
                    <a:pt x="985" y="6457"/>
                  </a:cubicBezTo>
                  <a:cubicBezTo>
                    <a:pt x="1226" y="6592"/>
                    <a:pt x="1480" y="6659"/>
                    <a:pt x="1736" y="6659"/>
                  </a:cubicBezTo>
                  <a:cubicBezTo>
                    <a:pt x="1764" y="6659"/>
                    <a:pt x="1791" y="6659"/>
                    <a:pt x="1819" y="6657"/>
                  </a:cubicBezTo>
                  <a:cubicBezTo>
                    <a:pt x="2086" y="6640"/>
                    <a:pt x="2352" y="6557"/>
                    <a:pt x="2619" y="6406"/>
                  </a:cubicBezTo>
                  <a:cubicBezTo>
                    <a:pt x="4520" y="5290"/>
                    <a:pt x="3803" y="337"/>
                    <a:pt x="3769" y="137"/>
                  </a:cubicBezTo>
                  <a:cubicBezTo>
                    <a:pt x="3755" y="62"/>
                    <a:pt x="3685" y="1"/>
                    <a:pt x="3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047;p46">
              <a:extLst>
                <a:ext uri="{FF2B5EF4-FFF2-40B4-BE49-F238E27FC236}">
                  <a16:creationId xmlns:a16="http://schemas.microsoft.com/office/drawing/2014/main" id="{A3F82117-CEFC-03D1-C063-78B00E8354EA}"/>
                </a:ext>
              </a:extLst>
            </p:cNvPr>
            <p:cNvSpPr/>
            <p:nvPr/>
          </p:nvSpPr>
          <p:spPr>
            <a:xfrm>
              <a:off x="1231201" y="3434840"/>
              <a:ext cx="176716" cy="153418"/>
            </a:xfrm>
            <a:custGeom>
              <a:avLst/>
              <a:gdLst/>
              <a:ahLst/>
              <a:cxnLst/>
              <a:rect l="l" t="t" r="r" b="b"/>
              <a:pathLst>
                <a:path w="5188" h="4504" extrusionOk="0">
                  <a:moveTo>
                    <a:pt x="3186" y="1"/>
                  </a:moveTo>
                  <a:cubicBezTo>
                    <a:pt x="2268" y="1"/>
                    <a:pt x="2102" y="168"/>
                    <a:pt x="1935" y="519"/>
                  </a:cubicBezTo>
                  <a:cubicBezTo>
                    <a:pt x="1919" y="552"/>
                    <a:pt x="1752" y="1135"/>
                    <a:pt x="1719" y="1186"/>
                  </a:cubicBezTo>
                  <a:cubicBezTo>
                    <a:pt x="1535" y="1519"/>
                    <a:pt x="1902" y="1368"/>
                    <a:pt x="934" y="2119"/>
                  </a:cubicBezTo>
                  <a:cubicBezTo>
                    <a:pt x="218" y="2669"/>
                    <a:pt x="51" y="3487"/>
                    <a:pt x="18" y="4020"/>
                  </a:cubicBezTo>
                  <a:cubicBezTo>
                    <a:pt x="1" y="4303"/>
                    <a:pt x="18" y="4503"/>
                    <a:pt x="18" y="4503"/>
                  </a:cubicBezTo>
                  <a:lnTo>
                    <a:pt x="5154" y="4503"/>
                  </a:lnTo>
                  <a:cubicBezTo>
                    <a:pt x="5154" y="4503"/>
                    <a:pt x="5170" y="4420"/>
                    <a:pt x="5170" y="4254"/>
                  </a:cubicBezTo>
                  <a:cubicBezTo>
                    <a:pt x="5187" y="4187"/>
                    <a:pt x="5187" y="4103"/>
                    <a:pt x="5187" y="4020"/>
                  </a:cubicBezTo>
                  <a:lnTo>
                    <a:pt x="5187" y="3953"/>
                  </a:lnTo>
                  <a:cubicBezTo>
                    <a:pt x="5187" y="3687"/>
                    <a:pt x="5187" y="3369"/>
                    <a:pt x="5136" y="3053"/>
                  </a:cubicBezTo>
                  <a:cubicBezTo>
                    <a:pt x="5087" y="2753"/>
                    <a:pt x="5003" y="2386"/>
                    <a:pt x="4936" y="2035"/>
                  </a:cubicBezTo>
                  <a:cubicBezTo>
                    <a:pt x="4903" y="1886"/>
                    <a:pt x="4870" y="1752"/>
                    <a:pt x="4836" y="1619"/>
                  </a:cubicBezTo>
                  <a:cubicBezTo>
                    <a:pt x="4770" y="1302"/>
                    <a:pt x="4703" y="1035"/>
                    <a:pt x="4636" y="901"/>
                  </a:cubicBezTo>
                  <a:cubicBezTo>
                    <a:pt x="4503" y="585"/>
                    <a:pt x="4403" y="1"/>
                    <a:pt x="3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48;p46">
              <a:extLst>
                <a:ext uri="{FF2B5EF4-FFF2-40B4-BE49-F238E27FC236}">
                  <a16:creationId xmlns:a16="http://schemas.microsoft.com/office/drawing/2014/main" id="{606667EF-C8C1-95EF-2015-7920B84AC7B2}"/>
                </a:ext>
              </a:extLst>
            </p:cNvPr>
            <p:cNvSpPr/>
            <p:nvPr/>
          </p:nvSpPr>
          <p:spPr>
            <a:xfrm>
              <a:off x="1378353" y="3489988"/>
              <a:ext cx="29566" cy="89755"/>
            </a:xfrm>
            <a:custGeom>
              <a:avLst/>
              <a:gdLst/>
              <a:ahLst/>
              <a:cxnLst/>
              <a:rect l="l" t="t" r="r" b="b"/>
              <a:pathLst>
                <a:path w="868" h="2635" extrusionOk="0">
                  <a:moveTo>
                    <a:pt x="516" y="0"/>
                  </a:moveTo>
                  <a:cubicBezTo>
                    <a:pt x="500" y="49"/>
                    <a:pt x="0" y="1083"/>
                    <a:pt x="316" y="1950"/>
                  </a:cubicBezTo>
                  <a:cubicBezTo>
                    <a:pt x="434" y="2234"/>
                    <a:pt x="600" y="2468"/>
                    <a:pt x="850" y="2635"/>
                  </a:cubicBezTo>
                  <a:cubicBezTo>
                    <a:pt x="867" y="2568"/>
                    <a:pt x="867" y="2484"/>
                    <a:pt x="867" y="2401"/>
                  </a:cubicBezTo>
                  <a:lnTo>
                    <a:pt x="867" y="2334"/>
                  </a:lnTo>
                  <a:cubicBezTo>
                    <a:pt x="734" y="2201"/>
                    <a:pt x="616" y="2050"/>
                    <a:pt x="550" y="1868"/>
                  </a:cubicBezTo>
                  <a:cubicBezTo>
                    <a:pt x="367" y="1367"/>
                    <a:pt x="500" y="767"/>
                    <a:pt x="616" y="416"/>
                  </a:cubicBezTo>
                  <a:cubicBezTo>
                    <a:pt x="583" y="267"/>
                    <a:pt x="550" y="133"/>
                    <a:pt x="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049;p46">
              <a:extLst>
                <a:ext uri="{FF2B5EF4-FFF2-40B4-BE49-F238E27FC236}">
                  <a16:creationId xmlns:a16="http://schemas.microsoft.com/office/drawing/2014/main" id="{ACE2BBC7-7AFF-364D-45A7-B3EAC7C01128}"/>
                </a:ext>
              </a:extLst>
            </p:cNvPr>
            <p:cNvSpPr/>
            <p:nvPr/>
          </p:nvSpPr>
          <p:spPr>
            <a:xfrm>
              <a:off x="1231201" y="3571774"/>
              <a:ext cx="176716" cy="16486"/>
            </a:xfrm>
            <a:custGeom>
              <a:avLst/>
              <a:gdLst/>
              <a:ahLst/>
              <a:cxnLst/>
              <a:rect l="l" t="t" r="r" b="b"/>
              <a:pathLst>
                <a:path w="5188" h="484" extrusionOk="0">
                  <a:moveTo>
                    <a:pt x="18" y="0"/>
                  </a:moveTo>
                  <a:cubicBezTo>
                    <a:pt x="1" y="283"/>
                    <a:pt x="18" y="483"/>
                    <a:pt x="18" y="483"/>
                  </a:cubicBezTo>
                  <a:lnTo>
                    <a:pt x="5154" y="483"/>
                  </a:lnTo>
                  <a:cubicBezTo>
                    <a:pt x="5154" y="483"/>
                    <a:pt x="5187" y="283"/>
                    <a:pt x="5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050;p46">
              <a:extLst>
                <a:ext uri="{FF2B5EF4-FFF2-40B4-BE49-F238E27FC236}">
                  <a16:creationId xmlns:a16="http://schemas.microsoft.com/office/drawing/2014/main" id="{9866DC41-7317-3E2F-CCA1-FC576F9BC63E}"/>
                </a:ext>
              </a:extLst>
            </p:cNvPr>
            <p:cNvSpPr/>
            <p:nvPr/>
          </p:nvSpPr>
          <p:spPr>
            <a:xfrm>
              <a:off x="1272111" y="3401868"/>
              <a:ext cx="54534" cy="58588"/>
            </a:xfrm>
            <a:custGeom>
              <a:avLst/>
              <a:gdLst/>
              <a:ahLst/>
              <a:cxnLst/>
              <a:rect l="l" t="t" r="r" b="b"/>
              <a:pathLst>
                <a:path w="1601" h="1720" extrusionOk="0">
                  <a:moveTo>
                    <a:pt x="518" y="286"/>
                  </a:moveTo>
                  <a:cubicBezTo>
                    <a:pt x="734" y="353"/>
                    <a:pt x="1001" y="820"/>
                    <a:pt x="1185" y="1269"/>
                  </a:cubicBezTo>
                  <a:cubicBezTo>
                    <a:pt x="785" y="1053"/>
                    <a:pt x="351" y="753"/>
                    <a:pt x="300" y="502"/>
                  </a:cubicBezTo>
                  <a:cubicBezTo>
                    <a:pt x="300" y="469"/>
                    <a:pt x="300" y="419"/>
                    <a:pt x="384" y="335"/>
                  </a:cubicBezTo>
                  <a:cubicBezTo>
                    <a:pt x="418" y="302"/>
                    <a:pt x="467" y="286"/>
                    <a:pt x="484" y="286"/>
                  </a:cubicBezTo>
                  <a:close/>
                  <a:moveTo>
                    <a:pt x="481" y="1"/>
                  </a:moveTo>
                  <a:cubicBezTo>
                    <a:pt x="391" y="1"/>
                    <a:pt x="284" y="30"/>
                    <a:pt x="184" y="119"/>
                  </a:cubicBezTo>
                  <a:cubicBezTo>
                    <a:pt x="18" y="286"/>
                    <a:pt x="0" y="453"/>
                    <a:pt x="18" y="553"/>
                  </a:cubicBezTo>
                  <a:cubicBezTo>
                    <a:pt x="100" y="1120"/>
                    <a:pt x="1251" y="1636"/>
                    <a:pt x="1385" y="1703"/>
                  </a:cubicBezTo>
                  <a:cubicBezTo>
                    <a:pt x="1401" y="1720"/>
                    <a:pt x="1418" y="1720"/>
                    <a:pt x="1434" y="1720"/>
                  </a:cubicBezTo>
                  <a:cubicBezTo>
                    <a:pt x="1485" y="1720"/>
                    <a:pt x="1518" y="1703"/>
                    <a:pt x="1534" y="1687"/>
                  </a:cubicBezTo>
                  <a:cubicBezTo>
                    <a:pt x="1585" y="1636"/>
                    <a:pt x="1601" y="1587"/>
                    <a:pt x="1585" y="1520"/>
                  </a:cubicBezTo>
                  <a:cubicBezTo>
                    <a:pt x="1501" y="1302"/>
                    <a:pt x="1118" y="153"/>
                    <a:pt x="601" y="19"/>
                  </a:cubicBezTo>
                  <a:cubicBezTo>
                    <a:pt x="567" y="8"/>
                    <a:pt x="526"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051;p46">
              <a:extLst>
                <a:ext uri="{FF2B5EF4-FFF2-40B4-BE49-F238E27FC236}">
                  <a16:creationId xmlns:a16="http://schemas.microsoft.com/office/drawing/2014/main" id="{823143F5-03DC-5564-75E8-C18CEF8BF044}"/>
                </a:ext>
              </a:extLst>
            </p:cNvPr>
            <p:cNvSpPr/>
            <p:nvPr/>
          </p:nvSpPr>
          <p:spPr>
            <a:xfrm>
              <a:off x="1324363" y="3401868"/>
              <a:ext cx="54568" cy="58588"/>
            </a:xfrm>
            <a:custGeom>
              <a:avLst/>
              <a:gdLst/>
              <a:ahLst/>
              <a:cxnLst/>
              <a:rect l="l" t="t" r="r" b="b"/>
              <a:pathLst>
                <a:path w="1602" h="1720" extrusionOk="0">
                  <a:moveTo>
                    <a:pt x="1118" y="286"/>
                  </a:moveTo>
                  <a:cubicBezTo>
                    <a:pt x="1134" y="286"/>
                    <a:pt x="1168" y="302"/>
                    <a:pt x="1218" y="335"/>
                  </a:cubicBezTo>
                  <a:cubicBezTo>
                    <a:pt x="1301" y="419"/>
                    <a:pt x="1301" y="469"/>
                    <a:pt x="1285" y="502"/>
                  </a:cubicBezTo>
                  <a:cubicBezTo>
                    <a:pt x="1252" y="736"/>
                    <a:pt x="818" y="1053"/>
                    <a:pt x="418" y="1269"/>
                  </a:cubicBezTo>
                  <a:cubicBezTo>
                    <a:pt x="601" y="820"/>
                    <a:pt x="867" y="353"/>
                    <a:pt x="1085" y="286"/>
                  </a:cubicBezTo>
                  <a:close/>
                  <a:moveTo>
                    <a:pt x="1120" y="1"/>
                  </a:moveTo>
                  <a:cubicBezTo>
                    <a:pt x="1075" y="1"/>
                    <a:pt x="1034" y="8"/>
                    <a:pt x="1001" y="19"/>
                  </a:cubicBezTo>
                  <a:cubicBezTo>
                    <a:pt x="485" y="153"/>
                    <a:pt x="84" y="1302"/>
                    <a:pt x="18" y="1520"/>
                  </a:cubicBezTo>
                  <a:cubicBezTo>
                    <a:pt x="0" y="1587"/>
                    <a:pt x="18" y="1636"/>
                    <a:pt x="67" y="1687"/>
                  </a:cubicBezTo>
                  <a:cubicBezTo>
                    <a:pt x="84" y="1703"/>
                    <a:pt x="118" y="1720"/>
                    <a:pt x="151" y="1720"/>
                  </a:cubicBezTo>
                  <a:cubicBezTo>
                    <a:pt x="184" y="1720"/>
                    <a:pt x="200" y="1720"/>
                    <a:pt x="218" y="1703"/>
                  </a:cubicBezTo>
                  <a:cubicBezTo>
                    <a:pt x="351" y="1636"/>
                    <a:pt x="1485" y="1120"/>
                    <a:pt x="1585" y="553"/>
                  </a:cubicBezTo>
                  <a:cubicBezTo>
                    <a:pt x="1601" y="453"/>
                    <a:pt x="1585" y="286"/>
                    <a:pt x="1418" y="119"/>
                  </a:cubicBezTo>
                  <a:cubicBezTo>
                    <a:pt x="1318" y="30"/>
                    <a:pt x="1210" y="1"/>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052;p46">
              <a:extLst>
                <a:ext uri="{FF2B5EF4-FFF2-40B4-BE49-F238E27FC236}">
                  <a16:creationId xmlns:a16="http://schemas.microsoft.com/office/drawing/2014/main" id="{91B514B7-6FCF-BBF7-E0D0-D05F7F64E950}"/>
                </a:ext>
              </a:extLst>
            </p:cNvPr>
            <p:cNvSpPr/>
            <p:nvPr/>
          </p:nvSpPr>
          <p:spPr>
            <a:xfrm>
              <a:off x="1315950" y="3444787"/>
              <a:ext cx="19995" cy="18257"/>
            </a:xfrm>
            <a:custGeom>
              <a:avLst/>
              <a:gdLst/>
              <a:ahLst/>
              <a:cxnLst/>
              <a:rect l="l" t="t" r="r" b="b"/>
              <a:pathLst>
                <a:path w="587" h="536" extrusionOk="0">
                  <a:moveTo>
                    <a:pt x="377" y="0"/>
                  </a:moveTo>
                  <a:cubicBezTo>
                    <a:pt x="349" y="0"/>
                    <a:pt x="317" y="8"/>
                    <a:pt x="281" y="26"/>
                  </a:cubicBezTo>
                  <a:cubicBezTo>
                    <a:pt x="281" y="26"/>
                    <a:pt x="238" y="6"/>
                    <a:pt x="187" y="6"/>
                  </a:cubicBezTo>
                  <a:cubicBezTo>
                    <a:pt x="114" y="6"/>
                    <a:pt x="24" y="47"/>
                    <a:pt x="14" y="243"/>
                  </a:cubicBezTo>
                  <a:cubicBezTo>
                    <a:pt x="1" y="463"/>
                    <a:pt x="135" y="536"/>
                    <a:pt x="219" y="536"/>
                  </a:cubicBezTo>
                  <a:cubicBezTo>
                    <a:pt x="237" y="536"/>
                    <a:pt x="253" y="532"/>
                    <a:pt x="265" y="527"/>
                  </a:cubicBezTo>
                  <a:cubicBezTo>
                    <a:pt x="265" y="527"/>
                    <a:pt x="295" y="536"/>
                    <a:pt x="336" y="536"/>
                  </a:cubicBezTo>
                  <a:cubicBezTo>
                    <a:pt x="391" y="536"/>
                    <a:pt x="467" y="519"/>
                    <a:pt x="514" y="443"/>
                  </a:cubicBezTo>
                  <a:cubicBezTo>
                    <a:pt x="587" y="327"/>
                    <a:pt x="559" y="0"/>
                    <a:pt x="3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053;p46">
              <a:extLst>
                <a:ext uri="{FF2B5EF4-FFF2-40B4-BE49-F238E27FC236}">
                  <a16:creationId xmlns:a16="http://schemas.microsoft.com/office/drawing/2014/main" id="{CBDB4BEA-4FDA-AD24-2E95-5D4939EB2A3E}"/>
                </a:ext>
              </a:extLst>
            </p:cNvPr>
            <p:cNvSpPr/>
            <p:nvPr/>
          </p:nvSpPr>
          <p:spPr>
            <a:xfrm>
              <a:off x="1284067" y="3451497"/>
              <a:ext cx="47142" cy="24866"/>
            </a:xfrm>
            <a:custGeom>
              <a:avLst/>
              <a:gdLst/>
              <a:ahLst/>
              <a:cxnLst/>
              <a:rect l="l" t="t" r="r" b="b"/>
              <a:pathLst>
                <a:path w="1384" h="730" extrusionOk="0">
                  <a:moveTo>
                    <a:pt x="1059" y="0"/>
                  </a:moveTo>
                  <a:cubicBezTo>
                    <a:pt x="809" y="0"/>
                    <a:pt x="364" y="65"/>
                    <a:pt x="49" y="496"/>
                  </a:cubicBezTo>
                  <a:cubicBezTo>
                    <a:pt x="0" y="563"/>
                    <a:pt x="16" y="646"/>
                    <a:pt x="67" y="697"/>
                  </a:cubicBezTo>
                  <a:cubicBezTo>
                    <a:pt x="100" y="713"/>
                    <a:pt x="133" y="730"/>
                    <a:pt x="167" y="730"/>
                  </a:cubicBezTo>
                  <a:cubicBezTo>
                    <a:pt x="200" y="730"/>
                    <a:pt x="250" y="713"/>
                    <a:pt x="283" y="663"/>
                  </a:cubicBezTo>
                  <a:cubicBezTo>
                    <a:pt x="528" y="336"/>
                    <a:pt x="864" y="287"/>
                    <a:pt x="1048" y="287"/>
                  </a:cubicBezTo>
                  <a:cubicBezTo>
                    <a:pt x="1127" y="287"/>
                    <a:pt x="1178" y="296"/>
                    <a:pt x="1183" y="296"/>
                  </a:cubicBezTo>
                  <a:cubicBezTo>
                    <a:pt x="1194" y="298"/>
                    <a:pt x="1204" y="299"/>
                    <a:pt x="1215" y="299"/>
                  </a:cubicBezTo>
                  <a:cubicBezTo>
                    <a:pt x="1287" y="299"/>
                    <a:pt x="1352" y="252"/>
                    <a:pt x="1367" y="179"/>
                  </a:cubicBezTo>
                  <a:cubicBezTo>
                    <a:pt x="1383" y="112"/>
                    <a:pt x="1334" y="30"/>
                    <a:pt x="1250" y="12"/>
                  </a:cubicBezTo>
                  <a:cubicBezTo>
                    <a:pt x="1240" y="12"/>
                    <a:pt x="1168" y="0"/>
                    <a:pt x="1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054;p46">
              <a:extLst>
                <a:ext uri="{FF2B5EF4-FFF2-40B4-BE49-F238E27FC236}">
                  <a16:creationId xmlns:a16="http://schemas.microsoft.com/office/drawing/2014/main" id="{0E430BD9-87A5-ED6F-1356-65FE2E434BEF}"/>
                </a:ext>
              </a:extLst>
            </p:cNvPr>
            <p:cNvSpPr/>
            <p:nvPr/>
          </p:nvSpPr>
          <p:spPr>
            <a:xfrm>
              <a:off x="1320412" y="3446218"/>
              <a:ext cx="51128" cy="35255"/>
            </a:xfrm>
            <a:custGeom>
              <a:avLst/>
              <a:gdLst/>
              <a:ahLst/>
              <a:cxnLst/>
              <a:rect l="l" t="t" r="r" b="b"/>
              <a:pathLst>
                <a:path w="1501" h="1035" extrusionOk="0">
                  <a:moveTo>
                    <a:pt x="167" y="0"/>
                  </a:moveTo>
                  <a:cubicBezTo>
                    <a:pt x="100" y="0"/>
                    <a:pt x="16" y="51"/>
                    <a:pt x="0" y="134"/>
                  </a:cubicBezTo>
                  <a:cubicBezTo>
                    <a:pt x="0" y="201"/>
                    <a:pt x="50" y="285"/>
                    <a:pt x="134" y="301"/>
                  </a:cubicBezTo>
                  <a:cubicBezTo>
                    <a:pt x="134" y="301"/>
                    <a:pt x="967" y="418"/>
                    <a:pt x="1201" y="952"/>
                  </a:cubicBezTo>
                  <a:cubicBezTo>
                    <a:pt x="1234" y="1001"/>
                    <a:pt x="1284" y="1034"/>
                    <a:pt x="1334" y="1034"/>
                  </a:cubicBezTo>
                  <a:cubicBezTo>
                    <a:pt x="1350" y="1034"/>
                    <a:pt x="1384" y="1018"/>
                    <a:pt x="1401" y="1018"/>
                  </a:cubicBezTo>
                  <a:cubicBezTo>
                    <a:pt x="1468" y="985"/>
                    <a:pt x="1501" y="901"/>
                    <a:pt x="1468" y="818"/>
                  </a:cubicBezTo>
                  <a:cubicBezTo>
                    <a:pt x="1167" y="151"/>
                    <a:pt x="216" y="18"/>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055;p46">
              <a:extLst>
                <a:ext uri="{FF2B5EF4-FFF2-40B4-BE49-F238E27FC236}">
                  <a16:creationId xmlns:a16="http://schemas.microsoft.com/office/drawing/2014/main" id="{50E516F3-BAE5-D2EC-A845-D22476047ACB}"/>
                </a:ext>
              </a:extLst>
            </p:cNvPr>
            <p:cNvSpPr/>
            <p:nvPr/>
          </p:nvSpPr>
          <p:spPr>
            <a:xfrm>
              <a:off x="1296534" y="3476227"/>
              <a:ext cx="54568" cy="13182"/>
            </a:xfrm>
            <a:custGeom>
              <a:avLst/>
              <a:gdLst/>
              <a:ahLst/>
              <a:cxnLst/>
              <a:rect l="l" t="t" r="r" b="b"/>
              <a:pathLst>
                <a:path w="1602" h="387" extrusionOk="0">
                  <a:moveTo>
                    <a:pt x="771" y="1"/>
                  </a:moveTo>
                  <a:cubicBezTo>
                    <a:pt x="399" y="1"/>
                    <a:pt x="145" y="71"/>
                    <a:pt x="134" y="71"/>
                  </a:cubicBezTo>
                  <a:cubicBezTo>
                    <a:pt x="50" y="87"/>
                    <a:pt x="1" y="171"/>
                    <a:pt x="34" y="253"/>
                  </a:cubicBezTo>
                  <a:cubicBezTo>
                    <a:pt x="48" y="323"/>
                    <a:pt x="108" y="358"/>
                    <a:pt x="166" y="358"/>
                  </a:cubicBezTo>
                  <a:cubicBezTo>
                    <a:pt x="178" y="358"/>
                    <a:pt x="190" y="356"/>
                    <a:pt x="201" y="353"/>
                  </a:cubicBezTo>
                  <a:cubicBezTo>
                    <a:pt x="211" y="353"/>
                    <a:pt x="435" y="292"/>
                    <a:pt x="766" y="292"/>
                  </a:cubicBezTo>
                  <a:cubicBezTo>
                    <a:pt x="950" y="292"/>
                    <a:pt x="1168" y="311"/>
                    <a:pt x="1402" y="371"/>
                  </a:cubicBezTo>
                  <a:cubicBezTo>
                    <a:pt x="1418" y="387"/>
                    <a:pt x="1418" y="387"/>
                    <a:pt x="1435" y="387"/>
                  </a:cubicBezTo>
                  <a:cubicBezTo>
                    <a:pt x="1502" y="387"/>
                    <a:pt x="1551" y="337"/>
                    <a:pt x="1584" y="271"/>
                  </a:cubicBezTo>
                  <a:cubicBezTo>
                    <a:pt x="1602" y="187"/>
                    <a:pt x="1551" y="120"/>
                    <a:pt x="1468" y="87"/>
                  </a:cubicBezTo>
                  <a:cubicBezTo>
                    <a:pt x="1214" y="22"/>
                    <a:pt x="975"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056;p46">
              <a:extLst>
                <a:ext uri="{FF2B5EF4-FFF2-40B4-BE49-F238E27FC236}">
                  <a16:creationId xmlns:a16="http://schemas.microsoft.com/office/drawing/2014/main" id="{822A56A5-6964-70BF-4202-9566D59BB05B}"/>
                </a:ext>
              </a:extLst>
            </p:cNvPr>
            <p:cNvSpPr/>
            <p:nvPr/>
          </p:nvSpPr>
          <p:spPr>
            <a:xfrm>
              <a:off x="1289142" y="3491998"/>
              <a:ext cx="54568" cy="13318"/>
            </a:xfrm>
            <a:custGeom>
              <a:avLst/>
              <a:gdLst/>
              <a:ahLst/>
              <a:cxnLst/>
              <a:rect l="l" t="t" r="r" b="b"/>
              <a:pathLst>
                <a:path w="1602" h="391" extrusionOk="0">
                  <a:moveTo>
                    <a:pt x="734" y="1"/>
                  </a:moveTo>
                  <a:cubicBezTo>
                    <a:pt x="379" y="1"/>
                    <a:pt x="145" y="64"/>
                    <a:pt x="134" y="74"/>
                  </a:cubicBezTo>
                  <a:cubicBezTo>
                    <a:pt x="51" y="90"/>
                    <a:pt x="0" y="174"/>
                    <a:pt x="18" y="257"/>
                  </a:cubicBezTo>
                  <a:cubicBezTo>
                    <a:pt x="47" y="315"/>
                    <a:pt x="113" y="361"/>
                    <a:pt x="173" y="361"/>
                  </a:cubicBezTo>
                  <a:cubicBezTo>
                    <a:pt x="182" y="361"/>
                    <a:pt x="192" y="360"/>
                    <a:pt x="201" y="357"/>
                  </a:cubicBezTo>
                  <a:cubicBezTo>
                    <a:pt x="212" y="357"/>
                    <a:pt x="435" y="296"/>
                    <a:pt x="766" y="296"/>
                  </a:cubicBezTo>
                  <a:cubicBezTo>
                    <a:pt x="951" y="296"/>
                    <a:pt x="1168" y="315"/>
                    <a:pt x="1401" y="375"/>
                  </a:cubicBezTo>
                  <a:cubicBezTo>
                    <a:pt x="1401" y="375"/>
                    <a:pt x="1418" y="391"/>
                    <a:pt x="1434" y="391"/>
                  </a:cubicBezTo>
                  <a:cubicBezTo>
                    <a:pt x="1501" y="391"/>
                    <a:pt x="1552" y="341"/>
                    <a:pt x="1568" y="275"/>
                  </a:cubicBezTo>
                  <a:cubicBezTo>
                    <a:pt x="1601" y="191"/>
                    <a:pt x="1552" y="108"/>
                    <a:pt x="1468" y="90"/>
                  </a:cubicBezTo>
                  <a:cubicBezTo>
                    <a:pt x="1195" y="23"/>
                    <a:pt x="943" y="1"/>
                    <a:pt x="7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057;p46">
              <a:extLst>
                <a:ext uri="{FF2B5EF4-FFF2-40B4-BE49-F238E27FC236}">
                  <a16:creationId xmlns:a16="http://schemas.microsoft.com/office/drawing/2014/main" id="{145C42EB-E346-236F-A33E-E633C8CB5C8A}"/>
                </a:ext>
              </a:extLst>
            </p:cNvPr>
            <p:cNvSpPr/>
            <p:nvPr/>
          </p:nvSpPr>
          <p:spPr>
            <a:xfrm>
              <a:off x="1280660" y="3510154"/>
              <a:ext cx="53955" cy="12807"/>
            </a:xfrm>
            <a:custGeom>
              <a:avLst/>
              <a:gdLst/>
              <a:ahLst/>
              <a:cxnLst/>
              <a:rect l="l" t="t" r="r" b="b"/>
              <a:pathLst>
                <a:path w="1584" h="376" extrusionOk="0">
                  <a:moveTo>
                    <a:pt x="719" y="0"/>
                  </a:moveTo>
                  <a:cubicBezTo>
                    <a:pt x="370" y="0"/>
                    <a:pt x="137" y="58"/>
                    <a:pt x="116" y="58"/>
                  </a:cubicBezTo>
                  <a:cubicBezTo>
                    <a:pt x="33" y="91"/>
                    <a:pt x="0" y="175"/>
                    <a:pt x="16" y="242"/>
                  </a:cubicBezTo>
                  <a:cubicBezTo>
                    <a:pt x="30" y="307"/>
                    <a:pt x="84" y="352"/>
                    <a:pt x="147" y="352"/>
                  </a:cubicBezTo>
                  <a:cubicBezTo>
                    <a:pt x="164" y="352"/>
                    <a:pt x="182" y="349"/>
                    <a:pt x="200" y="342"/>
                  </a:cubicBezTo>
                  <a:cubicBezTo>
                    <a:pt x="200" y="342"/>
                    <a:pt x="402" y="291"/>
                    <a:pt x="709" y="291"/>
                  </a:cubicBezTo>
                  <a:cubicBezTo>
                    <a:pt x="901" y="291"/>
                    <a:pt x="1133" y="311"/>
                    <a:pt x="1383" y="375"/>
                  </a:cubicBezTo>
                  <a:lnTo>
                    <a:pt x="1417" y="375"/>
                  </a:lnTo>
                  <a:cubicBezTo>
                    <a:pt x="1483" y="375"/>
                    <a:pt x="1550" y="342"/>
                    <a:pt x="1567" y="275"/>
                  </a:cubicBezTo>
                  <a:cubicBezTo>
                    <a:pt x="1583" y="191"/>
                    <a:pt x="1534" y="108"/>
                    <a:pt x="1467" y="91"/>
                  </a:cubicBezTo>
                  <a:cubicBezTo>
                    <a:pt x="1189" y="22"/>
                    <a:pt x="932" y="0"/>
                    <a:pt x="7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058;p46">
              <a:extLst>
                <a:ext uri="{FF2B5EF4-FFF2-40B4-BE49-F238E27FC236}">
                  <a16:creationId xmlns:a16="http://schemas.microsoft.com/office/drawing/2014/main" id="{D311B8AD-5308-8CFB-2962-6DE7DB7966EF}"/>
                </a:ext>
              </a:extLst>
            </p:cNvPr>
            <p:cNvSpPr/>
            <p:nvPr/>
          </p:nvSpPr>
          <p:spPr>
            <a:xfrm>
              <a:off x="1169853" y="2236846"/>
              <a:ext cx="111963" cy="120581"/>
            </a:xfrm>
            <a:custGeom>
              <a:avLst/>
              <a:gdLst/>
              <a:ahLst/>
              <a:cxnLst/>
              <a:rect l="l" t="t" r="r" b="b"/>
              <a:pathLst>
                <a:path w="3287" h="3540" extrusionOk="0">
                  <a:moveTo>
                    <a:pt x="3153" y="0"/>
                  </a:moveTo>
                  <a:cubicBezTo>
                    <a:pt x="3103" y="0"/>
                    <a:pt x="3066" y="33"/>
                    <a:pt x="3053" y="88"/>
                  </a:cubicBezTo>
                  <a:cubicBezTo>
                    <a:pt x="3053" y="105"/>
                    <a:pt x="2886" y="939"/>
                    <a:pt x="2419" y="1739"/>
                  </a:cubicBezTo>
                  <a:cubicBezTo>
                    <a:pt x="2168" y="2189"/>
                    <a:pt x="1819" y="2622"/>
                    <a:pt x="1352" y="2922"/>
                  </a:cubicBezTo>
                  <a:cubicBezTo>
                    <a:pt x="952" y="3173"/>
                    <a:pt x="485" y="3306"/>
                    <a:pt x="1" y="3306"/>
                  </a:cubicBezTo>
                  <a:cubicBezTo>
                    <a:pt x="1" y="3389"/>
                    <a:pt x="1" y="3456"/>
                    <a:pt x="18" y="3540"/>
                  </a:cubicBezTo>
                  <a:cubicBezTo>
                    <a:pt x="552" y="3540"/>
                    <a:pt x="1035" y="3389"/>
                    <a:pt x="1468" y="3106"/>
                  </a:cubicBezTo>
                  <a:cubicBezTo>
                    <a:pt x="1986" y="2773"/>
                    <a:pt x="2369" y="2289"/>
                    <a:pt x="2653" y="1806"/>
                  </a:cubicBezTo>
                  <a:cubicBezTo>
                    <a:pt x="3102" y="988"/>
                    <a:pt x="3269" y="188"/>
                    <a:pt x="3269" y="138"/>
                  </a:cubicBezTo>
                  <a:cubicBezTo>
                    <a:pt x="3286" y="72"/>
                    <a:pt x="3253" y="5"/>
                    <a:pt x="3186" y="5"/>
                  </a:cubicBezTo>
                  <a:cubicBezTo>
                    <a:pt x="3175" y="2"/>
                    <a:pt x="3163" y="0"/>
                    <a:pt x="3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059;p46">
              <a:extLst>
                <a:ext uri="{FF2B5EF4-FFF2-40B4-BE49-F238E27FC236}">
                  <a16:creationId xmlns:a16="http://schemas.microsoft.com/office/drawing/2014/main" id="{5400D3C7-50C5-61BA-6FD7-9DD05C674687}"/>
                </a:ext>
              </a:extLst>
            </p:cNvPr>
            <p:cNvSpPr/>
            <p:nvPr/>
          </p:nvSpPr>
          <p:spPr>
            <a:xfrm>
              <a:off x="1114807" y="1518459"/>
              <a:ext cx="464033" cy="765010"/>
            </a:xfrm>
            <a:custGeom>
              <a:avLst/>
              <a:gdLst/>
              <a:ahLst/>
              <a:cxnLst/>
              <a:rect l="l" t="t" r="r" b="b"/>
              <a:pathLst>
                <a:path w="13623" h="22459" extrusionOk="0">
                  <a:moveTo>
                    <a:pt x="5252" y="1"/>
                  </a:moveTo>
                  <a:cubicBezTo>
                    <a:pt x="5252" y="1"/>
                    <a:pt x="4985" y="218"/>
                    <a:pt x="4518" y="452"/>
                  </a:cubicBezTo>
                  <a:cubicBezTo>
                    <a:pt x="4469" y="485"/>
                    <a:pt x="4435" y="501"/>
                    <a:pt x="4385" y="518"/>
                  </a:cubicBezTo>
                  <a:cubicBezTo>
                    <a:pt x="3985" y="719"/>
                    <a:pt x="3451" y="901"/>
                    <a:pt x="2768" y="1001"/>
                  </a:cubicBezTo>
                  <a:cubicBezTo>
                    <a:pt x="1317" y="1235"/>
                    <a:pt x="483" y="2786"/>
                    <a:pt x="316" y="5303"/>
                  </a:cubicBezTo>
                  <a:cubicBezTo>
                    <a:pt x="233" y="6571"/>
                    <a:pt x="149" y="7755"/>
                    <a:pt x="100" y="8922"/>
                  </a:cubicBezTo>
                  <a:cubicBezTo>
                    <a:pt x="100" y="8989"/>
                    <a:pt x="100" y="9072"/>
                    <a:pt x="83" y="9139"/>
                  </a:cubicBezTo>
                  <a:cubicBezTo>
                    <a:pt x="16" y="10539"/>
                    <a:pt x="0" y="11873"/>
                    <a:pt x="100" y="13207"/>
                  </a:cubicBezTo>
                  <a:cubicBezTo>
                    <a:pt x="116" y="13491"/>
                    <a:pt x="133" y="13758"/>
                    <a:pt x="167" y="14041"/>
                  </a:cubicBezTo>
                  <a:cubicBezTo>
                    <a:pt x="300" y="15426"/>
                    <a:pt x="816" y="20061"/>
                    <a:pt x="1301" y="21362"/>
                  </a:cubicBezTo>
                  <a:cubicBezTo>
                    <a:pt x="2885" y="22130"/>
                    <a:pt x="4642" y="22459"/>
                    <a:pt x="6348" y="22459"/>
                  </a:cubicBezTo>
                  <a:cubicBezTo>
                    <a:pt x="9309" y="22459"/>
                    <a:pt x="12120" y="21468"/>
                    <a:pt x="13623" y="20061"/>
                  </a:cubicBezTo>
                  <a:cubicBezTo>
                    <a:pt x="13122" y="18127"/>
                    <a:pt x="12555" y="14592"/>
                    <a:pt x="12339" y="13091"/>
                  </a:cubicBezTo>
                  <a:cubicBezTo>
                    <a:pt x="12289" y="12807"/>
                    <a:pt x="12255" y="12524"/>
                    <a:pt x="12222" y="12257"/>
                  </a:cubicBezTo>
                  <a:cubicBezTo>
                    <a:pt x="12189" y="11991"/>
                    <a:pt x="12173" y="11740"/>
                    <a:pt x="12139" y="11490"/>
                  </a:cubicBezTo>
                  <a:cubicBezTo>
                    <a:pt x="12106" y="11206"/>
                    <a:pt x="12088" y="10939"/>
                    <a:pt x="12072" y="10673"/>
                  </a:cubicBezTo>
                  <a:cubicBezTo>
                    <a:pt x="12039" y="10372"/>
                    <a:pt x="12022" y="10106"/>
                    <a:pt x="12022" y="9839"/>
                  </a:cubicBezTo>
                  <a:cubicBezTo>
                    <a:pt x="12006" y="9539"/>
                    <a:pt x="11988" y="9272"/>
                    <a:pt x="11988" y="9005"/>
                  </a:cubicBezTo>
                  <a:cubicBezTo>
                    <a:pt x="11922" y="5354"/>
                    <a:pt x="12589" y="3569"/>
                    <a:pt x="12406" y="2686"/>
                  </a:cubicBezTo>
                  <a:cubicBezTo>
                    <a:pt x="12139" y="1301"/>
                    <a:pt x="10788" y="1402"/>
                    <a:pt x="9638" y="901"/>
                  </a:cubicBezTo>
                  <a:cubicBezTo>
                    <a:pt x="9605" y="885"/>
                    <a:pt x="9554" y="868"/>
                    <a:pt x="9505" y="852"/>
                  </a:cubicBezTo>
                  <a:cubicBezTo>
                    <a:pt x="9138" y="668"/>
                    <a:pt x="8787" y="401"/>
                    <a:pt x="8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060;p46">
              <a:extLst>
                <a:ext uri="{FF2B5EF4-FFF2-40B4-BE49-F238E27FC236}">
                  <a16:creationId xmlns:a16="http://schemas.microsoft.com/office/drawing/2014/main" id="{70945D66-2389-6EEC-2140-5461515C54AB}"/>
                </a:ext>
              </a:extLst>
            </p:cNvPr>
            <p:cNvSpPr/>
            <p:nvPr/>
          </p:nvSpPr>
          <p:spPr>
            <a:xfrm>
              <a:off x="1260188" y="1738301"/>
              <a:ext cx="230058" cy="195723"/>
            </a:xfrm>
            <a:custGeom>
              <a:avLst/>
              <a:gdLst/>
              <a:ahLst/>
              <a:cxnLst/>
              <a:rect l="l" t="t" r="r" b="b"/>
              <a:pathLst>
                <a:path w="6754" h="5746" extrusionOk="0">
                  <a:moveTo>
                    <a:pt x="4881" y="1415"/>
                  </a:moveTo>
                  <a:cubicBezTo>
                    <a:pt x="4998" y="1415"/>
                    <a:pt x="5119" y="1459"/>
                    <a:pt x="5237" y="1568"/>
                  </a:cubicBezTo>
                  <a:cubicBezTo>
                    <a:pt x="6002" y="2318"/>
                    <a:pt x="4679" y="3036"/>
                    <a:pt x="4169" y="3036"/>
                  </a:cubicBezTo>
                  <a:cubicBezTo>
                    <a:pt x="4158" y="3036"/>
                    <a:pt x="4147" y="3036"/>
                    <a:pt x="4136" y="3035"/>
                  </a:cubicBezTo>
                  <a:cubicBezTo>
                    <a:pt x="3819" y="3002"/>
                    <a:pt x="3919" y="2535"/>
                    <a:pt x="4019" y="2202"/>
                  </a:cubicBezTo>
                  <a:cubicBezTo>
                    <a:pt x="4103" y="1935"/>
                    <a:pt x="4269" y="1701"/>
                    <a:pt x="4503" y="1551"/>
                  </a:cubicBezTo>
                  <a:cubicBezTo>
                    <a:pt x="4618" y="1471"/>
                    <a:pt x="4747" y="1415"/>
                    <a:pt x="4881" y="1415"/>
                  </a:cubicBezTo>
                  <a:close/>
                  <a:moveTo>
                    <a:pt x="2199" y="1524"/>
                  </a:moveTo>
                  <a:cubicBezTo>
                    <a:pt x="2323" y="1524"/>
                    <a:pt x="2445" y="1569"/>
                    <a:pt x="2551" y="1635"/>
                  </a:cubicBezTo>
                  <a:cubicBezTo>
                    <a:pt x="2785" y="1768"/>
                    <a:pt x="2969" y="1984"/>
                    <a:pt x="3085" y="2235"/>
                  </a:cubicBezTo>
                  <a:cubicBezTo>
                    <a:pt x="3218" y="2551"/>
                    <a:pt x="3352" y="3018"/>
                    <a:pt x="3036" y="3069"/>
                  </a:cubicBezTo>
                  <a:cubicBezTo>
                    <a:pt x="3006" y="3074"/>
                    <a:pt x="2973" y="3076"/>
                    <a:pt x="2938" y="3076"/>
                  </a:cubicBezTo>
                  <a:cubicBezTo>
                    <a:pt x="2384" y="3076"/>
                    <a:pt x="1145" y="2485"/>
                    <a:pt x="1818" y="1701"/>
                  </a:cubicBezTo>
                  <a:cubicBezTo>
                    <a:pt x="1937" y="1573"/>
                    <a:pt x="2069" y="1524"/>
                    <a:pt x="2199" y="1524"/>
                  </a:cubicBezTo>
                  <a:close/>
                  <a:moveTo>
                    <a:pt x="3618" y="3369"/>
                  </a:moveTo>
                  <a:cubicBezTo>
                    <a:pt x="3618" y="3369"/>
                    <a:pt x="4069" y="3736"/>
                    <a:pt x="3936" y="3869"/>
                  </a:cubicBezTo>
                  <a:cubicBezTo>
                    <a:pt x="3909" y="3893"/>
                    <a:pt x="3881" y="3903"/>
                    <a:pt x="3853" y="3903"/>
                  </a:cubicBezTo>
                  <a:cubicBezTo>
                    <a:pt x="3730" y="3903"/>
                    <a:pt x="3618" y="3702"/>
                    <a:pt x="3618" y="3702"/>
                  </a:cubicBezTo>
                  <a:cubicBezTo>
                    <a:pt x="3618" y="3702"/>
                    <a:pt x="3446" y="3956"/>
                    <a:pt x="3355" y="3956"/>
                  </a:cubicBezTo>
                  <a:cubicBezTo>
                    <a:pt x="3329" y="3956"/>
                    <a:pt x="3310" y="3936"/>
                    <a:pt x="3302" y="3885"/>
                  </a:cubicBezTo>
                  <a:cubicBezTo>
                    <a:pt x="3269" y="3636"/>
                    <a:pt x="3618" y="3369"/>
                    <a:pt x="3618" y="3369"/>
                  </a:cubicBezTo>
                  <a:close/>
                  <a:moveTo>
                    <a:pt x="3455" y="0"/>
                  </a:moveTo>
                  <a:cubicBezTo>
                    <a:pt x="2472" y="0"/>
                    <a:pt x="1486" y="270"/>
                    <a:pt x="1001" y="850"/>
                  </a:cubicBezTo>
                  <a:cubicBezTo>
                    <a:pt x="1" y="2084"/>
                    <a:pt x="1984" y="3852"/>
                    <a:pt x="1984" y="3852"/>
                  </a:cubicBezTo>
                  <a:cubicBezTo>
                    <a:pt x="1984" y="3852"/>
                    <a:pt x="1183" y="5637"/>
                    <a:pt x="1898" y="5637"/>
                  </a:cubicBezTo>
                  <a:cubicBezTo>
                    <a:pt x="1904" y="5637"/>
                    <a:pt x="1911" y="5637"/>
                    <a:pt x="1918" y="5637"/>
                  </a:cubicBezTo>
                  <a:cubicBezTo>
                    <a:pt x="2318" y="5619"/>
                    <a:pt x="2935" y="4619"/>
                    <a:pt x="2935" y="4619"/>
                  </a:cubicBezTo>
                  <a:cubicBezTo>
                    <a:pt x="2935" y="4619"/>
                    <a:pt x="2969" y="5603"/>
                    <a:pt x="3618" y="5737"/>
                  </a:cubicBezTo>
                  <a:cubicBezTo>
                    <a:pt x="3648" y="5743"/>
                    <a:pt x="3677" y="5745"/>
                    <a:pt x="3704" y="5745"/>
                  </a:cubicBezTo>
                  <a:cubicBezTo>
                    <a:pt x="4293" y="5745"/>
                    <a:pt x="4369" y="4436"/>
                    <a:pt x="4369" y="4436"/>
                  </a:cubicBezTo>
                  <a:cubicBezTo>
                    <a:pt x="4369" y="4436"/>
                    <a:pt x="4995" y="5459"/>
                    <a:pt x="5392" y="5459"/>
                  </a:cubicBezTo>
                  <a:cubicBezTo>
                    <a:pt x="5425" y="5459"/>
                    <a:pt x="5457" y="5452"/>
                    <a:pt x="5486" y="5437"/>
                  </a:cubicBezTo>
                  <a:cubicBezTo>
                    <a:pt x="5886" y="5219"/>
                    <a:pt x="5052" y="3669"/>
                    <a:pt x="5052" y="3669"/>
                  </a:cubicBezTo>
                  <a:cubicBezTo>
                    <a:pt x="5052" y="3669"/>
                    <a:pt x="6753" y="2035"/>
                    <a:pt x="6004" y="917"/>
                  </a:cubicBezTo>
                  <a:cubicBezTo>
                    <a:pt x="5603" y="324"/>
                    <a:pt x="4531" y="0"/>
                    <a:pt x="3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061;p46">
              <a:extLst>
                <a:ext uri="{FF2B5EF4-FFF2-40B4-BE49-F238E27FC236}">
                  <a16:creationId xmlns:a16="http://schemas.microsoft.com/office/drawing/2014/main" id="{9F3564AD-DB68-3569-C8D6-948B1D671AD1}"/>
                </a:ext>
              </a:extLst>
            </p:cNvPr>
            <p:cNvSpPr/>
            <p:nvPr/>
          </p:nvSpPr>
          <p:spPr>
            <a:xfrm>
              <a:off x="1274972" y="1610667"/>
              <a:ext cx="189149" cy="63458"/>
            </a:xfrm>
            <a:custGeom>
              <a:avLst/>
              <a:gdLst/>
              <a:ahLst/>
              <a:cxnLst/>
              <a:rect l="l" t="t" r="r" b="b"/>
              <a:pathLst>
                <a:path w="5553" h="1863" extrusionOk="0">
                  <a:moveTo>
                    <a:pt x="74" y="1"/>
                  </a:moveTo>
                  <a:cubicBezTo>
                    <a:pt x="55" y="1"/>
                    <a:pt x="36" y="9"/>
                    <a:pt x="16" y="28"/>
                  </a:cubicBezTo>
                  <a:cubicBezTo>
                    <a:pt x="0" y="62"/>
                    <a:pt x="0" y="95"/>
                    <a:pt x="16" y="129"/>
                  </a:cubicBezTo>
                  <a:cubicBezTo>
                    <a:pt x="34" y="146"/>
                    <a:pt x="801" y="913"/>
                    <a:pt x="1868" y="1413"/>
                  </a:cubicBezTo>
                  <a:cubicBezTo>
                    <a:pt x="2468" y="1713"/>
                    <a:pt x="3068" y="1863"/>
                    <a:pt x="3618" y="1863"/>
                  </a:cubicBezTo>
                  <a:lnTo>
                    <a:pt x="3635" y="1863"/>
                  </a:lnTo>
                  <a:cubicBezTo>
                    <a:pt x="4336" y="1863"/>
                    <a:pt x="4969" y="1613"/>
                    <a:pt x="5519" y="1129"/>
                  </a:cubicBezTo>
                  <a:cubicBezTo>
                    <a:pt x="5552" y="1096"/>
                    <a:pt x="5552" y="1046"/>
                    <a:pt x="5536" y="1013"/>
                  </a:cubicBezTo>
                  <a:cubicBezTo>
                    <a:pt x="5517" y="993"/>
                    <a:pt x="5497" y="985"/>
                    <a:pt x="5477" y="985"/>
                  </a:cubicBezTo>
                  <a:cubicBezTo>
                    <a:pt x="5463" y="985"/>
                    <a:pt x="5450" y="989"/>
                    <a:pt x="5436" y="996"/>
                  </a:cubicBezTo>
                  <a:cubicBezTo>
                    <a:pt x="4891" y="1475"/>
                    <a:pt x="4283" y="1716"/>
                    <a:pt x="3609" y="1716"/>
                  </a:cubicBezTo>
                  <a:cubicBezTo>
                    <a:pt x="3085" y="1716"/>
                    <a:pt x="2522" y="1571"/>
                    <a:pt x="1917" y="1280"/>
                  </a:cubicBezTo>
                  <a:cubicBezTo>
                    <a:pt x="883" y="780"/>
                    <a:pt x="134" y="28"/>
                    <a:pt x="116" y="12"/>
                  </a:cubicBezTo>
                  <a:cubicBezTo>
                    <a:pt x="102" y="5"/>
                    <a:pt x="88" y="1"/>
                    <a:pt x="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062;p46">
              <a:extLst>
                <a:ext uri="{FF2B5EF4-FFF2-40B4-BE49-F238E27FC236}">
                  <a16:creationId xmlns:a16="http://schemas.microsoft.com/office/drawing/2014/main" id="{619F5059-6510-4540-8947-336620BF4D06}"/>
                </a:ext>
              </a:extLst>
            </p:cNvPr>
            <p:cNvSpPr/>
            <p:nvPr/>
          </p:nvSpPr>
          <p:spPr>
            <a:xfrm>
              <a:off x="1312986" y="1551364"/>
              <a:ext cx="82976" cy="28476"/>
            </a:xfrm>
            <a:custGeom>
              <a:avLst/>
              <a:gdLst/>
              <a:ahLst/>
              <a:cxnLst/>
              <a:rect l="l" t="t" r="r" b="b"/>
              <a:pathLst>
                <a:path w="2436" h="836" extrusionOk="0">
                  <a:moveTo>
                    <a:pt x="80" y="1"/>
                  </a:moveTo>
                  <a:cubicBezTo>
                    <a:pt x="59" y="1"/>
                    <a:pt x="39" y="15"/>
                    <a:pt x="18" y="35"/>
                  </a:cubicBezTo>
                  <a:cubicBezTo>
                    <a:pt x="1" y="69"/>
                    <a:pt x="18" y="119"/>
                    <a:pt x="51" y="135"/>
                  </a:cubicBezTo>
                  <a:cubicBezTo>
                    <a:pt x="85" y="186"/>
                    <a:pt x="985" y="836"/>
                    <a:pt x="1752" y="836"/>
                  </a:cubicBezTo>
                  <a:cubicBezTo>
                    <a:pt x="1986" y="836"/>
                    <a:pt x="2219" y="769"/>
                    <a:pt x="2402" y="586"/>
                  </a:cubicBezTo>
                  <a:cubicBezTo>
                    <a:pt x="2435" y="569"/>
                    <a:pt x="2435" y="520"/>
                    <a:pt x="2419" y="486"/>
                  </a:cubicBezTo>
                  <a:cubicBezTo>
                    <a:pt x="2403" y="470"/>
                    <a:pt x="2386" y="461"/>
                    <a:pt x="2369" y="461"/>
                  </a:cubicBezTo>
                  <a:cubicBezTo>
                    <a:pt x="2353" y="461"/>
                    <a:pt x="2336" y="470"/>
                    <a:pt x="2319" y="486"/>
                  </a:cubicBezTo>
                  <a:cubicBezTo>
                    <a:pt x="2163" y="628"/>
                    <a:pt x="1967" y="683"/>
                    <a:pt x="1757" y="683"/>
                  </a:cubicBezTo>
                  <a:cubicBezTo>
                    <a:pt x="1029" y="683"/>
                    <a:pt x="131" y="19"/>
                    <a:pt x="118" y="19"/>
                  </a:cubicBezTo>
                  <a:cubicBezTo>
                    <a:pt x="105" y="6"/>
                    <a:pt x="92" y="1"/>
                    <a:pt x="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063;p46">
              <a:extLst>
                <a:ext uri="{FF2B5EF4-FFF2-40B4-BE49-F238E27FC236}">
                  <a16:creationId xmlns:a16="http://schemas.microsoft.com/office/drawing/2014/main" id="{0AEEDA68-7097-2833-CFDB-15E64C42EA73}"/>
                </a:ext>
              </a:extLst>
            </p:cNvPr>
            <p:cNvSpPr/>
            <p:nvPr/>
          </p:nvSpPr>
          <p:spPr>
            <a:xfrm>
              <a:off x="1252797" y="2013904"/>
              <a:ext cx="245386" cy="93025"/>
            </a:xfrm>
            <a:custGeom>
              <a:avLst/>
              <a:gdLst/>
              <a:ahLst/>
              <a:cxnLst/>
              <a:rect l="l" t="t" r="r" b="b"/>
              <a:pathLst>
                <a:path w="7204" h="2731" extrusionOk="0">
                  <a:moveTo>
                    <a:pt x="78" y="0"/>
                  </a:moveTo>
                  <a:cubicBezTo>
                    <a:pt x="59" y="0"/>
                    <a:pt x="42" y="5"/>
                    <a:pt x="34" y="13"/>
                  </a:cubicBezTo>
                  <a:cubicBezTo>
                    <a:pt x="0" y="47"/>
                    <a:pt x="0" y="96"/>
                    <a:pt x="34" y="130"/>
                  </a:cubicBezTo>
                  <a:cubicBezTo>
                    <a:pt x="34" y="147"/>
                    <a:pt x="951" y="1063"/>
                    <a:pt x="2285" y="1797"/>
                  </a:cubicBezTo>
                  <a:cubicBezTo>
                    <a:pt x="3052" y="2230"/>
                    <a:pt x="3819" y="2531"/>
                    <a:pt x="4569" y="2648"/>
                  </a:cubicBezTo>
                  <a:cubicBezTo>
                    <a:pt x="4853" y="2697"/>
                    <a:pt x="5153" y="2731"/>
                    <a:pt x="5436" y="2731"/>
                  </a:cubicBezTo>
                  <a:cubicBezTo>
                    <a:pt x="6037" y="2731"/>
                    <a:pt x="6621" y="2615"/>
                    <a:pt x="7154" y="2397"/>
                  </a:cubicBezTo>
                  <a:cubicBezTo>
                    <a:pt x="7188" y="2381"/>
                    <a:pt x="7204" y="2331"/>
                    <a:pt x="7188" y="2297"/>
                  </a:cubicBezTo>
                  <a:cubicBezTo>
                    <a:pt x="7188" y="2260"/>
                    <a:pt x="7159" y="2241"/>
                    <a:pt x="7131" y="2241"/>
                  </a:cubicBezTo>
                  <a:cubicBezTo>
                    <a:pt x="7122" y="2241"/>
                    <a:pt x="7112" y="2243"/>
                    <a:pt x="7104" y="2248"/>
                  </a:cubicBezTo>
                  <a:cubicBezTo>
                    <a:pt x="6555" y="2478"/>
                    <a:pt x="6001" y="2572"/>
                    <a:pt x="5463" y="2572"/>
                  </a:cubicBezTo>
                  <a:cubicBezTo>
                    <a:pt x="4283" y="2572"/>
                    <a:pt x="3176" y="2121"/>
                    <a:pt x="2352" y="1664"/>
                  </a:cubicBezTo>
                  <a:cubicBezTo>
                    <a:pt x="1034" y="947"/>
                    <a:pt x="134" y="29"/>
                    <a:pt x="134" y="13"/>
                  </a:cubicBezTo>
                  <a:cubicBezTo>
                    <a:pt x="117" y="5"/>
                    <a:pt x="96" y="0"/>
                    <a:pt x="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064;p46">
              <a:extLst>
                <a:ext uri="{FF2B5EF4-FFF2-40B4-BE49-F238E27FC236}">
                  <a16:creationId xmlns:a16="http://schemas.microsoft.com/office/drawing/2014/main" id="{A2733DEE-7E47-B041-72B9-52F3CF37CDFB}"/>
                </a:ext>
              </a:extLst>
            </p:cNvPr>
            <p:cNvSpPr/>
            <p:nvPr/>
          </p:nvSpPr>
          <p:spPr>
            <a:xfrm>
              <a:off x="1242578" y="1204024"/>
              <a:ext cx="239698" cy="188332"/>
            </a:xfrm>
            <a:custGeom>
              <a:avLst/>
              <a:gdLst/>
              <a:ahLst/>
              <a:cxnLst/>
              <a:rect l="l" t="t" r="r" b="b"/>
              <a:pathLst>
                <a:path w="7037" h="5529" extrusionOk="0">
                  <a:moveTo>
                    <a:pt x="2963" y="0"/>
                  </a:moveTo>
                  <a:cubicBezTo>
                    <a:pt x="2916" y="0"/>
                    <a:pt x="2868" y="4"/>
                    <a:pt x="2819" y="11"/>
                  </a:cubicBezTo>
                  <a:cubicBezTo>
                    <a:pt x="2168" y="128"/>
                    <a:pt x="2052" y="912"/>
                    <a:pt x="2052" y="912"/>
                  </a:cubicBezTo>
                  <a:cubicBezTo>
                    <a:pt x="2052" y="912"/>
                    <a:pt x="1861" y="767"/>
                    <a:pt x="1579" y="767"/>
                  </a:cubicBezTo>
                  <a:cubicBezTo>
                    <a:pt x="1381" y="767"/>
                    <a:pt x="1138" y="838"/>
                    <a:pt x="885" y="1079"/>
                  </a:cubicBezTo>
                  <a:cubicBezTo>
                    <a:pt x="200" y="1712"/>
                    <a:pt x="684" y="2529"/>
                    <a:pt x="684" y="2529"/>
                  </a:cubicBezTo>
                  <a:cubicBezTo>
                    <a:pt x="300" y="2562"/>
                    <a:pt x="0" y="3513"/>
                    <a:pt x="400" y="4047"/>
                  </a:cubicBezTo>
                  <a:cubicBezTo>
                    <a:pt x="751" y="4547"/>
                    <a:pt x="618" y="4314"/>
                    <a:pt x="684" y="4696"/>
                  </a:cubicBezTo>
                  <a:cubicBezTo>
                    <a:pt x="734" y="5014"/>
                    <a:pt x="734" y="5281"/>
                    <a:pt x="851" y="5363"/>
                  </a:cubicBezTo>
                  <a:cubicBezTo>
                    <a:pt x="1004" y="5457"/>
                    <a:pt x="1220" y="5529"/>
                    <a:pt x="1395" y="5529"/>
                  </a:cubicBezTo>
                  <a:cubicBezTo>
                    <a:pt x="1564" y="5529"/>
                    <a:pt x="1693" y="5461"/>
                    <a:pt x="1685" y="5281"/>
                  </a:cubicBezTo>
                  <a:cubicBezTo>
                    <a:pt x="1685" y="5263"/>
                    <a:pt x="1618" y="4863"/>
                    <a:pt x="1585" y="4663"/>
                  </a:cubicBezTo>
                  <a:cubicBezTo>
                    <a:pt x="1501" y="4247"/>
                    <a:pt x="1351" y="3763"/>
                    <a:pt x="1734" y="3562"/>
                  </a:cubicBezTo>
                  <a:cubicBezTo>
                    <a:pt x="2118" y="3380"/>
                    <a:pt x="2052" y="2746"/>
                    <a:pt x="2052" y="2746"/>
                  </a:cubicBezTo>
                  <a:lnTo>
                    <a:pt x="2052" y="2746"/>
                  </a:lnTo>
                  <a:cubicBezTo>
                    <a:pt x="2383" y="2942"/>
                    <a:pt x="2755" y="3007"/>
                    <a:pt x="3126" y="3007"/>
                  </a:cubicBezTo>
                  <a:cubicBezTo>
                    <a:pt x="3887" y="3007"/>
                    <a:pt x="4644" y="2730"/>
                    <a:pt x="5035" y="2730"/>
                  </a:cubicBezTo>
                  <a:cubicBezTo>
                    <a:pt x="5086" y="2730"/>
                    <a:pt x="5131" y="2735"/>
                    <a:pt x="5169" y="2746"/>
                  </a:cubicBezTo>
                  <a:cubicBezTo>
                    <a:pt x="5620" y="2896"/>
                    <a:pt x="5453" y="3413"/>
                    <a:pt x="5736" y="3829"/>
                  </a:cubicBezTo>
                  <a:cubicBezTo>
                    <a:pt x="5920" y="4063"/>
                    <a:pt x="5903" y="4496"/>
                    <a:pt x="5870" y="4796"/>
                  </a:cubicBezTo>
                  <a:cubicBezTo>
                    <a:pt x="5854" y="4980"/>
                    <a:pt x="5970" y="5263"/>
                    <a:pt x="6136" y="5263"/>
                  </a:cubicBezTo>
                  <a:cubicBezTo>
                    <a:pt x="6270" y="5263"/>
                    <a:pt x="6387" y="5030"/>
                    <a:pt x="6421" y="4896"/>
                  </a:cubicBezTo>
                  <a:cubicBezTo>
                    <a:pt x="6454" y="4730"/>
                    <a:pt x="6503" y="4480"/>
                    <a:pt x="6503" y="4280"/>
                  </a:cubicBezTo>
                  <a:cubicBezTo>
                    <a:pt x="6503" y="3913"/>
                    <a:pt x="6887" y="3863"/>
                    <a:pt x="6954" y="3329"/>
                  </a:cubicBezTo>
                  <a:cubicBezTo>
                    <a:pt x="7021" y="2713"/>
                    <a:pt x="6687" y="2479"/>
                    <a:pt x="6687" y="2479"/>
                  </a:cubicBezTo>
                  <a:cubicBezTo>
                    <a:pt x="6687" y="2479"/>
                    <a:pt x="7037" y="2079"/>
                    <a:pt x="6770" y="1562"/>
                  </a:cubicBezTo>
                  <a:cubicBezTo>
                    <a:pt x="6533" y="1111"/>
                    <a:pt x="6042" y="1055"/>
                    <a:pt x="5812" y="1055"/>
                  </a:cubicBezTo>
                  <a:cubicBezTo>
                    <a:pt x="5735" y="1055"/>
                    <a:pt x="5687" y="1061"/>
                    <a:pt x="5687" y="1061"/>
                  </a:cubicBezTo>
                  <a:cubicBezTo>
                    <a:pt x="5687" y="1061"/>
                    <a:pt x="5920" y="478"/>
                    <a:pt x="5169" y="194"/>
                  </a:cubicBezTo>
                  <a:cubicBezTo>
                    <a:pt x="5023" y="140"/>
                    <a:pt x="4889" y="118"/>
                    <a:pt x="4768" y="118"/>
                  </a:cubicBezTo>
                  <a:cubicBezTo>
                    <a:pt x="4253" y="118"/>
                    <a:pt x="3969" y="512"/>
                    <a:pt x="3969" y="512"/>
                  </a:cubicBezTo>
                  <a:cubicBezTo>
                    <a:pt x="3969" y="512"/>
                    <a:pt x="3529"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065;p46">
              <a:extLst>
                <a:ext uri="{FF2B5EF4-FFF2-40B4-BE49-F238E27FC236}">
                  <a16:creationId xmlns:a16="http://schemas.microsoft.com/office/drawing/2014/main" id="{E2427DD8-4BD1-E2BA-7C86-A29CB36769E0}"/>
                </a:ext>
              </a:extLst>
            </p:cNvPr>
            <p:cNvSpPr/>
            <p:nvPr/>
          </p:nvSpPr>
          <p:spPr>
            <a:xfrm>
              <a:off x="1294831" y="1430440"/>
              <a:ext cx="111350" cy="115744"/>
            </a:xfrm>
            <a:custGeom>
              <a:avLst/>
              <a:gdLst/>
              <a:ahLst/>
              <a:cxnLst/>
              <a:rect l="l" t="t" r="r" b="b"/>
              <a:pathLst>
                <a:path w="3269" h="3398" extrusionOk="0">
                  <a:moveTo>
                    <a:pt x="0" y="1"/>
                  </a:moveTo>
                  <a:lnTo>
                    <a:pt x="0" y="2852"/>
                  </a:lnTo>
                  <a:cubicBezTo>
                    <a:pt x="0" y="2852"/>
                    <a:pt x="785" y="3398"/>
                    <a:pt x="1757" y="3398"/>
                  </a:cubicBezTo>
                  <a:cubicBezTo>
                    <a:pt x="2143" y="3398"/>
                    <a:pt x="2560" y="3311"/>
                    <a:pt x="2968" y="3069"/>
                  </a:cubicBezTo>
                  <a:cubicBezTo>
                    <a:pt x="3068" y="3002"/>
                    <a:pt x="3168" y="2936"/>
                    <a:pt x="3268" y="2852"/>
                  </a:cubicBezTo>
                  <a:lnTo>
                    <a:pt x="3268" y="2035"/>
                  </a:lnTo>
                  <a:lnTo>
                    <a:pt x="2868" y="1784"/>
                  </a:lnTo>
                  <a:lnTo>
                    <a:pt x="0" y="1"/>
                  </a:ln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066;p46">
              <a:extLst>
                <a:ext uri="{FF2B5EF4-FFF2-40B4-BE49-F238E27FC236}">
                  <a16:creationId xmlns:a16="http://schemas.microsoft.com/office/drawing/2014/main" id="{2C847901-BDD4-832A-4FEE-29FB6543B280}"/>
                </a:ext>
              </a:extLst>
            </p:cNvPr>
            <p:cNvSpPr/>
            <p:nvPr/>
          </p:nvSpPr>
          <p:spPr>
            <a:xfrm>
              <a:off x="1324363" y="1474756"/>
              <a:ext cx="81818" cy="60257"/>
            </a:xfrm>
            <a:custGeom>
              <a:avLst/>
              <a:gdLst/>
              <a:ahLst/>
              <a:cxnLst/>
              <a:rect l="l" t="t" r="r" b="b"/>
              <a:pathLst>
                <a:path w="2402" h="1769" extrusionOk="0">
                  <a:moveTo>
                    <a:pt x="0" y="1"/>
                  </a:moveTo>
                  <a:cubicBezTo>
                    <a:pt x="0" y="1"/>
                    <a:pt x="885" y="1284"/>
                    <a:pt x="2101" y="1768"/>
                  </a:cubicBezTo>
                  <a:cubicBezTo>
                    <a:pt x="2201" y="1701"/>
                    <a:pt x="2301" y="1635"/>
                    <a:pt x="2401" y="1551"/>
                  </a:cubicBezTo>
                  <a:lnTo>
                    <a:pt x="2401" y="734"/>
                  </a:lnTo>
                  <a:lnTo>
                    <a:pt x="2001" y="48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067;p46">
              <a:extLst>
                <a:ext uri="{FF2B5EF4-FFF2-40B4-BE49-F238E27FC236}">
                  <a16:creationId xmlns:a16="http://schemas.microsoft.com/office/drawing/2014/main" id="{286AA931-C81A-CD58-8263-A70592104B7B}"/>
                </a:ext>
              </a:extLst>
            </p:cNvPr>
            <p:cNvSpPr/>
            <p:nvPr/>
          </p:nvSpPr>
          <p:spPr>
            <a:xfrm>
              <a:off x="1441370" y="1366742"/>
              <a:ext cx="33415" cy="59882"/>
            </a:xfrm>
            <a:custGeom>
              <a:avLst/>
              <a:gdLst/>
              <a:ahLst/>
              <a:cxnLst/>
              <a:rect l="l" t="t" r="r" b="b"/>
              <a:pathLst>
                <a:path w="981" h="1758" extrusionOk="0">
                  <a:moveTo>
                    <a:pt x="425" y="1"/>
                  </a:moveTo>
                  <a:cubicBezTo>
                    <a:pt x="208" y="1"/>
                    <a:pt x="0" y="253"/>
                    <a:pt x="0" y="253"/>
                  </a:cubicBezTo>
                  <a:lnTo>
                    <a:pt x="84" y="1738"/>
                  </a:lnTo>
                  <a:cubicBezTo>
                    <a:pt x="136" y="1751"/>
                    <a:pt x="186" y="1758"/>
                    <a:pt x="232" y="1758"/>
                  </a:cubicBezTo>
                  <a:cubicBezTo>
                    <a:pt x="814" y="1758"/>
                    <a:pt x="981" y="763"/>
                    <a:pt x="734" y="253"/>
                  </a:cubicBezTo>
                  <a:cubicBezTo>
                    <a:pt x="645" y="64"/>
                    <a:pt x="534" y="1"/>
                    <a:pt x="425" y="1"/>
                  </a:cubicBez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068;p46">
              <a:extLst>
                <a:ext uri="{FF2B5EF4-FFF2-40B4-BE49-F238E27FC236}">
                  <a16:creationId xmlns:a16="http://schemas.microsoft.com/office/drawing/2014/main" id="{22059217-F486-5C53-880E-0C9C015CC4CB}"/>
                </a:ext>
              </a:extLst>
            </p:cNvPr>
            <p:cNvSpPr/>
            <p:nvPr/>
          </p:nvSpPr>
          <p:spPr>
            <a:xfrm>
              <a:off x="1281205" y="1264826"/>
              <a:ext cx="177227" cy="234350"/>
            </a:xfrm>
            <a:custGeom>
              <a:avLst/>
              <a:gdLst/>
              <a:ahLst/>
              <a:cxnLst/>
              <a:rect l="l" t="t" r="r" b="b"/>
              <a:pathLst>
                <a:path w="5203" h="6880" extrusionOk="0">
                  <a:moveTo>
                    <a:pt x="2669" y="0"/>
                  </a:moveTo>
                  <a:cubicBezTo>
                    <a:pt x="2357" y="0"/>
                    <a:pt x="2031" y="31"/>
                    <a:pt x="1701" y="94"/>
                  </a:cubicBezTo>
                  <a:cubicBezTo>
                    <a:pt x="0" y="428"/>
                    <a:pt x="217" y="2211"/>
                    <a:pt x="217" y="2211"/>
                  </a:cubicBezTo>
                  <a:lnTo>
                    <a:pt x="267" y="3212"/>
                  </a:lnTo>
                  <a:lnTo>
                    <a:pt x="367" y="5063"/>
                  </a:lnTo>
                  <a:lnTo>
                    <a:pt x="400" y="5430"/>
                  </a:lnTo>
                  <a:cubicBezTo>
                    <a:pt x="451" y="5497"/>
                    <a:pt x="1667" y="6880"/>
                    <a:pt x="3419" y="6880"/>
                  </a:cubicBezTo>
                  <a:cubicBezTo>
                    <a:pt x="5203" y="6880"/>
                    <a:pt x="5203" y="5179"/>
                    <a:pt x="5203" y="5179"/>
                  </a:cubicBezTo>
                  <a:lnTo>
                    <a:pt x="5153" y="3829"/>
                  </a:lnTo>
                  <a:lnTo>
                    <a:pt x="5136" y="3396"/>
                  </a:lnTo>
                  <a:lnTo>
                    <a:pt x="5086" y="1611"/>
                  </a:lnTo>
                  <a:cubicBezTo>
                    <a:pt x="5053" y="1277"/>
                    <a:pt x="4936" y="1010"/>
                    <a:pt x="4753" y="777"/>
                  </a:cubicBezTo>
                  <a:cubicBezTo>
                    <a:pt x="4736" y="761"/>
                    <a:pt x="4720" y="728"/>
                    <a:pt x="4702" y="710"/>
                  </a:cubicBezTo>
                  <a:cubicBezTo>
                    <a:pt x="4263" y="235"/>
                    <a:pt x="3519" y="0"/>
                    <a:pt x="2669"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069;p46">
              <a:extLst>
                <a:ext uri="{FF2B5EF4-FFF2-40B4-BE49-F238E27FC236}">
                  <a16:creationId xmlns:a16="http://schemas.microsoft.com/office/drawing/2014/main" id="{E7517FE5-C32E-E553-2BE7-2C2F3CDEC19D}"/>
                </a:ext>
              </a:extLst>
            </p:cNvPr>
            <p:cNvSpPr/>
            <p:nvPr/>
          </p:nvSpPr>
          <p:spPr>
            <a:xfrm>
              <a:off x="1344801" y="1321302"/>
              <a:ext cx="43191" cy="21664"/>
            </a:xfrm>
            <a:custGeom>
              <a:avLst/>
              <a:gdLst/>
              <a:ahLst/>
              <a:cxnLst/>
              <a:rect l="l" t="t" r="r" b="b"/>
              <a:pathLst>
                <a:path w="1268" h="636" extrusionOk="0">
                  <a:moveTo>
                    <a:pt x="1094" y="0"/>
                  </a:moveTo>
                  <a:cubicBezTo>
                    <a:pt x="860" y="0"/>
                    <a:pt x="299" y="40"/>
                    <a:pt x="1" y="404"/>
                  </a:cubicBezTo>
                  <a:cubicBezTo>
                    <a:pt x="75" y="552"/>
                    <a:pt x="222" y="636"/>
                    <a:pt x="374" y="636"/>
                  </a:cubicBezTo>
                  <a:cubicBezTo>
                    <a:pt x="428" y="636"/>
                    <a:pt x="482" y="625"/>
                    <a:pt x="534" y="604"/>
                  </a:cubicBezTo>
                  <a:cubicBezTo>
                    <a:pt x="652" y="553"/>
                    <a:pt x="785" y="504"/>
                    <a:pt x="934" y="470"/>
                  </a:cubicBezTo>
                  <a:cubicBezTo>
                    <a:pt x="1134" y="420"/>
                    <a:pt x="1268" y="220"/>
                    <a:pt x="1201" y="3"/>
                  </a:cubicBezTo>
                  <a:cubicBezTo>
                    <a:pt x="1201" y="3"/>
                    <a:pt x="1161" y="0"/>
                    <a:pt x="1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070;p46">
              <a:extLst>
                <a:ext uri="{FF2B5EF4-FFF2-40B4-BE49-F238E27FC236}">
                  <a16:creationId xmlns:a16="http://schemas.microsoft.com/office/drawing/2014/main" id="{12524AF6-D85A-B497-0E12-91CB7C3414E6}"/>
                </a:ext>
              </a:extLst>
            </p:cNvPr>
            <p:cNvSpPr/>
            <p:nvPr/>
          </p:nvSpPr>
          <p:spPr>
            <a:xfrm>
              <a:off x="1411292" y="1321302"/>
              <a:ext cx="43191" cy="21664"/>
            </a:xfrm>
            <a:custGeom>
              <a:avLst/>
              <a:gdLst/>
              <a:ahLst/>
              <a:cxnLst/>
              <a:rect l="l" t="t" r="r" b="b"/>
              <a:pathLst>
                <a:path w="1268" h="636" extrusionOk="0">
                  <a:moveTo>
                    <a:pt x="159" y="0"/>
                  </a:moveTo>
                  <a:cubicBezTo>
                    <a:pt x="91" y="0"/>
                    <a:pt x="50" y="3"/>
                    <a:pt x="50" y="3"/>
                  </a:cubicBezTo>
                  <a:cubicBezTo>
                    <a:pt x="0" y="220"/>
                    <a:pt x="134" y="420"/>
                    <a:pt x="334" y="470"/>
                  </a:cubicBezTo>
                  <a:cubicBezTo>
                    <a:pt x="483" y="504"/>
                    <a:pt x="616" y="553"/>
                    <a:pt x="734" y="604"/>
                  </a:cubicBezTo>
                  <a:cubicBezTo>
                    <a:pt x="786" y="625"/>
                    <a:pt x="840" y="636"/>
                    <a:pt x="894" y="636"/>
                  </a:cubicBezTo>
                  <a:cubicBezTo>
                    <a:pt x="1046" y="636"/>
                    <a:pt x="1193" y="552"/>
                    <a:pt x="1267" y="404"/>
                  </a:cubicBezTo>
                  <a:cubicBezTo>
                    <a:pt x="969" y="40"/>
                    <a:pt x="398" y="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071;p46">
              <a:extLst>
                <a:ext uri="{FF2B5EF4-FFF2-40B4-BE49-F238E27FC236}">
                  <a16:creationId xmlns:a16="http://schemas.microsoft.com/office/drawing/2014/main" id="{7FFB373F-D5D5-D235-0B84-AE7C0060BDF7}"/>
                </a:ext>
              </a:extLst>
            </p:cNvPr>
            <p:cNvSpPr/>
            <p:nvPr/>
          </p:nvSpPr>
          <p:spPr>
            <a:xfrm>
              <a:off x="1281205" y="1264826"/>
              <a:ext cx="161899" cy="123170"/>
            </a:xfrm>
            <a:custGeom>
              <a:avLst/>
              <a:gdLst/>
              <a:ahLst/>
              <a:cxnLst/>
              <a:rect l="l" t="t" r="r" b="b"/>
              <a:pathLst>
                <a:path w="4753" h="3616" extrusionOk="0">
                  <a:moveTo>
                    <a:pt x="2669" y="0"/>
                  </a:moveTo>
                  <a:cubicBezTo>
                    <a:pt x="2357" y="0"/>
                    <a:pt x="2031" y="31"/>
                    <a:pt x="1701" y="94"/>
                  </a:cubicBezTo>
                  <a:cubicBezTo>
                    <a:pt x="0" y="428"/>
                    <a:pt x="217" y="2211"/>
                    <a:pt x="217" y="2211"/>
                  </a:cubicBezTo>
                  <a:lnTo>
                    <a:pt x="267" y="3212"/>
                  </a:lnTo>
                  <a:cubicBezTo>
                    <a:pt x="267" y="3212"/>
                    <a:pt x="551" y="3562"/>
                    <a:pt x="767" y="3612"/>
                  </a:cubicBezTo>
                  <a:cubicBezTo>
                    <a:pt x="782" y="3614"/>
                    <a:pt x="797" y="3616"/>
                    <a:pt x="811" y="3616"/>
                  </a:cubicBezTo>
                  <a:cubicBezTo>
                    <a:pt x="976" y="3616"/>
                    <a:pt x="1113" y="3447"/>
                    <a:pt x="1051" y="3278"/>
                  </a:cubicBezTo>
                  <a:cubicBezTo>
                    <a:pt x="984" y="3111"/>
                    <a:pt x="967" y="2929"/>
                    <a:pt x="1134" y="2811"/>
                  </a:cubicBezTo>
                  <a:cubicBezTo>
                    <a:pt x="1501" y="2511"/>
                    <a:pt x="834" y="2344"/>
                    <a:pt x="1067" y="1978"/>
                  </a:cubicBezTo>
                  <a:cubicBezTo>
                    <a:pt x="1301" y="1611"/>
                    <a:pt x="1318" y="1377"/>
                    <a:pt x="1101" y="1077"/>
                  </a:cubicBezTo>
                  <a:cubicBezTo>
                    <a:pt x="950" y="864"/>
                    <a:pt x="1120" y="566"/>
                    <a:pt x="1477" y="566"/>
                  </a:cubicBezTo>
                  <a:cubicBezTo>
                    <a:pt x="1594" y="566"/>
                    <a:pt x="1732" y="599"/>
                    <a:pt x="1885" y="677"/>
                  </a:cubicBezTo>
                  <a:cubicBezTo>
                    <a:pt x="2313" y="897"/>
                    <a:pt x="2790" y="1077"/>
                    <a:pt x="3248" y="1077"/>
                  </a:cubicBezTo>
                  <a:cubicBezTo>
                    <a:pt x="3449" y="1077"/>
                    <a:pt x="3647" y="1043"/>
                    <a:pt x="3835" y="961"/>
                  </a:cubicBezTo>
                  <a:cubicBezTo>
                    <a:pt x="4144" y="818"/>
                    <a:pt x="4335" y="735"/>
                    <a:pt x="4522" y="735"/>
                  </a:cubicBezTo>
                  <a:cubicBezTo>
                    <a:pt x="4597" y="735"/>
                    <a:pt x="4671" y="748"/>
                    <a:pt x="4753" y="777"/>
                  </a:cubicBezTo>
                  <a:cubicBezTo>
                    <a:pt x="4736" y="761"/>
                    <a:pt x="4720" y="728"/>
                    <a:pt x="4702" y="710"/>
                  </a:cubicBezTo>
                  <a:cubicBezTo>
                    <a:pt x="4263" y="235"/>
                    <a:pt x="3519" y="0"/>
                    <a:pt x="2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072;p46">
              <a:extLst>
                <a:ext uri="{FF2B5EF4-FFF2-40B4-BE49-F238E27FC236}">
                  <a16:creationId xmlns:a16="http://schemas.microsoft.com/office/drawing/2014/main" id="{7BD9357E-04BC-1D60-E201-87804608D362}"/>
                </a:ext>
              </a:extLst>
            </p:cNvPr>
            <p:cNvSpPr/>
            <p:nvPr/>
          </p:nvSpPr>
          <p:spPr>
            <a:xfrm>
              <a:off x="1338568" y="1380470"/>
              <a:ext cx="38661" cy="15362"/>
            </a:xfrm>
            <a:custGeom>
              <a:avLst/>
              <a:gdLst/>
              <a:ahLst/>
              <a:cxnLst/>
              <a:rect l="l" t="t" r="r" b="b"/>
              <a:pathLst>
                <a:path w="1135" h="451" extrusionOk="0">
                  <a:moveTo>
                    <a:pt x="568" y="1"/>
                  </a:moveTo>
                  <a:cubicBezTo>
                    <a:pt x="250" y="1"/>
                    <a:pt x="1" y="101"/>
                    <a:pt x="1" y="217"/>
                  </a:cubicBezTo>
                  <a:cubicBezTo>
                    <a:pt x="1" y="350"/>
                    <a:pt x="250" y="450"/>
                    <a:pt x="568" y="450"/>
                  </a:cubicBezTo>
                  <a:cubicBezTo>
                    <a:pt x="884" y="450"/>
                    <a:pt x="1135" y="350"/>
                    <a:pt x="1135" y="217"/>
                  </a:cubicBezTo>
                  <a:cubicBezTo>
                    <a:pt x="1135" y="101"/>
                    <a:pt x="884" y="1"/>
                    <a:pt x="568" y="1"/>
                  </a:cubicBez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073;p46">
              <a:extLst>
                <a:ext uri="{FF2B5EF4-FFF2-40B4-BE49-F238E27FC236}">
                  <a16:creationId xmlns:a16="http://schemas.microsoft.com/office/drawing/2014/main" id="{F1296FEA-06ED-5331-7AF5-2BDACF097934}"/>
                </a:ext>
              </a:extLst>
            </p:cNvPr>
            <p:cNvSpPr/>
            <p:nvPr/>
          </p:nvSpPr>
          <p:spPr>
            <a:xfrm>
              <a:off x="1432854" y="1380470"/>
              <a:ext cx="23912" cy="15362"/>
            </a:xfrm>
            <a:custGeom>
              <a:avLst/>
              <a:gdLst/>
              <a:ahLst/>
              <a:cxnLst/>
              <a:rect l="l" t="t" r="r" b="b"/>
              <a:pathLst>
                <a:path w="702" h="451" extrusionOk="0">
                  <a:moveTo>
                    <a:pt x="568" y="1"/>
                  </a:moveTo>
                  <a:cubicBezTo>
                    <a:pt x="250" y="1"/>
                    <a:pt x="1" y="101"/>
                    <a:pt x="1" y="217"/>
                  </a:cubicBezTo>
                  <a:cubicBezTo>
                    <a:pt x="1" y="350"/>
                    <a:pt x="250" y="450"/>
                    <a:pt x="568" y="450"/>
                  </a:cubicBezTo>
                  <a:cubicBezTo>
                    <a:pt x="617" y="450"/>
                    <a:pt x="650" y="450"/>
                    <a:pt x="701" y="434"/>
                  </a:cubicBezTo>
                  <a:lnTo>
                    <a:pt x="684" y="1"/>
                  </a:ln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074;p46">
              <a:extLst>
                <a:ext uri="{FF2B5EF4-FFF2-40B4-BE49-F238E27FC236}">
                  <a16:creationId xmlns:a16="http://schemas.microsoft.com/office/drawing/2014/main" id="{141CA111-5DB7-A25B-94B7-AB5B304C9623}"/>
                </a:ext>
              </a:extLst>
            </p:cNvPr>
            <p:cNvSpPr/>
            <p:nvPr/>
          </p:nvSpPr>
          <p:spPr>
            <a:xfrm>
              <a:off x="1369258" y="1354343"/>
              <a:ext cx="11922" cy="21017"/>
            </a:xfrm>
            <a:custGeom>
              <a:avLst/>
              <a:gdLst/>
              <a:ahLst/>
              <a:cxnLst/>
              <a:rect l="l" t="t" r="r" b="b"/>
              <a:pathLst>
                <a:path w="350" h="617" extrusionOk="0">
                  <a:moveTo>
                    <a:pt x="167" y="1"/>
                  </a:moveTo>
                  <a:cubicBezTo>
                    <a:pt x="83" y="1"/>
                    <a:pt x="0" y="134"/>
                    <a:pt x="0" y="301"/>
                  </a:cubicBezTo>
                  <a:cubicBezTo>
                    <a:pt x="0" y="467"/>
                    <a:pt x="83" y="617"/>
                    <a:pt x="167" y="617"/>
                  </a:cubicBezTo>
                  <a:cubicBezTo>
                    <a:pt x="267" y="617"/>
                    <a:pt x="350" y="467"/>
                    <a:pt x="350" y="301"/>
                  </a:cubicBezTo>
                  <a:cubicBezTo>
                    <a:pt x="350" y="134"/>
                    <a:pt x="267" y="1"/>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075;p46">
              <a:extLst>
                <a:ext uri="{FF2B5EF4-FFF2-40B4-BE49-F238E27FC236}">
                  <a16:creationId xmlns:a16="http://schemas.microsoft.com/office/drawing/2014/main" id="{2C3FA245-71A2-A2E0-14B9-DEF45F922141}"/>
                </a:ext>
              </a:extLst>
            </p:cNvPr>
            <p:cNvSpPr/>
            <p:nvPr/>
          </p:nvSpPr>
          <p:spPr>
            <a:xfrm>
              <a:off x="1427745" y="1354343"/>
              <a:ext cx="11956" cy="21017"/>
            </a:xfrm>
            <a:custGeom>
              <a:avLst/>
              <a:gdLst/>
              <a:ahLst/>
              <a:cxnLst/>
              <a:rect l="l" t="t" r="r" b="b"/>
              <a:pathLst>
                <a:path w="351" h="617" extrusionOk="0">
                  <a:moveTo>
                    <a:pt x="167" y="1"/>
                  </a:moveTo>
                  <a:cubicBezTo>
                    <a:pt x="67" y="1"/>
                    <a:pt x="0" y="134"/>
                    <a:pt x="0" y="301"/>
                  </a:cubicBezTo>
                  <a:cubicBezTo>
                    <a:pt x="0" y="467"/>
                    <a:pt x="67" y="617"/>
                    <a:pt x="167" y="617"/>
                  </a:cubicBezTo>
                  <a:cubicBezTo>
                    <a:pt x="267" y="617"/>
                    <a:pt x="351" y="467"/>
                    <a:pt x="351" y="301"/>
                  </a:cubicBezTo>
                  <a:cubicBezTo>
                    <a:pt x="351" y="134"/>
                    <a:pt x="267" y="1"/>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076;p46">
              <a:extLst>
                <a:ext uri="{FF2B5EF4-FFF2-40B4-BE49-F238E27FC236}">
                  <a16:creationId xmlns:a16="http://schemas.microsoft.com/office/drawing/2014/main" id="{AF3E1F38-EA7F-A66F-4DE6-15E5E50ABB0D}"/>
                </a:ext>
              </a:extLst>
            </p:cNvPr>
            <p:cNvSpPr/>
            <p:nvPr/>
          </p:nvSpPr>
          <p:spPr>
            <a:xfrm>
              <a:off x="1374334" y="1399477"/>
              <a:ext cx="63118" cy="22481"/>
            </a:xfrm>
            <a:custGeom>
              <a:avLst/>
              <a:gdLst/>
              <a:ahLst/>
              <a:cxnLst/>
              <a:rect l="l" t="t" r="r" b="b"/>
              <a:pathLst>
                <a:path w="1853" h="660" extrusionOk="0">
                  <a:moveTo>
                    <a:pt x="91" y="1"/>
                  </a:moveTo>
                  <a:cubicBezTo>
                    <a:pt x="72" y="1"/>
                    <a:pt x="51" y="9"/>
                    <a:pt x="34" y="26"/>
                  </a:cubicBezTo>
                  <a:cubicBezTo>
                    <a:pt x="18" y="59"/>
                    <a:pt x="1" y="92"/>
                    <a:pt x="34" y="126"/>
                  </a:cubicBezTo>
                  <a:cubicBezTo>
                    <a:pt x="34" y="126"/>
                    <a:pt x="552" y="659"/>
                    <a:pt x="1185" y="659"/>
                  </a:cubicBezTo>
                  <a:cubicBezTo>
                    <a:pt x="1385" y="659"/>
                    <a:pt x="1601" y="610"/>
                    <a:pt x="1819" y="459"/>
                  </a:cubicBezTo>
                  <a:cubicBezTo>
                    <a:pt x="1852" y="426"/>
                    <a:pt x="1852" y="392"/>
                    <a:pt x="1835" y="359"/>
                  </a:cubicBezTo>
                  <a:cubicBezTo>
                    <a:pt x="1815" y="340"/>
                    <a:pt x="1796" y="332"/>
                    <a:pt x="1777" y="332"/>
                  </a:cubicBezTo>
                  <a:cubicBezTo>
                    <a:pt x="1763" y="332"/>
                    <a:pt x="1749" y="336"/>
                    <a:pt x="1735" y="343"/>
                  </a:cubicBezTo>
                  <a:cubicBezTo>
                    <a:pt x="1546" y="479"/>
                    <a:pt x="1354" y="530"/>
                    <a:pt x="1173" y="530"/>
                  </a:cubicBezTo>
                  <a:cubicBezTo>
                    <a:pt x="620" y="530"/>
                    <a:pt x="159" y="51"/>
                    <a:pt x="134" y="26"/>
                  </a:cubicBezTo>
                  <a:cubicBezTo>
                    <a:pt x="126" y="9"/>
                    <a:pt x="109" y="1"/>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077;p46">
              <a:extLst>
                <a:ext uri="{FF2B5EF4-FFF2-40B4-BE49-F238E27FC236}">
                  <a16:creationId xmlns:a16="http://schemas.microsoft.com/office/drawing/2014/main" id="{910B177B-9F65-092E-ABE4-E7E4CA42D468}"/>
                </a:ext>
              </a:extLst>
            </p:cNvPr>
            <p:cNvSpPr/>
            <p:nvPr/>
          </p:nvSpPr>
          <p:spPr>
            <a:xfrm>
              <a:off x="1293672" y="1425910"/>
              <a:ext cx="19961" cy="23878"/>
            </a:xfrm>
            <a:custGeom>
              <a:avLst/>
              <a:gdLst/>
              <a:ahLst/>
              <a:cxnLst/>
              <a:rect l="l" t="t" r="r" b="b"/>
              <a:pathLst>
                <a:path w="586" h="701" extrusionOk="0">
                  <a:moveTo>
                    <a:pt x="585" y="1"/>
                  </a:moveTo>
                  <a:lnTo>
                    <a:pt x="585" y="1"/>
                  </a:lnTo>
                  <a:cubicBezTo>
                    <a:pt x="285" y="301"/>
                    <a:pt x="1" y="334"/>
                    <a:pt x="1" y="334"/>
                  </a:cubicBezTo>
                  <a:lnTo>
                    <a:pt x="34" y="701"/>
                  </a:lnTo>
                  <a:cubicBezTo>
                    <a:pt x="352" y="550"/>
                    <a:pt x="568" y="34"/>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078;p46">
              <a:extLst>
                <a:ext uri="{FF2B5EF4-FFF2-40B4-BE49-F238E27FC236}">
                  <a16:creationId xmlns:a16="http://schemas.microsoft.com/office/drawing/2014/main" id="{32EBC620-D340-EA84-5015-36BFCE39E667}"/>
                </a:ext>
              </a:extLst>
            </p:cNvPr>
            <p:cNvSpPr/>
            <p:nvPr/>
          </p:nvSpPr>
          <p:spPr>
            <a:xfrm>
              <a:off x="1250787" y="1369638"/>
              <a:ext cx="52013" cy="67989"/>
            </a:xfrm>
            <a:custGeom>
              <a:avLst/>
              <a:gdLst/>
              <a:ahLst/>
              <a:cxnLst/>
              <a:rect l="l" t="t" r="r" b="b"/>
              <a:pathLst>
                <a:path w="1527" h="1996" extrusionOk="0">
                  <a:moveTo>
                    <a:pt x="797" y="1"/>
                  </a:moveTo>
                  <a:cubicBezTo>
                    <a:pt x="644" y="1"/>
                    <a:pt x="486" y="76"/>
                    <a:pt x="343" y="285"/>
                  </a:cubicBezTo>
                  <a:cubicBezTo>
                    <a:pt x="0" y="785"/>
                    <a:pt x="515" y="1996"/>
                    <a:pt x="1183" y="1996"/>
                  </a:cubicBezTo>
                  <a:cubicBezTo>
                    <a:pt x="1294" y="1996"/>
                    <a:pt x="1410" y="1962"/>
                    <a:pt x="1527" y="1886"/>
                  </a:cubicBezTo>
                  <a:lnTo>
                    <a:pt x="1527" y="468"/>
                  </a:lnTo>
                  <a:cubicBezTo>
                    <a:pt x="1527" y="468"/>
                    <a:pt x="1178" y="1"/>
                    <a:pt x="797"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079;p46">
              <a:extLst>
                <a:ext uri="{FF2B5EF4-FFF2-40B4-BE49-F238E27FC236}">
                  <a16:creationId xmlns:a16="http://schemas.microsoft.com/office/drawing/2014/main" id="{38F2DA58-F170-1276-B5FD-EA292A816B18}"/>
                </a:ext>
              </a:extLst>
            </p:cNvPr>
            <p:cNvSpPr/>
            <p:nvPr/>
          </p:nvSpPr>
          <p:spPr>
            <a:xfrm>
              <a:off x="1279502" y="1415691"/>
              <a:ext cx="10798" cy="10253"/>
            </a:xfrm>
            <a:custGeom>
              <a:avLst/>
              <a:gdLst/>
              <a:ahLst/>
              <a:cxnLst/>
              <a:rect l="l" t="t" r="r" b="b"/>
              <a:pathLst>
                <a:path w="317" h="301" extrusionOk="0">
                  <a:moveTo>
                    <a:pt x="150" y="0"/>
                  </a:moveTo>
                  <a:cubicBezTo>
                    <a:pt x="67" y="0"/>
                    <a:pt x="1" y="67"/>
                    <a:pt x="1" y="150"/>
                  </a:cubicBezTo>
                  <a:cubicBezTo>
                    <a:pt x="1" y="234"/>
                    <a:pt x="67" y="301"/>
                    <a:pt x="150" y="301"/>
                  </a:cubicBezTo>
                  <a:cubicBezTo>
                    <a:pt x="234" y="301"/>
                    <a:pt x="317" y="234"/>
                    <a:pt x="317" y="150"/>
                  </a:cubicBezTo>
                  <a:cubicBezTo>
                    <a:pt x="317" y="67"/>
                    <a:pt x="234"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080;p46">
              <a:extLst>
                <a:ext uri="{FF2B5EF4-FFF2-40B4-BE49-F238E27FC236}">
                  <a16:creationId xmlns:a16="http://schemas.microsoft.com/office/drawing/2014/main" id="{CE64203C-89AA-4F45-2A0A-841153972B81}"/>
                </a:ext>
              </a:extLst>
            </p:cNvPr>
            <p:cNvSpPr/>
            <p:nvPr/>
          </p:nvSpPr>
          <p:spPr>
            <a:xfrm>
              <a:off x="1272111" y="1385409"/>
              <a:ext cx="30145" cy="39410"/>
            </a:xfrm>
            <a:custGeom>
              <a:avLst/>
              <a:gdLst/>
              <a:ahLst/>
              <a:cxnLst/>
              <a:rect l="l" t="t" r="r" b="b"/>
              <a:pathLst>
                <a:path w="885" h="1157" extrusionOk="0">
                  <a:moveTo>
                    <a:pt x="98" y="1"/>
                  </a:moveTo>
                  <a:cubicBezTo>
                    <a:pt x="67" y="1"/>
                    <a:pt x="31" y="28"/>
                    <a:pt x="18" y="56"/>
                  </a:cubicBezTo>
                  <a:cubicBezTo>
                    <a:pt x="0" y="89"/>
                    <a:pt x="18" y="122"/>
                    <a:pt x="67" y="138"/>
                  </a:cubicBezTo>
                  <a:cubicBezTo>
                    <a:pt x="84" y="156"/>
                    <a:pt x="667" y="389"/>
                    <a:pt x="734" y="1090"/>
                  </a:cubicBezTo>
                  <a:cubicBezTo>
                    <a:pt x="751" y="1123"/>
                    <a:pt x="785" y="1156"/>
                    <a:pt x="818" y="1156"/>
                  </a:cubicBezTo>
                  <a:cubicBezTo>
                    <a:pt x="851" y="1139"/>
                    <a:pt x="885" y="1106"/>
                    <a:pt x="885" y="1072"/>
                  </a:cubicBezTo>
                  <a:cubicBezTo>
                    <a:pt x="801" y="289"/>
                    <a:pt x="134" y="22"/>
                    <a:pt x="118" y="5"/>
                  </a:cubicBezTo>
                  <a:cubicBezTo>
                    <a:pt x="112" y="2"/>
                    <a:pt x="105" y="1"/>
                    <a:pt x="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081;p46">
              <a:extLst>
                <a:ext uri="{FF2B5EF4-FFF2-40B4-BE49-F238E27FC236}">
                  <a16:creationId xmlns:a16="http://schemas.microsoft.com/office/drawing/2014/main" id="{65357B8C-2DBF-3042-FD75-7FA143900443}"/>
                </a:ext>
              </a:extLst>
            </p:cNvPr>
            <p:cNvSpPr/>
            <p:nvPr/>
          </p:nvSpPr>
          <p:spPr>
            <a:xfrm>
              <a:off x="1274972" y="1399886"/>
              <a:ext cx="19892" cy="10151"/>
            </a:xfrm>
            <a:custGeom>
              <a:avLst/>
              <a:gdLst/>
              <a:ahLst/>
              <a:cxnLst/>
              <a:rect l="l" t="t" r="r" b="b"/>
              <a:pathLst>
                <a:path w="584" h="298" extrusionOk="0">
                  <a:moveTo>
                    <a:pt x="424" y="0"/>
                  </a:moveTo>
                  <a:cubicBezTo>
                    <a:pt x="234" y="0"/>
                    <a:pt x="47" y="152"/>
                    <a:pt x="34" y="180"/>
                  </a:cubicBezTo>
                  <a:cubicBezTo>
                    <a:pt x="0" y="198"/>
                    <a:pt x="0" y="247"/>
                    <a:pt x="16" y="280"/>
                  </a:cubicBezTo>
                  <a:cubicBezTo>
                    <a:pt x="34" y="298"/>
                    <a:pt x="50" y="298"/>
                    <a:pt x="67" y="298"/>
                  </a:cubicBezTo>
                  <a:cubicBezTo>
                    <a:pt x="83" y="298"/>
                    <a:pt x="100" y="298"/>
                    <a:pt x="116" y="280"/>
                  </a:cubicBezTo>
                  <a:cubicBezTo>
                    <a:pt x="175" y="237"/>
                    <a:pt x="324" y="141"/>
                    <a:pt x="438" y="141"/>
                  </a:cubicBezTo>
                  <a:cubicBezTo>
                    <a:pt x="454" y="141"/>
                    <a:pt x="469" y="143"/>
                    <a:pt x="483" y="147"/>
                  </a:cubicBezTo>
                  <a:cubicBezTo>
                    <a:pt x="517" y="147"/>
                    <a:pt x="567" y="131"/>
                    <a:pt x="567" y="98"/>
                  </a:cubicBezTo>
                  <a:cubicBezTo>
                    <a:pt x="583" y="47"/>
                    <a:pt x="550" y="14"/>
                    <a:pt x="517" y="14"/>
                  </a:cubicBezTo>
                  <a:cubicBezTo>
                    <a:pt x="486" y="4"/>
                    <a:pt x="455" y="0"/>
                    <a:pt x="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082;p46">
              <a:extLst>
                <a:ext uri="{FF2B5EF4-FFF2-40B4-BE49-F238E27FC236}">
                  <a16:creationId xmlns:a16="http://schemas.microsoft.com/office/drawing/2014/main" id="{329B5469-9B61-5274-C170-83C3F0043126}"/>
                </a:ext>
              </a:extLst>
            </p:cNvPr>
            <p:cNvSpPr/>
            <p:nvPr/>
          </p:nvSpPr>
          <p:spPr>
            <a:xfrm>
              <a:off x="1455574" y="1366265"/>
              <a:ext cx="38082" cy="6302"/>
            </a:xfrm>
            <a:custGeom>
              <a:avLst/>
              <a:gdLst/>
              <a:ahLst/>
              <a:cxnLst/>
              <a:rect l="l" t="t" r="r" b="b"/>
              <a:pathLst>
                <a:path w="1118" h="185" extrusionOk="0">
                  <a:moveTo>
                    <a:pt x="1051" y="0"/>
                  </a:moveTo>
                  <a:lnTo>
                    <a:pt x="1" y="33"/>
                  </a:lnTo>
                  <a:lnTo>
                    <a:pt x="1" y="184"/>
                  </a:lnTo>
                  <a:lnTo>
                    <a:pt x="17" y="184"/>
                  </a:lnTo>
                  <a:lnTo>
                    <a:pt x="1051" y="133"/>
                  </a:lnTo>
                  <a:cubicBezTo>
                    <a:pt x="1084" y="133"/>
                    <a:pt x="1117" y="100"/>
                    <a:pt x="1117" y="67"/>
                  </a:cubicBezTo>
                  <a:cubicBezTo>
                    <a:pt x="1117" y="33"/>
                    <a:pt x="1084" y="0"/>
                    <a:pt x="1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083;p46">
              <a:extLst>
                <a:ext uri="{FF2B5EF4-FFF2-40B4-BE49-F238E27FC236}">
                  <a16:creationId xmlns:a16="http://schemas.microsoft.com/office/drawing/2014/main" id="{C89939D4-7CDD-231A-9800-7D3DB5D16D3A}"/>
                </a:ext>
              </a:extLst>
            </p:cNvPr>
            <p:cNvSpPr/>
            <p:nvPr/>
          </p:nvSpPr>
          <p:spPr>
            <a:xfrm>
              <a:off x="1317551" y="1323074"/>
              <a:ext cx="82942" cy="82976"/>
            </a:xfrm>
            <a:custGeom>
              <a:avLst/>
              <a:gdLst/>
              <a:ahLst/>
              <a:cxnLst/>
              <a:rect l="l" t="t" r="r" b="b"/>
              <a:pathLst>
                <a:path w="2435" h="2436" extrusionOk="0">
                  <a:moveTo>
                    <a:pt x="1218" y="152"/>
                  </a:moveTo>
                  <a:cubicBezTo>
                    <a:pt x="1818" y="152"/>
                    <a:pt x="2285" y="634"/>
                    <a:pt x="2285" y="1219"/>
                  </a:cubicBezTo>
                  <a:cubicBezTo>
                    <a:pt x="2285" y="1819"/>
                    <a:pt x="1818" y="2286"/>
                    <a:pt x="1218" y="2286"/>
                  </a:cubicBezTo>
                  <a:cubicBezTo>
                    <a:pt x="634" y="2286"/>
                    <a:pt x="151" y="1819"/>
                    <a:pt x="151" y="1219"/>
                  </a:cubicBezTo>
                  <a:cubicBezTo>
                    <a:pt x="151" y="634"/>
                    <a:pt x="634" y="152"/>
                    <a:pt x="1218" y="152"/>
                  </a:cubicBezTo>
                  <a:close/>
                  <a:moveTo>
                    <a:pt x="1218" y="1"/>
                  </a:moveTo>
                  <a:cubicBezTo>
                    <a:pt x="551" y="1"/>
                    <a:pt x="0" y="552"/>
                    <a:pt x="0" y="1219"/>
                  </a:cubicBezTo>
                  <a:cubicBezTo>
                    <a:pt x="0" y="1886"/>
                    <a:pt x="551" y="2435"/>
                    <a:pt x="1218" y="2435"/>
                  </a:cubicBezTo>
                  <a:cubicBezTo>
                    <a:pt x="1885" y="2435"/>
                    <a:pt x="2435" y="1886"/>
                    <a:pt x="2435" y="1219"/>
                  </a:cubicBezTo>
                  <a:cubicBezTo>
                    <a:pt x="2435" y="552"/>
                    <a:pt x="1885" y="1"/>
                    <a:pt x="1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084;p46">
              <a:extLst>
                <a:ext uri="{FF2B5EF4-FFF2-40B4-BE49-F238E27FC236}">
                  <a16:creationId xmlns:a16="http://schemas.microsoft.com/office/drawing/2014/main" id="{A1CED39E-9212-7110-EDAD-CEEF87F3A066}"/>
                </a:ext>
              </a:extLst>
            </p:cNvPr>
            <p:cNvSpPr/>
            <p:nvPr/>
          </p:nvSpPr>
          <p:spPr>
            <a:xfrm>
              <a:off x="1415244" y="1323074"/>
              <a:ext cx="82942" cy="82976"/>
            </a:xfrm>
            <a:custGeom>
              <a:avLst/>
              <a:gdLst/>
              <a:ahLst/>
              <a:cxnLst/>
              <a:rect l="l" t="t" r="r" b="b"/>
              <a:pathLst>
                <a:path w="2435" h="2436" extrusionOk="0">
                  <a:moveTo>
                    <a:pt x="1218" y="152"/>
                  </a:moveTo>
                  <a:cubicBezTo>
                    <a:pt x="1818" y="152"/>
                    <a:pt x="2285" y="634"/>
                    <a:pt x="2285" y="1219"/>
                  </a:cubicBezTo>
                  <a:cubicBezTo>
                    <a:pt x="2285" y="1819"/>
                    <a:pt x="1818" y="2286"/>
                    <a:pt x="1218" y="2286"/>
                  </a:cubicBezTo>
                  <a:cubicBezTo>
                    <a:pt x="634" y="2286"/>
                    <a:pt x="151" y="1819"/>
                    <a:pt x="151" y="1219"/>
                  </a:cubicBezTo>
                  <a:cubicBezTo>
                    <a:pt x="151" y="634"/>
                    <a:pt x="634" y="152"/>
                    <a:pt x="1218" y="152"/>
                  </a:cubicBezTo>
                  <a:close/>
                  <a:moveTo>
                    <a:pt x="1218" y="1"/>
                  </a:moveTo>
                  <a:cubicBezTo>
                    <a:pt x="551" y="1"/>
                    <a:pt x="0" y="552"/>
                    <a:pt x="0" y="1219"/>
                  </a:cubicBezTo>
                  <a:cubicBezTo>
                    <a:pt x="0" y="1886"/>
                    <a:pt x="551" y="2435"/>
                    <a:pt x="1218" y="2435"/>
                  </a:cubicBezTo>
                  <a:cubicBezTo>
                    <a:pt x="1885" y="2435"/>
                    <a:pt x="2435" y="1886"/>
                    <a:pt x="2435" y="1219"/>
                  </a:cubicBezTo>
                  <a:cubicBezTo>
                    <a:pt x="2435" y="552"/>
                    <a:pt x="1885" y="1"/>
                    <a:pt x="1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085;p46">
              <a:extLst>
                <a:ext uri="{FF2B5EF4-FFF2-40B4-BE49-F238E27FC236}">
                  <a16:creationId xmlns:a16="http://schemas.microsoft.com/office/drawing/2014/main" id="{BD1236ED-97B9-7D02-F5AF-0EFE5A041315}"/>
                </a:ext>
              </a:extLst>
            </p:cNvPr>
            <p:cNvSpPr/>
            <p:nvPr/>
          </p:nvSpPr>
          <p:spPr>
            <a:xfrm>
              <a:off x="1266422" y="1352266"/>
              <a:ext cx="56816" cy="20846"/>
            </a:xfrm>
            <a:custGeom>
              <a:avLst/>
              <a:gdLst/>
              <a:ahLst/>
              <a:cxnLst/>
              <a:rect l="l" t="t" r="r" b="b"/>
              <a:pathLst>
                <a:path w="1668" h="612" extrusionOk="0">
                  <a:moveTo>
                    <a:pt x="920" y="1"/>
                  </a:moveTo>
                  <a:cubicBezTo>
                    <a:pt x="564" y="1"/>
                    <a:pt x="174" y="107"/>
                    <a:pt x="18" y="528"/>
                  </a:cubicBezTo>
                  <a:cubicBezTo>
                    <a:pt x="0" y="562"/>
                    <a:pt x="18" y="595"/>
                    <a:pt x="51" y="611"/>
                  </a:cubicBezTo>
                  <a:lnTo>
                    <a:pt x="85" y="611"/>
                  </a:lnTo>
                  <a:cubicBezTo>
                    <a:pt x="101" y="611"/>
                    <a:pt x="134" y="595"/>
                    <a:pt x="151" y="578"/>
                  </a:cubicBezTo>
                  <a:cubicBezTo>
                    <a:pt x="279" y="235"/>
                    <a:pt x="605" y="144"/>
                    <a:pt x="912" y="144"/>
                  </a:cubicBezTo>
                  <a:cubicBezTo>
                    <a:pt x="1247" y="144"/>
                    <a:pt x="1560" y="253"/>
                    <a:pt x="1568" y="262"/>
                  </a:cubicBezTo>
                  <a:cubicBezTo>
                    <a:pt x="1601" y="262"/>
                    <a:pt x="1652" y="244"/>
                    <a:pt x="1668" y="211"/>
                  </a:cubicBezTo>
                  <a:cubicBezTo>
                    <a:pt x="1668" y="178"/>
                    <a:pt x="1652" y="128"/>
                    <a:pt x="1619" y="111"/>
                  </a:cubicBezTo>
                  <a:cubicBezTo>
                    <a:pt x="1610" y="111"/>
                    <a:pt x="1283" y="1"/>
                    <a:pt x="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086;p46">
              <a:extLst>
                <a:ext uri="{FF2B5EF4-FFF2-40B4-BE49-F238E27FC236}">
                  <a16:creationId xmlns:a16="http://schemas.microsoft.com/office/drawing/2014/main" id="{FCC56149-735C-F62A-C545-605BFD3AD89E}"/>
                </a:ext>
              </a:extLst>
            </p:cNvPr>
            <p:cNvSpPr/>
            <p:nvPr/>
          </p:nvSpPr>
          <p:spPr>
            <a:xfrm>
              <a:off x="1399336" y="1339356"/>
              <a:ext cx="25036" cy="54773"/>
            </a:xfrm>
            <a:custGeom>
              <a:avLst/>
              <a:gdLst/>
              <a:ahLst/>
              <a:cxnLst/>
              <a:rect l="l" t="t" r="r" b="b"/>
              <a:pathLst>
                <a:path w="735" h="1608" extrusionOk="0">
                  <a:moveTo>
                    <a:pt x="81" y="0"/>
                  </a:moveTo>
                  <a:cubicBezTo>
                    <a:pt x="70" y="0"/>
                    <a:pt x="60" y="2"/>
                    <a:pt x="51" y="7"/>
                  </a:cubicBezTo>
                  <a:cubicBezTo>
                    <a:pt x="18" y="23"/>
                    <a:pt x="0" y="74"/>
                    <a:pt x="18" y="107"/>
                  </a:cubicBezTo>
                  <a:lnTo>
                    <a:pt x="585" y="1274"/>
                  </a:lnTo>
                  <a:cubicBezTo>
                    <a:pt x="534" y="1324"/>
                    <a:pt x="418" y="1457"/>
                    <a:pt x="167" y="1457"/>
                  </a:cubicBezTo>
                  <a:cubicBezTo>
                    <a:pt x="118" y="1457"/>
                    <a:pt x="84" y="1490"/>
                    <a:pt x="84" y="1541"/>
                  </a:cubicBezTo>
                  <a:cubicBezTo>
                    <a:pt x="84" y="1574"/>
                    <a:pt x="118" y="1608"/>
                    <a:pt x="167" y="1608"/>
                  </a:cubicBezTo>
                  <a:cubicBezTo>
                    <a:pt x="585" y="1608"/>
                    <a:pt x="718" y="1308"/>
                    <a:pt x="718" y="1308"/>
                  </a:cubicBezTo>
                  <a:cubicBezTo>
                    <a:pt x="734" y="1274"/>
                    <a:pt x="734" y="1257"/>
                    <a:pt x="718" y="1241"/>
                  </a:cubicBezTo>
                  <a:cubicBezTo>
                    <a:pt x="434" y="657"/>
                    <a:pt x="151" y="40"/>
                    <a:pt x="151" y="40"/>
                  </a:cubicBezTo>
                  <a:cubicBezTo>
                    <a:pt x="138" y="16"/>
                    <a:pt x="109"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087;p46">
              <a:extLst>
                <a:ext uri="{FF2B5EF4-FFF2-40B4-BE49-F238E27FC236}">
                  <a16:creationId xmlns:a16="http://schemas.microsoft.com/office/drawing/2014/main" id="{36DAB2BD-4EC5-A269-A476-4F26BEFB5B46}"/>
                </a:ext>
              </a:extLst>
            </p:cNvPr>
            <p:cNvSpPr/>
            <p:nvPr/>
          </p:nvSpPr>
          <p:spPr>
            <a:xfrm>
              <a:off x="1395385" y="1349370"/>
              <a:ext cx="25547" cy="8958"/>
            </a:xfrm>
            <a:custGeom>
              <a:avLst/>
              <a:gdLst/>
              <a:ahLst/>
              <a:cxnLst/>
              <a:rect l="l" t="t" r="r" b="b"/>
              <a:pathLst>
                <a:path w="750" h="263" extrusionOk="0">
                  <a:moveTo>
                    <a:pt x="370" y="0"/>
                  </a:moveTo>
                  <a:cubicBezTo>
                    <a:pt x="238" y="0"/>
                    <a:pt x="112" y="45"/>
                    <a:pt x="34" y="80"/>
                  </a:cubicBezTo>
                  <a:cubicBezTo>
                    <a:pt x="0" y="113"/>
                    <a:pt x="0" y="147"/>
                    <a:pt x="16" y="180"/>
                  </a:cubicBezTo>
                  <a:cubicBezTo>
                    <a:pt x="29" y="204"/>
                    <a:pt x="59" y="220"/>
                    <a:pt x="87" y="220"/>
                  </a:cubicBezTo>
                  <a:cubicBezTo>
                    <a:pt x="97" y="220"/>
                    <a:pt x="107" y="218"/>
                    <a:pt x="116" y="213"/>
                  </a:cubicBezTo>
                  <a:cubicBezTo>
                    <a:pt x="116" y="213"/>
                    <a:pt x="234" y="148"/>
                    <a:pt x="370" y="148"/>
                  </a:cubicBezTo>
                  <a:cubicBezTo>
                    <a:pt x="452" y="148"/>
                    <a:pt x="542" y="172"/>
                    <a:pt x="617" y="247"/>
                  </a:cubicBezTo>
                  <a:cubicBezTo>
                    <a:pt x="634" y="263"/>
                    <a:pt x="650" y="263"/>
                    <a:pt x="667" y="263"/>
                  </a:cubicBezTo>
                  <a:cubicBezTo>
                    <a:pt x="683" y="263"/>
                    <a:pt x="701" y="263"/>
                    <a:pt x="717" y="247"/>
                  </a:cubicBezTo>
                  <a:cubicBezTo>
                    <a:pt x="750" y="213"/>
                    <a:pt x="750" y="163"/>
                    <a:pt x="717" y="147"/>
                  </a:cubicBezTo>
                  <a:cubicBezTo>
                    <a:pt x="614" y="36"/>
                    <a:pt x="489" y="0"/>
                    <a:pt x="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088;p46">
              <a:extLst>
                <a:ext uri="{FF2B5EF4-FFF2-40B4-BE49-F238E27FC236}">
                  <a16:creationId xmlns:a16="http://schemas.microsoft.com/office/drawing/2014/main" id="{F459908A-61B6-B12C-31DD-79791CDCFB66}"/>
                </a:ext>
              </a:extLst>
            </p:cNvPr>
            <p:cNvSpPr/>
            <p:nvPr/>
          </p:nvSpPr>
          <p:spPr>
            <a:xfrm>
              <a:off x="911996" y="1580760"/>
              <a:ext cx="389130" cy="521293"/>
            </a:xfrm>
            <a:custGeom>
              <a:avLst/>
              <a:gdLst/>
              <a:ahLst/>
              <a:cxnLst/>
              <a:rect l="l" t="t" r="r" b="b"/>
              <a:pathLst>
                <a:path w="11424" h="15304" extrusionOk="0">
                  <a:moveTo>
                    <a:pt x="7342" y="1"/>
                  </a:moveTo>
                  <a:cubicBezTo>
                    <a:pt x="6777" y="1"/>
                    <a:pt x="6219" y="256"/>
                    <a:pt x="5854" y="740"/>
                  </a:cubicBezTo>
                  <a:lnTo>
                    <a:pt x="5470" y="1224"/>
                  </a:lnTo>
                  <a:lnTo>
                    <a:pt x="5103" y="1724"/>
                  </a:lnTo>
                  <a:cubicBezTo>
                    <a:pt x="4970" y="1891"/>
                    <a:pt x="4853" y="2058"/>
                    <a:pt x="4720" y="2240"/>
                  </a:cubicBezTo>
                  <a:cubicBezTo>
                    <a:pt x="4603" y="2407"/>
                    <a:pt x="4469" y="2574"/>
                    <a:pt x="4353" y="2741"/>
                  </a:cubicBezTo>
                  <a:cubicBezTo>
                    <a:pt x="4102" y="3074"/>
                    <a:pt x="3869" y="3408"/>
                    <a:pt x="3620" y="3759"/>
                  </a:cubicBezTo>
                  <a:lnTo>
                    <a:pt x="3269" y="4259"/>
                  </a:lnTo>
                  <a:lnTo>
                    <a:pt x="3219" y="4325"/>
                  </a:lnTo>
                  <a:lnTo>
                    <a:pt x="2902" y="4775"/>
                  </a:lnTo>
                  <a:cubicBezTo>
                    <a:pt x="2786" y="4942"/>
                    <a:pt x="2668" y="5126"/>
                    <a:pt x="2552" y="5293"/>
                  </a:cubicBezTo>
                  <a:lnTo>
                    <a:pt x="2368" y="5559"/>
                  </a:lnTo>
                  <a:lnTo>
                    <a:pt x="2286" y="5675"/>
                  </a:lnTo>
                  <a:lnTo>
                    <a:pt x="2202" y="5826"/>
                  </a:lnTo>
                  <a:cubicBezTo>
                    <a:pt x="1968" y="6160"/>
                    <a:pt x="1735" y="6526"/>
                    <a:pt x="1501" y="6876"/>
                  </a:cubicBezTo>
                  <a:lnTo>
                    <a:pt x="1168" y="7427"/>
                  </a:lnTo>
                  <a:lnTo>
                    <a:pt x="818" y="7977"/>
                  </a:lnTo>
                  <a:cubicBezTo>
                    <a:pt x="768" y="8061"/>
                    <a:pt x="718" y="8161"/>
                    <a:pt x="651" y="8261"/>
                  </a:cubicBezTo>
                  <a:lnTo>
                    <a:pt x="485" y="8543"/>
                  </a:lnTo>
                  <a:lnTo>
                    <a:pt x="451" y="8627"/>
                  </a:lnTo>
                  <a:lnTo>
                    <a:pt x="434" y="8644"/>
                  </a:lnTo>
                  <a:lnTo>
                    <a:pt x="418" y="8661"/>
                  </a:lnTo>
                  <a:lnTo>
                    <a:pt x="385" y="8728"/>
                  </a:lnTo>
                  <a:cubicBezTo>
                    <a:pt x="367" y="8761"/>
                    <a:pt x="351" y="8810"/>
                    <a:pt x="318" y="8861"/>
                  </a:cubicBezTo>
                  <a:cubicBezTo>
                    <a:pt x="318" y="8877"/>
                    <a:pt x="301" y="8894"/>
                    <a:pt x="285" y="8928"/>
                  </a:cubicBezTo>
                  <a:lnTo>
                    <a:pt x="251" y="8994"/>
                  </a:lnTo>
                  <a:lnTo>
                    <a:pt x="201" y="9144"/>
                  </a:lnTo>
                  <a:lnTo>
                    <a:pt x="151" y="9294"/>
                  </a:lnTo>
                  <a:lnTo>
                    <a:pt x="118" y="9377"/>
                  </a:lnTo>
                  <a:cubicBezTo>
                    <a:pt x="118" y="9395"/>
                    <a:pt x="101" y="9428"/>
                    <a:pt x="101" y="9461"/>
                  </a:cubicBezTo>
                  <a:cubicBezTo>
                    <a:pt x="85" y="9511"/>
                    <a:pt x="67" y="9561"/>
                    <a:pt x="51" y="9628"/>
                  </a:cubicBezTo>
                  <a:cubicBezTo>
                    <a:pt x="51" y="9677"/>
                    <a:pt x="34" y="9744"/>
                    <a:pt x="34" y="9795"/>
                  </a:cubicBezTo>
                  <a:cubicBezTo>
                    <a:pt x="18" y="9861"/>
                    <a:pt x="18" y="9911"/>
                    <a:pt x="1" y="9977"/>
                  </a:cubicBezTo>
                  <a:lnTo>
                    <a:pt x="1" y="10162"/>
                  </a:lnTo>
                  <a:lnTo>
                    <a:pt x="1" y="10344"/>
                  </a:lnTo>
                  <a:lnTo>
                    <a:pt x="1" y="10444"/>
                  </a:lnTo>
                  <a:cubicBezTo>
                    <a:pt x="1" y="10478"/>
                    <a:pt x="18" y="10511"/>
                    <a:pt x="18" y="10528"/>
                  </a:cubicBezTo>
                  <a:cubicBezTo>
                    <a:pt x="18" y="10595"/>
                    <a:pt x="34" y="10662"/>
                    <a:pt x="34" y="10728"/>
                  </a:cubicBezTo>
                  <a:cubicBezTo>
                    <a:pt x="51" y="10778"/>
                    <a:pt x="67" y="10845"/>
                    <a:pt x="67" y="10895"/>
                  </a:cubicBezTo>
                  <a:cubicBezTo>
                    <a:pt x="85" y="10929"/>
                    <a:pt x="85" y="10962"/>
                    <a:pt x="101" y="10995"/>
                  </a:cubicBezTo>
                  <a:lnTo>
                    <a:pt x="118" y="11078"/>
                  </a:lnTo>
                  <a:cubicBezTo>
                    <a:pt x="201" y="11311"/>
                    <a:pt x="285" y="11512"/>
                    <a:pt x="401" y="11696"/>
                  </a:cubicBezTo>
                  <a:cubicBezTo>
                    <a:pt x="451" y="11796"/>
                    <a:pt x="501" y="11878"/>
                    <a:pt x="567" y="11962"/>
                  </a:cubicBezTo>
                  <a:cubicBezTo>
                    <a:pt x="585" y="11996"/>
                    <a:pt x="618" y="12045"/>
                    <a:pt x="651" y="12078"/>
                  </a:cubicBezTo>
                  <a:lnTo>
                    <a:pt x="734" y="12179"/>
                  </a:lnTo>
                  <a:cubicBezTo>
                    <a:pt x="968" y="12463"/>
                    <a:pt x="1218" y="12679"/>
                    <a:pt x="1452" y="12863"/>
                  </a:cubicBezTo>
                  <a:cubicBezTo>
                    <a:pt x="1701" y="13030"/>
                    <a:pt x="1935" y="13179"/>
                    <a:pt x="2168" y="13296"/>
                  </a:cubicBezTo>
                  <a:cubicBezTo>
                    <a:pt x="2286" y="13363"/>
                    <a:pt x="2386" y="13430"/>
                    <a:pt x="2502" y="13479"/>
                  </a:cubicBezTo>
                  <a:cubicBezTo>
                    <a:pt x="2619" y="13530"/>
                    <a:pt x="2735" y="13597"/>
                    <a:pt x="2835" y="13646"/>
                  </a:cubicBezTo>
                  <a:cubicBezTo>
                    <a:pt x="3069" y="13746"/>
                    <a:pt x="3286" y="13830"/>
                    <a:pt x="3502" y="13913"/>
                  </a:cubicBezTo>
                  <a:cubicBezTo>
                    <a:pt x="3936" y="14079"/>
                    <a:pt x="4369" y="14213"/>
                    <a:pt x="4803" y="14346"/>
                  </a:cubicBezTo>
                  <a:cubicBezTo>
                    <a:pt x="5220" y="14464"/>
                    <a:pt x="5654" y="14580"/>
                    <a:pt x="6070" y="14664"/>
                  </a:cubicBezTo>
                  <a:cubicBezTo>
                    <a:pt x="6504" y="14764"/>
                    <a:pt x="6921" y="14846"/>
                    <a:pt x="7355" y="14930"/>
                  </a:cubicBezTo>
                  <a:cubicBezTo>
                    <a:pt x="7771" y="14997"/>
                    <a:pt x="8204" y="15064"/>
                    <a:pt x="8622" y="15131"/>
                  </a:cubicBezTo>
                  <a:cubicBezTo>
                    <a:pt x="9056" y="15197"/>
                    <a:pt x="9489" y="15247"/>
                    <a:pt x="9923" y="15297"/>
                  </a:cubicBezTo>
                  <a:cubicBezTo>
                    <a:pt x="9964" y="15301"/>
                    <a:pt x="10006" y="15303"/>
                    <a:pt x="10047" y="15303"/>
                  </a:cubicBezTo>
                  <a:cubicBezTo>
                    <a:pt x="10711" y="15303"/>
                    <a:pt x="11276" y="14805"/>
                    <a:pt x="11339" y="14130"/>
                  </a:cubicBezTo>
                  <a:cubicBezTo>
                    <a:pt x="11423" y="13446"/>
                    <a:pt x="10923" y="12812"/>
                    <a:pt x="10256" y="12712"/>
                  </a:cubicBezTo>
                  <a:lnTo>
                    <a:pt x="10239" y="12712"/>
                  </a:lnTo>
                  <a:cubicBezTo>
                    <a:pt x="9856" y="12645"/>
                    <a:pt x="9472" y="12579"/>
                    <a:pt x="9089" y="12496"/>
                  </a:cubicBezTo>
                  <a:cubicBezTo>
                    <a:pt x="8705" y="12429"/>
                    <a:pt x="8322" y="12329"/>
                    <a:pt x="7938" y="12229"/>
                  </a:cubicBezTo>
                  <a:cubicBezTo>
                    <a:pt x="7555" y="12129"/>
                    <a:pt x="7171" y="12029"/>
                    <a:pt x="6804" y="11912"/>
                  </a:cubicBezTo>
                  <a:cubicBezTo>
                    <a:pt x="6437" y="11796"/>
                    <a:pt x="6070" y="11678"/>
                    <a:pt x="5721" y="11545"/>
                  </a:cubicBezTo>
                  <a:cubicBezTo>
                    <a:pt x="5354" y="11411"/>
                    <a:pt x="5020" y="11262"/>
                    <a:pt x="4687" y="11111"/>
                  </a:cubicBezTo>
                  <a:cubicBezTo>
                    <a:pt x="4536" y="11029"/>
                    <a:pt x="4369" y="10945"/>
                    <a:pt x="4236" y="10862"/>
                  </a:cubicBezTo>
                  <a:cubicBezTo>
                    <a:pt x="4153" y="10829"/>
                    <a:pt x="4086" y="10778"/>
                    <a:pt x="4020" y="10745"/>
                  </a:cubicBezTo>
                  <a:cubicBezTo>
                    <a:pt x="3953" y="10695"/>
                    <a:pt x="3886" y="10644"/>
                    <a:pt x="3836" y="10611"/>
                  </a:cubicBezTo>
                  <a:cubicBezTo>
                    <a:pt x="3736" y="10528"/>
                    <a:pt x="3653" y="10462"/>
                    <a:pt x="3586" y="10395"/>
                  </a:cubicBezTo>
                  <a:cubicBezTo>
                    <a:pt x="3553" y="10378"/>
                    <a:pt x="3536" y="10362"/>
                    <a:pt x="3520" y="10344"/>
                  </a:cubicBezTo>
                  <a:lnTo>
                    <a:pt x="3520" y="10328"/>
                  </a:lnTo>
                  <a:lnTo>
                    <a:pt x="3569" y="10244"/>
                  </a:lnTo>
                  <a:lnTo>
                    <a:pt x="3669" y="10095"/>
                  </a:lnTo>
                  <a:cubicBezTo>
                    <a:pt x="3720" y="10011"/>
                    <a:pt x="3769" y="9944"/>
                    <a:pt x="3836" y="9861"/>
                  </a:cubicBezTo>
                  <a:cubicBezTo>
                    <a:pt x="3936" y="9695"/>
                    <a:pt x="4053" y="9528"/>
                    <a:pt x="4153" y="9361"/>
                  </a:cubicBezTo>
                  <a:lnTo>
                    <a:pt x="4503" y="8877"/>
                  </a:lnTo>
                  <a:cubicBezTo>
                    <a:pt x="4720" y="8543"/>
                    <a:pt x="4954" y="8227"/>
                    <a:pt x="5187" y="7894"/>
                  </a:cubicBezTo>
                  <a:lnTo>
                    <a:pt x="5370" y="7643"/>
                  </a:lnTo>
                  <a:lnTo>
                    <a:pt x="5554" y="7410"/>
                  </a:lnTo>
                  <a:lnTo>
                    <a:pt x="5803" y="7060"/>
                  </a:lnTo>
                  <a:lnTo>
                    <a:pt x="5903" y="6909"/>
                  </a:lnTo>
                  <a:lnTo>
                    <a:pt x="6037" y="6727"/>
                  </a:lnTo>
                  <a:lnTo>
                    <a:pt x="6270" y="6426"/>
                  </a:lnTo>
                  <a:lnTo>
                    <a:pt x="6637" y="5926"/>
                  </a:lnTo>
                  <a:cubicBezTo>
                    <a:pt x="6870" y="5609"/>
                    <a:pt x="7121" y="5275"/>
                    <a:pt x="7355" y="4942"/>
                  </a:cubicBezTo>
                  <a:lnTo>
                    <a:pt x="8822" y="2991"/>
                  </a:lnTo>
                  <a:lnTo>
                    <a:pt x="8822" y="2974"/>
                  </a:lnTo>
                  <a:cubicBezTo>
                    <a:pt x="9438" y="2158"/>
                    <a:pt x="9272" y="991"/>
                    <a:pt x="8455" y="373"/>
                  </a:cubicBezTo>
                  <a:cubicBezTo>
                    <a:pt x="8122" y="122"/>
                    <a:pt x="7730" y="1"/>
                    <a:pt x="7342"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089;p46">
              <a:extLst>
                <a:ext uri="{FF2B5EF4-FFF2-40B4-BE49-F238E27FC236}">
                  <a16:creationId xmlns:a16="http://schemas.microsoft.com/office/drawing/2014/main" id="{4EB3E7EF-F4D9-04F4-28D5-BAEA9456C0A3}"/>
                </a:ext>
              </a:extLst>
            </p:cNvPr>
            <p:cNvSpPr/>
            <p:nvPr/>
          </p:nvSpPr>
          <p:spPr>
            <a:xfrm>
              <a:off x="1231780" y="2000995"/>
              <a:ext cx="228934" cy="117720"/>
            </a:xfrm>
            <a:custGeom>
              <a:avLst/>
              <a:gdLst/>
              <a:ahLst/>
              <a:cxnLst/>
              <a:rect l="l" t="t" r="r" b="b"/>
              <a:pathLst>
                <a:path w="6721" h="3456" extrusionOk="0">
                  <a:moveTo>
                    <a:pt x="3471" y="1"/>
                  </a:moveTo>
                  <a:cubicBezTo>
                    <a:pt x="2945" y="1"/>
                    <a:pt x="2355" y="62"/>
                    <a:pt x="2069" y="108"/>
                  </a:cubicBezTo>
                  <a:cubicBezTo>
                    <a:pt x="1735" y="159"/>
                    <a:pt x="1184" y="375"/>
                    <a:pt x="868" y="593"/>
                  </a:cubicBezTo>
                  <a:cubicBezTo>
                    <a:pt x="635" y="759"/>
                    <a:pt x="401" y="975"/>
                    <a:pt x="301" y="1175"/>
                  </a:cubicBezTo>
                  <a:cubicBezTo>
                    <a:pt x="1" y="1809"/>
                    <a:pt x="84" y="2743"/>
                    <a:pt x="417" y="2876"/>
                  </a:cubicBezTo>
                  <a:cubicBezTo>
                    <a:pt x="917" y="3060"/>
                    <a:pt x="2035" y="3210"/>
                    <a:pt x="2435" y="3294"/>
                  </a:cubicBezTo>
                  <a:cubicBezTo>
                    <a:pt x="2693" y="3347"/>
                    <a:pt x="3888" y="3456"/>
                    <a:pt x="4677" y="3456"/>
                  </a:cubicBezTo>
                  <a:cubicBezTo>
                    <a:pt x="5115" y="3456"/>
                    <a:pt x="5428" y="3422"/>
                    <a:pt x="5386" y="3327"/>
                  </a:cubicBezTo>
                  <a:cubicBezTo>
                    <a:pt x="5270" y="3043"/>
                    <a:pt x="4019" y="2843"/>
                    <a:pt x="4019" y="2843"/>
                  </a:cubicBezTo>
                  <a:lnTo>
                    <a:pt x="4019" y="2843"/>
                  </a:lnTo>
                  <a:cubicBezTo>
                    <a:pt x="4019" y="2843"/>
                    <a:pt x="4076" y="2844"/>
                    <a:pt x="4172" y="2844"/>
                  </a:cubicBezTo>
                  <a:cubicBezTo>
                    <a:pt x="4651" y="2844"/>
                    <a:pt x="6089" y="2821"/>
                    <a:pt x="6104" y="2543"/>
                  </a:cubicBezTo>
                  <a:cubicBezTo>
                    <a:pt x="6120" y="2227"/>
                    <a:pt x="4186" y="2193"/>
                    <a:pt x="4186" y="2193"/>
                  </a:cubicBezTo>
                  <a:cubicBezTo>
                    <a:pt x="4186" y="2193"/>
                    <a:pt x="6720" y="2043"/>
                    <a:pt x="6520" y="1626"/>
                  </a:cubicBezTo>
                  <a:cubicBezTo>
                    <a:pt x="6465" y="1517"/>
                    <a:pt x="5756" y="1492"/>
                    <a:pt x="5125" y="1492"/>
                  </a:cubicBezTo>
                  <a:cubicBezTo>
                    <a:pt x="4604" y="1492"/>
                    <a:pt x="4136" y="1509"/>
                    <a:pt x="4136" y="1509"/>
                  </a:cubicBezTo>
                  <a:cubicBezTo>
                    <a:pt x="4553" y="1426"/>
                    <a:pt x="6253" y="1109"/>
                    <a:pt x="6020" y="859"/>
                  </a:cubicBezTo>
                  <a:cubicBezTo>
                    <a:pt x="5943" y="783"/>
                    <a:pt x="5609" y="756"/>
                    <a:pt x="5182" y="756"/>
                  </a:cubicBezTo>
                  <a:cubicBezTo>
                    <a:pt x="4214" y="756"/>
                    <a:pt x="2769" y="893"/>
                    <a:pt x="2769" y="893"/>
                  </a:cubicBezTo>
                  <a:cubicBezTo>
                    <a:pt x="2769" y="893"/>
                    <a:pt x="2918" y="759"/>
                    <a:pt x="3185" y="709"/>
                  </a:cubicBezTo>
                  <a:cubicBezTo>
                    <a:pt x="3452" y="659"/>
                    <a:pt x="4753" y="442"/>
                    <a:pt x="4419" y="159"/>
                  </a:cubicBezTo>
                  <a:cubicBezTo>
                    <a:pt x="4271" y="40"/>
                    <a:pt x="3892" y="1"/>
                    <a:pt x="3471"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090;p46">
              <a:extLst>
                <a:ext uri="{FF2B5EF4-FFF2-40B4-BE49-F238E27FC236}">
                  <a16:creationId xmlns:a16="http://schemas.microsoft.com/office/drawing/2014/main" id="{50C1D7BE-E93B-C7A6-F8D3-C262887D9C98}"/>
                </a:ext>
              </a:extLst>
            </p:cNvPr>
            <p:cNvSpPr/>
            <p:nvPr/>
          </p:nvSpPr>
          <p:spPr>
            <a:xfrm>
              <a:off x="1207357" y="2006445"/>
              <a:ext cx="41522" cy="94149"/>
            </a:xfrm>
            <a:custGeom>
              <a:avLst/>
              <a:gdLst/>
              <a:ahLst/>
              <a:cxnLst/>
              <a:rect l="l" t="t" r="r" b="b"/>
              <a:pathLst>
                <a:path w="1219" h="2764" extrusionOk="0">
                  <a:moveTo>
                    <a:pt x="676" y="0"/>
                  </a:moveTo>
                  <a:cubicBezTo>
                    <a:pt x="613" y="0"/>
                    <a:pt x="550" y="6"/>
                    <a:pt x="485" y="15"/>
                  </a:cubicBezTo>
                  <a:cubicBezTo>
                    <a:pt x="567" y="1549"/>
                    <a:pt x="0" y="2650"/>
                    <a:pt x="0" y="2650"/>
                  </a:cubicBezTo>
                  <a:cubicBezTo>
                    <a:pt x="138" y="2718"/>
                    <a:pt x="307" y="2764"/>
                    <a:pt x="459" y="2764"/>
                  </a:cubicBezTo>
                  <a:cubicBezTo>
                    <a:pt x="528" y="2764"/>
                    <a:pt x="594" y="2754"/>
                    <a:pt x="651" y="2734"/>
                  </a:cubicBezTo>
                  <a:cubicBezTo>
                    <a:pt x="1218" y="1649"/>
                    <a:pt x="1134" y="132"/>
                    <a:pt x="1134" y="132"/>
                  </a:cubicBezTo>
                  <a:cubicBezTo>
                    <a:pt x="990" y="36"/>
                    <a:pt x="837"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091;p46">
              <a:extLst>
                <a:ext uri="{FF2B5EF4-FFF2-40B4-BE49-F238E27FC236}">
                  <a16:creationId xmlns:a16="http://schemas.microsoft.com/office/drawing/2014/main" id="{697663DF-2550-24B9-F21A-1CF005D79A36}"/>
                </a:ext>
              </a:extLst>
            </p:cNvPr>
            <p:cNvSpPr/>
            <p:nvPr/>
          </p:nvSpPr>
          <p:spPr>
            <a:xfrm>
              <a:off x="1201668" y="2024634"/>
              <a:ext cx="60836" cy="56646"/>
            </a:xfrm>
            <a:custGeom>
              <a:avLst/>
              <a:gdLst/>
              <a:ahLst/>
              <a:cxnLst/>
              <a:rect l="l" t="t" r="r" b="b"/>
              <a:pathLst>
                <a:path w="1786" h="1663" extrusionOk="0">
                  <a:moveTo>
                    <a:pt x="897" y="1"/>
                  </a:moveTo>
                  <a:cubicBezTo>
                    <a:pt x="496" y="1"/>
                    <a:pt x="158" y="282"/>
                    <a:pt x="85" y="682"/>
                  </a:cubicBezTo>
                  <a:cubicBezTo>
                    <a:pt x="1" y="1132"/>
                    <a:pt x="285" y="1566"/>
                    <a:pt x="752" y="1649"/>
                  </a:cubicBezTo>
                  <a:cubicBezTo>
                    <a:pt x="803" y="1658"/>
                    <a:pt x="853" y="1663"/>
                    <a:pt x="903" y="1663"/>
                  </a:cubicBezTo>
                  <a:cubicBezTo>
                    <a:pt x="1295" y="1663"/>
                    <a:pt x="1644" y="1382"/>
                    <a:pt x="1719" y="982"/>
                  </a:cubicBezTo>
                  <a:cubicBezTo>
                    <a:pt x="1785" y="532"/>
                    <a:pt x="1501" y="99"/>
                    <a:pt x="1052" y="15"/>
                  </a:cubicBezTo>
                  <a:cubicBezTo>
                    <a:pt x="1000" y="5"/>
                    <a:pt x="948"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092;p46">
              <a:extLst>
                <a:ext uri="{FF2B5EF4-FFF2-40B4-BE49-F238E27FC236}">
                  <a16:creationId xmlns:a16="http://schemas.microsoft.com/office/drawing/2014/main" id="{34C8BE7D-8B31-9C69-0DEC-0194C11E58BC}"/>
                </a:ext>
              </a:extLst>
            </p:cNvPr>
            <p:cNvSpPr/>
            <p:nvPr/>
          </p:nvSpPr>
          <p:spPr>
            <a:xfrm>
              <a:off x="1210218" y="2032673"/>
              <a:ext cx="43736" cy="40603"/>
            </a:xfrm>
            <a:custGeom>
              <a:avLst/>
              <a:gdLst/>
              <a:ahLst/>
              <a:cxnLst/>
              <a:rect l="l" t="t" r="r" b="b"/>
              <a:pathLst>
                <a:path w="1284" h="1192" extrusionOk="0">
                  <a:moveTo>
                    <a:pt x="635" y="0"/>
                  </a:moveTo>
                  <a:cubicBezTo>
                    <a:pt x="360" y="0"/>
                    <a:pt x="108" y="203"/>
                    <a:pt x="50" y="496"/>
                  </a:cubicBezTo>
                  <a:cubicBezTo>
                    <a:pt x="0" y="812"/>
                    <a:pt x="216" y="1130"/>
                    <a:pt x="534" y="1179"/>
                  </a:cubicBezTo>
                  <a:cubicBezTo>
                    <a:pt x="575" y="1187"/>
                    <a:pt x="615" y="1191"/>
                    <a:pt x="655" y="1191"/>
                  </a:cubicBezTo>
                  <a:cubicBezTo>
                    <a:pt x="938" y="1191"/>
                    <a:pt x="1176" y="991"/>
                    <a:pt x="1234" y="712"/>
                  </a:cubicBezTo>
                  <a:cubicBezTo>
                    <a:pt x="1284" y="379"/>
                    <a:pt x="1068" y="63"/>
                    <a:pt x="750" y="12"/>
                  </a:cubicBezTo>
                  <a:cubicBezTo>
                    <a:pt x="712" y="4"/>
                    <a:pt x="673" y="0"/>
                    <a:pt x="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93;p46">
              <a:extLst>
                <a:ext uri="{FF2B5EF4-FFF2-40B4-BE49-F238E27FC236}">
                  <a16:creationId xmlns:a16="http://schemas.microsoft.com/office/drawing/2014/main" id="{BAF89EAC-3C4E-D302-1923-2A43DF806924}"/>
                </a:ext>
              </a:extLst>
            </p:cNvPr>
            <p:cNvSpPr/>
            <p:nvPr/>
          </p:nvSpPr>
          <p:spPr>
            <a:xfrm>
              <a:off x="1013095" y="1572312"/>
              <a:ext cx="227231" cy="234725"/>
            </a:xfrm>
            <a:custGeom>
              <a:avLst/>
              <a:gdLst/>
              <a:ahLst/>
              <a:cxnLst/>
              <a:rect l="l" t="t" r="r" b="b"/>
              <a:pathLst>
                <a:path w="6671" h="6891" extrusionOk="0">
                  <a:moveTo>
                    <a:pt x="4501" y="1"/>
                  </a:moveTo>
                  <a:cubicBezTo>
                    <a:pt x="4073" y="1"/>
                    <a:pt x="3634" y="127"/>
                    <a:pt x="3235" y="405"/>
                  </a:cubicBezTo>
                  <a:cubicBezTo>
                    <a:pt x="2902" y="638"/>
                    <a:pt x="2535" y="972"/>
                    <a:pt x="2168" y="1421"/>
                  </a:cubicBezTo>
                  <a:cubicBezTo>
                    <a:pt x="534" y="3440"/>
                    <a:pt x="1" y="4073"/>
                    <a:pt x="1" y="4073"/>
                  </a:cubicBezTo>
                  <a:lnTo>
                    <a:pt x="3586" y="6891"/>
                  </a:lnTo>
                  <a:cubicBezTo>
                    <a:pt x="3586" y="6891"/>
                    <a:pt x="6670" y="3673"/>
                    <a:pt x="6670" y="2172"/>
                  </a:cubicBezTo>
                  <a:lnTo>
                    <a:pt x="6670" y="2106"/>
                  </a:lnTo>
                  <a:cubicBezTo>
                    <a:pt x="6646" y="853"/>
                    <a:pt x="5613" y="1"/>
                    <a:pt x="4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94;p46">
              <a:extLst>
                <a:ext uri="{FF2B5EF4-FFF2-40B4-BE49-F238E27FC236}">
                  <a16:creationId xmlns:a16="http://schemas.microsoft.com/office/drawing/2014/main" id="{CF2ADDF2-F8BA-E6FA-D7FF-44C7D0955789}"/>
                </a:ext>
              </a:extLst>
            </p:cNvPr>
            <p:cNvSpPr/>
            <p:nvPr/>
          </p:nvSpPr>
          <p:spPr>
            <a:xfrm>
              <a:off x="1124413" y="1682233"/>
              <a:ext cx="109102" cy="135637"/>
            </a:xfrm>
            <a:custGeom>
              <a:avLst/>
              <a:gdLst/>
              <a:ahLst/>
              <a:cxnLst/>
              <a:rect l="l" t="t" r="r" b="b"/>
              <a:pathLst>
                <a:path w="3203" h="3982" extrusionOk="0">
                  <a:moveTo>
                    <a:pt x="3106" y="1"/>
                  </a:moveTo>
                  <a:cubicBezTo>
                    <a:pt x="3083" y="1"/>
                    <a:pt x="3062" y="9"/>
                    <a:pt x="3053" y="28"/>
                  </a:cubicBezTo>
                  <a:cubicBezTo>
                    <a:pt x="3036" y="62"/>
                    <a:pt x="968" y="3097"/>
                    <a:pt x="34" y="3848"/>
                  </a:cubicBezTo>
                  <a:cubicBezTo>
                    <a:pt x="1" y="3864"/>
                    <a:pt x="1" y="3914"/>
                    <a:pt x="34" y="3948"/>
                  </a:cubicBezTo>
                  <a:cubicBezTo>
                    <a:pt x="34" y="3964"/>
                    <a:pt x="52" y="3981"/>
                    <a:pt x="68" y="3981"/>
                  </a:cubicBezTo>
                  <a:cubicBezTo>
                    <a:pt x="101" y="3981"/>
                    <a:pt x="118" y="3981"/>
                    <a:pt x="134" y="3964"/>
                  </a:cubicBezTo>
                  <a:cubicBezTo>
                    <a:pt x="1085" y="3197"/>
                    <a:pt x="3086" y="246"/>
                    <a:pt x="3169" y="113"/>
                  </a:cubicBezTo>
                  <a:cubicBezTo>
                    <a:pt x="3202" y="79"/>
                    <a:pt x="3186" y="46"/>
                    <a:pt x="3153" y="12"/>
                  </a:cubicBezTo>
                  <a:cubicBezTo>
                    <a:pt x="3139" y="5"/>
                    <a:pt x="3122" y="1"/>
                    <a:pt x="3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95;p46">
              <a:extLst>
                <a:ext uri="{FF2B5EF4-FFF2-40B4-BE49-F238E27FC236}">
                  <a16:creationId xmlns:a16="http://schemas.microsoft.com/office/drawing/2014/main" id="{82DBF726-B00D-B24F-EE0D-B6556FCC56E5}"/>
                </a:ext>
              </a:extLst>
            </p:cNvPr>
            <p:cNvSpPr/>
            <p:nvPr/>
          </p:nvSpPr>
          <p:spPr>
            <a:xfrm>
              <a:off x="1204529" y="1704613"/>
              <a:ext cx="37537" cy="15567"/>
            </a:xfrm>
            <a:custGeom>
              <a:avLst/>
              <a:gdLst/>
              <a:ahLst/>
              <a:cxnLst/>
              <a:rect l="l" t="t" r="r" b="b"/>
              <a:pathLst>
                <a:path w="1102" h="457" extrusionOk="0">
                  <a:moveTo>
                    <a:pt x="1020" y="1"/>
                  </a:moveTo>
                  <a:cubicBezTo>
                    <a:pt x="1013" y="1"/>
                    <a:pt x="1007" y="2"/>
                    <a:pt x="1001" y="5"/>
                  </a:cubicBezTo>
                  <a:lnTo>
                    <a:pt x="67" y="305"/>
                  </a:lnTo>
                  <a:cubicBezTo>
                    <a:pt x="34" y="323"/>
                    <a:pt x="1" y="372"/>
                    <a:pt x="17" y="405"/>
                  </a:cubicBezTo>
                  <a:cubicBezTo>
                    <a:pt x="34" y="439"/>
                    <a:pt x="50" y="456"/>
                    <a:pt x="83" y="456"/>
                  </a:cubicBezTo>
                  <a:lnTo>
                    <a:pt x="117" y="456"/>
                  </a:lnTo>
                  <a:lnTo>
                    <a:pt x="1050" y="139"/>
                  </a:lnTo>
                  <a:cubicBezTo>
                    <a:pt x="1084" y="139"/>
                    <a:pt x="1101" y="89"/>
                    <a:pt x="1101" y="56"/>
                  </a:cubicBezTo>
                  <a:cubicBezTo>
                    <a:pt x="1087" y="28"/>
                    <a:pt x="1051" y="1"/>
                    <a:pt x="1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096;p46">
              <a:extLst>
                <a:ext uri="{FF2B5EF4-FFF2-40B4-BE49-F238E27FC236}">
                  <a16:creationId xmlns:a16="http://schemas.microsoft.com/office/drawing/2014/main" id="{D4A1FE1E-428D-D6D1-8AFD-39B8F0CE241D}"/>
                </a:ext>
              </a:extLst>
            </p:cNvPr>
            <p:cNvSpPr/>
            <p:nvPr/>
          </p:nvSpPr>
          <p:spPr>
            <a:xfrm>
              <a:off x="964248" y="1913078"/>
              <a:ext cx="69930" cy="41079"/>
            </a:xfrm>
            <a:custGeom>
              <a:avLst/>
              <a:gdLst/>
              <a:ahLst/>
              <a:cxnLst/>
              <a:rect l="l" t="t" r="r" b="b"/>
              <a:pathLst>
                <a:path w="2053" h="1206" extrusionOk="0">
                  <a:moveTo>
                    <a:pt x="725" y="1"/>
                  </a:moveTo>
                  <a:cubicBezTo>
                    <a:pt x="689" y="1"/>
                    <a:pt x="665" y="28"/>
                    <a:pt x="652" y="55"/>
                  </a:cubicBezTo>
                  <a:cubicBezTo>
                    <a:pt x="652" y="88"/>
                    <a:pt x="668" y="139"/>
                    <a:pt x="701" y="139"/>
                  </a:cubicBezTo>
                  <a:cubicBezTo>
                    <a:pt x="718" y="139"/>
                    <a:pt x="1335" y="322"/>
                    <a:pt x="1668" y="522"/>
                  </a:cubicBezTo>
                  <a:cubicBezTo>
                    <a:pt x="1168" y="572"/>
                    <a:pt x="467" y="722"/>
                    <a:pt x="34" y="1089"/>
                  </a:cubicBezTo>
                  <a:cubicBezTo>
                    <a:pt x="1" y="1106"/>
                    <a:pt x="1" y="1155"/>
                    <a:pt x="18" y="1189"/>
                  </a:cubicBezTo>
                  <a:cubicBezTo>
                    <a:pt x="34" y="1206"/>
                    <a:pt x="51" y="1206"/>
                    <a:pt x="67" y="1206"/>
                  </a:cubicBezTo>
                  <a:cubicBezTo>
                    <a:pt x="85" y="1206"/>
                    <a:pt x="101" y="1206"/>
                    <a:pt x="118" y="1189"/>
                  </a:cubicBezTo>
                  <a:cubicBezTo>
                    <a:pt x="634" y="772"/>
                    <a:pt x="1585" y="672"/>
                    <a:pt x="2052" y="639"/>
                  </a:cubicBezTo>
                  <a:cubicBezTo>
                    <a:pt x="2019" y="622"/>
                    <a:pt x="2002" y="606"/>
                    <a:pt x="1986" y="588"/>
                  </a:cubicBezTo>
                  <a:lnTo>
                    <a:pt x="1986" y="572"/>
                  </a:lnTo>
                  <a:lnTo>
                    <a:pt x="2035" y="488"/>
                  </a:lnTo>
                  <a:cubicBezTo>
                    <a:pt x="2002" y="488"/>
                    <a:pt x="1952" y="506"/>
                    <a:pt x="1901" y="506"/>
                  </a:cubicBezTo>
                  <a:cubicBezTo>
                    <a:pt x="1585" y="239"/>
                    <a:pt x="785" y="21"/>
                    <a:pt x="752" y="5"/>
                  </a:cubicBezTo>
                  <a:cubicBezTo>
                    <a:pt x="742" y="2"/>
                    <a:pt x="733" y="1"/>
                    <a:pt x="725" y="1"/>
                  </a:cubicBezTo>
                  <a:close/>
                </a:path>
              </a:pathLst>
            </a:custGeom>
            <a:solidFill>
              <a:srgbClr val="361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097;p46">
              <a:extLst>
                <a:ext uri="{FF2B5EF4-FFF2-40B4-BE49-F238E27FC236}">
                  <a16:creationId xmlns:a16="http://schemas.microsoft.com/office/drawing/2014/main" id="{3A2DCB51-497D-8611-000A-8558AEE01199}"/>
                </a:ext>
              </a:extLst>
            </p:cNvPr>
            <p:cNvSpPr/>
            <p:nvPr/>
          </p:nvSpPr>
          <p:spPr>
            <a:xfrm>
              <a:off x="2541573" y="3401902"/>
              <a:ext cx="89789" cy="63663"/>
            </a:xfrm>
            <a:custGeom>
              <a:avLst/>
              <a:gdLst/>
              <a:ahLst/>
              <a:cxnLst/>
              <a:rect l="l" t="t" r="r" b="b"/>
              <a:pathLst>
                <a:path w="2636" h="1869" extrusionOk="0">
                  <a:moveTo>
                    <a:pt x="1" y="1"/>
                  </a:moveTo>
                  <a:lnTo>
                    <a:pt x="134" y="1868"/>
                  </a:lnTo>
                  <a:lnTo>
                    <a:pt x="2402" y="1868"/>
                  </a:lnTo>
                  <a:lnTo>
                    <a:pt x="2635" y="85"/>
                  </a:lnTo>
                  <a:lnTo>
                    <a:pt x="1" y="1"/>
                  </a:lnTo>
                  <a:close/>
                </a:path>
              </a:pathLst>
            </a:custGeom>
            <a:solidFill>
              <a:srgbClr val="EF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098;p46">
              <a:extLst>
                <a:ext uri="{FF2B5EF4-FFF2-40B4-BE49-F238E27FC236}">
                  <a16:creationId xmlns:a16="http://schemas.microsoft.com/office/drawing/2014/main" id="{1D208E7A-7A83-99FC-F32A-307971337C2C}"/>
                </a:ext>
              </a:extLst>
            </p:cNvPr>
            <p:cNvSpPr/>
            <p:nvPr/>
          </p:nvSpPr>
          <p:spPr>
            <a:xfrm>
              <a:off x="2336514" y="3392841"/>
              <a:ext cx="86962" cy="72723"/>
            </a:xfrm>
            <a:custGeom>
              <a:avLst/>
              <a:gdLst/>
              <a:ahLst/>
              <a:cxnLst/>
              <a:rect l="l" t="t" r="r" b="b"/>
              <a:pathLst>
                <a:path w="2553" h="2135" extrusionOk="0">
                  <a:moveTo>
                    <a:pt x="85" y="0"/>
                  </a:moveTo>
                  <a:lnTo>
                    <a:pt x="1" y="2134"/>
                  </a:lnTo>
                  <a:lnTo>
                    <a:pt x="2286" y="2134"/>
                  </a:lnTo>
                  <a:lnTo>
                    <a:pt x="2552" y="67"/>
                  </a:lnTo>
                  <a:lnTo>
                    <a:pt x="85" y="0"/>
                  </a:lnTo>
                  <a:close/>
                </a:path>
              </a:pathLst>
            </a:custGeom>
            <a:solidFill>
              <a:srgbClr val="EF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099;p46">
              <a:extLst>
                <a:ext uri="{FF2B5EF4-FFF2-40B4-BE49-F238E27FC236}">
                  <a16:creationId xmlns:a16="http://schemas.microsoft.com/office/drawing/2014/main" id="{EA75F3DB-54CA-713A-F408-9E46086EE44B}"/>
                </a:ext>
              </a:extLst>
            </p:cNvPr>
            <p:cNvSpPr/>
            <p:nvPr/>
          </p:nvSpPr>
          <p:spPr>
            <a:xfrm>
              <a:off x="2140583" y="3444208"/>
              <a:ext cx="303872" cy="144050"/>
            </a:xfrm>
            <a:custGeom>
              <a:avLst/>
              <a:gdLst/>
              <a:ahLst/>
              <a:cxnLst/>
              <a:rect l="l" t="t" r="r" b="b"/>
              <a:pathLst>
                <a:path w="8921" h="4229" extrusionOk="0">
                  <a:moveTo>
                    <a:pt x="5829" y="1"/>
                  </a:moveTo>
                  <a:cubicBezTo>
                    <a:pt x="5723" y="1"/>
                    <a:pt x="5625" y="27"/>
                    <a:pt x="5536" y="93"/>
                  </a:cubicBezTo>
                  <a:cubicBezTo>
                    <a:pt x="5536" y="93"/>
                    <a:pt x="5286" y="260"/>
                    <a:pt x="4603" y="877"/>
                  </a:cubicBezTo>
                  <a:cubicBezTo>
                    <a:pt x="3918" y="1493"/>
                    <a:pt x="2768" y="1911"/>
                    <a:pt x="1768" y="2327"/>
                  </a:cubicBezTo>
                  <a:cubicBezTo>
                    <a:pt x="483" y="2861"/>
                    <a:pt x="134" y="3394"/>
                    <a:pt x="50" y="3761"/>
                  </a:cubicBezTo>
                  <a:cubicBezTo>
                    <a:pt x="0" y="4045"/>
                    <a:pt x="134" y="4228"/>
                    <a:pt x="134" y="4228"/>
                  </a:cubicBezTo>
                  <a:lnTo>
                    <a:pt x="8754" y="4228"/>
                  </a:lnTo>
                  <a:cubicBezTo>
                    <a:pt x="8821" y="4112"/>
                    <a:pt x="8854" y="3961"/>
                    <a:pt x="8871" y="3761"/>
                  </a:cubicBezTo>
                  <a:cubicBezTo>
                    <a:pt x="8921" y="3028"/>
                    <a:pt x="8687" y="1860"/>
                    <a:pt x="8571" y="1127"/>
                  </a:cubicBezTo>
                  <a:cubicBezTo>
                    <a:pt x="8554" y="1044"/>
                    <a:pt x="8538" y="960"/>
                    <a:pt x="8538" y="893"/>
                  </a:cubicBezTo>
                  <a:cubicBezTo>
                    <a:pt x="8520" y="760"/>
                    <a:pt x="8504" y="660"/>
                    <a:pt x="8504" y="593"/>
                  </a:cubicBezTo>
                  <a:cubicBezTo>
                    <a:pt x="8504" y="143"/>
                    <a:pt x="8213" y="87"/>
                    <a:pt x="8068" y="87"/>
                  </a:cubicBezTo>
                  <a:cubicBezTo>
                    <a:pt x="8019" y="87"/>
                    <a:pt x="7987" y="93"/>
                    <a:pt x="7987" y="93"/>
                  </a:cubicBezTo>
                  <a:cubicBezTo>
                    <a:pt x="7757" y="314"/>
                    <a:pt x="7520" y="391"/>
                    <a:pt x="7285" y="391"/>
                  </a:cubicBezTo>
                  <a:cubicBezTo>
                    <a:pt x="6755" y="391"/>
                    <a:pt x="6236" y="1"/>
                    <a:pt x="5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100;p46">
              <a:extLst>
                <a:ext uri="{FF2B5EF4-FFF2-40B4-BE49-F238E27FC236}">
                  <a16:creationId xmlns:a16="http://schemas.microsoft.com/office/drawing/2014/main" id="{0838BDB8-F280-E01C-D2FC-CBC44D577C18}"/>
                </a:ext>
              </a:extLst>
            </p:cNvPr>
            <p:cNvSpPr/>
            <p:nvPr/>
          </p:nvSpPr>
          <p:spPr>
            <a:xfrm>
              <a:off x="2140583" y="3572319"/>
              <a:ext cx="302203" cy="15941"/>
            </a:xfrm>
            <a:custGeom>
              <a:avLst/>
              <a:gdLst/>
              <a:ahLst/>
              <a:cxnLst/>
              <a:rect l="l" t="t" r="r" b="b"/>
              <a:pathLst>
                <a:path w="8872" h="468" extrusionOk="0">
                  <a:moveTo>
                    <a:pt x="50" y="0"/>
                  </a:moveTo>
                  <a:cubicBezTo>
                    <a:pt x="0" y="284"/>
                    <a:pt x="134" y="467"/>
                    <a:pt x="134" y="467"/>
                  </a:cubicBezTo>
                  <a:lnTo>
                    <a:pt x="8754" y="467"/>
                  </a:lnTo>
                  <a:cubicBezTo>
                    <a:pt x="8821" y="351"/>
                    <a:pt x="8854" y="200"/>
                    <a:pt x="8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101;p46">
              <a:extLst>
                <a:ext uri="{FF2B5EF4-FFF2-40B4-BE49-F238E27FC236}">
                  <a16:creationId xmlns:a16="http://schemas.microsoft.com/office/drawing/2014/main" id="{47D860F3-473C-4980-8964-C8C747210188}"/>
                </a:ext>
              </a:extLst>
            </p:cNvPr>
            <p:cNvSpPr/>
            <p:nvPr/>
          </p:nvSpPr>
          <p:spPr>
            <a:xfrm>
              <a:off x="2296217" y="3449999"/>
              <a:ext cx="28987" cy="28953"/>
            </a:xfrm>
            <a:custGeom>
              <a:avLst/>
              <a:gdLst/>
              <a:ahLst/>
              <a:cxnLst/>
              <a:rect l="l" t="t" r="r" b="b"/>
              <a:pathLst>
                <a:path w="851" h="850" extrusionOk="0">
                  <a:moveTo>
                    <a:pt x="473" y="1"/>
                  </a:moveTo>
                  <a:cubicBezTo>
                    <a:pt x="435" y="1"/>
                    <a:pt x="394" y="8"/>
                    <a:pt x="350" y="23"/>
                  </a:cubicBezTo>
                  <a:cubicBezTo>
                    <a:pt x="0" y="140"/>
                    <a:pt x="34" y="707"/>
                    <a:pt x="34" y="707"/>
                  </a:cubicBezTo>
                  <a:cubicBezTo>
                    <a:pt x="34" y="707"/>
                    <a:pt x="93" y="850"/>
                    <a:pt x="237" y="850"/>
                  </a:cubicBezTo>
                  <a:cubicBezTo>
                    <a:pt x="367" y="850"/>
                    <a:pt x="565" y="733"/>
                    <a:pt x="850" y="290"/>
                  </a:cubicBezTo>
                  <a:cubicBezTo>
                    <a:pt x="850" y="290"/>
                    <a:pt x="724" y="1"/>
                    <a:pt x="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102;p46">
              <a:extLst>
                <a:ext uri="{FF2B5EF4-FFF2-40B4-BE49-F238E27FC236}">
                  <a16:creationId xmlns:a16="http://schemas.microsoft.com/office/drawing/2014/main" id="{1C7A0703-499E-B698-EBCB-7155FED36963}"/>
                </a:ext>
              </a:extLst>
            </p:cNvPr>
            <p:cNvSpPr/>
            <p:nvPr/>
          </p:nvSpPr>
          <p:spPr>
            <a:xfrm>
              <a:off x="2305857" y="3465633"/>
              <a:ext cx="27284" cy="51639"/>
            </a:xfrm>
            <a:custGeom>
              <a:avLst/>
              <a:gdLst/>
              <a:ahLst/>
              <a:cxnLst/>
              <a:rect l="l" t="t" r="r" b="b"/>
              <a:pathLst>
                <a:path w="801" h="1516" extrusionOk="0">
                  <a:moveTo>
                    <a:pt x="162" y="1"/>
                  </a:moveTo>
                  <a:cubicBezTo>
                    <a:pt x="120" y="1"/>
                    <a:pt x="79" y="19"/>
                    <a:pt x="51" y="48"/>
                  </a:cubicBezTo>
                  <a:cubicBezTo>
                    <a:pt x="0" y="115"/>
                    <a:pt x="0" y="197"/>
                    <a:pt x="67" y="248"/>
                  </a:cubicBezTo>
                  <a:cubicBezTo>
                    <a:pt x="84" y="264"/>
                    <a:pt x="518" y="664"/>
                    <a:pt x="518" y="1382"/>
                  </a:cubicBezTo>
                  <a:cubicBezTo>
                    <a:pt x="518" y="1465"/>
                    <a:pt x="584" y="1515"/>
                    <a:pt x="667" y="1515"/>
                  </a:cubicBezTo>
                  <a:cubicBezTo>
                    <a:pt x="751" y="1515"/>
                    <a:pt x="800" y="1465"/>
                    <a:pt x="800" y="1382"/>
                  </a:cubicBezTo>
                  <a:cubicBezTo>
                    <a:pt x="800" y="515"/>
                    <a:pt x="267" y="64"/>
                    <a:pt x="251" y="31"/>
                  </a:cubicBezTo>
                  <a:cubicBezTo>
                    <a:pt x="223" y="10"/>
                    <a:pt x="192"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103;p46">
              <a:extLst>
                <a:ext uri="{FF2B5EF4-FFF2-40B4-BE49-F238E27FC236}">
                  <a16:creationId xmlns:a16="http://schemas.microsoft.com/office/drawing/2014/main" id="{AF12E976-523D-42DC-2CF2-AB942A7EE835}"/>
                </a:ext>
              </a:extLst>
            </p:cNvPr>
            <p:cNvSpPr/>
            <p:nvPr/>
          </p:nvSpPr>
          <p:spPr>
            <a:xfrm>
              <a:off x="2262120" y="3462602"/>
              <a:ext cx="48301" cy="16588"/>
            </a:xfrm>
            <a:custGeom>
              <a:avLst/>
              <a:gdLst/>
              <a:ahLst/>
              <a:cxnLst/>
              <a:rect l="l" t="t" r="r" b="b"/>
              <a:pathLst>
                <a:path w="1418" h="487" extrusionOk="0">
                  <a:moveTo>
                    <a:pt x="1075" y="0"/>
                  </a:moveTo>
                  <a:cubicBezTo>
                    <a:pt x="797" y="0"/>
                    <a:pt x="301" y="28"/>
                    <a:pt x="67" y="237"/>
                  </a:cubicBezTo>
                  <a:cubicBezTo>
                    <a:pt x="1" y="304"/>
                    <a:pt x="1" y="387"/>
                    <a:pt x="50" y="437"/>
                  </a:cubicBezTo>
                  <a:cubicBezTo>
                    <a:pt x="84" y="471"/>
                    <a:pt x="117" y="487"/>
                    <a:pt x="150" y="487"/>
                  </a:cubicBezTo>
                  <a:cubicBezTo>
                    <a:pt x="201" y="487"/>
                    <a:pt x="234" y="487"/>
                    <a:pt x="250" y="453"/>
                  </a:cubicBezTo>
                  <a:cubicBezTo>
                    <a:pt x="407" y="326"/>
                    <a:pt x="818" y="283"/>
                    <a:pt x="1111" y="283"/>
                  </a:cubicBezTo>
                  <a:cubicBezTo>
                    <a:pt x="1162" y="283"/>
                    <a:pt x="1209" y="284"/>
                    <a:pt x="1251" y="286"/>
                  </a:cubicBezTo>
                  <a:cubicBezTo>
                    <a:pt x="1335" y="286"/>
                    <a:pt x="1401" y="237"/>
                    <a:pt x="1401" y="153"/>
                  </a:cubicBezTo>
                  <a:cubicBezTo>
                    <a:pt x="1417" y="70"/>
                    <a:pt x="1351" y="4"/>
                    <a:pt x="1268" y="4"/>
                  </a:cubicBezTo>
                  <a:cubicBezTo>
                    <a:pt x="1246" y="4"/>
                    <a:pt x="1174"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104;p46">
              <a:extLst>
                <a:ext uri="{FF2B5EF4-FFF2-40B4-BE49-F238E27FC236}">
                  <a16:creationId xmlns:a16="http://schemas.microsoft.com/office/drawing/2014/main" id="{2C479CFC-F893-2950-0407-C6B950E2FF1F}"/>
                </a:ext>
              </a:extLst>
            </p:cNvPr>
            <p:cNvSpPr/>
            <p:nvPr/>
          </p:nvSpPr>
          <p:spPr>
            <a:xfrm>
              <a:off x="2307560" y="3434295"/>
              <a:ext cx="68738" cy="42067"/>
            </a:xfrm>
            <a:custGeom>
              <a:avLst/>
              <a:gdLst/>
              <a:ahLst/>
              <a:cxnLst/>
              <a:rect l="l" t="t" r="r" b="b"/>
              <a:pathLst>
                <a:path w="2018" h="1235" extrusionOk="0">
                  <a:moveTo>
                    <a:pt x="1401" y="301"/>
                  </a:moveTo>
                  <a:cubicBezTo>
                    <a:pt x="1501" y="301"/>
                    <a:pt x="1568" y="334"/>
                    <a:pt x="1635" y="401"/>
                  </a:cubicBezTo>
                  <a:cubicBezTo>
                    <a:pt x="1668" y="450"/>
                    <a:pt x="1684" y="484"/>
                    <a:pt x="1668" y="551"/>
                  </a:cubicBezTo>
                  <a:cubicBezTo>
                    <a:pt x="1618" y="684"/>
                    <a:pt x="1401" y="835"/>
                    <a:pt x="1035" y="884"/>
                  </a:cubicBezTo>
                  <a:cubicBezTo>
                    <a:pt x="668" y="935"/>
                    <a:pt x="417" y="935"/>
                    <a:pt x="284" y="935"/>
                  </a:cubicBezTo>
                  <a:cubicBezTo>
                    <a:pt x="517" y="717"/>
                    <a:pt x="1035" y="301"/>
                    <a:pt x="1401" y="301"/>
                  </a:cubicBezTo>
                  <a:close/>
                  <a:moveTo>
                    <a:pt x="1401" y="1"/>
                  </a:moveTo>
                  <a:cubicBezTo>
                    <a:pt x="801" y="1"/>
                    <a:pt x="83" y="701"/>
                    <a:pt x="1" y="768"/>
                  </a:cubicBezTo>
                  <a:lnTo>
                    <a:pt x="150" y="917"/>
                  </a:lnTo>
                  <a:lnTo>
                    <a:pt x="134" y="917"/>
                  </a:lnTo>
                  <a:lnTo>
                    <a:pt x="83" y="1218"/>
                  </a:lnTo>
                  <a:cubicBezTo>
                    <a:pt x="83" y="1218"/>
                    <a:pt x="184" y="1235"/>
                    <a:pt x="384" y="1235"/>
                  </a:cubicBezTo>
                  <a:cubicBezTo>
                    <a:pt x="550" y="1235"/>
                    <a:pt x="768" y="1235"/>
                    <a:pt x="1068" y="1184"/>
                  </a:cubicBezTo>
                  <a:cubicBezTo>
                    <a:pt x="1517" y="1135"/>
                    <a:pt x="1868" y="917"/>
                    <a:pt x="1951" y="651"/>
                  </a:cubicBezTo>
                  <a:cubicBezTo>
                    <a:pt x="2018" y="484"/>
                    <a:pt x="1984" y="317"/>
                    <a:pt x="1851" y="184"/>
                  </a:cubicBezTo>
                  <a:cubicBezTo>
                    <a:pt x="1735" y="68"/>
                    <a:pt x="1584" y="1"/>
                    <a:pt x="1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105;p46">
              <a:extLst>
                <a:ext uri="{FF2B5EF4-FFF2-40B4-BE49-F238E27FC236}">
                  <a16:creationId xmlns:a16="http://schemas.microsoft.com/office/drawing/2014/main" id="{0B9220A6-E8E1-9632-91CD-96D7C4D95721}"/>
                </a:ext>
              </a:extLst>
            </p:cNvPr>
            <p:cNvSpPr/>
            <p:nvPr/>
          </p:nvSpPr>
          <p:spPr>
            <a:xfrm>
              <a:off x="2276903" y="3421794"/>
              <a:ext cx="39785" cy="49459"/>
            </a:xfrm>
            <a:custGeom>
              <a:avLst/>
              <a:gdLst/>
              <a:ahLst/>
              <a:cxnLst/>
              <a:rect l="l" t="t" r="r" b="b"/>
              <a:pathLst>
                <a:path w="1168" h="1452" extrusionOk="0">
                  <a:moveTo>
                    <a:pt x="553" y="0"/>
                  </a:moveTo>
                  <a:cubicBezTo>
                    <a:pt x="510" y="0"/>
                    <a:pt x="465" y="5"/>
                    <a:pt x="417" y="17"/>
                  </a:cubicBezTo>
                  <a:cubicBezTo>
                    <a:pt x="100" y="117"/>
                    <a:pt x="34" y="335"/>
                    <a:pt x="34" y="451"/>
                  </a:cubicBezTo>
                  <a:cubicBezTo>
                    <a:pt x="0" y="835"/>
                    <a:pt x="383" y="1284"/>
                    <a:pt x="750" y="1451"/>
                  </a:cubicBezTo>
                  <a:lnTo>
                    <a:pt x="867" y="1168"/>
                  </a:lnTo>
                  <a:cubicBezTo>
                    <a:pt x="583" y="1035"/>
                    <a:pt x="316" y="684"/>
                    <a:pt x="334" y="468"/>
                  </a:cubicBezTo>
                  <a:cubicBezTo>
                    <a:pt x="334" y="417"/>
                    <a:pt x="367" y="351"/>
                    <a:pt x="501" y="317"/>
                  </a:cubicBezTo>
                  <a:cubicBezTo>
                    <a:pt x="525" y="313"/>
                    <a:pt x="546" y="311"/>
                    <a:pt x="565" y="311"/>
                  </a:cubicBezTo>
                  <a:cubicBezTo>
                    <a:pt x="611" y="311"/>
                    <a:pt x="644" y="322"/>
                    <a:pt x="667" y="335"/>
                  </a:cubicBezTo>
                  <a:cubicBezTo>
                    <a:pt x="817" y="451"/>
                    <a:pt x="867" y="835"/>
                    <a:pt x="850" y="1068"/>
                  </a:cubicBezTo>
                  <a:lnTo>
                    <a:pt x="1168" y="1068"/>
                  </a:lnTo>
                  <a:cubicBezTo>
                    <a:pt x="1168" y="1002"/>
                    <a:pt x="1168" y="335"/>
                    <a:pt x="850" y="101"/>
                  </a:cubicBezTo>
                  <a:cubicBezTo>
                    <a:pt x="787" y="51"/>
                    <a:pt x="686" y="0"/>
                    <a:pt x="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106;p46">
              <a:extLst>
                <a:ext uri="{FF2B5EF4-FFF2-40B4-BE49-F238E27FC236}">
                  <a16:creationId xmlns:a16="http://schemas.microsoft.com/office/drawing/2014/main" id="{8E3D12B0-AE09-BD7E-DC29-C869E8977D99}"/>
                </a:ext>
              </a:extLst>
            </p:cNvPr>
            <p:cNvSpPr/>
            <p:nvPr/>
          </p:nvSpPr>
          <p:spPr>
            <a:xfrm>
              <a:off x="2393297" y="3474626"/>
              <a:ext cx="39274" cy="113632"/>
            </a:xfrm>
            <a:custGeom>
              <a:avLst/>
              <a:gdLst/>
              <a:ahLst/>
              <a:cxnLst/>
              <a:rect l="l" t="t" r="r" b="b"/>
              <a:pathLst>
                <a:path w="1153" h="3336" extrusionOk="0">
                  <a:moveTo>
                    <a:pt x="1119" y="0"/>
                  </a:moveTo>
                  <a:cubicBezTo>
                    <a:pt x="735" y="284"/>
                    <a:pt x="85" y="934"/>
                    <a:pt x="34" y="1952"/>
                  </a:cubicBezTo>
                  <a:cubicBezTo>
                    <a:pt x="1" y="2568"/>
                    <a:pt x="201" y="3019"/>
                    <a:pt x="452" y="3335"/>
                  </a:cubicBezTo>
                  <a:lnTo>
                    <a:pt x="701" y="3335"/>
                  </a:lnTo>
                  <a:cubicBezTo>
                    <a:pt x="452" y="3052"/>
                    <a:pt x="218" y="2601"/>
                    <a:pt x="252" y="1968"/>
                  </a:cubicBezTo>
                  <a:cubicBezTo>
                    <a:pt x="285" y="1118"/>
                    <a:pt x="801" y="534"/>
                    <a:pt x="1152" y="234"/>
                  </a:cubicBezTo>
                  <a:cubicBezTo>
                    <a:pt x="1135" y="151"/>
                    <a:pt x="1119" y="67"/>
                    <a:pt x="1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107;p46">
              <a:extLst>
                <a:ext uri="{FF2B5EF4-FFF2-40B4-BE49-F238E27FC236}">
                  <a16:creationId xmlns:a16="http://schemas.microsoft.com/office/drawing/2014/main" id="{BF850F98-F412-D15B-1EA6-9AF15CA2C445}"/>
                </a:ext>
              </a:extLst>
            </p:cNvPr>
            <p:cNvSpPr/>
            <p:nvPr/>
          </p:nvSpPr>
          <p:spPr>
            <a:xfrm>
              <a:off x="2278572" y="3477351"/>
              <a:ext cx="29566" cy="14340"/>
            </a:xfrm>
            <a:custGeom>
              <a:avLst/>
              <a:gdLst/>
              <a:ahLst/>
              <a:cxnLst/>
              <a:rect l="l" t="t" r="r" b="b"/>
              <a:pathLst>
                <a:path w="868" h="421" extrusionOk="0">
                  <a:moveTo>
                    <a:pt x="168" y="1"/>
                  </a:moveTo>
                  <a:cubicBezTo>
                    <a:pt x="101" y="1"/>
                    <a:pt x="49" y="47"/>
                    <a:pt x="34" y="104"/>
                  </a:cubicBezTo>
                  <a:cubicBezTo>
                    <a:pt x="1" y="187"/>
                    <a:pt x="51" y="254"/>
                    <a:pt x="134" y="287"/>
                  </a:cubicBezTo>
                  <a:lnTo>
                    <a:pt x="668" y="420"/>
                  </a:lnTo>
                  <a:lnTo>
                    <a:pt x="701" y="420"/>
                  </a:lnTo>
                  <a:cubicBezTo>
                    <a:pt x="768" y="420"/>
                    <a:pt x="818" y="371"/>
                    <a:pt x="834" y="304"/>
                  </a:cubicBezTo>
                  <a:cubicBezTo>
                    <a:pt x="868" y="238"/>
                    <a:pt x="818" y="154"/>
                    <a:pt x="734" y="138"/>
                  </a:cubicBezTo>
                  <a:lnTo>
                    <a:pt x="201" y="4"/>
                  </a:lnTo>
                  <a:cubicBezTo>
                    <a:pt x="190" y="2"/>
                    <a:pt x="179"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108;p46">
              <a:extLst>
                <a:ext uri="{FF2B5EF4-FFF2-40B4-BE49-F238E27FC236}">
                  <a16:creationId xmlns:a16="http://schemas.microsoft.com/office/drawing/2014/main" id="{2E585E73-5034-E2BF-0A64-BB6A4556623F}"/>
                </a:ext>
              </a:extLst>
            </p:cNvPr>
            <p:cNvSpPr/>
            <p:nvPr/>
          </p:nvSpPr>
          <p:spPr>
            <a:xfrm>
              <a:off x="2260417" y="3488115"/>
              <a:ext cx="29021" cy="14374"/>
            </a:xfrm>
            <a:custGeom>
              <a:avLst/>
              <a:gdLst/>
              <a:ahLst/>
              <a:cxnLst/>
              <a:rect l="l" t="t" r="r" b="b"/>
              <a:pathLst>
                <a:path w="852" h="422" extrusionOk="0">
                  <a:moveTo>
                    <a:pt x="160" y="0"/>
                  </a:moveTo>
                  <a:cubicBezTo>
                    <a:pt x="92" y="0"/>
                    <a:pt x="31" y="35"/>
                    <a:pt x="17" y="104"/>
                  </a:cubicBezTo>
                  <a:cubicBezTo>
                    <a:pt x="0" y="188"/>
                    <a:pt x="51" y="255"/>
                    <a:pt x="117" y="271"/>
                  </a:cubicBezTo>
                  <a:lnTo>
                    <a:pt x="667" y="405"/>
                  </a:lnTo>
                  <a:cubicBezTo>
                    <a:pt x="667" y="422"/>
                    <a:pt x="684" y="422"/>
                    <a:pt x="700" y="422"/>
                  </a:cubicBezTo>
                  <a:cubicBezTo>
                    <a:pt x="767" y="422"/>
                    <a:pt x="818" y="371"/>
                    <a:pt x="834" y="305"/>
                  </a:cubicBezTo>
                  <a:cubicBezTo>
                    <a:pt x="851" y="238"/>
                    <a:pt x="800" y="155"/>
                    <a:pt x="734" y="138"/>
                  </a:cubicBezTo>
                  <a:lnTo>
                    <a:pt x="200" y="4"/>
                  </a:lnTo>
                  <a:cubicBezTo>
                    <a:pt x="187" y="2"/>
                    <a:pt x="173"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109;p46">
              <a:extLst>
                <a:ext uri="{FF2B5EF4-FFF2-40B4-BE49-F238E27FC236}">
                  <a16:creationId xmlns:a16="http://schemas.microsoft.com/office/drawing/2014/main" id="{DFD569E3-A32C-BA14-CD1A-B3D9145D21D0}"/>
                </a:ext>
              </a:extLst>
            </p:cNvPr>
            <p:cNvSpPr/>
            <p:nvPr/>
          </p:nvSpPr>
          <p:spPr>
            <a:xfrm>
              <a:off x="2242227" y="3498334"/>
              <a:ext cx="29021" cy="14408"/>
            </a:xfrm>
            <a:custGeom>
              <a:avLst/>
              <a:gdLst/>
              <a:ahLst/>
              <a:cxnLst/>
              <a:rect l="l" t="t" r="r" b="b"/>
              <a:pathLst>
                <a:path w="852" h="423" extrusionOk="0">
                  <a:moveTo>
                    <a:pt x="151" y="1"/>
                  </a:moveTo>
                  <a:cubicBezTo>
                    <a:pt x="92" y="1"/>
                    <a:pt x="31" y="35"/>
                    <a:pt x="18" y="105"/>
                  </a:cubicBezTo>
                  <a:cubicBezTo>
                    <a:pt x="1" y="189"/>
                    <a:pt x="51" y="255"/>
                    <a:pt x="118" y="271"/>
                  </a:cubicBezTo>
                  <a:lnTo>
                    <a:pt x="651" y="405"/>
                  </a:lnTo>
                  <a:cubicBezTo>
                    <a:pt x="668" y="422"/>
                    <a:pt x="685" y="422"/>
                    <a:pt x="701" y="422"/>
                  </a:cubicBezTo>
                  <a:cubicBezTo>
                    <a:pt x="752" y="422"/>
                    <a:pt x="818" y="371"/>
                    <a:pt x="834" y="305"/>
                  </a:cubicBezTo>
                  <a:cubicBezTo>
                    <a:pt x="852" y="238"/>
                    <a:pt x="801" y="155"/>
                    <a:pt x="734" y="138"/>
                  </a:cubicBezTo>
                  <a:lnTo>
                    <a:pt x="185" y="5"/>
                  </a:lnTo>
                  <a:cubicBezTo>
                    <a:pt x="174" y="2"/>
                    <a:pt x="16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110;p46">
              <a:extLst>
                <a:ext uri="{FF2B5EF4-FFF2-40B4-BE49-F238E27FC236}">
                  <a16:creationId xmlns:a16="http://schemas.microsoft.com/office/drawing/2014/main" id="{27E27998-3141-0546-7470-F4DFDA4A0B52}"/>
                </a:ext>
              </a:extLst>
            </p:cNvPr>
            <p:cNvSpPr/>
            <p:nvPr/>
          </p:nvSpPr>
          <p:spPr>
            <a:xfrm>
              <a:off x="2222368" y="3507803"/>
              <a:ext cx="28987" cy="14000"/>
            </a:xfrm>
            <a:custGeom>
              <a:avLst/>
              <a:gdLst/>
              <a:ahLst/>
              <a:cxnLst/>
              <a:rect l="l" t="t" r="r" b="b"/>
              <a:pathLst>
                <a:path w="851" h="411" extrusionOk="0">
                  <a:moveTo>
                    <a:pt x="139" y="0"/>
                  </a:moveTo>
                  <a:cubicBezTo>
                    <a:pt x="84" y="0"/>
                    <a:pt x="30" y="45"/>
                    <a:pt x="17" y="111"/>
                  </a:cubicBezTo>
                  <a:cubicBezTo>
                    <a:pt x="1" y="177"/>
                    <a:pt x="34" y="260"/>
                    <a:pt x="117" y="277"/>
                  </a:cubicBezTo>
                  <a:lnTo>
                    <a:pt x="650" y="411"/>
                  </a:lnTo>
                  <a:lnTo>
                    <a:pt x="684" y="411"/>
                  </a:lnTo>
                  <a:cubicBezTo>
                    <a:pt x="750" y="411"/>
                    <a:pt x="817" y="377"/>
                    <a:pt x="834" y="311"/>
                  </a:cubicBezTo>
                  <a:cubicBezTo>
                    <a:pt x="850" y="227"/>
                    <a:pt x="801" y="160"/>
                    <a:pt x="717" y="144"/>
                  </a:cubicBezTo>
                  <a:lnTo>
                    <a:pt x="183" y="11"/>
                  </a:lnTo>
                  <a:cubicBezTo>
                    <a:pt x="169" y="3"/>
                    <a:pt x="154"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111;p46">
              <a:extLst>
                <a:ext uri="{FF2B5EF4-FFF2-40B4-BE49-F238E27FC236}">
                  <a16:creationId xmlns:a16="http://schemas.microsoft.com/office/drawing/2014/main" id="{9679A3FC-1FAC-2AD7-A5C2-CCD7196151B5}"/>
                </a:ext>
              </a:extLst>
            </p:cNvPr>
            <p:cNvSpPr/>
            <p:nvPr/>
          </p:nvSpPr>
          <p:spPr>
            <a:xfrm>
              <a:off x="2200193" y="3515944"/>
              <a:ext cx="29566" cy="14374"/>
            </a:xfrm>
            <a:custGeom>
              <a:avLst/>
              <a:gdLst/>
              <a:ahLst/>
              <a:cxnLst/>
              <a:rect l="l" t="t" r="r" b="b"/>
              <a:pathLst>
                <a:path w="868" h="422" extrusionOk="0">
                  <a:moveTo>
                    <a:pt x="160" y="1"/>
                  </a:moveTo>
                  <a:cubicBezTo>
                    <a:pt x="97" y="1"/>
                    <a:pt x="48" y="35"/>
                    <a:pt x="34" y="105"/>
                  </a:cubicBezTo>
                  <a:cubicBezTo>
                    <a:pt x="1" y="188"/>
                    <a:pt x="51" y="255"/>
                    <a:pt x="134" y="272"/>
                  </a:cubicBezTo>
                  <a:lnTo>
                    <a:pt x="668" y="405"/>
                  </a:lnTo>
                  <a:cubicBezTo>
                    <a:pt x="685" y="421"/>
                    <a:pt x="685" y="421"/>
                    <a:pt x="701" y="421"/>
                  </a:cubicBezTo>
                  <a:cubicBezTo>
                    <a:pt x="768" y="421"/>
                    <a:pt x="818" y="372"/>
                    <a:pt x="834" y="305"/>
                  </a:cubicBezTo>
                  <a:cubicBezTo>
                    <a:pt x="868" y="239"/>
                    <a:pt x="818" y="154"/>
                    <a:pt x="734" y="138"/>
                  </a:cubicBezTo>
                  <a:lnTo>
                    <a:pt x="201" y="5"/>
                  </a:lnTo>
                  <a:cubicBezTo>
                    <a:pt x="187" y="2"/>
                    <a:pt x="173"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112;p46">
              <a:extLst>
                <a:ext uri="{FF2B5EF4-FFF2-40B4-BE49-F238E27FC236}">
                  <a16:creationId xmlns:a16="http://schemas.microsoft.com/office/drawing/2014/main" id="{F3536FAF-7A62-E3C5-226B-9E030BBF99CC}"/>
                </a:ext>
              </a:extLst>
            </p:cNvPr>
            <p:cNvSpPr/>
            <p:nvPr/>
          </p:nvSpPr>
          <p:spPr>
            <a:xfrm>
              <a:off x="2310966" y="2139290"/>
              <a:ext cx="455552" cy="270899"/>
            </a:xfrm>
            <a:custGeom>
              <a:avLst/>
              <a:gdLst/>
              <a:ahLst/>
              <a:cxnLst/>
              <a:rect l="l" t="t" r="r" b="b"/>
              <a:pathLst>
                <a:path w="13374" h="7953" extrusionOk="0">
                  <a:moveTo>
                    <a:pt x="1968" y="1"/>
                  </a:moveTo>
                  <a:cubicBezTo>
                    <a:pt x="1968" y="1"/>
                    <a:pt x="1" y="5720"/>
                    <a:pt x="917" y="6337"/>
                  </a:cubicBezTo>
                  <a:cubicBezTo>
                    <a:pt x="1902" y="7004"/>
                    <a:pt x="4169" y="7538"/>
                    <a:pt x="6437" y="7787"/>
                  </a:cubicBezTo>
                  <a:cubicBezTo>
                    <a:pt x="7374" y="7894"/>
                    <a:pt x="8315" y="7953"/>
                    <a:pt x="9176" y="7953"/>
                  </a:cubicBezTo>
                  <a:cubicBezTo>
                    <a:pt x="11013" y="7953"/>
                    <a:pt x="12484" y="7684"/>
                    <a:pt x="12756" y="7038"/>
                  </a:cubicBezTo>
                  <a:cubicBezTo>
                    <a:pt x="12790" y="6937"/>
                    <a:pt x="12840" y="6820"/>
                    <a:pt x="12874" y="6704"/>
                  </a:cubicBezTo>
                  <a:lnTo>
                    <a:pt x="12874" y="6687"/>
                  </a:lnTo>
                  <a:cubicBezTo>
                    <a:pt x="12907" y="6604"/>
                    <a:pt x="12923" y="6520"/>
                    <a:pt x="12940" y="6437"/>
                  </a:cubicBezTo>
                  <a:cubicBezTo>
                    <a:pt x="13374" y="4719"/>
                    <a:pt x="13123" y="2351"/>
                    <a:pt x="13123" y="2351"/>
                  </a:cubicBezTo>
                  <a:lnTo>
                    <a:pt x="19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113;p46">
              <a:extLst>
                <a:ext uri="{FF2B5EF4-FFF2-40B4-BE49-F238E27FC236}">
                  <a16:creationId xmlns:a16="http://schemas.microsoft.com/office/drawing/2014/main" id="{BF16A274-4894-C2DD-1581-AD95F19ECBB0}"/>
                </a:ext>
              </a:extLst>
            </p:cNvPr>
            <p:cNvSpPr/>
            <p:nvPr/>
          </p:nvSpPr>
          <p:spPr>
            <a:xfrm>
              <a:off x="2292197" y="2304019"/>
              <a:ext cx="232374" cy="1097358"/>
            </a:xfrm>
            <a:custGeom>
              <a:avLst/>
              <a:gdLst/>
              <a:ahLst/>
              <a:cxnLst/>
              <a:rect l="l" t="t" r="r" b="b"/>
              <a:pathLst>
                <a:path w="6822" h="32216" extrusionOk="0">
                  <a:moveTo>
                    <a:pt x="1268" y="0"/>
                  </a:moveTo>
                  <a:cubicBezTo>
                    <a:pt x="1268" y="101"/>
                    <a:pt x="1252" y="183"/>
                    <a:pt x="1235" y="267"/>
                  </a:cubicBezTo>
                  <a:cubicBezTo>
                    <a:pt x="1201" y="583"/>
                    <a:pt x="1168" y="917"/>
                    <a:pt x="1135" y="1234"/>
                  </a:cubicBezTo>
                  <a:cubicBezTo>
                    <a:pt x="1135" y="1334"/>
                    <a:pt x="1119" y="1417"/>
                    <a:pt x="1119" y="1517"/>
                  </a:cubicBezTo>
                  <a:cubicBezTo>
                    <a:pt x="468" y="7804"/>
                    <a:pt x="34" y="13556"/>
                    <a:pt x="1" y="17725"/>
                  </a:cubicBezTo>
                  <a:lnTo>
                    <a:pt x="952" y="32116"/>
                  </a:lnTo>
                  <a:lnTo>
                    <a:pt x="4236" y="32216"/>
                  </a:lnTo>
                  <a:cubicBezTo>
                    <a:pt x="4236" y="32216"/>
                    <a:pt x="5370" y="21360"/>
                    <a:pt x="4954" y="18692"/>
                  </a:cubicBezTo>
                  <a:lnTo>
                    <a:pt x="6788" y="2935"/>
                  </a:lnTo>
                  <a:lnTo>
                    <a:pt x="6821" y="2568"/>
                  </a:lnTo>
                  <a:lnTo>
                    <a:pt x="2602" y="617"/>
                  </a:lnTo>
                  <a:lnTo>
                    <a:pt x="2353" y="501"/>
                  </a:lnTo>
                  <a:lnTo>
                    <a:pt x="12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114;p46">
              <a:extLst>
                <a:ext uri="{FF2B5EF4-FFF2-40B4-BE49-F238E27FC236}">
                  <a16:creationId xmlns:a16="http://schemas.microsoft.com/office/drawing/2014/main" id="{1A99EADD-369B-578C-7B2B-2A8647FDECDF}"/>
                </a:ext>
              </a:extLst>
            </p:cNvPr>
            <p:cNvSpPr/>
            <p:nvPr/>
          </p:nvSpPr>
          <p:spPr>
            <a:xfrm>
              <a:off x="2413769" y="2405560"/>
              <a:ext cx="90913" cy="980455"/>
            </a:xfrm>
            <a:custGeom>
              <a:avLst/>
              <a:gdLst/>
              <a:ahLst/>
              <a:cxnLst/>
              <a:rect l="l" t="t" r="r" b="b"/>
              <a:pathLst>
                <a:path w="2669" h="28784" extrusionOk="0">
                  <a:moveTo>
                    <a:pt x="2510" y="1"/>
                  </a:moveTo>
                  <a:cubicBezTo>
                    <a:pt x="2452" y="1"/>
                    <a:pt x="2399" y="48"/>
                    <a:pt x="2385" y="121"/>
                  </a:cubicBezTo>
                  <a:lnTo>
                    <a:pt x="418" y="15161"/>
                  </a:lnTo>
                  <a:lnTo>
                    <a:pt x="418" y="15195"/>
                  </a:lnTo>
                  <a:cubicBezTo>
                    <a:pt x="418" y="15244"/>
                    <a:pt x="1185" y="19146"/>
                    <a:pt x="18" y="28635"/>
                  </a:cubicBezTo>
                  <a:cubicBezTo>
                    <a:pt x="0" y="28701"/>
                    <a:pt x="51" y="28768"/>
                    <a:pt x="134" y="28784"/>
                  </a:cubicBezTo>
                  <a:lnTo>
                    <a:pt x="151" y="28784"/>
                  </a:lnTo>
                  <a:cubicBezTo>
                    <a:pt x="218" y="28784"/>
                    <a:pt x="284" y="28735"/>
                    <a:pt x="284" y="28668"/>
                  </a:cubicBezTo>
                  <a:cubicBezTo>
                    <a:pt x="1418" y="19497"/>
                    <a:pt x="751" y="15511"/>
                    <a:pt x="685" y="15177"/>
                  </a:cubicBezTo>
                  <a:lnTo>
                    <a:pt x="2652" y="154"/>
                  </a:lnTo>
                  <a:cubicBezTo>
                    <a:pt x="2668" y="88"/>
                    <a:pt x="2619" y="4"/>
                    <a:pt x="2535" y="4"/>
                  </a:cubicBezTo>
                  <a:cubicBezTo>
                    <a:pt x="2526" y="2"/>
                    <a:pt x="2518" y="1"/>
                    <a:pt x="2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115;p46">
              <a:extLst>
                <a:ext uri="{FF2B5EF4-FFF2-40B4-BE49-F238E27FC236}">
                  <a16:creationId xmlns:a16="http://schemas.microsoft.com/office/drawing/2014/main" id="{75A2C0AB-81B6-B476-14CC-2B80672A8AA6}"/>
                </a:ext>
              </a:extLst>
            </p:cNvPr>
            <p:cNvSpPr/>
            <p:nvPr/>
          </p:nvSpPr>
          <p:spPr>
            <a:xfrm>
              <a:off x="2330280" y="2235756"/>
              <a:ext cx="91458" cy="119968"/>
            </a:xfrm>
            <a:custGeom>
              <a:avLst/>
              <a:gdLst/>
              <a:ahLst/>
              <a:cxnLst/>
              <a:rect l="l" t="t" r="r" b="b"/>
              <a:pathLst>
                <a:path w="2685" h="3522" extrusionOk="0">
                  <a:moveTo>
                    <a:pt x="2536" y="0"/>
                  </a:moveTo>
                  <a:cubicBezTo>
                    <a:pt x="2468" y="0"/>
                    <a:pt x="2416" y="48"/>
                    <a:pt x="2402" y="120"/>
                  </a:cubicBezTo>
                  <a:cubicBezTo>
                    <a:pt x="2402" y="137"/>
                    <a:pt x="2135" y="1571"/>
                    <a:pt x="1235" y="2505"/>
                  </a:cubicBezTo>
                  <a:cubicBezTo>
                    <a:pt x="1068" y="2671"/>
                    <a:pt x="901" y="2805"/>
                    <a:pt x="717" y="2938"/>
                  </a:cubicBezTo>
                  <a:cubicBezTo>
                    <a:pt x="534" y="3038"/>
                    <a:pt x="350" y="3138"/>
                    <a:pt x="167" y="3188"/>
                  </a:cubicBezTo>
                  <a:lnTo>
                    <a:pt x="17" y="3238"/>
                  </a:lnTo>
                  <a:cubicBezTo>
                    <a:pt x="17" y="3338"/>
                    <a:pt x="1" y="3421"/>
                    <a:pt x="1" y="3521"/>
                  </a:cubicBezTo>
                  <a:cubicBezTo>
                    <a:pt x="83" y="3505"/>
                    <a:pt x="184" y="3472"/>
                    <a:pt x="284" y="3439"/>
                  </a:cubicBezTo>
                  <a:cubicBezTo>
                    <a:pt x="484" y="3372"/>
                    <a:pt x="684" y="3288"/>
                    <a:pt x="868" y="3154"/>
                  </a:cubicBezTo>
                  <a:cubicBezTo>
                    <a:pt x="1101" y="3005"/>
                    <a:pt x="1301" y="2821"/>
                    <a:pt x="1484" y="2621"/>
                  </a:cubicBezTo>
                  <a:cubicBezTo>
                    <a:pt x="2385" y="1638"/>
                    <a:pt x="2669" y="237"/>
                    <a:pt x="2669" y="170"/>
                  </a:cubicBezTo>
                  <a:cubicBezTo>
                    <a:pt x="2685" y="86"/>
                    <a:pt x="2635" y="20"/>
                    <a:pt x="2569" y="4"/>
                  </a:cubicBezTo>
                  <a:cubicBezTo>
                    <a:pt x="2558" y="1"/>
                    <a:pt x="2547" y="0"/>
                    <a:pt x="2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116;p46">
              <a:extLst>
                <a:ext uri="{FF2B5EF4-FFF2-40B4-BE49-F238E27FC236}">
                  <a16:creationId xmlns:a16="http://schemas.microsoft.com/office/drawing/2014/main" id="{514FC5AC-82D2-F496-0877-6BB831EEB159}"/>
                </a:ext>
              </a:extLst>
            </p:cNvPr>
            <p:cNvSpPr/>
            <p:nvPr/>
          </p:nvSpPr>
          <p:spPr>
            <a:xfrm>
              <a:off x="2488196" y="2181324"/>
              <a:ext cx="22754" cy="207338"/>
            </a:xfrm>
            <a:custGeom>
              <a:avLst/>
              <a:gdLst/>
              <a:ahLst/>
              <a:cxnLst/>
              <a:rect l="l" t="t" r="r" b="b"/>
              <a:pathLst>
                <a:path w="668" h="6087" extrusionOk="0">
                  <a:moveTo>
                    <a:pt x="450" y="1"/>
                  </a:moveTo>
                  <a:cubicBezTo>
                    <a:pt x="434" y="150"/>
                    <a:pt x="417" y="350"/>
                    <a:pt x="400" y="550"/>
                  </a:cubicBezTo>
                  <a:cubicBezTo>
                    <a:pt x="383" y="634"/>
                    <a:pt x="383" y="701"/>
                    <a:pt x="367" y="784"/>
                  </a:cubicBezTo>
                  <a:cubicBezTo>
                    <a:pt x="283" y="1735"/>
                    <a:pt x="183" y="3069"/>
                    <a:pt x="83" y="4436"/>
                  </a:cubicBezTo>
                  <a:cubicBezTo>
                    <a:pt x="83" y="4519"/>
                    <a:pt x="83" y="4586"/>
                    <a:pt x="67" y="4670"/>
                  </a:cubicBezTo>
                  <a:cubicBezTo>
                    <a:pt x="50" y="5103"/>
                    <a:pt x="16" y="5537"/>
                    <a:pt x="0" y="5970"/>
                  </a:cubicBezTo>
                  <a:cubicBezTo>
                    <a:pt x="0" y="6020"/>
                    <a:pt x="50" y="6086"/>
                    <a:pt x="100" y="6086"/>
                  </a:cubicBezTo>
                  <a:cubicBezTo>
                    <a:pt x="167" y="6086"/>
                    <a:pt x="216" y="6037"/>
                    <a:pt x="234" y="5986"/>
                  </a:cubicBezTo>
                  <a:cubicBezTo>
                    <a:pt x="250" y="5570"/>
                    <a:pt x="267" y="5137"/>
                    <a:pt x="300" y="4719"/>
                  </a:cubicBezTo>
                  <a:cubicBezTo>
                    <a:pt x="300" y="4652"/>
                    <a:pt x="300" y="4570"/>
                    <a:pt x="316" y="4503"/>
                  </a:cubicBezTo>
                  <a:cubicBezTo>
                    <a:pt x="400" y="3118"/>
                    <a:pt x="517" y="1768"/>
                    <a:pt x="601" y="817"/>
                  </a:cubicBezTo>
                  <a:cubicBezTo>
                    <a:pt x="601" y="734"/>
                    <a:pt x="617" y="668"/>
                    <a:pt x="617" y="584"/>
                  </a:cubicBezTo>
                  <a:cubicBezTo>
                    <a:pt x="634" y="384"/>
                    <a:pt x="650" y="201"/>
                    <a:pt x="667" y="34"/>
                  </a:cubicBezTo>
                  <a:cubicBezTo>
                    <a:pt x="601" y="17"/>
                    <a:pt x="517" y="17"/>
                    <a:pt x="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117;p46">
              <a:extLst>
                <a:ext uri="{FF2B5EF4-FFF2-40B4-BE49-F238E27FC236}">
                  <a16:creationId xmlns:a16="http://schemas.microsoft.com/office/drawing/2014/main" id="{6B9C0F1F-AE18-9315-FA5E-71E1FC029B51}"/>
                </a:ext>
              </a:extLst>
            </p:cNvPr>
            <p:cNvSpPr/>
            <p:nvPr/>
          </p:nvSpPr>
          <p:spPr>
            <a:xfrm>
              <a:off x="2474571" y="2185888"/>
              <a:ext cx="68193" cy="157335"/>
            </a:xfrm>
            <a:custGeom>
              <a:avLst/>
              <a:gdLst/>
              <a:ahLst/>
              <a:cxnLst/>
              <a:rect l="l" t="t" r="r" b="b"/>
              <a:pathLst>
                <a:path w="2002" h="4619" extrusionOk="0">
                  <a:moveTo>
                    <a:pt x="1768" y="0"/>
                  </a:moveTo>
                  <a:cubicBezTo>
                    <a:pt x="1750" y="150"/>
                    <a:pt x="1734" y="334"/>
                    <a:pt x="1717" y="534"/>
                  </a:cubicBezTo>
                  <a:cubicBezTo>
                    <a:pt x="1717" y="616"/>
                    <a:pt x="1701" y="683"/>
                    <a:pt x="1701" y="767"/>
                  </a:cubicBezTo>
                  <a:cubicBezTo>
                    <a:pt x="1584" y="2001"/>
                    <a:pt x="1417" y="3751"/>
                    <a:pt x="1334" y="4169"/>
                  </a:cubicBezTo>
                  <a:cubicBezTo>
                    <a:pt x="1317" y="4269"/>
                    <a:pt x="1267" y="4318"/>
                    <a:pt x="1201" y="4352"/>
                  </a:cubicBezTo>
                  <a:cubicBezTo>
                    <a:pt x="1134" y="4385"/>
                    <a:pt x="1054" y="4398"/>
                    <a:pt x="969" y="4398"/>
                  </a:cubicBezTo>
                  <a:cubicBezTo>
                    <a:pt x="886" y="4398"/>
                    <a:pt x="799" y="4385"/>
                    <a:pt x="716" y="4369"/>
                  </a:cubicBezTo>
                  <a:cubicBezTo>
                    <a:pt x="634" y="4352"/>
                    <a:pt x="550" y="4336"/>
                    <a:pt x="483" y="4302"/>
                  </a:cubicBezTo>
                  <a:cubicBezTo>
                    <a:pt x="350" y="4269"/>
                    <a:pt x="250" y="4218"/>
                    <a:pt x="167" y="4185"/>
                  </a:cubicBezTo>
                  <a:cubicBezTo>
                    <a:pt x="153" y="4176"/>
                    <a:pt x="137" y="4171"/>
                    <a:pt x="122" y="4171"/>
                  </a:cubicBezTo>
                  <a:cubicBezTo>
                    <a:pt x="82" y="4171"/>
                    <a:pt x="40" y="4199"/>
                    <a:pt x="16" y="4236"/>
                  </a:cubicBezTo>
                  <a:cubicBezTo>
                    <a:pt x="0" y="4285"/>
                    <a:pt x="16" y="4352"/>
                    <a:pt x="67" y="4385"/>
                  </a:cubicBezTo>
                  <a:cubicBezTo>
                    <a:pt x="116" y="4402"/>
                    <a:pt x="267" y="4469"/>
                    <a:pt x="467" y="4536"/>
                  </a:cubicBezTo>
                  <a:cubicBezTo>
                    <a:pt x="550" y="4552"/>
                    <a:pt x="616" y="4569"/>
                    <a:pt x="700" y="4585"/>
                  </a:cubicBezTo>
                  <a:cubicBezTo>
                    <a:pt x="767" y="4602"/>
                    <a:pt x="834" y="4618"/>
                    <a:pt x="917" y="4618"/>
                  </a:cubicBezTo>
                  <a:cubicBezTo>
                    <a:pt x="1050" y="4618"/>
                    <a:pt x="1183" y="4602"/>
                    <a:pt x="1301" y="4552"/>
                  </a:cubicBezTo>
                  <a:cubicBezTo>
                    <a:pt x="1434" y="4485"/>
                    <a:pt x="1517" y="4369"/>
                    <a:pt x="1550" y="4202"/>
                  </a:cubicBezTo>
                  <a:cubicBezTo>
                    <a:pt x="1634" y="3785"/>
                    <a:pt x="1817" y="2034"/>
                    <a:pt x="1934" y="783"/>
                  </a:cubicBezTo>
                  <a:cubicBezTo>
                    <a:pt x="1934" y="717"/>
                    <a:pt x="1950" y="634"/>
                    <a:pt x="1950" y="567"/>
                  </a:cubicBezTo>
                  <a:cubicBezTo>
                    <a:pt x="1968" y="367"/>
                    <a:pt x="1984" y="183"/>
                    <a:pt x="2001" y="34"/>
                  </a:cubicBezTo>
                  <a:cubicBezTo>
                    <a:pt x="1917" y="16"/>
                    <a:pt x="1850" y="16"/>
                    <a:pt x="1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118;p46">
              <a:extLst>
                <a:ext uri="{FF2B5EF4-FFF2-40B4-BE49-F238E27FC236}">
                  <a16:creationId xmlns:a16="http://schemas.microsoft.com/office/drawing/2014/main" id="{5FE84E45-42E3-E458-5140-429C9B5742AD}"/>
                </a:ext>
              </a:extLst>
            </p:cNvPr>
            <p:cNvSpPr/>
            <p:nvPr/>
          </p:nvSpPr>
          <p:spPr>
            <a:xfrm>
              <a:off x="2530230" y="2278199"/>
              <a:ext cx="227231" cy="1126583"/>
            </a:xfrm>
            <a:custGeom>
              <a:avLst/>
              <a:gdLst/>
              <a:ahLst/>
              <a:cxnLst/>
              <a:rect l="l" t="t" r="r" b="b"/>
              <a:pathLst>
                <a:path w="6671" h="33074" extrusionOk="0">
                  <a:moveTo>
                    <a:pt x="5994" y="0"/>
                  </a:moveTo>
                  <a:cubicBezTo>
                    <a:pt x="5488" y="0"/>
                    <a:pt x="4860" y="122"/>
                    <a:pt x="4202" y="308"/>
                  </a:cubicBezTo>
                  <a:cubicBezTo>
                    <a:pt x="4102" y="325"/>
                    <a:pt x="4018" y="358"/>
                    <a:pt x="3935" y="374"/>
                  </a:cubicBezTo>
                  <a:cubicBezTo>
                    <a:pt x="2035" y="925"/>
                    <a:pt x="0" y="1908"/>
                    <a:pt x="0" y="1908"/>
                  </a:cubicBezTo>
                  <a:lnTo>
                    <a:pt x="0" y="32590"/>
                  </a:lnTo>
                  <a:lnTo>
                    <a:pt x="34" y="33074"/>
                  </a:lnTo>
                  <a:lnTo>
                    <a:pt x="3418" y="33074"/>
                  </a:lnTo>
                  <a:cubicBezTo>
                    <a:pt x="3602" y="31973"/>
                    <a:pt x="4869" y="27554"/>
                    <a:pt x="5052" y="23869"/>
                  </a:cubicBezTo>
                  <a:cubicBezTo>
                    <a:pt x="5236" y="19884"/>
                    <a:pt x="5185" y="14748"/>
                    <a:pt x="5185" y="14748"/>
                  </a:cubicBezTo>
                  <a:cubicBezTo>
                    <a:pt x="5552" y="11930"/>
                    <a:pt x="6119" y="6010"/>
                    <a:pt x="6437" y="2626"/>
                  </a:cubicBezTo>
                  <a:lnTo>
                    <a:pt x="6437" y="2609"/>
                  </a:lnTo>
                  <a:cubicBezTo>
                    <a:pt x="6437" y="2526"/>
                    <a:pt x="6453" y="2442"/>
                    <a:pt x="6453" y="2359"/>
                  </a:cubicBezTo>
                  <a:cubicBezTo>
                    <a:pt x="6586" y="992"/>
                    <a:pt x="6670" y="108"/>
                    <a:pt x="6670" y="108"/>
                  </a:cubicBezTo>
                  <a:cubicBezTo>
                    <a:pt x="6487" y="33"/>
                    <a:pt x="6257" y="0"/>
                    <a:pt x="59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119;p46">
              <a:extLst>
                <a:ext uri="{FF2B5EF4-FFF2-40B4-BE49-F238E27FC236}">
                  <a16:creationId xmlns:a16="http://schemas.microsoft.com/office/drawing/2014/main" id="{F09AA49D-0557-D377-B813-266E5E1C19F1}"/>
                </a:ext>
              </a:extLst>
            </p:cNvPr>
            <p:cNvSpPr/>
            <p:nvPr/>
          </p:nvSpPr>
          <p:spPr>
            <a:xfrm>
              <a:off x="2629047" y="2386860"/>
              <a:ext cx="93740" cy="1012814"/>
            </a:xfrm>
            <a:custGeom>
              <a:avLst/>
              <a:gdLst/>
              <a:ahLst/>
              <a:cxnLst/>
              <a:rect l="l" t="t" r="r" b="b"/>
              <a:pathLst>
                <a:path w="2752" h="29734" extrusionOk="0">
                  <a:moveTo>
                    <a:pt x="2596" y="0"/>
                  </a:moveTo>
                  <a:cubicBezTo>
                    <a:pt x="2537" y="0"/>
                    <a:pt x="2483" y="60"/>
                    <a:pt x="2468" y="119"/>
                  </a:cubicBezTo>
                  <a:cubicBezTo>
                    <a:pt x="2468" y="203"/>
                    <a:pt x="1851" y="9023"/>
                    <a:pt x="1551" y="11575"/>
                  </a:cubicBezTo>
                  <a:lnTo>
                    <a:pt x="1551" y="11591"/>
                  </a:lnTo>
                  <a:cubicBezTo>
                    <a:pt x="1551" y="11658"/>
                    <a:pt x="1751" y="19295"/>
                    <a:pt x="1351" y="21996"/>
                  </a:cubicBezTo>
                  <a:cubicBezTo>
                    <a:pt x="950" y="24715"/>
                    <a:pt x="17" y="29517"/>
                    <a:pt x="17" y="29566"/>
                  </a:cubicBezTo>
                  <a:cubicBezTo>
                    <a:pt x="1" y="29650"/>
                    <a:pt x="50" y="29717"/>
                    <a:pt x="117" y="29733"/>
                  </a:cubicBezTo>
                  <a:lnTo>
                    <a:pt x="150" y="29733"/>
                  </a:lnTo>
                  <a:cubicBezTo>
                    <a:pt x="217" y="29733"/>
                    <a:pt x="267" y="29684"/>
                    <a:pt x="283" y="29617"/>
                  </a:cubicBezTo>
                  <a:cubicBezTo>
                    <a:pt x="301" y="29584"/>
                    <a:pt x="1217" y="24764"/>
                    <a:pt x="1617" y="22047"/>
                  </a:cubicBezTo>
                  <a:cubicBezTo>
                    <a:pt x="2018" y="19346"/>
                    <a:pt x="1835" y="11909"/>
                    <a:pt x="1835" y="11591"/>
                  </a:cubicBezTo>
                  <a:cubicBezTo>
                    <a:pt x="2135" y="9023"/>
                    <a:pt x="2735" y="236"/>
                    <a:pt x="2751" y="136"/>
                  </a:cubicBezTo>
                  <a:cubicBezTo>
                    <a:pt x="2751" y="70"/>
                    <a:pt x="2702" y="3"/>
                    <a:pt x="2618" y="3"/>
                  </a:cubicBezTo>
                  <a:cubicBezTo>
                    <a:pt x="2611" y="1"/>
                    <a:pt x="2603" y="0"/>
                    <a:pt x="2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120;p46">
              <a:extLst>
                <a:ext uri="{FF2B5EF4-FFF2-40B4-BE49-F238E27FC236}">
                  <a16:creationId xmlns:a16="http://schemas.microsoft.com/office/drawing/2014/main" id="{4A8D3A25-BA2B-5BAE-573B-61388C930815}"/>
                </a:ext>
              </a:extLst>
            </p:cNvPr>
            <p:cNvSpPr/>
            <p:nvPr/>
          </p:nvSpPr>
          <p:spPr>
            <a:xfrm>
              <a:off x="2513165" y="3434840"/>
              <a:ext cx="177261" cy="153418"/>
            </a:xfrm>
            <a:custGeom>
              <a:avLst/>
              <a:gdLst/>
              <a:ahLst/>
              <a:cxnLst/>
              <a:rect l="l" t="t" r="r" b="b"/>
              <a:pathLst>
                <a:path w="5204" h="4504" extrusionOk="0">
                  <a:moveTo>
                    <a:pt x="2018" y="1"/>
                  </a:moveTo>
                  <a:cubicBezTo>
                    <a:pt x="801" y="1"/>
                    <a:pt x="684" y="585"/>
                    <a:pt x="551" y="901"/>
                  </a:cubicBezTo>
                  <a:cubicBezTo>
                    <a:pt x="501" y="1035"/>
                    <a:pt x="435" y="1302"/>
                    <a:pt x="350" y="1619"/>
                  </a:cubicBezTo>
                  <a:cubicBezTo>
                    <a:pt x="317" y="1752"/>
                    <a:pt x="284" y="1902"/>
                    <a:pt x="268" y="2035"/>
                  </a:cubicBezTo>
                  <a:cubicBezTo>
                    <a:pt x="184" y="2386"/>
                    <a:pt x="117" y="2753"/>
                    <a:pt x="68" y="3053"/>
                  </a:cubicBezTo>
                  <a:cubicBezTo>
                    <a:pt x="17" y="3369"/>
                    <a:pt x="1" y="3687"/>
                    <a:pt x="17" y="3953"/>
                  </a:cubicBezTo>
                  <a:lnTo>
                    <a:pt x="17" y="4020"/>
                  </a:lnTo>
                  <a:lnTo>
                    <a:pt x="17" y="4254"/>
                  </a:lnTo>
                  <a:cubicBezTo>
                    <a:pt x="34" y="4420"/>
                    <a:pt x="34" y="4503"/>
                    <a:pt x="34" y="4503"/>
                  </a:cubicBezTo>
                  <a:lnTo>
                    <a:pt x="5170" y="4503"/>
                  </a:lnTo>
                  <a:cubicBezTo>
                    <a:pt x="5170" y="4503"/>
                    <a:pt x="5203" y="4320"/>
                    <a:pt x="5186" y="4020"/>
                  </a:cubicBezTo>
                  <a:cubicBezTo>
                    <a:pt x="5153" y="3487"/>
                    <a:pt x="4970" y="2669"/>
                    <a:pt x="4270" y="2119"/>
                  </a:cubicBezTo>
                  <a:cubicBezTo>
                    <a:pt x="3303" y="1368"/>
                    <a:pt x="3669" y="1519"/>
                    <a:pt x="3469" y="1186"/>
                  </a:cubicBezTo>
                  <a:cubicBezTo>
                    <a:pt x="3452" y="1135"/>
                    <a:pt x="3269" y="568"/>
                    <a:pt x="3252" y="519"/>
                  </a:cubicBezTo>
                  <a:cubicBezTo>
                    <a:pt x="3085" y="168"/>
                    <a:pt x="2936" y="1"/>
                    <a:pt x="2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121;p46">
              <a:extLst>
                <a:ext uri="{FF2B5EF4-FFF2-40B4-BE49-F238E27FC236}">
                  <a16:creationId xmlns:a16="http://schemas.microsoft.com/office/drawing/2014/main" id="{5757082E-26E0-5284-42DC-B43EB658C7C9}"/>
                </a:ext>
              </a:extLst>
            </p:cNvPr>
            <p:cNvSpPr/>
            <p:nvPr/>
          </p:nvSpPr>
          <p:spPr>
            <a:xfrm>
              <a:off x="2513710" y="3489988"/>
              <a:ext cx="29055" cy="89755"/>
            </a:xfrm>
            <a:custGeom>
              <a:avLst/>
              <a:gdLst/>
              <a:ahLst/>
              <a:cxnLst/>
              <a:rect l="l" t="t" r="r" b="b"/>
              <a:pathLst>
                <a:path w="853" h="2635" extrusionOk="0">
                  <a:moveTo>
                    <a:pt x="334" y="0"/>
                  </a:moveTo>
                  <a:cubicBezTo>
                    <a:pt x="301" y="133"/>
                    <a:pt x="268" y="283"/>
                    <a:pt x="252" y="416"/>
                  </a:cubicBezTo>
                  <a:cubicBezTo>
                    <a:pt x="368" y="767"/>
                    <a:pt x="501" y="1367"/>
                    <a:pt x="301" y="1868"/>
                  </a:cubicBezTo>
                  <a:cubicBezTo>
                    <a:pt x="234" y="2050"/>
                    <a:pt x="134" y="2201"/>
                    <a:pt x="1" y="2334"/>
                  </a:cubicBezTo>
                  <a:lnTo>
                    <a:pt x="1" y="2401"/>
                  </a:lnTo>
                  <a:lnTo>
                    <a:pt x="1" y="2635"/>
                  </a:lnTo>
                  <a:cubicBezTo>
                    <a:pt x="252" y="2468"/>
                    <a:pt x="435" y="2234"/>
                    <a:pt x="535" y="1950"/>
                  </a:cubicBezTo>
                  <a:cubicBezTo>
                    <a:pt x="852" y="1083"/>
                    <a:pt x="368" y="49"/>
                    <a:pt x="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122;p46">
              <a:extLst>
                <a:ext uri="{FF2B5EF4-FFF2-40B4-BE49-F238E27FC236}">
                  <a16:creationId xmlns:a16="http://schemas.microsoft.com/office/drawing/2014/main" id="{2DA99DA0-3FF3-C0F2-FFFC-DFD171D934F5}"/>
                </a:ext>
              </a:extLst>
            </p:cNvPr>
            <p:cNvSpPr/>
            <p:nvPr/>
          </p:nvSpPr>
          <p:spPr>
            <a:xfrm>
              <a:off x="2513710" y="3571774"/>
              <a:ext cx="176716" cy="16486"/>
            </a:xfrm>
            <a:custGeom>
              <a:avLst/>
              <a:gdLst/>
              <a:ahLst/>
              <a:cxnLst/>
              <a:rect l="l" t="t" r="r" b="b"/>
              <a:pathLst>
                <a:path w="5188" h="484" extrusionOk="0">
                  <a:moveTo>
                    <a:pt x="1" y="0"/>
                  </a:moveTo>
                  <a:cubicBezTo>
                    <a:pt x="1" y="283"/>
                    <a:pt x="18" y="483"/>
                    <a:pt x="18" y="483"/>
                  </a:cubicBezTo>
                  <a:lnTo>
                    <a:pt x="5154" y="483"/>
                  </a:lnTo>
                  <a:cubicBezTo>
                    <a:pt x="5154" y="483"/>
                    <a:pt x="5187" y="300"/>
                    <a:pt x="5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123;p46">
              <a:extLst>
                <a:ext uri="{FF2B5EF4-FFF2-40B4-BE49-F238E27FC236}">
                  <a16:creationId xmlns:a16="http://schemas.microsoft.com/office/drawing/2014/main" id="{E2849226-DE25-C82A-4EA8-E0DD64A1E673}"/>
                </a:ext>
              </a:extLst>
            </p:cNvPr>
            <p:cNvSpPr/>
            <p:nvPr/>
          </p:nvSpPr>
          <p:spPr>
            <a:xfrm>
              <a:off x="2594984" y="3401902"/>
              <a:ext cx="54534" cy="58553"/>
            </a:xfrm>
            <a:custGeom>
              <a:avLst/>
              <a:gdLst/>
              <a:ahLst/>
              <a:cxnLst/>
              <a:rect l="l" t="t" r="r" b="b"/>
              <a:pathLst>
                <a:path w="1601" h="1719" extrusionOk="0">
                  <a:moveTo>
                    <a:pt x="1101" y="285"/>
                  </a:moveTo>
                  <a:cubicBezTo>
                    <a:pt x="1134" y="285"/>
                    <a:pt x="1167" y="301"/>
                    <a:pt x="1217" y="334"/>
                  </a:cubicBezTo>
                  <a:cubicBezTo>
                    <a:pt x="1283" y="418"/>
                    <a:pt x="1301" y="468"/>
                    <a:pt x="1283" y="501"/>
                  </a:cubicBezTo>
                  <a:cubicBezTo>
                    <a:pt x="1250" y="752"/>
                    <a:pt x="817" y="1052"/>
                    <a:pt x="416" y="1268"/>
                  </a:cubicBezTo>
                  <a:cubicBezTo>
                    <a:pt x="600" y="819"/>
                    <a:pt x="867" y="352"/>
                    <a:pt x="1067" y="301"/>
                  </a:cubicBezTo>
                  <a:cubicBezTo>
                    <a:pt x="1083" y="285"/>
                    <a:pt x="1101" y="285"/>
                    <a:pt x="1101" y="285"/>
                  </a:cubicBezTo>
                  <a:close/>
                  <a:moveTo>
                    <a:pt x="1111" y="0"/>
                  </a:moveTo>
                  <a:cubicBezTo>
                    <a:pt x="1070" y="0"/>
                    <a:pt x="1033" y="7"/>
                    <a:pt x="1001" y="18"/>
                  </a:cubicBezTo>
                  <a:cubicBezTo>
                    <a:pt x="483" y="152"/>
                    <a:pt x="83" y="1301"/>
                    <a:pt x="16" y="1519"/>
                  </a:cubicBezTo>
                  <a:cubicBezTo>
                    <a:pt x="0" y="1586"/>
                    <a:pt x="16" y="1635"/>
                    <a:pt x="49" y="1686"/>
                  </a:cubicBezTo>
                  <a:cubicBezTo>
                    <a:pt x="83" y="1702"/>
                    <a:pt x="116" y="1719"/>
                    <a:pt x="150" y="1719"/>
                  </a:cubicBezTo>
                  <a:cubicBezTo>
                    <a:pt x="167" y="1719"/>
                    <a:pt x="200" y="1719"/>
                    <a:pt x="216" y="1702"/>
                  </a:cubicBezTo>
                  <a:cubicBezTo>
                    <a:pt x="350" y="1635"/>
                    <a:pt x="1484" y="1119"/>
                    <a:pt x="1584" y="552"/>
                  </a:cubicBezTo>
                  <a:cubicBezTo>
                    <a:pt x="1601" y="452"/>
                    <a:pt x="1584" y="285"/>
                    <a:pt x="1417" y="134"/>
                  </a:cubicBezTo>
                  <a:cubicBezTo>
                    <a:pt x="1304" y="33"/>
                    <a:pt x="1198"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124;p46">
              <a:extLst>
                <a:ext uri="{FF2B5EF4-FFF2-40B4-BE49-F238E27FC236}">
                  <a16:creationId xmlns:a16="http://schemas.microsoft.com/office/drawing/2014/main" id="{9B72CD99-05FC-8DE8-6F1C-5B14F0583B39}"/>
                </a:ext>
              </a:extLst>
            </p:cNvPr>
            <p:cNvSpPr/>
            <p:nvPr/>
          </p:nvSpPr>
          <p:spPr>
            <a:xfrm>
              <a:off x="2542731" y="3401902"/>
              <a:ext cx="54534" cy="58553"/>
            </a:xfrm>
            <a:custGeom>
              <a:avLst/>
              <a:gdLst/>
              <a:ahLst/>
              <a:cxnLst/>
              <a:rect l="l" t="t" r="r" b="b"/>
              <a:pathLst>
                <a:path w="1601" h="1719" extrusionOk="0">
                  <a:moveTo>
                    <a:pt x="483" y="285"/>
                  </a:moveTo>
                  <a:cubicBezTo>
                    <a:pt x="500" y="285"/>
                    <a:pt x="500" y="285"/>
                    <a:pt x="516" y="301"/>
                  </a:cubicBezTo>
                  <a:cubicBezTo>
                    <a:pt x="734" y="352"/>
                    <a:pt x="983" y="819"/>
                    <a:pt x="1167" y="1268"/>
                  </a:cubicBezTo>
                  <a:cubicBezTo>
                    <a:pt x="767" y="1052"/>
                    <a:pt x="334" y="752"/>
                    <a:pt x="300" y="501"/>
                  </a:cubicBezTo>
                  <a:cubicBezTo>
                    <a:pt x="300" y="468"/>
                    <a:pt x="300" y="418"/>
                    <a:pt x="367" y="334"/>
                  </a:cubicBezTo>
                  <a:cubicBezTo>
                    <a:pt x="416" y="301"/>
                    <a:pt x="450" y="285"/>
                    <a:pt x="483" y="285"/>
                  </a:cubicBezTo>
                  <a:close/>
                  <a:moveTo>
                    <a:pt x="473" y="0"/>
                  </a:moveTo>
                  <a:cubicBezTo>
                    <a:pt x="385" y="0"/>
                    <a:pt x="280" y="33"/>
                    <a:pt x="167" y="134"/>
                  </a:cubicBezTo>
                  <a:cubicBezTo>
                    <a:pt x="0" y="285"/>
                    <a:pt x="0" y="452"/>
                    <a:pt x="16" y="552"/>
                  </a:cubicBezTo>
                  <a:cubicBezTo>
                    <a:pt x="100" y="1119"/>
                    <a:pt x="1250" y="1635"/>
                    <a:pt x="1383" y="1702"/>
                  </a:cubicBezTo>
                  <a:cubicBezTo>
                    <a:pt x="1401" y="1719"/>
                    <a:pt x="1417" y="1719"/>
                    <a:pt x="1434" y="1719"/>
                  </a:cubicBezTo>
                  <a:cubicBezTo>
                    <a:pt x="1467" y="1719"/>
                    <a:pt x="1501" y="1702"/>
                    <a:pt x="1534" y="1686"/>
                  </a:cubicBezTo>
                  <a:cubicBezTo>
                    <a:pt x="1583" y="1635"/>
                    <a:pt x="1601" y="1586"/>
                    <a:pt x="1583" y="1519"/>
                  </a:cubicBezTo>
                  <a:cubicBezTo>
                    <a:pt x="1501" y="1301"/>
                    <a:pt x="1117" y="152"/>
                    <a:pt x="583" y="18"/>
                  </a:cubicBezTo>
                  <a:cubicBezTo>
                    <a:pt x="551" y="7"/>
                    <a:pt x="514"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125;p46">
              <a:extLst>
                <a:ext uri="{FF2B5EF4-FFF2-40B4-BE49-F238E27FC236}">
                  <a16:creationId xmlns:a16="http://schemas.microsoft.com/office/drawing/2014/main" id="{5A3D8768-9BAB-2E7C-961E-F0F089E6AED5}"/>
                </a:ext>
              </a:extLst>
            </p:cNvPr>
            <p:cNvSpPr/>
            <p:nvPr/>
          </p:nvSpPr>
          <p:spPr>
            <a:xfrm>
              <a:off x="2585685" y="3444787"/>
              <a:ext cx="19450" cy="18257"/>
            </a:xfrm>
            <a:custGeom>
              <a:avLst/>
              <a:gdLst/>
              <a:ahLst/>
              <a:cxnLst/>
              <a:rect l="l" t="t" r="r" b="b"/>
              <a:pathLst>
                <a:path w="571" h="536" extrusionOk="0">
                  <a:moveTo>
                    <a:pt x="210" y="0"/>
                  </a:moveTo>
                  <a:cubicBezTo>
                    <a:pt x="28" y="0"/>
                    <a:pt x="0" y="327"/>
                    <a:pt x="73" y="443"/>
                  </a:cubicBezTo>
                  <a:cubicBezTo>
                    <a:pt x="121" y="519"/>
                    <a:pt x="191" y="536"/>
                    <a:pt x="242" y="536"/>
                  </a:cubicBezTo>
                  <a:cubicBezTo>
                    <a:pt x="279" y="536"/>
                    <a:pt x="306" y="527"/>
                    <a:pt x="306" y="527"/>
                  </a:cubicBezTo>
                  <a:cubicBezTo>
                    <a:pt x="321" y="532"/>
                    <a:pt x="338" y="536"/>
                    <a:pt x="357" y="536"/>
                  </a:cubicBezTo>
                  <a:cubicBezTo>
                    <a:pt x="447" y="536"/>
                    <a:pt x="570" y="463"/>
                    <a:pt x="556" y="243"/>
                  </a:cubicBezTo>
                  <a:cubicBezTo>
                    <a:pt x="547" y="47"/>
                    <a:pt x="462" y="6"/>
                    <a:pt x="394" y="6"/>
                  </a:cubicBezTo>
                  <a:cubicBezTo>
                    <a:pt x="346" y="6"/>
                    <a:pt x="306" y="26"/>
                    <a:pt x="306" y="26"/>
                  </a:cubicBezTo>
                  <a:cubicBezTo>
                    <a:pt x="270" y="8"/>
                    <a:pt x="23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126;p46">
              <a:extLst>
                <a:ext uri="{FF2B5EF4-FFF2-40B4-BE49-F238E27FC236}">
                  <a16:creationId xmlns:a16="http://schemas.microsoft.com/office/drawing/2014/main" id="{FC397576-EF4E-DF42-7081-7963B3971126}"/>
                </a:ext>
              </a:extLst>
            </p:cNvPr>
            <p:cNvSpPr/>
            <p:nvPr/>
          </p:nvSpPr>
          <p:spPr>
            <a:xfrm>
              <a:off x="2590420" y="3451497"/>
              <a:ext cx="47177" cy="24866"/>
            </a:xfrm>
            <a:custGeom>
              <a:avLst/>
              <a:gdLst/>
              <a:ahLst/>
              <a:cxnLst/>
              <a:rect l="l" t="t" r="r" b="b"/>
              <a:pathLst>
                <a:path w="1385" h="730" extrusionOk="0">
                  <a:moveTo>
                    <a:pt x="322" y="0"/>
                  </a:moveTo>
                  <a:cubicBezTo>
                    <a:pt x="215" y="0"/>
                    <a:pt x="144" y="12"/>
                    <a:pt x="134" y="12"/>
                  </a:cubicBezTo>
                  <a:cubicBezTo>
                    <a:pt x="50" y="30"/>
                    <a:pt x="1" y="112"/>
                    <a:pt x="17" y="179"/>
                  </a:cubicBezTo>
                  <a:cubicBezTo>
                    <a:pt x="32" y="252"/>
                    <a:pt x="85" y="299"/>
                    <a:pt x="153" y="299"/>
                  </a:cubicBezTo>
                  <a:cubicBezTo>
                    <a:pt x="163" y="299"/>
                    <a:pt x="173" y="298"/>
                    <a:pt x="183" y="296"/>
                  </a:cubicBezTo>
                  <a:cubicBezTo>
                    <a:pt x="193" y="296"/>
                    <a:pt x="249" y="287"/>
                    <a:pt x="330" y="287"/>
                  </a:cubicBezTo>
                  <a:cubicBezTo>
                    <a:pt x="521" y="287"/>
                    <a:pt x="856" y="336"/>
                    <a:pt x="1101" y="663"/>
                  </a:cubicBezTo>
                  <a:cubicBezTo>
                    <a:pt x="1135" y="713"/>
                    <a:pt x="1168" y="730"/>
                    <a:pt x="1217" y="730"/>
                  </a:cubicBezTo>
                  <a:cubicBezTo>
                    <a:pt x="1251" y="730"/>
                    <a:pt x="1284" y="713"/>
                    <a:pt x="1301" y="697"/>
                  </a:cubicBezTo>
                  <a:cubicBezTo>
                    <a:pt x="1368" y="646"/>
                    <a:pt x="1384" y="563"/>
                    <a:pt x="1335" y="496"/>
                  </a:cubicBezTo>
                  <a:cubicBezTo>
                    <a:pt x="1009" y="65"/>
                    <a:pt x="569"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127;p46">
              <a:extLst>
                <a:ext uri="{FF2B5EF4-FFF2-40B4-BE49-F238E27FC236}">
                  <a16:creationId xmlns:a16="http://schemas.microsoft.com/office/drawing/2014/main" id="{C68160E5-D071-6DAA-A243-B2D18DC4CB93}"/>
                </a:ext>
              </a:extLst>
            </p:cNvPr>
            <p:cNvSpPr/>
            <p:nvPr/>
          </p:nvSpPr>
          <p:spPr>
            <a:xfrm>
              <a:off x="2549544" y="3446218"/>
              <a:ext cx="51673" cy="35255"/>
            </a:xfrm>
            <a:custGeom>
              <a:avLst/>
              <a:gdLst/>
              <a:ahLst/>
              <a:cxnLst/>
              <a:rect l="l" t="t" r="r" b="b"/>
              <a:pathLst>
                <a:path w="1517" h="1035" extrusionOk="0">
                  <a:moveTo>
                    <a:pt x="1334" y="0"/>
                  </a:moveTo>
                  <a:cubicBezTo>
                    <a:pt x="1301" y="18"/>
                    <a:pt x="334" y="151"/>
                    <a:pt x="34" y="818"/>
                  </a:cubicBezTo>
                  <a:cubicBezTo>
                    <a:pt x="0" y="901"/>
                    <a:pt x="34" y="985"/>
                    <a:pt x="116" y="1018"/>
                  </a:cubicBezTo>
                  <a:cubicBezTo>
                    <a:pt x="134" y="1018"/>
                    <a:pt x="150" y="1034"/>
                    <a:pt x="167" y="1034"/>
                  </a:cubicBezTo>
                  <a:cubicBezTo>
                    <a:pt x="234" y="1034"/>
                    <a:pt x="283" y="1001"/>
                    <a:pt x="300" y="952"/>
                  </a:cubicBezTo>
                  <a:cubicBezTo>
                    <a:pt x="550" y="418"/>
                    <a:pt x="1367" y="301"/>
                    <a:pt x="1383" y="301"/>
                  </a:cubicBezTo>
                  <a:cubicBezTo>
                    <a:pt x="1468" y="285"/>
                    <a:pt x="1517" y="201"/>
                    <a:pt x="1501" y="134"/>
                  </a:cubicBezTo>
                  <a:cubicBezTo>
                    <a:pt x="1484" y="51"/>
                    <a:pt x="1417"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128;p46">
              <a:extLst>
                <a:ext uri="{FF2B5EF4-FFF2-40B4-BE49-F238E27FC236}">
                  <a16:creationId xmlns:a16="http://schemas.microsoft.com/office/drawing/2014/main" id="{B0D56268-1069-FDF1-F562-0106D2E30735}"/>
                </a:ext>
              </a:extLst>
            </p:cNvPr>
            <p:cNvSpPr/>
            <p:nvPr/>
          </p:nvSpPr>
          <p:spPr>
            <a:xfrm>
              <a:off x="2570527" y="3476227"/>
              <a:ext cx="54023" cy="13182"/>
            </a:xfrm>
            <a:custGeom>
              <a:avLst/>
              <a:gdLst/>
              <a:ahLst/>
              <a:cxnLst/>
              <a:rect l="l" t="t" r="r" b="b"/>
              <a:pathLst>
                <a:path w="1586" h="387" extrusionOk="0">
                  <a:moveTo>
                    <a:pt x="823" y="1"/>
                  </a:moveTo>
                  <a:cubicBezTo>
                    <a:pt x="618" y="1"/>
                    <a:pt x="378" y="22"/>
                    <a:pt x="118" y="87"/>
                  </a:cubicBezTo>
                  <a:cubicBezTo>
                    <a:pt x="51" y="120"/>
                    <a:pt x="0" y="187"/>
                    <a:pt x="18" y="271"/>
                  </a:cubicBezTo>
                  <a:cubicBezTo>
                    <a:pt x="34" y="337"/>
                    <a:pt x="101" y="387"/>
                    <a:pt x="167" y="387"/>
                  </a:cubicBezTo>
                  <a:cubicBezTo>
                    <a:pt x="167" y="387"/>
                    <a:pt x="185" y="387"/>
                    <a:pt x="201" y="371"/>
                  </a:cubicBezTo>
                  <a:cubicBezTo>
                    <a:pt x="434" y="311"/>
                    <a:pt x="652" y="292"/>
                    <a:pt x="836" y="292"/>
                  </a:cubicBezTo>
                  <a:cubicBezTo>
                    <a:pt x="1165" y="292"/>
                    <a:pt x="1385" y="353"/>
                    <a:pt x="1385" y="353"/>
                  </a:cubicBezTo>
                  <a:cubicBezTo>
                    <a:pt x="1399" y="356"/>
                    <a:pt x="1413" y="358"/>
                    <a:pt x="1427" y="358"/>
                  </a:cubicBezTo>
                  <a:cubicBezTo>
                    <a:pt x="1495" y="358"/>
                    <a:pt x="1555" y="323"/>
                    <a:pt x="1568" y="253"/>
                  </a:cubicBezTo>
                  <a:cubicBezTo>
                    <a:pt x="1585" y="171"/>
                    <a:pt x="1552" y="87"/>
                    <a:pt x="1468" y="71"/>
                  </a:cubicBezTo>
                  <a:cubicBezTo>
                    <a:pt x="1446" y="71"/>
                    <a:pt x="1195"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129;p46">
              <a:extLst>
                <a:ext uri="{FF2B5EF4-FFF2-40B4-BE49-F238E27FC236}">
                  <a16:creationId xmlns:a16="http://schemas.microsoft.com/office/drawing/2014/main" id="{B4A8669A-ED5A-99B1-FEBE-6155BDECF062}"/>
                </a:ext>
              </a:extLst>
            </p:cNvPr>
            <p:cNvSpPr/>
            <p:nvPr/>
          </p:nvSpPr>
          <p:spPr>
            <a:xfrm>
              <a:off x="2577919" y="3491998"/>
              <a:ext cx="53989" cy="13318"/>
            </a:xfrm>
            <a:custGeom>
              <a:avLst/>
              <a:gdLst/>
              <a:ahLst/>
              <a:cxnLst/>
              <a:rect l="l" t="t" r="r" b="b"/>
              <a:pathLst>
                <a:path w="1585" h="391" extrusionOk="0">
                  <a:moveTo>
                    <a:pt x="861" y="1"/>
                  </a:moveTo>
                  <a:cubicBezTo>
                    <a:pt x="651" y="1"/>
                    <a:pt x="400" y="23"/>
                    <a:pt x="134" y="90"/>
                  </a:cubicBezTo>
                  <a:cubicBezTo>
                    <a:pt x="50" y="108"/>
                    <a:pt x="1" y="191"/>
                    <a:pt x="17" y="275"/>
                  </a:cubicBezTo>
                  <a:cubicBezTo>
                    <a:pt x="34" y="341"/>
                    <a:pt x="101" y="391"/>
                    <a:pt x="168" y="391"/>
                  </a:cubicBezTo>
                  <a:cubicBezTo>
                    <a:pt x="168" y="391"/>
                    <a:pt x="184" y="375"/>
                    <a:pt x="201" y="375"/>
                  </a:cubicBezTo>
                  <a:cubicBezTo>
                    <a:pt x="434" y="315"/>
                    <a:pt x="651" y="296"/>
                    <a:pt x="835" y="296"/>
                  </a:cubicBezTo>
                  <a:cubicBezTo>
                    <a:pt x="1164" y="296"/>
                    <a:pt x="1384" y="357"/>
                    <a:pt x="1384" y="357"/>
                  </a:cubicBezTo>
                  <a:cubicBezTo>
                    <a:pt x="1396" y="360"/>
                    <a:pt x="1407" y="361"/>
                    <a:pt x="1418" y="361"/>
                  </a:cubicBezTo>
                  <a:cubicBezTo>
                    <a:pt x="1489" y="361"/>
                    <a:pt x="1553" y="315"/>
                    <a:pt x="1568" y="257"/>
                  </a:cubicBezTo>
                  <a:cubicBezTo>
                    <a:pt x="1584" y="174"/>
                    <a:pt x="1551" y="90"/>
                    <a:pt x="1468" y="74"/>
                  </a:cubicBezTo>
                  <a:cubicBezTo>
                    <a:pt x="1457" y="64"/>
                    <a:pt x="1216"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130;p46">
              <a:extLst>
                <a:ext uri="{FF2B5EF4-FFF2-40B4-BE49-F238E27FC236}">
                  <a16:creationId xmlns:a16="http://schemas.microsoft.com/office/drawing/2014/main" id="{3D0ED284-23DC-A7B6-F958-465868FC3E2C}"/>
                </a:ext>
              </a:extLst>
            </p:cNvPr>
            <p:cNvSpPr/>
            <p:nvPr/>
          </p:nvSpPr>
          <p:spPr>
            <a:xfrm>
              <a:off x="2587013" y="3510188"/>
              <a:ext cx="53989" cy="12773"/>
            </a:xfrm>
            <a:custGeom>
              <a:avLst/>
              <a:gdLst/>
              <a:ahLst/>
              <a:cxnLst/>
              <a:rect l="l" t="t" r="r" b="b"/>
              <a:pathLst>
                <a:path w="1585" h="375" extrusionOk="0">
                  <a:moveTo>
                    <a:pt x="852" y="0"/>
                  </a:moveTo>
                  <a:cubicBezTo>
                    <a:pt x="641" y="0"/>
                    <a:pt x="389" y="22"/>
                    <a:pt x="117" y="90"/>
                  </a:cubicBezTo>
                  <a:cubicBezTo>
                    <a:pt x="34" y="107"/>
                    <a:pt x="1" y="190"/>
                    <a:pt x="17" y="274"/>
                  </a:cubicBezTo>
                  <a:cubicBezTo>
                    <a:pt x="34" y="341"/>
                    <a:pt x="83" y="374"/>
                    <a:pt x="150" y="374"/>
                  </a:cubicBezTo>
                  <a:lnTo>
                    <a:pt x="183" y="374"/>
                  </a:lnTo>
                  <a:cubicBezTo>
                    <a:pt x="434" y="310"/>
                    <a:pt x="669" y="290"/>
                    <a:pt x="864" y="290"/>
                  </a:cubicBezTo>
                  <a:cubicBezTo>
                    <a:pt x="1176" y="290"/>
                    <a:pt x="1384" y="341"/>
                    <a:pt x="1384" y="341"/>
                  </a:cubicBezTo>
                  <a:cubicBezTo>
                    <a:pt x="1402" y="348"/>
                    <a:pt x="1419" y="351"/>
                    <a:pt x="1435" y="351"/>
                  </a:cubicBezTo>
                  <a:cubicBezTo>
                    <a:pt x="1495" y="351"/>
                    <a:pt x="1542" y="306"/>
                    <a:pt x="1568" y="241"/>
                  </a:cubicBezTo>
                  <a:cubicBezTo>
                    <a:pt x="1584" y="174"/>
                    <a:pt x="1535" y="90"/>
                    <a:pt x="1468" y="74"/>
                  </a:cubicBezTo>
                  <a:cubicBezTo>
                    <a:pt x="1447" y="63"/>
                    <a:pt x="1209" y="0"/>
                    <a:pt x="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131;p46">
              <a:extLst>
                <a:ext uri="{FF2B5EF4-FFF2-40B4-BE49-F238E27FC236}">
                  <a16:creationId xmlns:a16="http://schemas.microsoft.com/office/drawing/2014/main" id="{57F7D95F-F751-C6A9-2BD6-933EC0DC3574}"/>
                </a:ext>
              </a:extLst>
            </p:cNvPr>
            <p:cNvSpPr/>
            <p:nvPr/>
          </p:nvSpPr>
          <p:spPr>
            <a:xfrm>
              <a:off x="2652891" y="2229046"/>
              <a:ext cx="98883" cy="138634"/>
            </a:xfrm>
            <a:custGeom>
              <a:avLst/>
              <a:gdLst/>
              <a:ahLst/>
              <a:cxnLst/>
              <a:rect l="l" t="t" r="r" b="b"/>
              <a:pathLst>
                <a:path w="2903" h="4070" extrusionOk="0">
                  <a:moveTo>
                    <a:pt x="134" y="0"/>
                  </a:moveTo>
                  <a:cubicBezTo>
                    <a:pt x="50" y="16"/>
                    <a:pt x="1" y="67"/>
                    <a:pt x="1" y="150"/>
                  </a:cubicBezTo>
                  <a:cubicBezTo>
                    <a:pt x="1" y="201"/>
                    <a:pt x="50" y="984"/>
                    <a:pt x="334" y="1817"/>
                  </a:cubicBezTo>
                  <a:cubicBezTo>
                    <a:pt x="551" y="2484"/>
                    <a:pt x="917" y="3185"/>
                    <a:pt x="1518" y="3636"/>
                  </a:cubicBezTo>
                  <a:cubicBezTo>
                    <a:pt x="1902" y="3918"/>
                    <a:pt x="2335" y="4052"/>
                    <a:pt x="2836" y="4069"/>
                  </a:cubicBezTo>
                  <a:lnTo>
                    <a:pt x="2836" y="4052"/>
                  </a:lnTo>
                  <a:cubicBezTo>
                    <a:pt x="2869" y="3969"/>
                    <a:pt x="2885" y="3885"/>
                    <a:pt x="2902" y="3802"/>
                  </a:cubicBezTo>
                  <a:lnTo>
                    <a:pt x="2852" y="3802"/>
                  </a:lnTo>
                  <a:cubicBezTo>
                    <a:pt x="2418" y="3785"/>
                    <a:pt x="2018" y="3669"/>
                    <a:pt x="1668" y="3418"/>
                  </a:cubicBezTo>
                  <a:cubicBezTo>
                    <a:pt x="1135" y="3018"/>
                    <a:pt x="801" y="2368"/>
                    <a:pt x="601" y="1751"/>
                  </a:cubicBezTo>
                  <a:cubicBezTo>
                    <a:pt x="317" y="917"/>
                    <a:pt x="268" y="150"/>
                    <a:pt x="268" y="134"/>
                  </a:cubicBezTo>
                  <a:cubicBezTo>
                    <a:pt x="268" y="67"/>
                    <a:pt x="201"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132;p46">
              <a:extLst>
                <a:ext uri="{FF2B5EF4-FFF2-40B4-BE49-F238E27FC236}">
                  <a16:creationId xmlns:a16="http://schemas.microsoft.com/office/drawing/2014/main" id="{049E4E41-FE5C-CFCD-3974-CB4FAA92C577}"/>
                </a:ext>
              </a:extLst>
            </p:cNvPr>
            <p:cNvSpPr/>
            <p:nvPr/>
          </p:nvSpPr>
          <p:spPr>
            <a:xfrm>
              <a:off x="2480771" y="1455340"/>
              <a:ext cx="363004" cy="144323"/>
            </a:xfrm>
            <a:custGeom>
              <a:avLst/>
              <a:gdLst/>
              <a:ahLst/>
              <a:cxnLst/>
              <a:rect l="l" t="t" r="r" b="b"/>
              <a:pathLst>
                <a:path w="10657" h="4237" extrusionOk="0">
                  <a:moveTo>
                    <a:pt x="6131" y="1"/>
                  </a:moveTo>
                  <a:cubicBezTo>
                    <a:pt x="5171" y="1"/>
                    <a:pt x="4072" y="184"/>
                    <a:pt x="2869" y="487"/>
                  </a:cubicBezTo>
                  <a:cubicBezTo>
                    <a:pt x="1" y="1220"/>
                    <a:pt x="1352" y="2988"/>
                    <a:pt x="1352" y="2988"/>
                  </a:cubicBezTo>
                  <a:cubicBezTo>
                    <a:pt x="2217" y="3985"/>
                    <a:pt x="3830" y="4237"/>
                    <a:pt x="5242" y="4237"/>
                  </a:cubicBezTo>
                  <a:cubicBezTo>
                    <a:pt x="6688" y="4237"/>
                    <a:pt x="7922" y="3972"/>
                    <a:pt x="7922" y="3972"/>
                  </a:cubicBezTo>
                  <a:cubicBezTo>
                    <a:pt x="7922" y="3972"/>
                    <a:pt x="10657" y="2988"/>
                    <a:pt x="9205" y="1204"/>
                  </a:cubicBezTo>
                  <a:cubicBezTo>
                    <a:pt x="8502" y="346"/>
                    <a:pt x="7447" y="1"/>
                    <a:pt x="6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133;p46">
              <a:extLst>
                <a:ext uri="{FF2B5EF4-FFF2-40B4-BE49-F238E27FC236}">
                  <a16:creationId xmlns:a16="http://schemas.microsoft.com/office/drawing/2014/main" id="{FD363D01-884A-13EF-AF35-CF15C11A8DC2}"/>
                </a:ext>
              </a:extLst>
            </p:cNvPr>
            <p:cNvSpPr/>
            <p:nvPr/>
          </p:nvSpPr>
          <p:spPr>
            <a:xfrm>
              <a:off x="2323467" y="1521865"/>
              <a:ext cx="545852" cy="773355"/>
            </a:xfrm>
            <a:custGeom>
              <a:avLst/>
              <a:gdLst/>
              <a:ahLst/>
              <a:cxnLst/>
              <a:rect l="l" t="t" r="r" b="b"/>
              <a:pathLst>
                <a:path w="16025" h="22704" extrusionOk="0">
                  <a:moveTo>
                    <a:pt x="7454" y="1"/>
                  </a:moveTo>
                  <a:cubicBezTo>
                    <a:pt x="7454" y="1"/>
                    <a:pt x="5503" y="968"/>
                    <a:pt x="3985" y="1519"/>
                  </a:cubicBezTo>
                  <a:cubicBezTo>
                    <a:pt x="2469" y="2069"/>
                    <a:pt x="2969" y="6054"/>
                    <a:pt x="2502" y="8356"/>
                  </a:cubicBezTo>
                  <a:cubicBezTo>
                    <a:pt x="2018" y="10639"/>
                    <a:pt x="1117" y="12457"/>
                    <a:pt x="484" y="16275"/>
                  </a:cubicBezTo>
                  <a:cubicBezTo>
                    <a:pt x="1" y="19227"/>
                    <a:pt x="768" y="20911"/>
                    <a:pt x="768" y="20911"/>
                  </a:cubicBezTo>
                  <a:cubicBezTo>
                    <a:pt x="768" y="20911"/>
                    <a:pt x="6125" y="22704"/>
                    <a:pt x="10112" y="22704"/>
                  </a:cubicBezTo>
                  <a:cubicBezTo>
                    <a:pt x="11109" y="22704"/>
                    <a:pt x="12020" y="22592"/>
                    <a:pt x="12740" y="22312"/>
                  </a:cubicBezTo>
                  <a:cubicBezTo>
                    <a:pt x="12740" y="22312"/>
                    <a:pt x="14557" y="22195"/>
                    <a:pt x="14257" y="14825"/>
                  </a:cubicBezTo>
                  <a:cubicBezTo>
                    <a:pt x="14157" y="12291"/>
                    <a:pt x="14408" y="11039"/>
                    <a:pt x="14641" y="8538"/>
                  </a:cubicBezTo>
                  <a:cubicBezTo>
                    <a:pt x="14641" y="8456"/>
                    <a:pt x="14657" y="8372"/>
                    <a:pt x="14657" y="8272"/>
                  </a:cubicBezTo>
                  <a:cubicBezTo>
                    <a:pt x="14674" y="8005"/>
                    <a:pt x="14708" y="7722"/>
                    <a:pt x="14724" y="7422"/>
                  </a:cubicBezTo>
                  <a:cubicBezTo>
                    <a:pt x="14974" y="4120"/>
                    <a:pt x="16024" y="2720"/>
                    <a:pt x="14374" y="1735"/>
                  </a:cubicBezTo>
                  <a:cubicBezTo>
                    <a:pt x="12740" y="752"/>
                    <a:pt x="10588" y="1"/>
                    <a:pt x="10588" y="1"/>
                  </a:cubicBezTo>
                  <a:cubicBezTo>
                    <a:pt x="10588" y="1"/>
                    <a:pt x="9773" y="261"/>
                    <a:pt x="8844" y="261"/>
                  </a:cubicBezTo>
                  <a:cubicBezTo>
                    <a:pt x="8380" y="261"/>
                    <a:pt x="7887" y="196"/>
                    <a:pt x="7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134;p46">
              <a:extLst>
                <a:ext uri="{FF2B5EF4-FFF2-40B4-BE49-F238E27FC236}">
                  <a16:creationId xmlns:a16="http://schemas.microsoft.com/office/drawing/2014/main" id="{CB1226AC-B807-CDCC-E2B0-20EBBE313414}"/>
                </a:ext>
              </a:extLst>
            </p:cNvPr>
            <p:cNvSpPr/>
            <p:nvPr/>
          </p:nvSpPr>
          <p:spPr>
            <a:xfrm>
              <a:off x="2724458" y="1589378"/>
              <a:ext cx="377174" cy="388040"/>
            </a:xfrm>
            <a:custGeom>
              <a:avLst/>
              <a:gdLst/>
              <a:ahLst/>
              <a:cxnLst/>
              <a:rect l="l" t="t" r="r" b="b"/>
              <a:pathLst>
                <a:path w="11073" h="11392" extrusionOk="0">
                  <a:moveTo>
                    <a:pt x="2269" y="1"/>
                  </a:moveTo>
                  <a:cubicBezTo>
                    <a:pt x="1922" y="1"/>
                    <a:pt x="1570" y="93"/>
                    <a:pt x="1251" y="287"/>
                  </a:cubicBezTo>
                  <a:cubicBezTo>
                    <a:pt x="317" y="838"/>
                    <a:pt x="1" y="2054"/>
                    <a:pt x="568" y="2988"/>
                  </a:cubicBezTo>
                  <a:cubicBezTo>
                    <a:pt x="601" y="3039"/>
                    <a:pt x="1468" y="4489"/>
                    <a:pt x="2752" y="6173"/>
                  </a:cubicBezTo>
                  <a:cubicBezTo>
                    <a:pt x="4536" y="8541"/>
                    <a:pt x="6253" y="10191"/>
                    <a:pt x="7821" y="11125"/>
                  </a:cubicBezTo>
                  <a:cubicBezTo>
                    <a:pt x="8138" y="11309"/>
                    <a:pt x="8488" y="11392"/>
                    <a:pt x="8821" y="11392"/>
                  </a:cubicBezTo>
                  <a:cubicBezTo>
                    <a:pt x="9506" y="11392"/>
                    <a:pt x="10155" y="11042"/>
                    <a:pt x="10522" y="10425"/>
                  </a:cubicBezTo>
                  <a:cubicBezTo>
                    <a:pt x="11073" y="9491"/>
                    <a:pt x="10755" y="8274"/>
                    <a:pt x="9822" y="7724"/>
                  </a:cubicBezTo>
                  <a:cubicBezTo>
                    <a:pt x="7505" y="6356"/>
                    <a:pt x="4803" y="2388"/>
                    <a:pt x="3952" y="971"/>
                  </a:cubicBezTo>
                  <a:cubicBezTo>
                    <a:pt x="3590" y="345"/>
                    <a:pt x="2938" y="1"/>
                    <a:pt x="2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135;p46">
              <a:extLst>
                <a:ext uri="{FF2B5EF4-FFF2-40B4-BE49-F238E27FC236}">
                  <a16:creationId xmlns:a16="http://schemas.microsoft.com/office/drawing/2014/main" id="{092ECEC9-33DA-0846-F68B-D8FDED2ABB93}"/>
                </a:ext>
              </a:extLst>
            </p:cNvPr>
            <p:cNvSpPr/>
            <p:nvPr/>
          </p:nvSpPr>
          <p:spPr>
            <a:xfrm>
              <a:off x="2730691" y="1675796"/>
              <a:ext cx="92037" cy="136931"/>
            </a:xfrm>
            <a:custGeom>
              <a:avLst/>
              <a:gdLst/>
              <a:ahLst/>
              <a:cxnLst/>
              <a:rect l="l" t="t" r="r" b="b"/>
              <a:pathLst>
                <a:path w="2702" h="4020" extrusionOk="0">
                  <a:moveTo>
                    <a:pt x="103" y="0"/>
                  </a:moveTo>
                  <a:cubicBezTo>
                    <a:pt x="86" y="0"/>
                    <a:pt x="69" y="6"/>
                    <a:pt x="51" y="17"/>
                  </a:cubicBezTo>
                  <a:cubicBezTo>
                    <a:pt x="18" y="51"/>
                    <a:pt x="1" y="101"/>
                    <a:pt x="18" y="151"/>
                  </a:cubicBezTo>
                  <a:cubicBezTo>
                    <a:pt x="34" y="151"/>
                    <a:pt x="268" y="551"/>
                    <a:pt x="652" y="1118"/>
                  </a:cubicBezTo>
                  <a:cubicBezTo>
                    <a:pt x="701" y="1185"/>
                    <a:pt x="734" y="1269"/>
                    <a:pt x="785" y="1335"/>
                  </a:cubicBezTo>
                  <a:cubicBezTo>
                    <a:pt x="1285" y="2102"/>
                    <a:pt x="1986" y="3103"/>
                    <a:pt x="2686" y="4019"/>
                  </a:cubicBezTo>
                  <a:cubicBezTo>
                    <a:pt x="2686" y="3937"/>
                    <a:pt x="2702" y="3853"/>
                    <a:pt x="2702" y="3753"/>
                  </a:cubicBezTo>
                  <a:cubicBezTo>
                    <a:pt x="1419" y="2052"/>
                    <a:pt x="201" y="84"/>
                    <a:pt x="185" y="51"/>
                  </a:cubicBezTo>
                  <a:cubicBezTo>
                    <a:pt x="163" y="19"/>
                    <a:pt x="134" y="0"/>
                    <a:pt x="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136;p46">
              <a:extLst>
                <a:ext uri="{FF2B5EF4-FFF2-40B4-BE49-F238E27FC236}">
                  <a16:creationId xmlns:a16="http://schemas.microsoft.com/office/drawing/2014/main" id="{8783802F-406D-901B-F3CA-1D3B7AAAE1D2}"/>
                </a:ext>
              </a:extLst>
            </p:cNvPr>
            <p:cNvSpPr/>
            <p:nvPr/>
          </p:nvSpPr>
          <p:spPr>
            <a:xfrm>
              <a:off x="2722210" y="1708768"/>
              <a:ext cx="40330" cy="12535"/>
            </a:xfrm>
            <a:custGeom>
              <a:avLst/>
              <a:gdLst/>
              <a:ahLst/>
              <a:cxnLst/>
              <a:rect l="l" t="t" r="r" b="b"/>
              <a:pathLst>
                <a:path w="1184" h="368" extrusionOk="0">
                  <a:moveTo>
                    <a:pt x="116" y="1"/>
                  </a:moveTo>
                  <a:cubicBezTo>
                    <a:pt x="67" y="1"/>
                    <a:pt x="16" y="34"/>
                    <a:pt x="0" y="83"/>
                  </a:cubicBezTo>
                  <a:cubicBezTo>
                    <a:pt x="0" y="134"/>
                    <a:pt x="34" y="183"/>
                    <a:pt x="83" y="183"/>
                  </a:cubicBezTo>
                  <a:lnTo>
                    <a:pt x="1067" y="367"/>
                  </a:lnTo>
                  <a:lnTo>
                    <a:pt x="1083" y="367"/>
                  </a:lnTo>
                  <a:cubicBezTo>
                    <a:pt x="1134" y="367"/>
                    <a:pt x="1167" y="350"/>
                    <a:pt x="1183" y="301"/>
                  </a:cubicBezTo>
                  <a:cubicBezTo>
                    <a:pt x="1183" y="250"/>
                    <a:pt x="1150" y="201"/>
                    <a:pt x="1101" y="201"/>
                  </a:cubicBezTo>
                  <a:lnTo>
                    <a:pt x="1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137;p46">
              <a:extLst>
                <a:ext uri="{FF2B5EF4-FFF2-40B4-BE49-F238E27FC236}">
                  <a16:creationId xmlns:a16="http://schemas.microsoft.com/office/drawing/2014/main" id="{A3B5086F-3BCC-CE49-299F-5E5E183BF653}"/>
                </a:ext>
              </a:extLst>
            </p:cNvPr>
            <p:cNvSpPr/>
            <p:nvPr/>
          </p:nvSpPr>
          <p:spPr>
            <a:xfrm>
              <a:off x="2097425" y="1590638"/>
              <a:ext cx="352172" cy="219260"/>
            </a:xfrm>
            <a:custGeom>
              <a:avLst/>
              <a:gdLst/>
              <a:ahLst/>
              <a:cxnLst/>
              <a:rect l="l" t="t" r="r" b="b"/>
              <a:pathLst>
                <a:path w="10339" h="6437" extrusionOk="0">
                  <a:moveTo>
                    <a:pt x="10338" y="0"/>
                  </a:moveTo>
                  <a:lnTo>
                    <a:pt x="10338" y="0"/>
                  </a:lnTo>
                  <a:cubicBezTo>
                    <a:pt x="10138" y="50"/>
                    <a:pt x="9954" y="134"/>
                    <a:pt x="9771" y="267"/>
                  </a:cubicBezTo>
                  <a:lnTo>
                    <a:pt x="9705" y="300"/>
                  </a:lnTo>
                  <a:lnTo>
                    <a:pt x="9371" y="550"/>
                  </a:lnTo>
                  <a:cubicBezTo>
                    <a:pt x="9254" y="634"/>
                    <a:pt x="9138" y="717"/>
                    <a:pt x="9004" y="801"/>
                  </a:cubicBezTo>
                  <a:cubicBezTo>
                    <a:pt x="8771" y="967"/>
                    <a:pt x="8520" y="1117"/>
                    <a:pt x="8271" y="1283"/>
                  </a:cubicBezTo>
                  <a:cubicBezTo>
                    <a:pt x="8020" y="1434"/>
                    <a:pt x="7771" y="1601"/>
                    <a:pt x="7520" y="1734"/>
                  </a:cubicBezTo>
                  <a:cubicBezTo>
                    <a:pt x="7270" y="1884"/>
                    <a:pt x="7020" y="2034"/>
                    <a:pt x="6770" y="2151"/>
                  </a:cubicBezTo>
                  <a:cubicBezTo>
                    <a:pt x="6270" y="2417"/>
                    <a:pt x="5770" y="2651"/>
                    <a:pt x="5303" y="2818"/>
                  </a:cubicBezTo>
                  <a:cubicBezTo>
                    <a:pt x="5069" y="2902"/>
                    <a:pt x="4836" y="2951"/>
                    <a:pt x="4618" y="3002"/>
                  </a:cubicBezTo>
                  <a:lnTo>
                    <a:pt x="4585" y="3002"/>
                  </a:lnTo>
                  <a:cubicBezTo>
                    <a:pt x="4585" y="3018"/>
                    <a:pt x="4569" y="3018"/>
                    <a:pt x="4569" y="3018"/>
                  </a:cubicBezTo>
                  <a:cubicBezTo>
                    <a:pt x="4536" y="3018"/>
                    <a:pt x="4502" y="3018"/>
                    <a:pt x="4469" y="3035"/>
                  </a:cubicBezTo>
                  <a:lnTo>
                    <a:pt x="4369" y="3035"/>
                  </a:lnTo>
                  <a:lnTo>
                    <a:pt x="4352" y="3051"/>
                  </a:lnTo>
                  <a:lnTo>
                    <a:pt x="4336" y="3051"/>
                  </a:lnTo>
                  <a:cubicBezTo>
                    <a:pt x="4252" y="3051"/>
                    <a:pt x="4151" y="3068"/>
                    <a:pt x="4035" y="3068"/>
                  </a:cubicBezTo>
                  <a:cubicBezTo>
                    <a:pt x="3818" y="3068"/>
                    <a:pt x="3535" y="3051"/>
                    <a:pt x="3268" y="3018"/>
                  </a:cubicBezTo>
                  <a:cubicBezTo>
                    <a:pt x="2984" y="2984"/>
                    <a:pt x="2701" y="2951"/>
                    <a:pt x="2417" y="2902"/>
                  </a:cubicBezTo>
                  <a:cubicBezTo>
                    <a:pt x="2117" y="2851"/>
                    <a:pt x="1817" y="2802"/>
                    <a:pt x="1534" y="2735"/>
                  </a:cubicBezTo>
                  <a:cubicBezTo>
                    <a:pt x="1234" y="2668"/>
                    <a:pt x="934" y="2617"/>
                    <a:pt x="634" y="2551"/>
                  </a:cubicBezTo>
                  <a:cubicBezTo>
                    <a:pt x="416" y="2501"/>
                    <a:pt x="216" y="2451"/>
                    <a:pt x="0" y="2401"/>
                  </a:cubicBezTo>
                  <a:lnTo>
                    <a:pt x="0" y="2401"/>
                  </a:lnTo>
                  <a:cubicBezTo>
                    <a:pt x="183" y="2584"/>
                    <a:pt x="367" y="2768"/>
                    <a:pt x="550" y="2935"/>
                  </a:cubicBezTo>
                  <a:cubicBezTo>
                    <a:pt x="1067" y="3451"/>
                    <a:pt x="1617" y="3951"/>
                    <a:pt x="2151" y="4418"/>
                  </a:cubicBezTo>
                  <a:cubicBezTo>
                    <a:pt x="2701" y="4885"/>
                    <a:pt x="3251" y="5319"/>
                    <a:pt x="3802" y="5686"/>
                  </a:cubicBezTo>
                  <a:cubicBezTo>
                    <a:pt x="4069" y="5870"/>
                    <a:pt x="4352" y="6036"/>
                    <a:pt x="4602" y="6170"/>
                  </a:cubicBezTo>
                  <a:cubicBezTo>
                    <a:pt x="4718" y="6236"/>
                    <a:pt x="4852" y="6286"/>
                    <a:pt x="4952" y="6319"/>
                  </a:cubicBezTo>
                  <a:cubicBezTo>
                    <a:pt x="5069" y="6370"/>
                    <a:pt x="5169" y="6403"/>
                    <a:pt x="5236" y="6419"/>
                  </a:cubicBezTo>
                  <a:lnTo>
                    <a:pt x="5285" y="6419"/>
                  </a:lnTo>
                  <a:cubicBezTo>
                    <a:pt x="5303" y="6419"/>
                    <a:pt x="5303" y="6419"/>
                    <a:pt x="5303" y="6437"/>
                  </a:cubicBezTo>
                  <a:lnTo>
                    <a:pt x="5369" y="6437"/>
                  </a:lnTo>
                  <a:cubicBezTo>
                    <a:pt x="5419" y="6437"/>
                    <a:pt x="5503" y="6419"/>
                    <a:pt x="5603" y="6386"/>
                  </a:cubicBezTo>
                  <a:cubicBezTo>
                    <a:pt x="5819" y="6337"/>
                    <a:pt x="6070" y="6219"/>
                    <a:pt x="6337" y="6052"/>
                  </a:cubicBezTo>
                  <a:cubicBezTo>
                    <a:pt x="6586" y="5903"/>
                    <a:pt x="6870" y="5719"/>
                    <a:pt x="7137" y="5519"/>
                  </a:cubicBezTo>
                  <a:cubicBezTo>
                    <a:pt x="7404" y="5303"/>
                    <a:pt x="7670" y="5085"/>
                    <a:pt x="7920" y="4852"/>
                  </a:cubicBezTo>
                  <a:cubicBezTo>
                    <a:pt x="8187" y="4618"/>
                    <a:pt x="8454" y="4369"/>
                    <a:pt x="8704" y="4102"/>
                  </a:cubicBezTo>
                  <a:cubicBezTo>
                    <a:pt x="8954" y="3869"/>
                    <a:pt x="9187" y="3618"/>
                    <a:pt x="9405" y="3384"/>
                  </a:cubicBezTo>
                  <a:lnTo>
                    <a:pt x="9405" y="3402"/>
                  </a:lnTo>
                  <a:cubicBezTo>
                    <a:pt x="9705" y="2268"/>
                    <a:pt x="10038" y="1134"/>
                    <a:pt x="10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138;p46">
              <a:extLst>
                <a:ext uri="{FF2B5EF4-FFF2-40B4-BE49-F238E27FC236}">
                  <a16:creationId xmlns:a16="http://schemas.microsoft.com/office/drawing/2014/main" id="{AC488113-316F-5072-9145-8FACA0972892}"/>
                </a:ext>
              </a:extLst>
            </p:cNvPr>
            <p:cNvSpPr/>
            <p:nvPr/>
          </p:nvSpPr>
          <p:spPr>
            <a:xfrm>
              <a:off x="2245088" y="1692861"/>
              <a:ext cx="14204" cy="75551"/>
            </a:xfrm>
            <a:custGeom>
              <a:avLst/>
              <a:gdLst/>
              <a:ahLst/>
              <a:cxnLst/>
              <a:rect l="l" t="t" r="r" b="b"/>
              <a:pathLst>
                <a:path w="417" h="2218" extrusionOk="0">
                  <a:moveTo>
                    <a:pt x="250" y="1"/>
                  </a:moveTo>
                  <a:lnTo>
                    <a:pt x="250" y="1"/>
                  </a:lnTo>
                  <a:cubicBezTo>
                    <a:pt x="250" y="2"/>
                    <a:pt x="250" y="3"/>
                    <a:pt x="250" y="5"/>
                  </a:cubicBezTo>
                  <a:lnTo>
                    <a:pt x="250" y="5"/>
                  </a:lnTo>
                  <a:cubicBezTo>
                    <a:pt x="250" y="3"/>
                    <a:pt x="250" y="2"/>
                    <a:pt x="250" y="1"/>
                  </a:cubicBezTo>
                  <a:close/>
                  <a:moveTo>
                    <a:pt x="250" y="5"/>
                  </a:moveTo>
                  <a:cubicBezTo>
                    <a:pt x="247" y="17"/>
                    <a:pt x="234" y="17"/>
                    <a:pt x="234" y="17"/>
                  </a:cubicBezTo>
                  <a:cubicBezTo>
                    <a:pt x="201" y="17"/>
                    <a:pt x="167" y="17"/>
                    <a:pt x="134" y="34"/>
                  </a:cubicBezTo>
                  <a:lnTo>
                    <a:pt x="67" y="34"/>
                  </a:lnTo>
                  <a:cubicBezTo>
                    <a:pt x="50" y="150"/>
                    <a:pt x="34" y="283"/>
                    <a:pt x="34" y="417"/>
                  </a:cubicBezTo>
                  <a:cubicBezTo>
                    <a:pt x="1" y="950"/>
                    <a:pt x="17" y="1635"/>
                    <a:pt x="234" y="2168"/>
                  </a:cubicBezTo>
                  <a:cubicBezTo>
                    <a:pt x="250" y="2202"/>
                    <a:pt x="283" y="2218"/>
                    <a:pt x="317" y="2218"/>
                  </a:cubicBezTo>
                  <a:lnTo>
                    <a:pt x="350" y="2218"/>
                  </a:lnTo>
                  <a:cubicBezTo>
                    <a:pt x="401" y="2202"/>
                    <a:pt x="417" y="2135"/>
                    <a:pt x="401" y="2102"/>
                  </a:cubicBezTo>
                  <a:cubicBezTo>
                    <a:pt x="151" y="1452"/>
                    <a:pt x="200" y="539"/>
                    <a:pt x="250" y="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139;p46">
              <a:extLst>
                <a:ext uri="{FF2B5EF4-FFF2-40B4-BE49-F238E27FC236}">
                  <a16:creationId xmlns:a16="http://schemas.microsoft.com/office/drawing/2014/main" id="{7FDC382F-A414-BF21-CBAE-D41196CA2009}"/>
                </a:ext>
              </a:extLst>
            </p:cNvPr>
            <p:cNvSpPr/>
            <p:nvPr/>
          </p:nvSpPr>
          <p:spPr>
            <a:xfrm>
              <a:off x="2228602" y="1693406"/>
              <a:ext cx="24457" cy="40398"/>
            </a:xfrm>
            <a:custGeom>
              <a:avLst/>
              <a:gdLst/>
              <a:ahLst/>
              <a:cxnLst/>
              <a:rect l="l" t="t" r="r" b="b"/>
              <a:pathLst>
                <a:path w="718" h="1186" extrusionOk="0">
                  <a:moveTo>
                    <a:pt x="718" y="1"/>
                  </a:moveTo>
                  <a:cubicBezTo>
                    <a:pt x="685" y="1"/>
                    <a:pt x="651" y="1"/>
                    <a:pt x="618" y="18"/>
                  </a:cubicBezTo>
                  <a:lnTo>
                    <a:pt x="518" y="18"/>
                  </a:lnTo>
                  <a:lnTo>
                    <a:pt x="501" y="34"/>
                  </a:lnTo>
                  <a:cubicBezTo>
                    <a:pt x="284" y="468"/>
                    <a:pt x="18" y="1052"/>
                    <a:pt x="18" y="1052"/>
                  </a:cubicBezTo>
                  <a:cubicBezTo>
                    <a:pt x="0" y="1101"/>
                    <a:pt x="18" y="1152"/>
                    <a:pt x="67" y="1185"/>
                  </a:cubicBezTo>
                  <a:lnTo>
                    <a:pt x="100" y="1185"/>
                  </a:lnTo>
                  <a:cubicBezTo>
                    <a:pt x="134" y="1185"/>
                    <a:pt x="167" y="1168"/>
                    <a:pt x="184" y="1135"/>
                  </a:cubicBezTo>
                  <a:lnTo>
                    <a:pt x="518" y="401"/>
                  </a:lnTo>
                  <a:cubicBezTo>
                    <a:pt x="585" y="267"/>
                    <a:pt x="651" y="118"/>
                    <a:pt x="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140;p46">
              <a:extLst>
                <a:ext uri="{FF2B5EF4-FFF2-40B4-BE49-F238E27FC236}">
                  <a16:creationId xmlns:a16="http://schemas.microsoft.com/office/drawing/2014/main" id="{11301199-F01C-9585-A8DF-6151BE846AAF}"/>
                </a:ext>
              </a:extLst>
            </p:cNvPr>
            <p:cNvSpPr/>
            <p:nvPr/>
          </p:nvSpPr>
          <p:spPr>
            <a:xfrm>
              <a:off x="2326874" y="2194370"/>
              <a:ext cx="460661" cy="120888"/>
            </a:xfrm>
            <a:custGeom>
              <a:avLst/>
              <a:gdLst/>
              <a:ahLst/>
              <a:cxnLst/>
              <a:rect l="l" t="t" r="r" b="b"/>
              <a:pathLst>
                <a:path w="13524" h="3549" extrusionOk="0">
                  <a:moveTo>
                    <a:pt x="350" y="1"/>
                  </a:moveTo>
                  <a:lnTo>
                    <a:pt x="350" y="1"/>
                  </a:lnTo>
                  <a:cubicBezTo>
                    <a:pt x="350" y="1"/>
                    <a:pt x="1" y="1152"/>
                    <a:pt x="501" y="1886"/>
                  </a:cubicBezTo>
                  <a:cubicBezTo>
                    <a:pt x="501" y="1886"/>
                    <a:pt x="5328" y="3548"/>
                    <a:pt x="9837" y="3548"/>
                  </a:cubicBezTo>
                  <a:cubicBezTo>
                    <a:pt x="10913" y="3548"/>
                    <a:pt x="11971" y="3454"/>
                    <a:pt x="12940" y="3219"/>
                  </a:cubicBezTo>
                  <a:cubicBezTo>
                    <a:pt x="12940" y="3219"/>
                    <a:pt x="13407" y="2669"/>
                    <a:pt x="13523" y="1552"/>
                  </a:cubicBezTo>
                  <a:lnTo>
                    <a:pt x="13523" y="1552"/>
                  </a:lnTo>
                  <a:cubicBezTo>
                    <a:pt x="13523" y="1552"/>
                    <a:pt x="12060" y="1921"/>
                    <a:pt x="9704" y="1921"/>
                  </a:cubicBezTo>
                  <a:cubicBezTo>
                    <a:pt x="7309" y="1921"/>
                    <a:pt x="3991" y="1539"/>
                    <a:pt x="3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141;p46">
              <a:extLst>
                <a:ext uri="{FF2B5EF4-FFF2-40B4-BE49-F238E27FC236}">
                  <a16:creationId xmlns:a16="http://schemas.microsoft.com/office/drawing/2014/main" id="{82D98B32-5E4F-A53D-8E38-2F529A56D554}"/>
                </a:ext>
              </a:extLst>
            </p:cNvPr>
            <p:cNvSpPr/>
            <p:nvPr/>
          </p:nvSpPr>
          <p:spPr>
            <a:xfrm>
              <a:off x="2534761" y="1581305"/>
              <a:ext cx="184074" cy="46836"/>
            </a:xfrm>
            <a:custGeom>
              <a:avLst/>
              <a:gdLst/>
              <a:ahLst/>
              <a:cxnLst/>
              <a:rect l="l" t="t" r="r" b="b"/>
              <a:pathLst>
                <a:path w="5404" h="1375" extrusionOk="0">
                  <a:moveTo>
                    <a:pt x="113" y="1"/>
                  </a:moveTo>
                  <a:cubicBezTo>
                    <a:pt x="102" y="1"/>
                    <a:pt x="92" y="3"/>
                    <a:pt x="83" y="7"/>
                  </a:cubicBezTo>
                  <a:cubicBezTo>
                    <a:pt x="34" y="23"/>
                    <a:pt x="1" y="74"/>
                    <a:pt x="17" y="123"/>
                  </a:cubicBezTo>
                  <a:cubicBezTo>
                    <a:pt x="17" y="141"/>
                    <a:pt x="468" y="1375"/>
                    <a:pt x="1851" y="1375"/>
                  </a:cubicBezTo>
                  <a:lnTo>
                    <a:pt x="2002" y="1375"/>
                  </a:lnTo>
                  <a:cubicBezTo>
                    <a:pt x="3469" y="1291"/>
                    <a:pt x="5270" y="357"/>
                    <a:pt x="5353" y="324"/>
                  </a:cubicBezTo>
                  <a:cubicBezTo>
                    <a:pt x="5386" y="290"/>
                    <a:pt x="5403" y="241"/>
                    <a:pt x="5386" y="190"/>
                  </a:cubicBezTo>
                  <a:cubicBezTo>
                    <a:pt x="5361" y="166"/>
                    <a:pt x="5328" y="151"/>
                    <a:pt x="5299" y="151"/>
                  </a:cubicBezTo>
                  <a:cubicBezTo>
                    <a:pt x="5289" y="151"/>
                    <a:pt x="5279" y="153"/>
                    <a:pt x="5270" y="157"/>
                  </a:cubicBezTo>
                  <a:cubicBezTo>
                    <a:pt x="5236" y="157"/>
                    <a:pt x="3418" y="1108"/>
                    <a:pt x="1984" y="1191"/>
                  </a:cubicBezTo>
                  <a:cubicBezTo>
                    <a:pt x="1937" y="1194"/>
                    <a:pt x="1890" y="1195"/>
                    <a:pt x="1845" y="1195"/>
                  </a:cubicBezTo>
                  <a:cubicBezTo>
                    <a:pt x="588" y="1195"/>
                    <a:pt x="200" y="106"/>
                    <a:pt x="183" y="57"/>
                  </a:cubicBezTo>
                  <a:cubicBezTo>
                    <a:pt x="183" y="20"/>
                    <a:pt x="146" y="1"/>
                    <a:pt x="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142;p46">
              <a:extLst>
                <a:ext uri="{FF2B5EF4-FFF2-40B4-BE49-F238E27FC236}">
                  <a16:creationId xmlns:a16="http://schemas.microsoft.com/office/drawing/2014/main" id="{F086C1AF-6347-FBF9-D33D-FF65DF3A2D78}"/>
                </a:ext>
              </a:extLst>
            </p:cNvPr>
            <p:cNvSpPr/>
            <p:nvPr/>
          </p:nvSpPr>
          <p:spPr>
            <a:xfrm>
              <a:off x="2404674" y="2020513"/>
              <a:ext cx="289157" cy="174025"/>
            </a:xfrm>
            <a:custGeom>
              <a:avLst/>
              <a:gdLst/>
              <a:ahLst/>
              <a:cxnLst/>
              <a:rect l="l" t="t" r="r" b="b"/>
              <a:pathLst>
                <a:path w="8489" h="5109" extrusionOk="0">
                  <a:moveTo>
                    <a:pt x="1089" y="1"/>
                  </a:moveTo>
                  <a:cubicBezTo>
                    <a:pt x="1020" y="1"/>
                    <a:pt x="952" y="1"/>
                    <a:pt x="885" y="2"/>
                  </a:cubicBezTo>
                  <a:cubicBezTo>
                    <a:pt x="885" y="2"/>
                    <a:pt x="0" y="2087"/>
                    <a:pt x="351" y="3737"/>
                  </a:cubicBezTo>
                  <a:cubicBezTo>
                    <a:pt x="351" y="3737"/>
                    <a:pt x="2512" y="5108"/>
                    <a:pt x="6249" y="5108"/>
                  </a:cubicBezTo>
                  <a:cubicBezTo>
                    <a:pt x="6855" y="5108"/>
                    <a:pt x="7502" y="5072"/>
                    <a:pt x="8188" y="4989"/>
                  </a:cubicBezTo>
                  <a:cubicBezTo>
                    <a:pt x="8188" y="4989"/>
                    <a:pt x="8304" y="2870"/>
                    <a:pt x="8489" y="1003"/>
                  </a:cubicBezTo>
                  <a:cubicBezTo>
                    <a:pt x="8489" y="1003"/>
                    <a:pt x="4015" y="1"/>
                    <a:pt x="1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143;p46">
              <a:extLst>
                <a:ext uri="{FF2B5EF4-FFF2-40B4-BE49-F238E27FC236}">
                  <a16:creationId xmlns:a16="http://schemas.microsoft.com/office/drawing/2014/main" id="{FE8AC457-B5CC-AF83-D7E5-BAB03B919FD4}"/>
                </a:ext>
              </a:extLst>
            </p:cNvPr>
            <p:cNvSpPr/>
            <p:nvPr/>
          </p:nvSpPr>
          <p:spPr>
            <a:xfrm>
              <a:off x="2484177" y="1204432"/>
              <a:ext cx="289702" cy="291439"/>
            </a:xfrm>
            <a:custGeom>
              <a:avLst/>
              <a:gdLst/>
              <a:ahLst/>
              <a:cxnLst/>
              <a:rect l="l" t="t" r="r" b="b"/>
              <a:pathLst>
                <a:path w="8505" h="8556" extrusionOk="0">
                  <a:moveTo>
                    <a:pt x="1718" y="0"/>
                  </a:moveTo>
                  <a:cubicBezTo>
                    <a:pt x="1425" y="0"/>
                    <a:pt x="1156" y="63"/>
                    <a:pt x="919" y="200"/>
                  </a:cubicBezTo>
                  <a:cubicBezTo>
                    <a:pt x="1" y="716"/>
                    <a:pt x="852" y="2667"/>
                    <a:pt x="1586" y="2750"/>
                  </a:cubicBezTo>
                  <a:cubicBezTo>
                    <a:pt x="2319" y="2817"/>
                    <a:pt x="5437" y="7603"/>
                    <a:pt x="5437" y="7603"/>
                  </a:cubicBezTo>
                  <a:cubicBezTo>
                    <a:pt x="5437" y="7603"/>
                    <a:pt x="5460" y="8556"/>
                    <a:pt x="5878" y="8556"/>
                  </a:cubicBezTo>
                  <a:cubicBezTo>
                    <a:pt x="5964" y="8556"/>
                    <a:pt x="6066" y="8516"/>
                    <a:pt x="6188" y="8419"/>
                  </a:cubicBezTo>
                  <a:cubicBezTo>
                    <a:pt x="6721" y="8003"/>
                    <a:pt x="6355" y="7619"/>
                    <a:pt x="6904" y="7170"/>
                  </a:cubicBezTo>
                  <a:cubicBezTo>
                    <a:pt x="7138" y="6985"/>
                    <a:pt x="7805" y="6669"/>
                    <a:pt x="7638" y="5952"/>
                  </a:cubicBezTo>
                  <a:cubicBezTo>
                    <a:pt x="7488" y="5235"/>
                    <a:pt x="7038" y="5169"/>
                    <a:pt x="7355" y="4851"/>
                  </a:cubicBezTo>
                  <a:cubicBezTo>
                    <a:pt x="7671" y="4551"/>
                    <a:pt x="8505" y="3450"/>
                    <a:pt x="7589" y="2683"/>
                  </a:cubicBezTo>
                  <a:cubicBezTo>
                    <a:pt x="6655" y="1934"/>
                    <a:pt x="7455" y="1233"/>
                    <a:pt x="6171" y="716"/>
                  </a:cubicBezTo>
                  <a:cubicBezTo>
                    <a:pt x="5891" y="602"/>
                    <a:pt x="5649" y="563"/>
                    <a:pt x="5429" y="563"/>
                  </a:cubicBezTo>
                  <a:cubicBezTo>
                    <a:pt x="4960" y="563"/>
                    <a:pt x="4592" y="740"/>
                    <a:pt x="4180" y="740"/>
                  </a:cubicBezTo>
                  <a:cubicBezTo>
                    <a:pt x="3967" y="740"/>
                    <a:pt x="3743" y="693"/>
                    <a:pt x="3487" y="549"/>
                  </a:cubicBezTo>
                  <a:cubicBezTo>
                    <a:pt x="2853" y="205"/>
                    <a:pt x="2247" y="0"/>
                    <a:pt x="1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144;p46">
              <a:extLst>
                <a:ext uri="{FF2B5EF4-FFF2-40B4-BE49-F238E27FC236}">
                  <a16:creationId xmlns:a16="http://schemas.microsoft.com/office/drawing/2014/main" id="{8926DB84-D2D4-6CCD-8565-95F3E0865444}"/>
                </a:ext>
              </a:extLst>
            </p:cNvPr>
            <p:cNvSpPr/>
            <p:nvPr/>
          </p:nvSpPr>
          <p:spPr>
            <a:xfrm>
              <a:off x="2578464" y="1429316"/>
              <a:ext cx="109681" cy="114348"/>
            </a:xfrm>
            <a:custGeom>
              <a:avLst/>
              <a:gdLst/>
              <a:ahLst/>
              <a:cxnLst/>
              <a:rect l="l" t="t" r="r" b="b"/>
              <a:pathLst>
                <a:path w="3220" h="3357" extrusionOk="0">
                  <a:moveTo>
                    <a:pt x="3220" y="1"/>
                  </a:moveTo>
                  <a:lnTo>
                    <a:pt x="385" y="1768"/>
                  </a:lnTo>
                  <a:lnTo>
                    <a:pt x="1" y="2018"/>
                  </a:lnTo>
                  <a:lnTo>
                    <a:pt x="1" y="2818"/>
                  </a:lnTo>
                  <a:cubicBezTo>
                    <a:pt x="85" y="2902"/>
                    <a:pt x="185" y="2969"/>
                    <a:pt x="285" y="3035"/>
                  </a:cubicBezTo>
                  <a:cubicBezTo>
                    <a:pt x="687" y="3272"/>
                    <a:pt x="1098" y="3357"/>
                    <a:pt x="1479" y="3357"/>
                  </a:cubicBezTo>
                  <a:cubicBezTo>
                    <a:pt x="2441" y="3357"/>
                    <a:pt x="3220" y="2818"/>
                    <a:pt x="3220" y="2818"/>
                  </a:cubicBezTo>
                  <a:lnTo>
                    <a:pt x="3220" y="1"/>
                  </a:ln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145;p46">
              <a:extLst>
                <a:ext uri="{FF2B5EF4-FFF2-40B4-BE49-F238E27FC236}">
                  <a16:creationId xmlns:a16="http://schemas.microsoft.com/office/drawing/2014/main" id="{1B9768F5-06C6-851C-54C4-E560F9FCA1A8}"/>
                </a:ext>
              </a:extLst>
            </p:cNvPr>
            <p:cNvSpPr/>
            <p:nvPr/>
          </p:nvSpPr>
          <p:spPr>
            <a:xfrm>
              <a:off x="2618828" y="1507116"/>
              <a:ext cx="170415" cy="67137"/>
            </a:xfrm>
            <a:custGeom>
              <a:avLst/>
              <a:gdLst/>
              <a:ahLst/>
              <a:cxnLst/>
              <a:rect l="l" t="t" r="r" b="b"/>
              <a:pathLst>
                <a:path w="5003" h="1971" extrusionOk="0">
                  <a:moveTo>
                    <a:pt x="2051" y="0"/>
                  </a:moveTo>
                  <a:cubicBezTo>
                    <a:pt x="2051" y="0"/>
                    <a:pt x="492" y="1068"/>
                    <a:pt x="12" y="1068"/>
                  </a:cubicBezTo>
                  <a:cubicBezTo>
                    <a:pt x="8" y="1068"/>
                    <a:pt x="4" y="1068"/>
                    <a:pt x="0" y="1068"/>
                  </a:cubicBezTo>
                  <a:lnTo>
                    <a:pt x="0" y="1068"/>
                  </a:lnTo>
                  <a:cubicBezTo>
                    <a:pt x="0" y="1068"/>
                    <a:pt x="601" y="1835"/>
                    <a:pt x="1584" y="1935"/>
                  </a:cubicBezTo>
                  <a:cubicBezTo>
                    <a:pt x="1826" y="1960"/>
                    <a:pt x="2100" y="1970"/>
                    <a:pt x="2385" y="1970"/>
                  </a:cubicBezTo>
                  <a:cubicBezTo>
                    <a:pt x="3594" y="1970"/>
                    <a:pt x="5003" y="1785"/>
                    <a:pt x="5003" y="1785"/>
                  </a:cubicBezTo>
                  <a:cubicBezTo>
                    <a:pt x="5003" y="1785"/>
                    <a:pt x="2818" y="0"/>
                    <a:pt x="2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146;p46">
              <a:extLst>
                <a:ext uri="{FF2B5EF4-FFF2-40B4-BE49-F238E27FC236}">
                  <a16:creationId xmlns:a16="http://schemas.microsoft.com/office/drawing/2014/main" id="{A010FB6F-AA3E-4090-8EB2-25F4C4C3362A}"/>
                </a:ext>
              </a:extLst>
            </p:cNvPr>
            <p:cNvSpPr/>
            <p:nvPr/>
          </p:nvSpPr>
          <p:spPr>
            <a:xfrm>
              <a:off x="2606327" y="1542746"/>
              <a:ext cx="65332" cy="544864"/>
            </a:xfrm>
            <a:custGeom>
              <a:avLst/>
              <a:gdLst/>
              <a:ahLst/>
              <a:cxnLst/>
              <a:rect l="l" t="t" r="r" b="b"/>
              <a:pathLst>
                <a:path w="1918" h="15996" extrusionOk="0">
                  <a:moveTo>
                    <a:pt x="1848" y="1"/>
                  </a:moveTo>
                  <a:cubicBezTo>
                    <a:pt x="1817" y="1"/>
                    <a:pt x="1784" y="28"/>
                    <a:pt x="1784" y="55"/>
                  </a:cubicBezTo>
                  <a:cubicBezTo>
                    <a:pt x="1768" y="155"/>
                    <a:pt x="1" y="9626"/>
                    <a:pt x="283" y="15929"/>
                  </a:cubicBezTo>
                  <a:cubicBezTo>
                    <a:pt x="301" y="15962"/>
                    <a:pt x="317" y="15996"/>
                    <a:pt x="367" y="15996"/>
                  </a:cubicBezTo>
                  <a:cubicBezTo>
                    <a:pt x="401" y="15996"/>
                    <a:pt x="434" y="15962"/>
                    <a:pt x="434" y="15929"/>
                  </a:cubicBezTo>
                  <a:cubicBezTo>
                    <a:pt x="134" y="9626"/>
                    <a:pt x="1902" y="172"/>
                    <a:pt x="1918" y="72"/>
                  </a:cubicBezTo>
                  <a:cubicBezTo>
                    <a:pt x="1918" y="39"/>
                    <a:pt x="1902" y="6"/>
                    <a:pt x="1868" y="6"/>
                  </a:cubicBezTo>
                  <a:cubicBezTo>
                    <a:pt x="1862" y="2"/>
                    <a:pt x="1855" y="1"/>
                    <a:pt x="1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147;p46">
              <a:extLst>
                <a:ext uri="{FF2B5EF4-FFF2-40B4-BE49-F238E27FC236}">
                  <a16:creationId xmlns:a16="http://schemas.microsoft.com/office/drawing/2014/main" id="{4D0FF6C6-781D-0B45-433E-5BB23C76280E}"/>
                </a:ext>
              </a:extLst>
            </p:cNvPr>
            <p:cNvSpPr/>
            <p:nvPr/>
          </p:nvSpPr>
          <p:spPr>
            <a:xfrm>
              <a:off x="2578464" y="1473019"/>
              <a:ext cx="80149" cy="59712"/>
            </a:xfrm>
            <a:custGeom>
              <a:avLst/>
              <a:gdLst/>
              <a:ahLst/>
              <a:cxnLst/>
              <a:rect l="l" t="t" r="r" b="b"/>
              <a:pathLst>
                <a:path w="2353" h="1753" extrusionOk="0">
                  <a:moveTo>
                    <a:pt x="2353" y="1"/>
                  </a:moveTo>
                  <a:lnTo>
                    <a:pt x="385" y="485"/>
                  </a:lnTo>
                  <a:lnTo>
                    <a:pt x="1" y="735"/>
                  </a:lnTo>
                  <a:lnTo>
                    <a:pt x="1" y="1535"/>
                  </a:lnTo>
                  <a:cubicBezTo>
                    <a:pt x="85" y="1619"/>
                    <a:pt x="185" y="1686"/>
                    <a:pt x="285" y="1752"/>
                  </a:cubicBezTo>
                  <a:cubicBezTo>
                    <a:pt x="1486" y="1268"/>
                    <a:pt x="2353" y="1"/>
                    <a:pt x="2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148;p46">
              <a:extLst>
                <a:ext uri="{FF2B5EF4-FFF2-40B4-BE49-F238E27FC236}">
                  <a16:creationId xmlns:a16="http://schemas.microsoft.com/office/drawing/2014/main" id="{DEF1BCC9-D5BE-BD3C-AEAB-6E47324668EE}"/>
                </a:ext>
              </a:extLst>
            </p:cNvPr>
            <p:cNvSpPr/>
            <p:nvPr/>
          </p:nvSpPr>
          <p:spPr>
            <a:xfrm>
              <a:off x="2526824" y="1507116"/>
              <a:ext cx="92037" cy="64072"/>
            </a:xfrm>
            <a:custGeom>
              <a:avLst/>
              <a:gdLst/>
              <a:ahLst/>
              <a:cxnLst/>
              <a:rect l="l" t="t" r="r" b="b"/>
              <a:pathLst>
                <a:path w="2702" h="1881" extrusionOk="0">
                  <a:moveTo>
                    <a:pt x="1517" y="0"/>
                  </a:moveTo>
                  <a:cubicBezTo>
                    <a:pt x="750" y="0"/>
                    <a:pt x="0" y="1168"/>
                    <a:pt x="0" y="1168"/>
                  </a:cubicBezTo>
                  <a:cubicBezTo>
                    <a:pt x="0" y="1168"/>
                    <a:pt x="550" y="1735"/>
                    <a:pt x="1517" y="1868"/>
                  </a:cubicBezTo>
                  <a:cubicBezTo>
                    <a:pt x="1581" y="1877"/>
                    <a:pt x="1643" y="1881"/>
                    <a:pt x="1700" y="1881"/>
                  </a:cubicBezTo>
                  <a:cubicBezTo>
                    <a:pt x="2512" y="1881"/>
                    <a:pt x="2701" y="1068"/>
                    <a:pt x="2701" y="1068"/>
                  </a:cubicBezTo>
                  <a:lnTo>
                    <a:pt x="2701" y="1068"/>
                  </a:lnTo>
                  <a:cubicBezTo>
                    <a:pt x="2698" y="1068"/>
                    <a:pt x="2694" y="1068"/>
                    <a:pt x="2690" y="1068"/>
                  </a:cubicBezTo>
                  <a:cubicBezTo>
                    <a:pt x="2206" y="1068"/>
                    <a:pt x="1517" y="0"/>
                    <a:pt x="1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149;p46">
              <a:extLst>
                <a:ext uri="{FF2B5EF4-FFF2-40B4-BE49-F238E27FC236}">
                  <a16:creationId xmlns:a16="http://schemas.microsoft.com/office/drawing/2014/main" id="{9FB3619C-9E56-5B7D-D89F-5ACBFC00C713}"/>
                </a:ext>
              </a:extLst>
            </p:cNvPr>
            <p:cNvSpPr/>
            <p:nvPr/>
          </p:nvSpPr>
          <p:spPr>
            <a:xfrm>
              <a:off x="2472289" y="1541792"/>
              <a:ext cx="102256" cy="531648"/>
            </a:xfrm>
            <a:custGeom>
              <a:avLst/>
              <a:gdLst/>
              <a:ahLst/>
              <a:cxnLst/>
              <a:rect l="l" t="t" r="r" b="b"/>
              <a:pathLst>
                <a:path w="3002" h="15608" extrusionOk="0">
                  <a:moveTo>
                    <a:pt x="2935" y="0"/>
                  </a:moveTo>
                  <a:cubicBezTo>
                    <a:pt x="2902" y="0"/>
                    <a:pt x="2868" y="16"/>
                    <a:pt x="2851" y="50"/>
                  </a:cubicBezTo>
                  <a:cubicBezTo>
                    <a:pt x="2835" y="134"/>
                    <a:pt x="234" y="7904"/>
                    <a:pt x="0" y="15524"/>
                  </a:cubicBezTo>
                  <a:cubicBezTo>
                    <a:pt x="0" y="15574"/>
                    <a:pt x="34" y="15590"/>
                    <a:pt x="67" y="15608"/>
                  </a:cubicBezTo>
                  <a:lnTo>
                    <a:pt x="83" y="15608"/>
                  </a:lnTo>
                  <a:cubicBezTo>
                    <a:pt x="116" y="15608"/>
                    <a:pt x="150" y="15574"/>
                    <a:pt x="150" y="15541"/>
                  </a:cubicBezTo>
                  <a:cubicBezTo>
                    <a:pt x="367" y="7937"/>
                    <a:pt x="2951" y="167"/>
                    <a:pt x="2985" y="83"/>
                  </a:cubicBezTo>
                  <a:cubicBezTo>
                    <a:pt x="3002" y="50"/>
                    <a:pt x="2969" y="16"/>
                    <a:pt x="2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150;p46">
              <a:extLst>
                <a:ext uri="{FF2B5EF4-FFF2-40B4-BE49-F238E27FC236}">
                  <a16:creationId xmlns:a16="http://schemas.microsoft.com/office/drawing/2014/main" id="{39071841-2967-D844-7636-531631DCAC9D}"/>
                </a:ext>
              </a:extLst>
            </p:cNvPr>
            <p:cNvSpPr/>
            <p:nvPr/>
          </p:nvSpPr>
          <p:spPr>
            <a:xfrm>
              <a:off x="2471165" y="1546867"/>
              <a:ext cx="347608" cy="480009"/>
            </a:xfrm>
            <a:custGeom>
              <a:avLst/>
              <a:gdLst/>
              <a:ahLst/>
              <a:cxnLst/>
              <a:rect l="l" t="t" r="r" b="b"/>
              <a:pathLst>
                <a:path w="10205" h="14092" extrusionOk="0">
                  <a:moveTo>
                    <a:pt x="1634" y="1"/>
                  </a:moveTo>
                  <a:lnTo>
                    <a:pt x="1634" y="1"/>
                  </a:lnTo>
                  <a:cubicBezTo>
                    <a:pt x="1634" y="1"/>
                    <a:pt x="883" y="1"/>
                    <a:pt x="483" y="401"/>
                  </a:cubicBezTo>
                  <a:cubicBezTo>
                    <a:pt x="483" y="401"/>
                    <a:pt x="0" y="5136"/>
                    <a:pt x="1850" y="8389"/>
                  </a:cubicBezTo>
                  <a:cubicBezTo>
                    <a:pt x="4335" y="12724"/>
                    <a:pt x="9921" y="14091"/>
                    <a:pt x="9921" y="14091"/>
                  </a:cubicBezTo>
                  <a:cubicBezTo>
                    <a:pt x="9921" y="14091"/>
                    <a:pt x="10205" y="13374"/>
                    <a:pt x="9905" y="12340"/>
                  </a:cubicBezTo>
                  <a:cubicBezTo>
                    <a:pt x="9905" y="12340"/>
                    <a:pt x="4736" y="11373"/>
                    <a:pt x="2568" y="7055"/>
                  </a:cubicBezTo>
                  <a:cubicBezTo>
                    <a:pt x="800" y="3520"/>
                    <a:pt x="1634" y="1"/>
                    <a:pt x="1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151;p46">
              <a:extLst>
                <a:ext uri="{FF2B5EF4-FFF2-40B4-BE49-F238E27FC236}">
                  <a16:creationId xmlns:a16="http://schemas.microsoft.com/office/drawing/2014/main" id="{6093F9F8-A817-7184-DBD0-ED0FF3183417}"/>
                </a:ext>
              </a:extLst>
            </p:cNvPr>
            <p:cNvSpPr/>
            <p:nvPr/>
          </p:nvSpPr>
          <p:spPr>
            <a:xfrm>
              <a:off x="2482508" y="1721270"/>
              <a:ext cx="240277" cy="244875"/>
            </a:xfrm>
            <a:custGeom>
              <a:avLst/>
              <a:gdLst/>
              <a:ahLst/>
              <a:cxnLst/>
              <a:rect l="l" t="t" r="r" b="b"/>
              <a:pathLst>
                <a:path w="7054" h="7189" extrusionOk="0">
                  <a:moveTo>
                    <a:pt x="2235" y="0"/>
                  </a:moveTo>
                  <a:cubicBezTo>
                    <a:pt x="2235" y="0"/>
                    <a:pt x="17" y="917"/>
                    <a:pt x="1" y="2468"/>
                  </a:cubicBezTo>
                  <a:lnTo>
                    <a:pt x="1" y="2568"/>
                  </a:lnTo>
                  <a:cubicBezTo>
                    <a:pt x="17" y="2718"/>
                    <a:pt x="17" y="2868"/>
                    <a:pt x="50" y="3018"/>
                  </a:cubicBezTo>
                  <a:cubicBezTo>
                    <a:pt x="50" y="3102"/>
                    <a:pt x="67" y="3185"/>
                    <a:pt x="83" y="3269"/>
                  </a:cubicBezTo>
                  <a:cubicBezTo>
                    <a:pt x="117" y="3435"/>
                    <a:pt x="167" y="3585"/>
                    <a:pt x="217" y="3751"/>
                  </a:cubicBezTo>
                  <a:cubicBezTo>
                    <a:pt x="234" y="3852"/>
                    <a:pt x="267" y="3936"/>
                    <a:pt x="301" y="4018"/>
                  </a:cubicBezTo>
                  <a:cubicBezTo>
                    <a:pt x="784" y="5252"/>
                    <a:pt x="1801" y="6303"/>
                    <a:pt x="3002" y="6837"/>
                  </a:cubicBezTo>
                  <a:cubicBezTo>
                    <a:pt x="3085" y="6870"/>
                    <a:pt x="3185" y="6904"/>
                    <a:pt x="3269" y="6937"/>
                  </a:cubicBezTo>
                  <a:cubicBezTo>
                    <a:pt x="3385" y="6986"/>
                    <a:pt x="3518" y="7020"/>
                    <a:pt x="3636" y="7053"/>
                  </a:cubicBezTo>
                  <a:cubicBezTo>
                    <a:pt x="3718" y="7070"/>
                    <a:pt x="3802" y="7104"/>
                    <a:pt x="3885" y="7120"/>
                  </a:cubicBezTo>
                  <a:cubicBezTo>
                    <a:pt x="4052" y="7153"/>
                    <a:pt x="4203" y="7170"/>
                    <a:pt x="4369" y="7186"/>
                  </a:cubicBezTo>
                  <a:lnTo>
                    <a:pt x="4469" y="7186"/>
                  </a:lnTo>
                  <a:cubicBezTo>
                    <a:pt x="4499" y="7188"/>
                    <a:pt x="4528" y="7189"/>
                    <a:pt x="4556" y="7189"/>
                  </a:cubicBezTo>
                  <a:cubicBezTo>
                    <a:pt x="6043" y="7189"/>
                    <a:pt x="7053" y="5103"/>
                    <a:pt x="7053" y="5103"/>
                  </a:cubicBezTo>
                  <a:lnTo>
                    <a:pt x="6019" y="4436"/>
                  </a:lnTo>
                  <a:lnTo>
                    <a:pt x="5786" y="4285"/>
                  </a:lnTo>
                  <a:lnTo>
                    <a:pt x="4036" y="3135"/>
                  </a:lnTo>
                  <a:lnTo>
                    <a:pt x="2969" y="1284"/>
                  </a:lnTo>
                  <a:lnTo>
                    <a:pt x="2835" y="1034"/>
                  </a:lnTo>
                  <a:lnTo>
                    <a:pt x="2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152;p46">
              <a:extLst>
                <a:ext uri="{FF2B5EF4-FFF2-40B4-BE49-F238E27FC236}">
                  <a16:creationId xmlns:a16="http://schemas.microsoft.com/office/drawing/2014/main" id="{94D72314-58BA-A0DA-E530-F0717EB3AAF6}"/>
                </a:ext>
              </a:extLst>
            </p:cNvPr>
            <p:cNvSpPr/>
            <p:nvPr/>
          </p:nvSpPr>
          <p:spPr>
            <a:xfrm>
              <a:off x="2606327" y="1867229"/>
              <a:ext cx="81239" cy="96567"/>
            </a:xfrm>
            <a:custGeom>
              <a:avLst/>
              <a:gdLst/>
              <a:ahLst/>
              <a:cxnLst/>
              <a:rect l="l" t="t" r="r" b="b"/>
              <a:pathLst>
                <a:path w="2385" h="2835" extrusionOk="0">
                  <a:moveTo>
                    <a:pt x="2151" y="0"/>
                  </a:moveTo>
                  <a:cubicBezTo>
                    <a:pt x="1417" y="618"/>
                    <a:pt x="434" y="1618"/>
                    <a:pt x="1" y="2768"/>
                  </a:cubicBezTo>
                  <a:cubicBezTo>
                    <a:pt x="83" y="2785"/>
                    <a:pt x="167" y="2819"/>
                    <a:pt x="250" y="2835"/>
                  </a:cubicBezTo>
                  <a:cubicBezTo>
                    <a:pt x="684" y="1718"/>
                    <a:pt x="1668" y="734"/>
                    <a:pt x="2384" y="151"/>
                  </a:cubicBezTo>
                  <a:lnTo>
                    <a:pt x="21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153;p46">
              <a:extLst>
                <a:ext uri="{FF2B5EF4-FFF2-40B4-BE49-F238E27FC236}">
                  <a16:creationId xmlns:a16="http://schemas.microsoft.com/office/drawing/2014/main" id="{330B4685-4CF8-80B0-B793-BBE26CFF6C49}"/>
                </a:ext>
              </a:extLst>
            </p:cNvPr>
            <p:cNvSpPr/>
            <p:nvPr/>
          </p:nvSpPr>
          <p:spPr>
            <a:xfrm>
              <a:off x="2484177" y="1756491"/>
              <a:ext cx="99463" cy="76130"/>
            </a:xfrm>
            <a:custGeom>
              <a:avLst/>
              <a:gdLst/>
              <a:ahLst/>
              <a:cxnLst/>
              <a:rect l="l" t="t" r="r" b="b"/>
              <a:pathLst>
                <a:path w="2920" h="2235" extrusionOk="0">
                  <a:moveTo>
                    <a:pt x="2786" y="0"/>
                  </a:moveTo>
                  <a:cubicBezTo>
                    <a:pt x="2169" y="750"/>
                    <a:pt x="1135" y="1817"/>
                    <a:pt x="1" y="1984"/>
                  </a:cubicBezTo>
                  <a:cubicBezTo>
                    <a:pt x="1" y="2068"/>
                    <a:pt x="18" y="2151"/>
                    <a:pt x="34" y="2235"/>
                  </a:cubicBezTo>
                  <a:cubicBezTo>
                    <a:pt x="668" y="2135"/>
                    <a:pt x="1335" y="1801"/>
                    <a:pt x="2019" y="1201"/>
                  </a:cubicBezTo>
                  <a:cubicBezTo>
                    <a:pt x="2369" y="883"/>
                    <a:pt x="2669" y="534"/>
                    <a:pt x="2920" y="250"/>
                  </a:cubicBezTo>
                  <a:lnTo>
                    <a:pt x="2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154;p46">
              <a:extLst>
                <a:ext uri="{FF2B5EF4-FFF2-40B4-BE49-F238E27FC236}">
                  <a16:creationId xmlns:a16="http://schemas.microsoft.com/office/drawing/2014/main" id="{10782ABA-B10B-38A9-AC90-5F151F6AB6AC}"/>
                </a:ext>
              </a:extLst>
            </p:cNvPr>
            <p:cNvSpPr/>
            <p:nvPr/>
          </p:nvSpPr>
          <p:spPr>
            <a:xfrm>
              <a:off x="2498415" y="1721270"/>
              <a:ext cx="224949" cy="205942"/>
            </a:xfrm>
            <a:custGeom>
              <a:avLst/>
              <a:gdLst/>
              <a:ahLst/>
              <a:cxnLst/>
              <a:rect l="l" t="t" r="r" b="b"/>
              <a:pathLst>
                <a:path w="6604" h="6046" extrusionOk="0">
                  <a:moveTo>
                    <a:pt x="1768" y="0"/>
                  </a:moveTo>
                  <a:cubicBezTo>
                    <a:pt x="1768" y="0"/>
                    <a:pt x="0" y="934"/>
                    <a:pt x="1017" y="2484"/>
                  </a:cubicBezTo>
                  <a:cubicBezTo>
                    <a:pt x="2035" y="4036"/>
                    <a:pt x="3802" y="5937"/>
                    <a:pt x="4885" y="6037"/>
                  </a:cubicBezTo>
                  <a:cubicBezTo>
                    <a:pt x="4943" y="6043"/>
                    <a:pt x="4999" y="6046"/>
                    <a:pt x="5055" y="6046"/>
                  </a:cubicBezTo>
                  <a:cubicBezTo>
                    <a:pt x="6036" y="6046"/>
                    <a:pt x="6604" y="5119"/>
                    <a:pt x="6604" y="5119"/>
                  </a:cubicBezTo>
                  <a:lnTo>
                    <a:pt x="1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155;p46">
              <a:extLst>
                <a:ext uri="{FF2B5EF4-FFF2-40B4-BE49-F238E27FC236}">
                  <a16:creationId xmlns:a16="http://schemas.microsoft.com/office/drawing/2014/main" id="{C845E898-2DD7-DC5B-5513-339B1A56CA64}"/>
                </a:ext>
              </a:extLst>
            </p:cNvPr>
            <p:cNvSpPr/>
            <p:nvPr/>
          </p:nvSpPr>
          <p:spPr>
            <a:xfrm>
              <a:off x="2489865" y="1849040"/>
              <a:ext cx="103993" cy="108523"/>
            </a:xfrm>
            <a:custGeom>
              <a:avLst/>
              <a:gdLst/>
              <a:ahLst/>
              <a:cxnLst/>
              <a:rect l="l" t="t" r="r" b="b"/>
              <a:pathLst>
                <a:path w="3053" h="3186" extrusionOk="0">
                  <a:moveTo>
                    <a:pt x="1" y="0"/>
                  </a:moveTo>
                  <a:lnTo>
                    <a:pt x="1" y="0"/>
                  </a:lnTo>
                  <a:cubicBezTo>
                    <a:pt x="18" y="101"/>
                    <a:pt x="51" y="185"/>
                    <a:pt x="85" y="267"/>
                  </a:cubicBezTo>
                  <a:cubicBezTo>
                    <a:pt x="718" y="351"/>
                    <a:pt x="1501" y="567"/>
                    <a:pt x="2068" y="1234"/>
                  </a:cubicBezTo>
                  <a:cubicBezTo>
                    <a:pt x="2602" y="1835"/>
                    <a:pt x="2769" y="2535"/>
                    <a:pt x="2786" y="3086"/>
                  </a:cubicBezTo>
                  <a:cubicBezTo>
                    <a:pt x="2869" y="3119"/>
                    <a:pt x="2969" y="3153"/>
                    <a:pt x="3053" y="3186"/>
                  </a:cubicBezTo>
                  <a:cubicBezTo>
                    <a:pt x="3053" y="2586"/>
                    <a:pt x="2886" y="1785"/>
                    <a:pt x="2268" y="1068"/>
                  </a:cubicBezTo>
                  <a:cubicBezTo>
                    <a:pt x="1585" y="301"/>
                    <a:pt x="668" y="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156;p46">
              <a:extLst>
                <a:ext uri="{FF2B5EF4-FFF2-40B4-BE49-F238E27FC236}">
                  <a16:creationId xmlns:a16="http://schemas.microsoft.com/office/drawing/2014/main" id="{B21AEA98-37B9-C244-764E-F95EB619CD61}"/>
                </a:ext>
              </a:extLst>
            </p:cNvPr>
            <p:cNvSpPr/>
            <p:nvPr/>
          </p:nvSpPr>
          <p:spPr>
            <a:xfrm>
              <a:off x="2510951" y="1367015"/>
              <a:ext cx="32938" cy="59030"/>
            </a:xfrm>
            <a:custGeom>
              <a:avLst/>
              <a:gdLst/>
              <a:ahLst/>
              <a:cxnLst/>
              <a:rect l="l" t="t" r="r" b="b"/>
              <a:pathLst>
                <a:path w="967" h="1733" extrusionOk="0">
                  <a:moveTo>
                    <a:pt x="542" y="1"/>
                  </a:moveTo>
                  <a:cubicBezTo>
                    <a:pt x="433" y="1"/>
                    <a:pt x="322" y="62"/>
                    <a:pt x="233" y="245"/>
                  </a:cubicBezTo>
                  <a:cubicBezTo>
                    <a:pt x="1" y="739"/>
                    <a:pt x="155" y="1732"/>
                    <a:pt x="734" y="1732"/>
                  </a:cubicBezTo>
                  <a:cubicBezTo>
                    <a:pt x="780" y="1732"/>
                    <a:pt x="830" y="1726"/>
                    <a:pt x="882" y="1712"/>
                  </a:cubicBezTo>
                  <a:lnTo>
                    <a:pt x="966" y="245"/>
                  </a:lnTo>
                  <a:cubicBezTo>
                    <a:pt x="966" y="245"/>
                    <a:pt x="759" y="1"/>
                    <a:pt x="542" y="1"/>
                  </a:cubicBez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157;p46">
              <a:extLst>
                <a:ext uri="{FF2B5EF4-FFF2-40B4-BE49-F238E27FC236}">
                  <a16:creationId xmlns:a16="http://schemas.microsoft.com/office/drawing/2014/main" id="{B3E24EC8-02CF-9547-C4C4-18AD2F0E8DF6}"/>
                </a:ext>
              </a:extLst>
            </p:cNvPr>
            <p:cNvSpPr/>
            <p:nvPr/>
          </p:nvSpPr>
          <p:spPr>
            <a:xfrm>
              <a:off x="2511461" y="1287921"/>
              <a:ext cx="58962" cy="87541"/>
            </a:xfrm>
            <a:custGeom>
              <a:avLst/>
              <a:gdLst/>
              <a:ahLst/>
              <a:cxnLst/>
              <a:rect l="l" t="t" r="r" b="b"/>
              <a:pathLst>
                <a:path w="1731" h="2570" extrusionOk="0">
                  <a:moveTo>
                    <a:pt x="688" y="0"/>
                  </a:moveTo>
                  <a:cubicBezTo>
                    <a:pt x="641" y="0"/>
                    <a:pt x="590" y="5"/>
                    <a:pt x="534" y="16"/>
                  </a:cubicBezTo>
                  <a:cubicBezTo>
                    <a:pt x="534" y="16"/>
                    <a:pt x="0" y="216"/>
                    <a:pt x="218" y="817"/>
                  </a:cubicBezTo>
                  <a:cubicBezTo>
                    <a:pt x="451" y="1433"/>
                    <a:pt x="434" y="1550"/>
                    <a:pt x="351" y="1933"/>
                  </a:cubicBezTo>
                  <a:cubicBezTo>
                    <a:pt x="271" y="2281"/>
                    <a:pt x="538" y="2569"/>
                    <a:pt x="650" y="2569"/>
                  </a:cubicBezTo>
                  <a:cubicBezTo>
                    <a:pt x="657" y="2569"/>
                    <a:pt x="662" y="2569"/>
                    <a:pt x="667" y="2567"/>
                  </a:cubicBezTo>
                  <a:cubicBezTo>
                    <a:pt x="780" y="2535"/>
                    <a:pt x="1731" y="0"/>
                    <a:pt x="6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158;p46">
              <a:extLst>
                <a:ext uri="{FF2B5EF4-FFF2-40B4-BE49-F238E27FC236}">
                  <a16:creationId xmlns:a16="http://schemas.microsoft.com/office/drawing/2014/main" id="{0583BB41-2DC6-EC39-5D45-C3438336818E}"/>
                </a:ext>
              </a:extLst>
            </p:cNvPr>
            <p:cNvSpPr/>
            <p:nvPr/>
          </p:nvSpPr>
          <p:spPr>
            <a:xfrm>
              <a:off x="2526824" y="1266495"/>
              <a:ext cx="174366" cy="231012"/>
            </a:xfrm>
            <a:custGeom>
              <a:avLst/>
              <a:gdLst/>
              <a:ahLst/>
              <a:cxnLst/>
              <a:rect l="l" t="t" r="r" b="b"/>
              <a:pathLst>
                <a:path w="5119" h="6782" extrusionOk="0">
                  <a:moveTo>
                    <a:pt x="2485" y="0"/>
                  </a:moveTo>
                  <a:cubicBezTo>
                    <a:pt x="1647" y="0"/>
                    <a:pt x="926" y="232"/>
                    <a:pt x="500" y="695"/>
                  </a:cubicBezTo>
                  <a:cubicBezTo>
                    <a:pt x="483" y="728"/>
                    <a:pt x="467" y="745"/>
                    <a:pt x="450" y="761"/>
                  </a:cubicBezTo>
                  <a:cubicBezTo>
                    <a:pt x="267" y="995"/>
                    <a:pt x="150" y="1262"/>
                    <a:pt x="116" y="1595"/>
                  </a:cubicBezTo>
                  <a:lnTo>
                    <a:pt x="50" y="3347"/>
                  </a:lnTo>
                  <a:lnTo>
                    <a:pt x="50" y="3780"/>
                  </a:lnTo>
                  <a:lnTo>
                    <a:pt x="0" y="5097"/>
                  </a:lnTo>
                  <a:cubicBezTo>
                    <a:pt x="0" y="5097"/>
                    <a:pt x="0" y="6782"/>
                    <a:pt x="1750" y="6782"/>
                  </a:cubicBezTo>
                  <a:cubicBezTo>
                    <a:pt x="3485" y="6782"/>
                    <a:pt x="4669" y="5414"/>
                    <a:pt x="4736" y="5348"/>
                  </a:cubicBezTo>
                  <a:lnTo>
                    <a:pt x="4752" y="4997"/>
                  </a:lnTo>
                  <a:lnTo>
                    <a:pt x="4852" y="3163"/>
                  </a:lnTo>
                  <a:lnTo>
                    <a:pt x="4903" y="2179"/>
                  </a:lnTo>
                  <a:cubicBezTo>
                    <a:pt x="4903" y="2179"/>
                    <a:pt x="5119" y="412"/>
                    <a:pt x="3451" y="94"/>
                  </a:cubicBezTo>
                  <a:cubicBezTo>
                    <a:pt x="3119" y="32"/>
                    <a:pt x="2794" y="0"/>
                    <a:pt x="2485"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159;p46">
              <a:extLst>
                <a:ext uri="{FF2B5EF4-FFF2-40B4-BE49-F238E27FC236}">
                  <a16:creationId xmlns:a16="http://schemas.microsoft.com/office/drawing/2014/main" id="{C7FA6F4C-544D-A61B-1C7C-4DA17A1FA435}"/>
                </a:ext>
              </a:extLst>
            </p:cNvPr>
            <p:cNvSpPr/>
            <p:nvPr/>
          </p:nvSpPr>
          <p:spPr>
            <a:xfrm>
              <a:off x="2596108" y="1322324"/>
              <a:ext cx="42612" cy="21221"/>
            </a:xfrm>
            <a:custGeom>
              <a:avLst/>
              <a:gdLst/>
              <a:ahLst/>
              <a:cxnLst/>
              <a:rect l="l" t="t" r="r" b="b"/>
              <a:pathLst>
                <a:path w="1251" h="623" extrusionOk="0">
                  <a:moveTo>
                    <a:pt x="199" y="1"/>
                  </a:moveTo>
                  <a:cubicBezTo>
                    <a:pt x="107" y="1"/>
                    <a:pt x="50" y="7"/>
                    <a:pt x="50" y="7"/>
                  </a:cubicBezTo>
                  <a:cubicBezTo>
                    <a:pt x="0" y="207"/>
                    <a:pt x="134" y="407"/>
                    <a:pt x="334" y="456"/>
                  </a:cubicBezTo>
                  <a:cubicBezTo>
                    <a:pt x="483" y="490"/>
                    <a:pt x="617" y="540"/>
                    <a:pt x="734" y="590"/>
                  </a:cubicBezTo>
                  <a:cubicBezTo>
                    <a:pt x="786" y="612"/>
                    <a:pt x="840" y="622"/>
                    <a:pt x="891" y="622"/>
                  </a:cubicBezTo>
                  <a:cubicBezTo>
                    <a:pt x="1039" y="622"/>
                    <a:pt x="1176" y="538"/>
                    <a:pt x="1250" y="390"/>
                  </a:cubicBezTo>
                  <a:cubicBezTo>
                    <a:pt x="969" y="46"/>
                    <a:pt x="45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160;p46">
              <a:extLst>
                <a:ext uri="{FF2B5EF4-FFF2-40B4-BE49-F238E27FC236}">
                  <a16:creationId xmlns:a16="http://schemas.microsoft.com/office/drawing/2014/main" id="{A8B70A42-0C61-E798-3037-37BB9E147CE6}"/>
                </a:ext>
              </a:extLst>
            </p:cNvPr>
            <p:cNvSpPr/>
            <p:nvPr/>
          </p:nvSpPr>
          <p:spPr>
            <a:xfrm>
              <a:off x="2530775" y="1322324"/>
              <a:ext cx="42646" cy="21221"/>
            </a:xfrm>
            <a:custGeom>
              <a:avLst/>
              <a:gdLst/>
              <a:ahLst/>
              <a:cxnLst/>
              <a:rect l="l" t="t" r="r" b="b"/>
              <a:pathLst>
                <a:path w="1252" h="623" extrusionOk="0">
                  <a:moveTo>
                    <a:pt x="1036" y="1"/>
                  </a:moveTo>
                  <a:cubicBezTo>
                    <a:pt x="783" y="1"/>
                    <a:pt x="270" y="46"/>
                    <a:pt x="0" y="390"/>
                  </a:cubicBezTo>
                  <a:cubicBezTo>
                    <a:pt x="62" y="538"/>
                    <a:pt x="206" y="622"/>
                    <a:pt x="358" y="622"/>
                  </a:cubicBezTo>
                  <a:cubicBezTo>
                    <a:pt x="411" y="622"/>
                    <a:pt x="466" y="612"/>
                    <a:pt x="518" y="590"/>
                  </a:cubicBezTo>
                  <a:cubicBezTo>
                    <a:pt x="634" y="540"/>
                    <a:pt x="767" y="490"/>
                    <a:pt x="918" y="456"/>
                  </a:cubicBezTo>
                  <a:cubicBezTo>
                    <a:pt x="1118" y="407"/>
                    <a:pt x="1252" y="207"/>
                    <a:pt x="1185" y="7"/>
                  </a:cubicBezTo>
                  <a:cubicBezTo>
                    <a:pt x="1185" y="7"/>
                    <a:pt x="1128"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161;p46">
              <a:extLst>
                <a:ext uri="{FF2B5EF4-FFF2-40B4-BE49-F238E27FC236}">
                  <a16:creationId xmlns:a16="http://schemas.microsoft.com/office/drawing/2014/main" id="{A2B8C408-F7FC-1CF0-CDA0-127623402125}"/>
                </a:ext>
              </a:extLst>
            </p:cNvPr>
            <p:cNvSpPr/>
            <p:nvPr/>
          </p:nvSpPr>
          <p:spPr>
            <a:xfrm>
              <a:off x="2542118" y="1266495"/>
              <a:ext cx="159072" cy="121501"/>
            </a:xfrm>
            <a:custGeom>
              <a:avLst/>
              <a:gdLst/>
              <a:ahLst/>
              <a:cxnLst/>
              <a:rect l="l" t="t" r="r" b="b"/>
              <a:pathLst>
                <a:path w="4670" h="3567" extrusionOk="0">
                  <a:moveTo>
                    <a:pt x="2036" y="0"/>
                  </a:moveTo>
                  <a:cubicBezTo>
                    <a:pt x="1198" y="0"/>
                    <a:pt x="477" y="232"/>
                    <a:pt x="51" y="695"/>
                  </a:cubicBezTo>
                  <a:cubicBezTo>
                    <a:pt x="34" y="728"/>
                    <a:pt x="18" y="745"/>
                    <a:pt x="1" y="761"/>
                  </a:cubicBezTo>
                  <a:cubicBezTo>
                    <a:pt x="73" y="734"/>
                    <a:pt x="141" y="722"/>
                    <a:pt x="209" y="722"/>
                  </a:cubicBezTo>
                  <a:cubicBezTo>
                    <a:pt x="392" y="722"/>
                    <a:pt x="581" y="811"/>
                    <a:pt x="885" y="945"/>
                  </a:cubicBezTo>
                  <a:cubicBezTo>
                    <a:pt x="1079" y="1027"/>
                    <a:pt x="1277" y="1062"/>
                    <a:pt x="1476" y="1062"/>
                  </a:cubicBezTo>
                  <a:cubicBezTo>
                    <a:pt x="1930" y="1062"/>
                    <a:pt x="2390" y="882"/>
                    <a:pt x="2819" y="661"/>
                  </a:cubicBezTo>
                  <a:cubicBezTo>
                    <a:pt x="2968" y="583"/>
                    <a:pt x="3102" y="551"/>
                    <a:pt x="3217" y="551"/>
                  </a:cubicBezTo>
                  <a:cubicBezTo>
                    <a:pt x="3567" y="551"/>
                    <a:pt x="3737" y="849"/>
                    <a:pt x="3586" y="1062"/>
                  </a:cubicBezTo>
                  <a:cubicBezTo>
                    <a:pt x="3369" y="1346"/>
                    <a:pt x="3402" y="1579"/>
                    <a:pt x="3620" y="1946"/>
                  </a:cubicBezTo>
                  <a:cubicBezTo>
                    <a:pt x="3853" y="2313"/>
                    <a:pt x="3186" y="2480"/>
                    <a:pt x="3553" y="2762"/>
                  </a:cubicBezTo>
                  <a:cubicBezTo>
                    <a:pt x="3720" y="2880"/>
                    <a:pt x="3702" y="3062"/>
                    <a:pt x="3636" y="3229"/>
                  </a:cubicBezTo>
                  <a:cubicBezTo>
                    <a:pt x="3574" y="3398"/>
                    <a:pt x="3711" y="3567"/>
                    <a:pt x="3876" y="3567"/>
                  </a:cubicBezTo>
                  <a:cubicBezTo>
                    <a:pt x="3890" y="3567"/>
                    <a:pt x="3905" y="3565"/>
                    <a:pt x="3920" y="3563"/>
                  </a:cubicBezTo>
                  <a:cubicBezTo>
                    <a:pt x="4120" y="3513"/>
                    <a:pt x="4403" y="3163"/>
                    <a:pt x="4403" y="3163"/>
                  </a:cubicBezTo>
                  <a:lnTo>
                    <a:pt x="4454" y="2179"/>
                  </a:lnTo>
                  <a:cubicBezTo>
                    <a:pt x="4454" y="2179"/>
                    <a:pt x="4670" y="412"/>
                    <a:pt x="3002" y="94"/>
                  </a:cubicBezTo>
                  <a:cubicBezTo>
                    <a:pt x="2670" y="32"/>
                    <a:pt x="2345" y="0"/>
                    <a:pt x="2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162;p46">
              <a:extLst>
                <a:ext uri="{FF2B5EF4-FFF2-40B4-BE49-F238E27FC236}">
                  <a16:creationId xmlns:a16="http://schemas.microsoft.com/office/drawing/2014/main" id="{755EBD41-AE5E-CA7A-A19F-89899940B9E1}"/>
                </a:ext>
              </a:extLst>
            </p:cNvPr>
            <p:cNvSpPr/>
            <p:nvPr/>
          </p:nvSpPr>
          <p:spPr>
            <a:xfrm>
              <a:off x="2606327" y="1380470"/>
              <a:ext cx="38661" cy="14817"/>
            </a:xfrm>
            <a:custGeom>
              <a:avLst/>
              <a:gdLst/>
              <a:ahLst/>
              <a:cxnLst/>
              <a:rect l="l" t="t" r="r" b="b"/>
              <a:pathLst>
                <a:path w="1135" h="435" extrusionOk="0">
                  <a:moveTo>
                    <a:pt x="568" y="1"/>
                  </a:moveTo>
                  <a:cubicBezTo>
                    <a:pt x="250" y="1"/>
                    <a:pt x="1" y="101"/>
                    <a:pt x="1" y="217"/>
                  </a:cubicBezTo>
                  <a:cubicBezTo>
                    <a:pt x="1" y="334"/>
                    <a:pt x="250" y="434"/>
                    <a:pt x="568" y="434"/>
                  </a:cubicBezTo>
                  <a:cubicBezTo>
                    <a:pt x="884" y="434"/>
                    <a:pt x="1135" y="334"/>
                    <a:pt x="1135" y="217"/>
                  </a:cubicBezTo>
                  <a:cubicBezTo>
                    <a:pt x="1135" y="101"/>
                    <a:pt x="884" y="1"/>
                    <a:pt x="568" y="1"/>
                  </a:cubicBez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163;p46">
              <a:extLst>
                <a:ext uri="{FF2B5EF4-FFF2-40B4-BE49-F238E27FC236}">
                  <a16:creationId xmlns:a16="http://schemas.microsoft.com/office/drawing/2014/main" id="{FEEF787B-1EC1-6EC4-83DB-27D5E73ADF28}"/>
                </a:ext>
              </a:extLst>
            </p:cNvPr>
            <p:cNvSpPr/>
            <p:nvPr/>
          </p:nvSpPr>
          <p:spPr>
            <a:xfrm>
              <a:off x="2528493" y="1380470"/>
              <a:ext cx="34" cy="14817"/>
            </a:xfrm>
            <a:custGeom>
              <a:avLst/>
              <a:gdLst/>
              <a:ahLst/>
              <a:cxnLst/>
              <a:rect l="l" t="t" r="r" b="b"/>
              <a:pathLst>
                <a:path w="1" h="435" extrusionOk="0">
                  <a:moveTo>
                    <a:pt x="1" y="1"/>
                  </a:moveTo>
                  <a:lnTo>
                    <a:pt x="1" y="1"/>
                  </a:lnTo>
                  <a:lnTo>
                    <a:pt x="1" y="434"/>
                  </a:lnTo>
                  <a:lnTo>
                    <a:pt x="1" y="434"/>
                  </a:lnTo>
                  <a:lnTo>
                    <a:pt x="1" y="434"/>
                  </a:ln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164;p46">
              <a:extLst>
                <a:ext uri="{FF2B5EF4-FFF2-40B4-BE49-F238E27FC236}">
                  <a16:creationId xmlns:a16="http://schemas.microsoft.com/office/drawing/2014/main" id="{D22E7272-ABA0-D3F6-B025-61BE2DB78372}"/>
                </a:ext>
              </a:extLst>
            </p:cNvPr>
            <p:cNvSpPr/>
            <p:nvPr/>
          </p:nvSpPr>
          <p:spPr>
            <a:xfrm>
              <a:off x="2528493" y="1380470"/>
              <a:ext cx="23878" cy="14817"/>
            </a:xfrm>
            <a:custGeom>
              <a:avLst/>
              <a:gdLst/>
              <a:ahLst/>
              <a:cxnLst/>
              <a:rect l="l" t="t" r="r" b="b"/>
              <a:pathLst>
                <a:path w="701" h="435" extrusionOk="0">
                  <a:moveTo>
                    <a:pt x="1" y="1"/>
                  </a:moveTo>
                  <a:lnTo>
                    <a:pt x="1" y="434"/>
                  </a:lnTo>
                  <a:lnTo>
                    <a:pt x="134" y="434"/>
                  </a:lnTo>
                  <a:cubicBezTo>
                    <a:pt x="434" y="434"/>
                    <a:pt x="701" y="334"/>
                    <a:pt x="701" y="217"/>
                  </a:cubicBezTo>
                  <a:cubicBezTo>
                    <a:pt x="701" y="101"/>
                    <a:pt x="434" y="1"/>
                    <a:pt x="134" y="1"/>
                  </a:cubicBezTo>
                  <a:close/>
                </a:path>
              </a:pathLst>
            </a:custGeom>
            <a:solidFill>
              <a:srgbClr val="E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165;p46">
              <a:extLst>
                <a:ext uri="{FF2B5EF4-FFF2-40B4-BE49-F238E27FC236}">
                  <a16:creationId xmlns:a16="http://schemas.microsoft.com/office/drawing/2014/main" id="{6CD9D28F-B3C6-0AED-D8FC-32C26F549688}"/>
                </a:ext>
              </a:extLst>
            </p:cNvPr>
            <p:cNvSpPr/>
            <p:nvPr/>
          </p:nvSpPr>
          <p:spPr>
            <a:xfrm>
              <a:off x="2602921" y="1354343"/>
              <a:ext cx="11411" cy="21017"/>
            </a:xfrm>
            <a:custGeom>
              <a:avLst/>
              <a:gdLst/>
              <a:ahLst/>
              <a:cxnLst/>
              <a:rect l="l" t="t" r="r" b="b"/>
              <a:pathLst>
                <a:path w="335" h="617" extrusionOk="0">
                  <a:moveTo>
                    <a:pt x="167" y="1"/>
                  </a:moveTo>
                  <a:cubicBezTo>
                    <a:pt x="83" y="1"/>
                    <a:pt x="1" y="150"/>
                    <a:pt x="1" y="317"/>
                  </a:cubicBezTo>
                  <a:cubicBezTo>
                    <a:pt x="1" y="483"/>
                    <a:pt x="83" y="617"/>
                    <a:pt x="167" y="617"/>
                  </a:cubicBezTo>
                  <a:cubicBezTo>
                    <a:pt x="267" y="617"/>
                    <a:pt x="334" y="483"/>
                    <a:pt x="334" y="317"/>
                  </a:cubicBezTo>
                  <a:cubicBezTo>
                    <a:pt x="334" y="150"/>
                    <a:pt x="267" y="1"/>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166;p46">
              <a:extLst>
                <a:ext uri="{FF2B5EF4-FFF2-40B4-BE49-F238E27FC236}">
                  <a16:creationId xmlns:a16="http://schemas.microsoft.com/office/drawing/2014/main" id="{22794A4C-6E79-51C9-DE3B-A4EF12E198D1}"/>
                </a:ext>
              </a:extLst>
            </p:cNvPr>
            <p:cNvSpPr/>
            <p:nvPr/>
          </p:nvSpPr>
          <p:spPr>
            <a:xfrm>
              <a:off x="2546138" y="1354343"/>
              <a:ext cx="11922" cy="21017"/>
            </a:xfrm>
            <a:custGeom>
              <a:avLst/>
              <a:gdLst/>
              <a:ahLst/>
              <a:cxnLst/>
              <a:rect l="l" t="t" r="r" b="b"/>
              <a:pathLst>
                <a:path w="350" h="617" extrusionOk="0">
                  <a:moveTo>
                    <a:pt x="183" y="1"/>
                  </a:moveTo>
                  <a:cubicBezTo>
                    <a:pt x="83" y="1"/>
                    <a:pt x="0" y="150"/>
                    <a:pt x="0" y="317"/>
                  </a:cubicBezTo>
                  <a:cubicBezTo>
                    <a:pt x="0" y="483"/>
                    <a:pt x="83" y="617"/>
                    <a:pt x="183" y="617"/>
                  </a:cubicBezTo>
                  <a:cubicBezTo>
                    <a:pt x="267" y="617"/>
                    <a:pt x="350" y="483"/>
                    <a:pt x="350" y="317"/>
                  </a:cubicBezTo>
                  <a:cubicBezTo>
                    <a:pt x="350" y="150"/>
                    <a:pt x="267" y="1"/>
                    <a:pt x="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167;p46">
              <a:extLst>
                <a:ext uri="{FF2B5EF4-FFF2-40B4-BE49-F238E27FC236}">
                  <a16:creationId xmlns:a16="http://schemas.microsoft.com/office/drawing/2014/main" id="{872A84E3-DDD9-80DA-1DC1-BC8DCEA7A642}"/>
                </a:ext>
              </a:extLst>
            </p:cNvPr>
            <p:cNvSpPr/>
            <p:nvPr/>
          </p:nvSpPr>
          <p:spPr>
            <a:xfrm>
              <a:off x="2560308" y="1339901"/>
              <a:ext cx="24457" cy="53648"/>
            </a:xfrm>
            <a:custGeom>
              <a:avLst/>
              <a:gdLst/>
              <a:ahLst/>
              <a:cxnLst/>
              <a:rect l="l" t="t" r="r" b="b"/>
              <a:pathLst>
                <a:path w="718" h="1575" extrusionOk="0">
                  <a:moveTo>
                    <a:pt x="641" y="1"/>
                  </a:moveTo>
                  <a:cubicBezTo>
                    <a:pt x="617" y="1"/>
                    <a:pt x="596" y="16"/>
                    <a:pt x="585" y="40"/>
                  </a:cubicBezTo>
                  <a:cubicBezTo>
                    <a:pt x="585" y="58"/>
                    <a:pt x="300" y="641"/>
                    <a:pt x="18" y="1225"/>
                  </a:cubicBezTo>
                  <a:cubicBezTo>
                    <a:pt x="0" y="1241"/>
                    <a:pt x="0" y="1258"/>
                    <a:pt x="18" y="1274"/>
                  </a:cubicBezTo>
                  <a:cubicBezTo>
                    <a:pt x="18" y="1292"/>
                    <a:pt x="151" y="1574"/>
                    <a:pt x="567" y="1574"/>
                  </a:cubicBezTo>
                  <a:cubicBezTo>
                    <a:pt x="601" y="1574"/>
                    <a:pt x="634" y="1558"/>
                    <a:pt x="634" y="1508"/>
                  </a:cubicBezTo>
                  <a:cubicBezTo>
                    <a:pt x="634" y="1474"/>
                    <a:pt x="601" y="1441"/>
                    <a:pt x="567" y="1441"/>
                  </a:cubicBezTo>
                  <a:cubicBezTo>
                    <a:pt x="318" y="1441"/>
                    <a:pt x="184" y="1308"/>
                    <a:pt x="151" y="1258"/>
                  </a:cubicBezTo>
                  <a:cubicBezTo>
                    <a:pt x="434" y="674"/>
                    <a:pt x="701" y="107"/>
                    <a:pt x="701" y="107"/>
                  </a:cubicBezTo>
                  <a:cubicBezTo>
                    <a:pt x="718" y="74"/>
                    <a:pt x="701" y="24"/>
                    <a:pt x="667" y="7"/>
                  </a:cubicBezTo>
                  <a:cubicBezTo>
                    <a:pt x="658" y="3"/>
                    <a:pt x="650"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168;p46">
              <a:extLst>
                <a:ext uri="{FF2B5EF4-FFF2-40B4-BE49-F238E27FC236}">
                  <a16:creationId xmlns:a16="http://schemas.microsoft.com/office/drawing/2014/main" id="{8026B25F-E446-15E3-418E-5D1EA5DFA935}"/>
                </a:ext>
              </a:extLst>
            </p:cNvPr>
            <p:cNvSpPr/>
            <p:nvPr/>
          </p:nvSpPr>
          <p:spPr>
            <a:xfrm>
              <a:off x="2547262" y="1399409"/>
              <a:ext cx="61926" cy="22004"/>
            </a:xfrm>
            <a:custGeom>
              <a:avLst/>
              <a:gdLst/>
              <a:ahLst/>
              <a:cxnLst/>
              <a:rect l="l" t="t" r="r" b="b"/>
              <a:pathLst>
                <a:path w="1818" h="646" extrusionOk="0">
                  <a:moveTo>
                    <a:pt x="1751" y="0"/>
                  </a:moveTo>
                  <a:cubicBezTo>
                    <a:pt x="1732" y="0"/>
                    <a:pt x="1711" y="8"/>
                    <a:pt x="1701" y="28"/>
                  </a:cubicBezTo>
                  <a:cubicBezTo>
                    <a:pt x="1688" y="28"/>
                    <a:pt x="1228" y="513"/>
                    <a:pt x="673" y="513"/>
                  </a:cubicBezTo>
                  <a:cubicBezTo>
                    <a:pt x="494" y="513"/>
                    <a:pt x="304" y="462"/>
                    <a:pt x="117" y="328"/>
                  </a:cubicBezTo>
                  <a:cubicBezTo>
                    <a:pt x="103" y="321"/>
                    <a:pt x="89" y="317"/>
                    <a:pt x="76" y="317"/>
                  </a:cubicBezTo>
                  <a:cubicBezTo>
                    <a:pt x="56" y="317"/>
                    <a:pt x="36" y="325"/>
                    <a:pt x="16" y="345"/>
                  </a:cubicBezTo>
                  <a:cubicBezTo>
                    <a:pt x="0" y="378"/>
                    <a:pt x="16" y="412"/>
                    <a:pt x="34" y="445"/>
                  </a:cubicBezTo>
                  <a:cubicBezTo>
                    <a:pt x="250" y="594"/>
                    <a:pt x="467" y="645"/>
                    <a:pt x="667" y="645"/>
                  </a:cubicBezTo>
                  <a:cubicBezTo>
                    <a:pt x="1284" y="645"/>
                    <a:pt x="1784" y="128"/>
                    <a:pt x="1801" y="112"/>
                  </a:cubicBezTo>
                  <a:cubicBezTo>
                    <a:pt x="1817" y="94"/>
                    <a:pt x="1817" y="45"/>
                    <a:pt x="1784" y="12"/>
                  </a:cubicBezTo>
                  <a:cubicBezTo>
                    <a:pt x="1777" y="4"/>
                    <a:pt x="1764" y="0"/>
                    <a:pt x="1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169;p46">
              <a:extLst>
                <a:ext uri="{FF2B5EF4-FFF2-40B4-BE49-F238E27FC236}">
                  <a16:creationId xmlns:a16="http://schemas.microsoft.com/office/drawing/2014/main" id="{5B07D66A-63DC-33A6-B6F3-C0A5533525D5}"/>
                </a:ext>
              </a:extLst>
            </p:cNvPr>
            <p:cNvSpPr/>
            <p:nvPr/>
          </p:nvSpPr>
          <p:spPr>
            <a:xfrm>
              <a:off x="2669344" y="1425331"/>
              <a:ext cx="19347" cy="23333"/>
            </a:xfrm>
            <a:custGeom>
              <a:avLst/>
              <a:gdLst/>
              <a:ahLst/>
              <a:cxnLst/>
              <a:rect l="l" t="t" r="r" b="b"/>
              <a:pathLst>
                <a:path w="568" h="685" extrusionOk="0">
                  <a:moveTo>
                    <a:pt x="1" y="0"/>
                  </a:moveTo>
                  <a:cubicBezTo>
                    <a:pt x="1" y="18"/>
                    <a:pt x="234" y="534"/>
                    <a:pt x="552" y="685"/>
                  </a:cubicBezTo>
                  <a:lnTo>
                    <a:pt x="568" y="334"/>
                  </a:lnTo>
                  <a:cubicBezTo>
                    <a:pt x="568" y="334"/>
                    <a:pt x="301" y="28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170;p46">
              <a:extLst>
                <a:ext uri="{FF2B5EF4-FFF2-40B4-BE49-F238E27FC236}">
                  <a16:creationId xmlns:a16="http://schemas.microsoft.com/office/drawing/2014/main" id="{BC5BE429-165D-7E76-A8D8-01AB1AF10AD6}"/>
                </a:ext>
              </a:extLst>
            </p:cNvPr>
            <p:cNvSpPr/>
            <p:nvPr/>
          </p:nvSpPr>
          <p:spPr>
            <a:xfrm>
              <a:off x="2679563" y="1369876"/>
              <a:ext cx="52013" cy="67035"/>
            </a:xfrm>
            <a:custGeom>
              <a:avLst/>
              <a:gdLst/>
              <a:ahLst/>
              <a:cxnLst/>
              <a:rect l="l" t="t" r="r" b="b"/>
              <a:pathLst>
                <a:path w="1527" h="1968" extrusionOk="0">
                  <a:moveTo>
                    <a:pt x="727" y="1"/>
                  </a:moveTo>
                  <a:cubicBezTo>
                    <a:pt x="351" y="1"/>
                    <a:pt x="1" y="461"/>
                    <a:pt x="1" y="461"/>
                  </a:cubicBezTo>
                  <a:lnTo>
                    <a:pt x="1" y="1862"/>
                  </a:lnTo>
                  <a:cubicBezTo>
                    <a:pt x="117" y="1935"/>
                    <a:pt x="232" y="1968"/>
                    <a:pt x="343" y="1968"/>
                  </a:cubicBezTo>
                  <a:cubicBezTo>
                    <a:pt x="1012" y="1968"/>
                    <a:pt x="1527" y="779"/>
                    <a:pt x="1168" y="278"/>
                  </a:cubicBezTo>
                  <a:cubicBezTo>
                    <a:pt x="1031" y="74"/>
                    <a:pt x="877" y="1"/>
                    <a:pt x="727"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171;p46">
              <a:extLst>
                <a:ext uri="{FF2B5EF4-FFF2-40B4-BE49-F238E27FC236}">
                  <a16:creationId xmlns:a16="http://schemas.microsoft.com/office/drawing/2014/main" id="{F2B10125-9150-8035-9B11-FD36CDC6DDBE}"/>
                </a:ext>
              </a:extLst>
            </p:cNvPr>
            <p:cNvSpPr/>
            <p:nvPr/>
          </p:nvSpPr>
          <p:spPr>
            <a:xfrm>
              <a:off x="2680721" y="1385375"/>
              <a:ext cx="29566" cy="38286"/>
            </a:xfrm>
            <a:custGeom>
              <a:avLst/>
              <a:gdLst/>
              <a:ahLst/>
              <a:cxnLst/>
              <a:rect l="l" t="t" r="r" b="b"/>
              <a:pathLst>
                <a:path w="868" h="1124" extrusionOk="0">
                  <a:moveTo>
                    <a:pt x="778" y="0"/>
                  </a:moveTo>
                  <a:cubicBezTo>
                    <a:pt x="769" y="0"/>
                    <a:pt x="760" y="2"/>
                    <a:pt x="751" y="6"/>
                  </a:cubicBezTo>
                  <a:cubicBezTo>
                    <a:pt x="734" y="23"/>
                    <a:pt x="84" y="290"/>
                    <a:pt x="0" y="1057"/>
                  </a:cubicBezTo>
                  <a:cubicBezTo>
                    <a:pt x="0" y="1091"/>
                    <a:pt x="18" y="1124"/>
                    <a:pt x="67" y="1124"/>
                  </a:cubicBezTo>
                  <a:cubicBezTo>
                    <a:pt x="100" y="1124"/>
                    <a:pt x="134" y="1107"/>
                    <a:pt x="134" y="1073"/>
                  </a:cubicBezTo>
                  <a:cubicBezTo>
                    <a:pt x="218" y="390"/>
                    <a:pt x="785" y="139"/>
                    <a:pt x="801" y="139"/>
                  </a:cubicBezTo>
                  <a:cubicBezTo>
                    <a:pt x="834" y="123"/>
                    <a:pt x="867" y="90"/>
                    <a:pt x="851" y="57"/>
                  </a:cubicBezTo>
                  <a:cubicBezTo>
                    <a:pt x="838" y="19"/>
                    <a:pt x="807" y="0"/>
                    <a:pt x="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172;p46">
              <a:extLst>
                <a:ext uri="{FF2B5EF4-FFF2-40B4-BE49-F238E27FC236}">
                  <a16:creationId xmlns:a16="http://schemas.microsoft.com/office/drawing/2014/main" id="{71F46536-6981-AA6F-73AB-26387BB74279}"/>
                </a:ext>
              </a:extLst>
            </p:cNvPr>
            <p:cNvSpPr/>
            <p:nvPr/>
          </p:nvSpPr>
          <p:spPr>
            <a:xfrm>
              <a:off x="2688113" y="1399511"/>
              <a:ext cx="19347" cy="9946"/>
            </a:xfrm>
            <a:custGeom>
              <a:avLst/>
              <a:gdLst/>
              <a:ahLst/>
              <a:cxnLst/>
              <a:rect l="l" t="t" r="r" b="b"/>
              <a:pathLst>
                <a:path w="568" h="292" extrusionOk="0">
                  <a:moveTo>
                    <a:pt x="124" y="0"/>
                  </a:moveTo>
                  <a:cubicBezTo>
                    <a:pt x="99" y="0"/>
                    <a:pt x="74" y="3"/>
                    <a:pt x="50" y="9"/>
                  </a:cubicBezTo>
                  <a:cubicBezTo>
                    <a:pt x="17" y="25"/>
                    <a:pt x="1" y="58"/>
                    <a:pt x="1" y="91"/>
                  </a:cubicBezTo>
                  <a:cubicBezTo>
                    <a:pt x="14" y="119"/>
                    <a:pt x="39" y="146"/>
                    <a:pt x="66" y="146"/>
                  </a:cubicBezTo>
                  <a:cubicBezTo>
                    <a:pt x="72" y="146"/>
                    <a:pt x="78" y="145"/>
                    <a:pt x="83" y="142"/>
                  </a:cubicBezTo>
                  <a:cubicBezTo>
                    <a:pt x="100" y="138"/>
                    <a:pt x="117" y="136"/>
                    <a:pt x="134" y="136"/>
                  </a:cubicBezTo>
                  <a:cubicBezTo>
                    <a:pt x="256" y="136"/>
                    <a:pt x="392" y="231"/>
                    <a:pt x="450" y="275"/>
                  </a:cubicBezTo>
                  <a:cubicBezTo>
                    <a:pt x="468" y="291"/>
                    <a:pt x="484" y="291"/>
                    <a:pt x="501" y="291"/>
                  </a:cubicBezTo>
                  <a:cubicBezTo>
                    <a:pt x="517" y="291"/>
                    <a:pt x="534" y="291"/>
                    <a:pt x="550" y="275"/>
                  </a:cubicBezTo>
                  <a:cubicBezTo>
                    <a:pt x="568" y="242"/>
                    <a:pt x="568" y="191"/>
                    <a:pt x="534" y="175"/>
                  </a:cubicBezTo>
                  <a:cubicBezTo>
                    <a:pt x="519" y="160"/>
                    <a:pt x="320"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173;p46">
              <a:extLst>
                <a:ext uri="{FF2B5EF4-FFF2-40B4-BE49-F238E27FC236}">
                  <a16:creationId xmlns:a16="http://schemas.microsoft.com/office/drawing/2014/main" id="{72E3B10A-14BB-CB49-D3A9-F2153EC0DF76}"/>
                </a:ext>
              </a:extLst>
            </p:cNvPr>
            <p:cNvSpPr/>
            <p:nvPr/>
          </p:nvSpPr>
          <p:spPr>
            <a:xfrm>
              <a:off x="2974617" y="1278485"/>
              <a:ext cx="422920" cy="464476"/>
            </a:xfrm>
            <a:custGeom>
              <a:avLst/>
              <a:gdLst/>
              <a:ahLst/>
              <a:cxnLst/>
              <a:rect l="l" t="t" r="r" b="b"/>
              <a:pathLst>
                <a:path w="12416" h="13636" extrusionOk="0">
                  <a:moveTo>
                    <a:pt x="5380" y="1"/>
                  </a:moveTo>
                  <a:cubicBezTo>
                    <a:pt x="5209" y="1"/>
                    <a:pt x="5031" y="9"/>
                    <a:pt x="4845" y="27"/>
                  </a:cubicBezTo>
                  <a:lnTo>
                    <a:pt x="4729" y="27"/>
                  </a:lnTo>
                  <a:cubicBezTo>
                    <a:pt x="2395" y="276"/>
                    <a:pt x="810" y="2544"/>
                    <a:pt x="1377" y="4845"/>
                  </a:cubicBezTo>
                  <a:cubicBezTo>
                    <a:pt x="1677" y="6029"/>
                    <a:pt x="1995" y="7497"/>
                    <a:pt x="1995" y="8264"/>
                  </a:cubicBezTo>
                  <a:cubicBezTo>
                    <a:pt x="1977" y="9680"/>
                    <a:pt x="277" y="9831"/>
                    <a:pt x="110" y="11281"/>
                  </a:cubicBezTo>
                  <a:cubicBezTo>
                    <a:pt x="0" y="12359"/>
                    <a:pt x="709" y="13635"/>
                    <a:pt x="2144" y="13635"/>
                  </a:cubicBezTo>
                  <a:cubicBezTo>
                    <a:pt x="2662" y="13635"/>
                    <a:pt x="3275" y="13469"/>
                    <a:pt x="3978" y="13066"/>
                  </a:cubicBezTo>
                  <a:cubicBezTo>
                    <a:pt x="4822" y="12588"/>
                    <a:pt x="5547" y="12431"/>
                    <a:pt x="6207" y="12431"/>
                  </a:cubicBezTo>
                  <a:cubicBezTo>
                    <a:pt x="6812" y="12431"/>
                    <a:pt x="7362" y="12563"/>
                    <a:pt x="7898" y="12699"/>
                  </a:cubicBezTo>
                  <a:cubicBezTo>
                    <a:pt x="8441" y="12835"/>
                    <a:pt x="8967" y="12971"/>
                    <a:pt x="9508" y="12971"/>
                  </a:cubicBezTo>
                  <a:cubicBezTo>
                    <a:pt x="9697" y="12971"/>
                    <a:pt x="9887" y="12954"/>
                    <a:pt x="10081" y="12915"/>
                  </a:cubicBezTo>
                  <a:cubicBezTo>
                    <a:pt x="12033" y="12548"/>
                    <a:pt x="12416" y="9680"/>
                    <a:pt x="10732" y="8780"/>
                  </a:cubicBezTo>
                  <a:cubicBezTo>
                    <a:pt x="9047" y="7897"/>
                    <a:pt x="9065" y="6479"/>
                    <a:pt x="9114" y="4595"/>
                  </a:cubicBezTo>
                  <a:cubicBezTo>
                    <a:pt x="9146" y="2793"/>
                    <a:pt x="8503" y="1"/>
                    <a:pt x="5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174;p46">
              <a:extLst>
                <a:ext uri="{FF2B5EF4-FFF2-40B4-BE49-F238E27FC236}">
                  <a16:creationId xmlns:a16="http://schemas.microsoft.com/office/drawing/2014/main" id="{7B773042-E161-6929-2B76-AE9704358044}"/>
                </a:ext>
              </a:extLst>
            </p:cNvPr>
            <p:cNvSpPr/>
            <p:nvPr/>
          </p:nvSpPr>
          <p:spPr>
            <a:xfrm>
              <a:off x="2905094" y="2043301"/>
              <a:ext cx="412395" cy="358508"/>
            </a:xfrm>
            <a:custGeom>
              <a:avLst/>
              <a:gdLst/>
              <a:ahLst/>
              <a:cxnLst/>
              <a:rect l="l" t="t" r="r" b="b"/>
              <a:pathLst>
                <a:path w="12107" h="10525" extrusionOk="0">
                  <a:moveTo>
                    <a:pt x="1334" y="0"/>
                  </a:moveTo>
                  <a:cubicBezTo>
                    <a:pt x="1334" y="0"/>
                    <a:pt x="934" y="1318"/>
                    <a:pt x="583" y="2919"/>
                  </a:cubicBezTo>
                  <a:cubicBezTo>
                    <a:pt x="567" y="2986"/>
                    <a:pt x="550" y="3068"/>
                    <a:pt x="534" y="3135"/>
                  </a:cubicBezTo>
                  <a:cubicBezTo>
                    <a:pt x="401" y="3786"/>
                    <a:pt x="267" y="4469"/>
                    <a:pt x="183" y="5103"/>
                  </a:cubicBezTo>
                  <a:cubicBezTo>
                    <a:pt x="167" y="5187"/>
                    <a:pt x="167" y="5269"/>
                    <a:pt x="150" y="5353"/>
                  </a:cubicBezTo>
                  <a:cubicBezTo>
                    <a:pt x="0" y="6737"/>
                    <a:pt x="50" y="7937"/>
                    <a:pt x="601" y="8255"/>
                  </a:cubicBezTo>
                  <a:cubicBezTo>
                    <a:pt x="2166" y="9153"/>
                    <a:pt x="5399" y="10525"/>
                    <a:pt x="8272" y="10525"/>
                  </a:cubicBezTo>
                  <a:cubicBezTo>
                    <a:pt x="9134" y="10525"/>
                    <a:pt x="9963" y="10401"/>
                    <a:pt x="10706" y="10105"/>
                  </a:cubicBezTo>
                  <a:cubicBezTo>
                    <a:pt x="11873" y="9638"/>
                    <a:pt x="12106" y="7488"/>
                    <a:pt x="12006" y="5369"/>
                  </a:cubicBezTo>
                  <a:lnTo>
                    <a:pt x="12006" y="5120"/>
                  </a:lnTo>
                  <a:cubicBezTo>
                    <a:pt x="11973" y="4569"/>
                    <a:pt x="11922" y="4035"/>
                    <a:pt x="11873" y="3519"/>
                  </a:cubicBezTo>
                  <a:cubicBezTo>
                    <a:pt x="11855" y="3452"/>
                    <a:pt x="11855" y="3368"/>
                    <a:pt x="11839" y="3302"/>
                  </a:cubicBezTo>
                  <a:cubicBezTo>
                    <a:pt x="11673" y="1885"/>
                    <a:pt x="11455" y="801"/>
                    <a:pt x="11455" y="801"/>
                  </a:cubicBezTo>
                  <a:cubicBezTo>
                    <a:pt x="10659" y="929"/>
                    <a:pt x="9806" y="981"/>
                    <a:pt x="8945" y="981"/>
                  </a:cubicBezTo>
                  <a:cubicBezTo>
                    <a:pt x="5211" y="981"/>
                    <a:pt x="1334" y="0"/>
                    <a:pt x="1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175;p46">
              <a:extLst>
                <a:ext uri="{FF2B5EF4-FFF2-40B4-BE49-F238E27FC236}">
                  <a16:creationId xmlns:a16="http://schemas.microsoft.com/office/drawing/2014/main" id="{628B06E4-EAA0-006D-E7A6-67E1006A946E}"/>
                </a:ext>
              </a:extLst>
            </p:cNvPr>
            <p:cNvSpPr/>
            <p:nvPr/>
          </p:nvSpPr>
          <p:spPr>
            <a:xfrm>
              <a:off x="2923284" y="2142696"/>
              <a:ext cx="386235" cy="47177"/>
            </a:xfrm>
            <a:custGeom>
              <a:avLst/>
              <a:gdLst/>
              <a:ahLst/>
              <a:cxnLst/>
              <a:rect l="l" t="t" r="r" b="b"/>
              <a:pathLst>
                <a:path w="11339" h="1385" extrusionOk="0">
                  <a:moveTo>
                    <a:pt x="49" y="1"/>
                  </a:moveTo>
                  <a:cubicBezTo>
                    <a:pt x="33" y="68"/>
                    <a:pt x="16" y="150"/>
                    <a:pt x="0" y="217"/>
                  </a:cubicBezTo>
                  <a:cubicBezTo>
                    <a:pt x="316" y="350"/>
                    <a:pt x="783" y="517"/>
                    <a:pt x="1367" y="701"/>
                  </a:cubicBezTo>
                  <a:cubicBezTo>
                    <a:pt x="1434" y="717"/>
                    <a:pt x="1501" y="735"/>
                    <a:pt x="1584" y="768"/>
                  </a:cubicBezTo>
                  <a:cubicBezTo>
                    <a:pt x="2668" y="1068"/>
                    <a:pt x="4069" y="1368"/>
                    <a:pt x="5569" y="1384"/>
                  </a:cubicBezTo>
                  <a:lnTo>
                    <a:pt x="5736" y="1384"/>
                  </a:lnTo>
                  <a:cubicBezTo>
                    <a:pt x="7086" y="1384"/>
                    <a:pt x="8453" y="1201"/>
                    <a:pt x="9571" y="1001"/>
                  </a:cubicBezTo>
                  <a:cubicBezTo>
                    <a:pt x="9638" y="984"/>
                    <a:pt x="9721" y="968"/>
                    <a:pt x="9805" y="951"/>
                  </a:cubicBezTo>
                  <a:cubicBezTo>
                    <a:pt x="10405" y="835"/>
                    <a:pt x="10939" y="717"/>
                    <a:pt x="11339" y="601"/>
                  </a:cubicBezTo>
                  <a:cubicBezTo>
                    <a:pt x="11321" y="534"/>
                    <a:pt x="11321" y="450"/>
                    <a:pt x="11305" y="384"/>
                  </a:cubicBezTo>
                  <a:cubicBezTo>
                    <a:pt x="10888" y="484"/>
                    <a:pt x="10338" y="617"/>
                    <a:pt x="9687" y="751"/>
                  </a:cubicBezTo>
                  <a:cubicBezTo>
                    <a:pt x="9605" y="751"/>
                    <a:pt x="9538" y="768"/>
                    <a:pt x="9454" y="784"/>
                  </a:cubicBezTo>
                  <a:cubicBezTo>
                    <a:pt x="8374" y="991"/>
                    <a:pt x="7069" y="1152"/>
                    <a:pt x="5766" y="1152"/>
                  </a:cubicBezTo>
                  <a:cubicBezTo>
                    <a:pt x="5701" y="1152"/>
                    <a:pt x="5635" y="1152"/>
                    <a:pt x="5569" y="1151"/>
                  </a:cubicBezTo>
                  <a:cubicBezTo>
                    <a:pt x="4118" y="1135"/>
                    <a:pt x="2735" y="851"/>
                    <a:pt x="1668" y="550"/>
                  </a:cubicBezTo>
                  <a:cubicBezTo>
                    <a:pt x="1601" y="534"/>
                    <a:pt x="1517" y="501"/>
                    <a:pt x="1450" y="484"/>
                  </a:cubicBezTo>
                  <a:cubicBezTo>
                    <a:pt x="850" y="301"/>
                    <a:pt x="367" y="134"/>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176;p46">
              <a:extLst>
                <a:ext uri="{FF2B5EF4-FFF2-40B4-BE49-F238E27FC236}">
                  <a16:creationId xmlns:a16="http://schemas.microsoft.com/office/drawing/2014/main" id="{BFFA7A0A-A4C6-9211-2658-2C7C4A5C5FD6}"/>
                </a:ext>
              </a:extLst>
            </p:cNvPr>
            <p:cNvSpPr/>
            <p:nvPr/>
          </p:nvSpPr>
          <p:spPr>
            <a:xfrm>
              <a:off x="2910170" y="2081383"/>
              <a:ext cx="86383" cy="144289"/>
            </a:xfrm>
            <a:custGeom>
              <a:avLst/>
              <a:gdLst/>
              <a:ahLst/>
              <a:cxnLst/>
              <a:rect l="l" t="t" r="r" b="b"/>
              <a:pathLst>
                <a:path w="2536" h="4236" extrusionOk="0">
                  <a:moveTo>
                    <a:pt x="2419" y="0"/>
                  </a:moveTo>
                  <a:cubicBezTo>
                    <a:pt x="2353" y="0"/>
                    <a:pt x="2302" y="49"/>
                    <a:pt x="2302" y="100"/>
                  </a:cubicBezTo>
                  <a:cubicBezTo>
                    <a:pt x="2235" y="967"/>
                    <a:pt x="2086" y="1701"/>
                    <a:pt x="1835" y="2284"/>
                  </a:cubicBezTo>
                  <a:cubicBezTo>
                    <a:pt x="1802" y="2350"/>
                    <a:pt x="1786" y="2435"/>
                    <a:pt x="1752" y="2501"/>
                  </a:cubicBezTo>
                  <a:cubicBezTo>
                    <a:pt x="1535" y="2951"/>
                    <a:pt x="1252" y="3302"/>
                    <a:pt x="919" y="3568"/>
                  </a:cubicBezTo>
                  <a:cubicBezTo>
                    <a:pt x="619" y="3802"/>
                    <a:pt x="301" y="3935"/>
                    <a:pt x="34" y="3985"/>
                  </a:cubicBezTo>
                  <a:cubicBezTo>
                    <a:pt x="18" y="4069"/>
                    <a:pt x="18" y="4151"/>
                    <a:pt x="1" y="4235"/>
                  </a:cubicBezTo>
                  <a:cubicBezTo>
                    <a:pt x="318" y="4169"/>
                    <a:pt x="685" y="4035"/>
                    <a:pt x="1052" y="3751"/>
                  </a:cubicBezTo>
                  <a:cubicBezTo>
                    <a:pt x="1419" y="3451"/>
                    <a:pt x="1735" y="3068"/>
                    <a:pt x="1969" y="2568"/>
                  </a:cubicBezTo>
                  <a:cubicBezTo>
                    <a:pt x="2002" y="2501"/>
                    <a:pt x="2035" y="2417"/>
                    <a:pt x="2053" y="2350"/>
                  </a:cubicBezTo>
                  <a:cubicBezTo>
                    <a:pt x="2302" y="1750"/>
                    <a:pt x="2469" y="1001"/>
                    <a:pt x="2519" y="116"/>
                  </a:cubicBezTo>
                  <a:cubicBezTo>
                    <a:pt x="2535" y="67"/>
                    <a:pt x="2486" y="0"/>
                    <a:pt x="2419" y="0"/>
                  </a:cubicBezTo>
                  <a:close/>
                </a:path>
              </a:pathLst>
            </a:custGeom>
            <a:solidFill>
              <a:srgbClr val="694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177;p46">
              <a:extLst>
                <a:ext uri="{FF2B5EF4-FFF2-40B4-BE49-F238E27FC236}">
                  <a16:creationId xmlns:a16="http://schemas.microsoft.com/office/drawing/2014/main" id="{27F7ACBC-C22E-23DE-B7B8-DB90439DA98C}"/>
                </a:ext>
              </a:extLst>
            </p:cNvPr>
            <p:cNvSpPr/>
            <p:nvPr/>
          </p:nvSpPr>
          <p:spPr>
            <a:xfrm>
              <a:off x="3225969" y="2081383"/>
              <a:ext cx="88120" cy="144834"/>
            </a:xfrm>
            <a:custGeom>
              <a:avLst/>
              <a:gdLst/>
              <a:ahLst/>
              <a:cxnLst/>
              <a:rect l="l" t="t" r="r" b="b"/>
              <a:pathLst>
                <a:path w="2587" h="4252" extrusionOk="0">
                  <a:moveTo>
                    <a:pt x="101" y="0"/>
                  </a:moveTo>
                  <a:cubicBezTo>
                    <a:pt x="34" y="0"/>
                    <a:pt x="1" y="67"/>
                    <a:pt x="1" y="116"/>
                  </a:cubicBezTo>
                  <a:cubicBezTo>
                    <a:pt x="68" y="1117"/>
                    <a:pt x="252" y="1934"/>
                    <a:pt x="568" y="2584"/>
                  </a:cubicBezTo>
                  <a:cubicBezTo>
                    <a:pt x="601" y="2668"/>
                    <a:pt x="635" y="2735"/>
                    <a:pt x="685" y="2801"/>
                  </a:cubicBezTo>
                  <a:cubicBezTo>
                    <a:pt x="885" y="3184"/>
                    <a:pt x="1152" y="3502"/>
                    <a:pt x="1468" y="3751"/>
                  </a:cubicBezTo>
                  <a:cubicBezTo>
                    <a:pt x="1869" y="4069"/>
                    <a:pt x="2269" y="4185"/>
                    <a:pt x="2586" y="4251"/>
                  </a:cubicBezTo>
                  <a:lnTo>
                    <a:pt x="2586" y="4002"/>
                  </a:lnTo>
                  <a:cubicBezTo>
                    <a:pt x="2302" y="3951"/>
                    <a:pt x="1953" y="3835"/>
                    <a:pt x="1602" y="3568"/>
                  </a:cubicBezTo>
                  <a:cubicBezTo>
                    <a:pt x="1335" y="3351"/>
                    <a:pt x="1102" y="3084"/>
                    <a:pt x="919" y="2751"/>
                  </a:cubicBezTo>
                  <a:cubicBezTo>
                    <a:pt x="868" y="2684"/>
                    <a:pt x="835" y="2617"/>
                    <a:pt x="801" y="2551"/>
                  </a:cubicBezTo>
                  <a:cubicBezTo>
                    <a:pt x="485" y="1917"/>
                    <a:pt x="301" y="1101"/>
                    <a:pt x="218" y="100"/>
                  </a:cubicBezTo>
                  <a:cubicBezTo>
                    <a:pt x="218" y="49"/>
                    <a:pt x="168" y="0"/>
                    <a:pt x="101" y="0"/>
                  </a:cubicBezTo>
                  <a:close/>
                </a:path>
              </a:pathLst>
            </a:custGeom>
            <a:solidFill>
              <a:srgbClr val="694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178;p46">
              <a:extLst>
                <a:ext uri="{FF2B5EF4-FFF2-40B4-BE49-F238E27FC236}">
                  <a16:creationId xmlns:a16="http://schemas.microsoft.com/office/drawing/2014/main" id="{842FB862-9DCF-81E7-4570-27BE874DEEC3}"/>
                </a:ext>
              </a:extLst>
            </p:cNvPr>
            <p:cNvSpPr/>
            <p:nvPr/>
          </p:nvSpPr>
          <p:spPr>
            <a:xfrm>
              <a:off x="2767037" y="3418967"/>
              <a:ext cx="83555" cy="46597"/>
            </a:xfrm>
            <a:custGeom>
              <a:avLst/>
              <a:gdLst/>
              <a:ahLst/>
              <a:cxnLst/>
              <a:rect l="l" t="t" r="r" b="b"/>
              <a:pathLst>
                <a:path w="2453" h="1368" extrusionOk="0">
                  <a:moveTo>
                    <a:pt x="185" y="0"/>
                  </a:moveTo>
                  <a:lnTo>
                    <a:pt x="1" y="1367"/>
                  </a:lnTo>
                  <a:lnTo>
                    <a:pt x="2286" y="1367"/>
                  </a:lnTo>
                  <a:lnTo>
                    <a:pt x="2453" y="0"/>
                  </a:lnTo>
                  <a:close/>
                </a:path>
              </a:pathLst>
            </a:custGeom>
            <a:solidFill>
              <a:srgbClr val="EF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179;p46">
              <a:extLst>
                <a:ext uri="{FF2B5EF4-FFF2-40B4-BE49-F238E27FC236}">
                  <a16:creationId xmlns:a16="http://schemas.microsoft.com/office/drawing/2014/main" id="{E934E360-B630-9FAD-604A-FF536CE98903}"/>
                </a:ext>
              </a:extLst>
            </p:cNvPr>
            <p:cNvSpPr/>
            <p:nvPr/>
          </p:nvSpPr>
          <p:spPr>
            <a:xfrm>
              <a:off x="2767037" y="2241547"/>
              <a:ext cx="330611" cy="1196173"/>
            </a:xfrm>
            <a:custGeom>
              <a:avLst/>
              <a:gdLst/>
              <a:ahLst/>
              <a:cxnLst/>
              <a:rect l="l" t="t" r="r" b="b"/>
              <a:pathLst>
                <a:path w="9706" h="35117" extrusionOk="0">
                  <a:moveTo>
                    <a:pt x="4170" y="0"/>
                  </a:moveTo>
                  <a:lnTo>
                    <a:pt x="2119" y="15057"/>
                  </a:lnTo>
                  <a:lnTo>
                    <a:pt x="1" y="34984"/>
                  </a:lnTo>
                  <a:lnTo>
                    <a:pt x="2736" y="35117"/>
                  </a:lnTo>
                  <a:cubicBezTo>
                    <a:pt x="2736" y="35117"/>
                    <a:pt x="4103" y="30115"/>
                    <a:pt x="5321" y="25779"/>
                  </a:cubicBezTo>
                  <a:cubicBezTo>
                    <a:pt x="6521" y="21444"/>
                    <a:pt x="6070" y="16275"/>
                    <a:pt x="6070" y="16275"/>
                  </a:cubicBezTo>
                  <a:cubicBezTo>
                    <a:pt x="7655" y="11088"/>
                    <a:pt x="9439" y="8320"/>
                    <a:pt x="9706" y="1834"/>
                  </a:cubicBezTo>
                  <a:lnTo>
                    <a:pt x="41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180;p46">
              <a:extLst>
                <a:ext uri="{FF2B5EF4-FFF2-40B4-BE49-F238E27FC236}">
                  <a16:creationId xmlns:a16="http://schemas.microsoft.com/office/drawing/2014/main" id="{B4A41234-7ACC-D940-6DC7-7A707D40DEDB}"/>
                </a:ext>
              </a:extLst>
            </p:cNvPr>
            <p:cNvSpPr/>
            <p:nvPr/>
          </p:nvSpPr>
          <p:spPr>
            <a:xfrm>
              <a:off x="2835810" y="2351605"/>
              <a:ext cx="235713" cy="1094632"/>
            </a:xfrm>
            <a:custGeom>
              <a:avLst/>
              <a:gdLst/>
              <a:ahLst/>
              <a:cxnLst/>
              <a:rect l="l" t="t" r="r" b="b"/>
              <a:pathLst>
                <a:path w="6920" h="32136" extrusionOk="0">
                  <a:moveTo>
                    <a:pt x="6794" y="1"/>
                  </a:moveTo>
                  <a:cubicBezTo>
                    <a:pt x="6740" y="1"/>
                    <a:pt x="6703" y="46"/>
                    <a:pt x="6703" y="104"/>
                  </a:cubicBezTo>
                  <a:cubicBezTo>
                    <a:pt x="6686" y="154"/>
                    <a:pt x="6237" y="6223"/>
                    <a:pt x="3151" y="12343"/>
                  </a:cubicBezTo>
                  <a:cubicBezTo>
                    <a:pt x="3135" y="12359"/>
                    <a:pt x="3135" y="12377"/>
                    <a:pt x="3135" y="12393"/>
                  </a:cubicBezTo>
                  <a:cubicBezTo>
                    <a:pt x="3135" y="12459"/>
                    <a:pt x="3435" y="18380"/>
                    <a:pt x="2535" y="22097"/>
                  </a:cubicBezTo>
                  <a:cubicBezTo>
                    <a:pt x="1617" y="25816"/>
                    <a:pt x="34" y="31935"/>
                    <a:pt x="16" y="32002"/>
                  </a:cubicBezTo>
                  <a:cubicBezTo>
                    <a:pt x="0" y="32053"/>
                    <a:pt x="34" y="32119"/>
                    <a:pt x="100" y="32135"/>
                  </a:cubicBezTo>
                  <a:lnTo>
                    <a:pt x="116" y="32135"/>
                  </a:lnTo>
                  <a:cubicBezTo>
                    <a:pt x="167" y="32135"/>
                    <a:pt x="216" y="32102"/>
                    <a:pt x="234" y="32053"/>
                  </a:cubicBezTo>
                  <a:cubicBezTo>
                    <a:pt x="250" y="31986"/>
                    <a:pt x="1850" y="25866"/>
                    <a:pt x="2751" y="22148"/>
                  </a:cubicBezTo>
                  <a:cubicBezTo>
                    <a:pt x="3635" y="18546"/>
                    <a:pt x="3384" y="12877"/>
                    <a:pt x="3368" y="12410"/>
                  </a:cubicBezTo>
                  <a:cubicBezTo>
                    <a:pt x="6453" y="6274"/>
                    <a:pt x="6919" y="171"/>
                    <a:pt x="6919" y="120"/>
                  </a:cubicBezTo>
                  <a:cubicBezTo>
                    <a:pt x="6919" y="54"/>
                    <a:pt x="6886" y="4"/>
                    <a:pt x="6819" y="4"/>
                  </a:cubicBezTo>
                  <a:cubicBezTo>
                    <a:pt x="6810" y="2"/>
                    <a:pt x="6802" y="1"/>
                    <a:pt x="6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181;p46">
              <a:extLst>
                <a:ext uri="{FF2B5EF4-FFF2-40B4-BE49-F238E27FC236}">
                  <a16:creationId xmlns:a16="http://schemas.microsoft.com/office/drawing/2014/main" id="{128503BC-DAF3-101F-3E42-942C2CCBB97C}"/>
                </a:ext>
              </a:extLst>
            </p:cNvPr>
            <p:cNvSpPr/>
            <p:nvPr/>
          </p:nvSpPr>
          <p:spPr>
            <a:xfrm>
              <a:off x="2576794" y="3449692"/>
              <a:ext cx="292529" cy="138566"/>
            </a:xfrm>
            <a:custGeom>
              <a:avLst/>
              <a:gdLst/>
              <a:ahLst/>
              <a:cxnLst/>
              <a:rect l="l" t="t" r="r" b="b"/>
              <a:pathLst>
                <a:path w="8588" h="4068" extrusionOk="0">
                  <a:moveTo>
                    <a:pt x="5603" y="0"/>
                  </a:moveTo>
                  <a:cubicBezTo>
                    <a:pt x="5507" y="0"/>
                    <a:pt x="5417" y="24"/>
                    <a:pt x="5336" y="83"/>
                  </a:cubicBezTo>
                  <a:cubicBezTo>
                    <a:pt x="5336" y="83"/>
                    <a:pt x="5086" y="249"/>
                    <a:pt x="4436" y="850"/>
                  </a:cubicBezTo>
                  <a:cubicBezTo>
                    <a:pt x="3769" y="1433"/>
                    <a:pt x="2651" y="1833"/>
                    <a:pt x="1701" y="2233"/>
                  </a:cubicBezTo>
                  <a:cubicBezTo>
                    <a:pt x="467" y="2750"/>
                    <a:pt x="117" y="3267"/>
                    <a:pt x="50" y="3618"/>
                  </a:cubicBezTo>
                  <a:cubicBezTo>
                    <a:pt x="1" y="3900"/>
                    <a:pt x="117" y="4067"/>
                    <a:pt x="117" y="4067"/>
                  </a:cubicBezTo>
                  <a:lnTo>
                    <a:pt x="8421" y="4067"/>
                  </a:lnTo>
                  <a:cubicBezTo>
                    <a:pt x="8487" y="3967"/>
                    <a:pt x="8521" y="3800"/>
                    <a:pt x="8521" y="3618"/>
                  </a:cubicBezTo>
                  <a:cubicBezTo>
                    <a:pt x="8587" y="2917"/>
                    <a:pt x="8354" y="1783"/>
                    <a:pt x="8254" y="1083"/>
                  </a:cubicBezTo>
                  <a:cubicBezTo>
                    <a:pt x="8238" y="999"/>
                    <a:pt x="8220" y="932"/>
                    <a:pt x="8220" y="850"/>
                  </a:cubicBezTo>
                  <a:cubicBezTo>
                    <a:pt x="8204" y="732"/>
                    <a:pt x="8187" y="632"/>
                    <a:pt x="8187" y="565"/>
                  </a:cubicBezTo>
                  <a:cubicBezTo>
                    <a:pt x="8187" y="131"/>
                    <a:pt x="7901" y="76"/>
                    <a:pt x="7755" y="76"/>
                  </a:cubicBezTo>
                  <a:cubicBezTo>
                    <a:pt x="7705" y="76"/>
                    <a:pt x="7671" y="83"/>
                    <a:pt x="7671" y="83"/>
                  </a:cubicBezTo>
                  <a:cubicBezTo>
                    <a:pt x="7451" y="303"/>
                    <a:pt x="7222" y="379"/>
                    <a:pt x="6996" y="379"/>
                  </a:cubicBezTo>
                  <a:cubicBezTo>
                    <a:pt x="6489" y="379"/>
                    <a:pt x="5990" y="0"/>
                    <a:pt x="5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182;p46">
              <a:extLst>
                <a:ext uri="{FF2B5EF4-FFF2-40B4-BE49-F238E27FC236}">
                  <a16:creationId xmlns:a16="http://schemas.microsoft.com/office/drawing/2014/main" id="{B8A1C8E2-01E3-6486-EFEB-4EED77DC0180}"/>
                </a:ext>
              </a:extLst>
            </p:cNvPr>
            <p:cNvSpPr/>
            <p:nvPr/>
          </p:nvSpPr>
          <p:spPr>
            <a:xfrm>
              <a:off x="2576794" y="3572898"/>
              <a:ext cx="290247" cy="15362"/>
            </a:xfrm>
            <a:custGeom>
              <a:avLst/>
              <a:gdLst/>
              <a:ahLst/>
              <a:cxnLst/>
              <a:rect l="l" t="t" r="r" b="b"/>
              <a:pathLst>
                <a:path w="8521" h="451" extrusionOk="0">
                  <a:moveTo>
                    <a:pt x="50" y="1"/>
                  </a:moveTo>
                  <a:cubicBezTo>
                    <a:pt x="1" y="283"/>
                    <a:pt x="117" y="450"/>
                    <a:pt x="117" y="450"/>
                  </a:cubicBezTo>
                  <a:lnTo>
                    <a:pt x="8421" y="450"/>
                  </a:lnTo>
                  <a:cubicBezTo>
                    <a:pt x="8487" y="350"/>
                    <a:pt x="8521" y="183"/>
                    <a:pt x="85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183;p46">
              <a:extLst>
                <a:ext uri="{FF2B5EF4-FFF2-40B4-BE49-F238E27FC236}">
                  <a16:creationId xmlns:a16="http://schemas.microsoft.com/office/drawing/2014/main" id="{E24515AF-E765-7D3D-A272-188D32239030}"/>
                </a:ext>
              </a:extLst>
            </p:cNvPr>
            <p:cNvSpPr/>
            <p:nvPr/>
          </p:nvSpPr>
          <p:spPr>
            <a:xfrm>
              <a:off x="2726740" y="3455108"/>
              <a:ext cx="27318" cy="27931"/>
            </a:xfrm>
            <a:custGeom>
              <a:avLst/>
              <a:gdLst/>
              <a:ahLst/>
              <a:cxnLst/>
              <a:rect l="l" t="t" r="r" b="b"/>
              <a:pathLst>
                <a:path w="802" h="820" extrusionOk="0">
                  <a:moveTo>
                    <a:pt x="456" y="0"/>
                  </a:moveTo>
                  <a:cubicBezTo>
                    <a:pt x="418" y="0"/>
                    <a:pt x="378" y="7"/>
                    <a:pt x="334" y="24"/>
                  </a:cubicBezTo>
                  <a:cubicBezTo>
                    <a:pt x="1" y="140"/>
                    <a:pt x="34" y="691"/>
                    <a:pt x="34" y="691"/>
                  </a:cubicBezTo>
                  <a:cubicBezTo>
                    <a:pt x="34" y="691"/>
                    <a:pt x="88" y="820"/>
                    <a:pt x="218" y="820"/>
                  </a:cubicBezTo>
                  <a:cubicBezTo>
                    <a:pt x="339" y="820"/>
                    <a:pt x="527" y="707"/>
                    <a:pt x="801" y="273"/>
                  </a:cubicBezTo>
                  <a:cubicBezTo>
                    <a:pt x="801" y="273"/>
                    <a:pt x="689" y="0"/>
                    <a:pt x="4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184;p46">
              <a:extLst>
                <a:ext uri="{FF2B5EF4-FFF2-40B4-BE49-F238E27FC236}">
                  <a16:creationId xmlns:a16="http://schemas.microsoft.com/office/drawing/2014/main" id="{45A15243-8E94-7E48-84BB-375E8B92EB18}"/>
                </a:ext>
              </a:extLst>
            </p:cNvPr>
            <p:cNvSpPr/>
            <p:nvPr/>
          </p:nvSpPr>
          <p:spPr>
            <a:xfrm>
              <a:off x="2735835" y="3470402"/>
              <a:ext cx="26705" cy="49697"/>
            </a:xfrm>
            <a:custGeom>
              <a:avLst/>
              <a:gdLst/>
              <a:ahLst/>
              <a:cxnLst/>
              <a:rect l="l" t="t" r="r" b="b"/>
              <a:pathLst>
                <a:path w="784" h="1459" extrusionOk="0">
                  <a:moveTo>
                    <a:pt x="152" y="1"/>
                  </a:moveTo>
                  <a:cubicBezTo>
                    <a:pt x="116" y="1"/>
                    <a:pt x="78" y="13"/>
                    <a:pt x="50" y="41"/>
                  </a:cubicBezTo>
                  <a:cubicBezTo>
                    <a:pt x="0" y="108"/>
                    <a:pt x="0" y="191"/>
                    <a:pt x="67" y="242"/>
                  </a:cubicBezTo>
                  <a:cubicBezTo>
                    <a:pt x="83" y="258"/>
                    <a:pt x="501" y="624"/>
                    <a:pt x="501" y="1325"/>
                  </a:cubicBezTo>
                  <a:cubicBezTo>
                    <a:pt x="501" y="1391"/>
                    <a:pt x="567" y="1458"/>
                    <a:pt x="634" y="1458"/>
                  </a:cubicBezTo>
                  <a:cubicBezTo>
                    <a:pt x="717" y="1458"/>
                    <a:pt x="783" y="1391"/>
                    <a:pt x="783" y="1325"/>
                  </a:cubicBezTo>
                  <a:cubicBezTo>
                    <a:pt x="783" y="491"/>
                    <a:pt x="267" y="57"/>
                    <a:pt x="234" y="24"/>
                  </a:cubicBezTo>
                  <a:cubicBezTo>
                    <a:pt x="211" y="9"/>
                    <a:pt x="182"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185;p46">
              <a:extLst>
                <a:ext uri="{FF2B5EF4-FFF2-40B4-BE49-F238E27FC236}">
                  <a16:creationId xmlns:a16="http://schemas.microsoft.com/office/drawing/2014/main" id="{4FAE8D42-531E-188A-31AB-2ACAA69B3968}"/>
                </a:ext>
              </a:extLst>
            </p:cNvPr>
            <p:cNvSpPr/>
            <p:nvPr/>
          </p:nvSpPr>
          <p:spPr>
            <a:xfrm>
              <a:off x="2693801" y="3467132"/>
              <a:ext cx="46018" cy="16588"/>
            </a:xfrm>
            <a:custGeom>
              <a:avLst/>
              <a:gdLst/>
              <a:ahLst/>
              <a:cxnLst/>
              <a:rect l="l" t="t" r="r" b="b"/>
              <a:pathLst>
                <a:path w="1351" h="487" extrusionOk="0">
                  <a:moveTo>
                    <a:pt x="1031" y="1"/>
                  </a:moveTo>
                  <a:cubicBezTo>
                    <a:pt x="762" y="1"/>
                    <a:pt x="284" y="28"/>
                    <a:pt x="50" y="238"/>
                  </a:cubicBezTo>
                  <a:cubicBezTo>
                    <a:pt x="1" y="287"/>
                    <a:pt x="1" y="371"/>
                    <a:pt x="50" y="438"/>
                  </a:cubicBezTo>
                  <a:cubicBezTo>
                    <a:pt x="67" y="471"/>
                    <a:pt x="117" y="487"/>
                    <a:pt x="150" y="487"/>
                  </a:cubicBezTo>
                  <a:cubicBezTo>
                    <a:pt x="183" y="487"/>
                    <a:pt x="217" y="471"/>
                    <a:pt x="234" y="438"/>
                  </a:cubicBezTo>
                  <a:cubicBezTo>
                    <a:pt x="382" y="316"/>
                    <a:pt x="737" y="282"/>
                    <a:pt x="1018" y="282"/>
                  </a:cubicBezTo>
                  <a:cubicBezTo>
                    <a:pt x="1084" y="282"/>
                    <a:pt x="1147" y="284"/>
                    <a:pt x="1201" y="287"/>
                  </a:cubicBezTo>
                  <a:cubicBezTo>
                    <a:pt x="1284" y="287"/>
                    <a:pt x="1351" y="220"/>
                    <a:pt x="1351" y="153"/>
                  </a:cubicBezTo>
                  <a:cubicBezTo>
                    <a:pt x="1351" y="71"/>
                    <a:pt x="1301" y="20"/>
                    <a:pt x="1217" y="4"/>
                  </a:cubicBezTo>
                  <a:cubicBezTo>
                    <a:pt x="1195" y="4"/>
                    <a:pt x="1126" y="1"/>
                    <a:pt x="1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186;p46">
              <a:extLst>
                <a:ext uri="{FF2B5EF4-FFF2-40B4-BE49-F238E27FC236}">
                  <a16:creationId xmlns:a16="http://schemas.microsoft.com/office/drawing/2014/main" id="{B0DFDD4B-B4B1-9980-0301-D82EF68D3728}"/>
                </a:ext>
              </a:extLst>
            </p:cNvPr>
            <p:cNvSpPr/>
            <p:nvPr/>
          </p:nvSpPr>
          <p:spPr>
            <a:xfrm>
              <a:off x="2737504" y="3439984"/>
              <a:ext cx="65945" cy="40943"/>
            </a:xfrm>
            <a:custGeom>
              <a:avLst/>
              <a:gdLst/>
              <a:ahLst/>
              <a:cxnLst/>
              <a:rect l="l" t="t" r="r" b="b"/>
              <a:pathLst>
                <a:path w="1936" h="1202" extrusionOk="0">
                  <a:moveTo>
                    <a:pt x="1352" y="301"/>
                  </a:moveTo>
                  <a:cubicBezTo>
                    <a:pt x="1435" y="301"/>
                    <a:pt x="1502" y="317"/>
                    <a:pt x="1568" y="384"/>
                  </a:cubicBezTo>
                  <a:cubicBezTo>
                    <a:pt x="1602" y="434"/>
                    <a:pt x="1619" y="468"/>
                    <a:pt x="1602" y="534"/>
                  </a:cubicBezTo>
                  <a:cubicBezTo>
                    <a:pt x="1552" y="650"/>
                    <a:pt x="1352" y="801"/>
                    <a:pt x="985" y="850"/>
                  </a:cubicBezTo>
                  <a:cubicBezTo>
                    <a:pt x="634" y="901"/>
                    <a:pt x="401" y="901"/>
                    <a:pt x="268" y="901"/>
                  </a:cubicBezTo>
                  <a:cubicBezTo>
                    <a:pt x="501" y="684"/>
                    <a:pt x="1001" y="301"/>
                    <a:pt x="1335" y="301"/>
                  </a:cubicBezTo>
                  <a:close/>
                  <a:moveTo>
                    <a:pt x="1335" y="1"/>
                  </a:moveTo>
                  <a:cubicBezTo>
                    <a:pt x="768" y="1"/>
                    <a:pt x="68" y="668"/>
                    <a:pt x="1" y="750"/>
                  </a:cubicBezTo>
                  <a:lnTo>
                    <a:pt x="134" y="884"/>
                  </a:lnTo>
                  <a:lnTo>
                    <a:pt x="68" y="1184"/>
                  </a:lnTo>
                  <a:cubicBezTo>
                    <a:pt x="85" y="1184"/>
                    <a:pt x="168" y="1201"/>
                    <a:pt x="368" y="1201"/>
                  </a:cubicBezTo>
                  <a:cubicBezTo>
                    <a:pt x="518" y="1201"/>
                    <a:pt x="734" y="1184"/>
                    <a:pt x="1035" y="1151"/>
                  </a:cubicBezTo>
                  <a:cubicBezTo>
                    <a:pt x="1468" y="1084"/>
                    <a:pt x="1786" y="884"/>
                    <a:pt x="1886" y="617"/>
                  </a:cubicBezTo>
                  <a:cubicBezTo>
                    <a:pt x="1935" y="468"/>
                    <a:pt x="1902" y="301"/>
                    <a:pt x="1786" y="183"/>
                  </a:cubicBezTo>
                  <a:cubicBezTo>
                    <a:pt x="1668" y="67"/>
                    <a:pt x="1519"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187;p46">
              <a:extLst>
                <a:ext uri="{FF2B5EF4-FFF2-40B4-BE49-F238E27FC236}">
                  <a16:creationId xmlns:a16="http://schemas.microsoft.com/office/drawing/2014/main" id="{BFBC018F-42CD-6B0E-9461-11E2515C54D3}"/>
                </a:ext>
              </a:extLst>
            </p:cNvPr>
            <p:cNvSpPr/>
            <p:nvPr/>
          </p:nvSpPr>
          <p:spPr>
            <a:xfrm>
              <a:off x="2707971" y="3428028"/>
              <a:ext cx="38661" cy="47756"/>
            </a:xfrm>
            <a:custGeom>
              <a:avLst/>
              <a:gdLst/>
              <a:ahLst/>
              <a:cxnLst/>
              <a:rect l="l" t="t" r="r" b="b"/>
              <a:pathLst>
                <a:path w="1135" h="1402" extrusionOk="0">
                  <a:moveTo>
                    <a:pt x="540" y="0"/>
                  </a:moveTo>
                  <a:cubicBezTo>
                    <a:pt x="498" y="0"/>
                    <a:pt x="451" y="5"/>
                    <a:pt x="401" y="18"/>
                  </a:cubicBezTo>
                  <a:cubicBezTo>
                    <a:pt x="101" y="101"/>
                    <a:pt x="34" y="318"/>
                    <a:pt x="34" y="434"/>
                  </a:cubicBezTo>
                  <a:cubicBezTo>
                    <a:pt x="1" y="801"/>
                    <a:pt x="368" y="1235"/>
                    <a:pt x="718" y="1402"/>
                  </a:cubicBezTo>
                  <a:lnTo>
                    <a:pt x="834" y="1135"/>
                  </a:lnTo>
                  <a:cubicBezTo>
                    <a:pt x="568" y="1001"/>
                    <a:pt x="301" y="668"/>
                    <a:pt x="318" y="452"/>
                  </a:cubicBezTo>
                  <a:cubicBezTo>
                    <a:pt x="318" y="401"/>
                    <a:pt x="352" y="352"/>
                    <a:pt x="468" y="301"/>
                  </a:cubicBezTo>
                  <a:cubicBezTo>
                    <a:pt x="497" y="296"/>
                    <a:pt x="520" y="294"/>
                    <a:pt x="540" y="294"/>
                  </a:cubicBezTo>
                  <a:cubicBezTo>
                    <a:pt x="587" y="294"/>
                    <a:pt x="611" y="306"/>
                    <a:pt x="634" y="318"/>
                  </a:cubicBezTo>
                  <a:cubicBezTo>
                    <a:pt x="785" y="434"/>
                    <a:pt x="818" y="819"/>
                    <a:pt x="818" y="1019"/>
                  </a:cubicBezTo>
                  <a:lnTo>
                    <a:pt x="1119" y="1035"/>
                  </a:lnTo>
                  <a:cubicBezTo>
                    <a:pt x="1119" y="952"/>
                    <a:pt x="1135" y="334"/>
                    <a:pt x="818" y="85"/>
                  </a:cubicBezTo>
                  <a:cubicBezTo>
                    <a:pt x="756" y="47"/>
                    <a:pt x="665" y="0"/>
                    <a:pt x="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188;p46">
              <a:extLst>
                <a:ext uri="{FF2B5EF4-FFF2-40B4-BE49-F238E27FC236}">
                  <a16:creationId xmlns:a16="http://schemas.microsoft.com/office/drawing/2014/main" id="{2E49CD0F-EC29-D735-9E00-1C9A7EC8977E}"/>
                </a:ext>
              </a:extLst>
            </p:cNvPr>
            <p:cNvSpPr/>
            <p:nvPr/>
          </p:nvSpPr>
          <p:spPr>
            <a:xfrm>
              <a:off x="2820448" y="3478611"/>
              <a:ext cx="37503" cy="109647"/>
            </a:xfrm>
            <a:custGeom>
              <a:avLst/>
              <a:gdLst/>
              <a:ahLst/>
              <a:cxnLst/>
              <a:rect l="l" t="t" r="r" b="b"/>
              <a:pathLst>
                <a:path w="1101" h="3219" extrusionOk="0">
                  <a:moveTo>
                    <a:pt x="1067" y="1"/>
                  </a:moveTo>
                  <a:cubicBezTo>
                    <a:pt x="685" y="283"/>
                    <a:pt x="67" y="901"/>
                    <a:pt x="18" y="1884"/>
                  </a:cubicBezTo>
                  <a:cubicBezTo>
                    <a:pt x="0" y="2468"/>
                    <a:pt x="184" y="2918"/>
                    <a:pt x="418" y="3218"/>
                  </a:cubicBezTo>
                  <a:lnTo>
                    <a:pt x="667" y="3218"/>
                  </a:lnTo>
                  <a:cubicBezTo>
                    <a:pt x="418" y="2951"/>
                    <a:pt x="184" y="2518"/>
                    <a:pt x="218" y="1901"/>
                  </a:cubicBezTo>
                  <a:cubicBezTo>
                    <a:pt x="267" y="1084"/>
                    <a:pt x="751" y="517"/>
                    <a:pt x="1101" y="234"/>
                  </a:cubicBezTo>
                  <a:cubicBezTo>
                    <a:pt x="1085" y="150"/>
                    <a:pt x="1067" y="83"/>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189;p46">
              <a:extLst>
                <a:ext uri="{FF2B5EF4-FFF2-40B4-BE49-F238E27FC236}">
                  <a16:creationId xmlns:a16="http://schemas.microsoft.com/office/drawing/2014/main" id="{B23A62FE-F018-92EE-FA97-EA3ED7F6F3D0}"/>
                </a:ext>
              </a:extLst>
            </p:cNvPr>
            <p:cNvSpPr/>
            <p:nvPr/>
          </p:nvSpPr>
          <p:spPr>
            <a:xfrm>
              <a:off x="2709709" y="3481336"/>
              <a:ext cx="27829" cy="13761"/>
            </a:xfrm>
            <a:custGeom>
              <a:avLst/>
              <a:gdLst/>
              <a:ahLst/>
              <a:cxnLst/>
              <a:rect l="l" t="t" r="r" b="b"/>
              <a:pathLst>
                <a:path w="817" h="404" extrusionOk="0">
                  <a:moveTo>
                    <a:pt x="157" y="0"/>
                  </a:moveTo>
                  <a:cubicBezTo>
                    <a:pt x="96" y="0"/>
                    <a:pt x="32" y="45"/>
                    <a:pt x="16" y="103"/>
                  </a:cubicBezTo>
                  <a:cubicBezTo>
                    <a:pt x="0" y="187"/>
                    <a:pt x="50" y="254"/>
                    <a:pt x="116" y="270"/>
                  </a:cubicBezTo>
                  <a:lnTo>
                    <a:pt x="634" y="403"/>
                  </a:lnTo>
                  <a:lnTo>
                    <a:pt x="667" y="403"/>
                  </a:lnTo>
                  <a:cubicBezTo>
                    <a:pt x="734" y="403"/>
                    <a:pt x="783" y="370"/>
                    <a:pt x="801" y="303"/>
                  </a:cubicBezTo>
                  <a:cubicBezTo>
                    <a:pt x="817" y="237"/>
                    <a:pt x="783" y="154"/>
                    <a:pt x="701" y="137"/>
                  </a:cubicBezTo>
                  <a:lnTo>
                    <a:pt x="183" y="3"/>
                  </a:lnTo>
                  <a:cubicBezTo>
                    <a:pt x="175" y="1"/>
                    <a:pt x="166" y="0"/>
                    <a:pt x="1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190;p46">
              <a:extLst>
                <a:ext uri="{FF2B5EF4-FFF2-40B4-BE49-F238E27FC236}">
                  <a16:creationId xmlns:a16="http://schemas.microsoft.com/office/drawing/2014/main" id="{8F64D734-A2BD-AE7D-8A43-940B915739B0}"/>
                </a:ext>
              </a:extLst>
            </p:cNvPr>
            <p:cNvSpPr/>
            <p:nvPr/>
          </p:nvSpPr>
          <p:spPr>
            <a:xfrm>
              <a:off x="2692064" y="3491555"/>
              <a:ext cx="27897" cy="13761"/>
            </a:xfrm>
            <a:custGeom>
              <a:avLst/>
              <a:gdLst/>
              <a:ahLst/>
              <a:cxnLst/>
              <a:rect l="l" t="t" r="r" b="b"/>
              <a:pathLst>
                <a:path w="819" h="404" extrusionOk="0">
                  <a:moveTo>
                    <a:pt x="159" y="0"/>
                  </a:moveTo>
                  <a:cubicBezTo>
                    <a:pt x="98" y="0"/>
                    <a:pt x="32" y="45"/>
                    <a:pt x="18" y="103"/>
                  </a:cubicBezTo>
                  <a:cubicBezTo>
                    <a:pt x="1" y="187"/>
                    <a:pt x="52" y="254"/>
                    <a:pt x="118" y="270"/>
                  </a:cubicBezTo>
                  <a:lnTo>
                    <a:pt x="634" y="404"/>
                  </a:lnTo>
                  <a:lnTo>
                    <a:pt x="668" y="404"/>
                  </a:lnTo>
                  <a:cubicBezTo>
                    <a:pt x="735" y="404"/>
                    <a:pt x="785" y="370"/>
                    <a:pt x="801" y="304"/>
                  </a:cubicBezTo>
                  <a:cubicBezTo>
                    <a:pt x="819" y="237"/>
                    <a:pt x="785" y="154"/>
                    <a:pt x="701" y="137"/>
                  </a:cubicBezTo>
                  <a:lnTo>
                    <a:pt x="185" y="3"/>
                  </a:lnTo>
                  <a:cubicBezTo>
                    <a:pt x="176" y="1"/>
                    <a:pt x="167" y="0"/>
                    <a:pt x="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191;p46">
              <a:extLst>
                <a:ext uri="{FF2B5EF4-FFF2-40B4-BE49-F238E27FC236}">
                  <a16:creationId xmlns:a16="http://schemas.microsoft.com/office/drawing/2014/main" id="{64241BF2-EC6B-8C6E-A106-EB7D68621A50}"/>
                </a:ext>
              </a:extLst>
            </p:cNvPr>
            <p:cNvSpPr/>
            <p:nvPr/>
          </p:nvSpPr>
          <p:spPr>
            <a:xfrm>
              <a:off x="2674487" y="3501740"/>
              <a:ext cx="27829" cy="13795"/>
            </a:xfrm>
            <a:custGeom>
              <a:avLst/>
              <a:gdLst/>
              <a:ahLst/>
              <a:cxnLst/>
              <a:rect l="l" t="t" r="r" b="b"/>
              <a:pathLst>
                <a:path w="817" h="405" extrusionOk="0">
                  <a:moveTo>
                    <a:pt x="150" y="1"/>
                  </a:moveTo>
                  <a:cubicBezTo>
                    <a:pt x="92" y="1"/>
                    <a:pt x="31" y="35"/>
                    <a:pt x="17" y="105"/>
                  </a:cubicBezTo>
                  <a:cubicBezTo>
                    <a:pt x="1" y="171"/>
                    <a:pt x="50" y="255"/>
                    <a:pt x="117" y="271"/>
                  </a:cubicBezTo>
                  <a:lnTo>
                    <a:pt x="634" y="389"/>
                  </a:lnTo>
                  <a:cubicBezTo>
                    <a:pt x="650" y="405"/>
                    <a:pt x="650" y="405"/>
                    <a:pt x="668" y="405"/>
                  </a:cubicBezTo>
                  <a:cubicBezTo>
                    <a:pt x="734" y="405"/>
                    <a:pt x="784" y="355"/>
                    <a:pt x="801" y="289"/>
                  </a:cubicBezTo>
                  <a:cubicBezTo>
                    <a:pt x="817" y="222"/>
                    <a:pt x="768" y="155"/>
                    <a:pt x="701" y="122"/>
                  </a:cubicBezTo>
                  <a:lnTo>
                    <a:pt x="183" y="5"/>
                  </a:lnTo>
                  <a:cubicBezTo>
                    <a:pt x="173" y="2"/>
                    <a:pt x="161" y="1"/>
                    <a:pt x="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192;p46">
              <a:extLst>
                <a:ext uri="{FF2B5EF4-FFF2-40B4-BE49-F238E27FC236}">
                  <a16:creationId xmlns:a16="http://schemas.microsoft.com/office/drawing/2014/main" id="{030A0571-E6BE-74BF-261C-5F101EA79D64}"/>
                </a:ext>
              </a:extLst>
            </p:cNvPr>
            <p:cNvSpPr/>
            <p:nvPr/>
          </p:nvSpPr>
          <p:spPr>
            <a:xfrm>
              <a:off x="2655174" y="3510835"/>
              <a:ext cx="27863" cy="13795"/>
            </a:xfrm>
            <a:custGeom>
              <a:avLst/>
              <a:gdLst/>
              <a:ahLst/>
              <a:cxnLst/>
              <a:rect l="l" t="t" r="r" b="b"/>
              <a:pathLst>
                <a:path w="818" h="405" extrusionOk="0">
                  <a:moveTo>
                    <a:pt x="150" y="0"/>
                  </a:moveTo>
                  <a:cubicBezTo>
                    <a:pt x="92" y="0"/>
                    <a:pt x="31" y="35"/>
                    <a:pt x="17" y="104"/>
                  </a:cubicBezTo>
                  <a:cubicBezTo>
                    <a:pt x="1" y="171"/>
                    <a:pt x="50" y="255"/>
                    <a:pt x="117" y="271"/>
                  </a:cubicBezTo>
                  <a:lnTo>
                    <a:pt x="634" y="389"/>
                  </a:lnTo>
                  <a:cubicBezTo>
                    <a:pt x="650" y="405"/>
                    <a:pt x="668" y="405"/>
                    <a:pt x="668" y="405"/>
                  </a:cubicBezTo>
                  <a:cubicBezTo>
                    <a:pt x="734" y="405"/>
                    <a:pt x="784" y="355"/>
                    <a:pt x="801" y="288"/>
                  </a:cubicBezTo>
                  <a:cubicBezTo>
                    <a:pt x="817" y="222"/>
                    <a:pt x="784" y="155"/>
                    <a:pt x="701" y="138"/>
                  </a:cubicBezTo>
                  <a:lnTo>
                    <a:pt x="183" y="4"/>
                  </a:lnTo>
                  <a:cubicBezTo>
                    <a:pt x="173" y="2"/>
                    <a:pt x="161" y="0"/>
                    <a:pt x="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193;p46">
              <a:extLst>
                <a:ext uri="{FF2B5EF4-FFF2-40B4-BE49-F238E27FC236}">
                  <a16:creationId xmlns:a16="http://schemas.microsoft.com/office/drawing/2014/main" id="{8DBEEAC1-8C1A-3D25-2BB7-5A88306F08C3}"/>
                </a:ext>
              </a:extLst>
            </p:cNvPr>
            <p:cNvSpPr/>
            <p:nvPr/>
          </p:nvSpPr>
          <p:spPr>
            <a:xfrm>
              <a:off x="2634157" y="3518567"/>
              <a:ext cx="27863" cy="13455"/>
            </a:xfrm>
            <a:custGeom>
              <a:avLst/>
              <a:gdLst/>
              <a:ahLst/>
              <a:cxnLst/>
              <a:rect l="l" t="t" r="r" b="b"/>
              <a:pathLst>
                <a:path w="818" h="395" extrusionOk="0">
                  <a:moveTo>
                    <a:pt x="140" y="0"/>
                  </a:moveTo>
                  <a:cubicBezTo>
                    <a:pt x="85" y="0"/>
                    <a:pt x="30" y="46"/>
                    <a:pt x="17" y="111"/>
                  </a:cubicBezTo>
                  <a:cubicBezTo>
                    <a:pt x="0" y="178"/>
                    <a:pt x="51" y="244"/>
                    <a:pt x="117" y="262"/>
                  </a:cubicBezTo>
                  <a:lnTo>
                    <a:pt x="634" y="395"/>
                  </a:lnTo>
                  <a:lnTo>
                    <a:pt x="667" y="395"/>
                  </a:lnTo>
                  <a:cubicBezTo>
                    <a:pt x="734" y="395"/>
                    <a:pt x="784" y="362"/>
                    <a:pt x="800" y="295"/>
                  </a:cubicBezTo>
                  <a:cubicBezTo>
                    <a:pt x="818" y="228"/>
                    <a:pt x="784" y="144"/>
                    <a:pt x="700" y="128"/>
                  </a:cubicBezTo>
                  <a:lnTo>
                    <a:pt x="184" y="11"/>
                  </a:lnTo>
                  <a:cubicBezTo>
                    <a:pt x="170" y="4"/>
                    <a:pt x="155" y="0"/>
                    <a:pt x="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194;p46">
              <a:extLst>
                <a:ext uri="{FF2B5EF4-FFF2-40B4-BE49-F238E27FC236}">
                  <a16:creationId xmlns:a16="http://schemas.microsoft.com/office/drawing/2014/main" id="{4B5F5A5C-05D4-0D61-E333-9F2A78CEB98F}"/>
                </a:ext>
              </a:extLst>
            </p:cNvPr>
            <p:cNvSpPr/>
            <p:nvPr/>
          </p:nvSpPr>
          <p:spPr>
            <a:xfrm>
              <a:off x="3215750" y="3418967"/>
              <a:ext cx="80694" cy="46597"/>
            </a:xfrm>
            <a:custGeom>
              <a:avLst/>
              <a:gdLst/>
              <a:ahLst/>
              <a:cxnLst/>
              <a:rect l="l" t="t" r="r" b="b"/>
              <a:pathLst>
                <a:path w="2369" h="1368" extrusionOk="0">
                  <a:moveTo>
                    <a:pt x="1" y="0"/>
                  </a:moveTo>
                  <a:lnTo>
                    <a:pt x="101" y="1367"/>
                  </a:lnTo>
                  <a:lnTo>
                    <a:pt x="2369" y="1367"/>
                  </a:lnTo>
                  <a:lnTo>
                    <a:pt x="2286" y="0"/>
                  </a:lnTo>
                  <a:close/>
                </a:path>
              </a:pathLst>
            </a:custGeom>
            <a:solidFill>
              <a:srgbClr val="EF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195;p46">
              <a:extLst>
                <a:ext uri="{FF2B5EF4-FFF2-40B4-BE49-F238E27FC236}">
                  <a16:creationId xmlns:a16="http://schemas.microsoft.com/office/drawing/2014/main" id="{79AD03AF-A618-D328-1417-9728FD45CA56}"/>
                </a:ext>
              </a:extLst>
            </p:cNvPr>
            <p:cNvSpPr/>
            <p:nvPr/>
          </p:nvSpPr>
          <p:spPr>
            <a:xfrm>
              <a:off x="3108451" y="2276768"/>
              <a:ext cx="213572" cy="1160952"/>
            </a:xfrm>
            <a:custGeom>
              <a:avLst/>
              <a:gdLst/>
              <a:ahLst/>
              <a:cxnLst/>
              <a:rect l="l" t="t" r="r" b="b"/>
              <a:pathLst>
                <a:path w="6270" h="34083" extrusionOk="0">
                  <a:moveTo>
                    <a:pt x="6036" y="0"/>
                  </a:moveTo>
                  <a:lnTo>
                    <a:pt x="0" y="1734"/>
                  </a:lnTo>
                  <a:cubicBezTo>
                    <a:pt x="83" y="4552"/>
                    <a:pt x="1283" y="15341"/>
                    <a:pt x="1283" y="15341"/>
                  </a:cubicBezTo>
                  <a:cubicBezTo>
                    <a:pt x="1283" y="15341"/>
                    <a:pt x="634" y="17291"/>
                    <a:pt x="1417" y="21677"/>
                  </a:cubicBezTo>
                  <a:cubicBezTo>
                    <a:pt x="2250" y="26379"/>
                    <a:pt x="3051" y="34083"/>
                    <a:pt x="3051" y="34083"/>
                  </a:cubicBezTo>
                  <a:lnTo>
                    <a:pt x="5636" y="34083"/>
                  </a:lnTo>
                  <a:lnTo>
                    <a:pt x="5936" y="15890"/>
                  </a:lnTo>
                  <a:cubicBezTo>
                    <a:pt x="6270" y="6386"/>
                    <a:pt x="6036" y="0"/>
                    <a:pt x="6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196;p46">
              <a:extLst>
                <a:ext uri="{FF2B5EF4-FFF2-40B4-BE49-F238E27FC236}">
                  <a16:creationId xmlns:a16="http://schemas.microsoft.com/office/drawing/2014/main" id="{89B10995-FB7C-DC76-F333-A9B11DA42168}"/>
                </a:ext>
              </a:extLst>
            </p:cNvPr>
            <p:cNvSpPr/>
            <p:nvPr/>
          </p:nvSpPr>
          <p:spPr>
            <a:xfrm>
              <a:off x="3118670" y="2366933"/>
              <a:ext cx="115302" cy="1081587"/>
            </a:xfrm>
            <a:custGeom>
              <a:avLst/>
              <a:gdLst/>
              <a:ahLst/>
              <a:cxnLst/>
              <a:rect l="l" t="t" r="r" b="b"/>
              <a:pathLst>
                <a:path w="3385" h="31753" extrusionOk="0">
                  <a:moveTo>
                    <a:pt x="125" y="1"/>
                  </a:moveTo>
                  <a:cubicBezTo>
                    <a:pt x="117" y="1"/>
                    <a:pt x="109" y="2"/>
                    <a:pt x="100" y="4"/>
                  </a:cubicBezTo>
                  <a:cubicBezTo>
                    <a:pt x="34" y="4"/>
                    <a:pt x="0" y="70"/>
                    <a:pt x="0" y="121"/>
                  </a:cubicBezTo>
                  <a:lnTo>
                    <a:pt x="1468" y="12560"/>
                  </a:lnTo>
                  <a:cubicBezTo>
                    <a:pt x="1434" y="12760"/>
                    <a:pt x="1167" y="14861"/>
                    <a:pt x="1417" y="17445"/>
                  </a:cubicBezTo>
                  <a:cubicBezTo>
                    <a:pt x="1684" y="20164"/>
                    <a:pt x="3135" y="31552"/>
                    <a:pt x="3151" y="31652"/>
                  </a:cubicBezTo>
                  <a:cubicBezTo>
                    <a:pt x="3151" y="31719"/>
                    <a:pt x="3202" y="31752"/>
                    <a:pt x="3268" y="31752"/>
                  </a:cubicBezTo>
                  <a:cubicBezTo>
                    <a:pt x="3335" y="31752"/>
                    <a:pt x="3384" y="31685"/>
                    <a:pt x="3368" y="31636"/>
                  </a:cubicBezTo>
                  <a:cubicBezTo>
                    <a:pt x="3368" y="31519"/>
                    <a:pt x="1917" y="20131"/>
                    <a:pt x="1650" y="17429"/>
                  </a:cubicBezTo>
                  <a:cubicBezTo>
                    <a:pt x="1383" y="14744"/>
                    <a:pt x="1684" y="12594"/>
                    <a:pt x="1684" y="12576"/>
                  </a:cubicBezTo>
                  <a:lnTo>
                    <a:pt x="1684" y="12543"/>
                  </a:lnTo>
                  <a:lnTo>
                    <a:pt x="234" y="104"/>
                  </a:lnTo>
                  <a:cubicBezTo>
                    <a:pt x="218" y="46"/>
                    <a:pt x="179"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197;p46">
              <a:extLst>
                <a:ext uri="{FF2B5EF4-FFF2-40B4-BE49-F238E27FC236}">
                  <a16:creationId xmlns:a16="http://schemas.microsoft.com/office/drawing/2014/main" id="{B33B71FF-4433-BD81-CCE7-924384C5BE32}"/>
                </a:ext>
              </a:extLst>
            </p:cNvPr>
            <p:cNvSpPr/>
            <p:nvPr/>
          </p:nvSpPr>
          <p:spPr>
            <a:xfrm>
              <a:off x="3195312" y="3445093"/>
              <a:ext cx="165339" cy="143165"/>
            </a:xfrm>
            <a:custGeom>
              <a:avLst/>
              <a:gdLst/>
              <a:ahLst/>
              <a:cxnLst/>
              <a:rect l="l" t="t" r="r" b="b"/>
              <a:pathLst>
                <a:path w="4854" h="4203" extrusionOk="0">
                  <a:moveTo>
                    <a:pt x="1868" y="0"/>
                  </a:moveTo>
                  <a:cubicBezTo>
                    <a:pt x="734" y="0"/>
                    <a:pt x="634" y="551"/>
                    <a:pt x="501" y="834"/>
                  </a:cubicBezTo>
                  <a:cubicBezTo>
                    <a:pt x="451" y="951"/>
                    <a:pt x="385" y="1218"/>
                    <a:pt x="318" y="1518"/>
                  </a:cubicBezTo>
                  <a:cubicBezTo>
                    <a:pt x="285" y="1634"/>
                    <a:pt x="267" y="1768"/>
                    <a:pt x="234" y="1901"/>
                  </a:cubicBezTo>
                  <a:cubicBezTo>
                    <a:pt x="167" y="2234"/>
                    <a:pt x="101" y="2568"/>
                    <a:pt x="51" y="2852"/>
                  </a:cubicBezTo>
                  <a:cubicBezTo>
                    <a:pt x="1" y="3135"/>
                    <a:pt x="1" y="3452"/>
                    <a:pt x="1" y="3686"/>
                  </a:cubicBezTo>
                  <a:lnTo>
                    <a:pt x="1" y="3753"/>
                  </a:lnTo>
                  <a:lnTo>
                    <a:pt x="1" y="3969"/>
                  </a:lnTo>
                  <a:cubicBezTo>
                    <a:pt x="18" y="4119"/>
                    <a:pt x="34" y="4202"/>
                    <a:pt x="34" y="4202"/>
                  </a:cubicBezTo>
                  <a:lnTo>
                    <a:pt x="4820" y="4202"/>
                  </a:lnTo>
                  <a:cubicBezTo>
                    <a:pt x="4820" y="4202"/>
                    <a:pt x="4854" y="4019"/>
                    <a:pt x="4836" y="3753"/>
                  </a:cubicBezTo>
                  <a:cubicBezTo>
                    <a:pt x="4803" y="3252"/>
                    <a:pt x="4636" y="2485"/>
                    <a:pt x="3969" y="1968"/>
                  </a:cubicBezTo>
                  <a:cubicBezTo>
                    <a:pt x="3069" y="1267"/>
                    <a:pt x="3420" y="1418"/>
                    <a:pt x="3235" y="1101"/>
                  </a:cubicBezTo>
                  <a:cubicBezTo>
                    <a:pt x="3202" y="1067"/>
                    <a:pt x="3053" y="518"/>
                    <a:pt x="3035" y="484"/>
                  </a:cubicBezTo>
                  <a:cubicBezTo>
                    <a:pt x="2869" y="151"/>
                    <a:pt x="2735" y="0"/>
                    <a:pt x="18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198;p46">
              <a:extLst>
                <a:ext uri="{FF2B5EF4-FFF2-40B4-BE49-F238E27FC236}">
                  <a16:creationId xmlns:a16="http://schemas.microsoft.com/office/drawing/2014/main" id="{ADEB6AE6-72A4-FBF6-4807-EE380E271C0C}"/>
                </a:ext>
              </a:extLst>
            </p:cNvPr>
            <p:cNvSpPr/>
            <p:nvPr/>
          </p:nvSpPr>
          <p:spPr>
            <a:xfrm>
              <a:off x="3195312" y="3496801"/>
              <a:ext cx="27284" cy="83487"/>
            </a:xfrm>
            <a:custGeom>
              <a:avLst/>
              <a:gdLst/>
              <a:ahLst/>
              <a:cxnLst/>
              <a:rect l="l" t="t" r="r" b="b"/>
              <a:pathLst>
                <a:path w="801" h="2451" extrusionOk="0">
                  <a:moveTo>
                    <a:pt x="318" y="0"/>
                  </a:moveTo>
                  <a:cubicBezTo>
                    <a:pt x="285" y="116"/>
                    <a:pt x="267" y="250"/>
                    <a:pt x="234" y="383"/>
                  </a:cubicBezTo>
                  <a:cubicBezTo>
                    <a:pt x="334" y="716"/>
                    <a:pt x="467" y="1267"/>
                    <a:pt x="301" y="1734"/>
                  </a:cubicBezTo>
                  <a:cubicBezTo>
                    <a:pt x="234" y="1901"/>
                    <a:pt x="134" y="2050"/>
                    <a:pt x="1" y="2168"/>
                  </a:cubicBezTo>
                  <a:lnTo>
                    <a:pt x="1" y="2235"/>
                  </a:lnTo>
                  <a:lnTo>
                    <a:pt x="1" y="2451"/>
                  </a:lnTo>
                  <a:cubicBezTo>
                    <a:pt x="251" y="2301"/>
                    <a:pt x="418" y="2084"/>
                    <a:pt x="501" y="1817"/>
                  </a:cubicBezTo>
                  <a:cubicBezTo>
                    <a:pt x="801" y="1001"/>
                    <a:pt x="351" y="33"/>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199;p46">
              <a:extLst>
                <a:ext uri="{FF2B5EF4-FFF2-40B4-BE49-F238E27FC236}">
                  <a16:creationId xmlns:a16="http://schemas.microsoft.com/office/drawing/2014/main" id="{F312DDAE-AD1F-559E-CD09-D33FA43E4A30}"/>
                </a:ext>
              </a:extLst>
            </p:cNvPr>
            <p:cNvSpPr/>
            <p:nvPr/>
          </p:nvSpPr>
          <p:spPr>
            <a:xfrm>
              <a:off x="3195312" y="3572898"/>
              <a:ext cx="165339" cy="15362"/>
            </a:xfrm>
            <a:custGeom>
              <a:avLst/>
              <a:gdLst/>
              <a:ahLst/>
              <a:cxnLst/>
              <a:rect l="l" t="t" r="r" b="b"/>
              <a:pathLst>
                <a:path w="4854" h="451" extrusionOk="0">
                  <a:moveTo>
                    <a:pt x="1" y="1"/>
                  </a:moveTo>
                  <a:cubicBezTo>
                    <a:pt x="1" y="267"/>
                    <a:pt x="34" y="450"/>
                    <a:pt x="34" y="450"/>
                  </a:cubicBezTo>
                  <a:lnTo>
                    <a:pt x="4820" y="450"/>
                  </a:lnTo>
                  <a:cubicBezTo>
                    <a:pt x="4820" y="450"/>
                    <a:pt x="4854" y="267"/>
                    <a:pt x="4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200;p46">
              <a:extLst>
                <a:ext uri="{FF2B5EF4-FFF2-40B4-BE49-F238E27FC236}">
                  <a16:creationId xmlns:a16="http://schemas.microsoft.com/office/drawing/2014/main" id="{A23DDD96-7392-0943-67BA-BE4025943358}"/>
                </a:ext>
              </a:extLst>
            </p:cNvPr>
            <p:cNvSpPr/>
            <p:nvPr/>
          </p:nvSpPr>
          <p:spPr>
            <a:xfrm>
              <a:off x="3271409" y="3414164"/>
              <a:ext cx="50617" cy="54807"/>
            </a:xfrm>
            <a:custGeom>
              <a:avLst/>
              <a:gdLst/>
              <a:ahLst/>
              <a:cxnLst/>
              <a:rect l="l" t="t" r="r" b="b"/>
              <a:pathLst>
                <a:path w="1486" h="1609" extrusionOk="0">
                  <a:moveTo>
                    <a:pt x="1035" y="274"/>
                  </a:moveTo>
                  <a:cubicBezTo>
                    <a:pt x="1052" y="274"/>
                    <a:pt x="1085" y="274"/>
                    <a:pt x="1135" y="325"/>
                  </a:cubicBezTo>
                  <a:cubicBezTo>
                    <a:pt x="1202" y="392"/>
                    <a:pt x="1202" y="441"/>
                    <a:pt x="1202" y="475"/>
                  </a:cubicBezTo>
                  <a:cubicBezTo>
                    <a:pt x="1168" y="692"/>
                    <a:pt x="752" y="992"/>
                    <a:pt x="385" y="1192"/>
                  </a:cubicBezTo>
                  <a:cubicBezTo>
                    <a:pt x="552" y="775"/>
                    <a:pt x="801" y="325"/>
                    <a:pt x="1001" y="274"/>
                  </a:cubicBezTo>
                  <a:close/>
                  <a:moveTo>
                    <a:pt x="1012" y="0"/>
                  </a:moveTo>
                  <a:cubicBezTo>
                    <a:pt x="982" y="0"/>
                    <a:pt x="956" y="4"/>
                    <a:pt x="935" y="8"/>
                  </a:cubicBezTo>
                  <a:cubicBezTo>
                    <a:pt x="452" y="141"/>
                    <a:pt x="85" y="1208"/>
                    <a:pt x="18" y="1426"/>
                  </a:cubicBezTo>
                  <a:cubicBezTo>
                    <a:pt x="1" y="1475"/>
                    <a:pt x="18" y="1526"/>
                    <a:pt x="52" y="1575"/>
                  </a:cubicBezTo>
                  <a:cubicBezTo>
                    <a:pt x="68" y="1592"/>
                    <a:pt x="101" y="1608"/>
                    <a:pt x="134" y="1608"/>
                  </a:cubicBezTo>
                  <a:cubicBezTo>
                    <a:pt x="168" y="1608"/>
                    <a:pt x="185" y="1592"/>
                    <a:pt x="201" y="1592"/>
                  </a:cubicBezTo>
                  <a:cubicBezTo>
                    <a:pt x="318" y="1542"/>
                    <a:pt x="1386" y="1041"/>
                    <a:pt x="1468" y="525"/>
                  </a:cubicBezTo>
                  <a:cubicBezTo>
                    <a:pt x="1486" y="408"/>
                    <a:pt x="1468" y="258"/>
                    <a:pt x="1319" y="125"/>
                  </a:cubicBezTo>
                  <a:cubicBezTo>
                    <a:pt x="1207" y="26"/>
                    <a:pt x="1096"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201;p46">
              <a:extLst>
                <a:ext uri="{FF2B5EF4-FFF2-40B4-BE49-F238E27FC236}">
                  <a16:creationId xmlns:a16="http://schemas.microsoft.com/office/drawing/2014/main" id="{C3853646-5358-2179-1F5E-3DF5C6979B0C}"/>
                </a:ext>
              </a:extLst>
            </p:cNvPr>
            <p:cNvSpPr/>
            <p:nvPr/>
          </p:nvSpPr>
          <p:spPr>
            <a:xfrm>
              <a:off x="3222562" y="3414164"/>
              <a:ext cx="50617" cy="54807"/>
            </a:xfrm>
            <a:custGeom>
              <a:avLst/>
              <a:gdLst/>
              <a:ahLst/>
              <a:cxnLst/>
              <a:rect l="l" t="t" r="r" b="b"/>
              <a:pathLst>
                <a:path w="1486" h="1609" extrusionOk="0">
                  <a:moveTo>
                    <a:pt x="485" y="274"/>
                  </a:moveTo>
                  <a:cubicBezTo>
                    <a:pt x="685" y="325"/>
                    <a:pt x="919" y="775"/>
                    <a:pt x="1101" y="1192"/>
                  </a:cubicBezTo>
                  <a:cubicBezTo>
                    <a:pt x="719" y="992"/>
                    <a:pt x="318" y="692"/>
                    <a:pt x="285" y="475"/>
                  </a:cubicBezTo>
                  <a:cubicBezTo>
                    <a:pt x="268" y="441"/>
                    <a:pt x="285" y="392"/>
                    <a:pt x="352" y="325"/>
                  </a:cubicBezTo>
                  <a:cubicBezTo>
                    <a:pt x="385" y="274"/>
                    <a:pt x="418" y="274"/>
                    <a:pt x="452" y="274"/>
                  </a:cubicBezTo>
                  <a:close/>
                  <a:moveTo>
                    <a:pt x="468" y="0"/>
                  </a:moveTo>
                  <a:cubicBezTo>
                    <a:pt x="382" y="0"/>
                    <a:pt x="280" y="26"/>
                    <a:pt x="168" y="125"/>
                  </a:cubicBezTo>
                  <a:cubicBezTo>
                    <a:pt x="1" y="258"/>
                    <a:pt x="1" y="408"/>
                    <a:pt x="18" y="525"/>
                  </a:cubicBezTo>
                  <a:cubicBezTo>
                    <a:pt x="101" y="1041"/>
                    <a:pt x="1168" y="1542"/>
                    <a:pt x="1286" y="1592"/>
                  </a:cubicBezTo>
                  <a:cubicBezTo>
                    <a:pt x="1302" y="1592"/>
                    <a:pt x="1319" y="1608"/>
                    <a:pt x="1335" y="1608"/>
                  </a:cubicBezTo>
                  <a:cubicBezTo>
                    <a:pt x="1368" y="1608"/>
                    <a:pt x="1402" y="1592"/>
                    <a:pt x="1435" y="1575"/>
                  </a:cubicBezTo>
                  <a:cubicBezTo>
                    <a:pt x="1468" y="1526"/>
                    <a:pt x="1486" y="1475"/>
                    <a:pt x="1468" y="1426"/>
                  </a:cubicBezTo>
                  <a:cubicBezTo>
                    <a:pt x="1402" y="1208"/>
                    <a:pt x="1035" y="141"/>
                    <a:pt x="552" y="8"/>
                  </a:cubicBezTo>
                  <a:cubicBezTo>
                    <a:pt x="526" y="4"/>
                    <a:pt x="498" y="0"/>
                    <a:pt x="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202;p46">
              <a:extLst>
                <a:ext uri="{FF2B5EF4-FFF2-40B4-BE49-F238E27FC236}">
                  <a16:creationId xmlns:a16="http://schemas.microsoft.com/office/drawing/2014/main" id="{1991C250-FBFE-7EE8-306A-6A15C71C7874}"/>
                </a:ext>
              </a:extLst>
            </p:cNvPr>
            <p:cNvSpPr/>
            <p:nvPr/>
          </p:nvSpPr>
          <p:spPr>
            <a:xfrm>
              <a:off x="3262654" y="3454359"/>
              <a:ext cx="18360" cy="16929"/>
            </a:xfrm>
            <a:custGeom>
              <a:avLst/>
              <a:gdLst/>
              <a:ahLst/>
              <a:cxnLst/>
              <a:rect l="l" t="t" r="r" b="b"/>
              <a:pathLst>
                <a:path w="539" h="497" extrusionOk="0">
                  <a:moveTo>
                    <a:pt x="195" y="1"/>
                  </a:moveTo>
                  <a:cubicBezTo>
                    <a:pt x="30" y="1"/>
                    <a:pt x="1" y="298"/>
                    <a:pt x="58" y="412"/>
                  </a:cubicBezTo>
                  <a:cubicBezTo>
                    <a:pt x="103" y="475"/>
                    <a:pt x="168" y="490"/>
                    <a:pt x="217" y="490"/>
                  </a:cubicBezTo>
                  <a:cubicBezTo>
                    <a:pt x="260" y="490"/>
                    <a:pt x="291" y="479"/>
                    <a:pt x="291" y="479"/>
                  </a:cubicBezTo>
                  <a:cubicBezTo>
                    <a:pt x="306" y="490"/>
                    <a:pt x="327" y="496"/>
                    <a:pt x="350" y="496"/>
                  </a:cubicBezTo>
                  <a:cubicBezTo>
                    <a:pt x="430" y="496"/>
                    <a:pt x="538" y="423"/>
                    <a:pt x="525" y="228"/>
                  </a:cubicBezTo>
                  <a:cubicBezTo>
                    <a:pt x="516" y="46"/>
                    <a:pt x="439" y="7"/>
                    <a:pt x="376" y="7"/>
                  </a:cubicBezTo>
                  <a:cubicBezTo>
                    <a:pt x="330" y="7"/>
                    <a:pt x="291" y="28"/>
                    <a:pt x="291" y="28"/>
                  </a:cubicBezTo>
                  <a:cubicBezTo>
                    <a:pt x="255" y="9"/>
                    <a:pt x="223"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203;p46">
              <a:extLst>
                <a:ext uri="{FF2B5EF4-FFF2-40B4-BE49-F238E27FC236}">
                  <a16:creationId xmlns:a16="http://schemas.microsoft.com/office/drawing/2014/main" id="{584454D6-1236-CD10-AD3B-2D3796DAE081}"/>
                </a:ext>
              </a:extLst>
            </p:cNvPr>
            <p:cNvSpPr/>
            <p:nvPr/>
          </p:nvSpPr>
          <p:spPr>
            <a:xfrm>
              <a:off x="3266878" y="3460524"/>
              <a:ext cx="44349" cy="23197"/>
            </a:xfrm>
            <a:custGeom>
              <a:avLst/>
              <a:gdLst/>
              <a:ahLst/>
              <a:cxnLst/>
              <a:rect l="l" t="t" r="r" b="b"/>
              <a:pathLst>
                <a:path w="1302" h="681" extrusionOk="0">
                  <a:moveTo>
                    <a:pt x="315" y="1"/>
                  </a:moveTo>
                  <a:cubicBezTo>
                    <a:pt x="209" y="1"/>
                    <a:pt x="139" y="14"/>
                    <a:pt x="134" y="14"/>
                  </a:cubicBezTo>
                  <a:cubicBezTo>
                    <a:pt x="51" y="31"/>
                    <a:pt x="1" y="98"/>
                    <a:pt x="18" y="181"/>
                  </a:cubicBezTo>
                  <a:cubicBezTo>
                    <a:pt x="32" y="238"/>
                    <a:pt x="84" y="284"/>
                    <a:pt x="152" y="284"/>
                  </a:cubicBezTo>
                  <a:cubicBezTo>
                    <a:pt x="162" y="284"/>
                    <a:pt x="173" y="283"/>
                    <a:pt x="185" y="281"/>
                  </a:cubicBezTo>
                  <a:cubicBezTo>
                    <a:pt x="190" y="281"/>
                    <a:pt x="240" y="271"/>
                    <a:pt x="318" y="271"/>
                  </a:cubicBezTo>
                  <a:cubicBezTo>
                    <a:pt x="492" y="271"/>
                    <a:pt x="803" y="319"/>
                    <a:pt x="1034" y="632"/>
                  </a:cubicBezTo>
                  <a:cubicBezTo>
                    <a:pt x="1068" y="665"/>
                    <a:pt x="1101" y="681"/>
                    <a:pt x="1152" y="681"/>
                  </a:cubicBezTo>
                  <a:cubicBezTo>
                    <a:pt x="1168" y="681"/>
                    <a:pt x="1201" y="665"/>
                    <a:pt x="1218" y="648"/>
                  </a:cubicBezTo>
                  <a:cubicBezTo>
                    <a:pt x="1285" y="614"/>
                    <a:pt x="1301" y="514"/>
                    <a:pt x="1252" y="465"/>
                  </a:cubicBezTo>
                  <a:cubicBezTo>
                    <a:pt x="954" y="64"/>
                    <a:pt x="547" y="1"/>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204;p46">
              <a:extLst>
                <a:ext uri="{FF2B5EF4-FFF2-40B4-BE49-F238E27FC236}">
                  <a16:creationId xmlns:a16="http://schemas.microsoft.com/office/drawing/2014/main" id="{4AD5ACDA-5066-51CA-E8CD-681A9D5BEB36}"/>
                </a:ext>
              </a:extLst>
            </p:cNvPr>
            <p:cNvSpPr/>
            <p:nvPr/>
          </p:nvSpPr>
          <p:spPr>
            <a:xfrm>
              <a:off x="3228864" y="3455789"/>
              <a:ext cx="48267" cy="32496"/>
            </a:xfrm>
            <a:custGeom>
              <a:avLst/>
              <a:gdLst/>
              <a:ahLst/>
              <a:cxnLst/>
              <a:rect l="l" t="t" r="r" b="b"/>
              <a:pathLst>
                <a:path w="1417" h="954" extrusionOk="0">
                  <a:moveTo>
                    <a:pt x="1282" y="0"/>
                  </a:moveTo>
                  <a:cubicBezTo>
                    <a:pt x="1272" y="0"/>
                    <a:pt x="1261" y="1"/>
                    <a:pt x="1250" y="4"/>
                  </a:cubicBezTo>
                  <a:cubicBezTo>
                    <a:pt x="1217" y="4"/>
                    <a:pt x="316" y="137"/>
                    <a:pt x="33" y="771"/>
                  </a:cubicBezTo>
                  <a:cubicBezTo>
                    <a:pt x="0" y="837"/>
                    <a:pt x="33" y="920"/>
                    <a:pt x="100" y="937"/>
                  </a:cubicBezTo>
                  <a:cubicBezTo>
                    <a:pt x="133" y="953"/>
                    <a:pt x="149" y="953"/>
                    <a:pt x="167" y="953"/>
                  </a:cubicBezTo>
                  <a:cubicBezTo>
                    <a:pt x="216" y="953"/>
                    <a:pt x="267" y="920"/>
                    <a:pt x="283" y="871"/>
                  </a:cubicBezTo>
                  <a:cubicBezTo>
                    <a:pt x="516" y="386"/>
                    <a:pt x="1283" y="270"/>
                    <a:pt x="1283" y="270"/>
                  </a:cubicBezTo>
                  <a:cubicBezTo>
                    <a:pt x="1367" y="253"/>
                    <a:pt x="1417" y="186"/>
                    <a:pt x="1401" y="120"/>
                  </a:cubicBezTo>
                  <a:cubicBezTo>
                    <a:pt x="1401" y="48"/>
                    <a:pt x="1350" y="0"/>
                    <a:pt x="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205;p46">
              <a:extLst>
                <a:ext uri="{FF2B5EF4-FFF2-40B4-BE49-F238E27FC236}">
                  <a16:creationId xmlns:a16="http://schemas.microsoft.com/office/drawing/2014/main" id="{68FB05AA-3DBE-9CD7-A869-8C5AD7C58653}"/>
                </a:ext>
              </a:extLst>
            </p:cNvPr>
            <p:cNvSpPr/>
            <p:nvPr/>
          </p:nvSpPr>
          <p:spPr>
            <a:xfrm>
              <a:off x="3248689" y="3483755"/>
              <a:ext cx="50617" cy="11922"/>
            </a:xfrm>
            <a:custGeom>
              <a:avLst/>
              <a:gdLst/>
              <a:ahLst/>
              <a:cxnLst/>
              <a:rect l="l" t="t" r="r" b="b"/>
              <a:pathLst>
                <a:path w="1486" h="350" extrusionOk="0">
                  <a:moveTo>
                    <a:pt x="800" y="0"/>
                  </a:moveTo>
                  <a:cubicBezTo>
                    <a:pt x="604" y="0"/>
                    <a:pt x="369" y="20"/>
                    <a:pt x="118" y="83"/>
                  </a:cubicBezTo>
                  <a:cubicBezTo>
                    <a:pt x="34" y="99"/>
                    <a:pt x="1" y="183"/>
                    <a:pt x="18" y="250"/>
                  </a:cubicBezTo>
                  <a:cubicBezTo>
                    <a:pt x="34" y="316"/>
                    <a:pt x="85" y="350"/>
                    <a:pt x="152" y="350"/>
                  </a:cubicBezTo>
                  <a:lnTo>
                    <a:pt x="185" y="350"/>
                  </a:lnTo>
                  <a:cubicBezTo>
                    <a:pt x="400" y="290"/>
                    <a:pt x="602" y="271"/>
                    <a:pt x="773" y="271"/>
                  </a:cubicBezTo>
                  <a:cubicBezTo>
                    <a:pt x="1080" y="271"/>
                    <a:pt x="1286" y="332"/>
                    <a:pt x="1286" y="332"/>
                  </a:cubicBezTo>
                  <a:cubicBezTo>
                    <a:pt x="1297" y="335"/>
                    <a:pt x="1308" y="336"/>
                    <a:pt x="1318" y="336"/>
                  </a:cubicBezTo>
                  <a:cubicBezTo>
                    <a:pt x="1386" y="336"/>
                    <a:pt x="1439" y="290"/>
                    <a:pt x="1468" y="232"/>
                  </a:cubicBezTo>
                  <a:cubicBezTo>
                    <a:pt x="1486" y="166"/>
                    <a:pt x="1435" y="83"/>
                    <a:pt x="1368" y="66"/>
                  </a:cubicBezTo>
                  <a:cubicBezTo>
                    <a:pt x="1348" y="56"/>
                    <a:pt x="1126" y="0"/>
                    <a:pt x="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206;p46">
              <a:extLst>
                <a:ext uri="{FF2B5EF4-FFF2-40B4-BE49-F238E27FC236}">
                  <a16:creationId xmlns:a16="http://schemas.microsoft.com/office/drawing/2014/main" id="{C2424755-01A0-DEAF-2F75-ED9AE79F5FD8}"/>
                </a:ext>
              </a:extLst>
            </p:cNvPr>
            <p:cNvSpPr/>
            <p:nvPr/>
          </p:nvSpPr>
          <p:spPr>
            <a:xfrm>
              <a:off x="3255535" y="3498504"/>
              <a:ext cx="50583" cy="11956"/>
            </a:xfrm>
            <a:custGeom>
              <a:avLst/>
              <a:gdLst/>
              <a:ahLst/>
              <a:cxnLst/>
              <a:rect l="l" t="t" r="r" b="b"/>
              <a:pathLst>
                <a:path w="1485" h="351" extrusionOk="0">
                  <a:moveTo>
                    <a:pt x="811" y="1"/>
                  </a:moveTo>
                  <a:cubicBezTo>
                    <a:pt x="613" y="1"/>
                    <a:pt x="374" y="21"/>
                    <a:pt x="117" y="84"/>
                  </a:cubicBezTo>
                  <a:cubicBezTo>
                    <a:pt x="51" y="100"/>
                    <a:pt x="0" y="184"/>
                    <a:pt x="17" y="250"/>
                  </a:cubicBezTo>
                  <a:cubicBezTo>
                    <a:pt x="33" y="317"/>
                    <a:pt x="84" y="350"/>
                    <a:pt x="151" y="350"/>
                  </a:cubicBezTo>
                  <a:lnTo>
                    <a:pt x="184" y="350"/>
                  </a:lnTo>
                  <a:cubicBezTo>
                    <a:pt x="401" y="296"/>
                    <a:pt x="605" y="279"/>
                    <a:pt x="777" y="279"/>
                  </a:cubicBezTo>
                  <a:cubicBezTo>
                    <a:pt x="1083" y="279"/>
                    <a:pt x="1290" y="333"/>
                    <a:pt x="1301" y="333"/>
                  </a:cubicBezTo>
                  <a:cubicBezTo>
                    <a:pt x="1310" y="335"/>
                    <a:pt x="1319" y="336"/>
                    <a:pt x="1328" y="336"/>
                  </a:cubicBezTo>
                  <a:cubicBezTo>
                    <a:pt x="1389" y="336"/>
                    <a:pt x="1454" y="291"/>
                    <a:pt x="1467" y="233"/>
                  </a:cubicBezTo>
                  <a:cubicBezTo>
                    <a:pt x="1485" y="150"/>
                    <a:pt x="1434" y="84"/>
                    <a:pt x="1367" y="66"/>
                  </a:cubicBezTo>
                  <a:cubicBezTo>
                    <a:pt x="1357" y="56"/>
                    <a:pt x="1139" y="1"/>
                    <a:pt x="8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207;p46">
              <a:extLst>
                <a:ext uri="{FF2B5EF4-FFF2-40B4-BE49-F238E27FC236}">
                  <a16:creationId xmlns:a16="http://schemas.microsoft.com/office/drawing/2014/main" id="{C7F13E53-B9B2-043E-A07C-401446C6E237}"/>
                </a:ext>
              </a:extLst>
            </p:cNvPr>
            <p:cNvSpPr/>
            <p:nvPr/>
          </p:nvSpPr>
          <p:spPr>
            <a:xfrm>
              <a:off x="3263472" y="3515263"/>
              <a:ext cx="50617" cy="12228"/>
            </a:xfrm>
            <a:custGeom>
              <a:avLst/>
              <a:gdLst/>
              <a:ahLst/>
              <a:cxnLst/>
              <a:rect l="l" t="t" r="r" b="b"/>
              <a:pathLst>
                <a:path w="1486" h="359" extrusionOk="0">
                  <a:moveTo>
                    <a:pt x="817" y="0"/>
                  </a:moveTo>
                  <a:cubicBezTo>
                    <a:pt x="617" y="0"/>
                    <a:pt x="377" y="22"/>
                    <a:pt x="118" y="92"/>
                  </a:cubicBezTo>
                  <a:cubicBezTo>
                    <a:pt x="51" y="108"/>
                    <a:pt x="1" y="174"/>
                    <a:pt x="18" y="259"/>
                  </a:cubicBezTo>
                  <a:cubicBezTo>
                    <a:pt x="34" y="308"/>
                    <a:pt x="101" y="359"/>
                    <a:pt x="151" y="359"/>
                  </a:cubicBezTo>
                  <a:lnTo>
                    <a:pt x="185" y="359"/>
                  </a:lnTo>
                  <a:cubicBezTo>
                    <a:pt x="422" y="294"/>
                    <a:pt x="642" y="275"/>
                    <a:pt x="822" y="275"/>
                  </a:cubicBezTo>
                  <a:cubicBezTo>
                    <a:pt x="1112" y="275"/>
                    <a:pt x="1301" y="325"/>
                    <a:pt x="1301" y="325"/>
                  </a:cubicBezTo>
                  <a:cubicBezTo>
                    <a:pt x="1315" y="328"/>
                    <a:pt x="1328" y="329"/>
                    <a:pt x="1341" y="329"/>
                  </a:cubicBezTo>
                  <a:cubicBezTo>
                    <a:pt x="1405" y="329"/>
                    <a:pt x="1454" y="294"/>
                    <a:pt x="1468" y="225"/>
                  </a:cubicBezTo>
                  <a:cubicBezTo>
                    <a:pt x="1485" y="158"/>
                    <a:pt x="1452" y="92"/>
                    <a:pt x="1385" y="58"/>
                  </a:cubicBezTo>
                  <a:cubicBezTo>
                    <a:pt x="1364" y="58"/>
                    <a:pt x="1144" y="0"/>
                    <a:pt x="8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208;p46">
              <a:extLst>
                <a:ext uri="{FF2B5EF4-FFF2-40B4-BE49-F238E27FC236}">
                  <a16:creationId xmlns:a16="http://schemas.microsoft.com/office/drawing/2014/main" id="{66B9D315-6849-AA57-3D3E-4F603FD94DFD}"/>
                </a:ext>
              </a:extLst>
            </p:cNvPr>
            <p:cNvSpPr/>
            <p:nvPr/>
          </p:nvSpPr>
          <p:spPr>
            <a:xfrm>
              <a:off x="3105011" y="2152949"/>
              <a:ext cx="27863" cy="214117"/>
            </a:xfrm>
            <a:custGeom>
              <a:avLst/>
              <a:gdLst/>
              <a:ahLst/>
              <a:cxnLst/>
              <a:rect l="l" t="t" r="r" b="b"/>
              <a:pathLst>
                <a:path w="818" h="6286" extrusionOk="0">
                  <a:moveTo>
                    <a:pt x="601" y="0"/>
                  </a:moveTo>
                  <a:cubicBezTo>
                    <a:pt x="584" y="167"/>
                    <a:pt x="568" y="367"/>
                    <a:pt x="551" y="583"/>
                  </a:cubicBezTo>
                  <a:cubicBezTo>
                    <a:pt x="551" y="650"/>
                    <a:pt x="535" y="734"/>
                    <a:pt x="535" y="816"/>
                  </a:cubicBezTo>
                  <a:cubicBezTo>
                    <a:pt x="451" y="1801"/>
                    <a:pt x="334" y="3202"/>
                    <a:pt x="184" y="4636"/>
                  </a:cubicBezTo>
                  <a:cubicBezTo>
                    <a:pt x="184" y="4702"/>
                    <a:pt x="168" y="4785"/>
                    <a:pt x="168" y="4852"/>
                  </a:cubicBezTo>
                  <a:cubicBezTo>
                    <a:pt x="117" y="5285"/>
                    <a:pt x="68" y="5736"/>
                    <a:pt x="17" y="6152"/>
                  </a:cubicBezTo>
                  <a:cubicBezTo>
                    <a:pt x="1" y="6219"/>
                    <a:pt x="50" y="6270"/>
                    <a:pt x="117" y="6286"/>
                  </a:cubicBezTo>
                  <a:cubicBezTo>
                    <a:pt x="184" y="6286"/>
                    <a:pt x="234" y="6236"/>
                    <a:pt x="250" y="6186"/>
                  </a:cubicBezTo>
                  <a:lnTo>
                    <a:pt x="401" y="4836"/>
                  </a:lnTo>
                  <a:cubicBezTo>
                    <a:pt x="401" y="4769"/>
                    <a:pt x="417" y="4685"/>
                    <a:pt x="417" y="4602"/>
                  </a:cubicBezTo>
                  <a:cubicBezTo>
                    <a:pt x="568" y="3184"/>
                    <a:pt x="684" y="1801"/>
                    <a:pt x="768" y="816"/>
                  </a:cubicBezTo>
                  <a:cubicBezTo>
                    <a:pt x="768" y="734"/>
                    <a:pt x="768" y="667"/>
                    <a:pt x="784" y="583"/>
                  </a:cubicBezTo>
                  <a:cubicBezTo>
                    <a:pt x="801" y="367"/>
                    <a:pt x="817" y="167"/>
                    <a:pt x="817" y="16"/>
                  </a:cubicBezTo>
                  <a:cubicBezTo>
                    <a:pt x="751" y="16"/>
                    <a:pt x="6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209;p46">
              <a:extLst>
                <a:ext uri="{FF2B5EF4-FFF2-40B4-BE49-F238E27FC236}">
                  <a16:creationId xmlns:a16="http://schemas.microsoft.com/office/drawing/2014/main" id="{F2B14F73-B940-94A9-C8E9-FEC4C3FDA332}"/>
                </a:ext>
              </a:extLst>
            </p:cNvPr>
            <p:cNvSpPr/>
            <p:nvPr/>
          </p:nvSpPr>
          <p:spPr>
            <a:xfrm>
              <a:off x="3083449" y="2152336"/>
              <a:ext cx="52286" cy="165884"/>
            </a:xfrm>
            <a:custGeom>
              <a:avLst/>
              <a:gdLst/>
              <a:ahLst/>
              <a:cxnLst/>
              <a:rect l="l" t="t" r="r" b="b"/>
              <a:pathLst>
                <a:path w="1535" h="4870" extrusionOk="0">
                  <a:moveTo>
                    <a:pt x="300" y="1"/>
                  </a:moveTo>
                  <a:cubicBezTo>
                    <a:pt x="283" y="151"/>
                    <a:pt x="267" y="352"/>
                    <a:pt x="250" y="552"/>
                  </a:cubicBezTo>
                  <a:cubicBezTo>
                    <a:pt x="250" y="618"/>
                    <a:pt x="234" y="701"/>
                    <a:pt x="234" y="785"/>
                  </a:cubicBezTo>
                  <a:cubicBezTo>
                    <a:pt x="134" y="2068"/>
                    <a:pt x="0" y="3887"/>
                    <a:pt x="16" y="4336"/>
                  </a:cubicBezTo>
                  <a:cubicBezTo>
                    <a:pt x="16" y="4520"/>
                    <a:pt x="83" y="4654"/>
                    <a:pt x="216" y="4736"/>
                  </a:cubicBezTo>
                  <a:cubicBezTo>
                    <a:pt x="316" y="4820"/>
                    <a:pt x="434" y="4854"/>
                    <a:pt x="583" y="4870"/>
                  </a:cubicBezTo>
                  <a:lnTo>
                    <a:pt x="801" y="4870"/>
                  </a:lnTo>
                  <a:cubicBezTo>
                    <a:pt x="867" y="4870"/>
                    <a:pt x="950" y="4870"/>
                    <a:pt x="1034" y="4854"/>
                  </a:cubicBezTo>
                  <a:cubicBezTo>
                    <a:pt x="1234" y="4820"/>
                    <a:pt x="1401" y="4787"/>
                    <a:pt x="1450" y="4770"/>
                  </a:cubicBezTo>
                  <a:cubicBezTo>
                    <a:pt x="1501" y="4754"/>
                    <a:pt x="1534" y="4687"/>
                    <a:pt x="1517" y="4620"/>
                  </a:cubicBezTo>
                  <a:cubicBezTo>
                    <a:pt x="1504" y="4579"/>
                    <a:pt x="1457" y="4549"/>
                    <a:pt x="1413" y="4549"/>
                  </a:cubicBezTo>
                  <a:cubicBezTo>
                    <a:pt x="1403" y="4549"/>
                    <a:pt x="1393" y="4550"/>
                    <a:pt x="1384" y="4554"/>
                  </a:cubicBezTo>
                  <a:cubicBezTo>
                    <a:pt x="1301" y="4570"/>
                    <a:pt x="1184" y="4603"/>
                    <a:pt x="1050" y="4620"/>
                  </a:cubicBezTo>
                  <a:cubicBezTo>
                    <a:pt x="983" y="4636"/>
                    <a:pt x="901" y="4636"/>
                    <a:pt x="817" y="4654"/>
                  </a:cubicBezTo>
                  <a:cubicBezTo>
                    <a:pt x="634" y="4654"/>
                    <a:pt x="450" y="4636"/>
                    <a:pt x="350" y="4554"/>
                  </a:cubicBezTo>
                  <a:cubicBezTo>
                    <a:pt x="283" y="4503"/>
                    <a:pt x="250" y="4436"/>
                    <a:pt x="250" y="4336"/>
                  </a:cubicBezTo>
                  <a:cubicBezTo>
                    <a:pt x="234" y="3903"/>
                    <a:pt x="367" y="2086"/>
                    <a:pt x="467" y="801"/>
                  </a:cubicBezTo>
                  <a:cubicBezTo>
                    <a:pt x="467" y="718"/>
                    <a:pt x="467" y="634"/>
                    <a:pt x="483" y="568"/>
                  </a:cubicBezTo>
                  <a:cubicBezTo>
                    <a:pt x="501" y="352"/>
                    <a:pt x="517" y="167"/>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210;p46">
              <a:extLst>
                <a:ext uri="{FF2B5EF4-FFF2-40B4-BE49-F238E27FC236}">
                  <a16:creationId xmlns:a16="http://schemas.microsoft.com/office/drawing/2014/main" id="{F132C400-84B2-4D88-20A7-BDBF00D53BAA}"/>
                </a:ext>
              </a:extLst>
            </p:cNvPr>
            <p:cNvSpPr/>
            <p:nvPr/>
          </p:nvSpPr>
          <p:spPr>
            <a:xfrm>
              <a:off x="2923829" y="1584371"/>
              <a:ext cx="450442" cy="583184"/>
            </a:xfrm>
            <a:custGeom>
              <a:avLst/>
              <a:gdLst/>
              <a:ahLst/>
              <a:cxnLst/>
              <a:rect l="l" t="t" r="r" b="b"/>
              <a:pathLst>
                <a:path w="13224" h="17121" extrusionOk="0">
                  <a:moveTo>
                    <a:pt x="9171" y="0"/>
                  </a:moveTo>
                  <a:lnTo>
                    <a:pt x="4853" y="367"/>
                  </a:lnTo>
                  <a:cubicBezTo>
                    <a:pt x="1652" y="718"/>
                    <a:pt x="1852" y="1301"/>
                    <a:pt x="1467" y="3286"/>
                  </a:cubicBezTo>
                  <a:cubicBezTo>
                    <a:pt x="1101" y="5287"/>
                    <a:pt x="0" y="7121"/>
                    <a:pt x="267" y="8088"/>
                  </a:cubicBezTo>
                  <a:cubicBezTo>
                    <a:pt x="500" y="8871"/>
                    <a:pt x="1118" y="9589"/>
                    <a:pt x="1334" y="9822"/>
                  </a:cubicBezTo>
                  <a:cubicBezTo>
                    <a:pt x="1385" y="9889"/>
                    <a:pt x="1418" y="9905"/>
                    <a:pt x="1418" y="9905"/>
                  </a:cubicBezTo>
                  <a:lnTo>
                    <a:pt x="1418" y="9922"/>
                  </a:lnTo>
                  <a:cubicBezTo>
                    <a:pt x="1401" y="9956"/>
                    <a:pt x="1401" y="9989"/>
                    <a:pt x="1401" y="10022"/>
                  </a:cubicBezTo>
                  <a:cubicBezTo>
                    <a:pt x="1385" y="10172"/>
                    <a:pt x="1351" y="10322"/>
                    <a:pt x="1334" y="10505"/>
                  </a:cubicBezTo>
                  <a:cubicBezTo>
                    <a:pt x="951" y="12840"/>
                    <a:pt x="234" y="15241"/>
                    <a:pt x="117" y="15992"/>
                  </a:cubicBezTo>
                  <a:cubicBezTo>
                    <a:pt x="2080" y="16848"/>
                    <a:pt x="4086" y="17120"/>
                    <a:pt x="5844" y="17120"/>
                  </a:cubicBezTo>
                  <a:cubicBezTo>
                    <a:pt x="8912" y="17120"/>
                    <a:pt x="11223" y="16292"/>
                    <a:pt x="11223" y="16292"/>
                  </a:cubicBezTo>
                  <a:cubicBezTo>
                    <a:pt x="11023" y="14258"/>
                    <a:pt x="10656" y="11256"/>
                    <a:pt x="10972" y="9204"/>
                  </a:cubicBezTo>
                  <a:cubicBezTo>
                    <a:pt x="11123" y="8204"/>
                    <a:pt x="11339" y="8121"/>
                    <a:pt x="11872" y="6637"/>
                  </a:cubicBezTo>
                  <a:cubicBezTo>
                    <a:pt x="11890" y="6570"/>
                    <a:pt x="11923" y="6521"/>
                    <a:pt x="11939" y="6454"/>
                  </a:cubicBezTo>
                  <a:cubicBezTo>
                    <a:pt x="12090" y="6020"/>
                    <a:pt x="12273" y="5587"/>
                    <a:pt x="12439" y="5169"/>
                  </a:cubicBezTo>
                  <a:cubicBezTo>
                    <a:pt x="13224" y="3352"/>
                    <a:pt x="12506" y="1085"/>
                    <a:pt x="10623" y="451"/>
                  </a:cubicBezTo>
                  <a:cubicBezTo>
                    <a:pt x="9405" y="51"/>
                    <a:pt x="9171" y="0"/>
                    <a:pt x="9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211;p46">
              <a:extLst>
                <a:ext uri="{FF2B5EF4-FFF2-40B4-BE49-F238E27FC236}">
                  <a16:creationId xmlns:a16="http://schemas.microsoft.com/office/drawing/2014/main" id="{03F75B58-F73C-098D-DDCA-4AF934B9294D}"/>
                </a:ext>
              </a:extLst>
            </p:cNvPr>
            <p:cNvSpPr/>
            <p:nvPr/>
          </p:nvSpPr>
          <p:spPr>
            <a:xfrm>
              <a:off x="2969269" y="1915803"/>
              <a:ext cx="198823" cy="26433"/>
            </a:xfrm>
            <a:custGeom>
              <a:avLst/>
              <a:gdLst/>
              <a:ahLst/>
              <a:cxnLst/>
              <a:rect l="l" t="t" r="r" b="b"/>
              <a:pathLst>
                <a:path w="5837" h="776" extrusionOk="0">
                  <a:moveTo>
                    <a:pt x="3293" y="0"/>
                  </a:moveTo>
                  <a:cubicBezTo>
                    <a:pt x="2989" y="0"/>
                    <a:pt x="2668" y="27"/>
                    <a:pt x="2335" y="92"/>
                  </a:cubicBezTo>
                  <a:cubicBezTo>
                    <a:pt x="1883" y="179"/>
                    <a:pt x="1466" y="217"/>
                    <a:pt x="1089" y="217"/>
                  </a:cubicBezTo>
                  <a:cubicBezTo>
                    <a:pt x="673" y="217"/>
                    <a:pt x="307" y="171"/>
                    <a:pt x="0" y="92"/>
                  </a:cubicBezTo>
                  <a:lnTo>
                    <a:pt x="0" y="92"/>
                  </a:lnTo>
                  <a:cubicBezTo>
                    <a:pt x="51" y="159"/>
                    <a:pt x="84" y="175"/>
                    <a:pt x="84" y="175"/>
                  </a:cubicBezTo>
                  <a:lnTo>
                    <a:pt x="84" y="192"/>
                  </a:lnTo>
                  <a:cubicBezTo>
                    <a:pt x="67" y="226"/>
                    <a:pt x="67" y="259"/>
                    <a:pt x="67" y="292"/>
                  </a:cubicBezTo>
                  <a:cubicBezTo>
                    <a:pt x="374" y="361"/>
                    <a:pt x="730" y="403"/>
                    <a:pt x="1130" y="403"/>
                  </a:cubicBezTo>
                  <a:cubicBezTo>
                    <a:pt x="1510" y="403"/>
                    <a:pt x="1930" y="365"/>
                    <a:pt x="2385" y="275"/>
                  </a:cubicBezTo>
                  <a:cubicBezTo>
                    <a:pt x="2697" y="214"/>
                    <a:pt x="3000" y="189"/>
                    <a:pt x="3287" y="189"/>
                  </a:cubicBezTo>
                  <a:cubicBezTo>
                    <a:pt x="4656" y="189"/>
                    <a:pt x="5672" y="759"/>
                    <a:pt x="5687" y="759"/>
                  </a:cubicBezTo>
                  <a:cubicBezTo>
                    <a:pt x="5703" y="775"/>
                    <a:pt x="5720" y="775"/>
                    <a:pt x="5736" y="775"/>
                  </a:cubicBezTo>
                  <a:cubicBezTo>
                    <a:pt x="5769" y="775"/>
                    <a:pt x="5803" y="759"/>
                    <a:pt x="5820" y="726"/>
                  </a:cubicBezTo>
                  <a:cubicBezTo>
                    <a:pt x="5836" y="692"/>
                    <a:pt x="5820" y="626"/>
                    <a:pt x="5787" y="608"/>
                  </a:cubicBezTo>
                  <a:cubicBezTo>
                    <a:pt x="5732" y="581"/>
                    <a:pt x="4706"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212;p46">
              <a:extLst>
                <a:ext uri="{FF2B5EF4-FFF2-40B4-BE49-F238E27FC236}">
                  <a16:creationId xmlns:a16="http://schemas.microsoft.com/office/drawing/2014/main" id="{143C0F55-6FBC-AE53-A333-B70494BFE027}"/>
                </a:ext>
              </a:extLst>
            </p:cNvPr>
            <p:cNvSpPr/>
            <p:nvPr/>
          </p:nvSpPr>
          <p:spPr>
            <a:xfrm>
              <a:off x="3052179" y="1656380"/>
              <a:ext cx="148308" cy="74563"/>
            </a:xfrm>
            <a:custGeom>
              <a:avLst/>
              <a:gdLst/>
              <a:ahLst/>
              <a:cxnLst/>
              <a:rect l="l" t="t" r="r" b="b"/>
              <a:pathLst>
                <a:path w="4354" h="2189" extrusionOk="0">
                  <a:moveTo>
                    <a:pt x="97" y="1"/>
                  </a:moveTo>
                  <a:cubicBezTo>
                    <a:pt x="55" y="1"/>
                    <a:pt x="18" y="45"/>
                    <a:pt x="18" y="87"/>
                  </a:cubicBezTo>
                  <a:cubicBezTo>
                    <a:pt x="18" y="138"/>
                    <a:pt x="1" y="1372"/>
                    <a:pt x="551" y="1939"/>
                  </a:cubicBezTo>
                  <a:cubicBezTo>
                    <a:pt x="718" y="2105"/>
                    <a:pt x="934" y="2188"/>
                    <a:pt x="1168" y="2188"/>
                  </a:cubicBezTo>
                  <a:cubicBezTo>
                    <a:pt x="2286" y="2188"/>
                    <a:pt x="4236" y="605"/>
                    <a:pt x="4303" y="538"/>
                  </a:cubicBezTo>
                  <a:cubicBezTo>
                    <a:pt x="4353" y="505"/>
                    <a:pt x="4353" y="438"/>
                    <a:pt x="4320" y="405"/>
                  </a:cubicBezTo>
                  <a:cubicBezTo>
                    <a:pt x="4299" y="384"/>
                    <a:pt x="4272" y="369"/>
                    <a:pt x="4242" y="369"/>
                  </a:cubicBezTo>
                  <a:cubicBezTo>
                    <a:pt x="4224" y="369"/>
                    <a:pt x="4205" y="375"/>
                    <a:pt x="4187" y="387"/>
                  </a:cubicBezTo>
                  <a:cubicBezTo>
                    <a:pt x="4169" y="405"/>
                    <a:pt x="2219" y="2021"/>
                    <a:pt x="1168" y="2021"/>
                  </a:cubicBezTo>
                  <a:cubicBezTo>
                    <a:pt x="985" y="2021"/>
                    <a:pt x="818" y="1939"/>
                    <a:pt x="685" y="1805"/>
                  </a:cubicBezTo>
                  <a:cubicBezTo>
                    <a:pt x="185" y="1305"/>
                    <a:pt x="201" y="104"/>
                    <a:pt x="201" y="87"/>
                  </a:cubicBezTo>
                  <a:cubicBezTo>
                    <a:pt x="201" y="38"/>
                    <a:pt x="167" y="4"/>
                    <a:pt x="118" y="4"/>
                  </a:cubicBezTo>
                  <a:cubicBezTo>
                    <a:pt x="111" y="2"/>
                    <a:pt x="104" y="1"/>
                    <a:pt x="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213;p46">
              <a:extLst>
                <a:ext uri="{FF2B5EF4-FFF2-40B4-BE49-F238E27FC236}">
                  <a16:creationId xmlns:a16="http://schemas.microsoft.com/office/drawing/2014/main" id="{1C0897D4-416B-949C-1513-6A50E68D19B7}"/>
                </a:ext>
              </a:extLst>
            </p:cNvPr>
            <p:cNvSpPr/>
            <p:nvPr/>
          </p:nvSpPr>
          <p:spPr>
            <a:xfrm>
              <a:off x="2864730" y="1611621"/>
              <a:ext cx="140372" cy="132401"/>
            </a:xfrm>
            <a:custGeom>
              <a:avLst/>
              <a:gdLst/>
              <a:ahLst/>
              <a:cxnLst/>
              <a:rect l="l" t="t" r="r" b="b"/>
              <a:pathLst>
                <a:path w="4121" h="3887" extrusionOk="0">
                  <a:moveTo>
                    <a:pt x="4120" y="0"/>
                  </a:moveTo>
                  <a:cubicBezTo>
                    <a:pt x="4120" y="1"/>
                    <a:pt x="2435" y="434"/>
                    <a:pt x="1502" y="585"/>
                  </a:cubicBezTo>
                  <a:cubicBezTo>
                    <a:pt x="1185" y="629"/>
                    <a:pt x="913" y="644"/>
                    <a:pt x="690" y="644"/>
                  </a:cubicBezTo>
                  <a:cubicBezTo>
                    <a:pt x="246" y="644"/>
                    <a:pt x="1" y="585"/>
                    <a:pt x="1" y="585"/>
                  </a:cubicBezTo>
                  <a:lnTo>
                    <a:pt x="1" y="585"/>
                  </a:lnTo>
                  <a:cubicBezTo>
                    <a:pt x="1" y="585"/>
                    <a:pt x="1686" y="3520"/>
                    <a:pt x="2369" y="3886"/>
                  </a:cubicBezTo>
                  <a:cubicBezTo>
                    <a:pt x="2369" y="3886"/>
                    <a:pt x="3820" y="2468"/>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214;p46">
              <a:extLst>
                <a:ext uri="{FF2B5EF4-FFF2-40B4-BE49-F238E27FC236}">
                  <a16:creationId xmlns:a16="http://schemas.microsoft.com/office/drawing/2014/main" id="{3653FBC7-0CF0-F504-9110-CC67B187A37C}"/>
                </a:ext>
              </a:extLst>
            </p:cNvPr>
            <p:cNvSpPr/>
            <p:nvPr/>
          </p:nvSpPr>
          <p:spPr>
            <a:xfrm>
              <a:off x="2825591" y="1593431"/>
              <a:ext cx="273181" cy="710612"/>
            </a:xfrm>
            <a:custGeom>
              <a:avLst/>
              <a:gdLst/>
              <a:ahLst/>
              <a:cxnLst/>
              <a:rect l="l" t="t" r="r" b="b"/>
              <a:pathLst>
                <a:path w="8020" h="20862" extrusionOk="0">
                  <a:moveTo>
                    <a:pt x="8020" y="1"/>
                  </a:moveTo>
                  <a:cubicBezTo>
                    <a:pt x="7886" y="1"/>
                    <a:pt x="7753" y="18"/>
                    <a:pt x="7620" y="18"/>
                  </a:cubicBezTo>
                  <a:cubicBezTo>
                    <a:pt x="7537" y="18"/>
                    <a:pt x="7453" y="34"/>
                    <a:pt x="7370" y="34"/>
                  </a:cubicBezTo>
                  <a:cubicBezTo>
                    <a:pt x="4552" y="252"/>
                    <a:pt x="4402" y="1268"/>
                    <a:pt x="4235" y="2519"/>
                  </a:cubicBezTo>
                  <a:cubicBezTo>
                    <a:pt x="4051" y="3869"/>
                    <a:pt x="3051" y="4870"/>
                    <a:pt x="2701" y="6355"/>
                  </a:cubicBezTo>
                  <a:cubicBezTo>
                    <a:pt x="2368" y="7838"/>
                    <a:pt x="3017" y="8038"/>
                    <a:pt x="3251" y="9806"/>
                  </a:cubicBezTo>
                  <a:cubicBezTo>
                    <a:pt x="3368" y="10639"/>
                    <a:pt x="2617" y="12807"/>
                    <a:pt x="1817" y="14825"/>
                  </a:cubicBezTo>
                  <a:cubicBezTo>
                    <a:pt x="1684" y="15175"/>
                    <a:pt x="1550" y="15508"/>
                    <a:pt x="1417" y="15842"/>
                  </a:cubicBezTo>
                  <a:cubicBezTo>
                    <a:pt x="983" y="16893"/>
                    <a:pt x="567" y="17860"/>
                    <a:pt x="300" y="18460"/>
                  </a:cubicBezTo>
                  <a:cubicBezTo>
                    <a:pt x="267" y="18510"/>
                    <a:pt x="249" y="18576"/>
                    <a:pt x="216" y="18627"/>
                  </a:cubicBezTo>
                  <a:cubicBezTo>
                    <a:pt x="83" y="18943"/>
                    <a:pt x="0" y="19127"/>
                    <a:pt x="0" y="19127"/>
                  </a:cubicBezTo>
                  <a:cubicBezTo>
                    <a:pt x="767" y="20028"/>
                    <a:pt x="2484" y="20528"/>
                    <a:pt x="3451" y="20728"/>
                  </a:cubicBezTo>
                  <a:cubicBezTo>
                    <a:pt x="3518" y="20744"/>
                    <a:pt x="3568" y="20761"/>
                    <a:pt x="3635" y="20777"/>
                  </a:cubicBezTo>
                  <a:cubicBezTo>
                    <a:pt x="3935" y="20844"/>
                    <a:pt x="4135" y="20861"/>
                    <a:pt x="4135" y="20861"/>
                  </a:cubicBezTo>
                  <a:cubicBezTo>
                    <a:pt x="4235" y="20695"/>
                    <a:pt x="4318" y="20477"/>
                    <a:pt x="4402" y="20228"/>
                  </a:cubicBezTo>
                  <a:cubicBezTo>
                    <a:pt x="4435" y="20177"/>
                    <a:pt x="4452" y="20110"/>
                    <a:pt x="4469" y="20061"/>
                  </a:cubicBezTo>
                  <a:cubicBezTo>
                    <a:pt x="5652" y="16442"/>
                    <a:pt x="6452" y="6555"/>
                    <a:pt x="6853" y="3953"/>
                  </a:cubicBezTo>
                  <a:cubicBezTo>
                    <a:pt x="7286" y="1119"/>
                    <a:pt x="8020" y="1"/>
                    <a:pt x="8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215;p46">
              <a:extLst>
                <a:ext uri="{FF2B5EF4-FFF2-40B4-BE49-F238E27FC236}">
                  <a16:creationId xmlns:a16="http://schemas.microsoft.com/office/drawing/2014/main" id="{B42F9403-167D-49C7-F0CF-B52EED0D7927}"/>
                </a:ext>
              </a:extLst>
            </p:cNvPr>
            <p:cNvSpPr/>
            <p:nvPr/>
          </p:nvSpPr>
          <p:spPr>
            <a:xfrm>
              <a:off x="2873824" y="2056926"/>
              <a:ext cx="83555" cy="76130"/>
            </a:xfrm>
            <a:custGeom>
              <a:avLst/>
              <a:gdLst/>
              <a:ahLst/>
              <a:cxnLst/>
              <a:rect l="l" t="t" r="r" b="b"/>
              <a:pathLst>
                <a:path w="2453" h="2235" extrusionOk="0">
                  <a:moveTo>
                    <a:pt x="1919" y="0"/>
                  </a:moveTo>
                  <a:cubicBezTo>
                    <a:pt x="1501" y="485"/>
                    <a:pt x="918" y="901"/>
                    <a:pt x="401" y="1218"/>
                  </a:cubicBezTo>
                  <a:cubicBezTo>
                    <a:pt x="268" y="1568"/>
                    <a:pt x="134" y="1901"/>
                    <a:pt x="1" y="2235"/>
                  </a:cubicBezTo>
                  <a:cubicBezTo>
                    <a:pt x="1219" y="1919"/>
                    <a:pt x="2453" y="634"/>
                    <a:pt x="2453" y="634"/>
                  </a:cubicBezTo>
                  <a:lnTo>
                    <a:pt x="1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216;p46">
              <a:extLst>
                <a:ext uri="{FF2B5EF4-FFF2-40B4-BE49-F238E27FC236}">
                  <a16:creationId xmlns:a16="http://schemas.microsoft.com/office/drawing/2014/main" id="{2F821228-8829-F0E6-2A61-42B5B6016D24}"/>
                </a:ext>
              </a:extLst>
            </p:cNvPr>
            <p:cNvSpPr/>
            <p:nvPr/>
          </p:nvSpPr>
          <p:spPr>
            <a:xfrm>
              <a:off x="2943143" y="1594044"/>
              <a:ext cx="142007" cy="707138"/>
            </a:xfrm>
            <a:custGeom>
              <a:avLst/>
              <a:gdLst/>
              <a:ahLst/>
              <a:cxnLst/>
              <a:rect l="l" t="t" r="r" b="b"/>
              <a:pathLst>
                <a:path w="4169" h="20760" extrusionOk="0">
                  <a:moveTo>
                    <a:pt x="4169" y="0"/>
                  </a:moveTo>
                  <a:cubicBezTo>
                    <a:pt x="4086" y="0"/>
                    <a:pt x="4002" y="16"/>
                    <a:pt x="3919" y="16"/>
                  </a:cubicBezTo>
                  <a:cubicBezTo>
                    <a:pt x="3535" y="601"/>
                    <a:pt x="3102" y="1568"/>
                    <a:pt x="2885" y="3202"/>
                  </a:cubicBezTo>
                  <a:cubicBezTo>
                    <a:pt x="2785" y="3902"/>
                    <a:pt x="2685" y="4702"/>
                    <a:pt x="2585" y="5536"/>
                  </a:cubicBezTo>
                  <a:cubicBezTo>
                    <a:pt x="2168" y="8687"/>
                    <a:pt x="1667" y="12606"/>
                    <a:pt x="1118" y="15808"/>
                  </a:cubicBezTo>
                  <a:cubicBezTo>
                    <a:pt x="818" y="17558"/>
                    <a:pt x="518" y="18925"/>
                    <a:pt x="251" y="19926"/>
                  </a:cubicBezTo>
                  <a:cubicBezTo>
                    <a:pt x="233" y="19992"/>
                    <a:pt x="217" y="20043"/>
                    <a:pt x="200" y="20110"/>
                  </a:cubicBezTo>
                  <a:cubicBezTo>
                    <a:pt x="133" y="20326"/>
                    <a:pt x="67" y="20526"/>
                    <a:pt x="0" y="20710"/>
                  </a:cubicBezTo>
                  <a:cubicBezTo>
                    <a:pt x="67" y="20726"/>
                    <a:pt x="117" y="20743"/>
                    <a:pt x="184" y="20759"/>
                  </a:cubicBezTo>
                  <a:cubicBezTo>
                    <a:pt x="251" y="20559"/>
                    <a:pt x="300" y="20359"/>
                    <a:pt x="367" y="20143"/>
                  </a:cubicBezTo>
                  <a:cubicBezTo>
                    <a:pt x="384" y="20076"/>
                    <a:pt x="400" y="20026"/>
                    <a:pt x="418" y="19959"/>
                  </a:cubicBezTo>
                  <a:cubicBezTo>
                    <a:pt x="1318" y="16742"/>
                    <a:pt x="2134" y="10472"/>
                    <a:pt x="2752" y="5552"/>
                  </a:cubicBezTo>
                  <a:cubicBezTo>
                    <a:pt x="2868" y="4718"/>
                    <a:pt x="2968" y="3935"/>
                    <a:pt x="3068" y="3218"/>
                  </a:cubicBezTo>
                  <a:cubicBezTo>
                    <a:pt x="3268" y="1617"/>
                    <a:pt x="3702" y="667"/>
                    <a:pt x="4086" y="116"/>
                  </a:cubicBezTo>
                  <a:cubicBezTo>
                    <a:pt x="4119" y="83"/>
                    <a:pt x="4135" y="34"/>
                    <a:pt x="4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217;p46">
              <a:extLst>
                <a:ext uri="{FF2B5EF4-FFF2-40B4-BE49-F238E27FC236}">
                  <a16:creationId xmlns:a16="http://schemas.microsoft.com/office/drawing/2014/main" id="{84B92908-2CC1-69E5-9BC1-5359B61737E0}"/>
                </a:ext>
              </a:extLst>
            </p:cNvPr>
            <p:cNvSpPr/>
            <p:nvPr/>
          </p:nvSpPr>
          <p:spPr>
            <a:xfrm>
              <a:off x="2832949" y="2222233"/>
              <a:ext cx="144868" cy="60222"/>
            </a:xfrm>
            <a:custGeom>
              <a:avLst/>
              <a:gdLst/>
              <a:ahLst/>
              <a:cxnLst/>
              <a:rect l="l" t="t" r="r" b="b"/>
              <a:pathLst>
                <a:path w="4253" h="1768" extrusionOk="0">
                  <a:moveTo>
                    <a:pt x="84" y="0"/>
                  </a:moveTo>
                  <a:cubicBezTo>
                    <a:pt x="51" y="50"/>
                    <a:pt x="33" y="116"/>
                    <a:pt x="0" y="167"/>
                  </a:cubicBezTo>
                  <a:cubicBezTo>
                    <a:pt x="251" y="367"/>
                    <a:pt x="584" y="601"/>
                    <a:pt x="1034" y="834"/>
                  </a:cubicBezTo>
                  <a:cubicBezTo>
                    <a:pt x="1601" y="1134"/>
                    <a:pt x="2401" y="1468"/>
                    <a:pt x="3435" y="1668"/>
                  </a:cubicBezTo>
                  <a:cubicBezTo>
                    <a:pt x="3486" y="1668"/>
                    <a:pt x="3553" y="1684"/>
                    <a:pt x="3602" y="1701"/>
                  </a:cubicBezTo>
                  <a:cubicBezTo>
                    <a:pt x="3802" y="1717"/>
                    <a:pt x="3986" y="1751"/>
                    <a:pt x="4186" y="1768"/>
                  </a:cubicBezTo>
                  <a:cubicBezTo>
                    <a:pt x="4219" y="1717"/>
                    <a:pt x="4236" y="1650"/>
                    <a:pt x="4253" y="1601"/>
                  </a:cubicBezTo>
                  <a:cubicBezTo>
                    <a:pt x="4053" y="1568"/>
                    <a:pt x="3853" y="1550"/>
                    <a:pt x="3653" y="1517"/>
                  </a:cubicBezTo>
                  <a:cubicBezTo>
                    <a:pt x="3602" y="1501"/>
                    <a:pt x="3535" y="1501"/>
                    <a:pt x="3486" y="1484"/>
                  </a:cubicBezTo>
                  <a:cubicBezTo>
                    <a:pt x="2468" y="1301"/>
                    <a:pt x="1685" y="967"/>
                    <a:pt x="1118" y="683"/>
                  </a:cubicBezTo>
                  <a:cubicBezTo>
                    <a:pt x="667" y="434"/>
                    <a:pt x="318" y="20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218;p46">
              <a:extLst>
                <a:ext uri="{FF2B5EF4-FFF2-40B4-BE49-F238E27FC236}">
                  <a16:creationId xmlns:a16="http://schemas.microsoft.com/office/drawing/2014/main" id="{1E7CD889-2EAB-131D-7356-C25514FFAA84}"/>
                </a:ext>
              </a:extLst>
            </p:cNvPr>
            <p:cNvSpPr/>
            <p:nvPr/>
          </p:nvSpPr>
          <p:spPr>
            <a:xfrm>
              <a:off x="3157297" y="1583383"/>
              <a:ext cx="227742" cy="732923"/>
            </a:xfrm>
            <a:custGeom>
              <a:avLst/>
              <a:gdLst/>
              <a:ahLst/>
              <a:cxnLst/>
              <a:rect l="l" t="t" r="r" b="b"/>
              <a:pathLst>
                <a:path w="6686" h="21517" extrusionOk="0">
                  <a:moveTo>
                    <a:pt x="2334" y="0"/>
                  </a:moveTo>
                  <a:cubicBezTo>
                    <a:pt x="2301" y="0"/>
                    <a:pt x="2268" y="4"/>
                    <a:pt x="2234" y="13"/>
                  </a:cubicBezTo>
                  <a:cubicBezTo>
                    <a:pt x="1801" y="13"/>
                    <a:pt x="1550" y="96"/>
                    <a:pt x="1550" y="96"/>
                  </a:cubicBezTo>
                  <a:cubicBezTo>
                    <a:pt x="1550" y="96"/>
                    <a:pt x="783" y="2030"/>
                    <a:pt x="550" y="7366"/>
                  </a:cubicBezTo>
                  <a:cubicBezTo>
                    <a:pt x="434" y="10118"/>
                    <a:pt x="350" y="12786"/>
                    <a:pt x="267" y="15236"/>
                  </a:cubicBezTo>
                  <a:lnTo>
                    <a:pt x="267" y="15387"/>
                  </a:lnTo>
                  <a:cubicBezTo>
                    <a:pt x="200" y="17337"/>
                    <a:pt x="116" y="19138"/>
                    <a:pt x="33" y="20706"/>
                  </a:cubicBezTo>
                  <a:lnTo>
                    <a:pt x="33" y="20890"/>
                  </a:lnTo>
                  <a:cubicBezTo>
                    <a:pt x="16" y="21072"/>
                    <a:pt x="16" y="21239"/>
                    <a:pt x="0" y="21406"/>
                  </a:cubicBezTo>
                  <a:cubicBezTo>
                    <a:pt x="0" y="21406"/>
                    <a:pt x="283" y="21439"/>
                    <a:pt x="734" y="21473"/>
                  </a:cubicBezTo>
                  <a:lnTo>
                    <a:pt x="916" y="21473"/>
                  </a:lnTo>
                  <a:cubicBezTo>
                    <a:pt x="1320" y="21497"/>
                    <a:pt x="1827" y="21516"/>
                    <a:pt x="2379" y="21516"/>
                  </a:cubicBezTo>
                  <a:cubicBezTo>
                    <a:pt x="3771" y="21516"/>
                    <a:pt x="5453" y="21391"/>
                    <a:pt x="6503" y="20890"/>
                  </a:cubicBezTo>
                  <a:cubicBezTo>
                    <a:pt x="6503" y="20890"/>
                    <a:pt x="6470" y="20756"/>
                    <a:pt x="6403" y="20506"/>
                  </a:cubicBezTo>
                  <a:cubicBezTo>
                    <a:pt x="6386" y="20456"/>
                    <a:pt x="6386" y="20389"/>
                    <a:pt x="6370" y="20339"/>
                  </a:cubicBezTo>
                  <a:cubicBezTo>
                    <a:pt x="6136" y="19422"/>
                    <a:pt x="5703" y="17555"/>
                    <a:pt x="5385" y="15503"/>
                  </a:cubicBezTo>
                  <a:cubicBezTo>
                    <a:pt x="5385" y="15436"/>
                    <a:pt x="5369" y="15387"/>
                    <a:pt x="5369" y="15336"/>
                  </a:cubicBezTo>
                  <a:cubicBezTo>
                    <a:pt x="5018" y="13035"/>
                    <a:pt x="4802" y="10518"/>
                    <a:pt x="5203" y="8917"/>
                  </a:cubicBezTo>
                  <a:cubicBezTo>
                    <a:pt x="6119" y="5282"/>
                    <a:pt x="6686" y="1930"/>
                    <a:pt x="4618" y="696"/>
                  </a:cubicBezTo>
                  <a:cubicBezTo>
                    <a:pt x="3751" y="180"/>
                    <a:pt x="2984" y="29"/>
                    <a:pt x="2435" y="13"/>
                  </a:cubicBezTo>
                  <a:cubicBezTo>
                    <a:pt x="2401" y="4"/>
                    <a:pt x="2368" y="0"/>
                    <a:pt x="2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219;p46">
              <a:extLst>
                <a:ext uri="{FF2B5EF4-FFF2-40B4-BE49-F238E27FC236}">
                  <a16:creationId xmlns:a16="http://schemas.microsoft.com/office/drawing/2014/main" id="{A382C823-D35E-3982-EA2E-8A36B2697722}"/>
                </a:ext>
              </a:extLst>
            </p:cNvPr>
            <p:cNvSpPr/>
            <p:nvPr/>
          </p:nvSpPr>
          <p:spPr>
            <a:xfrm>
              <a:off x="3229988" y="2081383"/>
              <a:ext cx="98270" cy="86348"/>
            </a:xfrm>
            <a:custGeom>
              <a:avLst/>
              <a:gdLst/>
              <a:ahLst/>
              <a:cxnLst/>
              <a:rect l="l" t="t" r="r" b="b"/>
              <a:pathLst>
                <a:path w="2885" h="2535" extrusionOk="0">
                  <a:moveTo>
                    <a:pt x="583" y="0"/>
                  </a:moveTo>
                  <a:lnTo>
                    <a:pt x="0" y="550"/>
                  </a:lnTo>
                  <a:cubicBezTo>
                    <a:pt x="0" y="550"/>
                    <a:pt x="1217" y="2201"/>
                    <a:pt x="2484" y="2535"/>
                  </a:cubicBezTo>
                  <a:lnTo>
                    <a:pt x="2884" y="2084"/>
                  </a:lnTo>
                  <a:cubicBezTo>
                    <a:pt x="2884" y="2084"/>
                    <a:pt x="1350" y="1101"/>
                    <a:pt x="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220;p46">
              <a:extLst>
                <a:ext uri="{FF2B5EF4-FFF2-40B4-BE49-F238E27FC236}">
                  <a16:creationId xmlns:a16="http://schemas.microsoft.com/office/drawing/2014/main" id="{0443C640-D80D-228E-3AB2-1E80124BC173}"/>
                </a:ext>
              </a:extLst>
            </p:cNvPr>
            <p:cNvSpPr/>
            <p:nvPr/>
          </p:nvSpPr>
          <p:spPr>
            <a:xfrm>
              <a:off x="3182266" y="1583383"/>
              <a:ext cx="57974" cy="731424"/>
            </a:xfrm>
            <a:custGeom>
              <a:avLst/>
              <a:gdLst/>
              <a:ahLst/>
              <a:cxnLst/>
              <a:rect l="l" t="t" r="r" b="b"/>
              <a:pathLst>
                <a:path w="1702" h="21473" extrusionOk="0">
                  <a:moveTo>
                    <a:pt x="1601" y="0"/>
                  </a:moveTo>
                  <a:cubicBezTo>
                    <a:pt x="1568" y="0"/>
                    <a:pt x="1535" y="4"/>
                    <a:pt x="1501" y="13"/>
                  </a:cubicBezTo>
                  <a:cubicBezTo>
                    <a:pt x="1168" y="1130"/>
                    <a:pt x="484" y="3882"/>
                    <a:pt x="350" y="8333"/>
                  </a:cubicBezTo>
                  <a:cubicBezTo>
                    <a:pt x="201" y="12702"/>
                    <a:pt x="67" y="18138"/>
                    <a:pt x="17" y="20756"/>
                  </a:cubicBezTo>
                  <a:lnTo>
                    <a:pt x="17" y="20939"/>
                  </a:lnTo>
                  <a:cubicBezTo>
                    <a:pt x="1" y="21123"/>
                    <a:pt x="1" y="21306"/>
                    <a:pt x="1" y="21473"/>
                  </a:cubicBezTo>
                  <a:lnTo>
                    <a:pt x="183" y="21473"/>
                  </a:lnTo>
                  <a:cubicBezTo>
                    <a:pt x="183" y="21323"/>
                    <a:pt x="183" y="21139"/>
                    <a:pt x="201" y="20939"/>
                  </a:cubicBezTo>
                  <a:lnTo>
                    <a:pt x="201" y="20756"/>
                  </a:lnTo>
                  <a:cubicBezTo>
                    <a:pt x="250" y="18138"/>
                    <a:pt x="384" y="12702"/>
                    <a:pt x="517" y="8333"/>
                  </a:cubicBezTo>
                  <a:cubicBezTo>
                    <a:pt x="668" y="3831"/>
                    <a:pt x="1368" y="1096"/>
                    <a:pt x="1702" y="13"/>
                  </a:cubicBezTo>
                  <a:cubicBezTo>
                    <a:pt x="1668" y="4"/>
                    <a:pt x="1635"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221;p46">
              <a:extLst>
                <a:ext uri="{FF2B5EF4-FFF2-40B4-BE49-F238E27FC236}">
                  <a16:creationId xmlns:a16="http://schemas.microsoft.com/office/drawing/2014/main" id="{A9C5C7F4-70B1-DB87-F5EC-6853A0C8B6B2}"/>
                </a:ext>
              </a:extLst>
            </p:cNvPr>
            <p:cNvSpPr/>
            <p:nvPr/>
          </p:nvSpPr>
          <p:spPr>
            <a:xfrm>
              <a:off x="3158421" y="2276155"/>
              <a:ext cx="217012" cy="21085"/>
            </a:xfrm>
            <a:custGeom>
              <a:avLst/>
              <a:gdLst/>
              <a:ahLst/>
              <a:cxnLst/>
              <a:rect l="l" t="t" r="r" b="b"/>
              <a:pathLst>
                <a:path w="6371" h="619" extrusionOk="0">
                  <a:moveTo>
                    <a:pt x="6337" y="1"/>
                  </a:moveTo>
                  <a:cubicBezTo>
                    <a:pt x="4743" y="348"/>
                    <a:pt x="3149" y="437"/>
                    <a:pt x="1906" y="437"/>
                  </a:cubicBezTo>
                  <a:cubicBezTo>
                    <a:pt x="1537" y="437"/>
                    <a:pt x="1199" y="430"/>
                    <a:pt x="901" y="418"/>
                  </a:cubicBezTo>
                  <a:lnTo>
                    <a:pt x="717" y="418"/>
                  </a:lnTo>
                  <a:cubicBezTo>
                    <a:pt x="434" y="401"/>
                    <a:pt x="183" y="385"/>
                    <a:pt x="0" y="368"/>
                  </a:cubicBezTo>
                  <a:lnTo>
                    <a:pt x="0" y="552"/>
                  </a:lnTo>
                  <a:cubicBezTo>
                    <a:pt x="183" y="568"/>
                    <a:pt x="434" y="585"/>
                    <a:pt x="717" y="601"/>
                  </a:cubicBezTo>
                  <a:lnTo>
                    <a:pt x="901" y="601"/>
                  </a:lnTo>
                  <a:cubicBezTo>
                    <a:pt x="1184" y="618"/>
                    <a:pt x="1517" y="618"/>
                    <a:pt x="1884" y="618"/>
                  </a:cubicBezTo>
                  <a:cubicBezTo>
                    <a:pt x="3135" y="618"/>
                    <a:pt x="4752" y="534"/>
                    <a:pt x="6370" y="168"/>
                  </a:cubicBezTo>
                  <a:cubicBezTo>
                    <a:pt x="6353" y="118"/>
                    <a:pt x="6353" y="51"/>
                    <a:pt x="6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222;p46">
              <a:extLst>
                <a:ext uri="{FF2B5EF4-FFF2-40B4-BE49-F238E27FC236}">
                  <a16:creationId xmlns:a16="http://schemas.microsoft.com/office/drawing/2014/main" id="{CDED9E2D-D375-557D-36E9-A19F6D3A586C}"/>
                </a:ext>
              </a:extLst>
            </p:cNvPr>
            <p:cNvSpPr/>
            <p:nvPr/>
          </p:nvSpPr>
          <p:spPr>
            <a:xfrm>
              <a:off x="3021522" y="1363438"/>
              <a:ext cx="36379" cy="79161"/>
            </a:xfrm>
            <a:custGeom>
              <a:avLst/>
              <a:gdLst/>
              <a:ahLst/>
              <a:cxnLst/>
              <a:rect l="l" t="t" r="r" b="b"/>
              <a:pathLst>
                <a:path w="1068" h="2324" extrusionOk="0">
                  <a:moveTo>
                    <a:pt x="484" y="0"/>
                  </a:moveTo>
                  <a:cubicBezTo>
                    <a:pt x="484" y="0"/>
                    <a:pt x="0" y="1901"/>
                    <a:pt x="300" y="2235"/>
                  </a:cubicBezTo>
                  <a:cubicBezTo>
                    <a:pt x="360" y="2298"/>
                    <a:pt x="425" y="2323"/>
                    <a:pt x="490" y="2323"/>
                  </a:cubicBezTo>
                  <a:cubicBezTo>
                    <a:pt x="771" y="2323"/>
                    <a:pt x="1067" y="1851"/>
                    <a:pt x="1067" y="1851"/>
                  </a:cubicBezTo>
                  <a:cubicBezTo>
                    <a:pt x="1067" y="1851"/>
                    <a:pt x="851" y="83"/>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223;p46">
              <a:extLst>
                <a:ext uri="{FF2B5EF4-FFF2-40B4-BE49-F238E27FC236}">
                  <a16:creationId xmlns:a16="http://schemas.microsoft.com/office/drawing/2014/main" id="{25B7C3BD-FF36-429D-C75E-3902AC70BC12}"/>
                </a:ext>
              </a:extLst>
            </p:cNvPr>
            <p:cNvSpPr/>
            <p:nvPr/>
          </p:nvSpPr>
          <p:spPr>
            <a:xfrm>
              <a:off x="3020500" y="1440352"/>
              <a:ext cx="35697" cy="64038"/>
            </a:xfrm>
            <a:custGeom>
              <a:avLst/>
              <a:gdLst/>
              <a:ahLst/>
              <a:cxnLst/>
              <a:rect l="l" t="t" r="r" b="b"/>
              <a:pathLst>
                <a:path w="1048" h="1880" extrusionOk="0">
                  <a:moveTo>
                    <a:pt x="593" y="0"/>
                  </a:moveTo>
                  <a:cubicBezTo>
                    <a:pt x="477" y="0"/>
                    <a:pt x="358" y="65"/>
                    <a:pt x="264" y="260"/>
                  </a:cubicBezTo>
                  <a:cubicBezTo>
                    <a:pt x="1" y="817"/>
                    <a:pt x="169" y="1880"/>
                    <a:pt x="796" y="1880"/>
                  </a:cubicBezTo>
                  <a:cubicBezTo>
                    <a:pt x="844" y="1880"/>
                    <a:pt x="895" y="1873"/>
                    <a:pt x="948" y="1860"/>
                  </a:cubicBezTo>
                  <a:lnTo>
                    <a:pt x="1048" y="260"/>
                  </a:lnTo>
                  <a:cubicBezTo>
                    <a:pt x="1048" y="260"/>
                    <a:pt x="826" y="0"/>
                    <a:pt x="593" y="0"/>
                  </a:cubicBez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224;p46">
              <a:extLst>
                <a:ext uri="{FF2B5EF4-FFF2-40B4-BE49-F238E27FC236}">
                  <a16:creationId xmlns:a16="http://schemas.microsoft.com/office/drawing/2014/main" id="{3060ED53-D05D-CED1-7BF3-47D51331129F}"/>
                </a:ext>
              </a:extLst>
            </p:cNvPr>
            <p:cNvSpPr/>
            <p:nvPr/>
          </p:nvSpPr>
          <p:spPr>
            <a:xfrm>
              <a:off x="3026631" y="1491787"/>
              <a:ext cx="65332" cy="65332"/>
            </a:xfrm>
            <a:custGeom>
              <a:avLst/>
              <a:gdLst/>
              <a:ahLst/>
              <a:cxnLst/>
              <a:rect l="l" t="t" r="r" b="b"/>
              <a:pathLst>
                <a:path w="1918" h="1918" extrusionOk="0">
                  <a:moveTo>
                    <a:pt x="951" y="1"/>
                  </a:moveTo>
                  <a:cubicBezTo>
                    <a:pt x="817" y="1"/>
                    <a:pt x="701" y="17"/>
                    <a:pt x="584" y="68"/>
                  </a:cubicBezTo>
                  <a:cubicBezTo>
                    <a:pt x="234" y="217"/>
                    <a:pt x="1" y="568"/>
                    <a:pt x="1" y="968"/>
                  </a:cubicBezTo>
                  <a:cubicBezTo>
                    <a:pt x="1" y="1484"/>
                    <a:pt x="417" y="1918"/>
                    <a:pt x="951" y="1918"/>
                  </a:cubicBezTo>
                  <a:cubicBezTo>
                    <a:pt x="1484" y="1918"/>
                    <a:pt x="1918" y="1484"/>
                    <a:pt x="1918" y="968"/>
                  </a:cubicBezTo>
                  <a:cubicBezTo>
                    <a:pt x="1918" y="601"/>
                    <a:pt x="1718" y="284"/>
                    <a:pt x="1435" y="117"/>
                  </a:cubicBezTo>
                  <a:lnTo>
                    <a:pt x="1301" y="217"/>
                  </a:lnTo>
                  <a:cubicBezTo>
                    <a:pt x="1584" y="350"/>
                    <a:pt x="1768" y="634"/>
                    <a:pt x="1768" y="968"/>
                  </a:cubicBezTo>
                  <a:cubicBezTo>
                    <a:pt x="1768" y="1401"/>
                    <a:pt x="1402" y="1768"/>
                    <a:pt x="951" y="1768"/>
                  </a:cubicBezTo>
                  <a:cubicBezTo>
                    <a:pt x="501" y="1768"/>
                    <a:pt x="150" y="1401"/>
                    <a:pt x="150" y="968"/>
                  </a:cubicBezTo>
                  <a:cubicBezTo>
                    <a:pt x="150" y="634"/>
                    <a:pt x="334" y="350"/>
                    <a:pt x="601" y="234"/>
                  </a:cubicBezTo>
                  <a:cubicBezTo>
                    <a:pt x="701" y="184"/>
                    <a:pt x="801" y="150"/>
                    <a:pt x="901" y="150"/>
                  </a:cubicBezTo>
                  <a:cubicBezTo>
                    <a:pt x="935" y="101"/>
                    <a:pt x="951" y="50"/>
                    <a:pt x="9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225;p46">
              <a:extLst>
                <a:ext uri="{FF2B5EF4-FFF2-40B4-BE49-F238E27FC236}">
                  <a16:creationId xmlns:a16="http://schemas.microsoft.com/office/drawing/2014/main" id="{094641D5-0748-9D37-D811-85CC1AA6BBEE}"/>
                </a:ext>
              </a:extLst>
            </p:cNvPr>
            <p:cNvSpPr/>
            <p:nvPr/>
          </p:nvSpPr>
          <p:spPr>
            <a:xfrm>
              <a:off x="3098743" y="1522478"/>
              <a:ext cx="107433" cy="105015"/>
            </a:xfrm>
            <a:custGeom>
              <a:avLst/>
              <a:gdLst/>
              <a:ahLst/>
              <a:cxnLst/>
              <a:rect l="l" t="t" r="r" b="b"/>
              <a:pathLst>
                <a:path w="3154" h="3083" extrusionOk="0">
                  <a:moveTo>
                    <a:pt x="3120" y="0"/>
                  </a:moveTo>
                  <a:cubicBezTo>
                    <a:pt x="3120" y="0"/>
                    <a:pt x="2936" y="134"/>
                    <a:pt x="2619" y="267"/>
                  </a:cubicBezTo>
                  <a:cubicBezTo>
                    <a:pt x="2569" y="300"/>
                    <a:pt x="2502" y="316"/>
                    <a:pt x="2419" y="350"/>
                  </a:cubicBezTo>
                  <a:cubicBezTo>
                    <a:pt x="1841" y="593"/>
                    <a:pt x="986" y="892"/>
                    <a:pt x="219" y="892"/>
                  </a:cubicBezTo>
                  <a:cubicBezTo>
                    <a:pt x="146" y="892"/>
                    <a:pt x="73" y="889"/>
                    <a:pt x="1" y="883"/>
                  </a:cubicBezTo>
                  <a:lnTo>
                    <a:pt x="1" y="2517"/>
                  </a:lnTo>
                  <a:cubicBezTo>
                    <a:pt x="1" y="2517"/>
                    <a:pt x="231" y="3083"/>
                    <a:pt x="1038" y="3083"/>
                  </a:cubicBezTo>
                  <a:cubicBezTo>
                    <a:pt x="1516" y="3083"/>
                    <a:pt x="2197" y="2884"/>
                    <a:pt x="3153" y="2251"/>
                  </a:cubicBezTo>
                  <a:cubicBezTo>
                    <a:pt x="3086" y="1534"/>
                    <a:pt x="2936" y="617"/>
                    <a:pt x="3120"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226;p46">
              <a:extLst>
                <a:ext uri="{FF2B5EF4-FFF2-40B4-BE49-F238E27FC236}">
                  <a16:creationId xmlns:a16="http://schemas.microsoft.com/office/drawing/2014/main" id="{526ECCE0-8A84-4919-C74B-22542215201A}"/>
                </a:ext>
              </a:extLst>
            </p:cNvPr>
            <p:cNvSpPr/>
            <p:nvPr/>
          </p:nvSpPr>
          <p:spPr>
            <a:xfrm>
              <a:off x="3098743" y="1531573"/>
              <a:ext cx="89244" cy="47142"/>
            </a:xfrm>
            <a:custGeom>
              <a:avLst/>
              <a:gdLst/>
              <a:ahLst/>
              <a:cxnLst/>
              <a:rect l="l" t="t" r="r" b="b"/>
              <a:pathLst>
                <a:path w="2620" h="1384" extrusionOk="0">
                  <a:moveTo>
                    <a:pt x="2619" y="0"/>
                  </a:moveTo>
                  <a:lnTo>
                    <a:pt x="2619" y="0"/>
                  </a:lnTo>
                  <a:cubicBezTo>
                    <a:pt x="2569" y="33"/>
                    <a:pt x="2502" y="49"/>
                    <a:pt x="2419" y="83"/>
                  </a:cubicBezTo>
                  <a:cubicBezTo>
                    <a:pt x="1841" y="326"/>
                    <a:pt x="986" y="625"/>
                    <a:pt x="219" y="625"/>
                  </a:cubicBezTo>
                  <a:cubicBezTo>
                    <a:pt x="146" y="625"/>
                    <a:pt x="73" y="622"/>
                    <a:pt x="1" y="616"/>
                  </a:cubicBezTo>
                  <a:lnTo>
                    <a:pt x="1" y="1383"/>
                  </a:lnTo>
                  <a:cubicBezTo>
                    <a:pt x="701" y="1217"/>
                    <a:pt x="1919" y="850"/>
                    <a:pt x="2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227;p46">
              <a:extLst>
                <a:ext uri="{FF2B5EF4-FFF2-40B4-BE49-F238E27FC236}">
                  <a16:creationId xmlns:a16="http://schemas.microsoft.com/office/drawing/2014/main" id="{1822AB7C-37FA-892D-FCF3-FB9277FDA809}"/>
                </a:ext>
              </a:extLst>
            </p:cNvPr>
            <p:cNvSpPr/>
            <p:nvPr/>
          </p:nvSpPr>
          <p:spPr>
            <a:xfrm>
              <a:off x="3038554" y="1329001"/>
              <a:ext cx="176103" cy="224676"/>
            </a:xfrm>
            <a:custGeom>
              <a:avLst/>
              <a:gdLst/>
              <a:ahLst/>
              <a:cxnLst/>
              <a:rect l="l" t="t" r="r" b="b"/>
              <a:pathLst>
                <a:path w="5170" h="6596" extrusionOk="0">
                  <a:moveTo>
                    <a:pt x="2853" y="1"/>
                  </a:moveTo>
                  <a:cubicBezTo>
                    <a:pt x="2214" y="1"/>
                    <a:pt x="1661" y="252"/>
                    <a:pt x="1285" y="360"/>
                  </a:cubicBezTo>
                  <a:cubicBezTo>
                    <a:pt x="501" y="611"/>
                    <a:pt x="18" y="1612"/>
                    <a:pt x="18" y="3046"/>
                  </a:cubicBezTo>
                  <a:cubicBezTo>
                    <a:pt x="0" y="4796"/>
                    <a:pt x="34" y="5680"/>
                    <a:pt x="385" y="6030"/>
                  </a:cubicBezTo>
                  <a:cubicBezTo>
                    <a:pt x="787" y="6447"/>
                    <a:pt x="1334" y="6596"/>
                    <a:pt x="1909" y="6596"/>
                  </a:cubicBezTo>
                  <a:cubicBezTo>
                    <a:pt x="3285" y="6596"/>
                    <a:pt x="4816" y="5743"/>
                    <a:pt x="4887" y="5696"/>
                  </a:cubicBezTo>
                  <a:cubicBezTo>
                    <a:pt x="4920" y="5580"/>
                    <a:pt x="4936" y="5447"/>
                    <a:pt x="4969" y="5329"/>
                  </a:cubicBezTo>
                  <a:cubicBezTo>
                    <a:pt x="5153" y="4262"/>
                    <a:pt x="5170" y="3295"/>
                    <a:pt x="5069" y="2361"/>
                  </a:cubicBezTo>
                  <a:cubicBezTo>
                    <a:pt x="5120" y="1378"/>
                    <a:pt x="4536" y="478"/>
                    <a:pt x="3602" y="127"/>
                  </a:cubicBezTo>
                  <a:cubicBezTo>
                    <a:pt x="3343" y="36"/>
                    <a:pt x="3092" y="1"/>
                    <a:pt x="2853"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228;p46">
              <a:extLst>
                <a:ext uri="{FF2B5EF4-FFF2-40B4-BE49-F238E27FC236}">
                  <a16:creationId xmlns:a16="http://schemas.microsoft.com/office/drawing/2014/main" id="{618FAB46-4129-B5BE-FDC7-3E88CE34BD14}"/>
                </a:ext>
              </a:extLst>
            </p:cNvPr>
            <p:cNvSpPr/>
            <p:nvPr/>
          </p:nvSpPr>
          <p:spPr>
            <a:xfrm>
              <a:off x="3103886" y="1388440"/>
              <a:ext cx="46018" cy="25002"/>
            </a:xfrm>
            <a:custGeom>
              <a:avLst/>
              <a:gdLst/>
              <a:ahLst/>
              <a:cxnLst/>
              <a:rect l="l" t="t" r="r" b="b"/>
              <a:pathLst>
                <a:path w="1351" h="734" extrusionOk="0">
                  <a:moveTo>
                    <a:pt x="283" y="0"/>
                  </a:moveTo>
                  <a:cubicBezTo>
                    <a:pt x="283" y="0"/>
                    <a:pt x="1" y="16"/>
                    <a:pt x="101" y="283"/>
                  </a:cubicBezTo>
                  <a:cubicBezTo>
                    <a:pt x="201" y="550"/>
                    <a:pt x="768" y="249"/>
                    <a:pt x="1184" y="734"/>
                  </a:cubicBezTo>
                  <a:cubicBezTo>
                    <a:pt x="1184" y="734"/>
                    <a:pt x="1351" y="116"/>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229;p46">
              <a:extLst>
                <a:ext uri="{FF2B5EF4-FFF2-40B4-BE49-F238E27FC236}">
                  <a16:creationId xmlns:a16="http://schemas.microsoft.com/office/drawing/2014/main" id="{ACA1B028-5F67-4AC7-AEFC-477B648D7CA7}"/>
                </a:ext>
              </a:extLst>
            </p:cNvPr>
            <p:cNvSpPr/>
            <p:nvPr/>
          </p:nvSpPr>
          <p:spPr>
            <a:xfrm>
              <a:off x="3033444" y="1388440"/>
              <a:ext cx="46018" cy="25002"/>
            </a:xfrm>
            <a:custGeom>
              <a:avLst/>
              <a:gdLst/>
              <a:ahLst/>
              <a:cxnLst/>
              <a:rect l="l" t="t" r="r" b="b"/>
              <a:pathLst>
                <a:path w="1351" h="734" extrusionOk="0">
                  <a:moveTo>
                    <a:pt x="1068" y="0"/>
                  </a:moveTo>
                  <a:cubicBezTo>
                    <a:pt x="1" y="116"/>
                    <a:pt x="168" y="734"/>
                    <a:pt x="168" y="734"/>
                  </a:cubicBezTo>
                  <a:cubicBezTo>
                    <a:pt x="584" y="249"/>
                    <a:pt x="1151" y="550"/>
                    <a:pt x="1251" y="283"/>
                  </a:cubicBezTo>
                  <a:cubicBezTo>
                    <a:pt x="1351" y="16"/>
                    <a:pt x="1068"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230;p46">
              <a:extLst>
                <a:ext uri="{FF2B5EF4-FFF2-40B4-BE49-F238E27FC236}">
                  <a16:creationId xmlns:a16="http://schemas.microsoft.com/office/drawing/2014/main" id="{B92DD33E-65AD-6C15-1BC1-13DAF87A8C3A}"/>
                </a:ext>
              </a:extLst>
            </p:cNvPr>
            <p:cNvSpPr/>
            <p:nvPr/>
          </p:nvSpPr>
          <p:spPr>
            <a:xfrm>
              <a:off x="3116388" y="1449175"/>
              <a:ext cx="42067" cy="16520"/>
            </a:xfrm>
            <a:custGeom>
              <a:avLst/>
              <a:gdLst/>
              <a:ahLst/>
              <a:cxnLst/>
              <a:rect l="l" t="t" r="r" b="b"/>
              <a:pathLst>
                <a:path w="1235" h="485" extrusionOk="0">
                  <a:moveTo>
                    <a:pt x="617" y="1"/>
                  </a:moveTo>
                  <a:cubicBezTo>
                    <a:pt x="283" y="1"/>
                    <a:pt x="0" y="101"/>
                    <a:pt x="0" y="234"/>
                  </a:cubicBezTo>
                  <a:cubicBezTo>
                    <a:pt x="0" y="367"/>
                    <a:pt x="283" y="485"/>
                    <a:pt x="617" y="485"/>
                  </a:cubicBezTo>
                  <a:cubicBezTo>
                    <a:pt x="950" y="485"/>
                    <a:pt x="1234" y="367"/>
                    <a:pt x="1234" y="234"/>
                  </a:cubicBezTo>
                  <a:cubicBezTo>
                    <a:pt x="1234" y="101"/>
                    <a:pt x="950" y="1"/>
                    <a:pt x="617" y="1"/>
                  </a:cubicBez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231;p46">
              <a:extLst>
                <a:ext uri="{FF2B5EF4-FFF2-40B4-BE49-F238E27FC236}">
                  <a16:creationId xmlns:a16="http://schemas.microsoft.com/office/drawing/2014/main" id="{B595BF76-C098-027D-474A-26C5A02A414E}"/>
                </a:ext>
              </a:extLst>
            </p:cNvPr>
            <p:cNvSpPr/>
            <p:nvPr/>
          </p:nvSpPr>
          <p:spPr>
            <a:xfrm>
              <a:off x="3032320" y="1449175"/>
              <a:ext cx="6847" cy="16520"/>
            </a:xfrm>
            <a:custGeom>
              <a:avLst/>
              <a:gdLst/>
              <a:ahLst/>
              <a:cxnLst/>
              <a:rect l="l" t="t" r="r" b="b"/>
              <a:pathLst>
                <a:path w="201" h="485" extrusionOk="0">
                  <a:moveTo>
                    <a:pt x="1" y="1"/>
                  </a:moveTo>
                  <a:lnTo>
                    <a:pt x="1" y="467"/>
                  </a:lnTo>
                  <a:cubicBezTo>
                    <a:pt x="34" y="485"/>
                    <a:pt x="83" y="485"/>
                    <a:pt x="134" y="485"/>
                  </a:cubicBezTo>
                  <a:lnTo>
                    <a:pt x="201" y="485"/>
                  </a:lnTo>
                  <a:lnTo>
                    <a:pt x="201" y="1"/>
                  </a:lnTo>
                  <a:close/>
                </a:path>
              </a:pathLst>
            </a:custGeom>
            <a:solidFill>
              <a:srgbClr val="E7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232;p46">
              <a:extLst>
                <a:ext uri="{FF2B5EF4-FFF2-40B4-BE49-F238E27FC236}">
                  <a16:creationId xmlns:a16="http://schemas.microsoft.com/office/drawing/2014/main" id="{96DA668E-65A7-E81A-B5D8-730767CB307D}"/>
                </a:ext>
              </a:extLst>
            </p:cNvPr>
            <p:cNvSpPr/>
            <p:nvPr/>
          </p:nvSpPr>
          <p:spPr>
            <a:xfrm>
              <a:off x="3039133" y="1449175"/>
              <a:ext cx="18768" cy="16520"/>
            </a:xfrm>
            <a:custGeom>
              <a:avLst/>
              <a:gdLst/>
              <a:ahLst/>
              <a:cxnLst/>
              <a:rect l="l" t="t" r="r" b="b"/>
              <a:pathLst>
                <a:path w="551" h="485" extrusionOk="0">
                  <a:moveTo>
                    <a:pt x="1" y="1"/>
                  </a:moveTo>
                  <a:lnTo>
                    <a:pt x="1" y="485"/>
                  </a:lnTo>
                  <a:cubicBezTo>
                    <a:pt x="301" y="467"/>
                    <a:pt x="550" y="367"/>
                    <a:pt x="550" y="234"/>
                  </a:cubicBezTo>
                  <a:cubicBezTo>
                    <a:pt x="550" y="118"/>
                    <a:pt x="301" y="18"/>
                    <a:pt x="1" y="1"/>
                  </a:cubicBezTo>
                  <a:close/>
                </a:path>
              </a:pathLst>
            </a:custGeom>
            <a:solidFill>
              <a:srgbClr val="E86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233;p46">
              <a:extLst>
                <a:ext uri="{FF2B5EF4-FFF2-40B4-BE49-F238E27FC236}">
                  <a16:creationId xmlns:a16="http://schemas.microsoft.com/office/drawing/2014/main" id="{2B0ED1EC-41BF-1657-02E1-72F13BA7F9A9}"/>
                </a:ext>
              </a:extLst>
            </p:cNvPr>
            <p:cNvSpPr/>
            <p:nvPr/>
          </p:nvSpPr>
          <p:spPr>
            <a:xfrm>
              <a:off x="3112981" y="1421379"/>
              <a:ext cx="12535" cy="22141"/>
            </a:xfrm>
            <a:custGeom>
              <a:avLst/>
              <a:gdLst/>
              <a:ahLst/>
              <a:cxnLst/>
              <a:rect l="l" t="t" r="r" b="b"/>
              <a:pathLst>
                <a:path w="368" h="650" extrusionOk="0">
                  <a:moveTo>
                    <a:pt x="183" y="0"/>
                  </a:moveTo>
                  <a:cubicBezTo>
                    <a:pt x="83" y="0"/>
                    <a:pt x="0" y="150"/>
                    <a:pt x="0" y="334"/>
                  </a:cubicBezTo>
                  <a:cubicBezTo>
                    <a:pt x="0" y="516"/>
                    <a:pt x="83" y="650"/>
                    <a:pt x="183" y="650"/>
                  </a:cubicBezTo>
                  <a:cubicBezTo>
                    <a:pt x="283" y="650"/>
                    <a:pt x="367" y="516"/>
                    <a:pt x="367" y="334"/>
                  </a:cubicBezTo>
                  <a:cubicBezTo>
                    <a:pt x="367" y="150"/>
                    <a:pt x="283"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234;p46">
              <a:extLst>
                <a:ext uri="{FF2B5EF4-FFF2-40B4-BE49-F238E27FC236}">
                  <a16:creationId xmlns:a16="http://schemas.microsoft.com/office/drawing/2014/main" id="{AF43AF62-DBB9-78D4-992E-0A1495A37A89}"/>
                </a:ext>
              </a:extLst>
            </p:cNvPr>
            <p:cNvSpPr/>
            <p:nvPr/>
          </p:nvSpPr>
          <p:spPr>
            <a:xfrm>
              <a:off x="3051634" y="1421379"/>
              <a:ext cx="12535" cy="22141"/>
            </a:xfrm>
            <a:custGeom>
              <a:avLst/>
              <a:gdLst/>
              <a:ahLst/>
              <a:cxnLst/>
              <a:rect l="l" t="t" r="r" b="b"/>
              <a:pathLst>
                <a:path w="368" h="650" extrusionOk="0">
                  <a:moveTo>
                    <a:pt x="183" y="0"/>
                  </a:moveTo>
                  <a:cubicBezTo>
                    <a:pt x="83" y="0"/>
                    <a:pt x="1" y="150"/>
                    <a:pt x="1" y="334"/>
                  </a:cubicBezTo>
                  <a:cubicBezTo>
                    <a:pt x="1" y="516"/>
                    <a:pt x="83" y="650"/>
                    <a:pt x="183" y="650"/>
                  </a:cubicBezTo>
                  <a:cubicBezTo>
                    <a:pt x="283" y="650"/>
                    <a:pt x="367" y="516"/>
                    <a:pt x="367" y="334"/>
                  </a:cubicBezTo>
                  <a:cubicBezTo>
                    <a:pt x="367" y="150"/>
                    <a:pt x="283"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235;p46">
              <a:extLst>
                <a:ext uri="{FF2B5EF4-FFF2-40B4-BE49-F238E27FC236}">
                  <a16:creationId xmlns:a16="http://schemas.microsoft.com/office/drawing/2014/main" id="{035C15B1-D2E3-6BC3-A7AE-5E0125BD0F95}"/>
                </a:ext>
              </a:extLst>
            </p:cNvPr>
            <p:cNvSpPr/>
            <p:nvPr/>
          </p:nvSpPr>
          <p:spPr>
            <a:xfrm>
              <a:off x="3058991" y="1475778"/>
              <a:ext cx="53444" cy="16043"/>
            </a:xfrm>
            <a:custGeom>
              <a:avLst/>
              <a:gdLst/>
              <a:ahLst/>
              <a:cxnLst/>
              <a:rect l="l" t="t" r="r" b="b"/>
              <a:pathLst>
                <a:path w="1569" h="471" extrusionOk="0">
                  <a:moveTo>
                    <a:pt x="1483" y="1"/>
                  </a:moveTo>
                  <a:cubicBezTo>
                    <a:pt x="1466" y="1"/>
                    <a:pt x="1449" y="6"/>
                    <a:pt x="1435" y="20"/>
                  </a:cubicBezTo>
                  <a:cubicBezTo>
                    <a:pt x="1412" y="32"/>
                    <a:pt x="1067" y="319"/>
                    <a:pt x="674" y="319"/>
                  </a:cubicBezTo>
                  <a:cubicBezTo>
                    <a:pt x="495" y="319"/>
                    <a:pt x="307" y="259"/>
                    <a:pt x="134" y="87"/>
                  </a:cubicBezTo>
                  <a:cubicBezTo>
                    <a:pt x="120" y="80"/>
                    <a:pt x="104" y="76"/>
                    <a:pt x="87" y="76"/>
                  </a:cubicBezTo>
                  <a:cubicBezTo>
                    <a:pt x="63" y="76"/>
                    <a:pt x="38" y="84"/>
                    <a:pt x="18" y="104"/>
                  </a:cubicBezTo>
                  <a:cubicBezTo>
                    <a:pt x="1" y="120"/>
                    <a:pt x="1" y="171"/>
                    <a:pt x="18" y="204"/>
                  </a:cubicBezTo>
                  <a:cubicBezTo>
                    <a:pt x="234" y="404"/>
                    <a:pt x="452" y="471"/>
                    <a:pt x="652" y="471"/>
                  </a:cubicBezTo>
                  <a:cubicBezTo>
                    <a:pt x="1119" y="471"/>
                    <a:pt x="1535" y="137"/>
                    <a:pt x="1535" y="137"/>
                  </a:cubicBezTo>
                  <a:cubicBezTo>
                    <a:pt x="1568" y="104"/>
                    <a:pt x="1568" y="53"/>
                    <a:pt x="1552" y="20"/>
                  </a:cubicBezTo>
                  <a:cubicBezTo>
                    <a:pt x="1533" y="11"/>
                    <a:pt x="1507" y="1"/>
                    <a:pt x="14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236;p46">
              <a:extLst>
                <a:ext uri="{FF2B5EF4-FFF2-40B4-BE49-F238E27FC236}">
                  <a16:creationId xmlns:a16="http://schemas.microsoft.com/office/drawing/2014/main" id="{A44A5267-6F96-602D-B953-6D278D6FB3CA}"/>
                </a:ext>
              </a:extLst>
            </p:cNvPr>
            <p:cNvSpPr/>
            <p:nvPr/>
          </p:nvSpPr>
          <p:spPr>
            <a:xfrm>
              <a:off x="3072072" y="1423491"/>
              <a:ext cx="20506" cy="32530"/>
            </a:xfrm>
            <a:custGeom>
              <a:avLst/>
              <a:gdLst/>
              <a:ahLst/>
              <a:cxnLst/>
              <a:rect l="l" t="t" r="r" b="b"/>
              <a:pathLst>
                <a:path w="602" h="955" extrusionOk="0">
                  <a:moveTo>
                    <a:pt x="357" y="0"/>
                  </a:moveTo>
                  <a:cubicBezTo>
                    <a:pt x="322" y="0"/>
                    <a:pt x="298" y="27"/>
                    <a:pt x="284" y="54"/>
                  </a:cubicBezTo>
                  <a:lnTo>
                    <a:pt x="1" y="839"/>
                  </a:lnTo>
                  <a:cubicBezTo>
                    <a:pt x="1" y="872"/>
                    <a:pt x="1" y="888"/>
                    <a:pt x="17" y="905"/>
                  </a:cubicBezTo>
                  <a:cubicBezTo>
                    <a:pt x="17" y="921"/>
                    <a:pt x="34" y="939"/>
                    <a:pt x="50" y="939"/>
                  </a:cubicBezTo>
                  <a:cubicBezTo>
                    <a:pt x="68" y="939"/>
                    <a:pt x="117" y="955"/>
                    <a:pt x="201" y="955"/>
                  </a:cubicBezTo>
                  <a:cubicBezTo>
                    <a:pt x="301" y="955"/>
                    <a:pt x="434" y="939"/>
                    <a:pt x="550" y="872"/>
                  </a:cubicBezTo>
                  <a:cubicBezTo>
                    <a:pt x="584" y="855"/>
                    <a:pt x="601" y="805"/>
                    <a:pt x="584" y="772"/>
                  </a:cubicBezTo>
                  <a:cubicBezTo>
                    <a:pt x="572" y="748"/>
                    <a:pt x="542" y="732"/>
                    <a:pt x="513" y="732"/>
                  </a:cubicBezTo>
                  <a:cubicBezTo>
                    <a:pt x="503" y="732"/>
                    <a:pt x="493" y="734"/>
                    <a:pt x="484" y="739"/>
                  </a:cubicBezTo>
                  <a:cubicBezTo>
                    <a:pt x="368" y="805"/>
                    <a:pt x="250" y="805"/>
                    <a:pt x="184" y="805"/>
                  </a:cubicBezTo>
                  <a:lnTo>
                    <a:pt x="417" y="105"/>
                  </a:lnTo>
                  <a:cubicBezTo>
                    <a:pt x="434" y="54"/>
                    <a:pt x="417" y="21"/>
                    <a:pt x="384" y="5"/>
                  </a:cubicBezTo>
                  <a:cubicBezTo>
                    <a:pt x="374" y="2"/>
                    <a:pt x="366" y="0"/>
                    <a:pt x="3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237;p46">
              <a:extLst>
                <a:ext uri="{FF2B5EF4-FFF2-40B4-BE49-F238E27FC236}">
                  <a16:creationId xmlns:a16="http://schemas.microsoft.com/office/drawing/2014/main" id="{953CE40E-98DE-677E-5C78-148A1B9292A6}"/>
                </a:ext>
              </a:extLst>
            </p:cNvPr>
            <p:cNvSpPr/>
            <p:nvPr/>
          </p:nvSpPr>
          <p:spPr>
            <a:xfrm>
              <a:off x="3184548" y="1498021"/>
              <a:ext cx="23299" cy="25036"/>
            </a:xfrm>
            <a:custGeom>
              <a:avLst/>
              <a:gdLst/>
              <a:ahLst/>
              <a:cxnLst/>
              <a:rect l="l" t="t" r="r" b="b"/>
              <a:pathLst>
                <a:path w="684" h="735" extrusionOk="0">
                  <a:moveTo>
                    <a:pt x="0" y="1"/>
                  </a:moveTo>
                  <a:cubicBezTo>
                    <a:pt x="16" y="18"/>
                    <a:pt x="250" y="585"/>
                    <a:pt x="601" y="734"/>
                  </a:cubicBezTo>
                  <a:cubicBezTo>
                    <a:pt x="634" y="618"/>
                    <a:pt x="650" y="485"/>
                    <a:pt x="683" y="367"/>
                  </a:cubicBezTo>
                  <a:cubicBezTo>
                    <a:pt x="667" y="351"/>
                    <a:pt x="317" y="30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238;p46">
              <a:extLst>
                <a:ext uri="{FF2B5EF4-FFF2-40B4-BE49-F238E27FC236}">
                  <a16:creationId xmlns:a16="http://schemas.microsoft.com/office/drawing/2014/main" id="{D5258C48-2406-C81F-76AA-B5370ED5841D}"/>
                </a:ext>
              </a:extLst>
            </p:cNvPr>
            <p:cNvSpPr/>
            <p:nvPr/>
          </p:nvSpPr>
          <p:spPr>
            <a:xfrm>
              <a:off x="3195312" y="1437968"/>
              <a:ext cx="56339" cy="72587"/>
            </a:xfrm>
            <a:custGeom>
              <a:avLst/>
              <a:gdLst/>
              <a:ahLst/>
              <a:cxnLst/>
              <a:rect l="l" t="t" r="r" b="b"/>
              <a:pathLst>
                <a:path w="1654" h="2131" extrusionOk="0">
                  <a:moveTo>
                    <a:pt x="804" y="0"/>
                  </a:moveTo>
                  <a:cubicBezTo>
                    <a:pt x="394" y="0"/>
                    <a:pt x="18" y="496"/>
                    <a:pt x="18" y="496"/>
                  </a:cubicBezTo>
                  <a:lnTo>
                    <a:pt x="1" y="1997"/>
                  </a:lnTo>
                  <a:cubicBezTo>
                    <a:pt x="136" y="2090"/>
                    <a:pt x="270" y="2131"/>
                    <a:pt x="398" y="2131"/>
                  </a:cubicBezTo>
                  <a:cubicBezTo>
                    <a:pt x="1119" y="2131"/>
                    <a:pt x="1653" y="834"/>
                    <a:pt x="1285" y="296"/>
                  </a:cubicBezTo>
                  <a:cubicBezTo>
                    <a:pt x="1134" y="78"/>
                    <a:pt x="966" y="0"/>
                    <a:pt x="804"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239;p46">
              <a:extLst>
                <a:ext uri="{FF2B5EF4-FFF2-40B4-BE49-F238E27FC236}">
                  <a16:creationId xmlns:a16="http://schemas.microsoft.com/office/drawing/2014/main" id="{9CE558DD-EBDA-D93F-C436-36E48EA96F33}"/>
                </a:ext>
              </a:extLst>
            </p:cNvPr>
            <p:cNvSpPr/>
            <p:nvPr/>
          </p:nvSpPr>
          <p:spPr>
            <a:xfrm>
              <a:off x="3177122" y="1498600"/>
              <a:ext cx="65945" cy="65945"/>
            </a:xfrm>
            <a:custGeom>
              <a:avLst/>
              <a:gdLst/>
              <a:ahLst/>
              <a:cxnLst/>
              <a:rect l="l" t="t" r="r" b="b"/>
              <a:pathLst>
                <a:path w="1936" h="1936" extrusionOk="0">
                  <a:moveTo>
                    <a:pt x="968" y="1"/>
                  </a:moveTo>
                  <a:cubicBezTo>
                    <a:pt x="835" y="1"/>
                    <a:pt x="701" y="34"/>
                    <a:pt x="585" y="84"/>
                  </a:cubicBezTo>
                  <a:cubicBezTo>
                    <a:pt x="252" y="217"/>
                    <a:pt x="1" y="568"/>
                    <a:pt x="1" y="968"/>
                  </a:cubicBezTo>
                  <a:cubicBezTo>
                    <a:pt x="1" y="1502"/>
                    <a:pt x="435" y="1935"/>
                    <a:pt x="968" y="1935"/>
                  </a:cubicBezTo>
                  <a:cubicBezTo>
                    <a:pt x="1502" y="1935"/>
                    <a:pt x="1935" y="1502"/>
                    <a:pt x="1935" y="968"/>
                  </a:cubicBezTo>
                  <a:cubicBezTo>
                    <a:pt x="1935" y="601"/>
                    <a:pt x="1735" y="284"/>
                    <a:pt x="1435" y="117"/>
                  </a:cubicBezTo>
                  <a:cubicBezTo>
                    <a:pt x="1402" y="168"/>
                    <a:pt x="1352" y="201"/>
                    <a:pt x="1319" y="217"/>
                  </a:cubicBezTo>
                  <a:cubicBezTo>
                    <a:pt x="1586" y="350"/>
                    <a:pt x="1786" y="635"/>
                    <a:pt x="1786" y="968"/>
                  </a:cubicBezTo>
                  <a:cubicBezTo>
                    <a:pt x="1786" y="1418"/>
                    <a:pt x="1419" y="1784"/>
                    <a:pt x="968" y="1784"/>
                  </a:cubicBezTo>
                  <a:cubicBezTo>
                    <a:pt x="519" y="1784"/>
                    <a:pt x="152" y="1418"/>
                    <a:pt x="152" y="968"/>
                  </a:cubicBezTo>
                  <a:cubicBezTo>
                    <a:pt x="152" y="651"/>
                    <a:pt x="352" y="368"/>
                    <a:pt x="619" y="234"/>
                  </a:cubicBezTo>
                  <a:cubicBezTo>
                    <a:pt x="701" y="184"/>
                    <a:pt x="819" y="168"/>
                    <a:pt x="919" y="150"/>
                  </a:cubicBezTo>
                  <a:cubicBezTo>
                    <a:pt x="935" y="101"/>
                    <a:pt x="952" y="50"/>
                    <a:pt x="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240;p46">
              <a:extLst>
                <a:ext uri="{FF2B5EF4-FFF2-40B4-BE49-F238E27FC236}">
                  <a16:creationId xmlns:a16="http://schemas.microsoft.com/office/drawing/2014/main" id="{572694C3-5B2C-968A-1AD9-AD220D1781B6}"/>
                </a:ext>
              </a:extLst>
            </p:cNvPr>
            <p:cNvSpPr/>
            <p:nvPr/>
          </p:nvSpPr>
          <p:spPr>
            <a:xfrm>
              <a:off x="3197049" y="1454659"/>
              <a:ext cx="31848" cy="41727"/>
            </a:xfrm>
            <a:custGeom>
              <a:avLst/>
              <a:gdLst/>
              <a:ahLst/>
              <a:cxnLst/>
              <a:rect l="l" t="t" r="r" b="b"/>
              <a:pathLst>
                <a:path w="935" h="1225" extrusionOk="0">
                  <a:moveTo>
                    <a:pt x="844" y="0"/>
                  </a:moveTo>
                  <a:cubicBezTo>
                    <a:pt x="834" y="0"/>
                    <a:pt x="825" y="2"/>
                    <a:pt x="817" y="6"/>
                  </a:cubicBezTo>
                  <a:cubicBezTo>
                    <a:pt x="783" y="24"/>
                    <a:pt x="83" y="306"/>
                    <a:pt x="0" y="1140"/>
                  </a:cubicBezTo>
                  <a:cubicBezTo>
                    <a:pt x="0" y="1174"/>
                    <a:pt x="16" y="1224"/>
                    <a:pt x="67" y="1224"/>
                  </a:cubicBezTo>
                  <a:cubicBezTo>
                    <a:pt x="116" y="1224"/>
                    <a:pt x="150" y="1191"/>
                    <a:pt x="150" y="1158"/>
                  </a:cubicBezTo>
                  <a:cubicBezTo>
                    <a:pt x="234" y="424"/>
                    <a:pt x="850" y="157"/>
                    <a:pt x="867" y="157"/>
                  </a:cubicBezTo>
                  <a:cubicBezTo>
                    <a:pt x="917" y="140"/>
                    <a:pt x="934" y="90"/>
                    <a:pt x="917" y="57"/>
                  </a:cubicBezTo>
                  <a:cubicBezTo>
                    <a:pt x="905" y="19"/>
                    <a:pt x="873"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241;p46">
              <a:extLst>
                <a:ext uri="{FF2B5EF4-FFF2-40B4-BE49-F238E27FC236}">
                  <a16:creationId xmlns:a16="http://schemas.microsoft.com/office/drawing/2014/main" id="{71EBB50E-DADC-631F-37E4-C6ABD6F989EB}"/>
                </a:ext>
              </a:extLst>
            </p:cNvPr>
            <p:cNvSpPr/>
            <p:nvPr/>
          </p:nvSpPr>
          <p:spPr>
            <a:xfrm>
              <a:off x="3204986" y="1469919"/>
              <a:ext cx="21017" cy="11104"/>
            </a:xfrm>
            <a:custGeom>
              <a:avLst/>
              <a:gdLst/>
              <a:ahLst/>
              <a:cxnLst/>
              <a:rect l="l" t="t" r="r" b="b"/>
              <a:pathLst>
                <a:path w="617" h="326" extrusionOk="0">
                  <a:moveTo>
                    <a:pt x="141" y="1"/>
                  </a:moveTo>
                  <a:cubicBezTo>
                    <a:pt x="116" y="1"/>
                    <a:pt x="91" y="4"/>
                    <a:pt x="67" y="9"/>
                  </a:cubicBezTo>
                  <a:cubicBezTo>
                    <a:pt x="17" y="25"/>
                    <a:pt x="1" y="59"/>
                    <a:pt x="17" y="109"/>
                  </a:cubicBezTo>
                  <a:cubicBezTo>
                    <a:pt x="17" y="143"/>
                    <a:pt x="67" y="159"/>
                    <a:pt x="101" y="159"/>
                  </a:cubicBezTo>
                  <a:cubicBezTo>
                    <a:pt x="115" y="155"/>
                    <a:pt x="131" y="153"/>
                    <a:pt x="146" y="153"/>
                  </a:cubicBezTo>
                  <a:cubicBezTo>
                    <a:pt x="276" y="153"/>
                    <a:pt x="440" y="264"/>
                    <a:pt x="484" y="309"/>
                  </a:cubicBezTo>
                  <a:cubicBezTo>
                    <a:pt x="501" y="309"/>
                    <a:pt x="517" y="325"/>
                    <a:pt x="534" y="325"/>
                  </a:cubicBezTo>
                  <a:cubicBezTo>
                    <a:pt x="568" y="325"/>
                    <a:pt x="584" y="309"/>
                    <a:pt x="601" y="292"/>
                  </a:cubicBezTo>
                  <a:cubicBezTo>
                    <a:pt x="617" y="259"/>
                    <a:pt x="617" y="209"/>
                    <a:pt x="584" y="192"/>
                  </a:cubicBezTo>
                  <a:cubicBezTo>
                    <a:pt x="554" y="162"/>
                    <a:pt x="340" y="1"/>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242;p46">
              <a:extLst>
                <a:ext uri="{FF2B5EF4-FFF2-40B4-BE49-F238E27FC236}">
                  <a16:creationId xmlns:a16="http://schemas.microsoft.com/office/drawing/2014/main" id="{C1FB5FFE-402B-38BE-1948-F659CD800356}"/>
                </a:ext>
              </a:extLst>
            </p:cNvPr>
            <p:cNvSpPr/>
            <p:nvPr/>
          </p:nvSpPr>
          <p:spPr>
            <a:xfrm>
              <a:off x="3019819" y="1303760"/>
              <a:ext cx="212482" cy="85838"/>
            </a:xfrm>
            <a:custGeom>
              <a:avLst/>
              <a:gdLst/>
              <a:ahLst/>
              <a:cxnLst/>
              <a:rect l="l" t="t" r="r" b="b"/>
              <a:pathLst>
                <a:path w="6238" h="2520" extrusionOk="0">
                  <a:moveTo>
                    <a:pt x="3111" y="0"/>
                  </a:moveTo>
                  <a:cubicBezTo>
                    <a:pt x="2766" y="0"/>
                    <a:pt x="2404" y="46"/>
                    <a:pt x="2035" y="152"/>
                  </a:cubicBezTo>
                  <a:cubicBezTo>
                    <a:pt x="1335" y="334"/>
                    <a:pt x="750" y="819"/>
                    <a:pt x="417" y="1468"/>
                  </a:cubicBezTo>
                  <a:cubicBezTo>
                    <a:pt x="201" y="1868"/>
                    <a:pt x="1" y="2419"/>
                    <a:pt x="617" y="2435"/>
                  </a:cubicBezTo>
                  <a:cubicBezTo>
                    <a:pt x="635" y="2436"/>
                    <a:pt x="652" y="2436"/>
                    <a:pt x="670" y="2436"/>
                  </a:cubicBezTo>
                  <a:cubicBezTo>
                    <a:pt x="2308" y="2436"/>
                    <a:pt x="3418" y="901"/>
                    <a:pt x="3418" y="901"/>
                  </a:cubicBezTo>
                  <a:cubicBezTo>
                    <a:pt x="3418" y="901"/>
                    <a:pt x="3502" y="2519"/>
                    <a:pt x="4819" y="2519"/>
                  </a:cubicBezTo>
                  <a:cubicBezTo>
                    <a:pt x="6137" y="2519"/>
                    <a:pt x="6237" y="1535"/>
                    <a:pt x="5586" y="885"/>
                  </a:cubicBezTo>
                  <a:cubicBezTo>
                    <a:pt x="5178" y="477"/>
                    <a:pt x="4234" y="0"/>
                    <a:pt x="3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243;p46">
              <a:extLst>
                <a:ext uri="{FF2B5EF4-FFF2-40B4-BE49-F238E27FC236}">
                  <a16:creationId xmlns:a16="http://schemas.microsoft.com/office/drawing/2014/main" id="{54C92413-0EEB-F472-B163-E99998720D71}"/>
                </a:ext>
              </a:extLst>
            </p:cNvPr>
            <p:cNvSpPr/>
            <p:nvPr/>
          </p:nvSpPr>
          <p:spPr>
            <a:xfrm>
              <a:off x="3173171" y="1363983"/>
              <a:ext cx="54977" cy="94966"/>
            </a:xfrm>
            <a:custGeom>
              <a:avLst/>
              <a:gdLst/>
              <a:ahLst/>
              <a:cxnLst/>
              <a:rect l="l" t="t" r="r" b="b"/>
              <a:pathLst>
                <a:path w="1614" h="2788" extrusionOk="0">
                  <a:moveTo>
                    <a:pt x="1368" y="0"/>
                  </a:moveTo>
                  <a:lnTo>
                    <a:pt x="468" y="451"/>
                  </a:lnTo>
                  <a:cubicBezTo>
                    <a:pt x="468" y="451"/>
                    <a:pt x="1" y="2452"/>
                    <a:pt x="568" y="2752"/>
                  </a:cubicBezTo>
                  <a:cubicBezTo>
                    <a:pt x="614" y="2776"/>
                    <a:pt x="660" y="2788"/>
                    <a:pt x="705" y="2788"/>
                  </a:cubicBezTo>
                  <a:cubicBezTo>
                    <a:pt x="1223" y="2788"/>
                    <a:pt x="1614" y="1274"/>
                    <a:pt x="1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244;p46">
              <a:extLst>
                <a:ext uri="{FF2B5EF4-FFF2-40B4-BE49-F238E27FC236}">
                  <a16:creationId xmlns:a16="http://schemas.microsoft.com/office/drawing/2014/main" id="{1B626237-E322-B113-9895-547C37392D10}"/>
                </a:ext>
              </a:extLst>
            </p:cNvPr>
            <p:cNvSpPr/>
            <p:nvPr/>
          </p:nvSpPr>
          <p:spPr>
            <a:xfrm>
              <a:off x="3082836" y="1621806"/>
              <a:ext cx="381193" cy="490943"/>
            </a:xfrm>
            <a:custGeom>
              <a:avLst/>
              <a:gdLst/>
              <a:ahLst/>
              <a:cxnLst/>
              <a:rect l="l" t="t" r="r" b="b"/>
              <a:pathLst>
                <a:path w="11191" h="14413" extrusionOk="0">
                  <a:moveTo>
                    <a:pt x="6855" y="0"/>
                  </a:moveTo>
                  <a:cubicBezTo>
                    <a:pt x="5646" y="0"/>
                    <a:pt x="4337" y="1202"/>
                    <a:pt x="4954" y="3036"/>
                  </a:cubicBezTo>
                  <a:cubicBezTo>
                    <a:pt x="5654" y="5121"/>
                    <a:pt x="6137" y="5888"/>
                    <a:pt x="6155" y="6938"/>
                  </a:cubicBezTo>
                  <a:cubicBezTo>
                    <a:pt x="6155" y="8039"/>
                    <a:pt x="6521" y="9373"/>
                    <a:pt x="7071" y="9790"/>
                  </a:cubicBezTo>
                  <a:cubicBezTo>
                    <a:pt x="7071" y="9790"/>
                    <a:pt x="5070" y="9890"/>
                    <a:pt x="3936" y="10473"/>
                  </a:cubicBezTo>
                  <a:cubicBezTo>
                    <a:pt x="3187" y="10840"/>
                    <a:pt x="2119" y="10773"/>
                    <a:pt x="1252" y="10807"/>
                  </a:cubicBezTo>
                  <a:cubicBezTo>
                    <a:pt x="719" y="10824"/>
                    <a:pt x="252" y="10891"/>
                    <a:pt x="1" y="11140"/>
                  </a:cubicBezTo>
                  <a:cubicBezTo>
                    <a:pt x="1" y="11140"/>
                    <a:pt x="601" y="13059"/>
                    <a:pt x="185" y="13359"/>
                  </a:cubicBezTo>
                  <a:cubicBezTo>
                    <a:pt x="185" y="13359"/>
                    <a:pt x="468" y="13525"/>
                    <a:pt x="935" y="13708"/>
                  </a:cubicBezTo>
                  <a:cubicBezTo>
                    <a:pt x="952" y="13725"/>
                    <a:pt x="985" y="13741"/>
                    <a:pt x="1019" y="13741"/>
                  </a:cubicBezTo>
                  <a:cubicBezTo>
                    <a:pt x="1068" y="13759"/>
                    <a:pt x="1119" y="13775"/>
                    <a:pt x="1168" y="13808"/>
                  </a:cubicBezTo>
                  <a:cubicBezTo>
                    <a:pt x="1680" y="13997"/>
                    <a:pt x="2343" y="14175"/>
                    <a:pt x="3027" y="14175"/>
                  </a:cubicBezTo>
                  <a:cubicBezTo>
                    <a:pt x="3191" y="14175"/>
                    <a:pt x="3356" y="14164"/>
                    <a:pt x="3520" y="14142"/>
                  </a:cubicBezTo>
                  <a:cubicBezTo>
                    <a:pt x="4288" y="14028"/>
                    <a:pt x="5018" y="13962"/>
                    <a:pt x="5651" y="13962"/>
                  </a:cubicBezTo>
                  <a:cubicBezTo>
                    <a:pt x="6322" y="13962"/>
                    <a:pt x="6885" y="14037"/>
                    <a:pt x="7271" y="14208"/>
                  </a:cubicBezTo>
                  <a:cubicBezTo>
                    <a:pt x="7389" y="14259"/>
                    <a:pt x="7522" y="14308"/>
                    <a:pt x="7671" y="14342"/>
                  </a:cubicBezTo>
                  <a:cubicBezTo>
                    <a:pt x="7861" y="14389"/>
                    <a:pt x="8063" y="14412"/>
                    <a:pt x="8270" y="14412"/>
                  </a:cubicBezTo>
                  <a:cubicBezTo>
                    <a:pt x="9244" y="14412"/>
                    <a:pt x="10334" y="13886"/>
                    <a:pt x="10857" y="12758"/>
                  </a:cubicBezTo>
                  <a:cubicBezTo>
                    <a:pt x="11073" y="12291"/>
                    <a:pt x="11190" y="11725"/>
                    <a:pt x="11173" y="11058"/>
                  </a:cubicBezTo>
                  <a:cubicBezTo>
                    <a:pt x="11090" y="8156"/>
                    <a:pt x="10439" y="7789"/>
                    <a:pt x="10123" y="5771"/>
                  </a:cubicBezTo>
                  <a:cubicBezTo>
                    <a:pt x="9823" y="3754"/>
                    <a:pt x="8638" y="435"/>
                    <a:pt x="7338" y="68"/>
                  </a:cubicBezTo>
                  <a:cubicBezTo>
                    <a:pt x="7182" y="23"/>
                    <a:pt x="7020" y="0"/>
                    <a:pt x="6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245;p46">
              <a:extLst>
                <a:ext uri="{FF2B5EF4-FFF2-40B4-BE49-F238E27FC236}">
                  <a16:creationId xmlns:a16="http://schemas.microsoft.com/office/drawing/2014/main" id="{18A429CB-8227-2323-1B3F-55CF7DF921E1}"/>
                </a:ext>
              </a:extLst>
            </p:cNvPr>
            <p:cNvSpPr/>
            <p:nvPr/>
          </p:nvSpPr>
          <p:spPr>
            <a:xfrm>
              <a:off x="3402654" y="1783162"/>
              <a:ext cx="44894" cy="67955"/>
            </a:xfrm>
            <a:custGeom>
              <a:avLst/>
              <a:gdLst/>
              <a:ahLst/>
              <a:cxnLst/>
              <a:rect l="l" t="t" r="r" b="b"/>
              <a:pathLst>
                <a:path w="1318" h="1995" extrusionOk="0">
                  <a:moveTo>
                    <a:pt x="525" y="0"/>
                  </a:moveTo>
                  <a:cubicBezTo>
                    <a:pt x="520" y="0"/>
                    <a:pt x="517" y="0"/>
                    <a:pt x="517" y="0"/>
                  </a:cubicBezTo>
                  <a:lnTo>
                    <a:pt x="550" y="451"/>
                  </a:lnTo>
                  <a:cubicBezTo>
                    <a:pt x="550" y="451"/>
                    <a:pt x="617" y="667"/>
                    <a:pt x="367" y="985"/>
                  </a:cubicBezTo>
                  <a:cubicBezTo>
                    <a:pt x="132" y="1263"/>
                    <a:pt x="1" y="1995"/>
                    <a:pt x="178" y="1995"/>
                  </a:cubicBezTo>
                  <a:cubicBezTo>
                    <a:pt x="202" y="1995"/>
                    <a:pt x="232" y="1982"/>
                    <a:pt x="267" y="1952"/>
                  </a:cubicBezTo>
                  <a:cubicBezTo>
                    <a:pt x="550" y="1685"/>
                    <a:pt x="1317" y="918"/>
                    <a:pt x="1250" y="451"/>
                  </a:cubicBezTo>
                  <a:cubicBezTo>
                    <a:pt x="1204" y="14"/>
                    <a:pt x="602" y="0"/>
                    <a:pt x="525"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246;p46">
              <a:extLst>
                <a:ext uri="{FF2B5EF4-FFF2-40B4-BE49-F238E27FC236}">
                  <a16:creationId xmlns:a16="http://schemas.microsoft.com/office/drawing/2014/main" id="{B9C0DB71-381C-076A-07CB-69721CB428E8}"/>
                </a:ext>
              </a:extLst>
            </p:cNvPr>
            <p:cNvSpPr/>
            <p:nvPr/>
          </p:nvSpPr>
          <p:spPr>
            <a:xfrm>
              <a:off x="3415768" y="1833132"/>
              <a:ext cx="44860" cy="68159"/>
            </a:xfrm>
            <a:custGeom>
              <a:avLst/>
              <a:gdLst/>
              <a:ahLst/>
              <a:cxnLst/>
              <a:rect l="l" t="t" r="r" b="b"/>
              <a:pathLst>
                <a:path w="1317" h="2001" extrusionOk="0">
                  <a:moveTo>
                    <a:pt x="499" y="1"/>
                  </a:moveTo>
                  <a:lnTo>
                    <a:pt x="549" y="467"/>
                  </a:lnTo>
                  <a:cubicBezTo>
                    <a:pt x="549" y="467"/>
                    <a:pt x="599" y="685"/>
                    <a:pt x="349" y="1001"/>
                  </a:cubicBezTo>
                  <a:cubicBezTo>
                    <a:pt x="130" y="1278"/>
                    <a:pt x="1" y="2001"/>
                    <a:pt x="161" y="2001"/>
                  </a:cubicBezTo>
                  <a:cubicBezTo>
                    <a:pt x="184" y="2001"/>
                    <a:pt x="213" y="1986"/>
                    <a:pt x="249" y="1952"/>
                  </a:cubicBezTo>
                  <a:cubicBezTo>
                    <a:pt x="532" y="1701"/>
                    <a:pt x="1316" y="918"/>
                    <a:pt x="1250" y="467"/>
                  </a:cubicBezTo>
                  <a:cubicBezTo>
                    <a:pt x="1183" y="1"/>
                    <a:pt x="499" y="1"/>
                    <a:pt x="499"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247;p46">
              <a:extLst>
                <a:ext uri="{FF2B5EF4-FFF2-40B4-BE49-F238E27FC236}">
                  <a16:creationId xmlns:a16="http://schemas.microsoft.com/office/drawing/2014/main" id="{390E6C32-8877-B725-D19B-9AA23EF513CE}"/>
                </a:ext>
              </a:extLst>
            </p:cNvPr>
            <p:cNvSpPr/>
            <p:nvPr/>
          </p:nvSpPr>
          <p:spPr>
            <a:xfrm>
              <a:off x="3426941" y="1857589"/>
              <a:ext cx="39921" cy="59780"/>
            </a:xfrm>
            <a:custGeom>
              <a:avLst/>
              <a:gdLst/>
              <a:ahLst/>
              <a:cxnLst/>
              <a:rect l="l" t="t" r="r" b="b"/>
              <a:pathLst>
                <a:path w="1172" h="1755" extrusionOk="0">
                  <a:moveTo>
                    <a:pt x="465" y="0"/>
                  </a:moveTo>
                  <a:cubicBezTo>
                    <a:pt x="458" y="0"/>
                    <a:pt x="455" y="0"/>
                    <a:pt x="455" y="0"/>
                  </a:cubicBezTo>
                  <a:lnTo>
                    <a:pt x="488" y="400"/>
                  </a:lnTo>
                  <a:cubicBezTo>
                    <a:pt x="488" y="400"/>
                    <a:pt x="537" y="583"/>
                    <a:pt x="321" y="867"/>
                  </a:cubicBezTo>
                  <a:cubicBezTo>
                    <a:pt x="116" y="1116"/>
                    <a:pt x="0" y="1755"/>
                    <a:pt x="147" y="1755"/>
                  </a:cubicBezTo>
                  <a:cubicBezTo>
                    <a:pt x="167" y="1755"/>
                    <a:pt x="191" y="1743"/>
                    <a:pt x="221" y="1717"/>
                  </a:cubicBezTo>
                  <a:cubicBezTo>
                    <a:pt x="488" y="1484"/>
                    <a:pt x="1171" y="801"/>
                    <a:pt x="1104" y="400"/>
                  </a:cubicBezTo>
                  <a:cubicBezTo>
                    <a:pt x="1059" y="15"/>
                    <a:pt x="544" y="0"/>
                    <a:pt x="465" y="0"/>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248;p46">
              <a:extLst>
                <a:ext uri="{FF2B5EF4-FFF2-40B4-BE49-F238E27FC236}">
                  <a16:creationId xmlns:a16="http://schemas.microsoft.com/office/drawing/2014/main" id="{DF45F0C0-03D3-877B-1EDE-D547842EF5B8}"/>
                </a:ext>
              </a:extLst>
            </p:cNvPr>
            <p:cNvSpPr/>
            <p:nvPr/>
          </p:nvSpPr>
          <p:spPr>
            <a:xfrm>
              <a:off x="3407865" y="1808130"/>
              <a:ext cx="44792" cy="67989"/>
            </a:xfrm>
            <a:custGeom>
              <a:avLst/>
              <a:gdLst/>
              <a:ahLst/>
              <a:cxnLst/>
              <a:rect l="l" t="t" r="r" b="b"/>
              <a:pathLst>
                <a:path w="1315" h="1996" extrusionOk="0">
                  <a:moveTo>
                    <a:pt x="514" y="1"/>
                  </a:moveTo>
                  <a:lnTo>
                    <a:pt x="548" y="468"/>
                  </a:lnTo>
                  <a:cubicBezTo>
                    <a:pt x="548" y="468"/>
                    <a:pt x="615" y="668"/>
                    <a:pt x="364" y="985"/>
                  </a:cubicBezTo>
                  <a:cubicBezTo>
                    <a:pt x="144" y="1264"/>
                    <a:pt x="1" y="1996"/>
                    <a:pt x="175" y="1996"/>
                  </a:cubicBezTo>
                  <a:cubicBezTo>
                    <a:pt x="199" y="1996"/>
                    <a:pt x="228" y="1982"/>
                    <a:pt x="264" y="1952"/>
                  </a:cubicBezTo>
                  <a:cubicBezTo>
                    <a:pt x="548" y="1702"/>
                    <a:pt x="1315" y="919"/>
                    <a:pt x="1264" y="452"/>
                  </a:cubicBezTo>
                  <a:cubicBezTo>
                    <a:pt x="1197" y="1"/>
                    <a:pt x="515" y="1"/>
                    <a:pt x="514"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249;p46">
              <a:extLst>
                <a:ext uri="{FF2B5EF4-FFF2-40B4-BE49-F238E27FC236}">
                  <a16:creationId xmlns:a16="http://schemas.microsoft.com/office/drawing/2014/main" id="{BFEBA75B-059E-3917-5543-A422E40FCD0B}"/>
                </a:ext>
              </a:extLst>
            </p:cNvPr>
            <p:cNvSpPr/>
            <p:nvPr/>
          </p:nvSpPr>
          <p:spPr>
            <a:xfrm>
              <a:off x="3082836" y="1989890"/>
              <a:ext cx="65400" cy="102290"/>
            </a:xfrm>
            <a:custGeom>
              <a:avLst/>
              <a:gdLst/>
              <a:ahLst/>
              <a:cxnLst/>
              <a:rect l="l" t="t" r="r" b="b"/>
              <a:pathLst>
                <a:path w="1920" h="3003" extrusionOk="0">
                  <a:moveTo>
                    <a:pt x="1252" y="1"/>
                  </a:moveTo>
                  <a:cubicBezTo>
                    <a:pt x="719" y="18"/>
                    <a:pt x="252" y="85"/>
                    <a:pt x="1" y="334"/>
                  </a:cubicBezTo>
                  <a:cubicBezTo>
                    <a:pt x="1" y="334"/>
                    <a:pt x="601" y="2253"/>
                    <a:pt x="185" y="2553"/>
                  </a:cubicBezTo>
                  <a:cubicBezTo>
                    <a:pt x="185" y="2553"/>
                    <a:pt x="568" y="2753"/>
                    <a:pt x="1019" y="2935"/>
                  </a:cubicBezTo>
                  <a:cubicBezTo>
                    <a:pt x="768" y="2753"/>
                    <a:pt x="435" y="2602"/>
                    <a:pt x="285" y="2519"/>
                  </a:cubicBezTo>
                  <a:cubicBezTo>
                    <a:pt x="552" y="1868"/>
                    <a:pt x="185" y="634"/>
                    <a:pt x="85" y="352"/>
                  </a:cubicBezTo>
                  <a:cubicBezTo>
                    <a:pt x="435" y="134"/>
                    <a:pt x="985" y="101"/>
                    <a:pt x="1135" y="85"/>
                  </a:cubicBezTo>
                  <a:lnTo>
                    <a:pt x="1135" y="85"/>
                  </a:lnTo>
                  <a:cubicBezTo>
                    <a:pt x="1268" y="352"/>
                    <a:pt x="1919" y="1802"/>
                    <a:pt x="1019" y="2935"/>
                  </a:cubicBezTo>
                  <a:cubicBezTo>
                    <a:pt x="1068" y="2953"/>
                    <a:pt x="1119" y="2969"/>
                    <a:pt x="1168" y="3002"/>
                  </a:cubicBezTo>
                  <a:cubicBezTo>
                    <a:pt x="1568" y="2469"/>
                    <a:pt x="1719" y="1786"/>
                    <a:pt x="1586" y="1035"/>
                  </a:cubicBezTo>
                  <a:cubicBezTo>
                    <a:pt x="1502" y="485"/>
                    <a:pt x="1302" y="85"/>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250;p46">
              <a:extLst>
                <a:ext uri="{FF2B5EF4-FFF2-40B4-BE49-F238E27FC236}">
                  <a16:creationId xmlns:a16="http://schemas.microsoft.com/office/drawing/2014/main" id="{EC4BC477-0098-CA5D-4884-CF93C10F6D15}"/>
                </a:ext>
              </a:extLst>
            </p:cNvPr>
            <p:cNvSpPr/>
            <p:nvPr/>
          </p:nvSpPr>
          <p:spPr>
            <a:xfrm>
              <a:off x="3076636" y="1999973"/>
              <a:ext cx="54534" cy="15771"/>
            </a:xfrm>
            <a:custGeom>
              <a:avLst/>
              <a:gdLst/>
              <a:ahLst/>
              <a:cxnLst/>
              <a:rect l="l" t="t" r="r" b="b"/>
              <a:pathLst>
                <a:path w="1601" h="463" extrusionOk="0">
                  <a:moveTo>
                    <a:pt x="1404" y="0"/>
                  </a:moveTo>
                  <a:cubicBezTo>
                    <a:pt x="781" y="0"/>
                    <a:pt x="81" y="306"/>
                    <a:pt x="50" y="322"/>
                  </a:cubicBezTo>
                  <a:cubicBezTo>
                    <a:pt x="16" y="338"/>
                    <a:pt x="0" y="389"/>
                    <a:pt x="16" y="422"/>
                  </a:cubicBezTo>
                  <a:cubicBezTo>
                    <a:pt x="29" y="447"/>
                    <a:pt x="41" y="462"/>
                    <a:pt x="60" y="462"/>
                  </a:cubicBezTo>
                  <a:cubicBezTo>
                    <a:pt x="66" y="462"/>
                    <a:pt x="74" y="460"/>
                    <a:pt x="83" y="456"/>
                  </a:cubicBezTo>
                  <a:lnTo>
                    <a:pt x="116" y="456"/>
                  </a:lnTo>
                  <a:cubicBezTo>
                    <a:pt x="116" y="456"/>
                    <a:pt x="799" y="151"/>
                    <a:pt x="1390" y="151"/>
                  </a:cubicBezTo>
                  <a:cubicBezTo>
                    <a:pt x="1433" y="151"/>
                    <a:pt x="1475" y="152"/>
                    <a:pt x="1517" y="156"/>
                  </a:cubicBezTo>
                  <a:cubicBezTo>
                    <a:pt x="1550" y="156"/>
                    <a:pt x="1601" y="138"/>
                    <a:pt x="1601" y="89"/>
                  </a:cubicBezTo>
                  <a:cubicBezTo>
                    <a:pt x="1601" y="56"/>
                    <a:pt x="1568" y="5"/>
                    <a:pt x="1534" y="5"/>
                  </a:cubicBezTo>
                  <a:cubicBezTo>
                    <a:pt x="1491" y="2"/>
                    <a:pt x="1448" y="0"/>
                    <a:pt x="1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251;p46">
              <a:extLst>
                <a:ext uri="{FF2B5EF4-FFF2-40B4-BE49-F238E27FC236}">
                  <a16:creationId xmlns:a16="http://schemas.microsoft.com/office/drawing/2014/main" id="{A0EA518C-E22D-554F-98AE-C53F04CB3638}"/>
                </a:ext>
              </a:extLst>
            </p:cNvPr>
            <p:cNvSpPr/>
            <p:nvPr/>
          </p:nvSpPr>
          <p:spPr>
            <a:xfrm>
              <a:off x="3074899" y="2022318"/>
              <a:ext cx="60836" cy="12637"/>
            </a:xfrm>
            <a:custGeom>
              <a:avLst/>
              <a:gdLst/>
              <a:ahLst/>
              <a:cxnLst/>
              <a:rect l="l" t="t" r="r" b="b"/>
              <a:pathLst>
                <a:path w="1786" h="371" extrusionOk="0">
                  <a:moveTo>
                    <a:pt x="1507" y="1"/>
                  </a:moveTo>
                  <a:cubicBezTo>
                    <a:pt x="968" y="1"/>
                    <a:pt x="111" y="218"/>
                    <a:pt x="67" y="233"/>
                  </a:cubicBezTo>
                  <a:cubicBezTo>
                    <a:pt x="34" y="233"/>
                    <a:pt x="1" y="283"/>
                    <a:pt x="18" y="316"/>
                  </a:cubicBezTo>
                  <a:cubicBezTo>
                    <a:pt x="31" y="343"/>
                    <a:pt x="56" y="371"/>
                    <a:pt x="83" y="371"/>
                  </a:cubicBezTo>
                  <a:cubicBezTo>
                    <a:pt x="89" y="371"/>
                    <a:pt x="95" y="370"/>
                    <a:pt x="101" y="367"/>
                  </a:cubicBezTo>
                  <a:cubicBezTo>
                    <a:pt x="116" y="367"/>
                    <a:pt x="965" y="151"/>
                    <a:pt x="1482" y="151"/>
                  </a:cubicBezTo>
                  <a:cubicBezTo>
                    <a:pt x="1558" y="151"/>
                    <a:pt x="1627" y="156"/>
                    <a:pt x="1685" y="167"/>
                  </a:cubicBezTo>
                  <a:cubicBezTo>
                    <a:pt x="1735" y="167"/>
                    <a:pt x="1768" y="149"/>
                    <a:pt x="1785" y="100"/>
                  </a:cubicBezTo>
                  <a:cubicBezTo>
                    <a:pt x="1785" y="67"/>
                    <a:pt x="1768" y="33"/>
                    <a:pt x="1719" y="16"/>
                  </a:cubicBezTo>
                  <a:cubicBezTo>
                    <a:pt x="1657" y="5"/>
                    <a:pt x="1585"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252;p46">
              <a:extLst>
                <a:ext uri="{FF2B5EF4-FFF2-40B4-BE49-F238E27FC236}">
                  <a16:creationId xmlns:a16="http://schemas.microsoft.com/office/drawing/2014/main" id="{50FF7A7C-439D-BE61-FB67-3961311D05A3}"/>
                </a:ext>
              </a:extLst>
            </p:cNvPr>
            <p:cNvSpPr/>
            <p:nvPr/>
          </p:nvSpPr>
          <p:spPr>
            <a:xfrm>
              <a:off x="3081711" y="2043471"/>
              <a:ext cx="56305" cy="8379"/>
            </a:xfrm>
            <a:custGeom>
              <a:avLst/>
              <a:gdLst/>
              <a:ahLst/>
              <a:cxnLst/>
              <a:rect l="l" t="t" r="r" b="b"/>
              <a:pathLst>
                <a:path w="1653" h="246" extrusionOk="0">
                  <a:moveTo>
                    <a:pt x="819" y="1"/>
                  </a:moveTo>
                  <a:cubicBezTo>
                    <a:pt x="425" y="1"/>
                    <a:pt x="88" y="62"/>
                    <a:pt x="67" y="62"/>
                  </a:cubicBezTo>
                  <a:cubicBezTo>
                    <a:pt x="18" y="79"/>
                    <a:pt x="1" y="113"/>
                    <a:pt x="1" y="162"/>
                  </a:cubicBezTo>
                  <a:cubicBezTo>
                    <a:pt x="18" y="195"/>
                    <a:pt x="51" y="213"/>
                    <a:pt x="85" y="213"/>
                  </a:cubicBezTo>
                  <a:cubicBezTo>
                    <a:pt x="95" y="213"/>
                    <a:pt x="444" y="147"/>
                    <a:pt x="839" y="147"/>
                  </a:cubicBezTo>
                  <a:cubicBezTo>
                    <a:pt x="1075" y="147"/>
                    <a:pt x="1329" y="171"/>
                    <a:pt x="1535" y="246"/>
                  </a:cubicBezTo>
                  <a:lnTo>
                    <a:pt x="1568" y="246"/>
                  </a:lnTo>
                  <a:cubicBezTo>
                    <a:pt x="1601" y="246"/>
                    <a:pt x="1619" y="229"/>
                    <a:pt x="1635" y="195"/>
                  </a:cubicBezTo>
                  <a:cubicBezTo>
                    <a:pt x="1652" y="162"/>
                    <a:pt x="1635" y="129"/>
                    <a:pt x="1585" y="113"/>
                  </a:cubicBezTo>
                  <a:cubicBezTo>
                    <a:pt x="1355" y="27"/>
                    <a:pt x="1075" y="1"/>
                    <a:pt x="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253;p46">
              <a:extLst>
                <a:ext uri="{FF2B5EF4-FFF2-40B4-BE49-F238E27FC236}">
                  <a16:creationId xmlns:a16="http://schemas.microsoft.com/office/drawing/2014/main" id="{10486E58-465D-FFD6-4CEB-459BDE81F625}"/>
                </a:ext>
              </a:extLst>
            </p:cNvPr>
            <p:cNvSpPr/>
            <p:nvPr/>
          </p:nvSpPr>
          <p:spPr>
            <a:xfrm>
              <a:off x="3080587" y="2059208"/>
              <a:ext cx="52286" cy="17065"/>
            </a:xfrm>
            <a:custGeom>
              <a:avLst/>
              <a:gdLst/>
              <a:ahLst/>
              <a:cxnLst/>
              <a:rect l="l" t="t" r="r" b="b"/>
              <a:pathLst>
                <a:path w="1535" h="501" extrusionOk="0">
                  <a:moveTo>
                    <a:pt x="84" y="0"/>
                  </a:moveTo>
                  <a:cubicBezTo>
                    <a:pt x="51" y="0"/>
                    <a:pt x="18" y="33"/>
                    <a:pt x="0" y="67"/>
                  </a:cubicBezTo>
                  <a:cubicBezTo>
                    <a:pt x="0" y="100"/>
                    <a:pt x="34" y="151"/>
                    <a:pt x="67" y="151"/>
                  </a:cubicBezTo>
                  <a:cubicBezTo>
                    <a:pt x="84" y="151"/>
                    <a:pt x="934" y="284"/>
                    <a:pt x="1418" y="500"/>
                  </a:cubicBezTo>
                  <a:lnTo>
                    <a:pt x="1452" y="500"/>
                  </a:lnTo>
                  <a:cubicBezTo>
                    <a:pt x="1485" y="500"/>
                    <a:pt x="1501" y="484"/>
                    <a:pt x="1518" y="467"/>
                  </a:cubicBezTo>
                  <a:cubicBezTo>
                    <a:pt x="1534" y="418"/>
                    <a:pt x="1518" y="384"/>
                    <a:pt x="1485" y="367"/>
                  </a:cubicBezTo>
                  <a:cubicBezTo>
                    <a:pt x="985" y="133"/>
                    <a:pt x="134"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254;p46">
              <a:extLst>
                <a:ext uri="{FF2B5EF4-FFF2-40B4-BE49-F238E27FC236}">
                  <a16:creationId xmlns:a16="http://schemas.microsoft.com/office/drawing/2014/main" id="{710FCA6B-EAC0-573C-88FC-7C493991322E}"/>
                </a:ext>
              </a:extLst>
            </p:cNvPr>
            <p:cNvSpPr/>
            <p:nvPr/>
          </p:nvSpPr>
          <p:spPr>
            <a:xfrm>
              <a:off x="3244158" y="1714287"/>
              <a:ext cx="67069" cy="236462"/>
            </a:xfrm>
            <a:custGeom>
              <a:avLst/>
              <a:gdLst/>
              <a:ahLst/>
              <a:cxnLst/>
              <a:rect l="l" t="t" r="r" b="b"/>
              <a:pathLst>
                <a:path w="1969" h="6942" extrusionOk="0">
                  <a:moveTo>
                    <a:pt x="191" y="1"/>
                  </a:moveTo>
                  <a:cubicBezTo>
                    <a:pt x="155" y="1"/>
                    <a:pt x="131" y="28"/>
                    <a:pt x="118" y="55"/>
                  </a:cubicBezTo>
                  <a:cubicBezTo>
                    <a:pt x="1" y="588"/>
                    <a:pt x="351" y="1673"/>
                    <a:pt x="852" y="2289"/>
                  </a:cubicBezTo>
                  <a:cubicBezTo>
                    <a:pt x="1252" y="2756"/>
                    <a:pt x="1285" y="3423"/>
                    <a:pt x="1335" y="4257"/>
                  </a:cubicBezTo>
                  <a:cubicBezTo>
                    <a:pt x="1352" y="4407"/>
                    <a:pt x="1352" y="4574"/>
                    <a:pt x="1368" y="4724"/>
                  </a:cubicBezTo>
                  <a:cubicBezTo>
                    <a:pt x="1435" y="5775"/>
                    <a:pt x="1819" y="6891"/>
                    <a:pt x="1819" y="6891"/>
                  </a:cubicBezTo>
                  <a:cubicBezTo>
                    <a:pt x="1835" y="6925"/>
                    <a:pt x="1868" y="6942"/>
                    <a:pt x="1901" y="6942"/>
                  </a:cubicBezTo>
                  <a:lnTo>
                    <a:pt x="1919" y="6942"/>
                  </a:lnTo>
                  <a:cubicBezTo>
                    <a:pt x="1952" y="6925"/>
                    <a:pt x="1968" y="6891"/>
                    <a:pt x="1952" y="6842"/>
                  </a:cubicBezTo>
                  <a:cubicBezTo>
                    <a:pt x="1952" y="6842"/>
                    <a:pt x="1585" y="5741"/>
                    <a:pt x="1519" y="4724"/>
                  </a:cubicBezTo>
                  <a:cubicBezTo>
                    <a:pt x="1501" y="4557"/>
                    <a:pt x="1501" y="4407"/>
                    <a:pt x="1485" y="4257"/>
                  </a:cubicBezTo>
                  <a:cubicBezTo>
                    <a:pt x="1435" y="3423"/>
                    <a:pt x="1401" y="2707"/>
                    <a:pt x="968" y="2189"/>
                  </a:cubicBezTo>
                  <a:cubicBezTo>
                    <a:pt x="501" y="1606"/>
                    <a:pt x="151" y="572"/>
                    <a:pt x="267" y="88"/>
                  </a:cubicBezTo>
                  <a:cubicBezTo>
                    <a:pt x="285" y="55"/>
                    <a:pt x="251" y="5"/>
                    <a:pt x="218" y="5"/>
                  </a:cubicBezTo>
                  <a:cubicBezTo>
                    <a:pt x="208" y="2"/>
                    <a:pt x="199"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255;p46">
              <a:extLst>
                <a:ext uri="{FF2B5EF4-FFF2-40B4-BE49-F238E27FC236}">
                  <a16:creationId xmlns:a16="http://schemas.microsoft.com/office/drawing/2014/main" id="{7ED61486-C511-5D4B-2C9F-652428ADE2D0}"/>
                </a:ext>
              </a:extLst>
            </p:cNvPr>
            <p:cNvSpPr/>
            <p:nvPr/>
          </p:nvSpPr>
          <p:spPr>
            <a:xfrm>
              <a:off x="3245282" y="1783128"/>
              <a:ext cx="36992" cy="16554"/>
            </a:xfrm>
            <a:custGeom>
              <a:avLst/>
              <a:gdLst/>
              <a:ahLst/>
              <a:cxnLst/>
              <a:rect l="l" t="t" r="r" b="b"/>
              <a:pathLst>
                <a:path w="1086" h="486" extrusionOk="0">
                  <a:moveTo>
                    <a:pt x="80" y="0"/>
                  </a:moveTo>
                  <a:cubicBezTo>
                    <a:pt x="59" y="0"/>
                    <a:pt x="39" y="14"/>
                    <a:pt x="18" y="35"/>
                  </a:cubicBezTo>
                  <a:cubicBezTo>
                    <a:pt x="1" y="68"/>
                    <a:pt x="18" y="119"/>
                    <a:pt x="52" y="135"/>
                  </a:cubicBezTo>
                  <a:cubicBezTo>
                    <a:pt x="68" y="152"/>
                    <a:pt x="619" y="485"/>
                    <a:pt x="1019" y="485"/>
                  </a:cubicBezTo>
                  <a:cubicBezTo>
                    <a:pt x="1052" y="485"/>
                    <a:pt x="1085" y="452"/>
                    <a:pt x="1085" y="401"/>
                  </a:cubicBezTo>
                  <a:cubicBezTo>
                    <a:pt x="1085" y="368"/>
                    <a:pt x="1052" y="335"/>
                    <a:pt x="1019" y="335"/>
                  </a:cubicBezTo>
                  <a:cubicBezTo>
                    <a:pt x="652" y="335"/>
                    <a:pt x="134" y="19"/>
                    <a:pt x="118" y="19"/>
                  </a:cubicBezTo>
                  <a:cubicBezTo>
                    <a:pt x="105" y="6"/>
                    <a:pt x="93"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256;p46">
              <a:extLst>
                <a:ext uri="{FF2B5EF4-FFF2-40B4-BE49-F238E27FC236}">
                  <a16:creationId xmlns:a16="http://schemas.microsoft.com/office/drawing/2014/main" id="{94796AE9-BD72-282F-A722-F19ACE79938B}"/>
                </a:ext>
              </a:extLst>
            </p:cNvPr>
            <p:cNvSpPr/>
            <p:nvPr/>
          </p:nvSpPr>
          <p:spPr>
            <a:xfrm>
              <a:off x="3166358" y="2095383"/>
              <a:ext cx="176648" cy="16112"/>
            </a:xfrm>
            <a:custGeom>
              <a:avLst/>
              <a:gdLst/>
              <a:ahLst/>
              <a:cxnLst/>
              <a:rect l="l" t="t" r="r" b="b"/>
              <a:pathLst>
                <a:path w="5186" h="473" extrusionOk="0">
                  <a:moveTo>
                    <a:pt x="3081" y="1"/>
                  </a:moveTo>
                  <a:cubicBezTo>
                    <a:pt x="2429" y="1"/>
                    <a:pt x="1742" y="70"/>
                    <a:pt x="1001" y="139"/>
                  </a:cubicBezTo>
                  <a:cubicBezTo>
                    <a:pt x="851" y="156"/>
                    <a:pt x="701" y="172"/>
                    <a:pt x="534" y="189"/>
                  </a:cubicBezTo>
                  <a:cubicBezTo>
                    <a:pt x="405" y="201"/>
                    <a:pt x="276" y="213"/>
                    <a:pt x="152" y="213"/>
                  </a:cubicBezTo>
                  <a:cubicBezTo>
                    <a:pt x="101" y="213"/>
                    <a:pt x="50" y="210"/>
                    <a:pt x="1" y="205"/>
                  </a:cubicBezTo>
                  <a:lnTo>
                    <a:pt x="1" y="356"/>
                  </a:lnTo>
                  <a:cubicBezTo>
                    <a:pt x="168" y="356"/>
                    <a:pt x="350" y="356"/>
                    <a:pt x="550" y="339"/>
                  </a:cubicBezTo>
                  <a:cubicBezTo>
                    <a:pt x="717" y="323"/>
                    <a:pt x="868" y="305"/>
                    <a:pt x="1017" y="289"/>
                  </a:cubicBezTo>
                  <a:cubicBezTo>
                    <a:pt x="1763" y="219"/>
                    <a:pt x="2452" y="149"/>
                    <a:pt x="3106" y="149"/>
                  </a:cubicBezTo>
                  <a:cubicBezTo>
                    <a:pt x="3696" y="149"/>
                    <a:pt x="4257" y="206"/>
                    <a:pt x="4803" y="372"/>
                  </a:cubicBezTo>
                  <a:cubicBezTo>
                    <a:pt x="4903" y="405"/>
                    <a:pt x="5019" y="439"/>
                    <a:pt x="5119" y="472"/>
                  </a:cubicBezTo>
                  <a:lnTo>
                    <a:pt x="5170" y="472"/>
                  </a:lnTo>
                  <a:lnTo>
                    <a:pt x="5186" y="323"/>
                  </a:lnTo>
                  <a:cubicBezTo>
                    <a:pt x="5153" y="323"/>
                    <a:pt x="5119" y="323"/>
                    <a:pt x="5103" y="305"/>
                  </a:cubicBezTo>
                  <a:cubicBezTo>
                    <a:pt x="5019" y="289"/>
                    <a:pt x="4919" y="256"/>
                    <a:pt x="4836" y="239"/>
                  </a:cubicBezTo>
                  <a:cubicBezTo>
                    <a:pt x="4272" y="61"/>
                    <a:pt x="3692" y="1"/>
                    <a:pt x="3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257;p46">
              <a:extLst>
                <a:ext uri="{FF2B5EF4-FFF2-40B4-BE49-F238E27FC236}">
                  <a16:creationId xmlns:a16="http://schemas.microsoft.com/office/drawing/2014/main" id="{2BFB10B3-3F0E-9267-A0E5-537C15EF9EE8}"/>
                </a:ext>
              </a:extLst>
            </p:cNvPr>
            <p:cNvSpPr/>
            <p:nvPr/>
          </p:nvSpPr>
          <p:spPr>
            <a:xfrm>
              <a:off x="2885781" y="1953681"/>
              <a:ext cx="222701" cy="137238"/>
            </a:xfrm>
            <a:custGeom>
              <a:avLst/>
              <a:gdLst/>
              <a:ahLst/>
              <a:cxnLst/>
              <a:rect l="l" t="t" r="r" b="b"/>
              <a:pathLst>
                <a:path w="6538" h="4029" extrusionOk="0">
                  <a:moveTo>
                    <a:pt x="3014" y="1"/>
                  </a:moveTo>
                  <a:cubicBezTo>
                    <a:pt x="2749" y="1"/>
                    <a:pt x="2710" y="490"/>
                    <a:pt x="3135" y="797"/>
                  </a:cubicBezTo>
                  <a:cubicBezTo>
                    <a:pt x="3636" y="1148"/>
                    <a:pt x="3969" y="1364"/>
                    <a:pt x="3969" y="1364"/>
                  </a:cubicBezTo>
                  <a:cubicBezTo>
                    <a:pt x="3969" y="1364"/>
                    <a:pt x="2651" y="964"/>
                    <a:pt x="2051" y="830"/>
                  </a:cubicBezTo>
                  <a:cubicBezTo>
                    <a:pt x="1581" y="729"/>
                    <a:pt x="994" y="530"/>
                    <a:pt x="676" y="530"/>
                  </a:cubicBezTo>
                  <a:cubicBezTo>
                    <a:pt x="576" y="530"/>
                    <a:pt x="503" y="549"/>
                    <a:pt x="467" y="597"/>
                  </a:cubicBezTo>
                  <a:cubicBezTo>
                    <a:pt x="301" y="814"/>
                    <a:pt x="868" y="1281"/>
                    <a:pt x="2551" y="1697"/>
                  </a:cubicBezTo>
                  <a:cubicBezTo>
                    <a:pt x="2551" y="1697"/>
                    <a:pt x="1197" y="1582"/>
                    <a:pt x="581" y="1582"/>
                  </a:cubicBezTo>
                  <a:cubicBezTo>
                    <a:pt x="458" y="1582"/>
                    <a:pt x="364" y="1586"/>
                    <a:pt x="317" y="1597"/>
                  </a:cubicBezTo>
                  <a:cubicBezTo>
                    <a:pt x="17" y="1664"/>
                    <a:pt x="1" y="1964"/>
                    <a:pt x="868" y="2164"/>
                  </a:cubicBezTo>
                  <a:cubicBezTo>
                    <a:pt x="1652" y="2357"/>
                    <a:pt x="2423" y="2484"/>
                    <a:pt x="2586" y="2510"/>
                  </a:cubicBezTo>
                  <a:lnTo>
                    <a:pt x="2586" y="2510"/>
                  </a:lnTo>
                  <a:cubicBezTo>
                    <a:pt x="2564" y="2507"/>
                    <a:pt x="2531" y="2504"/>
                    <a:pt x="2492" y="2504"/>
                  </a:cubicBezTo>
                  <a:cubicBezTo>
                    <a:pt x="2359" y="2504"/>
                    <a:pt x="2152" y="2539"/>
                    <a:pt x="2035" y="2731"/>
                  </a:cubicBezTo>
                  <a:cubicBezTo>
                    <a:pt x="1868" y="3031"/>
                    <a:pt x="2435" y="3249"/>
                    <a:pt x="2435" y="3249"/>
                  </a:cubicBezTo>
                  <a:cubicBezTo>
                    <a:pt x="2435" y="3249"/>
                    <a:pt x="1951" y="3698"/>
                    <a:pt x="2769" y="3932"/>
                  </a:cubicBezTo>
                  <a:cubicBezTo>
                    <a:pt x="3016" y="3998"/>
                    <a:pt x="3381" y="4028"/>
                    <a:pt x="3781" y="4028"/>
                  </a:cubicBezTo>
                  <a:cubicBezTo>
                    <a:pt x="4703" y="4028"/>
                    <a:pt x="5812" y="3866"/>
                    <a:pt x="6103" y="3598"/>
                  </a:cubicBezTo>
                  <a:cubicBezTo>
                    <a:pt x="6537" y="3215"/>
                    <a:pt x="6270" y="1615"/>
                    <a:pt x="6270" y="1615"/>
                  </a:cubicBezTo>
                  <a:cubicBezTo>
                    <a:pt x="6270" y="1615"/>
                    <a:pt x="6119" y="964"/>
                    <a:pt x="5586" y="797"/>
                  </a:cubicBezTo>
                  <a:cubicBezTo>
                    <a:pt x="5052" y="614"/>
                    <a:pt x="3485" y="197"/>
                    <a:pt x="3135" y="30"/>
                  </a:cubicBezTo>
                  <a:cubicBezTo>
                    <a:pt x="3091" y="10"/>
                    <a:pt x="3051" y="1"/>
                    <a:pt x="3014" y="1"/>
                  </a:cubicBezTo>
                  <a:close/>
                </a:path>
              </a:pathLst>
            </a:custGeom>
            <a:solidFill>
              <a:srgbClr val="EC8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258;p46">
              <a:extLst>
                <a:ext uri="{FF2B5EF4-FFF2-40B4-BE49-F238E27FC236}">
                  <a16:creationId xmlns:a16="http://schemas.microsoft.com/office/drawing/2014/main" id="{26E9ED87-45D8-2FCC-DFFC-2EBC2B17806B}"/>
                </a:ext>
              </a:extLst>
            </p:cNvPr>
            <p:cNvSpPr/>
            <p:nvPr/>
          </p:nvSpPr>
          <p:spPr>
            <a:xfrm>
              <a:off x="3306085" y="1947720"/>
              <a:ext cx="75006" cy="45610"/>
            </a:xfrm>
            <a:custGeom>
              <a:avLst/>
              <a:gdLst/>
              <a:ahLst/>
              <a:cxnLst/>
              <a:rect l="l" t="t" r="r" b="b"/>
              <a:pathLst>
                <a:path w="2202" h="1339" extrusionOk="0">
                  <a:moveTo>
                    <a:pt x="75" y="1"/>
                  </a:moveTo>
                  <a:cubicBezTo>
                    <a:pt x="39" y="1"/>
                    <a:pt x="14" y="28"/>
                    <a:pt x="1" y="56"/>
                  </a:cubicBezTo>
                  <a:cubicBezTo>
                    <a:pt x="1" y="89"/>
                    <a:pt x="17" y="138"/>
                    <a:pt x="50" y="138"/>
                  </a:cubicBezTo>
                  <a:cubicBezTo>
                    <a:pt x="67" y="156"/>
                    <a:pt x="1551" y="538"/>
                    <a:pt x="2051" y="1305"/>
                  </a:cubicBezTo>
                  <a:cubicBezTo>
                    <a:pt x="2068" y="1323"/>
                    <a:pt x="2102" y="1339"/>
                    <a:pt x="2118" y="1339"/>
                  </a:cubicBezTo>
                  <a:cubicBezTo>
                    <a:pt x="2135" y="1339"/>
                    <a:pt x="2151" y="1323"/>
                    <a:pt x="2168" y="1323"/>
                  </a:cubicBezTo>
                  <a:cubicBezTo>
                    <a:pt x="2202" y="1305"/>
                    <a:pt x="2202" y="1256"/>
                    <a:pt x="2184" y="1223"/>
                  </a:cubicBezTo>
                  <a:cubicBezTo>
                    <a:pt x="1635" y="405"/>
                    <a:pt x="150" y="22"/>
                    <a:pt x="101" y="5"/>
                  </a:cubicBezTo>
                  <a:cubicBezTo>
                    <a:pt x="92" y="2"/>
                    <a:pt x="83"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259;p46">
              <a:extLst>
                <a:ext uri="{FF2B5EF4-FFF2-40B4-BE49-F238E27FC236}">
                  <a16:creationId xmlns:a16="http://schemas.microsoft.com/office/drawing/2014/main" id="{0C05726B-F267-BFCB-288B-89DAC985B829}"/>
                </a:ext>
              </a:extLst>
            </p:cNvPr>
            <p:cNvSpPr/>
            <p:nvPr/>
          </p:nvSpPr>
          <p:spPr>
            <a:xfrm>
              <a:off x="3320868" y="1946528"/>
              <a:ext cx="48267" cy="11036"/>
            </a:xfrm>
            <a:custGeom>
              <a:avLst/>
              <a:gdLst/>
              <a:ahLst/>
              <a:cxnLst/>
              <a:rect l="l" t="t" r="r" b="b"/>
              <a:pathLst>
                <a:path w="1417" h="324" extrusionOk="0">
                  <a:moveTo>
                    <a:pt x="1201" y="0"/>
                  </a:moveTo>
                  <a:cubicBezTo>
                    <a:pt x="931" y="0"/>
                    <a:pt x="323" y="35"/>
                    <a:pt x="50" y="191"/>
                  </a:cubicBezTo>
                  <a:cubicBezTo>
                    <a:pt x="0" y="207"/>
                    <a:pt x="0" y="240"/>
                    <a:pt x="16" y="291"/>
                  </a:cubicBezTo>
                  <a:cubicBezTo>
                    <a:pt x="16" y="307"/>
                    <a:pt x="50" y="324"/>
                    <a:pt x="83" y="324"/>
                  </a:cubicBezTo>
                  <a:cubicBezTo>
                    <a:pt x="100" y="324"/>
                    <a:pt x="100" y="324"/>
                    <a:pt x="116" y="307"/>
                  </a:cubicBezTo>
                  <a:cubicBezTo>
                    <a:pt x="434" y="140"/>
                    <a:pt x="1334" y="140"/>
                    <a:pt x="1334" y="140"/>
                  </a:cubicBezTo>
                  <a:cubicBezTo>
                    <a:pt x="1384" y="140"/>
                    <a:pt x="1417" y="107"/>
                    <a:pt x="1417" y="73"/>
                  </a:cubicBezTo>
                  <a:cubicBezTo>
                    <a:pt x="1417" y="40"/>
                    <a:pt x="1384" y="7"/>
                    <a:pt x="1334" y="7"/>
                  </a:cubicBezTo>
                  <a:cubicBezTo>
                    <a:pt x="1327" y="3"/>
                    <a:pt x="1277"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6" name="Picture 365">
            <a:extLst>
              <a:ext uri="{FF2B5EF4-FFF2-40B4-BE49-F238E27FC236}">
                <a16:creationId xmlns:a16="http://schemas.microsoft.com/office/drawing/2014/main" id="{F0CBC366-5178-E36F-B69E-187E1989B2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76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1FD2B-931C-F568-DC25-9F7989061493}"/>
              </a:ext>
            </a:extLst>
          </p:cNvPr>
          <p:cNvSpPr>
            <a:spLocks noGrp="1"/>
          </p:cNvSpPr>
          <p:nvPr>
            <p:ph type="title"/>
          </p:nvPr>
        </p:nvSpPr>
        <p:spPr>
          <a:xfrm>
            <a:off x="439858" y="1262817"/>
            <a:ext cx="2336449" cy="1797269"/>
          </a:xfrm>
        </p:spPr>
        <p:txBody>
          <a:bodyPr anchor="b">
            <a:normAutofit/>
          </a:bodyPr>
          <a:lstStyle/>
          <a:p>
            <a:pPr algn="r"/>
            <a:r>
              <a:rPr lang="af-ZA" sz="3000">
                <a:solidFill>
                  <a:srgbClr val="FFFFFF"/>
                </a:solidFill>
              </a:rPr>
              <a:t>Gender equity issues</a:t>
            </a:r>
          </a:p>
        </p:txBody>
      </p:sp>
      <p:graphicFrame>
        <p:nvGraphicFramePr>
          <p:cNvPr id="5" name="Content Placeholder 2">
            <a:extLst>
              <a:ext uri="{FF2B5EF4-FFF2-40B4-BE49-F238E27FC236}">
                <a16:creationId xmlns:a16="http://schemas.microsoft.com/office/drawing/2014/main" id="{BFCE364C-DCD7-9149-9ABD-7ECBDBA8BE61}"/>
              </a:ext>
            </a:extLst>
          </p:cNvPr>
          <p:cNvGraphicFramePr>
            <a:graphicFrameLocks noGrp="1"/>
          </p:cNvGraphicFramePr>
          <p:nvPr>
            <p:ph idx="1"/>
            <p:extLst>
              <p:ext uri="{D42A27DB-BD31-4B8C-83A1-F6EECF244321}">
                <p14:modId xmlns:p14="http://schemas.microsoft.com/office/powerpoint/2010/main" val="2275080346"/>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20A68D6-00E3-B1D4-C3F2-547AD917B4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55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B28962-C8B8-773F-BDD2-FB79B1304B19}"/>
              </a:ext>
            </a:extLst>
          </p:cNvPr>
          <p:cNvSpPr>
            <a:spLocks noGrp="1"/>
          </p:cNvSpPr>
          <p:nvPr>
            <p:ph type="title"/>
          </p:nvPr>
        </p:nvSpPr>
        <p:spPr>
          <a:xfrm>
            <a:off x="1028697" y="261648"/>
            <a:ext cx="7533018" cy="658297"/>
          </a:xfrm>
        </p:spPr>
        <p:txBody>
          <a:bodyPr anchor="ctr">
            <a:normAutofit/>
          </a:bodyPr>
          <a:lstStyle/>
          <a:p>
            <a:r>
              <a:rPr lang="af-ZA" sz="3000">
                <a:solidFill>
                  <a:srgbClr val="FFFFFF"/>
                </a:solidFill>
              </a:rPr>
              <a:t>Promoting gender equity</a:t>
            </a:r>
          </a:p>
        </p:txBody>
      </p:sp>
      <p:graphicFrame>
        <p:nvGraphicFramePr>
          <p:cNvPr id="5" name="Content Placeholder 2">
            <a:extLst>
              <a:ext uri="{FF2B5EF4-FFF2-40B4-BE49-F238E27FC236}">
                <a16:creationId xmlns:a16="http://schemas.microsoft.com/office/drawing/2014/main" id="{155B3136-E0C8-20A5-D3C5-A4B5A30208F3}"/>
              </a:ext>
            </a:extLst>
          </p:cNvPr>
          <p:cNvGraphicFramePr>
            <a:graphicFrameLocks noGrp="1"/>
          </p:cNvGraphicFramePr>
          <p:nvPr>
            <p:ph idx="1"/>
            <p:extLst>
              <p:ext uri="{D42A27DB-BD31-4B8C-83A1-F6EECF244321}">
                <p14:modId xmlns:p14="http://schemas.microsoft.com/office/powerpoint/2010/main" val="2958749100"/>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78B69CB-5B66-9F4A-DEFE-D31E7A09AB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5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5656E3-AB2F-ADDF-81EA-D930D8A3FBFD}"/>
              </a:ext>
            </a:extLst>
          </p:cNvPr>
          <p:cNvPicPr>
            <a:picLocks noChangeAspect="1"/>
          </p:cNvPicPr>
          <p:nvPr/>
        </p:nvPicPr>
        <p:blipFill>
          <a:blip r:embed="rId3"/>
          <a:srcRect/>
          <a:stretch>
            <a:fillRect/>
          </a:stretch>
        </p:blipFill>
        <p:spPr>
          <a:xfrm>
            <a:off x="20" y="10"/>
            <a:ext cx="9143980" cy="5143490"/>
          </a:xfrm>
          <a:prstGeom prst="rect">
            <a:avLst/>
          </a:prstGeom>
        </p:spPr>
      </p:pic>
      <p:sp>
        <p:nvSpPr>
          <p:cNvPr id="19"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16987" y="3886200"/>
            <a:ext cx="6873758" cy="881062"/>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5AC85-7F5C-2D44-93CA-DADFEF0F2EA1}"/>
              </a:ext>
            </a:extLst>
          </p:cNvPr>
          <p:cNvSpPr>
            <a:spLocks noGrp="1"/>
          </p:cNvSpPr>
          <p:nvPr>
            <p:ph type="title"/>
          </p:nvPr>
        </p:nvSpPr>
        <p:spPr>
          <a:xfrm>
            <a:off x="1328737" y="3940793"/>
            <a:ext cx="6650259" cy="581200"/>
          </a:xfrm>
          <a:noFill/>
        </p:spPr>
        <p:txBody>
          <a:bodyPr vert="horz" lIns="91440" tIns="45720" rIns="91440" bIns="45720" rtlCol="0" anchor="ctr">
            <a:normAutofit/>
          </a:bodyPr>
          <a:lstStyle/>
          <a:p>
            <a:pPr algn="ctr" defTabSz="914400"/>
            <a:r>
              <a:rPr lang="en-US" sz="1700">
                <a:solidFill>
                  <a:srgbClr val="FFFFFF"/>
                </a:solidFill>
              </a:rPr>
              <a:t>Watch: </a:t>
            </a:r>
            <a:r>
              <a:rPr lang="en-US" sz="1700" b="1">
                <a:solidFill>
                  <a:srgbClr val="FFFFFF"/>
                </a:solidFill>
              </a:rPr>
              <a:t>Keep Her Flame Burning Bright</a:t>
            </a:r>
            <a:br>
              <a:rPr lang="en-US" sz="1700">
                <a:solidFill>
                  <a:srgbClr val="FFFFFF"/>
                </a:solidFill>
              </a:rPr>
            </a:br>
            <a:r>
              <a:rPr lang="en-US" sz="1700" u="sng">
                <a:solidFill>
                  <a:srgbClr val="FFFFFF"/>
                </a:solidFill>
                <a:hlinkClick r:id="rId4"/>
              </a:rPr>
              <a:t>bit.ly/4e5hSWu</a:t>
            </a:r>
            <a:r>
              <a:rPr lang="en-US" sz="1700">
                <a:solidFill>
                  <a:srgbClr val="FFFFFF"/>
                </a:solidFill>
              </a:rPr>
              <a:t> (3 min 10 sec)</a:t>
            </a:r>
          </a:p>
        </p:txBody>
      </p:sp>
      <p:pic>
        <p:nvPicPr>
          <p:cNvPr id="6" name="Picture 5">
            <a:extLst>
              <a:ext uri="{FF2B5EF4-FFF2-40B4-BE49-F238E27FC236}">
                <a16:creationId xmlns:a16="http://schemas.microsoft.com/office/drawing/2014/main" id="{1677346A-66A3-6A3E-4F2F-1205C31845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43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4BDC3D-4878-4E5A-9701-55DA314A7C8F}">
  <ds:schemaRefs>
    <ds:schemaRef ds:uri="http://schemas.microsoft.com/sharepoint/v3/contenttype/forms"/>
  </ds:schemaRefs>
</ds:datastoreItem>
</file>

<file path=customXml/itemProps2.xml><?xml version="1.0" encoding="utf-8"?>
<ds:datastoreItem xmlns:ds="http://schemas.openxmlformats.org/officeDocument/2006/customXml" ds:itemID="{D4B02946-73A4-4F9B-B5B3-6DA88918D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772E46-0A12-4AE9-BA62-2AE5460AEFD4}">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docProps/app.xml><?xml version="1.0" encoding="utf-8"?>
<Properties xmlns="http://schemas.openxmlformats.org/officeDocument/2006/extended-properties" xmlns:vt="http://schemas.openxmlformats.org/officeDocument/2006/docPropsVTypes">
  <Template>Celestial</Template>
  <TotalTime>65</TotalTime>
  <Words>1428</Words>
  <Application>Microsoft Office PowerPoint</Application>
  <PresentationFormat>On-screen Show (16:9)</PresentationFormat>
  <Paragraphs>91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Calibri</vt:lpstr>
      <vt:lpstr>Courier New</vt:lpstr>
      <vt:lpstr>Symbol</vt:lpstr>
      <vt:lpstr>Office Theme</vt:lpstr>
      <vt:lpstr>Grade 8</vt:lpstr>
      <vt:lpstr>By the end of this lesson, you should be able to:</vt:lpstr>
      <vt:lpstr>Equality vs Equity</vt:lpstr>
      <vt:lpstr>Equality in sport</vt:lpstr>
      <vt:lpstr>Equity in sport</vt:lpstr>
      <vt:lpstr>Why does gender inequity exist?</vt:lpstr>
      <vt:lpstr>Gender equity issues</vt:lpstr>
      <vt:lpstr>Promoting gender equity</vt:lpstr>
      <vt:lpstr>Watch: Keep Her Flame Burning Bright bit.ly/4e5hSWu (3 min 10 sec)</vt:lpstr>
      <vt:lpstr>Activity &amp;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Megan Botes</cp:lastModifiedBy>
  <cp:revision>1</cp:revision>
  <dcterms:modified xsi:type="dcterms:W3CDTF">2026-05-27T08:42:07Z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