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18"/>
  </p:notesMasterIdLst>
  <p:sldIdLst>
    <p:sldId id="263" r:id="rId5"/>
    <p:sldId id="271" r:id="rId6"/>
    <p:sldId id="272" r:id="rId7"/>
    <p:sldId id="273" r:id="rId8"/>
    <p:sldId id="275" r:id="rId9"/>
    <p:sldId id="276" r:id="rId10"/>
    <p:sldId id="277" r:id="rId11"/>
    <p:sldId id="278" r:id="rId12"/>
    <p:sldId id="279" r:id="rId13"/>
    <p:sldId id="280" r:id="rId14"/>
    <p:sldId id="281" r:id="rId15"/>
    <p:sldId id="260" r:id="rId16"/>
    <p:sldId id="269" r:id="rId1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9" roundtripDataSignature="AMtx7mjeC6IaV/wEv+hZgTm0SC9yMctN2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CFA3"/>
    <a:srgbClr val="171C2F"/>
    <a:srgbClr val="171C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63DD81-5F87-4A1F-B350-7FAA8BDD539F}" v="2" dt="2026-06-08T11:08:58.7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310"/>
    <p:restoredTop sz="66461"/>
  </p:normalViewPr>
  <p:slideViewPr>
    <p:cSldViewPr snapToGrid="0">
      <p:cViewPr varScale="1">
        <p:scale>
          <a:sx n="51" d="100"/>
          <a:sy n="51" d="100"/>
        </p:scale>
        <p:origin x="1171"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customschemas.google.com/relationships/presentationmetadata" Target="meta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gan Botes" userId="70568131-745a-489b-b4fe-9e78c579dd6d" providerId="ADAL" clId="{E3DEF142-CC7A-44CA-B5B4-48BABF1A3E75}"/>
    <pc:docChg chg="undo custSel addSld delSld modSld">
      <pc:chgData name="Megan Botes" userId="70568131-745a-489b-b4fe-9e78c579dd6d" providerId="ADAL" clId="{E3DEF142-CC7A-44CA-B5B4-48BABF1A3E75}" dt="2026-06-08T11:10:26.607" v="382" actId="113"/>
      <pc:docMkLst>
        <pc:docMk/>
      </pc:docMkLst>
      <pc:sldChg chg="modSp mod">
        <pc:chgData name="Megan Botes" userId="70568131-745a-489b-b4fe-9e78c579dd6d" providerId="ADAL" clId="{E3DEF142-CC7A-44CA-B5B4-48BABF1A3E75}" dt="2026-06-08T11:10:26.607" v="382" actId="113"/>
        <pc:sldMkLst>
          <pc:docMk/>
          <pc:sldMk cId="4191791498" sldId="263"/>
        </pc:sldMkLst>
        <pc:spChg chg="mod">
          <ac:chgData name="Megan Botes" userId="70568131-745a-489b-b4fe-9e78c579dd6d" providerId="ADAL" clId="{E3DEF142-CC7A-44CA-B5B4-48BABF1A3E75}" dt="2026-06-08T11:10:26.607" v="382" actId="113"/>
          <ac:spMkLst>
            <pc:docMk/>
            <pc:sldMk cId="4191791498" sldId="263"/>
            <ac:spMk id="3" creationId="{6CC04696-7434-B02F-471D-3C8F7A67C907}"/>
          </ac:spMkLst>
        </pc:spChg>
      </pc:sldChg>
      <pc:sldChg chg="addSp delSp modSp new mod setBg modNotesTx">
        <pc:chgData name="Megan Botes" userId="70568131-745a-489b-b4fe-9e78c579dd6d" providerId="ADAL" clId="{E3DEF142-CC7A-44CA-B5B4-48BABF1A3E75}" dt="2026-06-08T11:06:44.352" v="369" actId="20577"/>
        <pc:sldMkLst>
          <pc:docMk/>
          <pc:sldMk cId="2844544051" sldId="278"/>
        </pc:sldMkLst>
        <pc:graphicFrameChg chg="add mod modGraphic">
          <ac:chgData name="Megan Botes" userId="70568131-745a-489b-b4fe-9e78c579dd6d" providerId="ADAL" clId="{E3DEF142-CC7A-44CA-B5B4-48BABF1A3E75}" dt="2026-06-08T11:06:44.352" v="369" actId="20577"/>
          <ac:graphicFrameMkLst>
            <pc:docMk/>
            <pc:sldMk cId="2844544051" sldId="278"/>
            <ac:graphicFrameMk id="5" creationId="{D38FD9A7-6CB8-7209-8BF2-9E3A94986329}"/>
          </ac:graphicFrameMkLst>
        </pc:graphicFrameChg>
      </pc:sldChg>
      <pc:sldChg chg="addSp delSp modSp mod">
        <pc:chgData name="Megan Botes" userId="70568131-745a-489b-b4fe-9e78c579dd6d" providerId="ADAL" clId="{E3DEF142-CC7A-44CA-B5B4-48BABF1A3E75}" dt="2026-06-08T11:09:05.190" v="381" actId="403"/>
        <pc:sldMkLst>
          <pc:docMk/>
          <pc:sldMk cId="2344880231" sldId="281"/>
        </pc:sldMkLst>
        <pc:spChg chg="mod">
          <ac:chgData name="Megan Botes" userId="70568131-745a-489b-b4fe-9e78c579dd6d" providerId="ADAL" clId="{E3DEF142-CC7A-44CA-B5B4-48BABF1A3E75}" dt="2026-06-08T11:08:54.513" v="377" actId="26606"/>
          <ac:spMkLst>
            <pc:docMk/>
            <pc:sldMk cId="2344880231" sldId="281"/>
            <ac:spMk id="2" creationId="{61711D49-CE85-3C1F-2F74-1DBBBF95A5B0}"/>
          </ac:spMkLst>
        </pc:spChg>
        <pc:spChg chg="mod">
          <ac:chgData name="Megan Botes" userId="70568131-745a-489b-b4fe-9e78c579dd6d" providerId="ADAL" clId="{E3DEF142-CC7A-44CA-B5B4-48BABF1A3E75}" dt="2026-06-08T11:09:05.190" v="381" actId="403"/>
          <ac:spMkLst>
            <pc:docMk/>
            <pc:sldMk cId="2344880231" sldId="281"/>
            <ac:spMk id="3" creationId="{CC58F18D-A9E3-2B15-CB37-FABDCDC63876}"/>
          </ac:spMkLst>
        </pc:spChg>
        <pc:spChg chg="del">
          <ac:chgData name="Megan Botes" userId="70568131-745a-489b-b4fe-9e78c579dd6d" providerId="ADAL" clId="{E3DEF142-CC7A-44CA-B5B4-48BABF1A3E75}" dt="2026-06-08T11:08:54.513" v="377" actId="26606"/>
          <ac:spMkLst>
            <pc:docMk/>
            <pc:sldMk cId="2344880231" sldId="281"/>
            <ac:spMk id="10" creationId="{78532AE1-3E02-470C-B898-A0C62F2E99AB}"/>
          </ac:spMkLst>
        </pc:spChg>
        <pc:spChg chg="del">
          <ac:chgData name="Megan Botes" userId="70568131-745a-489b-b4fe-9e78c579dd6d" providerId="ADAL" clId="{E3DEF142-CC7A-44CA-B5B4-48BABF1A3E75}" dt="2026-06-08T11:08:54.513" v="377" actId="26606"/>
          <ac:spMkLst>
            <pc:docMk/>
            <pc:sldMk cId="2344880231" sldId="281"/>
            <ac:spMk id="12" creationId="{E7401DF7-4687-415B-A91D-DB43BEEBDFE5}"/>
          </ac:spMkLst>
        </pc:spChg>
        <pc:spChg chg="del">
          <ac:chgData name="Megan Botes" userId="70568131-745a-489b-b4fe-9e78c579dd6d" providerId="ADAL" clId="{E3DEF142-CC7A-44CA-B5B4-48BABF1A3E75}" dt="2026-06-08T11:08:54.513" v="377" actId="26606"/>
          <ac:spMkLst>
            <pc:docMk/>
            <pc:sldMk cId="2344880231" sldId="281"/>
            <ac:spMk id="14" creationId="{8EFC09D2-72D2-4174-A2DF-1017D0FEBD3D}"/>
          </ac:spMkLst>
        </pc:spChg>
        <pc:spChg chg="add">
          <ac:chgData name="Megan Botes" userId="70568131-745a-489b-b4fe-9e78c579dd6d" providerId="ADAL" clId="{E3DEF142-CC7A-44CA-B5B4-48BABF1A3E75}" dt="2026-06-08T11:08:54.513" v="377" actId="26606"/>
          <ac:spMkLst>
            <pc:docMk/>
            <pc:sldMk cId="2344880231" sldId="281"/>
            <ac:spMk id="19" creationId="{DBC6133C-0615-4CE4-9132-37E609A9BDFA}"/>
          </ac:spMkLst>
        </pc:spChg>
        <pc:spChg chg="add">
          <ac:chgData name="Megan Botes" userId="70568131-745a-489b-b4fe-9e78c579dd6d" providerId="ADAL" clId="{E3DEF142-CC7A-44CA-B5B4-48BABF1A3E75}" dt="2026-06-08T11:08:54.513" v="377" actId="26606"/>
          <ac:spMkLst>
            <pc:docMk/>
            <pc:sldMk cId="2344880231" sldId="281"/>
            <ac:spMk id="21" creationId="{169CC832-2974-4E8D-90ED-3E2941BA7336}"/>
          </ac:spMkLst>
        </pc:spChg>
        <pc:spChg chg="add">
          <ac:chgData name="Megan Botes" userId="70568131-745a-489b-b4fe-9e78c579dd6d" providerId="ADAL" clId="{E3DEF142-CC7A-44CA-B5B4-48BABF1A3E75}" dt="2026-06-08T11:08:54.513" v="377" actId="26606"/>
          <ac:spMkLst>
            <pc:docMk/>
            <pc:sldMk cId="2344880231" sldId="281"/>
            <ac:spMk id="23" creationId="{55222F96-971A-4F90-B841-6BAB416C7AC1}"/>
          </ac:spMkLst>
        </pc:spChg>
        <pc:spChg chg="add">
          <ac:chgData name="Megan Botes" userId="70568131-745a-489b-b4fe-9e78c579dd6d" providerId="ADAL" clId="{E3DEF142-CC7A-44CA-B5B4-48BABF1A3E75}" dt="2026-06-08T11:08:54.513" v="377" actId="26606"/>
          <ac:spMkLst>
            <pc:docMk/>
            <pc:sldMk cId="2344880231" sldId="281"/>
            <ac:spMk id="25" creationId="{08980754-6F4B-43C9-B9BE-127B6BED6586}"/>
          </ac:spMkLst>
        </pc:spChg>
        <pc:spChg chg="add">
          <ac:chgData name="Megan Botes" userId="70568131-745a-489b-b4fe-9e78c579dd6d" providerId="ADAL" clId="{E3DEF142-CC7A-44CA-B5B4-48BABF1A3E75}" dt="2026-06-08T11:08:54.513" v="377" actId="26606"/>
          <ac:spMkLst>
            <pc:docMk/>
            <pc:sldMk cId="2344880231" sldId="281"/>
            <ac:spMk id="27" creationId="{2C1BBA94-3F40-40AA-8BB9-E69E25E537C1}"/>
          </ac:spMkLst>
        </pc:spChg>
        <pc:picChg chg="add del">
          <ac:chgData name="Megan Botes" userId="70568131-745a-489b-b4fe-9e78c579dd6d" providerId="ADAL" clId="{E3DEF142-CC7A-44CA-B5B4-48BABF1A3E75}" dt="2026-06-08T11:08:35.481" v="372" actId="478"/>
          <ac:picMkLst>
            <pc:docMk/>
            <pc:sldMk cId="2344880231" sldId="281"/>
            <ac:picMk id="4" creationId="{FD0104E8-4C2D-2AED-49D1-43F499399C5F}"/>
          </ac:picMkLst>
        </pc:picChg>
        <pc:picChg chg="del">
          <ac:chgData name="Megan Botes" userId="70568131-745a-489b-b4fe-9e78c579dd6d" providerId="ADAL" clId="{E3DEF142-CC7A-44CA-B5B4-48BABF1A3E75}" dt="2026-06-08T11:08:44.392" v="376" actId="21"/>
          <ac:picMkLst>
            <pc:docMk/>
            <pc:sldMk cId="2344880231" sldId="281"/>
            <ac:picMk id="6" creationId="{BF72B495-69FA-E02C-62A1-D6C2A0608BD5}"/>
          </ac:picMkLst>
        </pc:picChg>
        <pc:picChg chg="add mod">
          <ac:chgData name="Megan Botes" userId="70568131-745a-489b-b4fe-9e78c579dd6d" providerId="ADAL" clId="{E3DEF142-CC7A-44CA-B5B4-48BABF1A3E75}" dt="2026-06-08T11:08:40.608" v="375" actId="1076"/>
          <ac:picMkLst>
            <pc:docMk/>
            <pc:sldMk cId="2344880231" sldId="281"/>
            <ac:picMk id="7" creationId="{5EA7997D-50ED-19AA-39F7-FD1508F775BC}"/>
          </ac:picMkLst>
        </pc:picChg>
        <pc:picChg chg="add mod">
          <ac:chgData name="Megan Botes" userId="70568131-745a-489b-b4fe-9e78c579dd6d" providerId="ADAL" clId="{E3DEF142-CC7A-44CA-B5B4-48BABF1A3E75}" dt="2026-06-08T11:08:58.706" v="378"/>
          <ac:picMkLst>
            <pc:docMk/>
            <pc:sldMk cId="2344880231" sldId="281"/>
            <ac:picMk id="8" creationId="{BF72B495-69FA-E02C-62A1-D6C2A0608BD5}"/>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svg"/><Relationship Id="rId1" Type="http://schemas.openxmlformats.org/officeDocument/2006/relationships/image" Target="../media/image4.svg"/><Relationship Id="rId4" Type="http://schemas.openxmlformats.org/officeDocument/2006/relationships/image" Target="../media/image7.svg"/></Relationships>
</file>

<file path=ppt/diagrams/_rels/data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svg"/><Relationship Id="rId1" Type="http://schemas.openxmlformats.org/officeDocument/2006/relationships/image" Target="../media/image12.svg"/></Relationships>
</file>

<file path=ppt/diagrams/_rels/data7.xml.rels><?xml version="1.0" encoding="UTF-8" standalone="yes"?>
<Relationships xmlns="http://schemas.openxmlformats.org/package/2006/relationships"><Relationship Id="rId2" Type="http://schemas.openxmlformats.org/officeDocument/2006/relationships/image" Target="../media/image16.svg"/><Relationship Id="rId1" Type="http://schemas.openxmlformats.org/officeDocument/2006/relationships/image" Target="../media/image1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svg"/><Relationship Id="rId1" Type="http://schemas.openxmlformats.org/officeDocument/2006/relationships/image" Target="../media/image4.svg"/><Relationship Id="rId4" Type="http://schemas.openxmlformats.org/officeDocument/2006/relationships/image" Target="../media/image7.svg"/></Relationships>
</file>

<file path=ppt/diagrams/_rels/drawing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svg"/><Relationship Id="rId1" Type="http://schemas.openxmlformats.org/officeDocument/2006/relationships/image" Target="../media/image12.svg"/></Relationships>
</file>

<file path=ppt/diagrams/_rels/drawing7.xml.rels><?xml version="1.0" encoding="UTF-8" standalone="yes"?>
<Relationships xmlns="http://schemas.openxmlformats.org/package/2006/relationships"><Relationship Id="rId2" Type="http://schemas.openxmlformats.org/officeDocument/2006/relationships/image" Target="../media/image16.svg"/><Relationship Id="rId1" Type="http://schemas.openxmlformats.org/officeDocument/2006/relationships/image" Target="../media/image15.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D52AF9-E18D-4786-A16E-E1E203F34BEC}" type="doc">
      <dgm:prSet loTypeId="urn:microsoft.com/office/officeart/2018/2/layout/IconVerticalSolidList" loCatId="icon" qsTypeId="urn:microsoft.com/office/officeart/2005/8/quickstyle/simple1" qsCatId="simple" csTypeId="urn:microsoft.com/office/officeart/2005/8/colors/colorful1" csCatId="colorful" phldr="1"/>
      <dgm:spPr/>
      <dgm:t>
        <a:bodyPr/>
        <a:lstStyle/>
        <a:p>
          <a:endParaRPr lang="en-US"/>
        </a:p>
      </dgm:t>
    </dgm:pt>
    <dgm:pt modelId="{FA525123-86F4-4800-A7E4-B7391225BFEF}">
      <dgm:prSet/>
      <dgm:spPr/>
      <dgm:t>
        <a:bodyPr/>
        <a:lstStyle/>
        <a:p>
          <a:pPr>
            <a:lnSpc>
              <a:spcPct val="100000"/>
            </a:lnSpc>
          </a:pPr>
          <a:r>
            <a:rPr lang="nl-NL" dirty="0"/>
            <a:t>’n CV te definieer en die doel daarvan te verduidelik.</a:t>
          </a:r>
          <a:endParaRPr lang="en-US" dirty="0"/>
        </a:p>
      </dgm:t>
    </dgm:pt>
    <dgm:pt modelId="{02895FA1-6BA9-433C-A311-A35A7BB596F0}" type="parTrans" cxnId="{F08CC099-5991-48E9-9D86-C3834C4E09F3}">
      <dgm:prSet/>
      <dgm:spPr/>
      <dgm:t>
        <a:bodyPr/>
        <a:lstStyle/>
        <a:p>
          <a:endParaRPr lang="en-US"/>
        </a:p>
      </dgm:t>
    </dgm:pt>
    <dgm:pt modelId="{2C912C86-A126-499E-8F6D-2E25280072E2}" type="sibTrans" cxnId="{F08CC099-5991-48E9-9D86-C3834C4E09F3}">
      <dgm:prSet/>
      <dgm:spPr/>
      <dgm:t>
        <a:bodyPr/>
        <a:lstStyle/>
        <a:p>
          <a:endParaRPr lang="en-US"/>
        </a:p>
      </dgm:t>
    </dgm:pt>
    <dgm:pt modelId="{AA4B9CD7-96DC-4CEB-979D-1D31CEA90F17}">
      <dgm:prSet/>
      <dgm:spPr/>
      <dgm:t>
        <a:bodyPr/>
        <a:lstStyle/>
        <a:p>
          <a:pPr>
            <a:lnSpc>
              <a:spcPct val="100000"/>
            </a:lnSpc>
          </a:pPr>
          <a:r>
            <a:rPr lang="nl-NL" dirty="0"/>
            <a:t>Die basiese struktuur en inhoud van ’n CV te identifiseer en toe te pas.</a:t>
          </a:r>
          <a:endParaRPr lang="en-US" dirty="0"/>
        </a:p>
      </dgm:t>
    </dgm:pt>
    <dgm:pt modelId="{EB6B3397-95D3-4E41-A7C2-444776BA3BCC}" type="parTrans" cxnId="{963FE5D7-9E11-4B71-8DE7-C4CFFDFE7D8E}">
      <dgm:prSet/>
      <dgm:spPr/>
      <dgm:t>
        <a:bodyPr/>
        <a:lstStyle/>
        <a:p>
          <a:endParaRPr lang="en-US"/>
        </a:p>
      </dgm:t>
    </dgm:pt>
    <dgm:pt modelId="{88ADDA17-8E23-48BA-AAA5-E0B016CB8B45}" type="sibTrans" cxnId="{963FE5D7-9E11-4B71-8DE7-C4CFFDFE7D8E}">
      <dgm:prSet/>
      <dgm:spPr/>
      <dgm:t>
        <a:bodyPr/>
        <a:lstStyle/>
        <a:p>
          <a:endParaRPr lang="en-US"/>
        </a:p>
      </dgm:t>
    </dgm:pt>
    <dgm:pt modelId="{7B66AD53-FCBA-4911-8B4F-2D711A8DB86A}">
      <dgm:prSet/>
      <dgm:spPr/>
      <dgm:t>
        <a:bodyPr/>
        <a:lstStyle/>
        <a:p>
          <a:pPr>
            <a:lnSpc>
              <a:spcPct val="100000"/>
            </a:lnSpc>
          </a:pPr>
          <a:r>
            <a:rPr lang="nl-NL" dirty="0"/>
            <a:t>Jou kennis toe te pas deur jou eie CV met behulp van ’n templaat te skep.</a:t>
          </a:r>
          <a:endParaRPr lang="en-US" dirty="0"/>
        </a:p>
      </dgm:t>
    </dgm:pt>
    <dgm:pt modelId="{81891A3C-41B2-4110-A716-04DA3CD1A319}" type="parTrans" cxnId="{13E773A4-062F-4471-AB21-171613BA3282}">
      <dgm:prSet/>
      <dgm:spPr/>
      <dgm:t>
        <a:bodyPr/>
        <a:lstStyle/>
        <a:p>
          <a:endParaRPr lang="en-US"/>
        </a:p>
      </dgm:t>
    </dgm:pt>
    <dgm:pt modelId="{87DEF784-DFFE-424A-AB25-14ADE108DB24}" type="sibTrans" cxnId="{13E773A4-062F-4471-AB21-171613BA3282}">
      <dgm:prSet/>
      <dgm:spPr/>
      <dgm:t>
        <a:bodyPr/>
        <a:lstStyle/>
        <a:p>
          <a:endParaRPr lang="en-US"/>
        </a:p>
      </dgm:t>
    </dgm:pt>
    <dgm:pt modelId="{84669501-2332-42CB-A855-9A3EACECC1BF}">
      <dgm:prSet/>
      <dgm:spPr/>
      <dgm:t>
        <a:bodyPr/>
        <a:lstStyle/>
        <a:p>
          <a:pPr>
            <a:lnSpc>
              <a:spcPct val="100000"/>
            </a:lnSpc>
          </a:pPr>
          <a:r>
            <a:rPr lang="en-ZA" dirty="0" err="1"/>
            <a:t>Oor</a:t>
          </a:r>
          <a:r>
            <a:rPr lang="en-ZA" dirty="0"/>
            <a:t> </a:t>
          </a:r>
          <a:r>
            <a:rPr lang="en-ZA" dirty="0" err="1"/>
            <a:t>jou</a:t>
          </a:r>
          <a:r>
            <a:rPr lang="en-ZA" dirty="0"/>
            <a:t> </a:t>
          </a:r>
          <a:r>
            <a:rPr lang="en-ZA" dirty="0" err="1"/>
            <a:t>eie</a:t>
          </a:r>
          <a:r>
            <a:rPr lang="en-ZA" dirty="0"/>
            <a:t> </a:t>
          </a:r>
          <a:r>
            <a:rPr lang="en-ZA" dirty="0" err="1"/>
            <a:t>vaardighede</a:t>
          </a:r>
          <a:r>
            <a:rPr lang="en-ZA" dirty="0"/>
            <a:t> </a:t>
          </a:r>
          <a:r>
            <a:rPr lang="en-ZA" dirty="0" err="1"/>
            <a:t>te</a:t>
          </a:r>
          <a:r>
            <a:rPr lang="en-ZA" dirty="0"/>
            <a:t> </a:t>
          </a:r>
          <a:r>
            <a:rPr lang="en-ZA" dirty="0" err="1"/>
            <a:t>reflekteer</a:t>
          </a:r>
          <a:r>
            <a:rPr lang="en-ZA" dirty="0"/>
            <a:t> </a:t>
          </a:r>
          <a:r>
            <a:rPr lang="en-ZA" dirty="0" err="1"/>
            <a:t>en</a:t>
          </a:r>
          <a:r>
            <a:rPr lang="en-ZA" dirty="0"/>
            <a:t> </a:t>
          </a:r>
          <a:r>
            <a:rPr lang="en-ZA" dirty="0" err="1"/>
            <a:t>te</a:t>
          </a:r>
          <a:r>
            <a:rPr lang="en-ZA" dirty="0"/>
            <a:t> </a:t>
          </a:r>
          <a:r>
            <a:rPr lang="en-ZA" dirty="0" err="1"/>
            <a:t>evalueer</a:t>
          </a:r>
          <a:r>
            <a:rPr lang="en-ZA" dirty="0"/>
            <a:t> hoe </a:t>
          </a:r>
          <a:r>
            <a:rPr lang="en-ZA" dirty="0" err="1"/>
            <a:t>spanwerk</a:t>
          </a:r>
          <a:r>
            <a:rPr lang="en-ZA" dirty="0"/>
            <a:t> </a:t>
          </a:r>
          <a:r>
            <a:rPr lang="en-ZA" dirty="0" err="1"/>
            <a:t>en</a:t>
          </a:r>
          <a:r>
            <a:rPr lang="en-ZA" dirty="0"/>
            <a:t> </a:t>
          </a:r>
          <a:r>
            <a:rPr lang="en-ZA" dirty="0" err="1"/>
            <a:t>persoonlike</a:t>
          </a:r>
          <a:r>
            <a:rPr lang="en-ZA" dirty="0"/>
            <a:t> </a:t>
          </a:r>
          <a:r>
            <a:rPr lang="en-ZA" dirty="0" err="1"/>
            <a:t>eienskappe</a:t>
          </a:r>
          <a:r>
            <a:rPr lang="en-ZA" dirty="0"/>
            <a:t> tot </a:t>
          </a:r>
          <a:r>
            <a:rPr lang="en-ZA" dirty="0" err="1"/>
            <a:t>indiensneembaarheid</a:t>
          </a:r>
          <a:r>
            <a:rPr lang="en-ZA" dirty="0"/>
            <a:t> </a:t>
          </a:r>
          <a:r>
            <a:rPr lang="en-ZA" dirty="0" err="1"/>
            <a:t>bydra</a:t>
          </a:r>
          <a:r>
            <a:rPr lang="en-ZA" dirty="0"/>
            <a:t>.</a:t>
          </a:r>
          <a:endParaRPr lang="en-US" dirty="0"/>
        </a:p>
      </dgm:t>
    </dgm:pt>
    <dgm:pt modelId="{3806154C-B1DC-49A5-A190-1EF77E403DD5}" type="parTrans" cxnId="{4293F42C-5EDA-4F30-B875-67C12A0F4803}">
      <dgm:prSet/>
      <dgm:spPr/>
      <dgm:t>
        <a:bodyPr/>
        <a:lstStyle/>
        <a:p>
          <a:endParaRPr lang="en-US"/>
        </a:p>
      </dgm:t>
    </dgm:pt>
    <dgm:pt modelId="{C6E2E5F5-B60A-49B0-A2FD-F69AF34429D9}" type="sibTrans" cxnId="{4293F42C-5EDA-4F30-B875-67C12A0F4803}">
      <dgm:prSet/>
      <dgm:spPr/>
      <dgm:t>
        <a:bodyPr/>
        <a:lstStyle/>
        <a:p>
          <a:endParaRPr lang="en-US"/>
        </a:p>
      </dgm:t>
    </dgm:pt>
    <dgm:pt modelId="{DC870BF6-0837-48FA-94D8-6DCD7882C1F5}" type="pres">
      <dgm:prSet presAssocID="{AFD52AF9-E18D-4786-A16E-E1E203F34BEC}" presName="root" presStyleCnt="0">
        <dgm:presLayoutVars>
          <dgm:dir/>
          <dgm:resizeHandles val="exact"/>
        </dgm:presLayoutVars>
      </dgm:prSet>
      <dgm:spPr/>
    </dgm:pt>
    <dgm:pt modelId="{4967CB24-4101-4644-8D6A-21A2572EB7FE}" type="pres">
      <dgm:prSet presAssocID="{FA525123-86F4-4800-A7E4-B7391225BFEF}" presName="compNode" presStyleCnt="0"/>
      <dgm:spPr/>
    </dgm:pt>
    <dgm:pt modelId="{EB9104A4-3EE4-4057-A251-518E4842E2BA}" type="pres">
      <dgm:prSet presAssocID="{FA525123-86F4-4800-A7E4-B7391225BFEF}" presName="bgRect" presStyleLbl="bgShp" presStyleIdx="0" presStyleCnt="4"/>
      <dgm:spPr/>
    </dgm:pt>
    <dgm:pt modelId="{C0422B50-137D-4427-A083-4E892C635C98}" type="pres">
      <dgm:prSet presAssocID="{FA525123-86F4-4800-A7E4-B7391225BFEF}" presName="iconRect" presStyleLbl="node1" presStyleIdx="0"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dgm:spPr>
      <dgm:extLst>
        <a:ext uri="{E40237B7-FDA0-4F09-8148-C483321AD2D9}">
          <dgm14:cNvPr xmlns:dgm14="http://schemas.microsoft.com/office/drawing/2010/diagram" id="0" name="" descr="Document"/>
        </a:ext>
      </dgm:extLst>
    </dgm:pt>
    <dgm:pt modelId="{8CC8B34F-2CA2-4F09-BB4D-66000B131ECC}" type="pres">
      <dgm:prSet presAssocID="{FA525123-86F4-4800-A7E4-B7391225BFEF}" presName="spaceRect" presStyleCnt="0"/>
      <dgm:spPr/>
    </dgm:pt>
    <dgm:pt modelId="{233D1768-6889-4173-B375-D4B2E047AE4A}" type="pres">
      <dgm:prSet presAssocID="{FA525123-86F4-4800-A7E4-B7391225BFEF}" presName="parTx" presStyleLbl="revTx" presStyleIdx="0" presStyleCnt="4">
        <dgm:presLayoutVars>
          <dgm:chMax val="0"/>
          <dgm:chPref val="0"/>
        </dgm:presLayoutVars>
      </dgm:prSet>
      <dgm:spPr/>
    </dgm:pt>
    <dgm:pt modelId="{1F5C9041-0985-4CCC-8326-94C7E318912D}" type="pres">
      <dgm:prSet presAssocID="{2C912C86-A126-499E-8F6D-2E25280072E2}" presName="sibTrans" presStyleCnt="0"/>
      <dgm:spPr/>
    </dgm:pt>
    <dgm:pt modelId="{2A2B97EE-5A8E-4509-96D4-944D68A9B7D2}" type="pres">
      <dgm:prSet presAssocID="{AA4B9CD7-96DC-4CEB-979D-1D31CEA90F17}" presName="compNode" presStyleCnt="0"/>
      <dgm:spPr/>
    </dgm:pt>
    <dgm:pt modelId="{30865F7E-7651-495B-B642-B17F1B55F4A3}" type="pres">
      <dgm:prSet presAssocID="{AA4B9CD7-96DC-4CEB-979D-1D31CEA90F17}" presName="bgRect" presStyleLbl="bgShp" presStyleIdx="1" presStyleCnt="4"/>
      <dgm:spPr/>
    </dgm:pt>
    <dgm:pt modelId="{2937A1E4-6DC6-4E41-9FD6-3857C0702C71}" type="pres">
      <dgm:prSet presAssocID="{AA4B9CD7-96DC-4CEB-979D-1D31CEA90F17}"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Pencil"/>
        </a:ext>
      </dgm:extLst>
    </dgm:pt>
    <dgm:pt modelId="{5555AE6E-F7FF-4B06-8506-E284A979B5CB}" type="pres">
      <dgm:prSet presAssocID="{AA4B9CD7-96DC-4CEB-979D-1D31CEA90F17}" presName="spaceRect" presStyleCnt="0"/>
      <dgm:spPr/>
    </dgm:pt>
    <dgm:pt modelId="{4435704E-A1BD-476F-9DD4-1E9A0C50A1F0}" type="pres">
      <dgm:prSet presAssocID="{AA4B9CD7-96DC-4CEB-979D-1D31CEA90F17}" presName="parTx" presStyleLbl="revTx" presStyleIdx="1" presStyleCnt="4">
        <dgm:presLayoutVars>
          <dgm:chMax val="0"/>
          <dgm:chPref val="0"/>
        </dgm:presLayoutVars>
      </dgm:prSet>
      <dgm:spPr/>
    </dgm:pt>
    <dgm:pt modelId="{DBCBC46A-02E9-4EED-A928-68E7D793E377}" type="pres">
      <dgm:prSet presAssocID="{88ADDA17-8E23-48BA-AAA5-E0B016CB8B45}" presName="sibTrans" presStyleCnt="0"/>
      <dgm:spPr/>
    </dgm:pt>
    <dgm:pt modelId="{06D795A1-1D88-4127-A3D4-CDFEF2AE459C}" type="pres">
      <dgm:prSet presAssocID="{7B66AD53-FCBA-4911-8B4F-2D711A8DB86A}" presName="compNode" presStyleCnt="0"/>
      <dgm:spPr/>
    </dgm:pt>
    <dgm:pt modelId="{933A1ABA-F0DE-4E19-82B4-1C34E54367BB}" type="pres">
      <dgm:prSet presAssocID="{7B66AD53-FCBA-4911-8B4F-2D711A8DB86A}" presName="bgRect" presStyleLbl="bgShp" presStyleIdx="2" presStyleCnt="4"/>
      <dgm:spPr/>
    </dgm:pt>
    <dgm:pt modelId="{9839A179-A87C-444F-86FA-97DE05EFBED9}" type="pres">
      <dgm:prSet presAssocID="{7B66AD53-FCBA-4911-8B4F-2D711A8DB86A}"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Briefcase"/>
        </a:ext>
      </dgm:extLst>
    </dgm:pt>
    <dgm:pt modelId="{93778A5A-D9C2-4331-9C84-BDEB8879B0DE}" type="pres">
      <dgm:prSet presAssocID="{7B66AD53-FCBA-4911-8B4F-2D711A8DB86A}" presName="spaceRect" presStyleCnt="0"/>
      <dgm:spPr/>
    </dgm:pt>
    <dgm:pt modelId="{0FD9F081-0585-47C7-AB10-08977F349CF6}" type="pres">
      <dgm:prSet presAssocID="{7B66AD53-FCBA-4911-8B4F-2D711A8DB86A}" presName="parTx" presStyleLbl="revTx" presStyleIdx="2" presStyleCnt="4">
        <dgm:presLayoutVars>
          <dgm:chMax val="0"/>
          <dgm:chPref val="0"/>
        </dgm:presLayoutVars>
      </dgm:prSet>
      <dgm:spPr/>
    </dgm:pt>
    <dgm:pt modelId="{4643FBF8-CC92-4785-9020-CFD576DAA41B}" type="pres">
      <dgm:prSet presAssocID="{87DEF784-DFFE-424A-AB25-14ADE108DB24}" presName="sibTrans" presStyleCnt="0"/>
      <dgm:spPr/>
    </dgm:pt>
    <dgm:pt modelId="{4C6B1679-B344-47CF-AD05-F01BEB134D5B}" type="pres">
      <dgm:prSet presAssocID="{84669501-2332-42CB-A855-9A3EACECC1BF}" presName="compNode" presStyleCnt="0"/>
      <dgm:spPr/>
    </dgm:pt>
    <dgm:pt modelId="{9C5755DC-E417-4EB2-B51B-659C15D493FC}" type="pres">
      <dgm:prSet presAssocID="{84669501-2332-42CB-A855-9A3EACECC1BF}" presName="bgRect" presStyleLbl="bgShp" presStyleIdx="3" presStyleCnt="4"/>
      <dgm:spPr/>
    </dgm:pt>
    <dgm:pt modelId="{5F4043FB-1B1A-4616-834F-0FCEAD45D309}" type="pres">
      <dgm:prSet presAssocID="{84669501-2332-42CB-A855-9A3EACECC1BF}" presName="iconRect" presStyleLbl="node1" presStyleIdx="3"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ad with Gears"/>
        </a:ext>
      </dgm:extLst>
    </dgm:pt>
    <dgm:pt modelId="{C71786A1-11BA-404E-88D0-F10872372FD6}" type="pres">
      <dgm:prSet presAssocID="{84669501-2332-42CB-A855-9A3EACECC1BF}" presName="spaceRect" presStyleCnt="0"/>
      <dgm:spPr/>
    </dgm:pt>
    <dgm:pt modelId="{F6035780-A39A-4ACF-8A81-E1811D527467}" type="pres">
      <dgm:prSet presAssocID="{84669501-2332-42CB-A855-9A3EACECC1BF}" presName="parTx" presStyleLbl="revTx" presStyleIdx="3" presStyleCnt="4">
        <dgm:presLayoutVars>
          <dgm:chMax val="0"/>
          <dgm:chPref val="0"/>
        </dgm:presLayoutVars>
      </dgm:prSet>
      <dgm:spPr/>
    </dgm:pt>
  </dgm:ptLst>
  <dgm:cxnLst>
    <dgm:cxn modelId="{8D92BC1A-A4A0-4F76-AF13-E21AAB126C2F}" type="presOf" srcId="{AA4B9CD7-96DC-4CEB-979D-1D31CEA90F17}" destId="{4435704E-A1BD-476F-9DD4-1E9A0C50A1F0}" srcOrd="0" destOrd="0" presId="urn:microsoft.com/office/officeart/2018/2/layout/IconVerticalSolidList"/>
    <dgm:cxn modelId="{4293F42C-5EDA-4F30-B875-67C12A0F4803}" srcId="{AFD52AF9-E18D-4786-A16E-E1E203F34BEC}" destId="{84669501-2332-42CB-A855-9A3EACECC1BF}" srcOrd="3" destOrd="0" parTransId="{3806154C-B1DC-49A5-A190-1EF77E403DD5}" sibTransId="{C6E2E5F5-B60A-49B0-A2FD-F69AF34429D9}"/>
    <dgm:cxn modelId="{F08CC099-5991-48E9-9D86-C3834C4E09F3}" srcId="{AFD52AF9-E18D-4786-A16E-E1E203F34BEC}" destId="{FA525123-86F4-4800-A7E4-B7391225BFEF}" srcOrd="0" destOrd="0" parTransId="{02895FA1-6BA9-433C-A311-A35A7BB596F0}" sibTransId="{2C912C86-A126-499E-8F6D-2E25280072E2}"/>
    <dgm:cxn modelId="{13E773A4-062F-4471-AB21-171613BA3282}" srcId="{AFD52AF9-E18D-4786-A16E-E1E203F34BEC}" destId="{7B66AD53-FCBA-4911-8B4F-2D711A8DB86A}" srcOrd="2" destOrd="0" parTransId="{81891A3C-41B2-4110-A716-04DA3CD1A319}" sibTransId="{87DEF784-DFFE-424A-AB25-14ADE108DB24}"/>
    <dgm:cxn modelId="{9EA7F0BE-4D93-4CA0-92B3-DA16C1C7CBF6}" type="presOf" srcId="{AFD52AF9-E18D-4786-A16E-E1E203F34BEC}" destId="{DC870BF6-0837-48FA-94D8-6DCD7882C1F5}" srcOrd="0" destOrd="0" presId="urn:microsoft.com/office/officeart/2018/2/layout/IconVerticalSolidList"/>
    <dgm:cxn modelId="{963FE5D7-9E11-4B71-8DE7-C4CFFDFE7D8E}" srcId="{AFD52AF9-E18D-4786-A16E-E1E203F34BEC}" destId="{AA4B9CD7-96DC-4CEB-979D-1D31CEA90F17}" srcOrd="1" destOrd="0" parTransId="{EB6B3397-95D3-4E41-A7C2-444776BA3BCC}" sibTransId="{88ADDA17-8E23-48BA-AAA5-E0B016CB8B45}"/>
    <dgm:cxn modelId="{ABC359D8-27D2-44D6-8390-1574259A086C}" type="presOf" srcId="{84669501-2332-42CB-A855-9A3EACECC1BF}" destId="{F6035780-A39A-4ACF-8A81-E1811D527467}" srcOrd="0" destOrd="0" presId="urn:microsoft.com/office/officeart/2018/2/layout/IconVerticalSolidList"/>
    <dgm:cxn modelId="{6323D2D9-6428-4F34-A290-5EED9384243F}" type="presOf" srcId="{FA525123-86F4-4800-A7E4-B7391225BFEF}" destId="{233D1768-6889-4173-B375-D4B2E047AE4A}" srcOrd="0" destOrd="0" presId="urn:microsoft.com/office/officeart/2018/2/layout/IconVerticalSolidList"/>
    <dgm:cxn modelId="{88D328EA-33F0-4D3A-9769-A55E2CB204D2}" type="presOf" srcId="{7B66AD53-FCBA-4911-8B4F-2D711A8DB86A}" destId="{0FD9F081-0585-47C7-AB10-08977F349CF6}" srcOrd="0" destOrd="0" presId="urn:microsoft.com/office/officeart/2018/2/layout/IconVerticalSolidList"/>
    <dgm:cxn modelId="{312B2B34-3B4C-47E1-8D0C-C87EFB835EB6}" type="presParOf" srcId="{DC870BF6-0837-48FA-94D8-6DCD7882C1F5}" destId="{4967CB24-4101-4644-8D6A-21A2572EB7FE}" srcOrd="0" destOrd="0" presId="urn:microsoft.com/office/officeart/2018/2/layout/IconVerticalSolidList"/>
    <dgm:cxn modelId="{8ACD20CD-CA45-4AFD-9AD4-00EF16636804}" type="presParOf" srcId="{4967CB24-4101-4644-8D6A-21A2572EB7FE}" destId="{EB9104A4-3EE4-4057-A251-518E4842E2BA}" srcOrd="0" destOrd="0" presId="urn:microsoft.com/office/officeart/2018/2/layout/IconVerticalSolidList"/>
    <dgm:cxn modelId="{70FAEF6F-7974-4F37-9938-54E3A1628661}" type="presParOf" srcId="{4967CB24-4101-4644-8D6A-21A2572EB7FE}" destId="{C0422B50-137D-4427-A083-4E892C635C98}" srcOrd="1" destOrd="0" presId="urn:microsoft.com/office/officeart/2018/2/layout/IconVerticalSolidList"/>
    <dgm:cxn modelId="{AF017AA0-187B-4D54-8FCF-FAFC0800B5BB}" type="presParOf" srcId="{4967CB24-4101-4644-8D6A-21A2572EB7FE}" destId="{8CC8B34F-2CA2-4F09-BB4D-66000B131ECC}" srcOrd="2" destOrd="0" presId="urn:microsoft.com/office/officeart/2018/2/layout/IconVerticalSolidList"/>
    <dgm:cxn modelId="{148EA1CD-380D-4CA0-A030-70661E71D55F}" type="presParOf" srcId="{4967CB24-4101-4644-8D6A-21A2572EB7FE}" destId="{233D1768-6889-4173-B375-D4B2E047AE4A}" srcOrd="3" destOrd="0" presId="urn:microsoft.com/office/officeart/2018/2/layout/IconVerticalSolidList"/>
    <dgm:cxn modelId="{BBA71554-282F-4F1D-B7C4-FC3EC0396FDF}" type="presParOf" srcId="{DC870BF6-0837-48FA-94D8-6DCD7882C1F5}" destId="{1F5C9041-0985-4CCC-8326-94C7E318912D}" srcOrd="1" destOrd="0" presId="urn:microsoft.com/office/officeart/2018/2/layout/IconVerticalSolidList"/>
    <dgm:cxn modelId="{E75C5EEE-345D-4653-8A58-C68A0C173338}" type="presParOf" srcId="{DC870BF6-0837-48FA-94D8-6DCD7882C1F5}" destId="{2A2B97EE-5A8E-4509-96D4-944D68A9B7D2}" srcOrd="2" destOrd="0" presId="urn:microsoft.com/office/officeart/2018/2/layout/IconVerticalSolidList"/>
    <dgm:cxn modelId="{73A15FA2-CBE4-4992-9780-B22C635C8B2E}" type="presParOf" srcId="{2A2B97EE-5A8E-4509-96D4-944D68A9B7D2}" destId="{30865F7E-7651-495B-B642-B17F1B55F4A3}" srcOrd="0" destOrd="0" presId="urn:microsoft.com/office/officeart/2018/2/layout/IconVerticalSolidList"/>
    <dgm:cxn modelId="{557B469D-3FA8-4370-865B-A2CCC65323C0}" type="presParOf" srcId="{2A2B97EE-5A8E-4509-96D4-944D68A9B7D2}" destId="{2937A1E4-6DC6-4E41-9FD6-3857C0702C71}" srcOrd="1" destOrd="0" presId="urn:microsoft.com/office/officeart/2018/2/layout/IconVerticalSolidList"/>
    <dgm:cxn modelId="{D5A0303A-ECB5-4BC4-9CC1-76E4E488F78A}" type="presParOf" srcId="{2A2B97EE-5A8E-4509-96D4-944D68A9B7D2}" destId="{5555AE6E-F7FF-4B06-8506-E284A979B5CB}" srcOrd="2" destOrd="0" presId="urn:microsoft.com/office/officeart/2018/2/layout/IconVerticalSolidList"/>
    <dgm:cxn modelId="{6D30B111-9D7C-4140-9C56-9933A9F2263D}" type="presParOf" srcId="{2A2B97EE-5A8E-4509-96D4-944D68A9B7D2}" destId="{4435704E-A1BD-476F-9DD4-1E9A0C50A1F0}" srcOrd="3" destOrd="0" presId="urn:microsoft.com/office/officeart/2018/2/layout/IconVerticalSolidList"/>
    <dgm:cxn modelId="{4D7FAEF3-F7AE-4999-95D1-D930869F1621}" type="presParOf" srcId="{DC870BF6-0837-48FA-94D8-6DCD7882C1F5}" destId="{DBCBC46A-02E9-4EED-A928-68E7D793E377}" srcOrd="3" destOrd="0" presId="urn:microsoft.com/office/officeart/2018/2/layout/IconVerticalSolidList"/>
    <dgm:cxn modelId="{6DC4BF07-AB93-4C0E-99DF-63354F615C2C}" type="presParOf" srcId="{DC870BF6-0837-48FA-94D8-6DCD7882C1F5}" destId="{06D795A1-1D88-4127-A3D4-CDFEF2AE459C}" srcOrd="4" destOrd="0" presId="urn:microsoft.com/office/officeart/2018/2/layout/IconVerticalSolidList"/>
    <dgm:cxn modelId="{4735F15A-B525-4A26-A2A5-23F8F4E3B9FB}" type="presParOf" srcId="{06D795A1-1D88-4127-A3D4-CDFEF2AE459C}" destId="{933A1ABA-F0DE-4E19-82B4-1C34E54367BB}" srcOrd="0" destOrd="0" presId="urn:microsoft.com/office/officeart/2018/2/layout/IconVerticalSolidList"/>
    <dgm:cxn modelId="{4C935EE3-CAD3-4EC0-AB6C-F6830E013305}" type="presParOf" srcId="{06D795A1-1D88-4127-A3D4-CDFEF2AE459C}" destId="{9839A179-A87C-444F-86FA-97DE05EFBED9}" srcOrd="1" destOrd="0" presId="urn:microsoft.com/office/officeart/2018/2/layout/IconVerticalSolidList"/>
    <dgm:cxn modelId="{08F2E190-BE10-49E4-A6B3-0DF5236EA8D2}" type="presParOf" srcId="{06D795A1-1D88-4127-A3D4-CDFEF2AE459C}" destId="{93778A5A-D9C2-4331-9C84-BDEB8879B0DE}" srcOrd="2" destOrd="0" presId="urn:microsoft.com/office/officeart/2018/2/layout/IconVerticalSolidList"/>
    <dgm:cxn modelId="{150C1007-FDE8-409D-921F-FF380181394C}" type="presParOf" srcId="{06D795A1-1D88-4127-A3D4-CDFEF2AE459C}" destId="{0FD9F081-0585-47C7-AB10-08977F349CF6}" srcOrd="3" destOrd="0" presId="urn:microsoft.com/office/officeart/2018/2/layout/IconVerticalSolidList"/>
    <dgm:cxn modelId="{5E55FBDF-38E8-4E69-A470-D55411444C0C}" type="presParOf" srcId="{DC870BF6-0837-48FA-94D8-6DCD7882C1F5}" destId="{4643FBF8-CC92-4785-9020-CFD576DAA41B}" srcOrd="5" destOrd="0" presId="urn:microsoft.com/office/officeart/2018/2/layout/IconVerticalSolidList"/>
    <dgm:cxn modelId="{8D637774-9BDD-4A82-B8A0-3452C2F5DA98}" type="presParOf" srcId="{DC870BF6-0837-48FA-94D8-6DCD7882C1F5}" destId="{4C6B1679-B344-47CF-AD05-F01BEB134D5B}" srcOrd="6" destOrd="0" presId="urn:microsoft.com/office/officeart/2018/2/layout/IconVerticalSolidList"/>
    <dgm:cxn modelId="{4C0BDA78-2A78-4609-B7E1-48F5E2968AEB}" type="presParOf" srcId="{4C6B1679-B344-47CF-AD05-F01BEB134D5B}" destId="{9C5755DC-E417-4EB2-B51B-659C15D493FC}" srcOrd="0" destOrd="0" presId="urn:microsoft.com/office/officeart/2018/2/layout/IconVerticalSolidList"/>
    <dgm:cxn modelId="{FA4A1420-88FD-4261-9F32-541A4A31E147}" type="presParOf" srcId="{4C6B1679-B344-47CF-AD05-F01BEB134D5B}" destId="{5F4043FB-1B1A-4616-834F-0FCEAD45D309}" srcOrd="1" destOrd="0" presId="urn:microsoft.com/office/officeart/2018/2/layout/IconVerticalSolidList"/>
    <dgm:cxn modelId="{DBA4267F-76A0-4676-A7E9-CCE870B76C5F}" type="presParOf" srcId="{4C6B1679-B344-47CF-AD05-F01BEB134D5B}" destId="{C71786A1-11BA-404E-88D0-F10872372FD6}" srcOrd="2" destOrd="0" presId="urn:microsoft.com/office/officeart/2018/2/layout/IconVerticalSolidList"/>
    <dgm:cxn modelId="{3544F834-1503-4643-9912-6EC3C06D9EF2}" type="presParOf" srcId="{4C6B1679-B344-47CF-AD05-F01BEB134D5B}" destId="{F6035780-A39A-4ACF-8A81-E1811D52746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CB301F-D83A-440F-9C6F-DD73D97FDD79}" type="doc">
      <dgm:prSet loTypeId="urn:microsoft.com/office/officeart/2005/8/layout/hierarchy2" loCatId="hierarchy" qsTypeId="urn:microsoft.com/office/officeart/2005/8/quickstyle/simple1" qsCatId="simple" csTypeId="urn:microsoft.com/office/officeart/2005/8/colors/colorful2" csCatId="colorful" phldr="1"/>
      <dgm:spPr/>
      <dgm:t>
        <a:bodyPr/>
        <a:lstStyle/>
        <a:p>
          <a:endParaRPr lang="en-US"/>
        </a:p>
      </dgm:t>
    </dgm:pt>
    <dgm:pt modelId="{1342FEBE-6863-4D73-BD3E-46F1945E7B85}">
      <dgm:prSet/>
      <dgm:spPr/>
      <dgm:t>
        <a:bodyPr/>
        <a:lstStyle/>
        <a:p>
          <a:pPr>
            <a:lnSpc>
              <a:spcPct val="100000"/>
            </a:lnSpc>
          </a:pPr>
          <a:r>
            <a:rPr lang="en-GB" b="1" dirty="0"/>
            <a:t>CV (Curriculum Vitae)</a:t>
          </a:r>
          <a:r>
            <a:rPr lang="en-GB" dirty="0"/>
            <a:t> = </a:t>
          </a:r>
          <a:r>
            <a:rPr lang="en-GB" dirty="0" err="1"/>
            <a:t>opsomming</a:t>
          </a:r>
          <a:r>
            <a:rPr lang="en-GB" dirty="0"/>
            <a:t> van:</a:t>
          </a:r>
          <a:endParaRPr lang="en-US" dirty="0"/>
        </a:p>
      </dgm:t>
    </dgm:pt>
    <dgm:pt modelId="{8317C3B5-89F7-49D9-96B5-E3869E236D07}" type="parTrans" cxnId="{F7CDAC23-6D9A-43E4-9801-56E3EBA4E5C4}">
      <dgm:prSet/>
      <dgm:spPr/>
      <dgm:t>
        <a:bodyPr/>
        <a:lstStyle/>
        <a:p>
          <a:endParaRPr lang="en-US"/>
        </a:p>
      </dgm:t>
    </dgm:pt>
    <dgm:pt modelId="{7E706D32-8266-4008-B841-2C92B41242FF}" type="sibTrans" cxnId="{F7CDAC23-6D9A-43E4-9801-56E3EBA4E5C4}">
      <dgm:prSet/>
      <dgm:spPr/>
      <dgm:t>
        <a:bodyPr/>
        <a:lstStyle/>
        <a:p>
          <a:endParaRPr lang="en-US"/>
        </a:p>
      </dgm:t>
    </dgm:pt>
    <dgm:pt modelId="{A1F0DDC2-BF7B-4374-B8BC-E2A91829942B}">
      <dgm:prSet/>
      <dgm:spPr/>
      <dgm:t>
        <a:bodyPr/>
        <a:lstStyle/>
        <a:p>
          <a:pPr>
            <a:lnSpc>
              <a:spcPct val="100000"/>
            </a:lnSpc>
          </a:pPr>
          <a:r>
            <a:rPr lang="en-US" dirty="0" err="1"/>
            <a:t>Onderwys</a:t>
          </a:r>
          <a:endParaRPr lang="en-US" dirty="0"/>
        </a:p>
      </dgm:t>
    </dgm:pt>
    <dgm:pt modelId="{DDBA1193-19D6-45DE-9508-1F00C5A0FF29}" type="parTrans" cxnId="{2F95B286-9A9A-4086-A832-69504ADB222A}">
      <dgm:prSet/>
      <dgm:spPr/>
      <dgm:t>
        <a:bodyPr/>
        <a:lstStyle/>
        <a:p>
          <a:endParaRPr lang="en-US"/>
        </a:p>
      </dgm:t>
    </dgm:pt>
    <dgm:pt modelId="{B027F779-C753-436E-8E83-772BBFAD4087}" type="sibTrans" cxnId="{2F95B286-9A9A-4086-A832-69504ADB222A}">
      <dgm:prSet/>
      <dgm:spPr/>
      <dgm:t>
        <a:bodyPr/>
        <a:lstStyle/>
        <a:p>
          <a:endParaRPr lang="en-US"/>
        </a:p>
      </dgm:t>
    </dgm:pt>
    <dgm:pt modelId="{8A20B613-ABF1-4AAF-9040-D38A2939F490}">
      <dgm:prSet/>
      <dgm:spPr/>
      <dgm:t>
        <a:bodyPr/>
        <a:lstStyle/>
        <a:p>
          <a:pPr>
            <a:lnSpc>
              <a:spcPct val="100000"/>
            </a:lnSpc>
          </a:pPr>
          <a:r>
            <a:rPr lang="en-GB" dirty="0" err="1"/>
            <a:t>Vaardighede</a:t>
          </a:r>
          <a:endParaRPr lang="en-US" dirty="0"/>
        </a:p>
      </dgm:t>
    </dgm:pt>
    <dgm:pt modelId="{F837184A-ADF0-4BCE-8AE2-4B7968CB22B7}" type="parTrans" cxnId="{DAA5C122-E1A7-4BAE-A8A7-C1A3696C695F}">
      <dgm:prSet/>
      <dgm:spPr/>
      <dgm:t>
        <a:bodyPr/>
        <a:lstStyle/>
        <a:p>
          <a:endParaRPr lang="en-US"/>
        </a:p>
      </dgm:t>
    </dgm:pt>
    <dgm:pt modelId="{6DD67656-B233-49E6-A02F-FCDF88A15B05}" type="sibTrans" cxnId="{DAA5C122-E1A7-4BAE-A8A7-C1A3696C695F}">
      <dgm:prSet/>
      <dgm:spPr/>
      <dgm:t>
        <a:bodyPr/>
        <a:lstStyle/>
        <a:p>
          <a:endParaRPr lang="en-US"/>
        </a:p>
      </dgm:t>
    </dgm:pt>
    <dgm:pt modelId="{DA4BD890-E782-4DE4-9E90-59A39E8E6793}">
      <dgm:prSet/>
      <dgm:spPr/>
      <dgm:t>
        <a:bodyPr/>
        <a:lstStyle/>
        <a:p>
          <a:pPr>
            <a:lnSpc>
              <a:spcPct val="100000"/>
            </a:lnSpc>
          </a:pPr>
          <a:r>
            <a:rPr lang="en-GB" dirty="0" err="1"/>
            <a:t>Ervaring</a:t>
          </a:r>
          <a:r>
            <a:rPr lang="en-GB" dirty="0"/>
            <a:t> </a:t>
          </a:r>
          <a:endParaRPr lang="en-US" dirty="0"/>
        </a:p>
      </dgm:t>
    </dgm:pt>
    <dgm:pt modelId="{B36557AD-D2A0-4E28-B07E-C20A7D9D349A}" type="parTrans" cxnId="{8EA91B37-0B64-4241-BAF4-0974B9CC9733}">
      <dgm:prSet/>
      <dgm:spPr/>
      <dgm:t>
        <a:bodyPr/>
        <a:lstStyle/>
        <a:p>
          <a:endParaRPr lang="en-US"/>
        </a:p>
      </dgm:t>
    </dgm:pt>
    <dgm:pt modelId="{6B6366CE-F125-4E66-BDAE-6762B7D84A8D}" type="sibTrans" cxnId="{8EA91B37-0B64-4241-BAF4-0974B9CC9733}">
      <dgm:prSet/>
      <dgm:spPr/>
      <dgm:t>
        <a:bodyPr/>
        <a:lstStyle/>
        <a:p>
          <a:endParaRPr lang="en-US"/>
        </a:p>
      </dgm:t>
    </dgm:pt>
    <dgm:pt modelId="{B5D91720-C0CD-4445-9C02-73AF4637095B}">
      <dgm:prSet/>
      <dgm:spPr/>
      <dgm:t>
        <a:bodyPr/>
        <a:lstStyle/>
        <a:p>
          <a:pPr>
            <a:lnSpc>
              <a:spcPct val="100000"/>
            </a:lnSpc>
          </a:pPr>
          <a:r>
            <a:rPr lang="en-GB" dirty="0"/>
            <a:t>Word </a:t>
          </a:r>
          <a:r>
            <a:rPr lang="en-GB" dirty="0" err="1"/>
            <a:t>gebruik</a:t>
          </a:r>
          <a:r>
            <a:rPr lang="en-GB" dirty="0"/>
            <a:t> om vir ‘n </a:t>
          </a:r>
          <a:r>
            <a:rPr lang="en-GB" dirty="0" err="1"/>
            <a:t>werk</a:t>
          </a:r>
          <a:r>
            <a:rPr lang="en-GB" dirty="0"/>
            <a:t> </a:t>
          </a:r>
          <a:r>
            <a:rPr lang="en-GB" dirty="0" err="1"/>
            <a:t>aansoek</a:t>
          </a:r>
          <a:r>
            <a:rPr lang="en-GB" dirty="0"/>
            <a:t> </a:t>
          </a:r>
          <a:r>
            <a:rPr lang="en-GB" dirty="0" err="1"/>
            <a:t>te</a:t>
          </a:r>
          <a:r>
            <a:rPr lang="en-GB" dirty="0"/>
            <a:t> </a:t>
          </a:r>
          <a:r>
            <a:rPr lang="en-GB" dirty="0" err="1"/>
            <a:t>doen</a:t>
          </a:r>
          <a:endParaRPr lang="en-US" dirty="0"/>
        </a:p>
      </dgm:t>
    </dgm:pt>
    <dgm:pt modelId="{4682E304-6BAE-4CB3-980A-2F901FE0DA2F}" type="parTrans" cxnId="{8690B20F-766B-4FAB-8DD1-4458C06B8B91}">
      <dgm:prSet/>
      <dgm:spPr/>
      <dgm:t>
        <a:bodyPr/>
        <a:lstStyle/>
        <a:p>
          <a:endParaRPr lang="en-US"/>
        </a:p>
      </dgm:t>
    </dgm:pt>
    <dgm:pt modelId="{C2E10012-8036-42FD-BD5E-127830D602DE}" type="sibTrans" cxnId="{8690B20F-766B-4FAB-8DD1-4458C06B8B91}">
      <dgm:prSet/>
      <dgm:spPr/>
      <dgm:t>
        <a:bodyPr/>
        <a:lstStyle/>
        <a:p>
          <a:endParaRPr lang="en-US"/>
        </a:p>
      </dgm:t>
    </dgm:pt>
    <dgm:pt modelId="{743BF71B-D82F-4CAD-A933-3602B59A4D06}">
      <dgm:prSet/>
      <dgm:spPr/>
      <dgm:t>
        <a:bodyPr/>
        <a:lstStyle/>
        <a:p>
          <a:pPr>
            <a:lnSpc>
              <a:spcPct val="100000"/>
            </a:lnSpc>
          </a:pPr>
          <a:r>
            <a:rPr lang="en-GB" dirty="0"/>
            <a:t>Wees </a:t>
          </a:r>
          <a:r>
            <a:rPr lang="en-GB" dirty="0" err="1"/>
            <a:t>altyd</a:t>
          </a:r>
          <a:r>
            <a:rPr lang="en-GB" dirty="0"/>
            <a:t> </a:t>
          </a:r>
          <a:r>
            <a:rPr lang="en-GB" b="1" dirty="0" err="1"/>
            <a:t>eerlik</a:t>
          </a:r>
          <a:endParaRPr lang="en-US" b="1" dirty="0"/>
        </a:p>
      </dgm:t>
    </dgm:pt>
    <dgm:pt modelId="{50EF519F-2FE7-40E3-964F-E906252FC8E3}" type="parTrans" cxnId="{60265B83-B7B9-407D-A6EC-CA976AF8C7F2}">
      <dgm:prSet/>
      <dgm:spPr/>
      <dgm:t>
        <a:bodyPr/>
        <a:lstStyle/>
        <a:p>
          <a:endParaRPr lang="en-US"/>
        </a:p>
      </dgm:t>
    </dgm:pt>
    <dgm:pt modelId="{60344FDD-86AD-4837-AFC9-6F94626FD9E1}" type="sibTrans" cxnId="{60265B83-B7B9-407D-A6EC-CA976AF8C7F2}">
      <dgm:prSet/>
      <dgm:spPr/>
      <dgm:t>
        <a:bodyPr/>
        <a:lstStyle/>
        <a:p>
          <a:endParaRPr lang="en-US"/>
        </a:p>
      </dgm:t>
    </dgm:pt>
    <dgm:pt modelId="{B86E80DA-D0DB-46A9-8025-6B6752B92B44}" type="pres">
      <dgm:prSet presAssocID="{C7CB301F-D83A-440F-9C6F-DD73D97FDD79}" presName="diagram" presStyleCnt="0">
        <dgm:presLayoutVars>
          <dgm:chPref val="1"/>
          <dgm:dir/>
          <dgm:animOne val="branch"/>
          <dgm:animLvl val="lvl"/>
          <dgm:resizeHandles val="exact"/>
        </dgm:presLayoutVars>
      </dgm:prSet>
      <dgm:spPr/>
    </dgm:pt>
    <dgm:pt modelId="{F6697B19-A208-40A9-839D-7BB069D1E32F}" type="pres">
      <dgm:prSet presAssocID="{1342FEBE-6863-4D73-BD3E-46F1945E7B85}" presName="root1" presStyleCnt="0"/>
      <dgm:spPr/>
    </dgm:pt>
    <dgm:pt modelId="{A8E442A3-D221-4FEB-AA0E-BEF0F472A278}" type="pres">
      <dgm:prSet presAssocID="{1342FEBE-6863-4D73-BD3E-46F1945E7B85}" presName="LevelOneTextNode" presStyleLbl="node0" presStyleIdx="0" presStyleCnt="3">
        <dgm:presLayoutVars>
          <dgm:chPref val="3"/>
        </dgm:presLayoutVars>
      </dgm:prSet>
      <dgm:spPr/>
    </dgm:pt>
    <dgm:pt modelId="{26691166-E635-4FAA-8B48-5E23B151F94B}" type="pres">
      <dgm:prSet presAssocID="{1342FEBE-6863-4D73-BD3E-46F1945E7B85}" presName="level2hierChild" presStyleCnt="0"/>
      <dgm:spPr/>
    </dgm:pt>
    <dgm:pt modelId="{FDE66469-D012-453C-BB39-176B01C2D481}" type="pres">
      <dgm:prSet presAssocID="{DDBA1193-19D6-45DE-9508-1F00C5A0FF29}" presName="conn2-1" presStyleLbl="parChTrans1D2" presStyleIdx="0" presStyleCnt="3"/>
      <dgm:spPr/>
    </dgm:pt>
    <dgm:pt modelId="{C46F63CC-8C85-4E22-BB44-8234CA123C50}" type="pres">
      <dgm:prSet presAssocID="{DDBA1193-19D6-45DE-9508-1F00C5A0FF29}" presName="connTx" presStyleLbl="parChTrans1D2" presStyleIdx="0" presStyleCnt="3"/>
      <dgm:spPr/>
    </dgm:pt>
    <dgm:pt modelId="{2E22E399-F1ED-4AED-9107-911D0CC9C628}" type="pres">
      <dgm:prSet presAssocID="{A1F0DDC2-BF7B-4374-B8BC-E2A91829942B}" presName="root2" presStyleCnt="0"/>
      <dgm:spPr/>
    </dgm:pt>
    <dgm:pt modelId="{465A7BA4-0AF0-4976-9AEF-A025ED76E5E0}" type="pres">
      <dgm:prSet presAssocID="{A1F0DDC2-BF7B-4374-B8BC-E2A91829942B}" presName="LevelTwoTextNode" presStyleLbl="node2" presStyleIdx="0" presStyleCnt="3">
        <dgm:presLayoutVars>
          <dgm:chPref val="3"/>
        </dgm:presLayoutVars>
      </dgm:prSet>
      <dgm:spPr/>
    </dgm:pt>
    <dgm:pt modelId="{32193293-D5B1-4900-A8AD-E9C8E27EE6A5}" type="pres">
      <dgm:prSet presAssocID="{A1F0DDC2-BF7B-4374-B8BC-E2A91829942B}" presName="level3hierChild" presStyleCnt="0"/>
      <dgm:spPr/>
    </dgm:pt>
    <dgm:pt modelId="{CB5DE5B7-CB38-46B8-8B77-82761D2CEF5C}" type="pres">
      <dgm:prSet presAssocID="{F837184A-ADF0-4BCE-8AE2-4B7968CB22B7}" presName="conn2-1" presStyleLbl="parChTrans1D2" presStyleIdx="1" presStyleCnt="3"/>
      <dgm:spPr/>
    </dgm:pt>
    <dgm:pt modelId="{E9ADB8EB-209C-49B7-B6C2-2408628BC196}" type="pres">
      <dgm:prSet presAssocID="{F837184A-ADF0-4BCE-8AE2-4B7968CB22B7}" presName="connTx" presStyleLbl="parChTrans1D2" presStyleIdx="1" presStyleCnt="3"/>
      <dgm:spPr/>
    </dgm:pt>
    <dgm:pt modelId="{FA60EC42-032A-411D-9647-113C23CF468C}" type="pres">
      <dgm:prSet presAssocID="{8A20B613-ABF1-4AAF-9040-D38A2939F490}" presName="root2" presStyleCnt="0"/>
      <dgm:spPr/>
    </dgm:pt>
    <dgm:pt modelId="{38F58E07-4140-4684-82AA-B14EA486E8EF}" type="pres">
      <dgm:prSet presAssocID="{8A20B613-ABF1-4AAF-9040-D38A2939F490}" presName="LevelTwoTextNode" presStyleLbl="node2" presStyleIdx="1" presStyleCnt="3">
        <dgm:presLayoutVars>
          <dgm:chPref val="3"/>
        </dgm:presLayoutVars>
      </dgm:prSet>
      <dgm:spPr/>
    </dgm:pt>
    <dgm:pt modelId="{849D4109-B7EA-4EE5-89BA-A3D324995C2B}" type="pres">
      <dgm:prSet presAssocID="{8A20B613-ABF1-4AAF-9040-D38A2939F490}" presName="level3hierChild" presStyleCnt="0"/>
      <dgm:spPr/>
    </dgm:pt>
    <dgm:pt modelId="{46E70543-F7B7-4DCD-8085-B94EB877C99B}" type="pres">
      <dgm:prSet presAssocID="{B36557AD-D2A0-4E28-B07E-C20A7D9D349A}" presName="conn2-1" presStyleLbl="parChTrans1D2" presStyleIdx="2" presStyleCnt="3"/>
      <dgm:spPr/>
    </dgm:pt>
    <dgm:pt modelId="{76BB2CDF-A976-4DBF-92A5-E8931731AFDA}" type="pres">
      <dgm:prSet presAssocID="{B36557AD-D2A0-4E28-B07E-C20A7D9D349A}" presName="connTx" presStyleLbl="parChTrans1D2" presStyleIdx="2" presStyleCnt="3"/>
      <dgm:spPr/>
    </dgm:pt>
    <dgm:pt modelId="{407C0BB9-E1C3-4D9D-944D-F8BCA25FFFE8}" type="pres">
      <dgm:prSet presAssocID="{DA4BD890-E782-4DE4-9E90-59A39E8E6793}" presName="root2" presStyleCnt="0"/>
      <dgm:spPr/>
    </dgm:pt>
    <dgm:pt modelId="{D5592264-9180-45EF-A71B-CE95271D4D74}" type="pres">
      <dgm:prSet presAssocID="{DA4BD890-E782-4DE4-9E90-59A39E8E6793}" presName="LevelTwoTextNode" presStyleLbl="node2" presStyleIdx="2" presStyleCnt="3">
        <dgm:presLayoutVars>
          <dgm:chPref val="3"/>
        </dgm:presLayoutVars>
      </dgm:prSet>
      <dgm:spPr/>
    </dgm:pt>
    <dgm:pt modelId="{435975E5-95C3-453B-8B60-68859AFC766B}" type="pres">
      <dgm:prSet presAssocID="{DA4BD890-E782-4DE4-9E90-59A39E8E6793}" presName="level3hierChild" presStyleCnt="0"/>
      <dgm:spPr/>
    </dgm:pt>
    <dgm:pt modelId="{90CB938C-B5DB-456A-975D-8BDD1621CFAA}" type="pres">
      <dgm:prSet presAssocID="{B5D91720-C0CD-4445-9C02-73AF4637095B}" presName="root1" presStyleCnt="0"/>
      <dgm:spPr/>
    </dgm:pt>
    <dgm:pt modelId="{F10EB511-CD9D-4C58-8E18-C62B7F2A5D97}" type="pres">
      <dgm:prSet presAssocID="{B5D91720-C0CD-4445-9C02-73AF4637095B}" presName="LevelOneTextNode" presStyleLbl="node0" presStyleIdx="1" presStyleCnt="3">
        <dgm:presLayoutVars>
          <dgm:chPref val="3"/>
        </dgm:presLayoutVars>
      </dgm:prSet>
      <dgm:spPr/>
    </dgm:pt>
    <dgm:pt modelId="{A2D24DB5-CBB9-4731-9DC3-BF6A97C9FE8D}" type="pres">
      <dgm:prSet presAssocID="{B5D91720-C0CD-4445-9C02-73AF4637095B}" presName="level2hierChild" presStyleCnt="0"/>
      <dgm:spPr/>
    </dgm:pt>
    <dgm:pt modelId="{22CC9D28-E42E-40FF-BAD3-D33B17DF39CE}" type="pres">
      <dgm:prSet presAssocID="{743BF71B-D82F-4CAD-A933-3602B59A4D06}" presName="root1" presStyleCnt="0"/>
      <dgm:spPr/>
    </dgm:pt>
    <dgm:pt modelId="{F2414A9A-31F2-49C3-B5F8-6A3E8BBC4DEC}" type="pres">
      <dgm:prSet presAssocID="{743BF71B-D82F-4CAD-A933-3602B59A4D06}" presName="LevelOneTextNode" presStyleLbl="node0" presStyleIdx="2" presStyleCnt="3">
        <dgm:presLayoutVars>
          <dgm:chPref val="3"/>
        </dgm:presLayoutVars>
      </dgm:prSet>
      <dgm:spPr/>
    </dgm:pt>
    <dgm:pt modelId="{322B6A3D-A8D1-4B78-8F26-58C84BBFA874}" type="pres">
      <dgm:prSet presAssocID="{743BF71B-D82F-4CAD-A933-3602B59A4D06}" presName="level2hierChild" presStyleCnt="0"/>
      <dgm:spPr/>
    </dgm:pt>
  </dgm:ptLst>
  <dgm:cxnLst>
    <dgm:cxn modelId="{FB623005-DC01-4B0B-9257-FBFB4168430E}" type="presOf" srcId="{1342FEBE-6863-4D73-BD3E-46F1945E7B85}" destId="{A8E442A3-D221-4FEB-AA0E-BEF0F472A278}" srcOrd="0" destOrd="0" presId="urn:microsoft.com/office/officeart/2005/8/layout/hierarchy2"/>
    <dgm:cxn modelId="{8690B20F-766B-4FAB-8DD1-4458C06B8B91}" srcId="{C7CB301F-D83A-440F-9C6F-DD73D97FDD79}" destId="{B5D91720-C0CD-4445-9C02-73AF4637095B}" srcOrd="1" destOrd="0" parTransId="{4682E304-6BAE-4CB3-980A-2F901FE0DA2F}" sibTransId="{C2E10012-8036-42FD-BD5E-127830D602DE}"/>
    <dgm:cxn modelId="{10B4D217-4AB3-4482-8E7E-4CA8D2333F6A}" type="presOf" srcId="{B36557AD-D2A0-4E28-B07E-C20A7D9D349A}" destId="{46E70543-F7B7-4DCD-8085-B94EB877C99B}" srcOrd="0" destOrd="0" presId="urn:microsoft.com/office/officeart/2005/8/layout/hierarchy2"/>
    <dgm:cxn modelId="{DAA5C122-E1A7-4BAE-A8A7-C1A3696C695F}" srcId="{1342FEBE-6863-4D73-BD3E-46F1945E7B85}" destId="{8A20B613-ABF1-4AAF-9040-D38A2939F490}" srcOrd="1" destOrd="0" parTransId="{F837184A-ADF0-4BCE-8AE2-4B7968CB22B7}" sibTransId="{6DD67656-B233-49E6-A02F-FCDF88A15B05}"/>
    <dgm:cxn modelId="{F7CDAC23-6D9A-43E4-9801-56E3EBA4E5C4}" srcId="{C7CB301F-D83A-440F-9C6F-DD73D97FDD79}" destId="{1342FEBE-6863-4D73-BD3E-46F1945E7B85}" srcOrd="0" destOrd="0" parTransId="{8317C3B5-89F7-49D9-96B5-E3869E236D07}" sibTransId="{7E706D32-8266-4008-B841-2C92B41242FF}"/>
    <dgm:cxn modelId="{D2DFA82C-5C3B-4E3B-A931-C025867AE7D6}" type="presOf" srcId="{B5D91720-C0CD-4445-9C02-73AF4637095B}" destId="{F10EB511-CD9D-4C58-8E18-C62B7F2A5D97}" srcOrd="0" destOrd="0" presId="urn:microsoft.com/office/officeart/2005/8/layout/hierarchy2"/>
    <dgm:cxn modelId="{8EA91B37-0B64-4241-BAF4-0974B9CC9733}" srcId="{1342FEBE-6863-4D73-BD3E-46F1945E7B85}" destId="{DA4BD890-E782-4DE4-9E90-59A39E8E6793}" srcOrd="2" destOrd="0" parTransId="{B36557AD-D2A0-4E28-B07E-C20A7D9D349A}" sibTransId="{6B6366CE-F125-4E66-BDAE-6762B7D84A8D}"/>
    <dgm:cxn modelId="{F2975F3A-9ACE-4BF2-A416-C985E2162086}" type="presOf" srcId="{DDBA1193-19D6-45DE-9508-1F00C5A0FF29}" destId="{C46F63CC-8C85-4E22-BB44-8234CA123C50}" srcOrd="1" destOrd="0" presId="urn:microsoft.com/office/officeart/2005/8/layout/hierarchy2"/>
    <dgm:cxn modelId="{BCC14540-834D-4414-9EFC-A12EE49E0F81}" type="presOf" srcId="{A1F0DDC2-BF7B-4374-B8BC-E2A91829942B}" destId="{465A7BA4-0AF0-4976-9AEF-A025ED76E5E0}" srcOrd="0" destOrd="0" presId="urn:microsoft.com/office/officeart/2005/8/layout/hierarchy2"/>
    <dgm:cxn modelId="{93DE8F57-6969-4FC8-A357-2D17971B231D}" type="presOf" srcId="{B36557AD-D2A0-4E28-B07E-C20A7D9D349A}" destId="{76BB2CDF-A976-4DBF-92A5-E8931731AFDA}" srcOrd="1" destOrd="0" presId="urn:microsoft.com/office/officeart/2005/8/layout/hierarchy2"/>
    <dgm:cxn modelId="{60265B83-B7B9-407D-A6EC-CA976AF8C7F2}" srcId="{C7CB301F-D83A-440F-9C6F-DD73D97FDD79}" destId="{743BF71B-D82F-4CAD-A933-3602B59A4D06}" srcOrd="2" destOrd="0" parTransId="{50EF519F-2FE7-40E3-964F-E906252FC8E3}" sibTransId="{60344FDD-86AD-4837-AFC9-6F94626FD9E1}"/>
    <dgm:cxn modelId="{2F95B286-9A9A-4086-A832-69504ADB222A}" srcId="{1342FEBE-6863-4D73-BD3E-46F1945E7B85}" destId="{A1F0DDC2-BF7B-4374-B8BC-E2A91829942B}" srcOrd="0" destOrd="0" parTransId="{DDBA1193-19D6-45DE-9508-1F00C5A0FF29}" sibTransId="{B027F779-C753-436E-8E83-772BBFAD4087}"/>
    <dgm:cxn modelId="{FC908F8D-27D1-4A66-AA5F-46F06AF0F622}" type="presOf" srcId="{F837184A-ADF0-4BCE-8AE2-4B7968CB22B7}" destId="{CB5DE5B7-CB38-46B8-8B77-82761D2CEF5C}" srcOrd="0" destOrd="0" presId="urn:microsoft.com/office/officeart/2005/8/layout/hierarchy2"/>
    <dgm:cxn modelId="{AEA5CE9F-1903-4134-92E5-9B57EFEC1814}" type="presOf" srcId="{DA4BD890-E782-4DE4-9E90-59A39E8E6793}" destId="{D5592264-9180-45EF-A71B-CE95271D4D74}" srcOrd="0" destOrd="0" presId="urn:microsoft.com/office/officeart/2005/8/layout/hierarchy2"/>
    <dgm:cxn modelId="{6C111DC6-5333-4EA2-955C-A9DEC348F321}" type="presOf" srcId="{8A20B613-ABF1-4AAF-9040-D38A2939F490}" destId="{38F58E07-4140-4684-82AA-B14EA486E8EF}" srcOrd="0" destOrd="0" presId="urn:microsoft.com/office/officeart/2005/8/layout/hierarchy2"/>
    <dgm:cxn modelId="{DF03D6D3-BB16-4D7A-A8C2-238E06DC8DF8}" type="presOf" srcId="{DDBA1193-19D6-45DE-9508-1F00C5A0FF29}" destId="{FDE66469-D012-453C-BB39-176B01C2D481}" srcOrd="0" destOrd="0" presId="urn:microsoft.com/office/officeart/2005/8/layout/hierarchy2"/>
    <dgm:cxn modelId="{C1E6A2D8-5658-48A7-BAFD-7A268BDC7007}" type="presOf" srcId="{C7CB301F-D83A-440F-9C6F-DD73D97FDD79}" destId="{B86E80DA-D0DB-46A9-8025-6B6752B92B44}" srcOrd="0" destOrd="0" presId="urn:microsoft.com/office/officeart/2005/8/layout/hierarchy2"/>
    <dgm:cxn modelId="{2307FFDB-A841-4FA2-A0EE-536DE66A3103}" type="presOf" srcId="{743BF71B-D82F-4CAD-A933-3602B59A4D06}" destId="{F2414A9A-31F2-49C3-B5F8-6A3E8BBC4DEC}" srcOrd="0" destOrd="0" presId="urn:microsoft.com/office/officeart/2005/8/layout/hierarchy2"/>
    <dgm:cxn modelId="{C073B2EB-459B-454D-80C2-22BC6BE6135E}" type="presOf" srcId="{F837184A-ADF0-4BCE-8AE2-4B7968CB22B7}" destId="{E9ADB8EB-209C-49B7-B6C2-2408628BC196}" srcOrd="1" destOrd="0" presId="urn:microsoft.com/office/officeart/2005/8/layout/hierarchy2"/>
    <dgm:cxn modelId="{97C9E87E-5E5B-41ED-BD79-FF3AB1FC444B}" type="presParOf" srcId="{B86E80DA-D0DB-46A9-8025-6B6752B92B44}" destId="{F6697B19-A208-40A9-839D-7BB069D1E32F}" srcOrd="0" destOrd="0" presId="urn:microsoft.com/office/officeart/2005/8/layout/hierarchy2"/>
    <dgm:cxn modelId="{AF5405F9-B8C1-4885-91B4-E28ED7F316E0}" type="presParOf" srcId="{F6697B19-A208-40A9-839D-7BB069D1E32F}" destId="{A8E442A3-D221-4FEB-AA0E-BEF0F472A278}" srcOrd="0" destOrd="0" presId="urn:microsoft.com/office/officeart/2005/8/layout/hierarchy2"/>
    <dgm:cxn modelId="{EF67325B-4680-4327-8165-7C76979D2089}" type="presParOf" srcId="{F6697B19-A208-40A9-839D-7BB069D1E32F}" destId="{26691166-E635-4FAA-8B48-5E23B151F94B}" srcOrd="1" destOrd="0" presId="urn:microsoft.com/office/officeart/2005/8/layout/hierarchy2"/>
    <dgm:cxn modelId="{168F9EAF-32F2-4EF1-BD94-6830BC6F7934}" type="presParOf" srcId="{26691166-E635-4FAA-8B48-5E23B151F94B}" destId="{FDE66469-D012-453C-BB39-176B01C2D481}" srcOrd="0" destOrd="0" presId="urn:microsoft.com/office/officeart/2005/8/layout/hierarchy2"/>
    <dgm:cxn modelId="{9BE64938-7AD9-42DB-BE4A-ED701BEF4FE3}" type="presParOf" srcId="{FDE66469-D012-453C-BB39-176B01C2D481}" destId="{C46F63CC-8C85-4E22-BB44-8234CA123C50}" srcOrd="0" destOrd="0" presId="urn:microsoft.com/office/officeart/2005/8/layout/hierarchy2"/>
    <dgm:cxn modelId="{F07104BC-D83D-414E-BFA9-0595F8EF72FD}" type="presParOf" srcId="{26691166-E635-4FAA-8B48-5E23B151F94B}" destId="{2E22E399-F1ED-4AED-9107-911D0CC9C628}" srcOrd="1" destOrd="0" presId="urn:microsoft.com/office/officeart/2005/8/layout/hierarchy2"/>
    <dgm:cxn modelId="{C82001A0-C899-487A-B223-FB70CE16E7B0}" type="presParOf" srcId="{2E22E399-F1ED-4AED-9107-911D0CC9C628}" destId="{465A7BA4-0AF0-4976-9AEF-A025ED76E5E0}" srcOrd="0" destOrd="0" presId="urn:microsoft.com/office/officeart/2005/8/layout/hierarchy2"/>
    <dgm:cxn modelId="{5537EB0B-4B96-4436-A9A6-56103BC67391}" type="presParOf" srcId="{2E22E399-F1ED-4AED-9107-911D0CC9C628}" destId="{32193293-D5B1-4900-A8AD-E9C8E27EE6A5}" srcOrd="1" destOrd="0" presId="urn:microsoft.com/office/officeart/2005/8/layout/hierarchy2"/>
    <dgm:cxn modelId="{8A7F9C10-9FF6-4DD2-980A-7D63C36C9188}" type="presParOf" srcId="{26691166-E635-4FAA-8B48-5E23B151F94B}" destId="{CB5DE5B7-CB38-46B8-8B77-82761D2CEF5C}" srcOrd="2" destOrd="0" presId="urn:microsoft.com/office/officeart/2005/8/layout/hierarchy2"/>
    <dgm:cxn modelId="{6C2EB839-1281-4E36-A957-27D48FD4890F}" type="presParOf" srcId="{CB5DE5B7-CB38-46B8-8B77-82761D2CEF5C}" destId="{E9ADB8EB-209C-49B7-B6C2-2408628BC196}" srcOrd="0" destOrd="0" presId="urn:microsoft.com/office/officeart/2005/8/layout/hierarchy2"/>
    <dgm:cxn modelId="{C3C0B488-B1EF-4FD4-99AE-F27CF391F049}" type="presParOf" srcId="{26691166-E635-4FAA-8B48-5E23B151F94B}" destId="{FA60EC42-032A-411D-9647-113C23CF468C}" srcOrd="3" destOrd="0" presId="urn:microsoft.com/office/officeart/2005/8/layout/hierarchy2"/>
    <dgm:cxn modelId="{A65F04CA-2006-473A-AFBF-92E5D7414DEF}" type="presParOf" srcId="{FA60EC42-032A-411D-9647-113C23CF468C}" destId="{38F58E07-4140-4684-82AA-B14EA486E8EF}" srcOrd="0" destOrd="0" presId="urn:microsoft.com/office/officeart/2005/8/layout/hierarchy2"/>
    <dgm:cxn modelId="{5BEE9F15-5CA5-4ECF-8734-89CA9380A8DB}" type="presParOf" srcId="{FA60EC42-032A-411D-9647-113C23CF468C}" destId="{849D4109-B7EA-4EE5-89BA-A3D324995C2B}" srcOrd="1" destOrd="0" presId="urn:microsoft.com/office/officeart/2005/8/layout/hierarchy2"/>
    <dgm:cxn modelId="{8485729F-6E6F-487A-A972-612A089D269B}" type="presParOf" srcId="{26691166-E635-4FAA-8B48-5E23B151F94B}" destId="{46E70543-F7B7-4DCD-8085-B94EB877C99B}" srcOrd="4" destOrd="0" presId="urn:microsoft.com/office/officeart/2005/8/layout/hierarchy2"/>
    <dgm:cxn modelId="{ABE82EB6-527F-44AA-870A-DB622A366F2D}" type="presParOf" srcId="{46E70543-F7B7-4DCD-8085-B94EB877C99B}" destId="{76BB2CDF-A976-4DBF-92A5-E8931731AFDA}" srcOrd="0" destOrd="0" presId="urn:microsoft.com/office/officeart/2005/8/layout/hierarchy2"/>
    <dgm:cxn modelId="{42A26E85-6BEF-43F3-BC08-D96C3CCD4CFB}" type="presParOf" srcId="{26691166-E635-4FAA-8B48-5E23B151F94B}" destId="{407C0BB9-E1C3-4D9D-944D-F8BCA25FFFE8}" srcOrd="5" destOrd="0" presId="urn:microsoft.com/office/officeart/2005/8/layout/hierarchy2"/>
    <dgm:cxn modelId="{56094F77-C20B-4E1F-B794-7DD4DF3F6FB1}" type="presParOf" srcId="{407C0BB9-E1C3-4D9D-944D-F8BCA25FFFE8}" destId="{D5592264-9180-45EF-A71B-CE95271D4D74}" srcOrd="0" destOrd="0" presId="urn:microsoft.com/office/officeart/2005/8/layout/hierarchy2"/>
    <dgm:cxn modelId="{CD90D588-5A2F-4270-B6BB-57E09A3F3922}" type="presParOf" srcId="{407C0BB9-E1C3-4D9D-944D-F8BCA25FFFE8}" destId="{435975E5-95C3-453B-8B60-68859AFC766B}" srcOrd="1" destOrd="0" presId="urn:microsoft.com/office/officeart/2005/8/layout/hierarchy2"/>
    <dgm:cxn modelId="{FC5D36F9-88E7-4599-AC54-061D2E31369C}" type="presParOf" srcId="{B86E80DA-D0DB-46A9-8025-6B6752B92B44}" destId="{90CB938C-B5DB-456A-975D-8BDD1621CFAA}" srcOrd="1" destOrd="0" presId="urn:microsoft.com/office/officeart/2005/8/layout/hierarchy2"/>
    <dgm:cxn modelId="{1A5313F5-2E72-43FD-B186-30D9C3805896}" type="presParOf" srcId="{90CB938C-B5DB-456A-975D-8BDD1621CFAA}" destId="{F10EB511-CD9D-4C58-8E18-C62B7F2A5D97}" srcOrd="0" destOrd="0" presId="urn:microsoft.com/office/officeart/2005/8/layout/hierarchy2"/>
    <dgm:cxn modelId="{41E3126E-D6AF-4D66-8723-2C19A8ACE564}" type="presParOf" srcId="{90CB938C-B5DB-456A-975D-8BDD1621CFAA}" destId="{A2D24DB5-CBB9-4731-9DC3-BF6A97C9FE8D}" srcOrd="1" destOrd="0" presId="urn:microsoft.com/office/officeart/2005/8/layout/hierarchy2"/>
    <dgm:cxn modelId="{43915277-F7D1-418D-AF36-C8279ABA989A}" type="presParOf" srcId="{B86E80DA-D0DB-46A9-8025-6B6752B92B44}" destId="{22CC9D28-E42E-40FF-BAD3-D33B17DF39CE}" srcOrd="2" destOrd="0" presId="urn:microsoft.com/office/officeart/2005/8/layout/hierarchy2"/>
    <dgm:cxn modelId="{30BF1CAB-1222-4A71-A44A-43421D4C4A07}" type="presParOf" srcId="{22CC9D28-E42E-40FF-BAD3-D33B17DF39CE}" destId="{F2414A9A-31F2-49C3-B5F8-6A3E8BBC4DEC}" srcOrd="0" destOrd="0" presId="urn:microsoft.com/office/officeart/2005/8/layout/hierarchy2"/>
    <dgm:cxn modelId="{CBD8F7DA-E12C-498C-BD2E-0839B96AEA78}" type="presParOf" srcId="{22CC9D28-E42E-40FF-BAD3-D33B17DF39CE}" destId="{322B6A3D-A8D1-4B78-8F26-58C84BBFA874}"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0CFBB14-8A63-46CE-AC6F-FA509A07C62D}"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062C8855-044C-499D-8F47-923F552AFB61}">
      <dgm:prSet/>
      <dgm:spPr/>
      <dgm:t>
        <a:bodyPr/>
        <a:lstStyle/>
        <a:p>
          <a:r>
            <a:rPr lang="en-GB" b="1" dirty="0" err="1"/>
            <a:t>Persoonlike</a:t>
          </a:r>
          <a:r>
            <a:rPr lang="en-GB" b="1" dirty="0"/>
            <a:t> </a:t>
          </a:r>
          <a:r>
            <a:rPr lang="en-GB" b="1" dirty="0" err="1"/>
            <a:t>besonderhede</a:t>
          </a:r>
          <a:r>
            <a:rPr lang="en-GB" dirty="0"/>
            <a:t> (</a:t>
          </a:r>
          <a:r>
            <a:rPr lang="en-GB" dirty="0" err="1"/>
            <a:t>kontakbesonderhede</a:t>
          </a:r>
          <a:r>
            <a:rPr lang="en-GB" dirty="0"/>
            <a:t> + </a:t>
          </a:r>
          <a:r>
            <a:rPr lang="en-GB" dirty="0" err="1"/>
            <a:t>foto</a:t>
          </a:r>
          <a:r>
            <a:rPr lang="en-GB" dirty="0"/>
            <a:t>) </a:t>
          </a:r>
          <a:endParaRPr lang="en-US" dirty="0"/>
        </a:p>
      </dgm:t>
    </dgm:pt>
    <dgm:pt modelId="{A11B1DC9-0C08-4760-BBB3-76163DC58723}" type="parTrans" cxnId="{B7AAB878-2C45-4DE9-AB95-AC98AC30B8A5}">
      <dgm:prSet/>
      <dgm:spPr/>
      <dgm:t>
        <a:bodyPr/>
        <a:lstStyle/>
        <a:p>
          <a:endParaRPr lang="en-US"/>
        </a:p>
      </dgm:t>
    </dgm:pt>
    <dgm:pt modelId="{84DEC26C-459D-46BB-BA65-74E5D3E61301}" type="sibTrans" cxnId="{B7AAB878-2C45-4DE9-AB95-AC98AC30B8A5}">
      <dgm:prSet/>
      <dgm:spPr/>
      <dgm:t>
        <a:bodyPr/>
        <a:lstStyle/>
        <a:p>
          <a:endParaRPr lang="en-US"/>
        </a:p>
      </dgm:t>
    </dgm:pt>
    <dgm:pt modelId="{216E510A-CFEA-4CF2-87CE-B41F92251C39}">
      <dgm:prSet/>
      <dgm:spPr/>
      <dgm:t>
        <a:bodyPr/>
        <a:lstStyle/>
        <a:p>
          <a:r>
            <a:rPr lang="nl-NL" b="1" dirty="0"/>
            <a:t>Loopbaandoelwit </a:t>
          </a:r>
          <a:r>
            <a:rPr lang="nl-NL" b="0" dirty="0"/>
            <a:t>(wie jy is + wat jy wil hê)</a:t>
          </a:r>
          <a:endParaRPr lang="en-US" b="0" dirty="0"/>
        </a:p>
      </dgm:t>
    </dgm:pt>
    <dgm:pt modelId="{F6DC0CB3-E398-4E83-A712-A6A6CE2A7707}" type="parTrans" cxnId="{9B9E8417-EEE7-44D3-8961-96866D74BA72}">
      <dgm:prSet/>
      <dgm:spPr/>
      <dgm:t>
        <a:bodyPr/>
        <a:lstStyle/>
        <a:p>
          <a:endParaRPr lang="en-US"/>
        </a:p>
      </dgm:t>
    </dgm:pt>
    <dgm:pt modelId="{E5C12E2E-58CA-461F-9755-F11EF29C459D}" type="sibTrans" cxnId="{9B9E8417-EEE7-44D3-8961-96866D74BA72}">
      <dgm:prSet/>
      <dgm:spPr/>
      <dgm:t>
        <a:bodyPr/>
        <a:lstStyle/>
        <a:p>
          <a:endParaRPr lang="en-US"/>
        </a:p>
      </dgm:t>
    </dgm:pt>
    <dgm:pt modelId="{92DEE341-204B-4E3D-B322-9CF557F33399}">
      <dgm:prSet/>
      <dgm:spPr/>
      <dgm:t>
        <a:bodyPr/>
        <a:lstStyle/>
        <a:p>
          <a:r>
            <a:rPr lang="en-GB" b="1" dirty="0" err="1"/>
            <a:t>Onderwys</a:t>
          </a:r>
          <a:r>
            <a:rPr lang="en-GB" b="1" dirty="0"/>
            <a:t> </a:t>
          </a:r>
          <a:r>
            <a:rPr lang="en-GB" b="0" dirty="0"/>
            <a:t>(</a:t>
          </a:r>
          <a:r>
            <a:rPr lang="en-GB" b="0" dirty="0" err="1"/>
            <a:t>vakke</a:t>
          </a:r>
          <a:r>
            <a:rPr lang="en-GB" b="0" dirty="0"/>
            <a:t> + </a:t>
          </a:r>
          <a:r>
            <a:rPr lang="en-GB" b="0" dirty="0" err="1"/>
            <a:t>uitslae</a:t>
          </a:r>
          <a:r>
            <a:rPr lang="en-GB" b="0" dirty="0"/>
            <a:t>)</a:t>
          </a:r>
          <a:endParaRPr lang="en-US" b="0" dirty="0"/>
        </a:p>
      </dgm:t>
    </dgm:pt>
    <dgm:pt modelId="{4F22FAB2-2D28-43D6-B2ED-58E68962747F}" type="parTrans" cxnId="{5D14A6F1-6446-472E-B32B-6EB48EE6D9D3}">
      <dgm:prSet/>
      <dgm:spPr/>
      <dgm:t>
        <a:bodyPr/>
        <a:lstStyle/>
        <a:p>
          <a:endParaRPr lang="en-US"/>
        </a:p>
      </dgm:t>
    </dgm:pt>
    <dgm:pt modelId="{96148F3D-C832-4567-BC8C-9B7F4AA8297D}" type="sibTrans" cxnId="{5D14A6F1-6446-472E-B32B-6EB48EE6D9D3}">
      <dgm:prSet/>
      <dgm:spPr/>
      <dgm:t>
        <a:bodyPr/>
        <a:lstStyle/>
        <a:p>
          <a:endParaRPr lang="en-US"/>
        </a:p>
      </dgm:t>
    </dgm:pt>
    <dgm:pt modelId="{1D053BD2-28C4-43F2-A43F-222D70460487}">
      <dgm:prSet/>
      <dgm:spPr/>
      <dgm:t>
        <a:bodyPr/>
        <a:lstStyle/>
        <a:p>
          <a:r>
            <a:rPr lang="en-GB" b="1" dirty="0" err="1"/>
            <a:t>Prestasies</a:t>
          </a:r>
          <a:r>
            <a:rPr lang="en-GB" b="1" dirty="0"/>
            <a:t> </a:t>
          </a:r>
          <a:r>
            <a:rPr lang="en-GB" b="0" dirty="0"/>
            <a:t>(</a:t>
          </a:r>
          <a:r>
            <a:rPr lang="en-GB" b="0" dirty="0" err="1"/>
            <a:t>toekennings</a:t>
          </a:r>
          <a:r>
            <a:rPr lang="en-GB" b="0" dirty="0"/>
            <a:t>, </a:t>
          </a:r>
          <a:r>
            <a:rPr lang="en-GB" b="0" dirty="0" err="1"/>
            <a:t>kursusse</a:t>
          </a:r>
          <a:r>
            <a:rPr lang="en-GB" b="0" dirty="0"/>
            <a:t>)</a:t>
          </a:r>
          <a:endParaRPr lang="en-US" b="0" dirty="0"/>
        </a:p>
      </dgm:t>
    </dgm:pt>
    <dgm:pt modelId="{1D5E3A2A-0357-4D5F-A6C7-000060F3A4F9}" type="parTrans" cxnId="{595936F9-4381-4ECB-AE63-976158191602}">
      <dgm:prSet/>
      <dgm:spPr/>
      <dgm:t>
        <a:bodyPr/>
        <a:lstStyle/>
        <a:p>
          <a:endParaRPr lang="en-US"/>
        </a:p>
      </dgm:t>
    </dgm:pt>
    <dgm:pt modelId="{D99A1CF3-99C6-41B3-9B66-CA4936132C1B}" type="sibTrans" cxnId="{595936F9-4381-4ECB-AE63-976158191602}">
      <dgm:prSet/>
      <dgm:spPr/>
      <dgm:t>
        <a:bodyPr/>
        <a:lstStyle/>
        <a:p>
          <a:endParaRPr lang="en-US"/>
        </a:p>
      </dgm:t>
    </dgm:pt>
    <dgm:pt modelId="{BEAF88F9-C0C0-4225-8C94-9C6CC04F3DCC}">
      <dgm:prSet/>
      <dgm:spPr/>
      <dgm:t>
        <a:bodyPr/>
        <a:lstStyle/>
        <a:p>
          <a:r>
            <a:rPr lang="en-GB" b="1" dirty="0"/>
            <a:t>Tale </a:t>
          </a:r>
          <a:r>
            <a:rPr lang="en-GB" b="0" dirty="0"/>
            <a:t>(lees/</a:t>
          </a:r>
          <a:r>
            <a:rPr lang="en-GB" b="0" dirty="0" err="1"/>
            <a:t>skryf</a:t>
          </a:r>
          <a:r>
            <a:rPr lang="en-GB" b="0" dirty="0"/>
            <a:t>/</a:t>
          </a:r>
          <a:r>
            <a:rPr lang="en-GB" b="0" dirty="0" err="1"/>
            <a:t>praat</a:t>
          </a:r>
          <a:r>
            <a:rPr lang="en-GB" b="0" dirty="0"/>
            <a:t>)</a:t>
          </a:r>
          <a:endParaRPr lang="en-US" b="0" dirty="0"/>
        </a:p>
      </dgm:t>
    </dgm:pt>
    <dgm:pt modelId="{46D4B52C-1F9C-4AAF-A424-0B55D3DDF511}" type="parTrans" cxnId="{C99457F9-E43A-41DF-8790-CBC395327215}">
      <dgm:prSet/>
      <dgm:spPr/>
      <dgm:t>
        <a:bodyPr/>
        <a:lstStyle/>
        <a:p>
          <a:endParaRPr lang="en-US"/>
        </a:p>
      </dgm:t>
    </dgm:pt>
    <dgm:pt modelId="{35EFCEE0-8063-4E82-A67B-864663BAB3F3}" type="sibTrans" cxnId="{C99457F9-E43A-41DF-8790-CBC395327215}">
      <dgm:prSet/>
      <dgm:spPr/>
      <dgm:t>
        <a:bodyPr/>
        <a:lstStyle/>
        <a:p>
          <a:endParaRPr lang="en-US"/>
        </a:p>
      </dgm:t>
    </dgm:pt>
    <dgm:pt modelId="{CDAD49C5-1EB4-472D-B7DF-9A68F6DACDD6}" type="pres">
      <dgm:prSet presAssocID="{80CFBB14-8A63-46CE-AC6F-FA509A07C62D}" presName="linear" presStyleCnt="0">
        <dgm:presLayoutVars>
          <dgm:dir/>
          <dgm:animLvl val="lvl"/>
          <dgm:resizeHandles val="exact"/>
        </dgm:presLayoutVars>
      </dgm:prSet>
      <dgm:spPr/>
    </dgm:pt>
    <dgm:pt modelId="{0A2E33C7-E7D7-4DCF-BC2E-A76C3AFF502F}" type="pres">
      <dgm:prSet presAssocID="{062C8855-044C-499D-8F47-923F552AFB61}" presName="parentLin" presStyleCnt="0"/>
      <dgm:spPr/>
    </dgm:pt>
    <dgm:pt modelId="{81FF4160-6997-4CD5-857C-70BCD4C1A93D}" type="pres">
      <dgm:prSet presAssocID="{062C8855-044C-499D-8F47-923F552AFB61}" presName="parentLeftMargin" presStyleLbl="node1" presStyleIdx="0" presStyleCnt="5"/>
      <dgm:spPr/>
    </dgm:pt>
    <dgm:pt modelId="{1BE72184-EF6E-494E-A49D-C66AFCFAC229}" type="pres">
      <dgm:prSet presAssocID="{062C8855-044C-499D-8F47-923F552AFB61}" presName="parentText" presStyleLbl="node1" presStyleIdx="0" presStyleCnt="5">
        <dgm:presLayoutVars>
          <dgm:chMax val="0"/>
          <dgm:bulletEnabled val="1"/>
        </dgm:presLayoutVars>
      </dgm:prSet>
      <dgm:spPr/>
    </dgm:pt>
    <dgm:pt modelId="{E42E9681-9117-4FED-916F-10452CB5037F}" type="pres">
      <dgm:prSet presAssocID="{062C8855-044C-499D-8F47-923F552AFB61}" presName="negativeSpace" presStyleCnt="0"/>
      <dgm:spPr/>
    </dgm:pt>
    <dgm:pt modelId="{14F892D7-C3B4-4465-9206-8D2D611E6BFC}" type="pres">
      <dgm:prSet presAssocID="{062C8855-044C-499D-8F47-923F552AFB61}" presName="childText" presStyleLbl="conFgAcc1" presStyleIdx="0" presStyleCnt="5">
        <dgm:presLayoutVars>
          <dgm:bulletEnabled val="1"/>
        </dgm:presLayoutVars>
      </dgm:prSet>
      <dgm:spPr/>
    </dgm:pt>
    <dgm:pt modelId="{D7B3ECE9-728F-490F-94AB-E3F597482AC9}" type="pres">
      <dgm:prSet presAssocID="{84DEC26C-459D-46BB-BA65-74E5D3E61301}" presName="spaceBetweenRectangles" presStyleCnt="0"/>
      <dgm:spPr/>
    </dgm:pt>
    <dgm:pt modelId="{2A899F41-FC51-490C-A2B3-0B55F7C8E59E}" type="pres">
      <dgm:prSet presAssocID="{216E510A-CFEA-4CF2-87CE-B41F92251C39}" presName="parentLin" presStyleCnt="0"/>
      <dgm:spPr/>
    </dgm:pt>
    <dgm:pt modelId="{62A45CB1-6843-450B-844D-E9E4E658A549}" type="pres">
      <dgm:prSet presAssocID="{216E510A-CFEA-4CF2-87CE-B41F92251C39}" presName="parentLeftMargin" presStyleLbl="node1" presStyleIdx="0" presStyleCnt="5"/>
      <dgm:spPr/>
    </dgm:pt>
    <dgm:pt modelId="{29BDC87A-CB26-49D2-8294-B12E0BD37EA6}" type="pres">
      <dgm:prSet presAssocID="{216E510A-CFEA-4CF2-87CE-B41F92251C39}" presName="parentText" presStyleLbl="node1" presStyleIdx="1" presStyleCnt="5">
        <dgm:presLayoutVars>
          <dgm:chMax val="0"/>
          <dgm:bulletEnabled val="1"/>
        </dgm:presLayoutVars>
      </dgm:prSet>
      <dgm:spPr/>
    </dgm:pt>
    <dgm:pt modelId="{0BF410E2-4582-4107-97BE-A42ED0DEAC68}" type="pres">
      <dgm:prSet presAssocID="{216E510A-CFEA-4CF2-87CE-B41F92251C39}" presName="negativeSpace" presStyleCnt="0"/>
      <dgm:spPr/>
    </dgm:pt>
    <dgm:pt modelId="{D4662B86-1DCE-43EA-832F-415480A452F4}" type="pres">
      <dgm:prSet presAssocID="{216E510A-CFEA-4CF2-87CE-B41F92251C39}" presName="childText" presStyleLbl="conFgAcc1" presStyleIdx="1" presStyleCnt="5">
        <dgm:presLayoutVars>
          <dgm:bulletEnabled val="1"/>
        </dgm:presLayoutVars>
      </dgm:prSet>
      <dgm:spPr/>
    </dgm:pt>
    <dgm:pt modelId="{CC628ADB-26DD-4FEB-8DC9-331CD809C937}" type="pres">
      <dgm:prSet presAssocID="{E5C12E2E-58CA-461F-9755-F11EF29C459D}" presName="spaceBetweenRectangles" presStyleCnt="0"/>
      <dgm:spPr/>
    </dgm:pt>
    <dgm:pt modelId="{12CDDEC2-F90A-41F2-826E-0423E438E842}" type="pres">
      <dgm:prSet presAssocID="{92DEE341-204B-4E3D-B322-9CF557F33399}" presName="parentLin" presStyleCnt="0"/>
      <dgm:spPr/>
    </dgm:pt>
    <dgm:pt modelId="{96B12832-1893-4F01-A9F5-223F5BD4329E}" type="pres">
      <dgm:prSet presAssocID="{92DEE341-204B-4E3D-B322-9CF557F33399}" presName="parentLeftMargin" presStyleLbl="node1" presStyleIdx="1" presStyleCnt="5"/>
      <dgm:spPr/>
    </dgm:pt>
    <dgm:pt modelId="{518BAEDE-1A1E-4F4E-8B1C-4D35D3C769BF}" type="pres">
      <dgm:prSet presAssocID="{92DEE341-204B-4E3D-B322-9CF557F33399}" presName="parentText" presStyleLbl="node1" presStyleIdx="2" presStyleCnt="5">
        <dgm:presLayoutVars>
          <dgm:chMax val="0"/>
          <dgm:bulletEnabled val="1"/>
        </dgm:presLayoutVars>
      </dgm:prSet>
      <dgm:spPr/>
    </dgm:pt>
    <dgm:pt modelId="{A9C80F14-2903-4B78-A514-94957F1759DF}" type="pres">
      <dgm:prSet presAssocID="{92DEE341-204B-4E3D-B322-9CF557F33399}" presName="negativeSpace" presStyleCnt="0"/>
      <dgm:spPr/>
    </dgm:pt>
    <dgm:pt modelId="{51018CEE-B775-4154-84DB-5BD960DADFD4}" type="pres">
      <dgm:prSet presAssocID="{92DEE341-204B-4E3D-B322-9CF557F33399}" presName="childText" presStyleLbl="conFgAcc1" presStyleIdx="2" presStyleCnt="5">
        <dgm:presLayoutVars>
          <dgm:bulletEnabled val="1"/>
        </dgm:presLayoutVars>
      </dgm:prSet>
      <dgm:spPr/>
    </dgm:pt>
    <dgm:pt modelId="{58CFD947-8B1B-4986-A294-4ED39D0392F1}" type="pres">
      <dgm:prSet presAssocID="{96148F3D-C832-4567-BC8C-9B7F4AA8297D}" presName="spaceBetweenRectangles" presStyleCnt="0"/>
      <dgm:spPr/>
    </dgm:pt>
    <dgm:pt modelId="{28BFC243-634A-4DDD-8DFB-29A96A76A117}" type="pres">
      <dgm:prSet presAssocID="{1D053BD2-28C4-43F2-A43F-222D70460487}" presName="parentLin" presStyleCnt="0"/>
      <dgm:spPr/>
    </dgm:pt>
    <dgm:pt modelId="{656CC9E1-5BC9-495B-9F23-242813F3E873}" type="pres">
      <dgm:prSet presAssocID="{1D053BD2-28C4-43F2-A43F-222D70460487}" presName="parentLeftMargin" presStyleLbl="node1" presStyleIdx="2" presStyleCnt="5"/>
      <dgm:spPr/>
    </dgm:pt>
    <dgm:pt modelId="{7DFDD41A-ABF6-4A31-9F0D-1F65AE20FC41}" type="pres">
      <dgm:prSet presAssocID="{1D053BD2-28C4-43F2-A43F-222D70460487}" presName="parentText" presStyleLbl="node1" presStyleIdx="3" presStyleCnt="5">
        <dgm:presLayoutVars>
          <dgm:chMax val="0"/>
          <dgm:bulletEnabled val="1"/>
        </dgm:presLayoutVars>
      </dgm:prSet>
      <dgm:spPr/>
    </dgm:pt>
    <dgm:pt modelId="{7DB2DD9B-5BDB-48D4-BBA0-1551D2DE4FB0}" type="pres">
      <dgm:prSet presAssocID="{1D053BD2-28C4-43F2-A43F-222D70460487}" presName="negativeSpace" presStyleCnt="0"/>
      <dgm:spPr/>
    </dgm:pt>
    <dgm:pt modelId="{10E58397-1BC4-4B5A-A314-645B25EC8425}" type="pres">
      <dgm:prSet presAssocID="{1D053BD2-28C4-43F2-A43F-222D70460487}" presName="childText" presStyleLbl="conFgAcc1" presStyleIdx="3" presStyleCnt="5">
        <dgm:presLayoutVars>
          <dgm:bulletEnabled val="1"/>
        </dgm:presLayoutVars>
      </dgm:prSet>
      <dgm:spPr/>
    </dgm:pt>
    <dgm:pt modelId="{C6243D1C-8E67-4F2C-8429-252CD96B8E87}" type="pres">
      <dgm:prSet presAssocID="{D99A1CF3-99C6-41B3-9B66-CA4936132C1B}" presName="spaceBetweenRectangles" presStyleCnt="0"/>
      <dgm:spPr/>
    </dgm:pt>
    <dgm:pt modelId="{35034996-6D8D-42A5-9738-3348E10DDB4C}" type="pres">
      <dgm:prSet presAssocID="{BEAF88F9-C0C0-4225-8C94-9C6CC04F3DCC}" presName="parentLin" presStyleCnt="0"/>
      <dgm:spPr/>
    </dgm:pt>
    <dgm:pt modelId="{E889D06B-0CCC-4C10-B854-388DB1CDAAED}" type="pres">
      <dgm:prSet presAssocID="{BEAF88F9-C0C0-4225-8C94-9C6CC04F3DCC}" presName="parentLeftMargin" presStyleLbl="node1" presStyleIdx="3" presStyleCnt="5"/>
      <dgm:spPr/>
    </dgm:pt>
    <dgm:pt modelId="{A5CF0C22-E850-48DB-BAC9-A3FE1520516C}" type="pres">
      <dgm:prSet presAssocID="{BEAF88F9-C0C0-4225-8C94-9C6CC04F3DCC}" presName="parentText" presStyleLbl="node1" presStyleIdx="4" presStyleCnt="5">
        <dgm:presLayoutVars>
          <dgm:chMax val="0"/>
          <dgm:bulletEnabled val="1"/>
        </dgm:presLayoutVars>
      </dgm:prSet>
      <dgm:spPr/>
    </dgm:pt>
    <dgm:pt modelId="{ADF9E8DD-CB80-4724-83B4-32935B1E9DE4}" type="pres">
      <dgm:prSet presAssocID="{BEAF88F9-C0C0-4225-8C94-9C6CC04F3DCC}" presName="negativeSpace" presStyleCnt="0"/>
      <dgm:spPr/>
    </dgm:pt>
    <dgm:pt modelId="{EB680437-66CB-4FCD-9461-A4CBFCFB9A5B}" type="pres">
      <dgm:prSet presAssocID="{BEAF88F9-C0C0-4225-8C94-9C6CC04F3DCC}" presName="childText" presStyleLbl="conFgAcc1" presStyleIdx="4" presStyleCnt="5">
        <dgm:presLayoutVars>
          <dgm:bulletEnabled val="1"/>
        </dgm:presLayoutVars>
      </dgm:prSet>
      <dgm:spPr/>
    </dgm:pt>
  </dgm:ptLst>
  <dgm:cxnLst>
    <dgm:cxn modelId="{21861416-9E61-431F-BF78-B685B0D5E94C}" type="presOf" srcId="{1D053BD2-28C4-43F2-A43F-222D70460487}" destId="{7DFDD41A-ABF6-4A31-9F0D-1F65AE20FC41}" srcOrd="1" destOrd="0" presId="urn:microsoft.com/office/officeart/2005/8/layout/list1"/>
    <dgm:cxn modelId="{9B9E8417-EEE7-44D3-8961-96866D74BA72}" srcId="{80CFBB14-8A63-46CE-AC6F-FA509A07C62D}" destId="{216E510A-CFEA-4CF2-87CE-B41F92251C39}" srcOrd="1" destOrd="0" parTransId="{F6DC0CB3-E398-4E83-A712-A6A6CE2A7707}" sibTransId="{E5C12E2E-58CA-461F-9755-F11EF29C459D}"/>
    <dgm:cxn modelId="{EA535E1D-F35B-4628-9009-FCAC221D7976}" type="presOf" srcId="{062C8855-044C-499D-8F47-923F552AFB61}" destId="{1BE72184-EF6E-494E-A49D-C66AFCFAC229}" srcOrd="1" destOrd="0" presId="urn:microsoft.com/office/officeart/2005/8/layout/list1"/>
    <dgm:cxn modelId="{E9A8EC29-78E9-4675-8FE3-4AA811408FAD}" type="presOf" srcId="{BEAF88F9-C0C0-4225-8C94-9C6CC04F3DCC}" destId="{A5CF0C22-E850-48DB-BAC9-A3FE1520516C}" srcOrd="1" destOrd="0" presId="urn:microsoft.com/office/officeart/2005/8/layout/list1"/>
    <dgm:cxn modelId="{E39B712B-CEBA-4DD9-9B17-94D0A6DB4760}" type="presOf" srcId="{216E510A-CFEA-4CF2-87CE-B41F92251C39}" destId="{62A45CB1-6843-450B-844D-E9E4E658A549}" srcOrd="0" destOrd="0" presId="urn:microsoft.com/office/officeart/2005/8/layout/list1"/>
    <dgm:cxn modelId="{2BFBAA2B-35C6-4917-BAA1-8F46D301D3D9}" type="presOf" srcId="{1D053BD2-28C4-43F2-A43F-222D70460487}" destId="{656CC9E1-5BC9-495B-9F23-242813F3E873}" srcOrd="0" destOrd="0" presId="urn:microsoft.com/office/officeart/2005/8/layout/list1"/>
    <dgm:cxn modelId="{B9EE3C3A-B5B3-4553-9FB8-EAC8EF941BD9}" type="presOf" srcId="{92DEE341-204B-4E3D-B322-9CF557F33399}" destId="{518BAEDE-1A1E-4F4E-8B1C-4D35D3C769BF}" srcOrd="1" destOrd="0" presId="urn:microsoft.com/office/officeart/2005/8/layout/list1"/>
    <dgm:cxn modelId="{52D9CD46-C90A-4180-AA04-C78F4768AFB2}" type="presOf" srcId="{216E510A-CFEA-4CF2-87CE-B41F92251C39}" destId="{29BDC87A-CB26-49D2-8294-B12E0BD37EA6}" srcOrd="1" destOrd="0" presId="urn:microsoft.com/office/officeart/2005/8/layout/list1"/>
    <dgm:cxn modelId="{4F799B69-53AB-43C4-BC82-BE094820E624}" type="presOf" srcId="{062C8855-044C-499D-8F47-923F552AFB61}" destId="{81FF4160-6997-4CD5-857C-70BCD4C1A93D}" srcOrd="0" destOrd="0" presId="urn:microsoft.com/office/officeart/2005/8/layout/list1"/>
    <dgm:cxn modelId="{B7AAB878-2C45-4DE9-AB95-AC98AC30B8A5}" srcId="{80CFBB14-8A63-46CE-AC6F-FA509A07C62D}" destId="{062C8855-044C-499D-8F47-923F552AFB61}" srcOrd="0" destOrd="0" parTransId="{A11B1DC9-0C08-4760-BBB3-76163DC58723}" sibTransId="{84DEC26C-459D-46BB-BA65-74E5D3E61301}"/>
    <dgm:cxn modelId="{B9435888-3EF7-4FE9-B6A2-8517085E87A5}" type="presOf" srcId="{92DEE341-204B-4E3D-B322-9CF557F33399}" destId="{96B12832-1893-4F01-A9F5-223F5BD4329E}" srcOrd="0" destOrd="0" presId="urn:microsoft.com/office/officeart/2005/8/layout/list1"/>
    <dgm:cxn modelId="{F019C4A6-ACBE-48C3-BA85-90E107875572}" type="presOf" srcId="{BEAF88F9-C0C0-4225-8C94-9C6CC04F3DCC}" destId="{E889D06B-0CCC-4C10-B854-388DB1CDAAED}" srcOrd="0" destOrd="0" presId="urn:microsoft.com/office/officeart/2005/8/layout/list1"/>
    <dgm:cxn modelId="{5D14A6F1-6446-472E-B32B-6EB48EE6D9D3}" srcId="{80CFBB14-8A63-46CE-AC6F-FA509A07C62D}" destId="{92DEE341-204B-4E3D-B322-9CF557F33399}" srcOrd="2" destOrd="0" parTransId="{4F22FAB2-2D28-43D6-B2ED-58E68962747F}" sibTransId="{96148F3D-C832-4567-BC8C-9B7F4AA8297D}"/>
    <dgm:cxn modelId="{D1261AF6-5DF9-4C16-979A-05B298624168}" type="presOf" srcId="{80CFBB14-8A63-46CE-AC6F-FA509A07C62D}" destId="{CDAD49C5-1EB4-472D-B7DF-9A68F6DACDD6}" srcOrd="0" destOrd="0" presId="urn:microsoft.com/office/officeart/2005/8/layout/list1"/>
    <dgm:cxn modelId="{595936F9-4381-4ECB-AE63-976158191602}" srcId="{80CFBB14-8A63-46CE-AC6F-FA509A07C62D}" destId="{1D053BD2-28C4-43F2-A43F-222D70460487}" srcOrd="3" destOrd="0" parTransId="{1D5E3A2A-0357-4D5F-A6C7-000060F3A4F9}" sibTransId="{D99A1CF3-99C6-41B3-9B66-CA4936132C1B}"/>
    <dgm:cxn modelId="{C99457F9-E43A-41DF-8790-CBC395327215}" srcId="{80CFBB14-8A63-46CE-AC6F-FA509A07C62D}" destId="{BEAF88F9-C0C0-4225-8C94-9C6CC04F3DCC}" srcOrd="4" destOrd="0" parTransId="{46D4B52C-1F9C-4AAF-A424-0B55D3DDF511}" sibTransId="{35EFCEE0-8063-4E82-A67B-864663BAB3F3}"/>
    <dgm:cxn modelId="{12250832-1351-4325-8680-22A7924DF0CE}" type="presParOf" srcId="{CDAD49C5-1EB4-472D-B7DF-9A68F6DACDD6}" destId="{0A2E33C7-E7D7-4DCF-BC2E-A76C3AFF502F}" srcOrd="0" destOrd="0" presId="urn:microsoft.com/office/officeart/2005/8/layout/list1"/>
    <dgm:cxn modelId="{135D56E4-21DF-4541-9EBE-239712C19491}" type="presParOf" srcId="{0A2E33C7-E7D7-4DCF-BC2E-A76C3AFF502F}" destId="{81FF4160-6997-4CD5-857C-70BCD4C1A93D}" srcOrd="0" destOrd="0" presId="urn:microsoft.com/office/officeart/2005/8/layout/list1"/>
    <dgm:cxn modelId="{3548C05C-F710-4680-92E9-A41B9ED09584}" type="presParOf" srcId="{0A2E33C7-E7D7-4DCF-BC2E-A76C3AFF502F}" destId="{1BE72184-EF6E-494E-A49D-C66AFCFAC229}" srcOrd="1" destOrd="0" presId="urn:microsoft.com/office/officeart/2005/8/layout/list1"/>
    <dgm:cxn modelId="{8A887624-0975-4935-800E-D2CF3156FD4F}" type="presParOf" srcId="{CDAD49C5-1EB4-472D-B7DF-9A68F6DACDD6}" destId="{E42E9681-9117-4FED-916F-10452CB5037F}" srcOrd="1" destOrd="0" presId="urn:microsoft.com/office/officeart/2005/8/layout/list1"/>
    <dgm:cxn modelId="{BD08FA50-9BC5-4895-BB80-2E52BC0B8B01}" type="presParOf" srcId="{CDAD49C5-1EB4-472D-B7DF-9A68F6DACDD6}" destId="{14F892D7-C3B4-4465-9206-8D2D611E6BFC}" srcOrd="2" destOrd="0" presId="urn:microsoft.com/office/officeart/2005/8/layout/list1"/>
    <dgm:cxn modelId="{6069A203-826B-4650-BD43-84947050BAF5}" type="presParOf" srcId="{CDAD49C5-1EB4-472D-B7DF-9A68F6DACDD6}" destId="{D7B3ECE9-728F-490F-94AB-E3F597482AC9}" srcOrd="3" destOrd="0" presId="urn:microsoft.com/office/officeart/2005/8/layout/list1"/>
    <dgm:cxn modelId="{AB411A0F-1895-4276-8056-E1D25D67ECEC}" type="presParOf" srcId="{CDAD49C5-1EB4-472D-B7DF-9A68F6DACDD6}" destId="{2A899F41-FC51-490C-A2B3-0B55F7C8E59E}" srcOrd="4" destOrd="0" presId="urn:microsoft.com/office/officeart/2005/8/layout/list1"/>
    <dgm:cxn modelId="{4A6F9F4E-594C-425B-A601-82DD3806B76D}" type="presParOf" srcId="{2A899F41-FC51-490C-A2B3-0B55F7C8E59E}" destId="{62A45CB1-6843-450B-844D-E9E4E658A549}" srcOrd="0" destOrd="0" presId="urn:microsoft.com/office/officeart/2005/8/layout/list1"/>
    <dgm:cxn modelId="{CB080360-CFB0-4122-A5D4-6D34A852B761}" type="presParOf" srcId="{2A899F41-FC51-490C-A2B3-0B55F7C8E59E}" destId="{29BDC87A-CB26-49D2-8294-B12E0BD37EA6}" srcOrd="1" destOrd="0" presId="urn:microsoft.com/office/officeart/2005/8/layout/list1"/>
    <dgm:cxn modelId="{A03E867E-1662-4546-A609-53C122CB132D}" type="presParOf" srcId="{CDAD49C5-1EB4-472D-B7DF-9A68F6DACDD6}" destId="{0BF410E2-4582-4107-97BE-A42ED0DEAC68}" srcOrd="5" destOrd="0" presId="urn:microsoft.com/office/officeart/2005/8/layout/list1"/>
    <dgm:cxn modelId="{6437434F-B1AE-4EA4-AC38-CBE4C7AF83BF}" type="presParOf" srcId="{CDAD49C5-1EB4-472D-B7DF-9A68F6DACDD6}" destId="{D4662B86-1DCE-43EA-832F-415480A452F4}" srcOrd="6" destOrd="0" presId="urn:microsoft.com/office/officeart/2005/8/layout/list1"/>
    <dgm:cxn modelId="{549EA847-EC16-411B-AB94-A435E9867C86}" type="presParOf" srcId="{CDAD49C5-1EB4-472D-B7DF-9A68F6DACDD6}" destId="{CC628ADB-26DD-4FEB-8DC9-331CD809C937}" srcOrd="7" destOrd="0" presId="urn:microsoft.com/office/officeart/2005/8/layout/list1"/>
    <dgm:cxn modelId="{E1EC673E-7AC6-4898-95E7-CB1B54D23C7C}" type="presParOf" srcId="{CDAD49C5-1EB4-472D-B7DF-9A68F6DACDD6}" destId="{12CDDEC2-F90A-41F2-826E-0423E438E842}" srcOrd="8" destOrd="0" presId="urn:microsoft.com/office/officeart/2005/8/layout/list1"/>
    <dgm:cxn modelId="{6257BCD8-4C7C-4C7F-BC09-546367E39763}" type="presParOf" srcId="{12CDDEC2-F90A-41F2-826E-0423E438E842}" destId="{96B12832-1893-4F01-A9F5-223F5BD4329E}" srcOrd="0" destOrd="0" presId="urn:microsoft.com/office/officeart/2005/8/layout/list1"/>
    <dgm:cxn modelId="{2C565019-F74E-4128-B72A-48E8F4D29E23}" type="presParOf" srcId="{12CDDEC2-F90A-41F2-826E-0423E438E842}" destId="{518BAEDE-1A1E-4F4E-8B1C-4D35D3C769BF}" srcOrd="1" destOrd="0" presId="urn:microsoft.com/office/officeart/2005/8/layout/list1"/>
    <dgm:cxn modelId="{B9BD7BFB-4C4B-40B1-9790-C6BF2BA50A89}" type="presParOf" srcId="{CDAD49C5-1EB4-472D-B7DF-9A68F6DACDD6}" destId="{A9C80F14-2903-4B78-A514-94957F1759DF}" srcOrd="9" destOrd="0" presId="urn:microsoft.com/office/officeart/2005/8/layout/list1"/>
    <dgm:cxn modelId="{45B5C139-65E0-48C7-8B0A-DF666817AC46}" type="presParOf" srcId="{CDAD49C5-1EB4-472D-B7DF-9A68F6DACDD6}" destId="{51018CEE-B775-4154-84DB-5BD960DADFD4}" srcOrd="10" destOrd="0" presId="urn:microsoft.com/office/officeart/2005/8/layout/list1"/>
    <dgm:cxn modelId="{3F2293A2-9630-42C9-A759-2D9DBC58DCE1}" type="presParOf" srcId="{CDAD49C5-1EB4-472D-B7DF-9A68F6DACDD6}" destId="{58CFD947-8B1B-4986-A294-4ED39D0392F1}" srcOrd="11" destOrd="0" presId="urn:microsoft.com/office/officeart/2005/8/layout/list1"/>
    <dgm:cxn modelId="{0F01D0EB-BD24-4EB0-B1B7-7AEF7723AB7B}" type="presParOf" srcId="{CDAD49C5-1EB4-472D-B7DF-9A68F6DACDD6}" destId="{28BFC243-634A-4DDD-8DFB-29A96A76A117}" srcOrd="12" destOrd="0" presId="urn:microsoft.com/office/officeart/2005/8/layout/list1"/>
    <dgm:cxn modelId="{2E9AB586-569F-4653-973D-284DD4D21243}" type="presParOf" srcId="{28BFC243-634A-4DDD-8DFB-29A96A76A117}" destId="{656CC9E1-5BC9-495B-9F23-242813F3E873}" srcOrd="0" destOrd="0" presId="urn:microsoft.com/office/officeart/2005/8/layout/list1"/>
    <dgm:cxn modelId="{4F52111A-7379-4985-9D73-9B51EC12C7EC}" type="presParOf" srcId="{28BFC243-634A-4DDD-8DFB-29A96A76A117}" destId="{7DFDD41A-ABF6-4A31-9F0D-1F65AE20FC41}" srcOrd="1" destOrd="0" presId="urn:microsoft.com/office/officeart/2005/8/layout/list1"/>
    <dgm:cxn modelId="{7C887363-8218-44B5-BC47-404D664E2E35}" type="presParOf" srcId="{CDAD49C5-1EB4-472D-B7DF-9A68F6DACDD6}" destId="{7DB2DD9B-5BDB-48D4-BBA0-1551D2DE4FB0}" srcOrd="13" destOrd="0" presId="urn:microsoft.com/office/officeart/2005/8/layout/list1"/>
    <dgm:cxn modelId="{6E3FA292-60FF-4BCA-87CC-390F3EC2E3A9}" type="presParOf" srcId="{CDAD49C5-1EB4-472D-B7DF-9A68F6DACDD6}" destId="{10E58397-1BC4-4B5A-A314-645B25EC8425}" srcOrd="14" destOrd="0" presId="urn:microsoft.com/office/officeart/2005/8/layout/list1"/>
    <dgm:cxn modelId="{5F6E33A7-1D9E-4261-B9C4-7A234155159E}" type="presParOf" srcId="{CDAD49C5-1EB4-472D-B7DF-9A68F6DACDD6}" destId="{C6243D1C-8E67-4F2C-8429-252CD96B8E87}" srcOrd="15" destOrd="0" presId="urn:microsoft.com/office/officeart/2005/8/layout/list1"/>
    <dgm:cxn modelId="{1EA1A53D-FF4F-466C-AECB-2B8858044564}" type="presParOf" srcId="{CDAD49C5-1EB4-472D-B7DF-9A68F6DACDD6}" destId="{35034996-6D8D-42A5-9738-3348E10DDB4C}" srcOrd="16" destOrd="0" presId="urn:microsoft.com/office/officeart/2005/8/layout/list1"/>
    <dgm:cxn modelId="{BEE99450-D180-43E8-A1C6-83D3E95B1FC6}" type="presParOf" srcId="{35034996-6D8D-42A5-9738-3348E10DDB4C}" destId="{E889D06B-0CCC-4C10-B854-388DB1CDAAED}" srcOrd="0" destOrd="0" presId="urn:microsoft.com/office/officeart/2005/8/layout/list1"/>
    <dgm:cxn modelId="{BD4748F1-06FA-4A7E-B2D9-BD4D64F97EA3}" type="presParOf" srcId="{35034996-6D8D-42A5-9738-3348E10DDB4C}" destId="{A5CF0C22-E850-48DB-BAC9-A3FE1520516C}" srcOrd="1" destOrd="0" presId="urn:microsoft.com/office/officeart/2005/8/layout/list1"/>
    <dgm:cxn modelId="{EA490FF0-71F3-4EFD-A11D-DE7C75F2E653}" type="presParOf" srcId="{CDAD49C5-1EB4-472D-B7DF-9A68F6DACDD6}" destId="{ADF9E8DD-CB80-4724-83B4-32935B1E9DE4}" srcOrd="17" destOrd="0" presId="urn:microsoft.com/office/officeart/2005/8/layout/list1"/>
    <dgm:cxn modelId="{0CC18D94-17B2-480A-8D27-2CD0E18738C8}" type="presParOf" srcId="{CDAD49C5-1EB4-472D-B7DF-9A68F6DACDD6}" destId="{EB680437-66CB-4FCD-9461-A4CBFCFB9A5B}"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B6F7A64-B90A-4D55-8B7A-388BB72EF76C}"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084EFD58-0AEC-4329-9F9C-6CB437CF2B7B}">
      <dgm:prSet/>
      <dgm:spPr/>
      <dgm:t>
        <a:bodyPr/>
        <a:lstStyle/>
        <a:p>
          <a:r>
            <a:rPr lang="en-GB" dirty="0"/>
            <a:t>Jy </a:t>
          </a:r>
          <a:r>
            <a:rPr lang="en-GB" dirty="0" err="1"/>
            <a:t>kan</a:t>
          </a:r>
          <a:r>
            <a:rPr lang="en-GB" dirty="0"/>
            <a:t> die </a:t>
          </a:r>
          <a:r>
            <a:rPr lang="en-GB" dirty="0" err="1"/>
            <a:t>volgende</a:t>
          </a:r>
          <a:r>
            <a:rPr lang="en-GB" dirty="0"/>
            <a:t> </a:t>
          </a:r>
          <a:r>
            <a:rPr lang="en-GB" dirty="0" err="1"/>
            <a:t>insluit</a:t>
          </a:r>
          <a:r>
            <a:rPr lang="en-GB" dirty="0"/>
            <a:t>:</a:t>
          </a:r>
          <a:endParaRPr lang="en-US" dirty="0"/>
        </a:p>
      </dgm:t>
    </dgm:pt>
    <dgm:pt modelId="{D97CB1F7-12CF-409D-9FEB-9938D37FB5D8}" type="parTrans" cxnId="{46FEE641-55F4-4885-8B65-67E9B8059CBA}">
      <dgm:prSet/>
      <dgm:spPr/>
      <dgm:t>
        <a:bodyPr/>
        <a:lstStyle/>
        <a:p>
          <a:endParaRPr lang="en-US"/>
        </a:p>
      </dgm:t>
    </dgm:pt>
    <dgm:pt modelId="{0A88801D-2060-4819-9CEC-62CBEF793A23}" type="sibTrans" cxnId="{46FEE641-55F4-4885-8B65-67E9B8059CBA}">
      <dgm:prSet/>
      <dgm:spPr/>
      <dgm:t>
        <a:bodyPr/>
        <a:lstStyle/>
        <a:p>
          <a:endParaRPr lang="en-US"/>
        </a:p>
      </dgm:t>
    </dgm:pt>
    <dgm:pt modelId="{EB6E926E-177C-4486-B6D6-5E30E08AC885}">
      <dgm:prSet/>
      <dgm:spPr/>
      <dgm:t>
        <a:bodyPr/>
        <a:lstStyle/>
        <a:p>
          <a:r>
            <a:rPr lang="nl-NL" dirty="0"/>
            <a:t>Werkskadu 
Deeltydse werk 
Vrywilligerswerk 
Gemeenskapswerk</a:t>
          </a:r>
          <a:endParaRPr lang="en-US" dirty="0"/>
        </a:p>
      </dgm:t>
    </dgm:pt>
    <dgm:pt modelId="{2D85D8AE-B49B-47BC-AFA0-350B6BBA5F3C}" type="parTrans" cxnId="{1BF6C2E6-DCC9-4783-A7C9-E25F2B6EA0F2}">
      <dgm:prSet/>
      <dgm:spPr/>
      <dgm:t>
        <a:bodyPr/>
        <a:lstStyle/>
        <a:p>
          <a:endParaRPr lang="en-US"/>
        </a:p>
      </dgm:t>
    </dgm:pt>
    <dgm:pt modelId="{04E4A0BE-28AE-4336-BBAB-0F4341CD33B4}" type="sibTrans" cxnId="{1BF6C2E6-DCC9-4783-A7C9-E25F2B6EA0F2}">
      <dgm:prSet/>
      <dgm:spPr/>
      <dgm:t>
        <a:bodyPr/>
        <a:lstStyle/>
        <a:p>
          <a:endParaRPr lang="en-US"/>
        </a:p>
      </dgm:t>
    </dgm:pt>
    <dgm:pt modelId="{3A2C5032-33C3-4736-B1F6-B753EBFA1B15}">
      <dgm:prSet/>
      <dgm:spPr/>
      <dgm:t>
        <a:bodyPr/>
        <a:lstStyle/>
        <a:p>
          <a:r>
            <a:rPr lang="en-GB" dirty="0" err="1"/>
            <a:t>Ontwikkel</a:t>
          </a:r>
          <a:r>
            <a:rPr lang="en-GB" dirty="0"/>
            <a:t> </a:t>
          </a:r>
          <a:r>
            <a:rPr lang="en-GB" dirty="0" err="1"/>
            <a:t>vaardighede</a:t>
          </a:r>
          <a:r>
            <a:rPr lang="en-GB" dirty="0"/>
            <a:t> </a:t>
          </a:r>
          <a:r>
            <a:rPr lang="en-GB" dirty="0" err="1"/>
            <a:t>soos</a:t>
          </a:r>
          <a:r>
            <a:rPr lang="en-GB" dirty="0"/>
            <a:t>:</a:t>
          </a:r>
          <a:endParaRPr lang="en-US" dirty="0"/>
        </a:p>
      </dgm:t>
    </dgm:pt>
    <dgm:pt modelId="{7FBE89A0-3D6C-45BB-8383-F298FA1220AD}" type="parTrans" cxnId="{C06A00DE-FF0A-4ED5-8395-8FFA205759E2}">
      <dgm:prSet/>
      <dgm:spPr/>
      <dgm:t>
        <a:bodyPr/>
        <a:lstStyle/>
        <a:p>
          <a:endParaRPr lang="en-US"/>
        </a:p>
      </dgm:t>
    </dgm:pt>
    <dgm:pt modelId="{53270C33-2849-419E-84A6-5ABB06464DE6}" type="sibTrans" cxnId="{C06A00DE-FF0A-4ED5-8395-8FFA205759E2}">
      <dgm:prSet/>
      <dgm:spPr/>
      <dgm:t>
        <a:bodyPr/>
        <a:lstStyle/>
        <a:p>
          <a:endParaRPr lang="en-US"/>
        </a:p>
      </dgm:t>
    </dgm:pt>
    <dgm:pt modelId="{041C1D98-9E73-43E2-90E0-7C7C156E04C8}">
      <dgm:prSet/>
      <dgm:spPr/>
      <dgm:t>
        <a:bodyPr/>
        <a:lstStyle/>
        <a:p>
          <a:r>
            <a:rPr lang="en-GB" dirty="0" err="1"/>
            <a:t>Spanwerk</a:t>
          </a:r>
          <a:r>
            <a:rPr lang="en-GB" dirty="0"/>
            <a:t> 
</a:t>
          </a:r>
          <a:r>
            <a:rPr lang="en-GB" dirty="0" err="1"/>
            <a:t>Kommunikasie</a:t>
          </a:r>
          <a:r>
            <a:rPr lang="en-GB" dirty="0"/>
            <a:t> 
</a:t>
          </a:r>
          <a:r>
            <a:rPr lang="en-GB" dirty="0" err="1"/>
            <a:t>Verantwoordelikheid</a:t>
          </a:r>
          <a:endParaRPr lang="en-US" dirty="0"/>
        </a:p>
      </dgm:t>
    </dgm:pt>
    <dgm:pt modelId="{A5DE053A-4281-4AA3-B0A2-21D4175EF587}" type="parTrans" cxnId="{3B4AFF72-451B-4609-A53D-6684FDDC993C}">
      <dgm:prSet/>
      <dgm:spPr/>
      <dgm:t>
        <a:bodyPr/>
        <a:lstStyle/>
        <a:p>
          <a:endParaRPr lang="en-US"/>
        </a:p>
      </dgm:t>
    </dgm:pt>
    <dgm:pt modelId="{4FF84B29-9962-4343-91FA-F4A0E7A2745D}" type="sibTrans" cxnId="{3B4AFF72-451B-4609-A53D-6684FDDC993C}">
      <dgm:prSet/>
      <dgm:spPr/>
      <dgm:t>
        <a:bodyPr/>
        <a:lstStyle/>
        <a:p>
          <a:endParaRPr lang="en-US"/>
        </a:p>
      </dgm:t>
    </dgm:pt>
    <dgm:pt modelId="{A7121C35-D7A6-4A0C-B6C5-19AA13BD4E41}" type="pres">
      <dgm:prSet presAssocID="{DB6F7A64-B90A-4D55-8B7A-388BB72EF76C}" presName="linear" presStyleCnt="0">
        <dgm:presLayoutVars>
          <dgm:dir/>
          <dgm:animLvl val="lvl"/>
          <dgm:resizeHandles val="exact"/>
        </dgm:presLayoutVars>
      </dgm:prSet>
      <dgm:spPr/>
    </dgm:pt>
    <dgm:pt modelId="{092AEAF7-EE60-4DC2-8090-51A6BD5C7B55}" type="pres">
      <dgm:prSet presAssocID="{084EFD58-0AEC-4329-9F9C-6CB437CF2B7B}" presName="parentLin" presStyleCnt="0"/>
      <dgm:spPr/>
    </dgm:pt>
    <dgm:pt modelId="{B78DC0A1-CA8D-4FDA-9E0E-FFF9AE8C6866}" type="pres">
      <dgm:prSet presAssocID="{084EFD58-0AEC-4329-9F9C-6CB437CF2B7B}" presName="parentLeftMargin" presStyleLbl="node1" presStyleIdx="0" presStyleCnt="2"/>
      <dgm:spPr/>
    </dgm:pt>
    <dgm:pt modelId="{FBA6E2DE-3489-4EBA-A428-C7275D272F61}" type="pres">
      <dgm:prSet presAssocID="{084EFD58-0AEC-4329-9F9C-6CB437CF2B7B}" presName="parentText" presStyleLbl="node1" presStyleIdx="0" presStyleCnt="2">
        <dgm:presLayoutVars>
          <dgm:chMax val="0"/>
          <dgm:bulletEnabled val="1"/>
        </dgm:presLayoutVars>
      </dgm:prSet>
      <dgm:spPr/>
    </dgm:pt>
    <dgm:pt modelId="{2DA9775D-4890-4AB8-82EB-DDE8F4A148FB}" type="pres">
      <dgm:prSet presAssocID="{084EFD58-0AEC-4329-9F9C-6CB437CF2B7B}" presName="negativeSpace" presStyleCnt="0"/>
      <dgm:spPr/>
    </dgm:pt>
    <dgm:pt modelId="{17F23A52-5C37-46D5-B57E-E694DE09B774}" type="pres">
      <dgm:prSet presAssocID="{084EFD58-0AEC-4329-9F9C-6CB437CF2B7B}" presName="childText" presStyleLbl="conFgAcc1" presStyleIdx="0" presStyleCnt="2">
        <dgm:presLayoutVars>
          <dgm:bulletEnabled val="1"/>
        </dgm:presLayoutVars>
      </dgm:prSet>
      <dgm:spPr/>
    </dgm:pt>
    <dgm:pt modelId="{451719B5-56B5-4B27-B689-C046E7E604E6}" type="pres">
      <dgm:prSet presAssocID="{0A88801D-2060-4819-9CEC-62CBEF793A23}" presName="spaceBetweenRectangles" presStyleCnt="0"/>
      <dgm:spPr/>
    </dgm:pt>
    <dgm:pt modelId="{7236EA1B-F27B-40D1-B79E-4F37772606AC}" type="pres">
      <dgm:prSet presAssocID="{3A2C5032-33C3-4736-B1F6-B753EBFA1B15}" presName="parentLin" presStyleCnt="0"/>
      <dgm:spPr/>
    </dgm:pt>
    <dgm:pt modelId="{CE8A3644-9752-4B05-9663-9935C8661391}" type="pres">
      <dgm:prSet presAssocID="{3A2C5032-33C3-4736-B1F6-B753EBFA1B15}" presName="parentLeftMargin" presStyleLbl="node1" presStyleIdx="0" presStyleCnt="2"/>
      <dgm:spPr/>
    </dgm:pt>
    <dgm:pt modelId="{13AECC78-D85E-445C-85F8-65CE9D11D6E2}" type="pres">
      <dgm:prSet presAssocID="{3A2C5032-33C3-4736-B1F6-B753EBFA1B15}" presName="parentText" presStyleLbl="node1" presStyleIdx="1" presStyleCnt="2">
        <dgm:presLayoutVars>
          <dgm:chMax val="0"/>
          <dgm:bulletEnabled val="1"/>
        </dgm:presLayoutVars>
      </dgm:prSet>
      <dgm:spPr/>
    </dgm:pt>
    <dgm:pt modelId="{163832C5-FC3E-46B6-8CED-7496A6A300B1}" type="pres">
      <dgm:prSet presAssocID="{3A2C5032-33C3-4736-B1F6-B753EBFA1B15}" presName="negativeSpace" presStyleCnt="0"/>
      <dgm:spPr/>
    </dgm:pt>
    <dgm:pt modelId="{7954AEE5-4F74-4F56-8350-7A6E6BC92735}" type="pres">
      <dgm:prSet presAssocID="{3A2C5032-33C3-4736-B1F6-B753EBFA1B15}" presName="childText" presStyleLbl="conFgAcc1" presStyleIdx="1" presStyleCnt="2">
        <dgm:presLayoutVars>
          <dgm:bulletEnabled val="1"/>
        </dgm:presLayoutVars>
      </dgm:prSet>
      <dgm:spPr/>
    </dgm:pt>
  </dgm:ptLst>
  <dgm:cxnLst>
    <dgm:cxn modelId="{B7727702-A4C3-4128-B6C6-1BC5F6E47BB1}" type="presOf" srcId="{3A2C5032-33C3-4736-B1F6-B753EBFA1B15}" destId="{CE8A3644-9752-4B05-9663-9935C8661391}" srcOrd="0" destOrd="0" presId="urn:microsoft.com/office/officeart/2005/8/layout/list1"/>
    <dgm:cxn modelId="{F44D6C08-3705-454A-B3F8-CFE6DFEE053C}" type="presOf" srcId="{041C1D98-9E73-43E2-90E0-7C7C156E04C8}" destId="{7954AEE5-4F74-4F56-8350-7A6E6BC92735}" srcOrd="0" destOrd="0" presId="urn:microsoft.com/office/officeart/2005/8/layout/list1"/>
    <dgm:cxn modelId="{DE356E5E-C41C-43D2-8144-2EFEED84F1A8}" type="presOf" srcId="{084EFD58-0AEC-4329-9F9C-6CB437CF2B7B}" destId="{B78DC0A1-CA8D-4FDA-9E0E-FFF9AE8C6866}" srcOrd="0" destOrd="0" presId="urn:microsoft.com/office/officeart/2005/8/layout/list1"/>
    <dgm:cxn modelId="{46FEE641-55F4-4885-8B65-67E9B8059CBA}" srcId="{DB6F7A64-B90A-4D55-8B7A-388BB72EF76C}" destId="{084EFD58-0AEC-4329-9F9C-6CB437CF2B7B}" srcOrd="0" destOrd="0" parTransId="{D97CB1F7-12CF-409D-9FEB-9938D37FB5D8}" sibTransId="{0A88801D-2060-4819-9CEC-62CBEF793A23}"/>
    <dgm:cxn modelId="{3B4AFF72-451B-4609-A53D-6684FDDC993C}" srcId="{3A2C5032-33C3-4736-B1F6-B753EBFA1B15}" destId="{041C1D98-9E73-43E2-90E0-7C7C156E04C8}" srcOrd="0" destOrd="0" parTransId="{A5DE053A-4281-4AA3-B0A2-21D4175EF587}" sibTransId="{4FF84B29-9962-4343-91FA-F4A0E7A2745D}"/>
    <dgm:cxn modelId="{47996058-44FE-47B9-8ECB-1E791736BF3A}" type="presOf" srcId="{3A2C5032-33C3-4736-B1F6-B753EBFA1B15}" destId="{13AECC78-D85E-445C-85F8-65CE9D11D6E2}" srcOrd="1" destOrd="0" presId="urn:microsoft.com/office/officeart/2005/8/layout/list1"/>
    <dgm:cxn modelId="{FEF6ED98-83AB-4E80-B67B-573BA0674A63}" type="presOf" srcId="{DB6F7A64-B90A-4D55-8B7A-388BB72EF76C}" destId="{A7121C35-D7A6-4A0C-B6C5-19AA13BD4E41}" srcOrd="0" destOrd="0" presId="urn:microsoft.com/office/officeart/2005/8/layout/list1"/>
    <dgm:cxn modelId="{C2BDE0B2-181B-4D61-AFFA-E5FD0CDCAAA2}" type="presOf" srcId="{EB6E926E-177C-4486-B6D6-5E30E08AC885}" destId="{17F23A52-5C37-46D5-B57E-E694DE09B774}" srcOrd="0" destOrd="0" presId="urn:microsoft.com/office/officeart/2005/8/layout/list1"/>
    <dgm:cxn modelId="{53DCE4DB-67CE-4541-95D2-636E7E0A1D1B}" type="presOf" srcId="{084EFD58-0AEC-4329-9F9C-6CB437CF2B7B}" destId="{FBA6E2DE-3489-4EBA-A428-C7275D272F61}" srcOrd="1" destOrd="0" presId="urn:microsoft.com/office/officeart/2005/8/layout/list1"/>
    <dgm:cxn modelId="{C06A00DE-FF0A-4ED5-8395-8FFA205759E2}" srcId="{DB6F7A64-B90A-4D55-8B7A-388BB72EF76C}" destId="{3A2C5032-33C3-4736-B1F6-B753EBFA1B15}" srcOrd="1" destOrd="0" parTransId="{7FBE89A0-3D6C-45BB-8383-F298FA1220AD}" sibTransId="{53270C33-2849-419E-84A6-5ABB06464DE6}"/>
    <dgm:cxn modelId="{1BF6C2E6-DCC9-4783-A7C9-E25F2B6EA0F2}" srcId="{084EFD58-0AEC-4329-9F9C-6CB437CF2B7B}" destId="{EB6E926E-177C-4486-B6D6-5E30E08AC885}" srcOrd="0" destOrd="0" parTransId="{2D85D8AE-B49B-47BC-AFA0-350B6BBA5F3C}" sibTransId="{04E4A0BE-28AE-4336-BBAB-0F4341CD33B4}"/>
    <dgm:cxn modelId="{7DA5D54D-0D01-4F03-812C-68AD5AAF8557}" type="presParOf" srcId="{A7121C35-D7A6-4A0C-B6C5-19AA13BD4E41}" destId="{092AEAF7-EE60-4DC2-8090-51A6BD5C7B55}" srcOrd="0" destOrd="0" presId="urn:microsoft.com/office/officeart/2005/8/layout/list1"/>
    <dgm:cxn modelId="{FF82359F-57B2-4C50-A00A-DF7588766279}" type="presParOf" srcId="{092AEAF7-EE60-4DC2-8090-51A6BD5C7B55}" destId="{B78DC0A1-CA8D-4FDA-9E0E-FFF9AE8C6866}" srcOrd="0" destOrd="0" presId="urn:microsoft.com/office/officeart/2005/8/layout/list1"/>
    <dgm:cxn modelId="{498C70DC-00AF-41DF-8424-864BDD5AF915}" type="presParOf" srcId="{092AEAF7-EE60-4DC2-8090-51A6BD5C7B55}" destId="{FBA6E2DE-3489-4EBA-A428-C7275D272F61}" srcOrd="1" destOrd="0" presId="urn:microsoft.com/office/officeart/2005/8/layout/list1"/>
    <dgm:cxn modelId="{51DAFC34-069B-4F2E-8044-0E64B5F2D4F3}" type="presParOf" srcId="{A7121C35-D7A6-4A0C-B6C5-19AA13BD4E41}" destId="{2DA9775D-4890-4AB8-82EB-DDE8F4A148FB}" srcOrd="1" destOrd="0" presId="urn:microsoft.com/office/officeart/2005/8/layout/list1"/>
    <dgm:cxn modelId="{4986F325-8BC5-4A14-B702-57A6F74DF971}" type="presParOf" srcId="{A7121C35-D7A6-4A0C-B6C5-19AA13BD4E41}" destId="{17F23A52-5C37-46D5-B57E-E694DE09B774}" srcOrd="2" destOrd="0" presId="urn:microsoft.com/office/officeart/2005/8/layout/list1"/>
    <dgm:cxn modelId="{6A8D7979-199D-40D4-8A49-8AF6169ADB58}" type="presParOf" srcId="{A7121C35-D7A6-4A0C-B6C5-19AA13BD4E41}" destId="{451719B5-56B5-4B27-B689-C046E7E604E6}" srcOrd="3" destOrd="0" presId="urn:microsoft.com/office/officeart/2005/8/layout/list1"/>
    <dgm:cxn modelId="{E4458469-84BB-4E56-AE05-170E22C28536}" type="presParOf" srcId="{A7121C35-D7A6-4A0C-B6C5-19AA13BD4E41}" destId="{7236EA1B-F27B-40D1-B79E-4F37772606AC}" srcOrd="4" destOrd="0" presId="urn:microsoft.com/office/officeart/2005/8/layout/list1"/>
    <dgm:cxn modelId="{CCDD110F-F20C-45F8-AE15-A5B0928A3904}" type="presParOf" srcId="{7236EA1B-F27B-40D1-B79E-4F37772606AC}" destId="{CE8A3644-9752-4B05-9663-9935C8661391}" srcOrd="0" destOrd="0" presId="urn:microsoft.com/office/officeart/2005/8/layout/list1"/>
    <dgm:cxn modelId="{06B7C714-6814-4E93-9D09-BD5C51BF5602}" type="presParOf" srcId="{7236EA1B-F27B-40D1-B79E-4F37772606AC}" destId="{13AECC78-D85E-445C-85F8-65CE9D11D6E2}" srcOrd="1" destOrd="0" presId="urn:microsoft.com/office/officeart/2005/8/layout/list1"/>
    <dgm:cxn modelId="{02E83C54-3DAC-4896-B835-82412DB74583}" type="presParOf" srcId="{A7121C35-D7A6-4A0C-B6C5-19AA13BD4E41}" destId="{163832C5-FC3E-46B6-8CED-7496A6A300B1}" srcOrd="5" destOrd="0" presId="urn:microsoft.com/office/officeart/2005/8/layout/list1"/>
    <dgm:cxn modelId="{67693C0F-38A4-4CAD-8277-047DEF6E8382}" type="presParOf" srcId="{A7121C35-D7A6-4A0C-B6C5-19AA13BD4E41}" destId="{7954AEE5-4F74-4F56-8350-7A6E6BC92735}"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E349EAC-FE3D-4BBD-952F-89FC37A8E088}"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7958281-CD94-4B9C-8C7A-BCD6428AB3CD}">
      <dgm:prSet/>
      <dgm:spPr/>
      <dgm:t>
        <a:bodyPr/>
        <a:lstStyle/>
        <a:p>
          <a:pPr>
            <a:lnSpc>
              <a:spcPct val="100000"/>
            </a:lnSpc>
          </a:pPr>
          <a:r>
            <a:rPr lang="nl-NL" dirty="0"/>
            <a:t>Om iemand by die werk waar te neem</a:t>
          </a:r>
          <a:endParaRPr lang="en-US" dirty="0"/>
        </a:p>
      </dgm:t>
    </dgm:pt>
    <dgm:pt modelId="{7E978DBF-9F2B-4487-B440-E680730FFF99}" type="parTrans" cxnId="{17FC99F3-F5AC-47E3-9FB3-3565F57A71A4}">
      <dgm:prSet/>
      <dgm:spPr/>
      <dgm:t>
        <a:bodyPr/>
        <a:lstStyle/>
        <a:p>
          <a:endParaRPr lang="en-US"/>
        </a:p>
      </dgm:t>
    </dgm:pt>
    <dgm:pt modelId="{64E50E6A-4670-497C-9F72-E4E48CFC9FEE}" type="sibTrans" cxnId="{17FC99F3-F5AC-47E3-9FB3-3565F57A71A4}">
      <dgm:prSet/>
      <dgm:spPr/>
      <dgm:t>
        <a:bodyPr/>
        <a:lstStyle/>
        <a:p>
          <a:endParaRPr lang="en-US"/>
        </a:p>
      </dgm:t>
    </dgm:pt>
    <dgm:pt modelId="{F74841F6-6900-4E75-AD98-40B1314396D9}">
      <dgm:prSet/>
      <dgm:spPr/>
      <dgm:t>
        <a:bodyPr/>
        <a:lstStyle/>
        <a:p>
          <a:pPr>
            <a:lnSpc>
              <a:spcPct val="100000"/>
            </a:lnSpc>
          </a:pPr>
          <a:r>
            <a:rPr lang="nl-NL" dirty="0"/>
            <a:t>Dit help jou om loopbane te verstaan</a:t>
          </a:r>
          <a:endParaRPr lang="en-US" dirty="0"/>
        </a:p>
      </dgm:t>
    </dgm:pt>
    <dgm:pt modelId="{383F5CE3-780E-4816-A356-91F709B011C9}" type="parTrans" cxnId="{65B55E53-813C-4439-BF0D-FCDB16036738}">
      <dgm:prSet/>
      <dgm:spPr/>
      <dgm:t>
        <a:bodyPr/>
        <a:lstStyle/>
        <a:p>
          <a:endParaRPr lang="en-US"/>
        </a:p>
      </dgm:t>
    </dgm:pt>
    <dgm:pt modelId="{2854F918-1D61-48B2-A362-431B37B71A9F}" type="sibTrans" cxnId="{65B55E53-813C-4439-BF0D-FCDB16036738}">
      <dgm:prSet/>
      <dgm:spPr/>
      <dgm:t>
        <a:bodyPr/>
        <a:lstStyle/>
        <a:p>
          <a:endParaRPr lang="en-US"/>
        </a:p>
      </dgm:t>
    </dgm:pt>
    <dgm:pt modelId="{75C38447-4D01-4A77-AEC2-F381402B65F5}">
      <dgm:prSet/>
      <dgm:spPr/>
      <dgm:t>
        <a:bodyPr/>
        <a:lstStyle/>
        <a:p>
          <a:pPr>
            <a:lnSpc>
              <a:spcPct val="100000"/>
            </a:lnSpc>
          </a:pPr>
          <a:r>
            <a:rPr lang="en-GB" dirty="0" err="1"/>
            <a:t>Vra</a:t>
          </a:r>
          <a:r>
            <a:rPr lang="en-GB" dirty="0"/>
            <a:t> vir </a:t>
          </a:r>
          <a:r>
            <a:rPr lang="en-GB" b="1" dirty="0" err="1"/>
            <a:t>bewys</a:t>
          </a:r>
          <a:r>
            <a:rPr lang="en-GB" b="1" dirty="0"/>
            <a:t>/</a:t>
          </a:r>
          <a:r>
            <a:rPr lang="en-GB" b="1" dirty="0" err="1"/>
            <a:t>sertifikaat</a:t>
          </a:r>
          <a:endParaRPr lang="en-US" b="1" dirty="0"/>
        </a:p>
      </dgm:t>
    </dgm:pt>
    <dgm:pt modelId="{329D2AF0-E0C8-4049-AB16-AFB575219E69}" type="parTrans" cxnId="{017E16D5-EBED-471F-BD15-48FDC9E16E07}">
      <dgm:prSet/>
      <dgm:spPr/>
      <dgm:t>
        <a:bodyPr/>
        <a:lstStyle/>
        <a:p>
          <a:endParaRPr lang="en-US"/>
        </a:p>
      </dgm:t>
    </dgm:pt>
    <dgm:pt modelId="{90C9C76C-9EE2-4793-8839-C13A936CC346}" type="sibTrans" cxnId="{017E16D5-EBED-471F-BD15-48FDC9E16E07}">
      <dgm:prSet/>
      <dgm:spPr/>
      <dgm:t>
        <a:bodyPr/>
        <a:lstStyle/>
        <a:p>
          <a:endParaRPr lang="en-US"/>
        </a:p>
      </dgm:t>
    </dgm:pt>
    <dgm:pt modelId="{5BC86CE2-E88A-4558-803A-7C0C2F92E787}" type="pres">
      <dgm:prSet presAssocID="{3E349EAC-FE3D-4BBD-952F-89FC37A8E088}" presName="root" presStyleCnt="0">
        <dgm:presLayoutVars>
          <dgm:dir/>
          <dgm:resizeHandles val="exact"/>
        </dgm:presLayoutVars>
      </dgm:prSet>
      <dgm:spPr/>
    </dgm:pt>
    <dgm:pt modelId="{F5FDE4DB-52C9-49B2-A800-2243A2009ADE}" type="pres">
      <dgm:prSet presAssocID="{E7958281-CD94-4B9C-8C7A-BCD6428AB3CD}" presName="compNode" presStyleCnt="0"/>
      <dgm:spPr/>
    </dgm:pt>
    <dgm:pt modelId="{836A26B3-9865-4D06-91F1-5293C165EF3E}" type="pres">
      <dgm:prSet presAssocID="{E7958281-CD94-4B9C-8C7A-BCD6428AB3CD}" presName="iconRect" presStyleLbl="node1" presStyleIdx="0"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Eye"/>
        </a:ext>
      </dgm:extLst>
    </dgm:pt>
    <dgm:pt modelId="{2E437285-C575-4093-98EA-E79A90EFE1D8}" type="pres">
      <dgm:prSet presAssocID="{E7958281-CD94-4B9C-8C7A-BCD6428AB3CD}" presName="spaceRect" presStyleCnt="0"/>
      <dgm:spPr/>
    </dgm:pt>
    <dgm:pt modelId="{2C321094-E8E3-4E02-894D-39014CE41A7D}" type="pres">
      <dgm:prSet presAssocID="{E7958281-CD94-4B9C-8C7A-BCD6428AB3CD}" presName="textRect" presStyleLbl="revTx" presStyleIdx="0" presStyleCnt="3">
        <dgm:presLayoutVars>
          <dgm:chMax val="1"/>
          <dgm:chPref val="1"/>
        </dgm:presLayoutVars>
      </dgm:prSet>
      <dgm:spPr/>
    </dgm:pt>
    <dgm:pt modelId="{5E0124AF-3B45-446A-8B6B-6515465791CA}" type="pres">
      <dgm:prSet presAssocID="{64E50E6A-4670-497C-9F72-E4E48CFC9FEE}" presName="sibTrans" presStyleCnt="0"/>
      <dgm:spPr/>
    </dgm:pt>
    <dgm:pt modelId="{DE9F09B4-D200-4640-85AA-2D9FCC45EBC0}" type="pres">
      <dgm:prSet presAssocID="{F74841F6-6900-4E75-AD98-40B1314396D9}" presName="compNode" presStyleCnt="0"/>
      <dgm:spPr/>
    </dgm:pt>
    <dgm:pt modelId="{9FAF9AF1-E184-4307-B924-14CA3B51A772}" type="pres">
      <dgm:prSet presAssocID="{F74841F6-6900-4E75-AD98-40B1314396D9}"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A5D85ECD-F4FF-4417-8C73-08F13B2C0483}" type="pres">
      <dgm:prSet presAssocID="{F74841F6-6900-4E75-AD98-40B1314396D9}" presName="spaceRect" presStyleCnt="0"/>
      <dgm:spPr/>
    </dgm:pt>
    <dgm:pt modelId="{1786688A-0726-44CD-8297-DD067FB9027D}" type="pres">
      <dgm:prSet presAssocID="{F74841F6-6900-4E75-AD98-40B1314396D9}" presName="textRect" presStyleLbl="revTx" presStyleIdx="1" presStyleCnt="3">
        <dgm:presLayoutVars>
          <dgm:chMax val="1"/>
          <dgm:chPref val="1"/>
        </dgm:presLayoutVars>
      </dgm:prSet>
      <dgm:spPr/>
    </dgm:pt>
    <dgm:pt modelId="{6C5B3A5D-C281-473B-88C1-0D2D5DA4468C}" type="pres">
      <dgm:prSet presAssocID="{2854F918-1D61-48B2-A362-431B37B71A9F}" presName="sibTrans" presStyleCnt="0"/>
      <dgm:spPr/>
    </dgm:pt>
    <dgm:pt modelId="{30CABF1E-0706-4DE3-9364-8DEC3940992C}" type="pres">
      <dgm:prSet presAssocID="{75C38447-4D01-4A77-AEC2-F381402B65F5}" presName="compNode" presStyleCnt="0"/>
      <dgm:spPr/>
    </dgm:pt>
    <dgm:pt modelId="{08319D89-4399-4A60-9B62-9A2606BD82F7}" type="pres">
      <dgm:prSet presAssocID="{75C38447-4D01-4A77-AEC2-F381402B65F5}" presName="iconRect" presStyleLbl="node1" presStyleIdx="2"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Diploma"/>
        </a:ext>
      </dgm:extLst>
    </dgm:pt>
    <dgm:pt modelId="{111A9C5D-C347-40CB-BF47-2F6C9992B1D7}" type="pres">
      <dgm:prSet presAssocID="{75C38447-4D01-4A77-AEC2-F381402B65F5}" presName="spaceRect" presStyleCnt="0"/>
      <dgm:spPr/>
    </dgm:pt>
    <dgm:pt modelId="{ACB5E1AD-37C6-46D9-8004-1C5C2C61D8EE}" type="pres">
      <dgm:prSet presAssocID="{75C38447-4D01-4A77-AEC2-F381402B65F5}" presName="textRect" presStyleLbl="revTx" presStyleIdx="2" presStyleCnt="3">
        <dgm:presLayoutVars>
          <dgm:chMax val="1"/>
          <dgm:chPref val="1"/>
        </dgm:presLayoutVars>
      </dgm:prSet>
      <dgm:spPr/>
    </dgm:pt>
  </dgm:ptLst>
  <dgm:cxnLst>
    <dgm:cxn modelId="{2CF84A1E-A0DB-465D-A7F3-F1B7C2BF6C0D}" type="presOf" srcId="{F74841F6-6900-4E75-AD98-40B1314396D9}" destId="{1786688A-0726-44CD-8297-DD067FB9027D}" srcOrd="0" destOrd="0" presId="urn:microsoft.com/office/officeart/2018/2/layout/IconLabelList"/>
    <dgm:cxn modelId="{FEA17A68-49F2-40F5-BC6B-965CC60ED02C}" type="presOf" srcId="{3E349EAC-FE3D-4BBD-952F-89FC37A8E088}" destId="{5BC86CE2-E88A-4558-803A-7C0C2F92E787}" srcOrd="0" destOrd="0" presId="urn:microsoft.com/office/officeart/2018/2/layout/IconLabelList"/>
    <dgm:cxn modelId="{65B55E53-813C-4439-BF0D-FCDB16036738}" srcId="{3E349EAC-FE3D-4BBD-952F-89FC37A8E088}" destId="{F74841F6-6900-4E75-AD98-40B1314396D9}" srcOrd="1" destOrd="0" parTransId="{383F5CE3-780E-4816-A356-91F709B011C9}" sibTransId="{2854F918-1D61-48B2-A362-431B37B71A9F}"/>
    <dgm:cxn modelId="{017E16D5-EBED-471F-BD15-48FDC9E16E07}" srcId="{3E349EAC-FE3D-4BBD-952F-89FC37A8E088}" destId="{75C38447-4D01-4A77-AEC2-F381402B65F5}" srcOrd="2" destOrd="0" parTransId="{329D2AF0-E0C8-4049-AB16-AFB575219E69}" sibTransId="{90C9C76C-9EE2-4793-8839-C13A936CC346}"/>
    <dgm:cxn modelId="{C0C4EFE4-DD97-4FAD-B943-82749D9ABB0A}" type="presOf" srcId="{75C38447-4D01-4A77-AEC2-F381402B65F5}" destId="{ACB5E1AD-37C6-46D9-8004-1C5C2C61D8EE}" srcOrd="0" destOrd="0" presId="urn:microsoft.com/office/officeart/2018/2/layout/IconLabelList"/>
    <dgm:cxn modelId="{17FC99F3-F5AC-47E3-9FB3-3565F57A71A4}" srcId="{3E349EAC-FE3D-4BBD-952F-89FC37A8E088}" destId="{E7958281-CD94-4B9C-8C7A-BCD6428AB3CD}" srcOrd="0" destOrd="0" parTransId="{7E978DBF-9F2B-4487-B440-E680730FFF99}" sibTransId="{64E50E6A-4670-497C-9F72-E4E48CFC9FEE}"/>
    <dgm:cxn modelId="{3BE4A7F3-43E2-475C-AA36-2CD10E77ABA2}" type="presOf" srcId="{E7958281-CD94-4B9C-8C7A-BCD6428AB3CD}" destId="{2C321094-E8E3-4E02-894D-39014CE41A7D}" srcOrd="0" destOrd="0" presId="urn:microsoft.com/office/officeart/2018/2/layout/IconLabelList"/>
    <dgm:cxn modelId="{F8F55D0C-A0D9-4A7C-9122-645E3BE8E959}" type="presParOf" srcId="{5BC86CE2-E88A-4558-803A-7C0C2F92E787}" destId="{F5FDE4DB-52C9-49B2-A800-2243A2009ADE}" srcOrd="0" destOrd="0" presId="urn:microsoft.com/office/officeart/2018/2/layout/IconLabelList"/>
    <dgm:cxn modelId="{3FBB1635-CAB5-4212-AFA1-73938CB4B4F5}" type="presParOf" srcId="{F5FDE4DB-52C9-49B2-A800-2243A2009ADE}" destId="{836A26B3-9865-4D06-91F1-5293C165EF3E}" srcOrd="0" destOrd="0" presId="urn:microsoft.com/office/officeart/2018/2/layout/IconLabelList"/>
    <dgm:cxn modelId="{E47500BF-ECF6-4C60-934E-3D6472BC0340}" type="presParOf" srcId="{F5FDE4DB-52C9-49B2-A800-2243A2009ADE}" destId="{2E437285-C575-4093-98EA-E79A90EFE1D8}" srcOrd="1" destOrd="0" presId="urn:microsoft.com/office/officeart/2018/2/layout/IconLabelList"/>
    <dgm:cxn modelId="{18C0F2CC-F044-4677-872B-35D7EEB786DF}" type="presParOf" srcId="{F5FDE4DB-52C9-49B2-A800-2243A2009ADE}" destId="{2C321094-E8E3-4E02-894D-39014CE41A7D}" srcOrd="2" destOrd="0" presId="urn:microsoft.com/office/officeart/2018/2/layout/IconLabelList"/>
    <dgm:cxn modelId="{DCB0D508-F356-4D0E-9707-9BF457A60F17}" type="presParOf" srcId="{5BC86CE2-E88A-4558-803A-7C0C2F92E787}" destId="{5E0124AF-3B45-446A-8B6B-6515465791CA}" srcOrd="1" destOrd="0" presId="urn:microsoft.com/office/officeart/2018/2/layout/IconLabelList"/>
    <dgm:cxn modelId="{921BBFE1-01AC-48F8-9AF7-44D33A17F828}" type="presParOf" srcId="{5BC86CE2-E88A-4558-803A-7C0C2F92E787}" destId="{DE9F09B4-D200-4640-85AA-2D9FCC45EBC0}" srcOrd="2" destOrd="0" presId="urn:microsoft.com/office/officeart/2018/2/layout/IconLabelList"/>
    <dgm:cxn modelId="{F8191A5C-1C30-4445-8653-C2087ACA821D}" type="presParOf" srcId="{DE9F09B4-D200-4640-85AA-2D9FCC45EBC0}" destId="{9FAF9AF1-E184-4307-B924-14CA3B51A772}" srcOrd="0" destOrd="0" presId="urn:microsoft.com/office/officeart/2018/2/layout/IconLabelList"/>
    <dgm:cxn modelId="{A4B26CB2-B663-4680-8CC2-642DB503B746}" type="presParOf" srcId="{DE9F09B4-D200-4640-85AA-2D9FCC45EBC0}" destId="{A5D85ECD-F4FF-4417-8C73-08F13B2C0483}" srcOrd="1" destOrd="0" presId="urn:microsoft.com/office/officeart/2018/2/layout/IconLabelList"/>
    <dgm:cxn modelId="{8991BDBB-1A7C-479F-8830-D1601ABB555D}" type="presParOf" srcId="{DE9F09B4-D200-4640-85AA-2D9FCC45EBC0}" destId="{1786688A-0726-44CD-8297-DD067FB9027D}" srcOrd="2" destOrd="0" presId="urn:microsoft.com/office/officeart/2018/2/layout/IconLabelList"/>
    <dgm:cxn modelId="{0E0CD0B7-63AF-49ED-80DC-F5183F98718A}" type="presParOf" srcId="{5BC86CE2-E88A-4558-803A-7C0C2F92E787}" destId="{6C5B3A5D-C281-473B-88C1-0D2D5DA4468C}" srcOrd="3" destOrd="0" presId="urn:microsoft.com/office/officeart/2018/2/layout/IconLabelList"/>
    <dgm:cxn modelId="{7619DAEF-F539-4362-87D8-F2A6363137F1}" type="presParOf" srcId="{5BC86CE2-E88A-4558-803A-7C0C2F92E787}" destId="{30CABF1E-0706-4DE3-9364-8DEC3940992C}" srcOrd="4" destOrd="0" presId="urn:microsoft.com/office/officeart/2018/2/layout/IconLabelList"/>
    <dgm:cxn modelId="{DED331E1-7C6F-49B3-AED4-7677AD64EC7C}" type="presParOf" srcId="{30CABF1E-0706-4DE3-9364-8DEC3940992C}" destId="{08319D89-4399-4A60-9B62-9A2606BD82F7}" srcOrd="0" destOrd="0" presId="urn:microsoft.com/office/officeart/2018/2/layout/IconLabelList"/>
    <dgm:cxn modelId="{FE725C22-29A4-447F-9554-769A227F7088}" type="presParOf" srcId="{30CABF1E-0706-4DE3-9364-8DEC3940992C}" destId="{111A9C5D-C347-40CB-BF47-2F6C9992B1D7}" srcOrd="1" destOrd="0" presId="urn:microsoft.com/office/officeart/2018/2/layout/IconLabelList"/>
    <dgm:cxn modelId="{BBB5FFC5-C541-4DA8-89F8-40D050052FA2}" type="presParOf" srcId="{30CABF1E-0706-4DE3-9364-8DEC3940992C}" destId="{ACB5E1AD-37C6-46D9-8004-1C5C2C61D8EE}"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66B0C97-2FC8-4C33-A99C-C507CF7613E8}" type="doc">
      <dgm:prSet loTypeId="urn:microsoft.com/office/officeart/2005/8/layout/list1" loCatId="list" qsTypeId="urn:microsoft.com/office/officeart/2005/8/quickstyle/simple1" qsCatId="simple" csTypeId="urn:microsoft.com/office/officeart/2005/8/colors/accent2_2" csCatId="accent2" phldr="1"/>
      <dgm:spPr/>
      <dgm:t>
        <a:bodyPr/>
        <a:lstStyle/>
        <a:p>
          <a:endParaRPr lang="en-US"/>
        </a:p>
      </dgm:t>
    </dgm:pt>
    <dgm:pt modelId="{D3D0982F-8975-4630-AAF2-3BD6D47C3F2A}">
      <dgm:prSet/>
      <dgm:spPr/>
      <dgm:t>
        <a:bodyPr/>
        <a:lstStyle/>
        <a:p>
          <a:r>
            <a:rPr lang="en-GB" dirty="0" err="1"/>
            <a:t>Projek-werk</a:t>
          </a:r>
          <a:r>
            <a:rPr lang="en-GB" dirty="0"/>
            <a:t> </a:t>
          </a:r>
          <a:r>
            <a:rPr lang="en-GB" dirty="0" err="1"/>
            <a:t>ontwikkel</a:t>
          </a:r>
          <a:r>
            <a:rPr lang="en-GB" dirty="0"/>
            <a:t>:</a:t>
          </a:r>
          <a:endParaRPr lang="en-US" dirty="0"/>
        </a:p>
      </dgm:t>
    </dgm:pt>
    <dgm:pt modelId="{2B9A0048-88F0-42E9-BF41-19D3C6805E63}" type="parTrans" cxnId="{CDB8C085-3FD9-46AB-9EEE-63C3DEF2AC50}">
      <dgm:prSet/>
      <dgm:spPr/>
      <dgm:t>
        <a:bodyPr/>
        <a:lstStyle/>
        <a:p>
          <a:endParaRPr lang="en-US"/>
        </a:p>
      </dgm:t>
    </dgm:pt>
    <dgm:pt modelId="{E03DC721-D262-4E42-B644-D782FA92799D}" type="sibTrans" cxnId="{CDB8C085-3FD9-46AB-9EEE-63C3DEF2AC50}">
      <dgm:prSet/>
      <dgm:spPr/>
      <dgm:t>
        <a:bodyPr/>
        <a:lstStyle/>
        <a:p>
          <a:endParaRPr lang="en-US"/>
        </a:p>
      </dgm:t>
    </dgm:pt>
    <dgm:pt modelId="{D7F6E72E-C459-4149-9DF3-C56A99BD7348}">
      <dgm:prSet/>
      <dgm:spPr/>
      <dgm:t>
        <a:bodyPr/>
        <a:lstStyle/>
        <a:p>
          <a:pPr>
            <a:lnSpc>
              <a:spcPct val="100000"/>
            </a:lnSpc>
          </a:pPr>
          <a:r>
            <a:rPr lang="en-GB" dirty="0" err="1"/>
            <a:t>Leierskap</a:t>
          </a:r>
          <a:r>
            <a:rPr lang="en-GB" dirty="0"/>
            <a:t> 
</a:t>
          </a:r>
          <a:r>
            <a:rPr lang="en-GB" dirty="0" err="1"/>
            <a:t>Beplanning</a:t>
          </a:r>
          <a:r>
            <a:rPr lang="en-GB" dirty="0"/>
            <a:t> 
</a:t>
          </a:r>
          <a:r>
            <a:rPr lang="en-GB" dirty="0" err="1"/>
            <a:t>Probleemoplossing</a:t>
          </a:r>
          <a:r>
            <a:rPr lang="en-GB" dirty="0"/>
            <a:t> 
</a:t>
          </a:r>
          <a:r>
            <a:rPr lang="en-GB" dirty="0" err="1"/>
            <a:t>Spanwerk</a:t>
          </a:r>
          <a:endParaRPr lang="en-US" dirty="0"/>
        </a:p>
      </dgm:t>
    </dgm:pt>
    <dgm:pt modelId="{91F4B711-1E7D-4442-AC8B-8111CA707C94}" type="parTrans" cxnId="{DD0A2607-A460-40D6-90CD-A215F315E7F7}">
      <dgm:prSet/>
      <dgm:spPr/>
      <dgm:t>
        <a:bodyPr/>
        <a:lstStyle/>
        <a:p>
          <a:endParaRPr lang="en-US"/>
        </a:p>
      </dgm:t>
    </dgm:pt>
    <dgm:pt modelId="{76E67616-3D1E-4CBF-8797-1916298E2608}" type="sibTrans" cxnId="{DD0A2607-A460-40D6-90CD-A215F315E7F7}">
      <dgm:prSet/>
      <dgm:spPr/>
      <dgm:t>
        <a:bodyPr/>
        <a:lstStyle/>
        <a:p>
          <a:endParaRPr lang="en-US"/>
        </a:p>
      </dgm:t>
    </dgm:pt>
    <dgm:pt modelId="{7298ABBA-6DE5-4C06-91A9-AEBF179825C4}">
      <dgm:prSet/>
      <dgm:spPr/>
      <dgm:t>
        <a:bodyPr/>
        <a:lstStyle/>
        <a:p>
          <a:r>
            <a:rPr lang="en-GB" dirty="0" err="1"/>
            <a:t>Belangrik</a:t>
          </a:r>
          <a:r>
            <a:rPr lang="en-GB" dirty="0"/>
            <a:t> vir </a:t>
          </a:r>
          <a:r>
            <a:rPr lang="en-GB" dirty="0" err="1"/>
            <a:t>jou</a:t>
          </a:r>
          <a:r>
            <a:rPr lang="en-GB" dirty="0"/>
            <a:t> CV</a:t>
          </a:r>
          <a:endParaRPr lang="en-US" dirty="0"/>
        </a:p>
      </dgm:t>
    </dgm:pt>
    <dgm:pt modelId="{5949FF8A-7317-4CC8-B0C1-7E011FCC8D38}" type="parTrans" cxnId="{43C4D227-A1E9-4DC8-9AD9-018CCCEF666B}">
      <dgm:prSet/>
      <dgm:spPr/>
      <dgm:t>
        <a:bodyPr/>
        <a:lstStyle/>
        <a:p>
          <a:endParaRPr lang="en-US"/>
        </a:p>
      </dgm:t>
    </dgm:pt>
    <dgm:pt modelId="{721451E0-B86B-4B1B-9918-138A73B12611}" type="sibTrans" cxnId="{43C4D227-A1E9-4DC8-9AD9-018CCCEF666B}">
      <dgm:prSet/>
      <dgm:spPr/>
      <dgm:t>
        <a:bodyPr/>
        <a:lstStyle/>
        <a:p>
          <a:endParaRPr lang="en-US"/>
        </a:p>
      </dgm:t>
    </dgm:pt>
    <dgm:pt modelId="{E7C830CE-11D3-4480-BE40-7D86ECE6D05D}" type="pres">
      <dgm:prSet presAssocID="{666B0C97-2FC8-4C33-A99C-C507CF7613E8}" presName="linear" presStyleCnt="0">
        <dgm:presLayoutVars>
          <dgm:dir/>
          <dgm:animLvl val="lvl"/>
          <dgm:resizeHandles val="exact"/>
        </dgm:presLayoutVars>
      </dgm:prSet>
      <dgm:spPr/>
    </dgm:pt>
    <dgm:pt modelId="{50449F26-67E3-415B-A72D-5AD40ABC3A97}" type="pres">
      <dgm:prSet presAssocID="{D3D0982F-8975-4630-AAF2-3BD6D47C3F2A}" presName="parentLin" presStyleCnt="0"/>
      <dgm:spPr/>
    </dgm:pt>
    <dgm:pt modelId="{D0DD2A1D-47D2-45BF-B3F5-DE6DDF52CAF3}" type="pres">
      <dgm:prSet presAssocID="{D3D0982F-8975-4630-AAF2-3BD6D47C3F2A}" presName="parentLeftMargin" presStyleLbl="node1" presStyleIdx="0" presStyleCnt="2"/>
      <dgm:spPr/>
    </dgm:pt>
    <dgm:pt modelId="{0C4FD5E9-8FAF-4A45-A47E-525E05107DB6}" type="pres">
      <dgm:prSet presAssocID="{D3D0982F-8975-4630-AAF2-3BD6D47C3F2A}" presName="parentText" presStyleLbl="node1" presStyleIdx="0" presStyleCnt="2">
        <dgm:presLayoutVars>
          <dgm:chMax val="0"/>
          <dgm:bulletEnabled val="1"/>
        </dgm:presLayoutVars>
      </dgm:prSet>
      <dgm:spPr/>
    </dgm:pt>
    <dgm:pt modelId="{C8E3CD1A-5AC4-4E7F-A5D4-C8F7F7FEE667}" type="pres">
      <dgm:prSet presAssocID="{D3D0982F-8975-4630-AAF2-3BD6D47C3F2A}" presName="negativeSpace" presStyleCnt="0"/>
      <dgm:spPr/>
    </dgm:pt>
    <dgm:pt modelId="{B171003F-9583-49EF-BF57-1035ADF7A38B}" type="pres">
      <dgm:prSet presAssocID="{D3D0982F-8975-4630-AAF2-3BD6D47C3F2A}" presName="childText" presStyleLbl="conFgAcc1" presStyleIdx="0" presStyleCnt="2">
        <dgm:presLayoutVars>
          <dgm:bulletEnabled val="1"/>
        </dgm:presLayoutVars>
      </dgm:prSet>
      <dgm:spPr/>
    </dgm:pt>
    <dgm:pt modelId="{DDB8A14A-FD43-495E-ACA2-FB952201A2A6}" type="pres">
      <dgm:prSet presAssocID="{E03DC721-D262-4E42-B644-D782FA92799D}" presName="spaceBetweenRectangles" presStyleCnt="0"/>
      <dgm:spPr/>
    </dgm:pt>
    <dgm:pt modelId="{631C15BD-35A0-4E44-A1A5-6D2BFBDCB985}" type="pres">
      <dgm:prSet presAssocID="{7298ABBA-6DE5-4C06-91A9-AEBF179825C4}" presName="parentLin" presStyleCnt="0"/>
      <dgm:spPr/>
    </dgm:pt>
    <dgm:pt modelId="{68B936AE-9336-4528-81B4-9E5B3DD8DAC3}" type="pres">
      <dgm:prSet presAssocID="{7298ABBA-6DE5-4C06-91A9-AEBF179825C4}" presName="parentLeftMargin" presStyleLbl="node1" presStyleIdx="0" presStyleCnt="2"/>
      <dgm:spPr/>
    </dgm:pt>
    <dgm:pt modelId="{5FE8B193-2C14-47CD-AAFA-3D288A64D904}" type="pres">
      <dgm:prSet presAssocID="{7298ABBA-6DE5-4C06-91A9-AEBF179825C4}" presName="parentText" presStyleLbl="node1" presStyleIdx="1" presStyleCnt="2">
        <dgm:presLayoutVars>
          <dgm:chMax val="0"/>
          <dgm:bulletEnabled val="1"/>
        </dgm:presLayoutVars>
      </dgm:prSet>
      <dgm:spPr/>
    </dgm:pt>
    <dgm:pt modelId="{B9E081E4-B4FC-4BA2-974E-5148BDF4F383}" type="pres">
      <dgm:prSet presAssocID="{7298ABBA-6DE5-4C06-91A9-AEBF179825C4}" presName="negativeSpace" presStyleCnt="0"/>
      <dgm:spPr/>
    </dgm:pt>
    <dgm:pt modelId="{0744295F-1EC6-4F53-A613-0BDAAEA785C1}" type="pres">
      <dgm:prSet presAssocID="{7298ABBA-6DE5-4C06-91A9-AEBF179825C4}" presName="childText" presStyleLbl="conFgAcc1" presStyleIdx="1" presStyleCnt="2">
        <dgm:presLayoutVars>
          <dgm:bulletEnabled val="1"/>
        </dgm:presLayoutVars>
      </dgm:prSet>
      <dgm:spPr/>
    </dgm:pt>
  </dgm:ptLst>
  <dgm:cxnLst>
    <dgm:cxn modelId="{DD0A2607-A460-40D6-90CD-A215F315E7F7}" srcId="{D3D0982F-8975-4630-AAF2-3BD6D47C3F2A}" destId="{D7F6E72E-C459-4149-9DF3-C56A99BD7348}" srcOrd="0" destOrd="0" parTransId="{91F4B711-1E7D-4442-AC8B-8111CA707C94}" sibTransId="{76E67616-3D1E-4CBF-8797-1916298E2608}"/>
    <dgm:cxn modelId="{43C4D227-A1E9-4DC8-9AD9-018CCCEF666B}" srcId="{666B0C97-2FC8-4C33-A99C-C507CF7613E8}" destId="{7298ABBA-6DE5-4C06-91A9-AEBF179825C4}" srcOrd="1" destOrd="0" parTransId="{5949FF8A-7317-4CC8-B0C1-7E011FCC8D38}" sibTransId="{721451E0-B86B-4B1B-9918-138A73B12611}"/>
    <dgm:cxn modelId="{DBF5D075-6658-4CC4-B95D-E0277F02395B}" type="presOf" srcId="{D3D0982F-8975-4630-AAF2-3BD6D47C3F2A}" destId="{D0DD2A1D-47D2-45BF-B3F5-DE6DDF52CAF3}" srcOrd="0" destOrd="0" presId="urn:microsoft.com/office/officeart/2005/8/layout/list1"/>
    <dgm:cxn modelId="{22762C81-F860-4097-96CA-FB389D57E266}" type="presOf" srcId="{7298ABBA-6DE5-4C06-91A9-AEBF179825C4}" destId="{5FE8B193-2C14-47CD-AAFA-3D288A64D904}" srcOrd="1" destOrd="0" presId="urn:microsoft.com/office/officeart/2005/8/layout/list1"/>
    <dgm:cxn modelId="{CDB8C085-3FD9-46AB-9EEE-63C3DEF2AC50}" srcId="{666B0C97-2FC8-4C33-A99C-C507CF7613E8}" destId="{D3D0982F-8975-4630-AAF2-3BD6D47C3F2A}" srcOrd="0" destOrd="0" parTransId="{2B9A0048-88F0-42E9-BF41-19D3C6805E63}" sibTransId="{E03DC721-D262-4E42-B644-D782FA92799D}"/>
    <dgm:cxn modelId="{24CC2C89-D255-4F93-B3AE-434C5BFE4231}" type="presOf" srcId="{666B0C97-2FC8-4C33-A99C-C507CF7613E8}" destId="{E7C830CE-11D3-4480-BE40-7D86ECE6D05D}" srcOrd="0" destOrd="0" presId="urn:microsoft.com/office/officeart/2005/8/layout/list1"/>
    <dgm:cxn modelId="{F7134D8F-D891-48CA-A553-161FC1F469FD}" type="presOf" srcId="{7298ABBA-6DE5-4C06-91A9-AEBF179825C4}" destId="{68B936AE-9336-4528-81B4-9E5B3DD8DAC3}" srcOrd="0" destOrd="0" presId="urn:microsoft.com/office/officeart/2005/8/layout/list1"/>
    <dgm:cxn modelId="{584E4F99-E632-4DAA-8891-44B37B20A466}" type="presOf" srcId="{D3D0982F-8975-4630-AAF2-3BD6D47C3F2A}" destId="{0C4FD5E9-8FAF-4A45-A47E-525E05107DB6}" srcOrd="1" destOrd="0" presId="urn:microsoft.com/office/officeart/2005/8/layout/list1"/>
    <dgm:cxn modelId="{5D6701A8-AB2D-4B6E-AAEA-46E411812205}" type="presOf" srcId="{D7F6E72E-C459-4149-9DF3-C56A99BD7348}" destId="{B171003F-9583-49EF-BF57-1035ADF7A38B}" srcOrd="0" destOrd="0" presId="urn:microsoft.com/office/officeart/2005/8/layout/list1"/>
    <dgm:cxn modelId="{4F33FF7D-0817-41FE-BE61-41B338BD11FF}" type="presParOf" srcId="{E7C830CE-11D3-4480-BE40-7D86ECE6D05D}" destId="{50449F26-67E3-415B-A72D-5AD40ABC3A97}" srcOrd="0" destOrd="0" presId="urn:microsoft.com/office/officeart/2005/8/layout/list1"/>
    <dgm:cxn modelId="{206BC1C5-ECA7-41A0-BB96-684E6FB6840D}" type="presParOf" srcId="{50449F26-67E3-415B-A72D-5AD40ABC3A97}" destId="{D0DD2A1D-47D2-45BF-B3F5-DE6DDF52CAF3}" srcOrd="0" destOrd="0" presId="urn:microsoft.com/office/officeart/2005/8/layout/list1"/>
    <dgm:cxn modelId="{1916A7CA-AD1D-4E99-B91F-593FFA2B6B4F}" type="presParOf" srcId="{50449F26-67E3-415B-A72D-5AD40ABC3A97}" destId="{0C4FD5E9-8FAF-4A45-A47E-525E05107DB6}" srcOrd="1" destOrd="0" presId="urn:microsoft.com/office/officeart/2005/8/layout/list1"/>
    <dgm:cxn modelId="{9674A054-512B-4F3A-9F98-9068AE62CFD7}" type="presParOf" srcId="{E7C830CE-11D3-4480-BE40-7D86ECE6D05D}" destId="{C8E3CD1A-5AC4-4E7F-A5D4-C8F7F7FEE667}" srcOrd="1" destOrd="0" presId="urn:microsoft.com/office/officeart/2005/8/layout/list1"/>
    <dgm:cxn modelId="{65E0A243-1A90-4E32-875C-731075E72603}" type="presParOf" srcId="{E7C830CE-11D3-4480-BE40-7D86ECE6D05D}" destId="{B171003F-9583-49EF-BF57-1035ADF7A38B}" srcOrd="2" destOrd="0" presId="urn:microsoft.com/office/officeart/2005/8/layout/list1"/>
    <dgm:cxn modelId="{C11D07AB-4A55-442C-96BA-7DFBB3618607}" type="presParOf" srcId="{E7C830CE-11D3-4480-BE40-7D86ECE6D05D}" destId="{DDB8A14A-FD43-495E-ACA2-FB952201A2A6}" srcOrd="3" destOrd="0" presId="urn:microsoft.com/office/officeart/2005/8/layout/list1"/>
    <dgm:cxn modelId="{18B41868-E270-461C-B251-642FFE5C3F34}" type="presParOf" srcId="{E7C830CE-11D3-4480-BE40-7D86ECE6D05D}" destId="{631C15BD-35A0-4E44-A1A5-6D2BFBDCB985}" srcOrd="4" destOrd="0" presId="urn:microsoft.com/office/officeart/2005/8/layout/list1"/>
    <dgm:cxn modelId="{0E81BA23-D339-4A23-86DE-25FFF394C24B}" type="presParOf" srcId="{631C15BD-35A0-4E44-A1A5-6D2BFBDCB985}" destId="{68B936AE-9336-4528-81B4-9E5B3DD8DAC3}" srcOrd="0" destOrd="0" presId="urn:microsoft.com/office/officeart/2005/8/layout/list1"/>
    <dgm:cxn modelId="{17C3DE48-EE3B-4DC1-9E96-E1F66F801203}" type="presParOf" srcId="{631C15BD-35A0-4E44-A1A5-6D2BFBDCB985}" destId="{5FE8B193-2C14-47CD-AAFA-3D288A64D904}" srcOrd="1" destOrd="0" presId="urn:microsoft.com/office/officeart/2005/8/layout/list1"/>
    <dgm:cxn modelId="{E7FC1FF0-E43A-40C3-81BA-C898B870421E}" type="presParOf" srcId="{E7C830CE-11D3-4480-BE40-7D86ECE6D05D}" destId="{B9E081E4-B4FC-4BA2-974E-5148BDF4F383}" srcOrd="5" destOrd="0" presId="urn:microsoft.com/office/officeart/2005/8/layout/list1"/>
    <dgm:cxn modelId="{2B81FFF2-617C-4E7C-8193-F3F20037372C}" type="presParOf" srcId="{E7C830CE-11D3-4480-BE40-7D86ECE6D05D}" destId="{0744295F-1EC6-4F53-A613-0BDAAEA785C1}"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2B68C54-901F-439C-A216-2953B2AE2C20}"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9F55A26F-1340-4222-BDBF-956CF30B9DE8}">
      <dgm:prSet/>
      <dgm:spPr/>
      <dgm:t>
        <a:bodyPr/>
        <a:lstStyle/>
        <a:p>
          <a:pPr>
            <a:lnSpc>
              <a:spcPct val="100000"/>
            </a:lnSpc>
            <a:defRPr b="1"/>
          </a:pPr>
          <a:r>
            <a:rPr lang="en-GB" dirty="0"/>
            <a:t>Sluit </a:t>
          </a:r>
          <a:r>
            <a:rPr lang="en-GB" dirty="0" err="1"/>
            <a:t>vaardighede</a:t>
          </a:r>
          <a:r>
            <a:rPr lang="en-GB" dirty="0"/>
            <a:t> in </a:t>
          </a:r>
          <a:r>
            <a:rPr lang="en-GB" dirty="0" err="1"/>
            <a:t>soos</a:t>
          </a:r>
          <a:r>
            <a:rPr lang="en-GB" dirty="0"/>
            <a:t>:</a:t>
          </a:r>
          <a:endParaRPr lang="en-US" dirty="0"/>
        </a:p>
      </dgm:t>
    </dgm:pt>
    <dgm:pt modelId="{4FB9EB28-003E-4EF1-B02F-F639F69831DD}" type="parTrans" cxnId="{44C6CDC5-64C6-4FAE-9476-14A3AAEC4DF5}">
      <dgm:prSet/>
      <dgm:spPr/>
      <dgm:t>
        <a:bodyPr/>
        <a:lstStyle/>
        <a:p>
          <a:endParaRPr lang="en-US"/>
        </a:p>
      </dgm:t>
    </dgm:pt>
    <dgm:pt modelId="{CE2C4F1F-F204-4E35-A60C-09789DD89FBF}" type="sibTrans" cxnId="{44C6CDC5-64C6-4FAE-9476-14A3AAEC4DF5}">
      <dgm:prSet/>
      <dgm:spPr/>
      <dgm:t>
        <a:bodyPr/>
        <a:lstStyle/>
        <a:p>
          <a:endParaRPr lang="en-US"/>
        </a:p>
      </dgm:t>
    </dgm:pt>
    <dgm:pt modelId="{C62F0D22-4C92-432F-95B7-5774CFFBF360}">
      <dgm:prSet custT="1"/>
      <dgm:spPr/>
      <dgm:t>
        <a:bodyPr/>
        <a:lstStyle/>
        <a:p>
          <a:pPr>
            <a:lnSpc>
              <a:spcPct val="100000"/>
            </a:lnSpc>
          </a:pPr>
          <a:r>
            <a:rPr lang="en-GB" sz="1800" dirty="0" err="1"/>
            <a:t>Taakorganisering</a:t>
          </a:r>
          <a:r>
            <a:rPr lang="en-GB" sz="1800" dirty="0"/>
            <a:t> 
</a:t>
          </a:r>
          <a:r>
            <a:rPr lang="en-GB" sz="1800" dirty="0" err="1"/>
            <a:t>Kommunikasie</a:t>
          </a:r>
          <a:r>
            <a:rPr lang="en-GB" sz="1800" dirty="0"/>
            <a:t> 
</a:t>
          </a:r>
          <a:r>
            <a:rPr lang="en-GB" sz="1800" dirty="0" err="1"/>
            <a:t>Basiese</a:t>
          </a:r>
          <a:r>
            <a:rPr lang="en-GB" sz="1800" dirty="0"/>
            <a:t> </a:t>
          </a:r>
          <a:r>
            <a:rPr lang="en-GB" sz="1800" dirty="0" err="1"/>
            <a:t>rekenaarvaardighede</a:t>
          </a:r>
          <a:endParaRPr lang="en-US" sz="1800" dirty="0"/>
        </a:p>
      </dgm:t>
    </dgm:pt>
    <dgm:pt modelId="{798E5432-9AF7-4154-8212-FFD31D54CC34}" type="parTrans" cxnId="{7BB7B9EE-FEE2-4C8F-BD8E-250BA48D579C}">
      <dgm:prSet/>
      <dgm:spPr/>
      <dgm:t>
        <a:bodyPr/>
        <a:lstStyle/>
        <a:p>
          <a:endParaRPr lang="en-US"/>
        </a:p>
      </dgm:t>
    </dgm:pt>
    <dgm:pt modelId="{04256789-B63F-49D1-A160-7CC4A87F3E86}" type="sibTrans" cxnId="{7BB7B9EE-FEE2-4C8F-BD8E-250BA48D579C}">
      <dgm:prSet/>
      <dgm:spPr/>
      <dgm:t>
        <a:bodyPr/>
        <a:lstStyle/>
        <a:p>
          <a:endParaRPr lang="en-US"/>
        </a:p>
      </dgm:t>
    </dgm:pt>
    <dgm:pt modelId="{643D4C6B-1801-4022-9E0F-AB6CB63A602F}">
      <dgm:prSet/>
      <dgm:spPr/>
      <dgm:t>
        <a:bodyPr/>
        <a:lstStyle/>
        <a:p>
          <a:pPr>
            <a:lnSpc>
              <a:spcPct val="100000"/>
            </a:lnSpc>
            <a:defRPr b="1"/>
          </a:pPr>
          <a:r>
            <a:rPr lang="nl-NL" dirty="0"/>
            <a:t>Word benodig in die meeste poste</a:t>
          </a:r>
          <a:endParaRPr lang="en-US" dirty="0"/>
        </a:p>
      </dgm:t>
    </dgm:pt>
    <dgm:pt modelId="{999C88A9-68EC-4831-8AC6-740919CB3A93}" type="parTrans" cxnId="{860B02F9-314D-4DA8-B27F-98770F782944}">
      <dgm:prSet/>
      <dgm:spPr/>
      <dgm:t>
        <a:bodyPr/>
        <a:lstStyle/>
        <a:p>
          <a:endParaRPr lang="en-US"/>
        </a:p>
      </dgm:t>
    </dgm:pt>
    <dgm:pt modelId="{F50B33FB-469A-466C-AEC1-121DC35134B1}" type="sibTrans" cxnId="{860B02F9-314D-4DA8-B27F-98770F782944}">
      <dgm:prSet/>
      <dgm:spPr/>
      <dgm:t>
        <a:bodyPr/>
        <a:lstStyle/>
        <a:p>
          <a:endParaRPr lang="en-US"/>
        </a:p>
      </dgm:t>
    </dgm:pt>
    <dgm:pt modelId="{E5136676-F845-4EA8-A903-A76EEE00609A}" type="pres">
      <dgm:prSet presAssocID="{F2B68C54-901F-439C-A216-2953B2AE2C20}" presName="root" presStyleCnt="0">
        <dgm:presLayoutVars>
          <dgm:dir/>
          <dgm:resizeHandles val="exact"/>
        </dgm:presLayoutVars>
      </dgm:prSet>
      <dgm:spPr/>
    </dgm:pt>
    <dgm:pt modelId="{1C87AFBE-9AD0-4FEE-993A-54DF34C393BD}" type="pres">
      <dgm:prSet presAssocID="{9F55A26F-1340-4222-BDBF-956CF30B9DE8}" presName="compNode" presStyleCnt="0"/>
      <dgm:spPr/>
    </dgm:pt>
    <dgm:pt modelId="{33EF2C28-3E41-45B5-B4E9-39C4F25B0972}" type="pres">
      <dgm:prSet presAssocID="{9F55A26F-1340-4222-BDBF-956CF30B9DE8}" presName="iconRect" presStyleLbl="node1" presStyleIdx="0"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Computer"/>
        </a:ext>
      </dgm:extLst>
    </dgm:pt>
    <dgm:pt modelId="{4A6AD0F1-9B9F-49BE-AE71-6453AF91915E}" type="pres">
      <dgm:prSet presAssocID="{9F55A26F-1340-4222-BDBF-956CF30B9DE8}" presName="iconSpace" presStyleCnt="0"/>
      <dgm:spPr/>
    </dgm:pt>
    <dgm:pt modelId="{7276B9D3-0DF7-41F2-ADD6-F8FBE98683F3}" type="pres">
      <dgm:prSet presAssocID="{9F55A26F-1340-4222-BDBF-956CF30B9DE8}" presName="parTx" presStyleLbl="revTx" presStyleIdx="0" presStyleCnt="4">
        <dgm:presLayoutVars>
          <dgm:chMax val="0"/>
          <dgm:chPref val="0"/>
        </dgm:presLayoutVars>
      </dgm:prSet>
      <dgm:spPr/>
    </dgm:pt>
    <dgm:pt modelId="{863E2FF1-C1D8-46DC-90ED-A0A43607B61D}" type="pres">
      <dgm:prSet presAssocID="{9F55A26F-1340-4222-BDBF-956CF30B9DE8}" presName="txSpace" presStyleCnt="0"/>
      <dgm:spPr/>
    </dgm:pt>
    <dgm:pt modelId="{01C074BC-C6DF-4D93-87DA-62D2D742C8E8}" type="pres">
      <dgm:prSet presAssocID="{9F55A26F-1340-4222-BDBF-956CF30B9DE8}" presName="desTx" presStyleLbl="revTx" presStyleIdx="1" presStyleCnt="4">
        <dgm:presLayoutVars/>
      </dgm:prSet>
      <dgm:spPr/>
    </dgm:pt>
    <dgm:pt modelId="{02BAEA59-780F-49CE-9EC0-7A1CC22B0C0E}" type="pres">
      <dgm:prSet presAssocID="{CE2C4F1F-F204-4E35-A60C-09789DD89FBF}" presName="sibTrans" presStyleCnt="0"/>
      <dgm:spPr/>
    </dgm:pt>
    <dgm:pt modelId="{07764783-C686-405F-90EC-1B63B6226B8E}" type="pres">
      <dgm:prSet presAssocID="{643D4C6B-1801-4022-9E0F-AB6CB63A602F}" presName="compNode" presStyleCnt="0"/>
      <dgm:spPr/>
    </dgm:pt>
    <dgm:pt modelId="{3CEA2683-B862-4AF1-9800-3F0FCDA1A065}" type="pres">
      <dgm:prSet presAssocID="{643D4C6B-1801-4022-9E0F-AB6CB63A602F}" presName="iconRect" presStyleLbl="node1" presStyleIdx="1" presStyleCnt="2"/>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iefcase"/>
        </a:ext>
      </dgm:extLst>
    </dgm:pt>
    <dgm:pt modelId="{C2908245-628C-44CD-A042-3DE9625B2643}" type="pres">
      <dgm:prSet presAssocID="{643D4C6B-1801-4022-9E0F-AB6CB63A602F}" presName="iconSpace" presStyleCnt="0"/>
      <dgm:spPr/>
    </dgm:pt>
    <dgm:pt modelId="{D3FCA195-A875-4736-B37B-FEA0B8000810}" type="pres">
      <dgm:prSet presAssocID="{643D4C6B-1801-4022-9E0F-AB6CB63A602F}" presName="parTx" presStyleLbl="revTx" presStyleIdx="2" presStyleCnt="4">
        <dgm:presLayoutVars>
          <dgm:chMax val="0"/>
          <dgm:chPref val="0"/>
        </dgm:presLayoutVars>
      </dgm:prSet>
      <dgm:spPr/>
    </dgm:pt>
    <dgm:pt modelId="{CBD58267-B15D-47E3-B697-678AE4024A8E}" type="pres">
      <dgm:prSet presAssocID="{643D4C6B-1801-4022-9E0F-AB6CB63A602F}" presName="txSpace" presStyleCnt="0"/>
      <dgm:spPr/>
    </dgm:pt>
    <dgm:pt modelId="{746478AC-2FF2-4CD0-8779-710811841C04}" type="pres">
      <dgm:prSet presAssocID="{643D4C6B-1801-4022-9E0F-AB6CB63A602F}" presName="desTx" presStyleLbl="revTx" presStyleIdx="3" presStyleCnt="4">
        <dgm:presLayoutVars/>
      </dgm:prSet>
      <dgm:spPr/>
    </dgm:pt>
  </dgm:ptLst>
  <dgm:cxnLst>
    <dgm:cxn modelId="{F516A633-2254-4D59-8984-36CA4B6769A8}" type="presOf" srcId="{C62F0D22-4C92-432F-95B7-5774CFFBF360}" destId="{01C074BC-C6DF-4D93-87DA-62D2D742C8E8}" srcOrd="0" destOrd="0" presId="urn:microsoft.com/office/officeart/2018/5/layout/CenteredIconLabelDescriptionList"/>
    <dgm:cxn modelId="{0C532A8D-CF9B-4914-96CA-3317BE420BE4}" type="presOf" srcId="{F2B68C54-901F-439C-A216-2953B2AE2C20}" destId="{E5136676-F845-4EA8-A903-A76EEE00609A}" srcOrd="0" destOrd="0" presId="urn:microsoft.com/office/officeart/2018/5/layout/CenteredIconLabelDescriptionList"/>
    <dgm:cxn modelId="{E41921AB-5728-4A0D-A431-A9CC701A3C23}" type="presOf" srcId="{643D4C6B-1801-4022-9E0F-AB6CB63A602F}" destId="{D3FCA195-A875-4736-B37B-FEA0B8000810}" srcOrd="0" destOrd="0" presId="urn:microsoft.com/office/officeart/2018/5/layout/CenteredIconLabelDescriptionList"/>
    <dgm:cxn modelId="{E11A13B8-DB28-4EE1-8B28-8A6AE43A25DD}" type="presOf" srcId="{9F55A26F-1340-4222-BDBF-956CF30B9DE8}" destId="{7276B9D3-0DF7-41F2-ADD6-F8FBE98683F3}" srcOrd="0" destOrd="0" presId="urn:microsoft.com/office/officeart/2018/5/layout/CenteredIconLabelDescriptionList"/>
    <dgm:cxn modelId="{44C6CDC5-64C6-4FAE-9476-14A3AAEC4DF5}" srcId="{F2B68C54-901F-439C-A216-2953B2AE2C20}" destId="{9F55A26F-1340-4222-BDBF-956CF30B9DE8}" srcOrd="0" destOrd="0" parTransId="{4FB9EB28-003E-4EF1-B02F-F639F69831DD}" sibTransId="{CE2C4F1F-F204-4E35-A60C-09789DD89FBF}"/>
    <dgm:cxn modelId="{7BB7B9EE-FEE2-4C8F-BD8E-250BA48D579C}" srcId="{9F55A26F-1340-4222-BDBF-956CF30B9DE8}" destId="{C62F0D22-4C92-432F-95B7-5774CFFBF360}" srcOrd="0" destOrd="0" parTransId="{798E5432-9AF7-4154-8212-FFD31D54CC34}" sibTransId="{04256789-B63F-49D1-A160-7CC4A87F3E86}"/>
    <dgm:cxn modelId="{860B02F9-314D-4DA8-B27F-98770F782944}" srcId="{F2B68C54-901F-439C-A216-2953B2AE2C20}" destId="{643D4C6B-1801-4022-9E0F-AB6CB63A602F}" srcOrd="1" destOrd="0" parTransId="{999C88A9-68EC-4831-8AC6-740919CB3A93}" sibTransId="{F50B33FB-469A-466C-AEC1-121DC35134B1}"/>
    <dgm:cxn modelId="{CFFCC352-0DFE-47F9-9D69-F2CBEB322812}" type="presParOf" srcId="{E5136676-F845-4EA8-A903-A76EEE00609A}" destId="{1C87AFBE-9AD0-4FEE-993A-54DF34C393BD}" srcOrd="0" destOrd="0" presId="urn:microsoft.com/office/officeart/2018/5/layout/CenteredIconLabelDescriptionList"/>
    <dgm:cxn modelId="{F3E00C9A-BEE3-4AF3-8713-AFF231E353E8}" type="presParOf" srcId="{1C87AFBE-9AD0-4FEE-993A-54DF34C393BD}" destId="{33EF2C28-3E41-45B5-B4E9-39C4F25B0972}" srcOrd="0" destOrd="0" presId="urn:microsoft.com/office/officeart/2018/5/layout/CenteredIconLabelDescriptionList"/>
    <dgm:cxn modelId="{C284D5EF-472B-4B3D-A678-95A2103CB323}" type="presParOf" srcId="{1C87AFBE-9AD0-4FEE-993A-54DF34C393BD}" destId="{4A6AD0F1-9B9F-49BE-AE71-6453AF91915E}" srcOrd="1" destOrd="0" presId="urn:microsoft.com/office/officeart/2018/5/layout/CenteredIconLabelDescriptionList"/>
    <dgm:cxn modelId="{ED5CABD9-22AC-4553-9EB6-C902E6B422D6}" type="presParOf" srcId="{1C87AFBE-9AD0-4FEE-993A-54DF34C393BD}" destId="{7276B9D3-0DF7-41F2-ADD6-F8FBE98683F3}" srcOrd="2" destOrd="0" presId="urn:microsoft.com/office/officeart/2018/5/layout/CenteredIconLabelDescriptionList"/>
    <dgm:cxn modelId="{11266696-E19D-4706-9D82-FB60AB50782B}" type="presParOf" srcId="{1C87AFBE-9AD0-4FEE-993A-54DF34C393BD}" destId="{863E2FF1-C1D8-46DC-90ED-A0A43607B61D}" srcOrd="3" destOrd="0" presId="urn:microsoft.com/office/officeart/2018/5/layout/CenteredIconLabelDescriptionList"/>
    <dgm:cxn modelId="{616E5988-6523-41B9-B9E2-FF38C1FE3D7C}" type="presParOf" srcId="{1C87AFBE-9AD0-4FEE-993A-54DF34C393BD}" destId="{01C074BC-C6DF-4D93-87DA-62D2D742C8E8}" srcOrd="4" destOrd="0" presId="urn:microsoft.com/office/officeart/2018/5/layout/CenteredIconLabelDescriptionList"/>
    <dgm:cxn modelId="{BCC33871-0662-4D71-93EA-A3A9EE374002}" type="presParOf" srcId="{E5136676-F845-4EA8-A903-A76EEE00609A}" destId="{02BAEA59-780F-49CE-9EC0-7A1CC22B0C0E}" srcOrd="1" destOrd="0" presId="urn:microsoft.com/office/officeart/2018/5/layout/CenteredIconLabelDescriptionList"/>
    <dgm:cxn modelId="{DB3DAE46-8D02-4122-B3AC-24B8168ED5E2}" type="presParOf" srcId="{E5136676-F845-4EA8-A903-A76EEE00609A}" destId="{07764783-C686-405F-90EC-1B63B6226B8E}" srcOrd="2" destOrd="0" presId="urn:microsoft.com/office/officeart/2018/5/layout/CenteredIconLabelDescriptionList"/>
    <dgm:cxn modelId="{B6192781-285A-4402-8B8C-A9338BF06303}" type="presParOf" srcId="{07764783-C686-405F-90EC-1B63B6226B8E}" destId="{3CEA2683-B862-4AF1-9800-3F0FCDA1A065}" srcOrd="0" destOrd="0" presId="urn:microsoft.com/office/officeart/2018/5/layout/CenteredIconLabelDescriptionList"/>
    <dgm:cxn modelId="{4C345E0D-152F-45C2-80A7-E3E04F05CC7D}" type="presParOf" srcId="{07764783-C686-405F-90EC-1B63B6226B8E}" destId="{C2908245-628C-44CD-A042-3DE9625B2643}" srcOrd="1" destOrd="0" presId="urn:microsoft.com/office/officeart/2018/5/layout/CenteredIconLabelDescriptionList"/>
    <dgm:cxn modelId="{30F772D2-39D1-4F12-9AF6-6623A18C78FC}" type="presParOf" srcId="{07764783-C686-405F-90EC-1B63B6226B8E}" destId="{D3FCA195-A875-4736-B37B-FEA0B8000810}" srcOrd="2" destOrd="0" presId="urn:microsoft.com/office/officeart/2018/5/layout/CenteredIconLabelDescriptionList"/>
    <dgm:cxn modelId="{6EC66499-A98F-447C-BA41-29DFD963B9F9}" type="presParOf" srcId="{07764783-C686-405F-90EC-1B63B6226B8E}" destId="{CBD58267-B15D-47E3-B697-678AE4024A8E}" srcOrd="3" destOrd="0" presId="urn:microsoft.com/office/officeart/2018/5/layout/CenteredIconLabelDescriptionList"/>
    <dgm:cxn modelId="{5F7E0FE9-927E-4B9B-8E64-29FD7C799F3E}" type="presParOf" srcId="{07764783-C686-405F-90EC-1B63B6226B8E}" destId="{746478AC-2FF2-4CD0-8779-710811841C04}"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9793E90-7692-4307-A196-11FA7950B4D8}"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010A6B30-7D03-4CF5-A5AF-BAB4876ADF8B}">
      <dgm:prSet/>
      <dgm:spPr/>
      <dgm:t>
        <a:bodyPr/>
        <a:lstStyle/>
        <a:p>
          <a:r>
            <a:rPr lang="nl-NL" b="1" dirty="0"/>
            <a:t>Getuigskrif:</a:t>
          </a:r>
          <a:br>
            <a:rPr lang="nl-NL" b="1" dirty="0"/>
          </a:br>
          <a:r>
            <a:rPr lang="nl-NL" b="0" dirty="0"/>
            <a:t>Geskrewe bewys van jou sterkpunte</a:t>
          </a:r>
          <a:endParaRPr lang="en-US" b="0" dirty="0"/>
        </a:p>
      </dgm:t>
    </dgm:pt>
    <dgm:pt modelId="{4A38DF28-7746-44E8-A0B7-34F227991424}" type="parTrans" cxnId="{3B2C24A9-9064-4B59-B938-84ED0B85D96D}">
      <dgm:prSet/>
      <dgm:spPr/>
      <dgm:t>
        <a:bodyPr/>
        <a:lstStyle/>
        <a:p>
          <a:endParaRPr lang="en-US"/>
        </a:p>
      </dgm:t>
    </dgm:pt>
    <dgm:pt modelId="{21D46E30-0064-4E35-B3FE-9596F736F8A0}" type="sibTrans" cxnId="{3B2C24A9-9064-4B59-B938-84ED0B85D96D}">
      <dgm:prSet/>
      <dgm:spPr/>
      <dgm:t>
        <a:bodyPr/>
        <a:lstStyle/>
        <a:p>
          <a:endParaRPr lang="en-US"/>
        </a:p>
      </dgm:t>
    </dgm:pt>
    <dgm:pt modelId="{2A8BB994-A6D6-4345-9E13-EB3014E7AB06}">
      <dgm:prSet/>
      <dgm:spPr/>
      <dgm:t>
        <a:bodyPr/>
        <a:lstStyle/>
        <a:p>
          <a:r>
            <a:rPr lang="nl-NL" b="1" dirty="0"/>
            <a:t>Verwysings:</a:t>
          </a:r>
          <a:br>
            <a:rPr lang="nl-NL" b="1" dirty="0"/>
          </a:br>
          <a:r>
            <a:rPr lang="nl-NL" b="0" dirty="0"/>
            <a:t>Mense wat inligting oor jou kan gee</a:t>
          </a:r>
          <a:endParaRPr lang="en-US" b="0" dirty="0"/>
        </a:p>
      </dgm:t>
    </dgm:pt>
    <dgm:pt modelId="{EBF950A8-0259-47AF-A0B0-98826539C315}" type="parTrans" cxnId="{C26E84AC-94C9-4C83-B730-1455DFA1E406}">
      <dgm:prSet/>
      <dgm:spPr/>
      <dgm:t>
        <a:bodyPr/>
        <a:lstStyle/>
        <a:p>
          <a:endParaRPr lang="en-US"/>
        </a:p>
      </dgm:t>
    </dgm:pt>
    <dgm:pt modelId="{767867B1-C8A6-43CA-A477-9265AE66043E}" type="sibTrans" cxnId="{C26E84AC-94C9-4C83-B730-1455DFA1E406}">
      <dgm:prSet/>
      <dgm:spPr/>
      <dgm:t>
        <a:bodyPr/>
        <a:lstStyle/>
        <a:p>
          <a:endParaRPr lang="en-US"/>
        </a:p>
      </dgm:t>
    </dgm:pt>
    <dgm:pt modelId="{F77E7373-3FF0-4AC3-AAF8-20BA426E6E9B}">
      <dgm:prSet/>
      <dgm:spPr/>
      <dgm:t>
        <a:bodyPr/>
        <a:lstStyle/>
        <a:p>
          <a:r>
            <a:rPr lang="en-GB" dirty="0"/>
            <a:t>Kies:</a:t>
          </a:r>
          <a:endParaRPr lang="en-US" dirty="0"/>
        </a:p>
      </dgm:t>
    </dgm:pt>
    <dgm:pt modelId="{7433589A-805B-4670-BF88-944B2431199E}" type="parTrans" cxnId="{4E3ACB0F-F091-4203-A00E-DBD69799950E}">
      <dgm:prSet/>
      <dgm:spPr/>
      <dgm:t>
        <a:bodyPr/>
        <a:lstStyle/>
        <a:p>
          <a:endParaRPr lang="en-US"/>
        </a:p>
      </dgm:t>
    </dgm:pt>
    <dgm:pt modelId="{1D0BF174-469C-4443-98AE-576C8C2D8CAD}" type="sibTrans" cxnId="{4E3ACB0F-F091-4203-A00E-DBD69799950E}">
      <dgm:prSet/>
      <dgm:spPr/>
      <dgm:t>
        <a:bodyPr/>
        <a:lstStyle/>
        <a:p>
          <a:endParaRPr lang="en-US"/>
        </a:p>
      </dgm:t>
    </dgm:pt>
    <dgm:pt modelId="{3C46C366-D697-49F7-A8DB-978CD1B96698}">
      <dgm:prSet/>
      <dgm:spPr/>
      <dgm:t>
        <a:bodyPr/>
        <a:lstStyle/>
        <a:p>
          <a:r>
            <a:rPr lang="en-GB" dirty="0" err="1"/>
            <a:t>Onderwyser</a:t>
          </a:r>
          <a:endParaRPr lang="en-US" dirty="0"/>
        </a:p>
      </dgm:t>
    </dgm:pt>
    <dgm:pt modelId="{5FF51505-6E2C-460C-83AE-53B6EB9B5A91}" type="parTrans" cxnId="{6DFA3619-AD0C-47D7-9FA1-85A309353601}">
      <dgm:prSet/>
      <dgm:spPr/>
      <dgm:t>
        <a:bodyPr/>
        <a:lstStyle/>
        <a:p>
          <a:endParaRPr lang="en-US"/>
        </a:p>
      </dgm:t>
    </dgm:pt>
    <dgm:pt modelId="{0C930C6D-ECF3-4EFC-8574-CDCA54BA509D}" type="sibTrans" cxnId="{6DFA3619-AD0C-47D7-9FA1-85A309353601}">
      <dgm:prSet/>
      <dgm:spPr/>
      <dgm:t>
        <a:bodyPr/>
        <a:lstStyle/>
        <a:p>
          <a:endParaRPr lang="en-US"/>
        </a:p>
      </dgm:t>
    </dgm:pt>
    <dgm:pt modelId="{EE4A1FFF-DDC1-4290-8A8F-A77F28D7C33B}">
      <dgm:prSet/>
      <dgm:spPr/>
      <dgm:t>
        <a:bodyPr/>
        <a:lstStyle/>
        <a:p>
          <a:r>
            <a:rPr lang="en-GB" dirty="0" err="1"/>
            <a:t>Afrigter</a:t>
          </a:r>
          <a:r>
            <a:rPr lang="en-GB" dirty="0"/>
            <a:t> </a:t>
          </a:r>
          <a:endParaRPr lang="en-US" dirty="0"/>
        </a:p>
      </dgm:t>
    </dgm:pt>
    <dgm:pt modelId="{B2CF53AF-7DF6-477F-8562-76BCE6DB4257}" type="parTrans" cxnId="{D91E723F-5472-4828-BF0B-9409D2C70458}">
      <dgm:prSet/>
      <dgm:spPr/>
      <dgm:t>
        <a:bodyPr/>
        <a:lstStyle/>
        <a:p>
          <a:endParaRPr lang="en-US"/>
        </a:p>
      </dgm:t>
    </dgm:pt>
    <dgm:pt modelId="{3509109C-47E3-4153-9337-9FCB3AA8D7A7}" type="sibTrans" cxnId="{D91E723F-5472-4828-BF0B-9409D2C70458}">
      <dgm:prSet/>
      <dgm:spPr/>
      <dgm:t>
        <a:bodyPr/>
        <a:lstStyle/>
        <a:p>
          <a:endParaRPr lang="en-US"/>
        </a:p>
      </dgm:t>
    </dgm:pt>
    <dgm:pt modelId="{C77AD4D6-11B1-40BF-B4B5-6BF7820062FD}">
      <dgm:prSet/>
      <dgm:spPr/>
      <dgm:t>
        <a:bodyPr/>
        <a:lstStyle/>
        <a:p>
          <a:r>
            <a:rPr lang="en-GB" dirty="0" err="1"/>
            <a:t>Gemeenskapsleier</a:t>
          </a:r>
          <a:endParaRPr lang="en-US" dirty="0"/>
        </a:p>
      </dgm:t>
    </dgm:pt>
    <dgm:pt modelId="{8A1A7B61-4E56-4465-AB59-D548A75C07EB}" type="parTrans" cxnId="{B986B0EF-616B-4170-B2B7-B5126CDD5E90}">
      <dgm:prSet/>
      <dgm:spPr/>
      <dgm:t>
        <a:bodyPr/>
        <a:lstStyle/>
        <a:p>
          <a:endParaRPr lang="en-US"/>
        </a:p>
      </dgm:t>
    </dgm:pt>
    <dgm:pt modelId="{375C3526-5BED-41AC-887C-23217C01BD50}" type="sibTrans" cxnId="{B986B0EF-616B-4170-B2B7-B5126CDD5E90}">
      <dgm:prSet/>
      <dgm:spPr/>
      <dgm:t>
        <a:bodyPr/>
        <a:lstStyle/>
        <a:p>
          <a:endParaRPr lang="en-US"/>
        </a:p>
      </dgm:t>
    </dgm:pt>
    <dgm:pt modelId="{D2E18A1E-415B-4CE3-9358-57DE13524D9C}">
      <dgm:prSet/>
      <dgm:spPr/>
      <dgm:t>
        <a:bodyPr/>
        <a:lstStyle/>
        <a:p>
          <a:r>
            <a:rPr lang="en-GB" dirty="0"/>
            <a:t>Nie </a:t>
          </a:r>
          <a:r>
            <a:rPr lang="en-GB" dirty="0" err="1"/>
            <a:t>familie</a:t>
          </a:r>
          <a:r>
            <a:rPr lang="en-GB" dirty="0"/>
            <a:t> </a:t>
          </a:r>
          <a:r>
            <a:rPr lang="en-GB" dirty="0" err="1"/>
            <a:t>nie</a:t>
          </a:r>
          <a:endParaRPr lang="en-US" dirty="0"/>
        </a:p>
      </dgm:t>
    </dgm:pt>
    <dgm:pt modelId="{9D31EC79-2969-41F7-912C-615729762F7E}" type="parTrans" cxnId="{C25380A8-7E68-472D-8695-1E79E77BD16A}">
      <dgm:prSet/>
      <dgm:spPr/>
      <dgm:t>
        <a:bodyPr/>
        <a:lstStyle/>
        <a:p>
          <a:endParaRPr lang="en-US"/>
        </a:p>
      </dgm:t>
    </dgm:pt>
    <dgm:pt modelId="{8608975C-36C3-4272-BD6A-8E86B74AE6ED}" type="sibTrans" cxnId="{C25380A8-7E68-472D-8695-1E79E77BD16A}">
      <dgm:prSet/>
      <dgm:spPr/>
      <dgm:t>
        <a:bodyPr/>
        <a:lstStyle/>
        <a:p>
          <a:endParaRPr lang="en-US"/>
        </a:p>
      </dgm:t>
    </dgm:pt>
    <dgm:pt modelId="{1180F137-EF20-49D9-A85C-3250739488B5}" type="pres">
      <dgm:prSet presAssocID="{29793E90-7692-4307-A196-11FA7950B4D8}" presName="hierChild1" presStyleCnt="0">
        <dgm:presLayoutVars>
          <dgm:chPref val="1"/>
          <dgm:dir/>
          <dgm:animOne val="branch"/>
          <dgm:animLvl val="lvl"/>
          <dgm:resizeHandles/>
        </dgm:presLayoutVars>
      </dgm:prSet>
      <dgm:spPr/>
    </dgm:pt>
    <dgm:pt modelId="{ABD8606E-0E36-4B45-80AB-8A2EB97FA17A}" type="pres">
      <dgm:prSet presAssocID="{010A6B30-7D03-4CF5-A5AF-BAB4876ADF8B}" presName="hierRoot1" presStyleCnt="0"/>
      <dgm:spPr/>
    </dgm:pt>
    <dgm:pt modelId="{B1F7C6A2-F33E-44D6-B29A-A435F532C330}" type="pres">
      <dgm:prSet presAssocID="{010A6B30-7D03-4CF5-A5AF-BAB4876ADF8B}" presName="composite" presStyleCnt="0"/>
      <dgm:spPr/>
    </dgm:pt>
    <dgm:pt modelId="{EB2D6846-3C0F-4BD5-A58F-BCA514516690}" type="pres">
      <dgm:prSet presAssocID="{010A6B30-7D03-4CF5-A5AF-BAB4876ADF8B}" presName="background" presStyleLbl="node0" presStyleIdx="0" presStyleCnt="4"/>
      <dgm:spPr/>
    </dgm:pt>
    <dgm:pt modelId="{C9655DCD-8981-4068-9ACC-BCF9626153EF}" type="pres">
      <dgm:prSet presAssocID="{010A6B30-7D03-4CF5-A5AF-BAB4876ADF8B}" presName="text" presStyleLbl="fgAcc0" presStyleIdx="0" presStyleCnt="4">
        <dgm:presLayoutVars>
          <dgm:chPref val="3"/>
        </dgm:presLayoutVars>
      </dgm:prSet>
      <dgm:spPr/>
    </dgm:pt>
    <dgm:pt modelId="{F067938D-A2B2-45D8-B3A0-06ED4D69CB5A}" type="pres">
      <dgm:prSet presAssocID="{010A6B30-7D03-4CF5-A5AF-BAB4876ADF8B}" presName="hierChild2" presStyleCnt="0"/>
      <dgm:spPr/>
    </dgm:pt>
    <dgm:pt modelId="{A8F176C3-E0AC-4DCA-9341-CD157540304B}" type="pres">
      <dgm:prSet presAssocID="{2A8BB994-A6D6-4345-9E13-EB3014E7AB06}" presName="hierRoot1" presStyleCnt="0"/>
      <dgm:spPr/>
    </dgm:pt>
    <dgm:pt modelId="{AC6D7B2C-E7A6-4B1C-9EEF-4E5AE90FF0CC}" type="pres">
      <dgm:prSet presAssocID="{2A8BB994-A6D6-4345-9E13-EB3014E7AB06}" presName="composite" presStyleCnt="0"/>
      <dgm:spPr/>
    </dgm:pt>
    <dgm:pt modelId="{D4234924-9E47-411B-859B-D3AB04E1C0DE}" type="pres">
      <dgm:prSet presAssocID="{2A8BB994-A6D6-4345-9E13-EB3014E7AB06}" presName="background" presStyleLbl="node0" presStyleIdx="1" presStyleCnt="4"/>
      <dgm:spPr/>
    </dgm:pt>
    <dgm:pt modelId="{A3735CE8-18CA-4548-BDE1-760A22434647}" type="pres">
      <dgm:prSet presAssocID="{2A8BB994-A6D6-4345-9E13-EB3014E7AB06}" presName="text" presStyleLbl="fgAcc0" presStyleIdx="1" presStyleCnt="4">
        <dgm:presLayoutVars>
          <dgm:chPref val="3"/>
        </dgm:presLayoutVars>
      </dgm:prSet>
      <dgm:spPr/>
    </dgm:pt>
    <dgm:pt modelId="{FD2C6F46-4B14-48C6-AEB3-40019A7E85CE}" type="pres">
      <dgm:prSet presAssocID="{2A8BB994-A6D6-4345-9E13-EB3014E7AB06}" presName="hierChild2" presStyleCnt="0"/>
      <dgm:spPr/>
    </dgm:pt>
    <dgm:pt modelId="{A4E09FD8-1E12-4A39-ABC8-02347AD73A9B}" type="pres">
      <dgm:prSet presAssocID="{F77E7373-3FF0-4AC3-AAF8-20BA426E6E9B}" presName="hierRoot1" presStyleCnt="0"/>
      <dgm:spPr/>
    </dgm:pt>
    <dgm:pt modelId="{006ED326-4C62-452B-B12C-115D9E27C646}" type="pres">
      <dgm:prSet presAssocID="{F77E7373-3FF0-4AC3-AAF8-20BA426E6E9B}" presName="composite" presStyleCnt="0"/>
      <dgm:spPr/>
    </dgm:pt>
    <dgm:pt modelId="{400E1BCB-A725-4224-9C55-47BA1300B632}" type="pres">
      <dgm:prSet presAssocID="{F77E7373-3FF0-4AC3-AAF8-20BA426E6E9B}" presName="background" presStyleLbl="node0" presStyleIdx="2" presStyleCnt="4"/>
      <dgm:spPr/>
    </dgm:pt>
    <dgm:pt modelId="{8606184D-E680-449E-9253-AAFAB143F935}" type="pres">
      <dgm:prSet presAssocID="{F77E7373-3FF0-4AC3-AAF8-20BA426E6E9B}" presName="text" presStyleLbl="fgAcc0" presStyleIdx="2" presStyleCnt="4">
        <dgm:presLayoutVars>
          <dgm:chPref val="3"/>
        </dgm:presLayoutVars>
      </dgm:prSet>
      <dgm:spPr/>
    </dgm:pt>
    <dgm:pt modelId="{8D97C4B4-84B6-46F7-B456-9BFCFFDB16A8}" type="pres">
      <dgm:prSet presAssocID="{F77E7373-3FF0-4AC3-AAF8-20BA426E6E9B}" presName="hierChild2" presStyleCnt="0"/>
      <dgm:spPr/>
    </dgm:pt>
    <dgm:pt modelId="{74C5D09D-8191-4C93-8447-132A41BC7707}" type="pres">
      <dgm:prSet presAssocID="{5FF51505-6E2C-460C-83AE-53B6EB9B5A91}" presName="Name10" presStyleLbl="parChTrans1D2" presStyleIdx="0" presStyleCnt="3"/>
      <dgm:spPr/>
    </dgm:pt>
    <dgm:pt modelId="{D7AFBF39-326D-4122-BACC-A1003198EDD7}" type="pres">
      <dgm:prSet presAssocID="{3C46C366-D697-49F7-A8DB-978CD1B96698}" presName="hierRoot2" presStyleCnt="0"/>
      <dgm:spPr/>
    </dgm:pt>
    <dgm:pt modelId="{2F3E02A9-8A53-453F-AB39-F1900697FDB0}" type="pres">
      <dgm:prSet presAssocID="{3C46C366-D697-49F7-A8DB-978CD1B96698}" presName="composite2" presStyleCnt="0"/>
      <dgm:spPr/>
    </dgm:pt>
    <dgm:pt modelId="{7D6DC7DA-103B-448A-A18C-DBBF7E7D12D1}" type="pres">
      <dgm:prSet presAssocID="{3C46C366-D697-49F7-A8DB-978CD1B96698}" presName="background2" presStyleLbl="node2" presStyleIdx="0" presStyleCnt="3"/>
      <dgm:spPr/>
    </dgm:pt>
    <dgm:pt modelId="{C5A6B371-4F68-4702-B43C-7DB28812F974}" type="pres">
      <dgm:prSet presAssocID="{3C46C366-D697-49F7-A8DB-978CD1B96698}" presName="text2" presStyleLbl="fgAcc2" presStyleIdx="0" presStyleCnt="3">
        <dgm:presLayoutVars>
          <dgm:chPref val="3"/>
        </dgm:presLayoutVars>
      </dgm:prSet>
      <dgm:spPr/>
    </dgm:pt>
    <dgm:pt modelId="{5A290496-CFA8-418A-9487-50EBC6CFB8AF}" type="pres">
      <dgm:prSet presAssocID="{3C46C366-D697-49F7-A8DB-978CD1B96698}" presName="hierChild3" presStyleCnt="0"/>
      <dgm:spPr/>
    </dgm:pt>
    <dgm:pt modelId="{DDEDBAC8-D730-44DD-8DDC-C0C3E9213400}" type="pres">
      <dgm:prSet presAssocID="{B2CF53AF-7DF6-477F-8562-76BCE6DB4257}" presName="Name10" presStyleLbl="parChTrans1D2" presStyleIdx="1" presStyleCnt="3"/>
      <dgm:spPr/>
    </dgm:pt>
    <dgm:pt modelId="{A51BB188-9AD7-4691-BAE0-B8ACAA2475B5}" type="pres">
      <dgm:prSet presAssocID="{EE4A1FFF-DDC1-4290-8A8F-A77F28D7C33B}" presName="hierRoot2" presStyleCnt="0"/>
      <dgm:spPr/>
    </dgm:pt>
    <dgm:pt modelId="{DBB4B15E-F8D3-474B-B021-08AE714F7A45}" type="pres">
      <dgm:prSet presAssocID="{EE4A1FFF-DDC1-4290-8A8F-A77F28D7C33B}" presName="composite2" presStyleCnt="0"/>
      <dgm:spPr/>
    </dgm:pt>
    <dgm:pt modelId="{127EADD4-91D1-4A94-BA29-55320ECFF4D2}" type="pres">
      <dgm:prSet presAssocID="{EE4A1FFF-DDC1-4290-8A8F-A77F28D7C33B}" presName="background2" presStyleLbl="node2" presStyleIdx="1" presStyleCnt="3"/>
      <dgm:spPr/>
    </dgm:pt>
    <dgm:pt modelId="{C2257DE6-231B-4532-809F-AB4B822D366F}" type="pres">
      <dgm:prSet presAssocID="{EE4A1FFF-DDC1-4290-8A8F-A77F28D7C33B}" presName="text2" presStyleLbl="fgAcc2" presStyleIdx="1" presStyleCnt="3">
        <dgm:presLayoutVars>
          <dgm:chPref val="3"/>
        </dgm:presLayoutVars>
      </dgm:prSet>
      <dgm:spPr/>
    </dgm:pt>
    <dgm:pt modelId="{A6121395-3D46-4DDD-A637-23642B4D1A0F}" type="pres">
      <dgm:prSet presAssocID="{EE4A1FFF-DDC1-4290-8A8F-A77F28D7C33B}" presName="hierChild3" presStyleCnt="0"/>
      <dgm:spPr/>
    </dgm:pt>
    <dgm:pt modelId="{3AEEACF0-24FA-4E4F-80BD-027A22A6F89D}" type="pres">
      <dgm:prSet presAssocID="{8A1A7B61-4E56-4465-AB59-D548A75C07EB}" presName="Name10" presStyleLbl="parChTrans1D2" presStyleIdx="2" presStyleCnt="3"/>
      <dgm:spPr/>
    </dgm:pt>
    <dgm:pt modelId="{BF92E8F2-A70D-4F8E-A569-486DE91A3B6B}" type="pres">
      <dgm:prSet presAssocID="{C77AD4D6-11B1-40BF-B4B5-6BF7820062FD}" presName="hierRoot2" presStyleCnt="0"/>
      <dgm:spPr/>
    </dgm:pt>
    <dgm:pt modelId="{3298D0C6-354D-41C2-A920-BB4A4F72CD27}" type="pres">
      <dgm:prSet presAssocID="{C77AD4D6-11B1-40BF-B4B5-6BF7820062FD}" presName="composite2" presStyleCnt="0"/>
      <dgm:spPr/>
    </dgm:pt>
    <dgm:pt modelId="{7D7C8EA4-D9C2-4EF9-9A38-4C9E746635BF}" type="pres">
      <dgm:prSet presAssocID="{C77AD4D6-11B1-40BF-B4B5-6BF7820062FD}" presName="background2" presStyleLbl="node2" presStyleIdx="2" presStyleCnt="3"/>
      <dgm:spPr/>
    </dgm:pt>
    <dgm:pt modelId="{2CDB7213-34EC-445F-B52A-F89A57824C2E}" type="pres">
      <dgm:prSet presAssocID="{C77AD4D6-11B1-40BF-B4B5-6BF7820062FD}" presName="text2" presStyleLbl="fgAcc2" presStyleIdx="2" presStyleCnt="3">
        <dgm:presLayoutVars>
          <dgm:chPref val="3"/>
        </dgm:presLayoutVars>
      </dgm:prSet>
      <dgm:spPr/>
    </dgm:pt>
    <dgm:pt modelId="{FF158327-3375-460A-9384-84C8D5820062}" type="pres">
      <dgm:prSet presAssocID="{C77AD4D6-11B1-40BF-B4B5-6BF7820062FD}" presName="hierChild3" presStyleCnt="0"/>
      <dgm:spPr/>
    </dgm:pt>
    <dgm:pt modelId="{F3ECD303-7A7A-4F17-8B37-06F7CCCC9C2D}" type="pres">
      <dgm:prSet presAssocID="{D2E18A1E-415B-4CE3-9358-57DE13524D9C}" presName="hierRoot1" presStyleCnt="0"/>
      <dgm:spPr/>
    </dgm:pt>
    <dgm:pt modelId="{5F236652-2935-4034-B1E4-70DC417C5960}" type="pres">
      <dgm:prSet presAssocID="{D2E18A1E-415B-4CE3-9358-57DE13524D9C}" presName="composite" presStyleCnt="0"/>
      <dgm:spPr/>
    </dgm:pt>
    <dgm:pt modelId="{7BEEBD95-82EF-4456-A44E-2F93ECC2E579}" type="pres">
      <dgm:prSet presAssocID="{D2E18A1E-415B-4CE3-9358-57DE13524D9C}" presName="background" presStyleLbl="node0" presStyleIdx="3" presStyleCnt="4"/>
      <dgm:spPr/>
    </dgm:pt>
    <dgm:pt modelId="{954AB526-2F63-44C6-8F53-311B3FD9DB79}" type="pres">
      <dgm:prSet presAssocID="{D2E18A1E-415B-4CE3-9358-57DE13524D9C}" presName="text" presStyleLbl="fgAcc0" presStyleIdx="3" presStyleCnt="4">
        <dgm:presLayoutVars>
          <dgm:chPref val="3"/>
        </dgm:presLayoutVars>
      </dgm:prSet>
      <dgm:spPr/>
    </dgm:pt>
    <dgm:pt modelId="{130D6B3B-64B4-4ABE-9A4E-9A90D013ACB3}" type="pres">
      <dgm:prSet presAssocID="{D2E18A1E-415B-4CE3-9358-57DE13524D9C}" presName="hierChild2" presStyleCnt="0"/>
      <dgm:spPr/>
    </dgm:pt>
  </dgm:ptLst>
  <dgm:cxnLst>
    <dgm:cxn modelId="{E85FE209-8714-443A-B93F-E4BBCBA14CEF}" type="presOf" srcId="{3C46C366-D697-49F7-A8DB-978CD1B96698}" destId="{C5A6B371-4F68-4702-B43C-7DB28812F974}" srcOrd="0" destOrd="0" presId="urn:microsoft.com/office/officeart/2005/8/layout/hierarchy1"/>
    <dgm:cxn modelId="{08BE6A0B-48FD-4C2C-84D5-828B99D9BE34}" type="presOf" srcId="{2A8BB994-A6D6-4345-9E13-EB3014E7AB06}" destId="{A3735CE8-18CA-4548-BDE1-760A22434647}" srcOrd="0" destOrd="0" presId="urn:microsoft.com/office/officeart/2005/8/layout/hierarchy1"/>
    <dgm:cxn modelId="{4E3ACB0F-F091-4203-A00E-DBD69799950E}" srcId="{29793E90-7692-4307-A196-11FA7950B4D8}" destId="{F77E7373-3FF0-4AC3-AAF8-20BA426E6E9B}" srcOrd="2" destOrd="0" parTransId="{7433589A-805B-4670-BF88-944B2431199E}" sibTransId="{1D0BF174-469C-4443-98AE-576C8C2D8CAD}"/>
    <dgm:cxn modelId="{6DFA3619-AD0C-47D7-9FA1-85A309353601}" srcId="{F77E7373-3FF0-4AC3-AAF8-20BA426E6E9B}" destId="{3C46C366-D697-49F7-A8DB-978CD1B96698}" srcOrd="0" destOrd="0" parTransId="{5FF51505-6E2C-460C-83AE-53B6EB9B5A91}" sibTransId="{0C930C6D-ECF3-4EFC-8574-CDCA54BA509D}"/>
    <dgm:cxn modelId="{D91E723F-5472-4828-BF0B-9409D2C70458}" srcId="{F77E7373-3FF0-4AC3-AAF8-20BA426E6E9B}" destId="{EE4A1FFF-DDC1-4290-8A8F-A77F28D7C33B}" srcOrd="1" destOrd="0" parTransId="{B2CF53AF-7DF6-477F-8562-76BCE6DB4257}" sibTransId="{3509109C-47E3-4153-9337-9FCB3AA8D7A7}"/>
    <dgm:cxn modelId="{EB075558-2E6A-4D29-B9B9-074F89961BDE}" type="presOf" srcId="{C77AD4D6-11B1-40BF-B4B5-6BF7820062FD}" destId="{2CDB7213-34EC-445F-B52A-F89A57824C2E}" srcOrd="0" destOrd="0" presId="urn:microsoft.com/office/officeart/2005/8/layout/hierarchy1"/>
    <dgm:cxn modelId="{629DA07E-E4D3-4E2A-ACEA-8CE4DBCCDB71}" type="presOf" srcId="{D2E18A1E-415B-4CE3-9358-57DE13524D9C}" destId="{954AB526-2F63-44C6-8F53-311B3FD9DB79}" srcOrd="0" destOrd="0" presId="urn:microsoft.com/office/officeart/2005/8/layout/hierarchy1"/>
    <dgm:cxn modelId="{41A86594-9560-41B8-A213-532BB22519C9}" type="presOf" srcId="{5FF51505-6E2C-460C-83AE-53B6EB9B5A91}" destId="{74C5D09D-8191-4C93-8447-132A41BC7707}" srcOrd="0" destOrd="0" presId="urn:microsoft.com/office/officeart/2005/8/layout/hierarchy1"/>
    <dgm:cxn modelId="{C25380A8-7E68-472D-8695-1E79E77BD16A}" srcId="{29793E90-7692-4307-A196-11FA7950B4D8}" destId="{D2E18A1E-415B-4CE3-9358-57DE13524D9C}" srcOrd="3" destOrd="0" parTransId="{9D31EC79-2969-41F7-912C-615729762F7E}" sibTransId="{8608975C-36C3-4272-BD6A-8E86B74AE6ED}"/>
    <dgm:cxn modelId="{3B2C24A9-9064-4B59-B938-84ED0B85D96D}" srcId="{29793E90-7692-4307-A196-11FA7950B4D8}" destId="{010A6B30-7D03-4CF5-A5AF-BAB4876ADF8B}" srcOrd="0" destOrd="0" parTransId="{4A38DF28-7746-44E8-A0B7-34F227991424}" sibTransId="{21D46E30-0064-4E35-B3FE-9596F736F8A0}"/>
    <dgm:cxn modelId="{C26E84AC-94C9-4C83-B730-1455DFA1E406}" srcId="{29793E90-7692-4307-A196-11FA7950B4D8}" destId="{2A8BB994-A6D6-4345-9E13-EB3014E7AB06}" srcOrd="1" destOrd="0" parTransId="{EBF950A8-0259-47AF-A0B0-98826539C315}" sibTransId="{767867B1-C8A6-43CA-A477-9265AE66043E}"/>
    <dgm:cxn modelId="{847E1ED2-A8FE-4A22-89C5-4A920F47879B}" type="presOf" srcId="{EE4A1FFF-DDC1-4290-8A8F-A77F28D7C33B}" destId="{C2257DE6-231B-4532-809F-AB4B822D366F}" srcOrd="0" destOrd="0" presId="urn:microsoft.com/office/officeart/2005/8/layout/hierarchy1"/>
    <dgm:cxn modelId="{7ED99DD5-C209-466F-9BEF-9576546D5550}" type="presOf" srcId="{B2CF53AF-7DF6-477F-8562-76BCE6DB4257}" destId="{DDEDBAC8-D730-44DD-8DDC-C0C3E9213400}" srcOrd="0" destOrd="0" presId="urn:microsoft.com/office/officeart/2005/8/layout/hierarchy1"/>
    <dgm:cxn modelId="{6EC9C1D9-D96E-44B2-9E2D-48677FBFF2DF}" type="presOf" srcId="{8A1A7B61-4E56-4465-AB59-D548A75C07EB}" destId="{3AEEACF0-24FA-4E4F-80BD-027A22A6F89D}" srcOrd="0" destOrd="0" presId="urn:microsoft.com/office/officeart/2005/8/layout/hierarchy1"/>
    <dgm:cxn modelId="{BABF81DC-B3BF-4770-A515-084903A63795}" type="presOf" srcId="{010A6B30-7D03-4CF5-A5AF-BAB4876ADF8B}" destId="{C9655DCD-8981-4068-9ACC-BCF9626153EF}" srcOrd="0" destOrd="0" presId="urn:microsoft.com/office/officeart/2005/8/layout/hierarchy1"/>
    <dgm:cxn modelId="{7997EADF-529E-4A3D-BD9B-3578B0769C93}" type="presOf" srcId="{F77E7373-3FF0-4AC3-AAF8-20BA426E6E9B}" destId="{8606184D-E680-449E-9253-AAFAB143F935}" srcOrd="0" destOrd="0" presId="urn:microsoft.com/office/officeart/2005/8/layout/hierarchy1"/>
    <dgm:cxn modelId="{64F22EEC-147D-4749-BF92-60D7273CBE90}" type="presOf" srcId="{29793E90-7692-4307-A196-11FA7950B4D8}" destId="{1180F137-EF20-49D9-A85C-3250739488B5}" srcOrd="0" destOrd="0" presId="urn:microsoft.com/office/officeart/2005/8/layout/hierarchy1"/>
    <dgm:cxn modelId="{B986B0EF-616B-4170-B2B7-B5126CDD5E90}" srcId="{F77E7373-3FF0-4AC3-AAF8-20BA426E6E9B}" destId="{C77AD4D6-11B1-40BF-B4B5-6BF7820062FD}" srcOrd="2" destOrd="0" parTransId="{8A1A7B61-4E56-4465-AB59-D548A75C07EB}" sibTransId="{375C3526-5BED-41AC-887C-23217C01BD50}"/>
    <dgm:cxn modelId="{85B409B9-EFBC-4D0D-A44A-955643C0AB6A}" type="presParOf" srcId="{1180F137-EF20-49D9-A85C-3250739488B5}" destId="{ABD8606E-0E36-4B45-80AB-8A2EB97FA17A}" srcOrd="0" destOrd="0" presId="urn:microsoft.com/office/officeart/2005/8/layout/hierarchy1"/>
    <dgm:cxn modelId="{1A34910F-8BD3-4B0E-9DEF-BB02190F9690}" type="presParOf" srcId="{ABD8606E-0E36-4B45-80AB-8A2EB97FA17A}" destId="{B1F7C6A2-F33E-44D6-B29A-A435F532C330}" srcOrd="0" destOrd="0" presId="urn:microsoft.com/office/officeart/2005/8/layout/hierarchy1"/>
    <dgm:cxn modelId="{04255756-7DA7-4306-ACA5-8C0719B28ECA}" type="presParOf" srcId="{B1F7C6A2-F33E-44D6-B29A-A435F532C330}" destId="{EB2D6846-3C0F-4BD5-A58F-BCA514516690}" srcOrd="0" destOrd="0" presId="urn:microsoft.com/office/officeart/2005/8/layout/hierarchy1"/>
    <dgm:cxn modelId="{FA16C7ED-2B66-43AE-93AD-9EDAA7ED2932}" type="presParOf" srcId="{B1F7C6A2-F33E-44D6-B29A-A435F532C330}" destId="{C9655DCD-8981-4068-9ACC-BCF9626153EF}" srcOrd="1" destOrd="0" presId="urn:microsoft.com/office/officeart/2005/8/layout/hierarchy1"/>
    <dgm:cxn modelId="{2473987E-85BE-4282-9B99-91209CCECE06}" type="presParOf" srcId="{ABD8606E-0E36-4B45-80AB-8A2EB97FA17A}" destId="{F067938D-A2B2-45D8-B3A0-06ED4D69CB5A}" srcOrd="1" destOrd="0" presId="urn:microsoft.com/office/officeart/2005/8/layout/hierarchy1"/>
    <dgm:cxn modelId="{C5D69259-A4D5-4A1F-825A-C83343E250C9}" type="presParOf" srcId="{1180F137-EF20-49D9-A85C-3250739488B5}" destId="{A8F176C3-E0AC-4DCA-9341-CD157540304B}" srcOrd="1" destOrd="0" presId="urn:microsoft.com/office/officeart/2005/8/layout/hierarchy1"/>
    <dgm:cxn modelId="{F8BA5D41-58C8-4A69-9608-7D022865EEC5}" type="presParOf" srcId="{A8F176C3-E0AC-4DCA-9341-CD157540304B}" destId="{AC6D7B2C-E7A6-4B1C-9EEF-4E5AE90FF0CC}" srcOrd="0" destOrd="0" presId="urn:microsoft.com/office/officeart/2005/8/layout/hierarchy1"/>
    <dgm:cxn modelId="{C7D9D3F8-7184-4ED5-A29A-FEFAB10DC83B}" type="presParOf" srcId="{AC6D7B2C-E7A6-4B1C-9EEF-4E5AE90FF0CC}" destId="{D4234924-9E47-411B-859B-D3AB04E1C0DE}" srcOrd="0" destOrd="0" presId="urn:microsoft.com/office/officeart/2005/8/layout/hierarchy1"/>
    <dgm:cxn modelId="{14314712-8B19-413C-B75F-5C51FCDC3872}" type="presParOf" srcId="{AC6D7B2C-E7A6-4B1C-9EEF-4E5AE90FF0CC}" destId="{A3735CE8-18CA-4548-BDE1-760A22434647}" srcOrd="1" destOrd="0" presId="urn:microsoft.com/office/officeart/2005/8/layout/hierarchy1"/>
    <dgm:cxn modelId="{808937C8-2F83-4061-B4B8-7A3FF3108822}" type="presParOf" srcId="{A8F176C3-E0AC-4DCA-9341-CD157540304B}" destId="{FD2C6F46-4B14-48C6-AEB3-40019A7E85CE}" srcOrd="1" destOrd="0" presId="urn:microsoft.com/office/officeart/2005/8/layout/hierarchy1"/>
    <dgm:cxn modelId="{33F4EACA-5F40-49D4-939B-69C0413A5990}" type="presParOf" srcId="{1180F137-EF20-49D9-A85C-3250739488B5}" destId="{A4E09FD8-1E12-4A39-ABC8-02347AD73A9B}" srcOrd="2" destOrd="0" presId="urn:microsoft.com/office/officeart/2005/8/layout/hierarchy1"/>
    <dgm:cxn modelId="{C913E326-AE36-46F6-8D27-3B4D4CBB1FCD}" type="presParOf" srcId="{A4E09FD8-1E12-4A39-ABC8-02347AD73A9B}" destId="{006ED326-4C62-452B-B12C-115D9E27C646}" srcOrd="0" destOrd="0" presId="urn:microsoft.com/office/officeart/2005/8/layout/hierarchy1"/>
    <dgm:cxn modelId="{D5D75475-5B15-4D97-B4F6-8429D620F617}" type="presParOf" srcId="{006ED326-4C62-452B-B12C-115D9E27C646}" destId="{400E1BCB-A725-4224-9C55-47BA1300B632}" srcOrd="0" destOrd="0" presId="urn:microsoft.com/office/officeart/2005/8/layout/hierarchy1"/>
    <dgm:cxn modelId="{932095C4-9574-4F10-B6C6-341F532D425A}" type="presParOf" srcId="{006ED326-4C62-452B-B12C-115D9E27C646}" destId="{8606184D-E680-449E-9253-AAFAB143F935}" srcOrd="1" destOrd="0" presId="urn:microsoft.com/office/officeart/2005/8/layout/hierarchy1"/>
    <dgm:cxn modelId="{4ED5F9CE-6526-47BD-94F4-A74FAF8ECD3B}" type="presParOf" srcId="{A4E09FD8-1E12-4A39-ABC8-02347AD73A9B}" destId="{8D97C4B4-84B6-46F7-B456-9BFCFFDB16A8}" srcOrd="1" destOrd="0" presId="urn:microsoft.com/office/officeart/2005/8/layout/hierarchy1"/>
    <dgm:cxn modelId="{79E6844B-8EC3-474B-A77B-E99958E40447}" type="presParOf" srcId="{8D97C4B4-84B6-46F7-B456-9BFCFFDB16A8}" destId="{74C5D09D-8191-4C93-8447-132A41BC7707}" srcOrd="0" destOrd="0" presId="urn:microsoft.com/office/officeart/2005/8/layout/hierarchy1"/>
    <dgm:cxn modelId="{761898D4-B955-4077-826C-FF608A757EB4}" type="presParOf" srcId="{8D97C4B4-84B6-46F7-B456-9BFCFFDB16A8}" destId="{D7AFBF39-326D-4122-BACC-A1003198EDD7}" srcOrd="1" destOrd="0" presId="urn:microsoft.com/office/officeart/2005/8/layout/hierarchy1"/>
    <dgm:cxn modelId="{EC0FCE33-52C9-46D4-A1C7-DC80566A3D7C}" type="presParOf" srcId="{D7AFBF39-326D-4122-BACC-A1003198EDD7}" destId="{2F3E02A9-8A53-453F-AB39-F1900697FDB0}" srcOrd="0" destOrd="0" presId="urn:microsoft.com/office/officeart/2005/8/layout/hierarchy1"/>
    <dgm:cxn modelId="{4EFC39C1-B7DE-4AC8-B97F-93F81CF5CF5E}" type="presParOf" srcId="{2F3E02A9-8A53-453F-AB39-F1900697FDB0}" destId="{7D6DC7DA-103B-448A-A18C-DBBF7E7D12D1}" srcOrd="0" destOrd="0" presId="urn:microsoft.com/office/officeart/2005/8/layout/hierarchy1"/>
    <dgm:cxn modelId="{3222B622-29F7-488D-81AD-12AA5F538916}" type="presParOf" srcId="{2F3E02A9-8A53-453F-AB39-F1900697FDB0}" destId="{C5A6B371-4F68-4702-B43C-7DB28812F974}" srcOrd="1" destOrd="0" presId="urn:microsoft.com/office/officeart/2005/8/layout/hierarchy1"/>
    <dgm:cxn modelId="{36269407-BE22-4154-B1B7-251821A3477D}" type="presParOf" srcId="{D7AFBF39-326D-4122-BACC-A1003198EDD7}" destId="{5A290496-CFA8-418A-9487-50EBC6CFB8AF}" srcOrd="1" destOrd="0" presId="urn:microsoft.com/office/officeart/2005/8/layout/hierarchy1"/>
    <dgm:cxn modelId="{EA213A11-79C9-476E-B5A5-24B903155E0D}" type="presParOf" srcId="{8D97C4B4-84B6-46F7-B456-9BFCFFDB16A8}" destId="{DDEDBAC8-D730-44DD-8DDC-C0C3E9213400}" srcOrd="2" destOrd="0" presId="urn:microsoft.com/office/officeart/2005/8/layout/hierarchy1"/>
    <dgm:cxn modelId="{6E9C6AF5-7696-41D4-AA3D-0407800209BA}" type="presParOf" srcId="{8D97C4B4-84B6-46F7-B456-9BFCFFDB16A8}" destId="{A51BB188-9AD7-4691-BAE0-B8ACAA2475B5}" srcOrd="3" destOrd="0" presId="urn:microsoft.com/office/officeart/2005/8/layout/hierarchy1"/>
    <dgm:cxn modelId="{9FD82BC9-DA32-4D9E-8BB3-9A62FC514AC8}" type="presParOf" srcId="{A51BB188-9AD7-4691-BAE0-B8ACAA2475B5}" destId="{DBB4B15E-F8D3-474B-B021-08AE714F7A45}" srcOrd="0" destOrd="0" presId="urn:microsoft.com/office/officeart/2005/8/layout/hierarchy1"/>
    <dgm:cxn modelId="{597D39DD-308D-4500-9703-E23D32BBB2B8}" type="presParOf" srcId="{DBB4B15E-F8D3-474B-B021-08AE714F7A45}" destId="{127EADD4-91D1-4A94-BA29-55320ECFF4D2}" srcOrd="0" destOrd="0" presId="urn:microsoft.com/office/officeart/2005/8/layout/hierarchy1"/>
    <dgm:cxn modelId="{3EADFB99-9A91-47BA-B8E9-ABFE5F34AE45}" type="presParOf" srcId="{DBB4B15E-F8D3-474B-B021-08AE714F7A45}" destId="{C2257DE6-231B-4532-809F-AB4B822D366F}" srcOrd="1" destOrd="0" presId="urn:microsoft.com/office/officeart/2005/8/layout/hierarchy1"/>
    <dgm:cxn modelId="{F86E7C0A-4DB6-47AB-84CC-5A0AFADBDB94}" type="presParOf" srcId="{A51BB188-9AD7-4691-BAE0-B8ACAA2475B5}" destId="{A6121395-3D46-4DDD-A637-23642B4D1A0F}" srcOrd="1" destOrd="0" presId="urn:microsoft.com/office/officeart/2005/8/layout/hierarchy1"/>
    <dgm:cxn modelId="{8FC511B2-6D8B-4547-B63F-6E17FDEF9DFB}" type="presParOf" srcId="{8D97C4B4-84B6-46F7-B456-9BFCFFDB16A8}" destId="{3AEEACF0-24FA-4E4F-80BD-027A22A6F89D}" srcOrd="4" destOrd="0" presId="urn:microsoft.com/office/officeart/2005/8/layout/hierarchy1"/>
    <dgm:cxn modelId="{6FDF91F8-A970-4437-9D02-5BE6C5E4163E}" type="presParOf" srcId="{8D97C4B4-84B6-46F7-B456-9BFCFFDB16A8}" destId="{BF92E8F2-A70D-4F8E-A569-486DE91A3B6B}" srcOrd="5" destOrd="0" presId="urn:microsoft.com/office/officeart/2005/8/layout/hierarchy1"/>
    <dgm:cxn modelId="{B9E27F98-9E85-4AA3-8022-8599CFF13735}" type="presParOf" srcId="{BF92E8F2-A70D-4F8E-A569-486DE91A3B6B}" destId="{3298D0C6-354D-41C2-A920-BB4A4F72CD27}" srcOrd="0" destOrd="0" presId="urn:microsoft.com/office/officeart/2005/8/layout/hierarchy1"/>
    <dgm:cxn modelId="{2AC6D377-CE4E-41F4-9221-D200BC6729ED}" type="presParOf" srcId="{3298D0C6-354D-41C2-A920-BB4A4F72CD27}" destId="{7D7C8EA4-D9C2-4EF9-9A38-4C9E746635BF}" srcOrd="0" destOrd="0" presId="urn:microsoft.com/office/officeart/2005/8/layout/hierarchy1"/>
    <dgm:cxn modelId="{E6408ADB-728D-44B8-8A37-AD1CBFBE7760}" type="presParOf" srcId="{3298D0C6-354D-41C2-A920-BB4A4F72CD27}" destId="{2CDB7213-34EC-445F-B52A-F89A57824C2E}" srcOrd="1" destOrd="0" presId="urn:microsoft.com/office/officeart/2005/8/layout/hierarchy1"/>
    <dgm:cxn modelId="{D6FED8DF-F89C-4351-BB18-8CECA9AE4A1C}" type="presParOf" srcId="{BF92E8F2-A70D-4F8E-A569-486DE91A3B6B}" destId="{FF158327-3375-460A-9384-84C8D5820062}" srcOrd="1" destOrd="0" presId="urn:microsoft.com/office/officeart/2005/8/layout/hierarchy1"/>
    <dgm:cxn modelId="{100FC747-D7BF-46DD-8336-81A539140B39}" type="presParOf" srcId="{1180F137-EF20-49D9-A85C-3250739488B5}" destId="{F3ECD303-7A7A-4F17-8B37-06F7CCCC9C2D}" srcOrd="3" destOrd="0" presId="urn:microsoft.com/office/officeart/2005/8/layout/hierarchy1"/>
    <dgm:cxn modelId="{B6DAD719-CC9D-4D79-9F49-70F562A5D63C}" type="presParOf" srcId="{F3ECD303-7A7A-4F17-8B37-06F7CCCC9C2D}" destId="{5F236652-2935-4034-B1E4-70DC417C5960}" srcOrd="0" destOrd="0" presId="urn:microsoft.com/office/officeart/2005/8/layout/hierarchy1"/>
    <dgm:cxn modelId="{08846199-A2C2-423B-A411-F24973EA500F}" type="presParOf" srcId="{5F236652-2935-4034-B1E4-70DC417C5960}" destId="{7BEEBD95-82EF-4456-A44E-2F93ECC2E579}" srcOrd="0" destOrd="0" presId="urn:microsoft.com/office/officeart/2005/8/layout/hierarchy1"/>
    <dgm:cxn modelId="{A3C2913E-BCDC-4E05-B616-9D878786B946}" type="presParOf" srcId="{5F236652-2935-4034-B1E4-70DC417C5960}" destId="{954AB526-2F63-44C6-8F53-311B3FD9DB79}" srcOrd="1" destOrd="0" presId="urn:microsoft.com/office/officeart/2005/8/layout/hierarchy1"/>
    <dgm:cxn modelId="{7A6A5BED-2291-46CC-B41E-FBA59EF2395A}" type="presParOf" srcId="{F3ECD303-7A7A-4F17-8B37-06F7CCCC9C2D}" destId="{130D6B3B-64B4-4ABE-9A4E-9A90D013ACB3}"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9104A4-3EE4-4057-A251-518E4842E2BA}">
      <dsp:nvSpPr>
        <dsp:cNvPr id="0" name=""/>
        <dsp:cNvSpPr/>
      </dsp:nvSpPr>
      <dsp:spPr>
        <a:xfrm>
          <a:off x="0" y="2439"/>
          <a:ext cx="6301601" cy="123661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0422B50-137D-4427-A083-4E892C635C98}">
      <dsp:nvSpPr>
        <dsp:cNvPr id="0" name=""/>
        <dsp:cNvSpPr/>
      </dsp:nvSpPr>
      <dsp:spPr>
        <a:xfrm>
          <a:off x="374076" y="280678"/>
          <a:ext cx="680139" cy="68013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3D1768-6889-4173-B375-D4B2E047AE4A}">
      <dsp:nvSpPr>
        <dsp:cNvPr id="0" name=""/>
        <dsp:cNvSpPr/>
      </dsp:nvSpPr>
      <dsp:spPr>
        <a:xfrm>
          <a:off x="1428292" y="2439"/>
          <a:ext cx="4873308" cy="1236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875" tIns="130875" rIns="130875" bIns="130875" numCol="1" spcCol="1270" anchor="ctr" anchorCtr="0">
          <a:noAutofit/>
        </a:bodyPr>
        <a:lstStyle/>
        <a:p>
          <a:pPr marL="0" lvl="0" indent="0" algn="l" defTabSz="800100">
            <a:lnSpc>
              <a:spcPct val="100000"/>
            </a:lnSpc>
            <a:spcBef>
              <a:spcPct val="0"/>
            </a:spcBef>
            <a:spcAft>
              <a:spcPct val="35000"/>
            </a:spcAft>
            <a:buNone/>
          </a:pPr>
          <a:r>
            <a:rPr lang="nl-NL" sz="1800" kern="1200" dirty="0"/>
            <a:t>’n CV te definieer en die doel daarvan te verduidelik.</a:t>
          </a:r>
          <a:endParaRPr lang="en-US" sz="1800" kern="1200" dirty="0"/>
        </a:p>
      </dsp:txBody>
      <dsp:txXfrm>
        <a:off x="1428292" y="2439"/>
        <a:ext cx="4873308" cy="1236616"/>
      </dsp:txXfrm>
    </dsp:sp>
    <dsp:sp modelId="{30865F7E-7651-495B-B642-B17F1B55F4A3}">
      <dsp:nvSpPr>
        <dsp:cNvPr id="0" name=""/>
        <dsp:cNvSpPr/>
      </dsp:nvSpPr>
      <dsp:spPr>
        <a:xfrm>
          <a:off x="0" y="1548210"/>
          <a:ext cx="6301601" cy="123661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937A1E4-6DC6-4E41-9FD6-3857C0702C71}">
      <dsp:nvSpPr>
        <dsp:cNvPr id="0" name=""/>
        <dsp:cNvSpPr/>
      </dsp:nvSpPr>
      <dsp:spPr>
        <a:xfrm>
          <a:off x="374076" y="1826449"/>
          <a:ext cx="680139" cy="68013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35704E-A1BD-476F-9DD4-1E9A0C50A1F0}">
      <dsp:nvSpPr>
        <dsp:cNvPr id="0" name=""/>
        <dsp:cNvSpPr/>
      </dsp:nvSpPr>
      <dsp:spPr>
        <a:xfrm>
          <a:off x="1428292" y="1548210"/>
          <a:ext cx="4873308" cy="1236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875" tIns="130875" rIns="130875" bIns="130875" numCol="1" spcCol="1270" anchor="ctr" anchorCtr="0">
          <a:noAutofit/>
        </a:bodyPr>
        <a:lstStyle/>
        <a:p>
          <a:pPr marL="0" lvl="0" indent="0" algn="l" defTabSz="800100">
            <a:lnSpc>
              <a:spcPct val="100000"/>
            </a:lnSpc>
            <a:spcBef>
              <a:spcPct val="0"/>
            </a:spcBef>
            <a:spcAft>
              <a:spcPct val="35000"/>
            </a:spcAft>
            <a:buNone/>
          </a:pPr>
          <a:r>
            <a:rPr lang="nl-NL" sz="1800" kern="1200" dirty="0"/>
            <a:t>Die basiese struktuur en inhoud van ’n CV te identifiseer en toe te pas.</a:t>
          </a:r>
          <a:endParaRPr lang="en-US" sz="1800" kern="1200" dirty="0"/>
        </a:p>
      </dsp:txBody>
      <dsp:txXfrm>
        <a:off x="1428292" y="1548210"/>
        <a:ext cx="4873308" cy="1236616"/>
      </dsp:txXfrm>
    </dsp:sp>
    <dsp:sp modelId="{933A1ABA-F0DE-4E19-82B4-1C34E54367BB}">
      <dsp:nvSpPr>
        <dsp:cNvPr id="0" name=""/>
        <dsp:cNvSpPr/>
      </dsp:nvSpPr>
      <dsp:spPr>
        <a:xfrm>
          <a:off x="0" y="3093981"/>
          <a:ext cx="6301601" cy="123661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39A179-A87C-444F-86FA-97DE05EFBED9}">
      <dsp:nvSpPr>
        <dsp:cNvPr id="0" name=""/>
        <dsp:cNvSpPr/>
      </dsp:nvSpPr>
      <dsp:spPr>
        <a:xfrm>
          <a:off x="374076" y="3372220"/>
          <a:ext cx="680139" cy="68013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D9F081-0585-47C7-AB10-08977F349CF6}">
      <dsp:nvSpPr>
        <dsp:cNvPr id="0" name=""/>
        <dsp:cNvSpPr/>
      </dsp:nvSpPr>
      <dsp:spPr>
        <a:xfrm>
          <a:off x="1428292" y="3093981"/>
          <a:ext cx="4873308" cy="1236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875" tIns="130875" rIns="130875" bIns="130875" numCol="1" spcCol="1270" anchor="ctr" anchorCtr="0">
          <a:noAutofit/>
        </a:bodyPr>
        <a:lstStyle/>
        <a:p>
          <a:pPr marL="0" lvl="0" indent="0" algn="l" defTabSz="800100">
            <a:lnSpc>
              <a:spcPct val="100000"/>
            </a:lnSpc>
            <a:spcBef>
              <a:spcPct val="0"/>
            </a:spcBef>
            <a:spcAft>
              <a:spcPct val="35000"/>
            </a:spcAft>
            <a:buNone/>
          </a:pPr>
          <a:r>
            <a:rPr lang="nl-NL" sz="1800" kern="1200" dirty="0"/>
            <a:t>Jou kennis toe te pas deur jou eie CV met behulp van ’n templaat te skep.</a:t>
          </a:r>
          <a:endParaRPr lang="en-US" sz="1800" kern="1200" dirty="0"/>
        </a:p>
      </dsp:txBody>
      <dsp:txXfrm>
        <a:off x="1428292" y="3093981"/>
        <a:ext cx="4873308" cy="1236616"/>
      </dsp:txXfrm>
    </dsp:sp>
    <dsp:sp modelId="{9C5755DC-E417-4EB2-B51B-659C15D493FC}">
      <dsp:nvSpPr>
        <dsp:cNvPr id="0" name=""/>
        <dsp:cNvSpPr/>
      </dsp:nvSpPr>
      <dsp:spPr>
        <a:xfrm>
          <a:off x="0" y="4639752"/>
          <a:ext cx="6301601" cy="123661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4043FB-1B1A-4616-834F-0FCEAD45D309}">
      <dsp:nvSpPr>
        <dsp:cNvPr id="0" name=""/>
        <dsp:cNvSpPr/>
      </dsp:nvSpPr>
      <dsp:spPr>
        <a:xfrm>
          <a:off x="374076" y="4917991"/>
          <a:ext cx="680139" cy="680139"/>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6035780-A39A-4ACF-8A81-E1811D527467}">
      <dsp:nvSpPr>
        <dsp:cNvPr id="0" name=""/>
        <dsp:cNvSpPr/>
      </dsp:nvSpPr>
      <dsp:spPr>
        <a:xfrm>
          <a:off x="1428292" y="4639752"/>
          <a:ext cx="4873308" cy="12366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0875" tIns="130875" rIns="130875" bIns="130875" numCol="1" spcCol="1270" anchor="ctr" anchorCtr="0">
          <a:noAutofit/>
        </a:bodyPr>
        <a:lstStyle/>
        <a:p>
          <a:pPr marL="0" lvl="0" indent="0" algn="l" defTabSz="800100">
            <a:lnSpc>
              <a:spcPct val="100000"/>
            </a:lnSpc>
            <a:spcBef>
              <a:spcPct val="0"/>
            </a:spcBef>
            <a:spcAft>
              <a:spcPct val="35000"/>
            </a:spcAft>
            <a:buNone/>
          </a:pPr>
          <a:r>
            <a:rPr lang="en-ZA" sz="1800" kern="1200" dirty="0" err="1"/>
            <a:t>Oor</a:t>
          </a:r>
          <a:r>
            <a:rPr lang="en-ZA" sz="1800" kern="1200" dirty="0"/>
            <a:t> </a:t>
          </a:r>
          <a:r>
            <a:rPr lang="en-ZA" sz="1800" kern="1200" dirty="0" err="1"/>
            <a:t>jou</a:t>
          </a:r>
          <a:r>
            <a:rPr lang="en-ZA" sz="1800" kern="1200" dirty="0"/>
            <a:t> </a:t>
          </a:r>
          <a:r>
            <a:rPr lang="en-ZA" sz="1800" kern="1200" dirty="0" err="1"/>
            <a:t>eie</a:t>
          </a:r>
          <a:r>
            <a:rPr lang="en-ZA" sz="1800" kern="1200" dirty="0"/>
            <a:t> </a:t>
          </a:r>
          <a:r>
            <a:rPr lang="en-ZA" sz="1800" kern="1200" dirty="0" err="1"/>
            <a:t>vaardighede</a:t>
          </a:r>
          <a:r>
            <a:rPr lang="en-ZA" sz="1800" kern="1200" dirty="0"/>
            <a:t> </a:t>
          </a:r>
          <a:r>
            <a:rPr lang="en-ZA" sz="1800" kern="1200" dirty="0" err="1"/>
            <a:t>te</a:t>
          </a:r>
          <a:r>
            <a:rPr lang="en-ZA" sz="1800" kern="1200" dirty="0"/>
            <a:t> </a:t>
          </a:r>
          <a:r>
            <a:rPr lang="en-ZA" sz="1800" kern="1200" dirty="0" err="1"/>
            <a:t>reflekteer</a:t>
          </a:r>
          <a:r>
            <a:rPr lang="en-ZA" sz="1800" kern="1200" dirty="0"/>
            <a:t> </a:t>
          </a:r>
          <a:r>
            <a:rPr lang="en-ZA" sz="1800" kern="1200" dirty="0" err="1"/>
            <a:t>en</a:t>
          </a:r>
          <a:r>
            <a:rPr lang="en-ZA" sz="1800" kern="1200" dirty="0"/>
            <a:t> </a:t>
          </a:r>
          <a:r>
            <a:rPr lang="en-ZA" sz="1800" kern="1200" dirty="0" err="1"/>
            <a:t>te</a:t>
          </a:r>
          <a:r>
            <a:rPr lang="en-ZA" sz="1800" kern="1200" dirty="0"/>
            <a:t> </a:t>
          </a:r>
          <a:r>
            <a:rPr lang="en-ZA" sz="1800" kern="1200" dirty="0" err="1"/>
            <a:t>evalueer</a:t>
          </a:r>
          <a:r>
            <a:rPr lang="en-ZA" sz="1800" kern="1200" dirty="0"/>
            <a:t> hoe </a:t>
          </a:r>
          <a:r>
            <a:rPr lang="en-ZA" sz="1800" kern="1200" dirty="0" err="1"/>
            <a:t>spanwerk</a:t>
          </a:r>
          <a:r>
            <a:rPr lang="en-ZA" sz="1800" kern="1200" dirty="0"/>
            <a:t> </a:t>
          </a:r>
          <a:r>
            <a:rPr lang="en-ZA" sz="1800" kern="1200" dirty="0" err="1"/>
            <a:t>en</a:t>
          </a:r>
          <a:r>
            <a:rPr lang="en-ZA" sz="1800" kern="1200" dirty="0"/>
            <a:t> </a:t>
          </a:r>
          <a:r>
            <a:rPr lang="en-ZA" sz="1800" kern="1200" dirty="0" err="1"/>
            <a:t>persoonlike</a:t>
          </a:r>
          <a:r>
            <a:rPr lang="en-ZA" sz="1800" kern="1200" dirty="0"/>
            <a:t> </a:t>
          </a:r>
          <a:r>
            <a:rPr lang="en-ZA" sz="1800" kern="1200" dirty="0" err="1"/>
            <a:t>eienskappe</a:t>
          </a:r>
          <a:r>
            <a:rPr lang="en-ZA" sz="1800" kern="1200" dirty="0"/>
            <a:t> tot </a:t>
          </a:r>
          <a:r>
            <a:rPr lang="en-ZA" sz="1800" kern="1200" dirty="0" err="1"/>
            <a:t>indiensneembaarheid</a:t>
          </a:r>
          <a:r>
            <a:rPr lang="en-ZA" sz="1800" kern="1200" dirty="0"/>
            <a:t> </a:t>
          </a:r>
          <a:r>
            <a:rPr lang="en-ZA" sz="1800" kern="1200" dirty="0" err="1"/>
            <a:t>bydra</a:t>
          </a:r>
          <a:r>
            <a:rPr lang="en-ZA" sz="1800" kern="1200" dirty="0"/>
            <a:t>.</a:t>
          </a:r>
          <a:endParaRPr lang="en-US" sz="1800" kern="1200" dirty="0"/>
        </a:p>
      </dsp:txBody>
      <dsp:txXfrm>
        <a:off x="1428292" y="4639752"/>
        <a:ext cx="4873308" cy="12366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E442A3-D221-4FEB-AA0E-BEF0F472A278}">
      <dsp:nvSpPr>
        <dsp:cNvPr id="0" name=""/>
        <dsp:cNvSpPr/>
      </dsp:nvSpPr>
      <dsp:spPr>
        <a:xfrm>
          <a:off x="446074" y="1561878"/>
          <a:ext cx="2713746" cy="135687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100000"/>
            </a:lnSpc>
            <a:spcBef>
              <a:spcPct val="0"/>
            </a:spcBef>
            <a:spcAft>
              <a:spcPct val="35000"/>
            </a:spcAft>
            <a:buNone/>
          </a:pPr>
          <a:r>
            <a:rPr lang="en-GB" sz="2700" b="1" kern="1200" dirty="0"/>
            <a:t>CV (Curriculum Vitae)</a:t>
          </a:r>
          <a:r>
            <a:rPr lang="en-GB" sz="2700" kern="1200" dirty="0"/>
            <a:t> = </a:t>
          </a:r>
          <a:r>
            <a:rPr lang="en-GB" sz="2700" kern="1200" dirty="0" err="1"/>
            <a:t>opsomming</a:t>
          </a:r>
          <a:r>
            <a:rPr lang="en-GB" sz="2700" kern="1200" dirty="0"/>
            <a:t> van:</a:t>
          </a:r>
          <a:endParaRPr lang="en-US" sz="2700" kern="1200" dirty="0"/>
        </a:p>
      </dsp:txBody>
      <dsp:txXfrm>
        <a:off x="485815" y="1601619"/>
        <a:ext cx="2634264" cy="1277391"/>
      </dsp:txXfrm>
    </dsp:sp>
    <dsp:sp modelId="{FDE66469-D012-453C-BB39-176B01C2D481}">
      <dsp:nvSpPr>
        <dsp:cNvPr id="0" name=""/>
        <dsp:cNvSpPr/>
      </dsp:nvSpPr>
      <dsp:spPr>
        <a:xfrm rot="18289469">
          <a:off x="2752153" y="1439898"/>
          <a:ext cx="1900833" cy="40429"/>
        </a:xfrm>
        <a:custGeom>
          <a:avLst/>
          <a:gdLst/>
          <a:ahLst/>
          <a:cxnLst/>
          <a:rect l="0" t="0" r="0" b="0"/>
          <a:pathLst>
            <a:path>
              <a:moveTo>
                <a:pt x="0" y="20214"/>
              </a:moveTo>
              <a:lnTo>
                <a:pt x="1900833" y="20214"/>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655049" y="1412592"/>
        <a:ext cx="95041" cy="95041"/>
      </dsp:txXfrm>
    </dsp:sp>
    <dsp:sp modelId="{465A7BA4-0AF0-4976-9AEF-A025ED76E5E0}">
      <dsp:nvSpPr>
        <dsp:cNvPr id="0" name=""/>
        <dsp:cNvSpPr/>
      </dsp:nvSpPr>
      <dsp:spPr>
        <a:xfrm>
          <a:off x="4245319" y="1474"/>
          <a:ext cx="2713746" cy="1356873"/>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100000"/>
            </a:lnSpc>
            <a:spcBef>
              <a:spcPct val="0"/>
            </a:spcBef>
            <a:spcAft>
              <a:spcPct val="35000"/>
            </a:spcAft>
            <a:buNone/>
          </a:pPr>
          <a:r>
            <a:rPr lang="en-US" sz="2700" kern="1200" dirty="0" err="1"/>
            <a:t>Onderwys</a:t>
          </a:r>
          <a:endParaRPr lang="en-US" sz="2700" kern="1200" dirty="0"/>
        </a:p>
      </dsp:txBody>
      <dsp:txXfrm>
        <a:off x="4285060" y="41215"/>
        <a:ext cx="2634264" cy="1277391"/>
      </dsp:txXfrm>
    </dsp:sp>
    <dsp:sp modelId="{CB5DE5B7-CB38-46B8-8B77-82761D2CEF5C}">
      <dsp:nvSpPr>
        <dsp:cNvPr id="0" name=""/>
        <dsp:cNvSpPr/>
      </dsp:nvSpPr>
      <dsp:spPr>
        <a:xfrm>
          <a:off x="3159820" y="2220100"/>
          <a:ext cx="1085498" cy="40429"/>
        </a:xfrm>
        <a:custGeom>
          <a:avLst/>
          <a:gdLst/>
          <a:ahLst/>
          <a:cxnLst/>
          <a:rect l="0" t="0" r="0" b="0"/>
          <a:pathLst>
            <a:path>
              <a:moveTo>
                <a:pt x="0" y="20214"/>
              </a:moveTo>
              <a:lnTo>
                <a:pt x="1085498" y="20214"/>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675432" y="2213178"/>
        <a:ext cx="54274" cy="54274"/>
      </dsp:txXfrm>
    </dsp:sp>
    <dsp:sp modelId="{38F58E07-4140-4684-82AA-B14EA486E8EF}">
      <dsp:nvSpPr>
        <dsp:cNvPr id="0" name=""/>
        <dsp:cNvSpPr/>
      </dsp:nvSpPr>
      <dsp:spPr>
        <a:xfrm>
          <a:off x="4245319" y="1561878"/>
          <a:ext cx="2713746" cy="1356873"/>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100000"/>
            </a:lnSpc>
            <a:spcBef>
              <a:spcPct val="0"/>
            </a:spcBef>
            <a:spcAft>
              <a:spcPct val="35000"/>
            </a:spcAft>
            <a:buNone/>
          </a:pPr>
          <a:r>
            <a:rPr lang="en-GB" sz="2700" kern="1200" dirty="0" err="1"/>
            <a:t>Vaardighede</a:t>
          </a:r>
          <a:endParaRPr lang="en-US" sz="2700" kern="1200" dirty="0"/>
        </a:p>
      </dsp:txBody>
      <dsp:txXfrm>
        <a:off x="4285060" y="1601619"/>
        <a:ext cx="2634264" cy="1277391"/>
      </dsp:txXfrm>
    </dsp:sp>
    <dsp:sp modelId="{46E70543-F7B7-4DCD-8085-B94EB877C99B}">
      <dsp:nvSpPr>
        <dsp:cNvPr id="0" name=""/>
        <dsp:cNvSpPr/>
      </dsp:nvSpPr>
      <dsp:spPr>
        <a:xfrm rot="3310531">
          <a:off x="2752153" y="3000302"/>
          <a:ext cx="1900833" cy="40429"/>
        </a:xfrm>
        <a:custGeom>
          <a:avLst/>
          <a:gdLst/>
          <a:ahLst/>
          <a:cxnLst/>
          <a:rect l="0" t="0" r="0" b="0"/>
          <a:pathLst>
            <a:path>
              <a:moveTo>
                <a:pt x="0" y="20214"/>
              </a:moveTo>
              <a:lnTo>
                <a:pt x="1900833" y="20214"/>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a:off x="3655049" y="2972996"/>
        <a:ext cx="95041" cy="95041"/>
      </dsp:txXfrm>
    </dsp:sp>
    <dsp:sp modelId="{D5592264-9180-45EF-A71B-CE95271D4D74}">
      <dsp:nvSpPr>
        <dsp:cNvPr id="0" name=""/>
        <dsp:cNvSpPr/>
      </dsp:nvSpPr>
      <dsp:spPr>
        <a:xfrm>
          <a:off x="4245319" y="3122282"/>
          <a:ext cx="2713746" cy="1356873"/>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100000"/>
            </a:lnSpc>
            <a:spcBef>
              <a:spcPct val="0"/>
            </a:spcBef>
            <a:spcAft>
              <a:spcPct val="35000"/>
            </a:spcAft>
            <a:buNone/>
          </a:pPr>
          <a:r>
            <a:rPr lang="en-GB" sz="2700" kern="1200" dirty="0" err="1"/>
            <a:t>Ervaring</a:t>
          </a:r>
          <a:r>
            <a:rPr lang="en-GB" sz="2700" kern="1200" dirty="0"/>
            <a:t> </a:t>
          </a:r>
          <a:endParaRPr lang="en-US" sz="2700" kern="1200" dirty="0"/>
        </a:p>
      </dsp:txBody>
      <dsp:txXfrm>
        <a:off x="4285060" y="3162023"/>
        <a:ext cx="2634264" cy="1277391"/>
      </dsp:txXfrm>
    </dsp:sp>
    <dsp:sp modelId="{F10EB511-CD9D-4C58-8E18-C62B7F2A5D97}">
      <dsp:nvSpPr>
        <dsp:cNvPr id="0" name=""/>
        <dsp:cNvSpPr/>
      </dsp:nvSpPr>
      <dsp:spPr>
        <a:xfrm>
          <a:off x="446074" y="3122282"/>
          <a:ext cx="2713746" cy="135687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100000"/>
            </a:lnSpc>
            <a:spcBef>
              <a:spcPct val="0"/>
            </a:spcBef>
            <a:spcAft>
              <a:spcPct val="35000"/>
            </a:spcAft>
            <a:buNone/>
          </a:pPr>
          <a:r>
            <a:rPr lang="en-GB" sz="2700" kern="1200" dirty="0"/>
            <a:t>Word </a:t>
          </a:r>
          <a:r>
            <a:rPr lang="en-GB" sz="2700" kern="1200" dirty="0" err="1"/>
            <a:t>gebruik</a:t>
          </a:r>
          <a:r>
            <a:rPr lang="en-GB" sz="2700" kern="1200" dirty="0"/>
            <a:t> om vir ‘n </a:t>
          </a:r>
          <a:r>
            <a:rPr lang="en-GB" sz="2700" kern="1200" dirty="0" err="1"/>
            <a:t>werk</a:t>
          </a:r>
          <a:r>
            <a:rPr lang="en-GB" sz="2700" kern="1200" dirty="0"/>
            <a:t> </a:t>
          </a:r>
          <a:r>
            <a:rPr lang="en-GB" sz="2700" kern="1200" dirty="0" err="1"/>
            <a:t>aansoek</a:t>
          </a:r>
          <a:r>
            <a:rPr lang="en-GB" sz="2700" kern="1200" dirty="0"/>
            <a:t> </a:t>
          </a:r>
          <a:r>
            <a:rPr lang="en-GB" sz="2700" kern="1200" dirty="0" err="1"/>
            <a:t>te</a:t>
          </a:r>
          <a:r>
            <a:rPr lang="en-GB" sz="2700" kern="1200" dirty="0"/>
            <a:t> </a:t>
          </a:r>
          <a:r>
            <a:rPr lang="en-GB" sz="2700" kern="1200" dirty="0" err="1"/>
            <a:t>doen</a:t>
          </a:r>
          <a:endParaRPr lang="en-US" sz="2700" kern="1200" dirty="0"/>
        </a:p>
      </dsp:txBody>
      <dsp:txXfrm>
        <a:off x="485815" y="3162023"/>
        <a:ext cx="2634264" cy="1277391"/>
      </dsp:txXfrm>
    </dsp:sp>
    <dsp:sp modelId="{F2414A9A-31F2-49C3-B5F8-6A3E8BBC4DEC}">
      <dsp:nvSpPr>
        <dsp:cNvPr id="0" name=""/>
        <dsp:cNvSpPr/>
      </dsp:nvSpPr>
      <dsp:spPr>
        <a:xfrm>
          <a:off x="446074" y="4682687"/>
          <a:ext cx="2713746" cy="135687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a:lnSpc>
              <a:spcPct val="100000"/>
            </a:lnSpc>
            <a:spcBef>
              <a:spcPct val="0"/>
            </a:spcBef>
            <a:spcAft>
              <a:spcPct val="35000"/>
            </a:spcAft>
            <a:buNone/>
          </a:pPr>
          <a:r>
            <a:rPr lang="en-GB" sz="2700" kern="1200" dirty="0"/>
            <a:t>Wees </a:t>
          </a:r>
          <a:r>
            <a:rPr lang="en-GB" sz="2700" kern="1200" dirty="0" err="1"/>
            <a:t>altyd</a:t>
          </a:r>
          <a:r>
            <a:rPr lang="en-GB" sz="2700" kern="1200" dirty="0"/>
            <a:t> </a:t>
          </a:r>
          <a:r>
            <a:rPr lang="en-GB" sz="2700" b="1" kern="1200" dirty="0" err="1"/>
            <a:t>eerlik</a:t>
          </a:r>
          <a:endParaRPr lang="en-US" sz="2700" b="1" kern="1200" dirty="0"/>
        </a:p>
      </dsp:txBody>
      <dsp:txXfrm>
        <a:off x="485815" y="4722428"/>
        <a:ext cx="2634264" cy="127739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F892D7-C3B4-4465-9206-8D2D611E6BFC}">
      <dsp:nvSpPr>
        <dsp:cNvPr id="0" name=""/>
        <dsp:cNvSpPr/>
      </dsp:nvSpPr>
      <dsp:spPr>
        <a:xfrm>
          <a:off x="0" y="353412"/>
          <a:ext cx="10515600" cy="4788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E72184-EF6E-494E-A49D-C66AFCFAC229}">
      <dsp:nvSpPr>
        <dsp:cNvPr id="0" name=""/>
        <dsp:cNvSpPr/>
      </dsp:nvSpPr>
      <dsp:spPr>
        <a:xfrm>
          <a:off x="525780" y="72972"/>
          <a:ext cx="7360920" cy="56088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44550">
            <a:lnSpc>
              <a:spcPct val="90000"/>
            </a:lnSpc>
            <a:spcBef>
              <a:spcPct val="0"/>
            </a:spcBef>
            <a:spcAft>
              <a:spcPct val="35000"/>
            </a:spcAft>
            <a:buNone/>
          </a:pPr>
          <a:r>
            <a:rPr lang="en-GB" sz="1900" b="1" kern="1200" dirty="0" err="1"/>
            <a:t>Persoonlike</a:t>
          </a:r>
          <a:r>
            <a:rPr lang="en-GB" sz="1900" b="1" kern="1200" dirty="0"/>
            <a:t> </a:t>
          </a:r>
          <a:r>
            <a:rPr lang="en-GB" sz="1900" b="1" kern="1200" dirty="0" err="1"/>
            <a:t>besonderhede</a:t>
          </a:r>
          <a:r>
            <a:rPr lang="en-GB" sz="1900" kern="1200" dirty="0"/>
            <a:t> (</a:t>
          </a:r>
          <a:r>
            <a:rPr lang="en-GB" sz="1900" kern="1200" dirty="0" err="1"/>
            <a:t>kontakbesonderhede</a:t>
          </a:r>
          <a:r>
            <a:rPr lang="en-GB" sz="1900" kern="1200" dirty="0"/>
            <a:t> + </a:t>
          </a:r>
          <a:r>
            <a:rPr lang="en-GB" sz="1900" kern="1200" dirty="0" err="1"/>
            <a:t>foto</a:t>
          </a:r>
          <a:r>
            <a:rPr lang="en-GB" sz="1900" kern="1200" dirty="0"/>
            <a:t>) </a:t>
          </a:r>
          <a:endParaRPr lang="en-US" sz="1900" kern="1200" dirty="0"/>
        </a:p>
      </dsp:txBody>
      <dsp:txXfrm>
        <a:off x="553160" y="100352"/>
        <a:ext cx="7306160" cy="506120"/>
      </dsp:txXfrm>
    </dsp:sp>
    <dsp:sp modelId="{D4662B86-1DCE-43EA-832F-415480A452F4}">
      <dsp:nvSpPr>
        <dsp:cNvPr id="0" name=""/>
        <dsp:cNvSpPr/>
      </dsp:nvSpPr>
      <dsp:spPr>
        <a:xfrm>
          <a:off x="0" y="1215252"/>
          <a:ext cx="10515600" cy="4788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9BDC87A-CB26-49D2-8294-B12E0BD37EA6}">
      <dsp:nvSpPr>
        <dsp:cNvPr id="0" name=""/>
        <dsp:cNvSpPr/>
      </dsp:nvSpPr>
      <dsp:spPr>
        <a:xfrm>
          <a:off x="525780" y="934812"/>
          <a:ext cx="7360920" cy="56088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44550">
            <a:lnSpc>
              <a:spcPct val="90000"/>
            </a:lnSpc>
            <a:spcBef>
              <a:spcPct val="0"/>
            </a:spcBef>
            <a:spcAft>
              <a:spcPct val="35000"/>
            </a:spcAft>
            <a:buNone/>
          </a:pPr>
          <a:r>
            <a:rPr lang="nl-NL" sz="1900" b="1" kern="1200" dirty="0"/>
            <a:t>Loopbaandoelwit </a:t>
          </a:r>
          <a:r>
            <a:rPr lang="nl-NL" sz="1900" b="0" kern="1200" dirty="0"/>
            <a:t>(wie jy is + wat jy wil hê)</a:t>
          </a:r>
          <a:endParaRPr lang="en-US" sz="1900" b="0" kern="1200" dirty="0"/>
        </a:p>
      </dsp:txBody>
      <dsp:txXfrm>
        <a:off x="553160" y="962192"/>
        <a:ext cx="7306160" cy="506120"/>
      </dsp:txXfrm>
    </dsp:sp>
    <dsp:sp modelId="{51018CEE-B775-4154-84DB-5BD960DADFD4}">
      <dsp:nvSpPr>
        <dsp:cNvPr id="0" name=""/>
        <dsp:cNvSpPr/>
      </dsp:nvSpPr>
      <dsp:spPr>
        <a:xfrm>
          <a:off x="0" y="2077092"/>
          <a:ext cx="10515600" cy="478800"/>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18BAEDE-1A1E-4F4E-8B1C-4D35D3C769BF}">
      <dsp:nvSpPr>
        <dsp:cNvPr id="0" name=""/>
        <dsp:cNvSpPr/>
      </dsp:nvSpPr>
      <dsp:spPr>
        <a:xfrm>
          <a:off x="525780" y="1796652"/>
          <a:ext cx="7360920" cy="56088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44550">
            <a:lnSpc>
              <a:spcPct val="90000"/>
            </a:lnSpc>
            <a:spcBef>
              <a:spcPct val="0"/>
            </a:spcBef>
            <a:spcAft>
              <a:spcPct val="35000"/>
            </a:spcAft>
            <a:buNone/>
          </a:pPr>
          <a:r>
            <a:rPr lang="en-GB" sz="1900" b="1" kern="1200" dirty="0" err="1"/>
            <a:t>Onderwys</a:t>
          </a:r>
          <a:r>
            <a:rPr lang="en-GB" sz="1900" b="1" kern="1200" dirty="0"/>
            <a:t> </a:t>
          </a:r>
          <a:r>
            <a:rPr lang="en-GB" sz="1900" b="0" kern="1200" dirty="0"/>
            <a:t>(</a:t>
          </a:r>
          <a:r>
            <a:rPr lang="en-GB" sz="1900" b="0" kern="1200" dirty="0" err="1"/>
            <a:t>vakke</a:t>
          </a:r>
          <a:r>
            <a:rPr lang="en-GB" sz="1900" b="0" kern="1200" dirty="0"/>
            <a:t> + </a:t>
          </a:r>
          <a:r>
            <a:rPr lang="en-GB" sz="1900" b="0" kern="1200" dirty="0" err="1"/>
            <a:t>uitslae</a:t>
          </a:r>
          <a:r>
            <a:rPr lang="en-GB" sz="1900" b="0" kern="1200" dirty="0"/>
            <a:t>)</a:t>
          </a:r>
          <a:endParaRPr lang="en-US" sz="1900" b="0" kern="1200" dirty="0"/>
        </a:p>
      </dsp:txBody>
      <dsp:txXfrm>
        <a:off x="553160" y="1824032"/>
        <a:ext cx="7306160" cy="506120"/>
      </dsp:txXfrm>
    </dsp:sp>
    <dsp:sp modelId="{10E58397-1BC4-4B5A-A314-645B25EC8425}">
      <dsp:nvSpPr>
        <dsp:cNvPr id="0" name=""/>
        <dsp:cNvSpPr/>
      </dsp:nvSpPr>
      <dsp:spPr>
        <a:xfrm>
          <a:off x="0" y="2938932"/>
          <a:ext cx="10515600" cy="4788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DFDD41A-ABF6-4A31-9F0D-1F65AE20FC41}">
      <dsp:nvSpPr>
        <dsp:cNvPr id="0" name=""/>
        <dsp:cNvSpPr/>
      </dsp:nvSpPr>
      <dsp:spPr>
        <a:xfrm>
          <a:off x="525780" y="2658492"/>
          <a:ext cx="7360920" cy="56088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44550">
            <a:lnSpc>
              <a:spcPct val="90000"/>
            </a:lnSpc>
            <a:spcBef>
              <a:spcPct val="0"/>
            </a:spcBef>
            <a:spcAft>
              <a:spcPct val="35000"/>
            </a:spcAft>
            <a:buNone/>
          </a:pPr>
          <a:r>
            <a:rPr lang="en-GB" sz="1900" b="1" kern="1200" dirty="0" err="1"/>
            <a:t>Prestasies</a:t>
          </a:r>
          <a:r>
            <a:rPr lang="en-GB" sz="1900" b="1" kern="1200" dirty="0"/>
            <a:t> </a:t>
          </a:r>
          <a:r>
            <a:rPr lang="en-GB" sz="1900" b="0" kern="1200" dirty="0"/>
            <a:t>(</a:t>
          </a:r>
          <a:r>
            <a:rPr lang="en-GB" sz="1900" b="0" kern="1200" dirty="0" err="1"/>
            <a:t>toekennings</a:t>
          </a:r>
          <a:r>
            <a:rPr lang="en-GB" sz="1900" b="0" kern="1200" dirty="0"/>
            <a:t>, </a:t>
          </a:r>
          <a:r>
            <a:rPr lang="en-GB" sz="1900" b="0" kern="1200" dirty="0" err="1"/>
            <a:t>kursusse</a:t>
          </a:r>
          <a:r>
            <a:rPr lang="en-GB" sz="1900" b="0" kern="1200" dirty="0"/>
            <a:t>)</a:t>
          </a:r>
          <a:endParaRPr lang="en-US" sz="1900" b="0" kern="1200" dirty="0"/>
        </a:p>
      </dsp:txBody>
      <dsp:txXfrm>
        <a:off x="553160" y="2685872"/>
        <a:ext cx="7306160" cy="506120"/>
      </dsp:txXfrm>
    </dsp:sp>
    <dsp:sp modelId="{EB680437-66CB-4FCD-9461-A4CBFCFB9A5B}">
      <dsp:nvSpPr>
        <dsp:cNvPr id="0" name=""/>
        <dsp:cNvSpPr/>
      </dsp:nvSpPr>
      <dsp:spPr>
        <a:xfrm>
          <a:off x="0" y="3800772"/>
          <a:ext cx="10515600" cy="478800"/>
        </a:xfrm>
        <a:prstGeom prst="rect">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5CF0C22-E850-48DB-BAC9-A3FE1520516C}">
      <dsp:nvSpPr>
        <dsp:cNvPr id="0" name=""/>
        <dsp:cNvSpPr/>
      </dsp:nvSpPr>
      <dsp:spPr>
        <a:xfrm>
          <a:off x="525780" y="3520332"/>
          <a:ext cx="7360920" cy="56088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44550">
            <a:lnSpc>
              <a:spcPct val="90000"/>
            </a:lnSpc>
            <a:spcBef>
              <a:spcPct val="0"/>
            </a:spcBef>
            <a:spcAft>
              <a:spcPct val="35000"/>
            </a:spcAft>
            <a:buNone/>
          </a:pPr>
          <a:r>
            <a:rPr lang="en-GB" sz="1900" b="1" kern="1200" dirty="0"/>
            <a:t>Tale </a:t>
          </a:r>
          <a:r>
            <a:rPr lang="en-GB" sz="1900" b="0" kern="1200" dirty="0"/>
            <a:t>(lees/</a:t>
          </a:r>
          <a:r>
            <a:rPr lang="en-GB" sz="1900" b="0" kern="1200" dirty="0" err="1"/>
            <a:t>skryf</a:t>
          </a:r>
          <a:r>
            <a:rPr lang="en-GB" sz="1900" b="0" kern="1200" dirty="0"/>
            <a:t>/</a:t>
          </a:r>
          <a:r>
            <a:rPr lang="en-GB" sz="1900" b="0" kern="1200" dirty="0" err="1"/>
            <a:t>praat</a:t>
          </a:r>
          <a:r>
            <a:rPr lang="en-GB" sz="1900" b="0" kern="1200" dirty="0"/>
            <a:t>)</a:t>
          </a:r>
          <a:endParaRPr lang="en-US" sz="1900" b="0" kern="1200" dirty="0"/>
        </a:p>
      </dsp:txBody>
      <dsp:txXfrm>
        <a:off x="553160" y="3547712"/>
        <a:ext cx="7306160" cy="5061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F23A52-5C37-46D5-B57E-E694DE09B774}">
      <dsp:nvSpPr>
        <dsp:cNvPr id="0" name=""/>
        <dsp:cNvSpPr/>
      </dsp:nvSpPr>
      <dsp:spPr>
        <a:xfrm>
          <a:off x="0" y="440667"/>
          <a:ext cx="6291714" cy="24696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88307" tIns="583184" rIns="488307" bIns="199136" numCol="1" spcCol="1270" anchor="t" anchorCtr="0">
          <a:noAutofit/>
        </a:bodyPr>
        <a:lstStyle/>
        <a:p>
          <a:pPr marL="285750" lvl="1" indent="-285750" algn="l" defTabSz="1244600">
            <a:lnSpc>
              <a:spcPct val="90000"/>
            </a:lnSpc>
            <a:spcBef>
              <a:spcPct val="0"/>
            </a:spcBef>
            <a:spcAft>
              <a:spcPct val="15000"/>
            </a:spcAft>
            <a:buChar char="•"/>
          </a:pPr>
          <a:r>
            <a:rPr lang="nl-NL" sz="2800" kern="1200" dirty="0"/>
            <a:t>Werkskadu 
Deeltydse werk 
Vrywilligerswerk 
Gemeenskapswerk</a:t>
          </a:r>
          <a:endParaRPr lang="en-US" sz="2800" kern="1200" dirty="0"/>
        </a:p>
      </dsp:txBody>
      <dsp:txXfrm>
        <a:off x="0" y="440667"/>
        <a:ext cx="6291714" cy="2469600"/>
      </dsp:txXfrm>
    </dsp:sp>
    <dsp:sp modelId="{FBA6E2DE-3489-4EBA-A428-C7275D272F61}">
      <dsp:nvSpPr>
        <dsp:cNvPr id="0" name=""/>
        <dsp:cNvSpPr/>
      </dsp:nvSpPr>
      <dsp:spPr>
        <a:xfrm>
          <a:off x="314585" y="27387"/>
          <a:ext cx="4404199" cy="82656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6468" tIns="0" rIns="166468" bIns="0" numCol="1" spcCol="1270" anchor="ctr" anchorCtr="0">
          <a:noAutofit/>
        </a:bodyPr>
        <a:lstStyle/>
        <a:p>
          <a:pPr marL="0" lvl="0" indent="0" algn="l" defTabSz="1244600">
            <a:lnSpc>
              <a:spcPct val="90000"/>
            </a:lnSpc>
            <a:spcBef>
              <a:spcPct val="0"/>
            </a:spcBef>
            <a:spcAft>
              <a:spcPct val="35000"/>
            </a:spcAft>
            <a:buNone/>
          </a:pPr>
          <a:r>
            <a:rPr lang="en-GB" sz="2800" kern="1200" dirty="0"/>
            <a:t>Jy </a:t>
          </a:r>
          <a:r>
            <a:rPr lang="en-GB" sz="2800" kern="1200" dirty="0" err="1"/>
            <a:t>kan</a:t>
          </a:r>
          <a:r>
            <a:rPr lang="en-GB" sz="2800" kern="1200" dirty="0"/>
            <a:t> die </a:t>
          </a:r>
          <a:r>
            <a:rPr lang="en-GB" sz="2800" kern="1200" dirty="0" err="1"/>
            <a:t>volgende</a:t>
          </a:r>
          <a:r>
            <a:rPr lang="en-GB" sz="2800" kern="1200" dirty="0"/>
            <a:t> </a:t>
          </a:r>
          <a:r>
            <a:rPr lang="en-GB" sz="2800" kern="1200" dirty="0" err="1"/>
            <a:t>insluit</a:t>
          </a:r>
          <a:r>
            <a:rPr lang="en-GB" sz="2800" kern="1200" dirty="0"/>
            <a:t>:</a:t>
          </a:r>
          <a:endParaRPr lang="en-US" sz="2800" kern="1200" dirty="0"/>
        </a:p>
      </dsp:txBody>
      <dsp:txXfrm>
        <a:off x="354934" y="67736"/>
        <a:ext cx="4323501" cy="745862"/>
      </dsp:txXfrm>
    </dsp:sp>
    <dsp:sp modelId="{7954AEE5-4F74-4F56-8350-7A6E6BC92735}">
      <dsp:nvSpPr>
        <dsp:cNvPr id="0" name=""/>
        <dsp:cNvSpPr/>
      </dsp:nvSpPr>
      <dsp:spPr>
        <a:xfrm>
          <a:off x="0" y="3474747"/>
          <a:ext cx="6291714" cy="2028600"/>
        </a:xfrm>
        <a:prstGeom prst="rect">
          <a:avLst/>
        </a:prstGeom>
        <a:solidFill>
          <a:schemeClr val="lt1">
            <a:alpha val="90000"/>
            <a:hueOff val="0"/>
            <a:satOff val="0"/>
            <a:lumOff val="0"/>
            <a:alphaOff val="0"/>
          </a:schemeClr>
        </a:solidFill>
        <a:ln w="25400" cap="flat" cmpd="sng" algn="ctr">
          <a:solidFill>
            <a:schemeClr val="accent5">
              <a:hueOff val="-1837137"/>
              <a:satOff val="270"/>
              <a:lumOff val="-647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88307" tIns="583184" rIns="488307" bIns="199136" numCol="1" spcCol="1270" anchor="t" anchorCtr="0">
          <a:noAutofit/>
        </a:bodyPr>
        <a:lstStyle/>
        <a:p>
          <a:pPr marL="285750" lvl="1" indent="-285750" algn="l" defTabSz="1244600">
            <a:lnSpc>
              <a:spcPct val="90000"/>
            </a:lnSpc>
            <a:spcBef>
              <a:spcPct val="0"/>
            </a:spcBef>
            <a:spcAft>
              <a:spcPct val="15000"/>
            </a:spcAft>
            <a:buChar char="•"/>
          </a:pPr>
          <a:r>
            <a:rPr lang="en-GB" sz="2800" kern="1200" dirty="0" err="1"/>
            <a:t>Spanwerk</a:t>
          </a:r>
          <a:r>
            <a:rPr lang="en-GB" sz="2800" kern="1200" dirty="0"/>
            <a:t> 
</a:t>
          </a:r>
          <a:r>
            <a:rPr lang="en-GB" sz="2800" kern="1200" dirty="0" err="1"/>
            <a:t>Kommunikasie</a:t>
          </a:r>
          <a:r>
            <a:rPr lang="en-GB" sz="2800" kern="1200" dirty="0"/>
            <a:t> 
</a:t>
          </a:r>
          <a:r>
            <a:rPr lang="en-GB" sz="2800" kern="1200" dirty="0" err="1"/>
            <a:t>Verantwoordelikheid</a:t>
          </a:r>
          <a:endParaRPr lang="en-US" sz="2800" kern="1200" dirty="0"/>
        </a:p>
      </dsp:txBody>
      <dsp:txXfrm>
        <a:off x="0" y="3474747"/>
        <a:ext cx="6291714" cy="2028600"/>
      </dsp:txXfrm>
    </dsp:sp>
    <dsp:sp modelId="{13AECC78-D85E-445C-85F8-65CE9D11D6E2}">
      <dsp:nvSpPr>
        <dsp:cNvPr id="0" name=""/>
        <dsp:cNvSpPr/>
      </dsp:nvSpPr>
      <dsp:spPr>
        <a:xfrm>
          <a:off x="314585" y="3061467"/>
          <a:ext cx="4404199" cy="826560"/>
        </a:xfrm>
        <a:prstGeom prst="roundRect">
          <a:avLst/>
        </a:prstGeom>
        <a:solidFill>
          <a:schemeClr val="accent5">
            <a:hueOff val="-1837137"/>
            <a:satOff val="270"/>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6468" tIns="0" rIns="166468" bIns="0" numCol="1" spcCol="1270" anchor="ctr" anchorCtr="0">
          <a:noAutofit/>
        </a:bodyPr>
        <a:lstStyle/>
        <a:p>
          <a:pPr marL="0" lvl="0" indent="0" algn="l" defTabSz="1244600">
            <a:lnSpc>
              <a:spcPct val="90000"/>
            </a:lnSpc>
            <a:spcBef>
              <a:spcPct val="0"/>
            </a:spcBef>
            <a:spcAft>
              <a:spcPct val="35000"/>
            </a:spcAft>
            <a:buNone/>
          </a:pPr>
          <a:r>
            <a:rPr lang="en-GB" sz="2800" kern="1200" dirty="0" err="1"/>
            <a:t>Ontwikkel</a:t>
          </a:r>
          <a:r>
            <a:rPr lang="en-GB" sz="2800" kern="1200" dirty="0"/>
            <a:t> </a:t>
          </a:r>
          <a:r>
            <a:rPr lang="en-GB" sz="2800" kern="1200" dirty="0" err="1"/>
            <a:t>vaardighede</a:t>
          </a:r>
          <a:r>
            <a:rPr lang="en-GB" sz="2800" kern="1200" dirty="0"/>
            <a:t> </a:t>
          </a:r>
          <a:r>
            <a:rPr lang="en-GB" sz="2800" kern="1200" dirty="0" err="1"/>
            <a:t>soos</a:t>
          </a:r>
          <a:r>
            <a:rPr lang="en-GB" sz="2800" kern="1200" dirty="0"/>
            <a:t>:</a:t>
          </a:r>
          <a:endParaRPr lang="en-US" sz="2800" kern="1200" dirty="0"/>
        </a:p>
      </dsp:txBody>
      <dsp:txXfrm>
        <a:off x="354934" y="3101816"/>
        <a:ext cx="4323501" cy="7458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6A26B3-9865-4D06-91F1-5293C165EF3E}">
      <dsp:nvSpPr>
        <dsp:cNvPr id="0" name=""/>
        <dsp:cNvSpPr/>
      </dsp:nvSpPr>
      <dsp:spPr>
        <a:xfrm>
          <a:off x="925756" y="366581"/>
          <a:ext cx="1250611" cy="125061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C321094-E8E3-4E02-894D-39014CE41A7D}">
      <dsp:nvSpPr>
        <dsp:cNvPr id="0" name=""/>
        <dsp:cNvSpPr/>
      </dsp:nvSpPr>
      <dsp:spPr>
        <a:xfrm>
          <a:off x="161494" y="1964962"/>
          <a:ext cx="277913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nl-NL" sz="2300" kern="1200" dirty="0"/>
            <a:t>Om iemand by die werk waar te neem</a:t>
          </a:r>
          <a:endParaRPr lang="en-US" sz="2300" kern="1200" dirty="0"/>
        </a:p>
      </dsp:txBody>
      <dsp:txXfrm>
        <a:off x="161494" y="1964962"/>
        <a:ext cx="2779137" cy="720000"/>
      </dsp:txXfrm>
    </dsp:sp>
    <dsp:sp modelId="{9FAF9AF1-E184-4307-B924-14CA3B51A772}">
      <dsp:nvSpPr>
        <dsp:cNvPr id="0" name=""/>
        <dsp:cNvSpPr/>
      </dsp:nvSpPr>
      <dsp:spPr>
        <a:xfrm>
          <a:off x="4191243" y="366581"/>
          <a:ext cx="1250611" cy="125061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786688A-0726-44CD-8297-DD067FB9027D}">
      <dsp:nvSpPr>
        <dsp:cNvPr id="0" name=""/>
        <dsp:cNvSpPr/>
      </dsp:nvSpPr>
      <dsp:spPr>
        <a:xfrm>
          <a:off x="3426980" y="1964962"/>
          <a:ext cx="277913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nl-NL" sz="2300" kern="1200" dirty="0"/>
            <a:t>Dit help jou om loopbane te verstaan</a:t>
          </a:r>
          <a:endParaRPr lang="en-US" sz="2300" kern="1200" dirty="0"/>
        </a:p>
      </dsp:txBody>
      <dsp:txXfrm>
        <a:off x="3426980" y="1964962"/>
        <a:ext cx="2779137" cy="720000"/>
      </dsp:txXfrm>
    </dsp:sp>
    <dsp:sp modelId="{08319D89-4399-4A60-9B62-9A2606BD82F7}">
      <dsp:nvSpPr>
        <dsp:cNvPr id="0" name=""/>
        <dsp:cNvSpPr/>
      </dsp:nvSpPr>
      <dsp:spPr>
        <a:xfrm>
          <a:off x="7456729" y="366581"/>
          <a:ext cx="1250611" cy="125061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CB5E1AD-37C6-46D9-8004-1C5C2C61D8EE}">
      <dsp:nvSpPr>
        <dsp:cNvPr id="0" name=""/>
        <dsp:cNvSpPr/>
      </dsp:nvSpPr>
      <dsp:spPr>
        <a:xfrm>
          <a:off x="6692466" y="1964962"/>
          <a:ext cx="2779137"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en-GB" sz="2300" kern="1200" dirty="0" err="1"/>
            <a:t>Vra</a:t>
          </a:r>
          <a:r>
            <a:rPr lang="en-GB" sz="2300" kern="1200" dirty="0"/>
            <a:t> vir </a:t>
          </a:r>
          <a:r>
            <a:rPr lang="en-GB" sz="2300" b="1" kern="1200" dirty="0" err="1"/>
            <a:t>bewys</a:t>
          </a:r>
          <a:r>
            <a:rPr lang="en-GB" sz="2300" b="1" kern="1200" dirty="0"/>
            <a:t>/</a:t>
          </a:r>
          <a:r>
            <a:rPr lang="en-GB" sz="2300" b="1" kern="1200" dirty="0" err="1"/>
            <a:t>sertifikaat</a:t>
          </a:r>
          <a:endParaRPr lang="en-US" sz="2300" b="1" kern="1200" dirty="0"/>
        </a:p>
      </dsp:txBody>
      <dsp:txXfrm>
        <a:off x="6692466" y="1964962"/>
        <a:ext cx="2779137" cy="720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71003F-9583-49EF-BF57-1035ADF7A38B}">
      <dsp:nvSpPr>
        <dsp:cNvPr id="0" name=""/>
        <dsp:cNvSpPr/>
      </dsp:nvSpPr>
      <dsp:spPr>
        <a:xfrm>
          <a:off x="0" y="424871"/>
          <a:ext cx="10515600" cy="26460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16127" tIns="583184" rIns="816127" bIns="199136" numCol="1" spcCol="1270" anchor="t" anchorCtr="0">
          <a:noAutofit/>
        </a:bodyPr>
        <a:lstStyle/>
        <a:p>
          <a:pPr marL="285750" lvl="1" indent="-285750" algn="l" defTabSz="1244600">
            <a:lnSpc>
              <a:spcPct val="100000"/>
            </a:lnSpc>
            <a:spcBef>
              <a:spcPct val="0"/>
            </a:spcBef>
            <a:spcAft>
              <a:spcPct val="15000"/>
            </a:spcAft>
            <a:buChar char="•"/>
          </a:pPr>
          <a:r>
            <a:rPr lang="en-GB" sz="2800" kern="1200" dirty="0" err="1"/>
            <a:t>Leierskap</a:t>
          </a:r>
          <a:r>
            <a:rPr lang="en-GB" sz="2800" kern="1200" dirty="0"/>
            <a:t> 
</a:t>
          </a:r>
          <a:r>
            <a:rPr lang="en-GB" sz="2800" kern="1200" dirty="0" err="1"/>
            <a:t>Beplanning</a:t>
          </a:r>
          <a:r>
            <a:rPr lang="en-GB" sz="2800" kern="1200" dirty="0"/>
            <a:t> 
</a:t>
          </a:r>
          <a:r>
            <a:rPr lang="en-GB" sz="2800" kern="1200" dirty="0" err="1"/>
            <a:t>Probleemoplossing</a:t>
          </a:r>
          <a:r>
            <a:rPr lang="en-GB" sz="2800" kern="1200" dirty="0"/>
            <a:t> 
</a:t>
          </a:r>
          <a:r>
            <a:rPr lang="en-GB" sz="2800" kern="1200" dirty="0" err="1"/>
            <a:t>Spanwerk</a:t>
          </a:r>
          <a:endParaRPr lang="en-US" sz="2800" kern="1200" dirty="0"/>
        </a:p>
      </dsp:txBody>
      <dsp:txXfrm>
        <a:off x="0" y="424871"/>
        <a:ext cx="10515600" cy="2646000"/>
      </dsp:txXfrm>
    </dsp:sp>
    <dsp:sp modelId="{0C4FD5E9-8FAF-4A45-A47E-525E05107DB6}">
      <dsp:nvSpPr>
        <dsp:cNvPr id="0" name=""/>
        <dsp:cNvSpPr/>
      </dsp:nvSpPr>
      <dsp:spPr>
        <a:xfrm>
          <a:off x="525780" y="11591"/>
          <a:ext cx="7360920" cy="8265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244600">
            <a:lnSpc>
              <a:spcPct val="90000"/>
            </a:lnSpc>
            <a:spcBef>
              <a:spcPct val="0"/>
            </a:spcBef>
            <a:spcAft>
              <a:spcPct val="35000"/>
            </a:spcAft>
            <a:buNone/>
          </a:pPr>
          <a:r>
            <a:rPr lang="en-GB" sz="2800" kern="1200" dirty="0" err="1"/>
            <a:t>Projek-werk</a:t>
          </a:r>
          <a:r>
            <a:rPr lang="en-GB" sz="2800" kern="1200" dirty="0"/>
            <a:t> </a:t>
          </a:r>
          <a:r>
            <a:rPr lang="en-GB" sz="2800" kern="1200" dirty="0" err="1"/>
            <a:t>ontwikkel</a:t>
          </a:r>
          <a:r>
            <a:rPr lang="en-GB" sz="2800" kern="1200" dirty="0"/>
            <a:t>:</a:t>
          </a:r>
          <a:endParaRPr lang="en-US" sz="2800" kern="1200" dirty="0"/>
        </a:p>
      </dsp:txBody>
      <dsp:txXfrm>
        <a:off x="566129" y="51940"/>
        <a:ext cx="7280222" cy="745862"/>
      </dsp:txXfrm>
    </dsp:sp>
    <dsp:sp modelId="{0744295F-1EC6-4F53-A613-0BDAAEA785C1}">
      <dsp:nvSpPr>
        <dsp:cNvPr id="0" name=""/>
        <dsp:cNvSpPr/>
      </dsp:nvSpPr>
      <dsp:spPr>
        <a:xfrm>
          <a:off x="0" y="3635352"/>
          <a:ext cx="10515600" cy="7056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E8B193-2C14-47CD-AAFA-3D288A64D904}">
      <dsp:nvSpPr>
        <dsp:cNvPr id="0" name=""/>
        <dsp:cNvSpPr/>
      </dsp:nvSpPr>
      <dsp:spPr>
        <a:xfrm>
          <a:off x="525780" y="3222072"/>
          <a:ext cx="7360920" cy="8265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244600">
            <a:lnSpc>
              <a:spcPct val="90000"/>
            </a:lnSpc>
            <a:spcBef>
              <a:spcPct val="0"/>
            </a:spcBef>
            <a:spcAft>
              <a:spcPct val="35000"/>
            </a:spcAft>
            <a:buNone/>
          </a:pPr>
          <a:r>
            <a:rPr lang="en-GB" sz="2800" kern="1200" dirty="0" err="1"/>
            <a:t>Belangrik</a:t>
          </a:r>
          <a:r>
            <a:rPr lang="en-GB" sz="2800" kern="1200" dirty="0"/>
            <a:t> vir </a:t>
          </a:r>
          <a:r>
            <a:rPr lang="en-GB" sz="2800" kern="1200" dirty="0" err="1"/>
            <a:t>jou</a:t>
          </a:r>
          <a:r>
            <a:rPr lang="en-GB" sz="2800" kern="1200" dirty="0"/>
            <a:t> CV</a:t>
          </a:r>
          <a:endParaRPr lang="en-US" sz="2800" kern="1200" dirty="0"/>
        </a:p>
      </dsp:txBody>
      <dsp:txXfrm>
        <a:off x="566129" y="3262421"/>
        <a:ext cx="7280222" cy="74586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EF2C28-3E41-45B5-B4E9-39C4F25B0972}">
      <dsp:nvSpPr>
        <dsp:cNvPr id="0" name=""/>
        <dsp:cNvSpPr/>
      </dsp:nvSpPr>
      <dsp:spPr>
        <a:xfrm>
          <a:off x="1963800" y="501529"/>
          <a:ext cx="1512000" cy="151200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276B9D3-0DF7-41F2-ADD6-F8FBE98683F3}">
      <dsp:nvSpPr>
        <dsp:cNvPr id="0" name=""/>
        <dsp:cNvSpPr/>
      </dsp:nvSpPr>
      <dsp:spPr>
        <a:xfrm>
          <a:off x="559800" y="2157505"/>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b="1"/>
          </a:pPr>
          <a:r>
            <a:rPr lang="en-GB" sz="2200" kern="1200" dirty="0"/>
            <a:t>Sluit </a:t>
          </a:r>
          <a:r>
            <a:rPr lang="en-GB" sz="2200" kern="1200" dirty="0" err="1"/>
            <a:t>vaardighede</a:t>
          </a:r>
          <a:r>
            <a:rPr lang="en-GB" sz="2200" kern="1200" dirty="0"/>
            <a:t> in </a:t>
          </a:r>
          <a:r>
            <a:rPr lang="en-GB" sz="2200" kern="1200" dirty="0" err="1"/>
            <a:t>soos</a:t>
          </a:r>
          <a:r>
            <a:rPr lang="en-GB" sz="2200" kern="1200" dirty="0"/>
            <a:t>:</a:t>
          </a:r>
          <a:endParaRPr lang="en-US" sz="2200" kern="1200" dirty="0"/>
        </a:p>
      </dsp:txBody>
      <dsp:txXfrm>
        <a:off x="559800" y="2157505"/>
        <a:ext cx="4320000" cy="648000"/>
      </dsp:txXfrm>
    </dsp:sp>
    <dsp:sp modelId="{01C074BC-C6DF-4D93-87DA-62D2D742C8E8}">
      <dsp:nvSpPr>
        <dsp:cNvPr id="0" name=""/>
        <dsp:cNvSpPr/>
      </dsp:nvSpPr>
      <dsp:spPr>
        <a:xfrm>
          <a:off x="559800" y="2872471"/>
          <a:ext cx="4320000" cy="977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GB" sz="1800" kern="1200" dirty="0" err="1"/>
            <a:t>Taakorganisering</a:t>
          </a:r>
          <a:r>
            <a:rPr lang="en-GB" sz="1800" kern="1200" dirty="0"/>
            <a:t> 
</a:t>
          </a:r>
          <a:r>
            <a:rPr lang="en-GB" sz="1800" kern="1200" dirty="0" err="1"/>
            <a:t>Kommunikasie</a:t>
          </a:r>
          <a:r>
            <a:rPr lang="en-GB" sz="1800" kern="1200" dirty="0"/>
            <a:t> 
</a:t>
          </a:r>
          <a:r>
            <a:rPr lang="en-GB" sz="1800" kern="1200" dirty="0" err="1"/>
            <a:t>Basiese</a:t>
          </a:r>
          <a:r>
            <a:rPr lang="en-GB" sz="1800" kern="1200" dirty="0"/>
            <a:t> </a:t>
          </a:r>
          <a:r>
            <a:rPr lang="en-GB" sz="1800" kern="1200" dirty="0" err="1"/>
            <a:t>rekenaarvaardighede</a:t>
          </a:r>
          <a:endParaRPr lang="en-US" sz="1800" kern="1200" dirty="0"/>
        </a:p>
      </dsp:txBody>
      <dsp:txXfrm>
        <a:off x="559800" y="2872471"/>
        <a:ext cx="4320000" cy="977336"/>
      </dsp:txXfrm>
    </dsp:sp>
    <dsp:sp modelId="{3CEA2683-B862-4AF1-9800-3F0FCDA1A065}">
      <dsp:nvSpPr>
        <dsp:cNvPr id="0" name=""/>
        <dsp:cNvSpPr/>
      </dsp:nvSpPr>
      <dsp:spPr>
        <a:xfrm>
          <a:off x="7039800" y="501529"/>
          <a:ext cx="1512000" cy="151200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3FCA195-A875-4736-B37B-FEA0B8000810}">
      <dsp:nvSpPr>
        <dsp:cNvPr id="0" name=""/>
        <dsp:cNvSpPr/>
      </dsp:nvSpPr>
      <dsp:spPr>
        <a:xfrm>
          <a:off x="5635800" y="2157505"/>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77900">
            <a:lnSpc>
              <a:spcPct val="100000"/>
            </a:lnSpc>
            <a:spcBef>
              <a:spcPct val="0"/>
            </a:spcBef>
            <a:spcAft>
              <a:spcPct val="35000"/>
            </a:spcAft>
            <a:buNone/>
            <a:defRPr b="1"/>
          </a:pPr>
          <a:r>
            <a:rPr lang="nl-NL" sz="2200" kern="1200" dirty="0"/>
            <a:t>Word benodig in die meeste poste</a:t>
          </a:r>
          <a:endParaRPr lang="en-US" sz="2200" kern="1200" dirty="0"/>
        </a:p>
      </dsp:txBody>
      <dsp:txXfrm>
        <a:off x="5635800" y="2157505"/>
        <a:ext cx="4320000" cy="648000"/>
      </dsp:txXfrm>
    </dsp:sp>
    <dsp:sp modelId="{746478AC-2FF2-4CD0-8779-710811841C04}">
      <dsp:nvSpPr>
        <dsp:cNvPr id="0" name=""/>
        <dsp:cNvSpPr/>
      </dsp:nvSpPr>
      <dsp:spPr>
        <a:xfrm>
          <a:off x="5635800" y="2872471"/>
          <a:ext cx="4320000" cy="977336"/>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EEACF0-24FA-4E4F-80BD-027A22A6F89D}">
      <dsp:nvSpPr>
        <dsp:cNvPr id="0" name=""/>
        <dsp:cNvSpPr/>
      </dsp:nvSpPr>
      <dsp:spPr>
        <a:xfrm>
          <a:off x="6693828" y="1405930"/>
          <a:ext cx="2705811" cy="643860"/>
        </a:xfrm>
        <a:custGeom>
          <a:avLst/>
          <a:gdLst/>
          <a:ahLst/>
          <a:cxnLst/>
          <a:rect l="0" t="0" r="0" b="0"/>
          <a:pathLst>
            <a:path>
              <a:moveTo>
                <a:pt x="0" y="0"/>
              </a:moveTo>
              <a:lnTo>
                <a:pt x="0" y="438771"/>
              </a:lnTo>
              <a:lnTo>
                <a:pt x="2705811" y="438771"/>
              </a:lnTo>
              <a:lnTo>
                <a:pt x="2705811" y="64386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EDBAC8-D730-44DD-8DDC-C0C3E9213400}">
      <dsp:nvSpPr>
        <dsp:cNvPr id="0" name=""/>
        <dsp:cNvSpPr/>
      </dsp:nvSpPr>
      <dsp:spPr>
        <a:xfrm>
          <a:off x="6648108" y="1405930"/>
          <a:ext cx="91440" cy="643860"/>
        </a:xfrm>
        <a:custGeom>
          <a:avLst/>
          <a:gdLst/>
          <a:ahLst/>
          <a:cxnLst/>
          <a:rect l="0" t="0" r="0" b="0"/>
          <a:pathLst>
            <a:path>
              <a:moveTo>
                <a:pt x="45720" y="0"/>
              </a:moveTo>
              <a:lnTo>
                <a:pt x="45720" y="64386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4C5D09D-8191-4C93-8447-132A41BC7707}">
      <dsp:nvSpPr>
        <dsp:cNvPr id="0" name=""/>
        <dsp:cNvSpPr/>
      </dsp:nvSpPr>
      <dsp:spPr>
        <a:xfrm>
          <a:off x="3988017" y="1405930"/>
          <a:ext cx="2705811" cy="643860"/>
        </a:xfrm>
        <a:custGeom>
          <a:avLst/>
          <a:gdLst/>
          <a:ahLst/>
          <a:cxnLst/>
          <a:rect l="0" t="0" r="0" b="0"/>
          <a:pathLst>
            <a:path>
              <a:moveTo>
                <a:pt x="2705811" y="0"/>
              </a:moveTo>
              <a:lnTo>
                <a:pt x="2705811" y="438771"/>
              </a:lnTo>
              <a:lnTo>
                <a:pt x="0" y="438771"/>
              </a:lnTo>
              <a:lnTo>
                <a:pt x="0" y="64386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2D6846-3C0F-4BD5-A58F-BCA514516690}">
      <dsp:nvSpPr>
        <dsp:cNvPr id="0" name=""/>
        <dsp:cNvSpPr/>
      </dsp:nvSpPr>
      <dsp:spPr>
        <a:xfrm>
          <a:off x="175282" y="138"/>
          <a:ext cx="2213845" cy="140579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655DCD-8981-4068-9ACC-BCF9626153EF}">
      <dsp:nvSpPr>
        <dsp:cNvPr id="0" name=""/>
        <dsp:cNvSpPr/>
      </dsp:nvSpPr>
      <dsp:spPr>
        <a:xfrm>
          <a:off x="421265" y="233822"/>
          <a:ext cx="2213845" cy="140579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b="1" kern="1200" dirty="0"/>
            <a:t>Getuigskrif:</a:t>
          </a:r>
          <a:br>
            <a:rPr lang="nl-NL" sz="1800" b="1" kern="1200" dirty="0"/>
          </a:br>
          <a:r>
            <a:rPr lang="nl-NL" sz="1800" b="0" kern="1200" dirty="0"/>
            <a:t>Geskrewe bewys van jou sterkpunte</a:t>
          </a:r>
          <a:endParaRPr lang="en-US" sz="1800" b="0" kern="1200" dirty="0"/>
        </a:p>
      </dsp:txBody>
      <dsp:txXfrm>
        <a:off x="462439" y="274996"/>
        <a:ext cx="2131497" cy="1323444"/>
      </dsp:txXfrm>
    </dsp:sp>
    <dsp:sp modelId="{D4234924-9E47-411B-859B-D3AB04E1C0DE}">
      <dsp:nvSpPr>
        <dsp:cNvPr id="0" name=""/>
        <dsp:cNvSpPr/>
      </dsp:nvSpPr>
      <dsp:spPr>
        <a:xfrm>
          <a:off x="2881094" y="138"/>
          <a:ext cx="2213845" cy="140579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735CE8-18CA-4548-BDE1-760A22434647}">
      <dsp:nvSpPr>
        <dsp:cNvPr id="0" name=""/>
        <dsp:cNvSpPr/>
      </dsp:nvSpPr>
      <dsp:spPr>
        <a:xfrm>
          <a:off x="3127077" y="233822"/>
          <a:ext cx="2213845" cy="140579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nl-NL" sz="1800" b="1" kern="1200" dirty="0"/>
            <a:t>Verwysings:</a:t>
          </a:r>
          <a:br>
            <a:rPr lang="nl-NL" sz="1800" b="1" kern="1200" dirty="0"/>
          </a:br>
          <a:r>
            <a:rPr lang="nl-NL" sz="1800" b="0" kern="1200" dirty="0"/>
            <a:t>Mense wat inligting oor jou kan gee</a:t>
          </a:r>
          <a:endParaRPr lang="en-US" sz="1800" b="0" kern="1200" dirty="0"/>
        </a:p>
      </dsp:txBody>
      <dsp:txXfrm>
        <a:off x="3168251" y="274996"/>
        <a:ext cx="2131497" cy="1323444"/>
      </dsp:txXfrm>
    </dsp:sp>
    <dsp:sp modelId="{400E1BCB-A725-4224-9C55-47BA1300B632}">
      <dsp:nvSpPr>
        <dsp:cNvPr id="0" name=""/>
        <dsp:cNvSpPr/>
      </dsp:nvSpPr>
      <dsp:spPr>
        <a:xfrm>
          <a:off x="5586905" y="138"/>
          <a:ext cx="2213845" cy="140579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06184D-E680-449E-9253-AAFAB143F935}">
      <dsp:nvSpPr>
        <dsp:cNvPr id="0" name=""/>
        <dsp:cNvSpPr/>
      </dsp:nvSpPr>
      <dsp:spPr>
        <a:xfrm>
          <a:off x="5832888" y="233822"/>
          <a:ext cx="2213845" cy="140579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Kies:</a:t>
          </a:r>
          <a:endParaRPr lang="en-US" sz="1800" kern="1200" dirty="0"/>
        </a:p>
      </dsp:txBody>
      <dsp:txXfrm>
        <a:off x="5874062" y="274996"/>
        <a:ext cx="2131497" cy="1323444"/>
      </dsp:txXfrm>
    </dsp:sp>
    <dsp:sp modelId="{7D6DC7DA-103B-448A-A18C-DBBF7E7D12D1}">
      <dsp:nvSpPr>
        <dsp:cNvPr id="0" name=""/>
        <dsp:cNvSpPr/>
      </dsp:nvSpPr>
      <dsp:spPr>
        <a:xfrm>
          <a:off x="2881094" y="2049790"/>
          <a:ext cx="2213845" cy="140579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A6B371-4F68-4702-B43C-7DB28812F974}">
      <dsp:nvSpPr>
        <dsp:cNvPr id="0" name=""/>
        <dsp:cNvSpPr/>
      </dsp:nvSpPr>
      <dsp:spPr>
        <a:xfrm>
          <a:off x="3127077" y="2283474"/>
          <a:ext cx="2213845" cy="140579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err="1"/>
            <a:t>Onderwyser</a:t>
          </a:r>
          <a:endParaRPr lang="en-US" sz="1800" kern="1200" dirty="0"/>
        </a:p>
      </dsp:txBody>
      <dsp:txXfrm>
        <a:off x="3168251" y="2324648"/>
        <a:ext cx="2131497" cy="1323444"/>
      </dsp:txXfrm>
    </dsp:sp>
    <dsp:sp modelId="{127EADD4-91D1-4A94-BA29-55320ECFF4D2}">
      <dsp:nvSpPr>
        <dsp:cNvPr id="0" name=""/>
        <dsp:cNvSpPr/>
      </dsp:nvSpPr>
      <dsp:spPr>
        <a:xfrm>
          <a:off x="5586905" y="2049790"/>
          <a:ext cx="2213845" cy="140579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2257DE6-231B-4532-809F-AB4B822D366F}">
      <dsp:nvSpPr>
        <dsp:cNvPr id="0" name=""/>
        <dsp:cNvSpPr/>
      </dsp:nvSpPr>
      <dsp:spPr>
        <a:xfrm>
          <a:off x="5832888" y="2283474"/>
          <a:ext cx="2213845" cy="140579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err="1"/>
            <a:t>Afrigter</a:t>
          </a:r>
          <a:r>
            <a:rPr lang="en-GB" sz="1800" kern="1200" dirty="0"/>
            <a:t> </a:t>
          </a:r>
          <a:endParaRPr lang="en-US" sz="1800" kern="1200" dirty="0"/>
        </a:p>
      </dsp:txBody>
      <dsp:txXfrm>
        <a:off x="5874062" y="2324648"/>
        <a:ext cx="2131497" cy="1323444"/>
      </dsp:txXfrm>
    </dsp:sp>
    <dsp:sp modelId="{7D7C8EA4-D9C2-4EF9-9A38-4C9E746635BF}">
      <dsp:nvSpPr>
        <dsp:cNvPr id="0" name=""/>
        <dsp:cNvSpPr/>
      </dsp:nvSpPr>
      <dsp:spPr>
        <a:xfrm>
          <a:off x="8292717" y="2049790"/>
          <a:ext cx="2213845" cy="140579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CDB7213-34EC-445F-B52A-F89A57824C2E}">
      <dsp:nvSpPr>
        <dsp:cNvPr id="0" name=""/>
        <dsp:cNvSpPr/>
      </dsp:nvSpPr>
      <dsp:spPr>
        <a:xfrm>
          <a:off x="8538700" y="2283474"/>
          <a:ext cx="2213845" cy="140579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err="1"/>
            <a:t>Gemeenskapsleier</a:t>
          </a:r>
          <a:endParaRPr lang="en-US" sz="1800" kern="1200" dirty="0"/>
        </a:p>
      </dsp:txBody>
      <dsp:txXfrm>
        <a:off x="8579874" y="2324648"/>
        <a:ext cx="2131497" cy="1323444"/>
      </dsp:txXfrm>
    </dsp:sp>
    <dsp:sp modelId="{7BEEBD95-82EF-4456-A44E-2F93ECC2E579}">
      <dsp:nvSpPr>
        <dsp:cNvPr id="0" name=""/>
        <dsp:cNvSpPr/>
      </dsp:nvSpPr>
      <dsp:spPr>
        <a:xfrm>
          <a:off x="8292717" y="138"/>
          <a:ext cx="2213845" cy="140579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4AB526-2F63-44C6-8F53-311B3FD9DB79}">
      <dsp:nvSpPr>
        <dsp:cNvPr id="0" name=""/>
        <dsp:cNvSpPr/>
      </dsp:nvSpPr>
      <dsp:spPr>
        <a:xfrm>
          <a:off x="8538700" y="233822"/>
          <a:ext cx="2213845" cy="140579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Nie </a:t>
          </a:r>
          <a:r>
            <a:rPr lang="en-GB" sz="1800" kern="1200" dirty="0" err="1"/>
            <a:t>familie</a:t>
          </a:r>
          <a:r>
            <a:rPr lang="en-GB" sz="1800" kern="1200" dirty="0"/>
            <a:t> </a:t>
          </a:r>
          <a:r>
            <a:rPr lang="en-GB" sz="1800" kern="1200" dirty="0" err="1"/>
            <a:t>nie</a:t>
          </a:r>
          <a:endParaRPr lang="en-US" sz="1800" kern="1200" dirty="0"/>
        </a:p>
      </dsp:txBody>
      <dsp:txXfrm>
        <a:off x="8579874" y="274996"/>
        <a:ext cx="2131497" cy="132344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ZA"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ZA" sz="1200" b="1" dirty="0">
                <a:solidFill>
                  <a:srgbClr val="EE0000"/>
                </a:solidFill>
                <a:effectLst/>
                <a:latin typeface="Calibri" panose="020F0502020204030204" pitchFamily="34" charset="0"/>
                <a:ea typeface="Calibri" panose="020F0502020204030204" pitchFamily="34" charset="0"/>
                <a:cs typeface="Calibri" panose="020F0502020204030204" pitchFamily="34" charset="0"/>
              </a:rPr>
              <a:t>Nota </a:t>
            </a:r>
            <a:r>
              <a:rPr lang="en-ZA" sz="1200" b="1" dirty="0" err="1">
                <a:solidFill>
                  <a:srgbClr val="EE0000"/>
                </a:solidFill>
                <a:effectLst/>
                <a:latin typeface="Calibri" panose="020F0502020204030204" pitchFamily="34" charset="0"/>
                <a:ea typeface="Calibri" panose="020F0502020204030204" pitchFamily="34" charset="0"/>
                <a:cs typeface="Calibri" panose="020F0502020204030204" pitchFamily="34" charset="0"/>
              </a:rPr>
              <a:t>aan</a:t>
            </a:r>
            <a:r>
              <a:rPr lang="en-ZA" sz="1200" b="1" dirty="0">
                <a:solidFill>
                  <a:srgbClr val="EE0000"/>
                </a:solidFill>
                <a:effectLst/>
                <a:latin typeface="Calibri" panose="020F0502020204030204" pitchFamily="34" charset="0"/>
                <a:ea typeface="Calibri" panose="020F0502020204030204" pitchFamily="34" charset="0"/>
                <a:cs typeface="Calibri" panose="020F0502020204030204" pitchFamily="34" charset="0"/>
              </a:rPr>
              <a:t> </a:t>
            </a:r>
            <a:r>
              <a:rPr lang="en-ZA" sz="1200" b="1" dirty="0" err="1">
                <a:solidFill>
                  <a:srgbClr val="EE0000"/>
                </a:solidFill>
                <a:effectLst/>
                <a:latin typeface="Calibri" panose="020F0502020204030204" pitchFamily="34" charset="0"/>
                <a:ea typeface="Calibri" panose="020F0502020204030204" pitchFamily="34" charset="0"/>
                <a:cs typeface="Calibri" panose="020F0502020204030204" pitchFamily="34" charset="0"/>
              </a:rPr>
              <a:t>onderwyser</a:t>
            </a:r>
            <a:r>
              <a:rPr lang="en-ZA" sz="1200" b="1" dirty="0">
                <a:solidFill>
                  <a:srgbClr val="EE0000"/>
                </a:solidFill>
                <a:effectLst/>
                <a:latin typeface="Calibri" panose="020F0502020204030204" pitchFamily="34" charset="0"/>
                <a:ea typeface="Calibri" panose="020F0502020204030204" pitchFamily="34" charset="0"/>
                <a:cs typeface="Calibri" panose="020F0502020204030204" pitchFamily="34" charset="0"/>
              </a:rPr>
              <a:t>:</a:t>
            </a:r>
            <a:r>
              <a:rPr lang="en-ZA" sz="1200" dirty="0">
                <a:solidFill>
                  <a:srgbClr val="EE0000"/>
                </a:solidFill>
                <a:effectLst/>
                <a:latin typeface="Calibri" panose="020F0502020204030204" pitchFamily="34" charset="0"/>
                <a:ea typeface="Calibri" panose="020F0502020204030204" pitchFamily="34" charset="0"/>
                <a:cs typeface="Calibri" panose="020F0502020204030204" pitchFamily="34" charset="0"/>
              </a:rPr>
              <a:t> </a:t>
            </a:r>
            <a:r>
              <a:rPr lang="en-ZA" sz="1200" b="0" i="0" u="none" strike="noStrike" cap="none" dirty="0" err="1">
                <a:solidFill>
                  <a:schemeClr val="dk1"/>
                </a:solidFill>
                <a:effectLst/>
                <a:latin typeface="Calibri"/>
                <a:ea typeface="Calibri"/>
                <a:cs typeface="Calibri"/>
                <a:sym typeface="Calibri"/>
              </a:rPr>
              <a:t>Hierdie</a:t>
            </a:r>
            <a:r>
              <a:rPr lang="en-ZA" sz="1200" b="0" i="0" u="none" strike="noStrike" cap="none" dirty="0">
                <a:solidFill>
                  <a:schemeClr val="dk1"/>
                </a:solidFill>
                <a:effectLst/>
                <a:latin typeface="Calibri"/>
                <a:ea typeface="Calibri"/>
                <a:cs typeface="Calibri"/>
                <a:sym typeface="Calibri"/>
              </a:rPr>
              <a:t> les sluit ’n Microsoft Word-</a:t>
            </a:r>
            <a:r>
              <a:rPr lang="en-ZA" sz="1200" b="0" i="0" u="none" strike="noStrike" cap="none" dirty="0" err="1">
                <a:solidFill>
                  <a:schemeClr val="dk1"/>
                </a:solidFill>
                <a:effectLst/>
                <a:latin typeface="Calibri"/>
                <a:ea typeface="Calibri"/>
                <a:cs typeface="Calibri"/>
                <a:sym typeface="Calibri"/>
              </a:rPr>
              <a:t>templaat</a:t>
            </a:r>
            <a:r>
              <a:rPr lang="en-ZA" sz="1200" b="0" i="0" u="none" strike="noStrike" cap="none" dirty="0">
                <a:solidFill>
                  <a:schemeClr val="dk1"/>
                </a:solidFill>
                <a:effectLst/>
                <a:latin typeface="Calibri"/>
                <a:ea typeface="Calibri"/>
                <a:cs typeface="Calibri"/>
                <a:sym typeface="Calibri"/>
              </a:rPr>
              <a:t> in om </a:t>
            </a:r>
            <a:r>
              <a:rPr lang="en-ZA" sz="1200" b="0" i="0" u="none" strike="noStrike" cap="none" dirty="0" err="1">
                <a:solidFill>
                  <a:schemeClr val="dk1"/>
                </a:solidFill>
                <a:effectLst/>
                <a:latin typeface="Calibri"/>
                <a:ea typeface="Calibri"/>
                <a:cs typeface="Calibri"/>
                <a:sym typeface="Calibri"/>
              </a:rPr>
              <a:t>leerders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ondersteun</a:t>
            </a:r>
            <a:r>
              <a:rPr lang="en-ZA" sz="1200" b="0" i="0" u="none" strike="noStrike" cap="none" dirty="0">
                <a:solidFill>
                  <a:schemeClr val="dk1"/>
                </a:solidFill>
                <a:effectLst/>
                <a:latin typeface="Calibri"/>
                <a:ea typeface="Calibri"/>
                <a:cs typeface="Calibri"/>
                <a:sym typeface="Calibri"/>
              </a:rPr>
              <a:t> met die </a:t>
            </a:r>
            <a:r>
              <a:rPr lang="en-ZA" sz="1200" b="0" i="0" u="none" strike="noStrike" cap="none" dirty="0" err="1">
                <a:solidFill>
                  <a:schemeClr val="dk1"/>
                </a:solidFill>
                <a:effectLst/>
                <a:latin typeface="Calibri"/>
                <a:ea typeface="Calibri"/>
                <a:cs typeface="Calibri"/>
                <a:sym typeface="Calibri"/>
              </a:rPr>
              <a:t>skryf</a:t>
            </a:r>
            <a:r>
              <a:rPr lang="en-ZA" sz="1200" b="0" i="0" u="none" strike="noStrike" cap="none" dirty="0">
                <a:solidFill>
                  <a:schemeClr val="dk1"/>
                </a:solidFill>
                <a:effectLst/>
                <a:latin typeface="Calibri"/>
                <a:ea typeface="Calibri"/>
                <a:cs typeface="Calibri"/>
                <a:sym typeface="Calibri"/>
              </a:rPr>
              <a:t> van ’n CV. </a:t>
            </a:r>
            <a:r>
              <a:rPr lang="en-ZA" sz="1200" b="0" i="0" u="none" strike="noStrike" cap="none" dirty="0" err="1">
                <a:solidFill>
                  <a:schemeClr val="dk1"/>
                </a:solidFill>
                <a:effectLst/>
                <a:latin typeface="Calibri"/>
                <a:ea typeface="Calibri"/>
                <a:cs typeface="Calibri"/>
                <a:sym typeface="Calibri"/>
              </a:rPr>
              <a:t>Leerders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sal</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toegang</a:t>
            </a:r>
            <a:r>
              <a:rPr lang="en-ZA" sz="1200" b="0" i="0" u="none" strike="noStrike" cap="none" dirty="0">
                <a:solidFill>
                  <a:schemeClr val="dk1"/>
                </a:solidFill>
                <a:effectLst/>
                <a:latin typeface="Calibri"/>
                <a:ea typeface="Calibri"/>
                <a:cs typeface="Calibri"/>
                <a:sym typeface="Calibri"/>
              </a:rPr>
              <a:t> tot ’n </a:t>
            </a:r>
            <a:r>
              <a:rPr lang="en-ZA" sz="1200" b="0" i="0" u="none" strike="noStrike" cap="none" dirty="0" err="1">
                <a:solidFill>
                  <a:schemeClr val="dk1"/>
                </a:solidFill>
                <a:effectLst/>
                <a:latin typeface="Calibri"/>
                <a:ea typeface="Calibri"/>
                <a:cs typeface="Calibri"/>
                <a:sym typeface="Calibri"/>
              </a:rPr>
              <a:t>rekenaar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benodig</a:t>
            </a:r>
            <a:r>
              <a:rPr lang="en-ZA" sz="1200" b="0" i="0" u="none" strike="noStrike" cap="none" dirty="0">
                <a:solidFill>
                  <a:schemeClr val="dk1"/>
                </a:solidFill>
                <a:effectLst/>
                <a:latin typeface="Calibri"/>
                <a:ea typeface="Calibri"/>
                <a:cs typeface="Calibri"/>
                <a:sym typeface="Calibri"/>
              </a:rPr>
              <a:t> om </a:t>
            </a:r>
            <a:r>
              <a:rPr lang="en-ZA" sz="1200" b="0" i="0" u="none" strike="noStrike" cap="none" dirty="0" err="1">
                <a:solidFill>
                  <a:schemeClr val="dk1"/>
                </a:solidFill>
                <a:effectLst/>
                <a:latin typeface="Calibri"/>
                <a:ea typeface="Calibri"/>
                <a:cs typeface="Calibri"/>
                <a:sym typeface="Calibri"/>
              </a:rPr>
              <a:t>hierdie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aktiwiteit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voltooi</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Indien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rekenaars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nie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beskikbaar</a:t>
            </a:r>
            <a:r>
              <a:rPr lang="en-ZA" sz="1200" b="0" i="0" u="none" strike="noStrike" cap="none" dirty="0">
                <a:solidFill>
                  <a:schemeClr val="dk1"/>
                </a:solidFill>
                <a:effectLst/>
                <a:latin typeface="Calibri"/>
                <a:ea typeface="Calibri"/>
                <a:cs typeface="Calibri"/>
                <a:sym typeface="Calibri"/>
              </a:rPr>
              <a:t> is </a:t>
            </a:r>
            <a:r>
              <a:rPr lang="en-ZA" sz="1200" b="0" i="0" u="none" strike="noStrike" cap="none" dirty="0" err="1">
                <a:solidFill>
                  <a:schemeClr val="dk1"/>
                </a:solidFill>
                <a:effectLst/>
                <a:latin typeface="Calibri"/>
                <a:ea typeface="Calibri"/>
                <a:cs typeface="Calibri"/>
                <a:sym typeface="Calibri"/>
              </a:rPr>
              <a:t>nie</a:t>
            </a:r>
            <a:r>
              <a:rPr lang="en-ZA" sz="1200" b="0" i="0" u="none" strike="noStrike" cap="none" dirty="0">
                <a:solidFill>
                  <a:schemeClr val="dk1"/>
                </a:solidFill>
                <a:effectLst/>
                <a:latin typeface="Calibri"/>
                <a:ea typeface="Calibri"/>
                <a:cs typeface="Calibri"/>
                <a:sym typeface="Calibri"/>
              </a:rPr>
              <a:t>, lei </a:t>
            </a:r>
            <a:r>
              <a:rPr lang="en-ZA" sz="1200" b="0" i="0" u="none" strike="noStrike" cap="none" dirty="0" err="1">
                <a:solidFill>
                  <a:schemeClr val="dk1"/>
                </a:solidFill>
                <a:effectLst/>
                <a:latin typeface="Calibri"/>
                <a:ea typeface="Calibri"/>
                <a:cs typeface="Calibri"/>
                <a:sym typeface="Calibri"/>
              </a:rPr>
              <a:t>leerders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deur</a:t>
            </a:r>
            <a:r>
              <a:rPr lang="en-ZA" sz="1200" b="0" i="0" u="none" strike="noStrike" cap="none" dirty="0">
                <a:solidFill>
                  <a:schemeClr val="dk1"/>
                </a:solidFill>
                <a:effectLst/>
                <a:latin typeface="Calibri"/>
                <a:ea typeface="Calibri"/>
                <a:cs typeface="Calibri"/>
                <a:sym typeface="Calibri"/>
              </a:rPr>
              <a:t> die proses </a:t>
            </a:r>
            <a:r>
              <a:rPr lang="en-ZA" sz="1200" b="0" i="0" u="none" strike="noStrike" cap="none" dirty="0" err="1">
                <a:solidFill>
                  <a:schemeClr val="dk1"/>
                </a:solidFill>
                <a:effectLst/>
                <a:latin typeface="Calibri"/>
                <a:ea typeface="Calibri"/>
                <a:cs typeface="Calibri"/>
                <a:sym typeface="Calibri"/>
              </a:rPr>
              <a:t>terwyl</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hulle</a:t>
            </a:r>
            <a:r>
              <a:rPr lang="en-ZA" sz="1200" b="0" i="0" u="none" strike="noStrike" cap="none" dirty="0">
                <a:solidFill>
                  <a:schemeClr val="dk1"/>
                </a:solidFill>
                <a:effectLst/>
                <a:latin typeface="Calibri"/>
                <a:ea typeface="Calibri"/>
                <a:cs typeface="Calibri"/>
                <a:sym typeface="Calibri"/>
              </a:rPr>
              <a:t> </a:t>
            </a:r>
            <a:r>
              <a:rPr lang="en-ZA" sz="1200" b="1" i="1" u="none" strike="noStrike" cap="none" dirty="0" err="1">
                <a:solidFill>
                  <a:schemeClr val="dk1"/>
                </a:solidFill>
                <a:effectLst/>
                <a:latin typeface="Calibri"/>
                <a:ea typeface="Calibri"/>
                <a:cs typeface="Calibri"/>
                <a:sym typeface="Calibri"/>
              </a:rPr>
              <a:t>Aktiwiteit</a:t>
            </a:r>
            <a:r>
              <a:rPr lang="en-ZA" sz="1200" b="1" i="1" u="none" strike="noStrike" cap="none" dirty="0">
                <a:solidFill>
                  <a:schemeClr val="dk1"/>
                </a:solidFill>
                <a:effectLst/>
                <a:latin typeface="Calibri"/>
                <a:ea typeface="Calibri"/>
                <a:cs typeface="Calibri"/>
                <a:sym typeface="Calibri"/>
              </a:rPr>
              <a:t> 2</a:t>
            </a:r>
            <a:r>
              <a:rPr lang="en-ZA" sz="1200" b="0" i="0" u="none" strike="noStrike" cap="none" dirty="0">
                <a:solidFill>
                  <a:schemeClr val="dk1"/>
                </a:solidFill>
                <a:effectLst/>
                <a:latin typeface="Calibri"/>
                <a:ea typeface="Calibri"/>
                <a:cs typeface="Calibri"/>
                <a:sym typeface="Calibri"/>
              </a:rPr>
              <a:t> per hand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voltooi</a:t>
            </a:r>
            <a:r>
              <a:rPr lang="en-ZA" sz="1200" b="0" i="0" u="none" strike="noStrike" cap="none" dirty="0">
                <a:solidFill>
                  <a:schemeClr val="dk1"/>
                </a:solidFill>
                <a:effectLst/>
                <a:latin typeface="Calibri"/>
                <a:ea typeface="Calibri"/>
                <a:cs typeface="Calibri"/>
                <a:sym typeface="Calibri"/>
              </a:rPr>
              <a:t>.</a:t>
            </a:r>
          </a:p>
          <a:p>
            <a:pPr>
              <a:buNone/>
            </a:pP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Clr>
                <a:srgbClr val="000000"/>
              </a:buClr>
              <a:buFont typeface="Symbol" panose="05050102010706020507" pitchFamily="18" charset="2"/>
              <a:buChar char=""/>
            </a:pPr>
            <a:r>
              <a:rPr lang="en-ZA" sz="1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Skyfie</a:t>
            </a:r>
            <a:r>
              <a:rPr lang="en-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1:</a:t>
            </a: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ZA" sz="1200" b="0" i="0" u="none" strike="noStrike" cap="none" dirty="0">
                <a:solidFill>
                  <a:schemeClr val="dk1"/>
                </a:solidFill>
                <a:effectLst/>
                <a:latin typeface="Calibri"/>
                <a:ea typeface="Calibri"/>
                <a:cs typeface="Calibri"/>
                <a:sym typeface="Calibri"/>
              </a:rPr>
              <a:t>Goeie </a:t>
            </a:r>
            <a:r>
              <a:rPr lang="en-ZA" sz="1200" b="0" i="0" u="none" strike="noStrike" cap="none" dirty="0" err="1">
                <a:solidFill>
                  <a:schemeClr val="dk1"/>
                </a:solidFill>
                <a:effectLst/>
                <a:latin typeface="Calibri"/>
                <a:ea typeface="Calibri"/>
                <a:cs typeface="Calibri"/>
                <a:sym typeface="Calibri"/>
              </a:rPr>
              <a:t>dag</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Graad</a:t>
            </a:r>
            <a:r>
              <a:rPr lang="en-ZA" sz="1200" b="0" i="0" u="none" strike="noStrike" cap="none" dirty="0">
                <a:solidFill>
                  <a:schemeClr val="dk1"/>
                </a:solidFill>
                <a:effectLst/>
                <a:latin typeface="Calibri"/>
                <a:ea typeface="Calibri"/>
                <a:cs typeface="Calibri"/>
                <a:sym typeface="Calibri"/>
              </a:rPr>
              <a:t> 11’s. Welkom </a:t>
            </a:r>
            <a:r>
              <a:rPr lang="en-ZA" sz="1200" b="0" i="0" u="none" strike="noStrike" cap="none" dirty="0" err="1">
                <a:solidFill>
                  <a:schemeClr val="dk1"/>
                </a:solidFill>
                <a:effectLst/>
                <a:latin typeface="Calibri"/>
                <a:ea typeface="Calibri"/>
                <a:cs typeface="Calibri"/>
                <a:sym typeface="Calibri"/>
              </a:rPr>
              <a:t>terug</a:t>
            </a:r>
            <a:r>
              <a:rPr lang="en-ZA" sz="1200" b="0" i="0" u="none" strike="noStrike" cap="none" dirty="0">
                <a:solidFill>
                  <a:schemeClr val="dk1"/>
                </a:solidFill>
                <a:effectLst/>
                <a:latin typeface="Calibri"/>
                <a:ea typeface="Calibri"/>
                <a:cs typeface="Calibri"/>
                <a:sym typeface="Calibri"/>
              </a:rPr>
              <a:t> by </a:t>
            </a:r>
            <a:r>
              <a:rPr lang="en-ZA" sz="1200" b="0" i="0" u="none" strike="noStrike" cap="none" dirty="0" err="1">
                <a:solidFill>
                  <a:schemeClr val="dk1"/>
                </a:solidFill>
                <a:effectLst/>
                <a:latin typeface="Calibri"/>
                <a:ea typeface="Calibri"/>
                <a:cs typeface="Calibri"/>
                <a:sym typeface="Calibri"/>
              </a:rPr>
              <a:t>ons</a:t>
            </a:r>
            <a:r>
              <a:rPr lang="en-ZA" sz="1200" b="0" i="0" u="none" strike="noStrike" cap="none" dirty="0">
                <a:solidFill>
                  <a:schemeClr val="dk1"/>
                </a:solidFill>
                <a:effectLst/>
                <a:latin typeface="Calibri"/>
                <a:ea typeface="Calibri"/>
                <a:cs typeface="Calibri"/>
                <a:sym typeface="Calibri"/>
              </a:rPr>
              <a:t> reeks </a:t>
            </a:r>
            <a:r>
              <a:rPr lang="en-ZA" sz="1200" b="0" i="0" u="none" strike="noStrike" cap="none" dirty="0" err="1">
                <a:solidFill>
                  <a:schemeClr val="dk1"/>
                </a:solidFill>
                <a:effectLst/>
                <a:latin typeface="Calibri"/>
                <a:ea typeface="Calibri"/>
                <a:cs typeface="Calibri"/>
                <a:sym typeface="Calibri"/>
              </a:rPr>
              <a:t>lesse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oor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Loopbane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en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Loopbaankeuses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waarin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ons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fokus</a:t>
            </a:r>
            <a:r>
              <a:rPr lang="en-ZA" sz="1200" b="0" i="0" u="none" strike="noStrike" cap="none" dirty="0">
                <a:solidFill>
                  <a:schemeClr val="dk1"/>
                </a:solidFill>
                <a:effectLst/>
                <a:latin typeface="Calibri"/>
                <a:ea typeface="Calibri"/>
                <a:cs typeface="Calibri"/>
                <a:sym typeface="Calibri"/>
              </a:rPr>
              <a:t> op </a:t>
            </a:r>
            <a:r>
              <a:rPr lang="en-ZA" sz="1200" b="0" i="0" u="none" strike="noStrike" cap="none" dirty="0" err="1">
                <a:solidFill>
                  <a:schemeClr val="dk1"/>
                </a:solidFill>
                <a:effectLst/>
                <a:latin typeface="Calibri"/>
                <a:ea typeface="Calibri"/>
                <a:cs typeface="Calibri"/>
                <a:sym typeface="Calibri"/>
              </a:rPr>
              <a:t>loopbaanontwikkeling</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en</a:t>
            </a:r>
            <a:r>
              <a:rPr lang="en-ZA" sz="1200" b="0" i="0" u="none" strike="noStrike" cap="none" dirty="0">
                <a:solidFill>
                  <a:schemeClr val="dk1"/>
                </a:solidFill>
                <a:effectLst/>
                <a:latin typeface="Calibri"/>
                <a:ea typeface="Calibri"/>
                <a:cs typeface="Calibri"/>
                <a:sym typeface="Calibri"/>
              </a:rPr>
              <a:t> die proses om vir </a:t>
            </a:r>
            <a:r>
              <a:rPr lang="en-ZA" sz="1200" b="0" i="0" u="none" strike="noStrike" cap="none" dirty="0" err="1">
                <a:solidFill>
                  <a:schemeClr val="dk1"/>
                </a:solidFill>
                <a:effectLst/>
                <a:latin typeface="Calibri"/>
                <a:ea typeface="Calibri"/>
                <a:cs typeface="Calibri"/>
                <a:sym typeface="Calibri"/>
              </a:rPr>
              <a:t>werk</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aansoek</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doen</a:t>
            </a:r>
            <a:r>
              <a:rPr lang="en-ZA" sz="1200" b="0"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pPr marL="342900" lvl="0" indent="-342900">
              <a:buClr>
                <a:srgbClr val="000000"/>
              </a:buClr>
              <a:buFont typeface="Symbol" panose="05050102010706020507" pitchFamily="18" charset="2"/>
              <a:buChar char=""/>
            </a:pPr>
            <a:r>
              <a:rPr lang="en-ZA" sz="1200" b="0" i="0" u="none" strike="noStrike" cap="none" dirty="0" err="1">
                <a:solidFill>
                  <a:schemeClr val="dk1"/>
                </a:solidFill>
                <a:effectLst/>
                <a:latin typeface="Calibri"/>
                <a:ea typeface="Calibri"/>
                <a:cs typeface="Calibri"/>
                <a:sym typeface="Calibri"/>
              </a:rPr>
              <a:t>Voordat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ons</a:t>
            </a:r>
            <a:r>
              <a:rPr lang="en-ZA" sz="1200" b="0" i="0" u="none" strike="noStrike" cap="none" dirty="0">
                <a:solidFill>
                  <a:schemeClr val="dk1"/>
                </a:solidFill>
                <a:effectLst/>
                <a:latin typeface="Calibri"/>
                <a:ea typeface="Calibri"/>
                <a:cs typeface="Calibri"/>
                <a:sym typeface="Calibri"/>
              </a:rPr>
              <a:t> met </a:t>
            </a:r>
            <a:r>
              <a:rPr lang="en-ZA" sz="1200" b="0" i="0" u="none" strike="noStrike" cap="none" dirty="0" err="1">
                <a:solidFill>
                  <a:schemeClr val="dk1"/>
                </a:solidFill>
                <a:effectLst/>
                <a:latin typeface="Calibri"/>
                <a:ea typeface="Calibri"/>
                <a:cs typeface="Calibri"/>
                <a:sym typeface="Calibri"/>
              </a:rPr>
              <a:t>vandag</a:t>
            </a:r>
            <a:r>
              <a:rPr lang="en-ZA" sz="1200" b="0" i="0" u="none" strike="noStrike" cap="none" dirty="0">
                <a:solidFill>
                  <a:schemeClr val="dk1"/>
                </a:solidFill>
                <a:effectLst/>
                <a:latin typeface="Calibri"/>
                <a:ea typeface="Calibri"/>
                <a:cs typeface="Calibri"/>
                <a:sym typeface="Calibri"/>
              </a:rPr>
              <a:t> se les begin, </a:t>
            </a:r>
            <a:r>
              <a:rPr lang="en-ZA" sz="1200" b="0" i="0" u="none" strike="noStrike" cap="none" dirty="0" err="1">
                <a:solidFill>
                  <a:schemeClr val="dk1"/>
                </a:solidFill>
                <a:effectLst/>
                <a:latin typeface="Calibri"/>
                <a:ea typeface="Calibri"/>
                <a:cs typeface="Calibri"/>
                <a:sym typeface="Calibri"/>
              </a:rPr>
              <a:t>haal</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asseblief</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jou</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huiswerk</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uit</a:t>
            </a:r>
            <a:r>
              <a:rPr lang="en-ZA" sz="1200" b="0" i="0" u="none" strike="noStrike" cap="none" dirty="0">
                <a:solidFill>
                  <a:schemeClr val="dk1"/>
                </a:solidFill>
                <a:effectLst/>
                <a:latin typeface="Calibri"/>
                <a:ea typeface="Calibri"/>
                <a:cs typeface="Calibri"/>
                <a:sym typeface="Calibri"/>
              </a:rPr>
              <a:t> (</a:t>
            </a:r>
            <a:r>
              <a:rPr lang="en-ZA" sz="1200" b="1" i="1" u="none" strike="noStrike" cap="none" dirty="0" err="1">
                <a:solidFill>
                  <a:schemeClr val="dk1"/>
                </a:solidFill>
                <a:effectLst/>
                <a:latin typeface="Calibri"/>
                <a:ea typeface="Calibri"/>
                <a:cs typeface="Calibri"/>
                <a:sym typeface="Calibri"/>
              </a:rPr>
              <a:t>Aktiwiteit</a:t>
            </a:r>
            <a:r>
              <a:rPr lang="en-ZA" sz="1200" b="1" i="1" u="none" strike="noStrike" cap="none" dirty="0">
                <a:solidFill>
                  <a:schemeClr val="dk1"/>
                </a:solidFill>
                <a:effectLst/>
                <a:latin typeface="Calibri"/>
                <a:ea typeface="Calibri"/>
                <a:cs typeface="Calibri"/>
                <a:sym typeface="Calibri"/>
              </a:rPr>
              <a:t> 2, </a:t>
            </a:r>
            <a:r>
              <a:rPr lang="en-ZA" sz="1200" b="1" i="1" u="sng" strike="noStrike" cap="none" dirty="0">
                <a:solidFill>
                  <a:schemeClr val="dk1"/>
                </a:solidFill>
                <a:effectLst/>
                <a:latin typeface="Calibri"/>
                <a:ea typeface="Calibri"/>
                <a:cs typeface="Calibri"/>
                <a:sym typeface="Calibri"/>
              </a:rPr>
              <a:t>Les 1 – </a:t>
            </a:r>
            <a:r>
              <a:rPr lang="en-ZA" sz="1200" b="1" i="1" u="sng" strike="noStrike" cap="none" dirty="0" err="1">
                <a:solidFill>
                  <a:schemeClr val="dk1"/>
                </a:solidFill>
                <a:effectLst/>
                <a:latin typeface="Calibri"/>
                <a:ea typeface="Calibri"/>
                <a:cs typeface="Calibri"/>
                <a:sym typeface="Calibri"/>
              </a:rPr>
              <a:t>Werkkaart</a:t>
            </a:r>
            <a:r>
              <a:rPr lang="en-ZA" sz="1200" b="0" i="0" u="none" strike="noStrike" cap="none" dirty="0">
                <a:solidFill>
                  <a:schemeClr val="dk1"/>
                </a:solidFill>
                <a:effectLst/>
                <a:latin typeface="Calibri"/>
                <a:ea typeface="Calibri"/>
                <a:cs typeface="Calibri"/>
                <a:sym typeface="Calibri"/>
              </a:rPr>
              <a:t>). Werk in pare </a:t>
            </a:r>
            <a:r>
              <a:rPr lang="en-ZA" sz="1200" b="0" i="0" u="none" strike="noStrike" cap="none" dirty="0" err="1">
                <a:solidFill>
                  <a:schemeClr val="dk1"/>
                </a:solidFill>
                <a:effectLst/>
                <a:latin typeface="Calibri"/>
                <a:ea typeface="Calibri"/>
                <a:cs typeface="Calibri"/>
                <a:sym typeface="Calibri"/>
              </a:rPr>
              <a:t>en</a:t>
            </a:r>
            <a:r>
              <a:rPr lang="en-ZA" sz="1200" b="0"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pPr marL="342900" lvl="0" indent="-342900">
              <a:buClr>
                <a:srgbClr val="000000"/>
              </a:buClr>
              <a:buFont typeface="Courier New" panose="02070309020205020404" pitchFamily="49" charset="0"/>
              <a:buChar char="-"/>
            </a:pPr>
            <a:r>
              <a:rPr lang="en-US" sz="1200" b="0" i="0" u="none" strike="noStrike" cap="none" dirty="0" err="1">
                <a:solidFill>
                  <a:schemeClr val="dk1"/>
                </a:solidFill>
                <a:effectLst/>
                <a:latin typeface="Calibri"/>
                <a:ea typeface="Calibri"/>
                <a:cs typeface="Calibri"/>
                <a:sym typeface="Calibri"/>
              </a:rPr>
              <a:t>deel</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eers</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enige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uitdagings</a:t>
            </a:r>
            <a:r>
              <a:rPr lang="en-US" sz="1200" b="0" i="0" u="none" strike="noStrike" cap="none" dirty="0">
                <a:solidFill>
                  <a:schemeClr val="dk1"/>
                </a:solidFill>
                <a:effectLst/>
                <a:latin typeface="Calibri"/>
                <a:ea typeface="Calibri"/>
                <a:cs typeface="Calibri"/>
                <a:sym typeface="Calibri"/>
              </a:rPr>
              <a:t> wat </a:t>
            </a:r>
            <a:r>
              <a:rPr lang="en-US" sz="1200" b="0" i="0" u="none" strike="noStrike" cap="none" dirty="0" err="1">
                <a:solidFill>
                  <a:schemeClr val="dk1"/>
                </a:solidFill>
                <a:effectLst/>
                <a:latin typeface="Calibri"/>
                <a:ea typeface="Calibri"/>
                <a:cs typeface="Calibri"/>
                <a:sym typeface="Calibri"/>
              </a:rPr>
              <a:t>jy</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ervaar</a:t>
            </a:r>
            <a:r>
              <a:rPr lang="en-US" sz="1200" b="0" i="0" u="none" strike="noStrike" cap="none" dirty="0">
                <a:solidFill>
                  <a:schemeClr val="dk1"/>
                </a:solidFill>
                <a:effectLst/>
                <a:latin typeface="Calibri"/>
                <a:ea typeface="Calibri"/>
                <a:cs typeface="Calibri"/>
                <a:sym typeface="Calibri"/>
              </a:rPr>
              <a:t> het </a:t>
            </a:r>
            <a:r>
              <a:rPr lang="en-US" sz="1200" b="0" i="0" u="none" strike="noStrike" cap="none" dirty="0" err="1">
                <a:solidFill>
                  <a:schemeClr val="dk1"/>
                </a:solidFill>
                <a:effectLst/>
                <a:latin typeface="Calibri"/>
                <a:ea typeface="Calibri"/>
                <a:cs typeface="Calibri"/>
                <a:sym typeface="Calibri"/>
              </a:rPr>
              <a:t>terwyl</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jy</a:t>
            </a:r>
            <a:r>
              <a:rPr lang="en-US" sz="1200" b="0" i="0" u="none" strike="noStrike" cap="none" dirty="0">
                <a:solidFill>
                  <a:schemeClr val="dk1"/>
                </a:solidFill>
                <a:effectLst/>
                <a:latin typeface="Calibri"/>
                <a:ea typeface="Calibri"/>
                <a:cs typeface="Calibri"/>
                <a:sym typeface="Calibri"/>
              </a:rPr>
              <a:t> die </a:t>
            </a:r>
            <a:r>
              <a:rPr lang="en-US" sz="1200" b="0" i="0" u="none" strike="noStrike" cap="none" dirty="0" err="1">
                <a:solidFill>
                  <a:schemeClr val="dk1"/>
                </a:solidFill>
                <a:effectLst/>
                <a:latin typeface="Calibri"/>
                <a:ea typeface="Calibri"/>
                <a:cs typeface="Calibri"/>
                <a:sym typeface="Calibri"/>
              </a:rPr>
              <a:t>taak</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voltooi</a:t>
            </a:r>
            <a:r>
              <a:rPr lang="en-US" sz="1200" b="0" i="0" u="none" strike="noStrike" cap="none" dirty="0">
                <a:solidFill>
                  <a:schemeClr val="dk1"/>
                </a:solidFill>
                <a:effectLst/>
                <a:latin typeface="Calibri"/>
                <a:ea typeface="Calibri"/>
                <a:cs typeface="Calibri"/>
                <a:sym typeface="Calibri"/>
              </a:rPr>
              <a:t> het; </a:t>
            </a:r>
          </a:p>
          <a:p>
            <a:pPr marL="342900" lvl="0" indent="-342900">
              <a:buClr>
                <a:srgbClr val="000000"/>
              </a:buClr>
              <a:buFont typeface="Courier New" panose="02070309020205020404" pitchFamily="49" charset="0"/>
              <a:buChar char="-"/>
            </a:pPr>
            <a:r>
              <a:rPr lang="en-US" sz="1200" b="0" i="0" u="none" strike="noStrike" cap="none" dirty="0">
                <a:solidFill>
                  <a:schemeClr val="dk1"/>
                </a:solidFill>
                <a:effectLst/>
                <a:latin typeface="Calibri"/>
                <a:ea typeface="Calibri"/>
                <a:cs typeface="Calibri"/>
                <a:sym typeface="Calibri"/>
              </a:rPr>
              <a:t>lees </a:t>
            </a:r>
            <a:r>
              <a:rPr lang="en-US" sz="1200" b="0" i="0" u="none" strike="noStrike" cap="none" dirty="0" err="1">
                <a:solidFill>
                  <a:schemeClr val="dk1"/>
                </a:solidFill>
                <a:effectLst/>
                <a:latin typeface="Calibri"/>
                <a:ea typeface="Calibri"/>
                <a:cs typeface="Calibri"/>
                <a:sym typeface="Calibri"/>
              </a:rPr>
              <a:t>daarna</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jou</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aansoekbrief</a:t>
            </a:r>
            <a:r>
              <a:rPr lang="en-US" sz="1200" b="0" i="0" u="none" strike="noStrike" cap="none" dirty="0">
                <a:solidFill>
                  <a:schemeClr val="dk1"/>
                </a:solidFill>
                <a:effectLst/>
                <a:latin typeface="Calibri"/>
                <a:ea typeface="Calibri"/>
                <a:cs typeface="Calibri"/>
                <a:sym typeface="Calibri"/>
              </a:rPr>
              <a:t> vir </a:t>
            </a:r>
            <a:r>
              <a:rPr lang="en-US" sz="1200" b="0" i="0" u="none" strike="noStrike" cap="none" dirty="0" err="1">
                <a:solidFill>
                  <a:schemeClr val="dk1"/>
                </a:solidFill>
                <a:effectLst/>
                <a:latin typeface="Calibri"/>
                <a:ea typeface="Calibri"/>
                <a:cs typeface="Calibri"/>
                <a:sym typeface="Calibri"/>
              </a:rPr>
              <a:t>jou</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maat</a:t>
            </a:r>
            <a:r>
              <a:rPr lang="en-US" sz="1200" b="0" i="0" u="none" strike="noStrike" cap="none" dirty="0">
                <a:solidFill>
                  <a:schemeClr val="dk1"/>
                </a:solidFill>
                <a:effectLst/>
                <a:latin typeface="Calibri"/>
                <a:ea typeface="Calibri"/>
                <a:cs typeface="Calibri"/>
                <a:sym typeface="Calibri"/>
              </a:rPr>
              <a:t>; </a:t>
            </a:r>
          </a:p>
          <a:p>
            <a:pPr marL="342900" lvl="0" indent="-342900">
              <a:buClr>
                <a:srgbClr val="000000"/>
              </a:buClr>
              <a:buFont typeface="Courier New" panose="02070309020205020404" pitchFamily="49" charset="0"/>
              <a:buChar char="-"/>
            </a:pPr>
            <a:r>
              <a:rPr lang="en-US" sz="1200" b="0" i="0" u="none" strike="noStrike" cap="none" dirty="0" err="1">
                <a:solidFill>
                  <a:schemeClr val="dk1"/>
                </a:solidFill>
                <a:effectLst/>
                <a:latin typeface="Calibri"/>
                <a:ea typeface="Calibri"/>
                <a:cs typeface="Calibri"/>
                <a:sym typeface="Calibri"/>
              </a:rPr>
              <a:t>gebruik</a:t>
            </a:r>
            <a:r>
              <a:rPr lang="en-US" sz="1200" b="0" i="0" u="none" strike="noStrike" cap="none" dirty="0">
                <a:solidFill>
                  <a:schemeClr val="dk1"/>
                </a:solidFill>
                <a:effectLst/>
                <a:latin typeface="Calibri"/>
                <a:ea typeface="Calibri"/>
                <a:cs typeface="Calibri"/>
                <a:sym typeface="Calibri"/>
              </a:rPr>
              <a:t> die </a:t>
            </a:r>
            <a:r>
              <a:rPr lang="en-US" sz="1200" b="0" i="0" u="none" strike="noStrike" cap="none" dirty="0" err="1">
                <a:solidFill>
                  <a:schemeClr val="dk1"/>
                </a:solidFill>
                <a:effectLst/>
                <a:latin typeface="Calibri"/>
                <a:ea typeface="Calibri"/>
                <a:cs typeface="Calibri"/>
                <a:sym typeface="Calibri"/>
              </a:rPr>
              <a:t>kontrolelys</a:t>
            </a:r>
            <a:r>
              <a:rPr lang="en-US" sz="1200" b="0" i="0" u="none" strike="noStrike" cap="none" dirty="0">
                <a:solidFill>
                  <a:schemeClr val="dk1"/>
                </a:solidFill>
                <a:effectLst/>
                <a:latin typeface="Calibri"/>
                <a:ea typeface="Calibri"/>
                <a:cs typeface="Calibri"/>
                <a:sym typeface="Calibri"/>
              </a:rPr>
              <a:t> wat in die </a:t>
            </a:r>
            <a:r>
              <a:rPr lang="en-US" sz="1200" b="0" i="0" u="none" strike="noStrike" cap="none" dirty="0" err="1">
                <a:solidFill>
                  <a:schemeClr val="dk1"/>
                </a:solidFill>
                <a:effectLst/>
                <a:latin typeface="Calibri"/>
                <a:ea typeface="Calibri"/>
                <a:cs typeface="Calibri"/>
                <a:sym typeface="Calibri"/>
              </a:rPr>
              <a:t>huiswerkaktiwiteit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verskaf</a:t>
            </a:r>
            <a:r>
              <a:rPr lang="en-US" sz="1200" b="0" i="0" u="none" strike="noStrike" cap="none" dirty="0">
                <a:solidFill>
                  <a:schemeClr val="dk1"/>
                </a:solidFill>
                <a:effectLst/>
                <a:latin typeface="Calibri"/>
                <a:ea typeface="Calibri"/>
                <a:cs typeface="Calibri"/>
                <a:sym typeface="Calibri"/>
              </a:rPr>
              <a:t> is om </a:t>
            </a:r>
            <a:r>
              <a:rPr lang="en-US" sz="1200" b="0" i="0" u="none" strike="noStrike" cap="none" dirty="0" err="1">
                <a:solidFill>
                  <a:schemeClr val="dk1"/>
                </a:solidFill>
                <a:effectLst/>
                <a:latin typeface="Calibri"/>
                <a:ea typeface="Calibri"/>
                <a:cs typeface="Calibri"/>
                <a:sym typeface="Calibri"/>
              </a:rPr>
              <a:t>te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kontroleer</a:t>
            </a:r>
            <a:r>
              <a:rPr lang="en-US" sz="1200" b="0" i="0" u="none" strike="noStrike" cap="none" dirty="0">
                <a:solidFill>
                  <a:schemeClr val="dk1"/>
                </a:solidFill>
                <a:effectLst/>
                <a:latin typeface="Calibri"/>
                <a:ea typeface="Calibri"/>
                <a:cs typeface="Calibri"/>
                <a:sym typeface="Calibri"/>
              </a:rPr>
              <a:t> of die brief al die </a:t>
            </a:r>
            <a:r>
              <a:rPr lang="en-US" sz="1200" b="0" i="0" u="none" strike="noStrike" cap="none" dirty="0" err="1">
                <a:solidFill>
                  <a:schemeClr val="dk1"/>
                </a:solidFill>
                <a:effectLst/>
                <a:latin typeface="Calibri"/>
                <a:ea typeface="Calibri"/>
                <a:cs typeface="Calibri"/>
                <a:sym typeface="Calibri"/>
              </a:rPr>
              <a:t>vereiste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elemente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bevat</a:t>
            </a:r>
            <a:r>
              <a:rPr lang="en-US" sz="1200" b="0" i="0" u="none" strike="noStrike" cap="none" dirty="0">
                <a:solidFill>
                  <a:schemeClr val="dk1"/>
                </a:solidFill>
                <a:effectLst/>
                <a:latin typeface="Calibri"/>
                <a:ea typeface="Calibri"/>
                <a:cs typeface="Calibri"/>
                <a:sym typeface="Calibri"/>
              </a:rPr>
              <a:t>.</a:t>
            </a:r>
          </a:p>
          <a:p>
            <a:pPr marL="342900" lvl="0" indent="-342900">
              <a:buClr>
                <a:srgbClr val="000000"/>
              </a:buClr>
              <a:buFont typeface="Symbol" panose="05050102010706020507" pitchFamily="18" charset="2"/>
              <a:buChar char=""/>
            </a:pPr>
            <a:r>
              <a:rPr lang="en-ZA" sz="1200" b="0" i="0" u="none" strike="noStrike" cap="none" dirty="0">
                <a:solidFill>
                  <a:schemeClr val="dk1"/>
                </a:solidFill>
                <a:effectLst/>
                <a:latin typeface="Calibri"/>
                <a:ea typeface="Calibri"/>
                <a:cs typeface="Calibri"/>
                <a:sym typeface="Calibri"/>
              </a:rPr>
              <a:t>Laat 2 minute per </a:t>
            </a:r>
            <a:r>
              <a:rPr lang="en-ZA" sz="1200" b="0" i="0" u="none" strike="noStrike" cap="none" dirty="0" err="1">
                <a:solidFill>
                  <a:schemeClr val="dk1"/>
                </a:solidFill>
                <a:effectLst/>
                <a:latin typeface="Calibri"/>
                <a:ea typeface="Calibri"/>
                <a:cs typeface="Calibri"/>
                <a:sym typeface="Calibri"/>
              </a:rPr>
              <a:t>persoon</a:t>
            </a:r>
            <a:r>
              <a:rPr lang="en-ZA" sz="1200" b="0" i="0" u="none" strike="noStrike" cap="none" dirty="0">
                <a:solidFill>
                  <a:schemeClr val="dk1"/>
                </a:solidFill>
                <a:effectLst/>
                <a:latin typeface="Calibri"/>
                <a:ea typeface="Calibri"/>
                <a:cs typeface="Calibri"/>
                <a:sym typeface="Calibri"/>
              </a:rPr>
              <a:t> toe om </a:t>
            </a:r>
            <a:r>
              <a:rPr lang="en-ZA" sz="1200" b="0" i="0" u="none" strike="noStrike" cap="none" dirty="0" err="1">
                <a:solidFill>
                  <a:schemeClr val="dk1"/>
                </a:solidFill>
                <a:effectLst/>
                <a:latin typeface="Calibri"/>
                <a:ea typeface="Calibri"/>
                <a:cs typeface="Calibri"/>
                <a:sym typeface="Calibri"/>
              </a:rPr>
              <a:t>hul</a:t>
            </a:r>
            <a:r>
              <a:rPr lang="en-ZA" sz="1200" b="0" i="0" u="none" strike="noStrike" cap="none" dirty="0">
                <a:solidFill>
                  <a:schemeClr val="dk1"/>
                </a:solidFill>
                <a:effectLst/>
                <a:latin typeface="Calibri"/>
                <a:ea typeface="Calibri"/>
                <a:cs typeface="Calibri"/>
                <a:sym typeface="Calibri"/>
              </a:rPr>
              <a:t> brief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lees </a:t>
            </a:r>
            <a:r>
              <a:rPr lang="en-ZA" sz="1200" b="0" i="0" u="none" strike="noStrike" cap="none" dirty="0" err="1">
                <a:solidFill>
                  <a:schemeClr val="dk1"/>
                </a:solidFill>
                <a:effectLst/>
                <a:latin typeface="Calibri"/>
                <a:ea typeface="Calibri"/>
                <a:cs typeface="Calibri"/>
                <a:sym typeface="Calibri"/>
              </a:rPr>
              <a:t>en</a:t>
            </a:r>
            <a:r>
              <a:rPr lang="en-ZA" sz="1200" b="0" i="0" u="none" strike="noStrike" cap="none" dirty="0">
                <a:solidFill>
                  <a:schemeClr val="dk1"/>
                </a:solidFill>
                <a:effectLst/>
                <a:latin typeface="Calibri"/>
                <a:ea typeface="Calibri"/>
                <a:cs typeface="Calibri"/>
                <a:sym typeface="Calibri"/>
              </a:rPr>
              <a:t> 1 </a:t>
            </a:r>
            <a:r>
              <a:rPr lang="en-ZA" sz="1200" b="0" i="0" u="none" strike="noStrike" cap="none" dirty="0" err="1">
                <a:solidFill>
                  <a:schemeClr val="dk1"/>
                </a:solidFill>
                <a:effectLst/>
                <a:latin typeface="Calibri"/>
                <a:ea typeface="Calibri"/>
                <a:cs typeface="Calibri"/>
                <a:sym typeface="Calibri"/>
              </a:rPr>
              <a:t>minuut</a:t>
            </a:r>
            <a:r>
              <a:rPr lang="en-ZA" sz="1200" b="0" i="0" u="none" strike="noStrike" cap="none" dirty="0">
                <a:solidFill>
                  <a:schemeClr val="dk1"/>
                </a:solidFill>
                <a:effectLst/>
                <a:latin typeface="Calibri"/>
                <a:ea typeface="Calibri"/>
                <a:cs typeface="Calibri"/>
                <a:sym typeface="Calibri"/>
              </a:rPr>
              <a:t> vir </a:t>
            </a:r>
            <a:r>
              <a:rPr lang="en-ZA" sz="1200" b="0" i="0" u="none" strike="noStrike" cap="none" dirty="0" err="1">
                <a:solidFill>
                  <a:schemeClr val="dk1"/>
                </a:solidFill>
                <a:effectLst/>
                <a:latin typeface="Calibri"/>
                <a:ea typeface="Calibri"/>
                <a:cs typeface="Calibri"/>
                <a:sym typeface="Calibri"/>
              </a:rPr>
              <a:t>terugvoer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Totaal</a:t>
            </a:r>
            <a:r>
              <a:rPr lang="en-ZA" sz="1200" b="0" i="0" u="none" strike="noStrike" cap="none" dirty="0">
                <a:solidFill>
                  <a:schemeClr val="dk1"/>
                </a:solidFill>
                <a:effectLst/>
                <a:latin typeface="Calibri"/>
                <a:ea typeface="Calibri"/>
                <a:cs typeface="Calibri"/>
                <a:sym typeface="Calibri"/>
              </a:rPr>
              <a:t>: 5 minute)</a:t>
            </a:r>
            <a:endParaRPr lang="en-US" sz="1200" b="0" i="0" u="none" strike="noStrike" cap="none" dirty="0">
              <a:solidFill>
                <a:schemeClr val="dk1"/>
              </a:solidFill>
              <a:effectLst/>
              <a:latin typeface="Calibri"/>
              <a:ea typeface="Calibri"/>
              <a:cs typeface="Calibri"/>
              <a:sym typeface="Calibri"/>
            </a:endParaRPr>
          </a:p>
          <a:p>
            <a:endParaRPr lang="af-ZA"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ZA" sz="1200" b="0" i="0" u="none" strike="noStrike" cap="none" smtClean="0">
                <a:solidFill>
                  <a:schemeClr val="dk1"/>
                </a:solidFill>
                <a:latin typeface="Calibri"/>
                <a:ea typeface="Calibri"/>
                <a:cs typeface="Calibri"/>
                <a:sym typeface="Calibri"/>
              </a:rPr>
              <a:t>1</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834933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ZA" sz="1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Skyfie</a:t>
            </a:r>
            <a:r>
              <a:rPr lang="en-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10 (</a:t>
            </a:r>
            <a:r>
              <a:rPr lang="en-ZA" sz="1200" b="1" i="0" u="none" strike="noStrike" cap="none" dirty="0" err="1">
                <a:solidFill>
                  <a:schemeClr val="dk1"/>
                </a:solidFill>
                <a:effectLst/>
                <a:latin typeface="Calibri"/>
                <a:ea typeface="Calibri"/>
                <a:cs typeface="Calibri"/>
                <a:sym typeface="Calibri"/>
              </a:rPr>
              <a:t>Verkryging</a:t>
            </a:r>
            <a:r>
              <a:rPr lang="en-ZA" sz="1200" b="1" i="0" u="none" strike="noStrike" cap="none" dirty="0">
                <a:solidFill>
                  <a:schemeClr val="dk1"/>
                </a:solidFill>
                <a:effectLst/>
                <a:latin typeface="Calibri"/>
                <a:ea typeface="Calibri"/>
                <a:cs typeface="Calibri"/>
                <a:sym typeface="Calibri"/>
              </a:rPr>
              <a:t> van </a:t>
            </a:r>
            <a:r>
              <a:rPr lang="en-ZA" sz="1200" b="1" i="0" u="none" strike="noStrike" cap="none" dirty="0" err="1">
                <a:solidFill>
                  <a:schemeClr val="dk1"/>
                </a:solidFill>
                <a:effectLst/>
                <a:latin typeface="Calibri"/>
                <a:ea typeface="Calibri"/>
                <a:cs typeface="Calibri"/>
                <a:sym typeface="Calibri"/>
              </a:rPr>
              <a:t>getuigskrifte</a:t>
            </a:r>
            <a:r>
              <a:rPr lang="en-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af-ZA" sz="12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endParaRPr>
          </a:p>
          <a:p>
            <a:pPr marL="342900" lvl="0" indent="-342900">
              <a:buFont typeface="Symbol" panose="05050102010706020507" pitchFamily="18" charset="2"/>
              <a:buChar char=""/>
            </a:pPr>
            <a:r>
              <a:rPr lang="af-ZA" sz="1200" b="0" i="0" u="none" strike="noStrike" cap="none" dirty="0">
                <a:solidFill>
                  <a:schemeClr val="dk1"/>
                </a:solidFill>
                <a:effectLst/>
                <a:latin typeface="Calibri"/>
                <a:ea typeface="Calibri"/>
                <a:cs typeface="Calibri"/>
                <a:sym typeface="Calibri"/>
              </a:rPr>
              <a:t>'n </a:t>
            </a:r>
            <a:r>
              <a:rPr lang="af-ZA" sz="1200" b="1" i="0" u="none" strike="noStrike" cap="none" dirty="0">
                <a:solidFill>
                  <a:schemeClr val="dk1"/>
                </a:solidFill>
                <a:effectLst/>
                <a:latin typeface="Calibri"/>
                <a:ea typeface="Calibri"/>
                <a:cs typeface="Calibri"/>
                <a:sym typeface="Calibri"/>
              </a:rPr>
              <a:t>Getuigskrif</a:t>
            </a:r>
            <a:r>
              <a:rPr lang="af-ZA" sz="1200" b="0" i="0" u="none" strike="noStrike" cap="none" dirty="0">
                <a:solidFill>
                  <a:schemeClr val="dk1"/>
                </a:solidFill>
                <a:effectLst/>
                <a:latin typeface="Calibri"/>
                <a:ea typeface="Calibri"/>
                <a:cs typeface="Calibri"/>
                <a:sym typeface="Calibri"/>
              </a:rPr>
              <a:t> is ’n geskrewe verklaring wat bewys lewer van jou karakter, sterkpunte, prestasies en kwalifikasies. Dit moet geskryf word deur iemand wat jou goed ken, maar wat nie as een van jou verwysings op jou CV aangedui word nie. Getuigskrifte kan by jou aansoek aangeheg word om jou CV te ondersteun.</a:t>
            </a:r>
            <a:endParaRPr lang="en-US" sz="1200" b="0" i="0" u="none" strike="noStrike" cap="none" dirty="0">
              <a:solidFill>
                <a:schemeClr val="dk1"/>
              </a:solidFill>
              <a:effectLst/>
              <a:latin typeface="Calibri"/>
              <a:ea typeface="Calibri"/>
              <a:cs typeface="Calibri"/>
              <a:sym typeface="Calibri"/>
            </a:endParaRPr>
          </a:p>
          <a:p>
            <a:pPr marL="342900" lvl="0" indent="-342900">
              <a:buFont typeface="Symbol" panose="05050102010706020507" pitchFamily="18" charset="2"/>
              <a:buChar char=""/>
            </a:pPr>
            <a:r>
              <a:rPr lang="af-ZA" sz="1200" b="0" i="0" u="none" strike="noStrike" cap="none" dirty="0">
                <a:solidFill>
                  <a:schemeClr val="dk1"/>
                </a:solidFill>
                <a:effectLst/>
                <a:latin typeface="Calibri"/>
                <a:ea typeface="Calibri"/>
                <a:cs typeface="Calibri"/>
                <a:sym typeface="Calibri"/>
              </a:rPr>
              <a:t>'n </a:t>
            </a:r>
            <a:r>
              <a:rPr lang="af-ZA" sz="1200" b="1" i="0" u="none" strike="noStrike" cap="none" dirty="0">
                <a:solidFill>
                  <a:schemeClr val="dk1"/>
                </a:solidFill>
                <a:effectLst/>
                <a:latin typeface="Calibri"/>
                <a:ea typeface="Calibri"/>
                <a:cs typeface="Calibri"/>
                <a:sym typeface="Calibri"/>
              </a:rPr>
              <a:t>Verwysing</a:t>
            </a:r>
            <a:r>
              <a:rPr lang="af-ZA" sz="1200" b="0" i="0" u="none" strike="noStrike" cap="none" dirty="0">
                <a:solidFill>
                  <a:schemeClr val="dk1"/>
                </a:solidFill>
                <a:effectLst/>
                <a:latin typeface="Calibri"/>
                <a:ea typeface="Calibri"/>
                <a:cs typeface="Calibri"/>
                <a:sym typeface="Calibri"/>
              </a:rPr>
              <a:t> is die naam van ’n persoon wat inligting oor jou karakter, werksetiek en vermoëns kan verskaf. Jy moet twee verwysings by jou CV insluit. Vra altyd vooraf of hulle bereid is om as jou verwysing op te tree. Jou verwysings mag nie familielede wees nie. Geskikte voorbeelde sluit ’n onderwyser, afrigter, gemeenskapsleier of iemand vir wie jy gewerk of vrywillig gewerk het, in.</a:t>
            </a:r>
            <a:endParaRPr lang="en-US" sz="1200" b="0" i="0" u="none" strike="noStrike" cap="none" dirty="0">
              <a:solidFill>
                <a:schemeClr val="dk1"/>
              </a:solidFill>
              <a:effectLst/>
              <a:latin typeface="Calibri"/>
              <a:ea typeface="Calibri"/>
              <a:cs typeface="Calibri"/>
              <a:sym typeface="Calibri"/>
            </a:endParaRPr>
          </a:p>
          <a:p>
            <a:pPr marL="342900" lvl="0" indent="-342900">
              <a:buFont typeface="Symbol" panose="05050102010706020507" pitchFamily="18" charset="2"/>
              <a:buChar char=""/>
            </a:pPr>
            <a:endParaRPr lang="en-US" sz="1200" b="0" i="0" u="none" strike="noStrike" cap="none" dirty="0">
              <a:solidFill>
                <a:schemeClr val="dk1"/>
              </a:solidFill>
              <a:effectLst/>
              <a:latin typeface="Calibri"/>
              <a:ea typeface="Calibri"/>
              <a:cs typeface="Calibri"/>
              <a:sym typeface="Calibri"/>
            </a:endParaRPr>
          </a:p>
          <a:p>
            <a:pPr marL="342900" lvl="0" indent="-342900">
              <a:buFont typeface="Symbol" panose="05050102010706020507" pitchFamily="18" charset="2"/>
              <a:buChar char=""/>
            </a:pPr>
            <a:r>
              <a:rPr lang="en-ZA" sz="1200" b="0" i="0" u="none" strike="noStrike" cap="none" dirty="0" err="1">
                <a:solidFill>
                  <a:schemeClr val="dk1"/>
                </a:solidFill>
                <a:effectLst/>
                <a:latin typeface="Calibri"/>
                <a:ea typeface="Calibri"/>
                <a:cs typeface="Calibri"/>
                <a:sym typeface="Calibri"/>
              </a:rPr>
              <a:t>Leerders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moet</a:t>
            </a:r>
            <a:r>
              <a:rPr lang="en-ZA" sz="1200" b="0" i="0" u="none" strike="noStrike" cap="none" dirty="0">
                <a:solidFill>
                  <a:schemeClr val="dk1"/>
                </a:solidFill>
                <a:effectLst/>
                <a:latin typeface="Calibri"/>
                <a:ea typeface="Calibri"/>
                <a:cs typeface="Calibri"/>
                <a:sym typeface="Calibri"/>
              </a:rPr>
              <a:t> </a:t>
            </a:r>
            <a:r>
              <a:rPr lang="en-ZA" sz="1200" b="1" i="1" u="none" strike="noStrike" cap="none" dirty="0" err="1">
                <a:solidFill>
                  <a:schemeClr val="dk1"/>
                </a:solidFill>
                <a:effectLst/>
                <a:latin typeface="Calibri"/>
                <a:ea typeface="Calibri"/>
                <a:cs typeface="Calibri"/>
                <a:sym typeface="Calibri"/>
              </a:rPr>
              <a:t>Aktiwiteit</a:t>
            </a:r>
            <a:r>
              <a:rPr lang="en-ZA" sz="1200" b="1" i="1" u="none" strike="noStrike" cap="none" dirty="0">
                <a:solidFill>
                  <a:schemeClr val="dk1"/>
                </a:solidFill>
                <a:effectLst/>
                <a:latin typeface="Calibri"/>
                <a:ea typeface="Calibri"/>
                <a:cs typeface="Calibri"/>
                <a:sym typeface="Calibri"/>
              </a:rPr>
              <a:t> 1 (</a:t>
            </a:r>
            <a:r>
              <a:rPr lang="en-ZA" sz="1200" b="1" i="1" u="sng" strike="noStrike" cap="none" dirty="0">
                <a:solidFill>
                  <a:schemeClr val="dk1"/>
                </a:solidFill>
                <a:effectLst/>
                <a:latin typeface="Calibri"/>
                <a:ea typeface="Calibri"/>
                <a:cs typeface="Calibri"/>
                <a:sym typeface="Calibri"/>
              </a:rPr>
              <a:t>Les 2 – </a:t>
            </a:r>
            <a:r>
              <a:rPr lang="en-ZA" sz="1200" b="1" i="1" u="sng" strike="noStrike" cap="none" dirty="0" err="1">
                <a:solidFill>
                  <a:schemeClr val="dk1"/>
                </a:solidFill>
                <a:effectLst/>
                <a:latin typeface="Calibri"/>
                <a:ea typeface="Calibri"/>
                <a:cs typeface="Calibri"/>
                <a:sym typeface="Calibri"/>
              </a:rPr>
              <a:t>Werkkaart</a:t>
            </a:r>
            <a:r>
              <a:rPr lang="en-ZA" sz="1200" b="1" i="1" u="none" strike="noStrike" cap="none" dirty="0">
                <a:solidFill>
                  <a:schemeClr val="dk1"/>
                </a:solidFill>
                <a:effectLst/>
                <a:latin typeface="Calibri"/>
                <a:ea typeface="Calibri"/>
                <a:cs typeface="Calibri"/>
                <a:sym typeface="Calibri"/>
              </a:rPr>
              <a: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voltooi</a:t>
            </a:r>
            <a:r>
              <a:rPr lang="en-ZA" sz="1200" b="0"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pPr marL="342900" lvl="0" indent="-342900">
              <a:buFont typeface="Symbol" panose="05050102010706020507" pitchFamily="18" charset="2"/>
              <a:buChar char=""/>
            </a:pPr>
            <a:r>
              <a:rPr lang="en-ZA" sz="1200" b="0" i="0" u="none" strike="noStrike" cap="none" dirty="0" err="1">
                <a:solidFill>
                  <a:schemeClr val="dk1"/>
                </a:solidFill>
                <a:effectLst/>
                <a:latin typeface="Calibri"/>
                <a:ea typeface="Calibri"/>
                <a:cs typeface="Calibri"/>
                <a:sym typeface="Calibri"/>
              </a:rPr>
              <a:t>Moontlike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antwoorde</a:t>
            </a:r>
            <a:r>
              <a:rPr lang="en-ZA" sz="1200" b="0" i="0" u="none" strike="noStrike" cap="none" dirty="0">
                <a:solidFill>
                  <a:schemeClr val="dk1"/>
                </a:solidFill>
                <a:effectLst/>
                <a:latin typeface="Calibri"/>
                <a:ea typeface="Calibri"/>
                <a:cs typeface="Calibri"/>
                <a:sym typeface="Calibri"/>
              </a:rPr>
              <a:t> is in die </a:t>
            </a:r>
            <a:r>
              <a:rPr lang="en-ZA" sz="1200" b="1" i="1" u="sng" strike="noStrike" cap="none" dirty="0">
                <a:solidFill>
                  <a:schemeClr val="dk1"/>
                </a:solidFill>
                <a:effectLst/>
                <a:latin typeface="Calibri"/>
                <a:ea typeface="Calibri"/>
                <a:cs typeface="Calibri"/>
                <a:sym typeface="Calibri"/>
              </a:rPr>
              <a:t>Les 2 – </a:t>
            </a:r>
            <a:r>
              <a:rPr lang="en-ZA" sz="1200" b="1" i="1" u="sng" strike="noStrike" cap="none" dirty="0" err="1">
                <a:solidFill>
                  <a:schemeClr val="dk1"/>
                </a:solidFill>
                <a:effectLst/>
                <a:latin typeface="Calibri"/>
                <a:ea typeface="Calibri"/>
                <a:cs typeface="Calibri"/>
                <a:sym typeface="Calibri"/>
              </a:rPr>
              <a:t>Werkkaart</a:t>
            </a:r>
            <a:r>
              <a:rPr lang="en-ZA" sz="1200" b="1" i="1" u="sng" strike="noStrike" cap="none" dirty="0">
                <a:solidFill>
                  <a:schemeClr val="dk1"/>
                </a:solidFill>
                <a:effectLst/>
                <a:latin typeface="Calibri"/>
                <a:ea typeface="Calibri"/>
                <a:cs typeface="Calibri"/>
                <a:sym typeface="Calibri"/>
              </a:rPr>
              <a:t> MEMO</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beskikbaar</a:t>
            </a:r>
            <a:r>
              <a:rPr lang="en-ZA" sz="1200" b="0"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endParaRPr lang="af-ZA"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ZA" sz="1200" b="0" i="0" u="none" strike="noStrike" cap="none" smtClean="0">
                <a:solidFill>
                  <a:schemeClr val="dk1"/>
                </a:solidFill>
                <a:latin typeface="Calibri"/>
                <a:ea typeface="Calibri"/>
                <a:cs typeface="Calibri"/>
                <a:sym typeface="Calibri"/>
              </a:rPr>
              <a:t>10</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297148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ZA" sz="1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Skyfie</a:t>
            </a:r>
            <a:r>
              <a:rPr lang="en-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11:</a:t>
            </a: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200" b="0" i="0" u="none" strike="noStrike" cap="none" dirty="0" err="1">
                <a:solidFill>
                  <a:schemeClr val="dk1"/>
                </a:solidFill>
                <a:effectLst/>
                <a:latin typeface="Calibri"/>
                <a:ea typeface="Calibri"/>
                <a:cs typeface="Calibri"/>
                <a:sym typeface="Calibri"/>
              </a:rPr>
              <a:t>Noudat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jy</a:t>
            </a:r>
            <a:r>
              <a:rPr lang="en-US" sz="1200" b="0" i="0" u="none" strike="noStrike" cap="none" dirty="0">
                <a:solidFill>
                  <a:schemeClr val="dk1"/>
                </a:solidFill>
                <a:effectLst/>
                <a:latin typeface="Calibri"/>
                <a:ea typeface="Calibri"/>
                <a:cs typeface="Calibri"/>
                <a:sym typeface="Calibri"/>
              </a:rPr>
              <a:t> ’n idee het van wat in ’n CV </a:t>
            </a:r>
            <a:r>
              <a:rPr lang="en-US" sz="1200" b="0" i="0" u="none" strike="noStrike" cap="none" dirty="0" err="1">
                <a:solidFill>
                  <a:schemeClr val="dk1"/>
                </a:solidFill>
                <a:effectLst/>
                <a:latin typeface="Calibri"/>
                <a:ea typeface="Calibri"/>
                <a:cs typeface="Calibri"/>
                <a:sym typeface="Calibri"/>
              </a:rPr>
              <a:t>vereis</a:t>
            </a:r>
            <a:r>
              <a:rPr lang="en-US" sz="1200" b="0" i="0" u="none" strike="noStrike" cap="none" dirty="0">
                <a:solidFill>
                  <a:schemeClr val="dk1"/>
                </a:solidFill>
                <a:effectLst/>
                <a:latin typeface="Calibri"/>
                <a:ea typeface="Calibri"/>
                <a:cs typeface="Calibri"/>
                <a:sym typeface="Calibri"/>
              </a:rPr>
              <a:t> word, </a:t>
            </a:r>
            <a:r>
              <a:rPr lang="en-US" sz="1200" b="0" i="0" u="none" strike="noStrike" cap="none" dirty="0" err="1">
                <a:solidFill>
                  <a:schemeClr val="dk1"/>
                </a:solidFill>
                <a:effectLst/>
                <a:latin typeface="Calibri"/>
                <a:ea typeface="Calibri"/>
                <a:cs typeface="Calibri"/>
                <a:sym typeface="Calibri"/>
              </a:rPr>
              <a:t>kry</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jy</a:t>
            </a:r>
            <a:r>
              <a:rPr lang="en-US" sz="1200" b="0" i="0" u="none" strike="noStrike" cap="none" dirty="0">
                <a:solidFill>
                  <a:schemeClr val="dk1"/>
                </a:solidFill>
                <a:effectLst/>
                <a:latin typeface="Calibri"/>
                <a:ea typeface="Calibri"/>
                <a:cs typeface="Calibri"/>
                <a:sym typeface="Calibri"/>
              </a:rPr>
              <a:t> die </a:t>
            </a:r>
            <a:r>
              <a:rPr lang="en-US" sz="1200" b="0" i="0" u="none" strike="noStrike" cap="none" dirty="0" err="1">
                <a:solidFill>
                  <a:schemeClr val="dk1"/>
                </a:solidFill>
                <a:effectLst/>
                <a:latin typeface="Calibri"/>
                <a:ea typeface="Calibri"/>
                <a:cs typeface="Calibri"/>
                <a:sym typeface="Calibri"/>
              </a:rPr>
              <a:t>geleentheid</a:t>
            </a:r>
            <a:r>
              <a:rPr lang="en-US" sz="1200" b="0" i="0" u="none" strike="noStrike" cap="none" dirty="0">
                <a:solidFill>
                  <a:schemeClr val="dk1"/>
                </a:solidFill>
                <a:effectLst/>
                <a:latin typeface="Calibri"/>
                <a:ea typeface="Calibri"/>
                <a:cs typeface="Calibri"/>
                <a:sym typeface="Calibri"/>
              </a:rPr>
              <a:t> om </a:t>
            </a:r>
            <a:r>
              <a:rPr lang="en-US" sz="1200" b="0" i="0" u="none" strike="noStrike" cap="none" dirty="0" err="1">
                <a:solidFill>
                  <a:schemeClr val="dk1"/>
                </a:solidFill>
                <a:effectLst/>
                <a:latin typeface="Calibri"/>
                <a:ea typeface="Calibri"/>
                <a:cs typeface="Calibri"/>
                <a:sym typeface="Calibri"/>
              </a:rPr>
              <a:t>jou</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eie</a:t>
            </a:r>
            <a:r>
              <a:rPr lang="en-US" sz="1200" b="0" i="0" u="none" strike="noStrike" cap="none" dirty="0">
                <a:solidFill>
                  <a:schemeClr val="dk1"/>
                </a:solidFill>
                <a:effectLst/>
                <a:latin typeface="Calibri"/>
                <a:ea typeface="Calibri"/>
                <a:cs typeface="Calibri"/>
                <a:sym typeface="Calibri"/>
              </a:rPr>
              <a:t> CV </a:t>
            </a:r>
            <a:r>
              <a:rPr lang="en-US" sz="1200" b="0" i="0" u="none" strike="noStrike" cap="none" dirty="0" err="1">
                <a:solidFill>
                  <a:schemeClr val="dk1"/>
                </a:solidFill>
                <a:effectLst/>
                <a:latin typeface="Calibri"/>
                <a:ea typeface="Calibri"/>
                <a:cs typeface="Calibri"/>
                <a:sym typeface="Calibri"/>
              </a:rPr>
              <a:t>te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skryf</a:t>
            </a:r>
            <a:r>
              <a:rPr lang="en-US" sz="1200" b="0" i="0" u="none" strike="noStrike" cap="none" dirty="0">
                <a:solidFill>
                  <a:schemeClr val="dk1"/>
                </a:solidFill>
                <a:effectLst/>
                <a:latin typeface="Calibri"/>
                <a:ea typeface="Calibri"/>
                <a:cs typeface="Calibri"/>
                <a:sym typeface="Calibri"/>
              </a:rPr>
              <a:t>.</a:t>
            </a:r>
          </a:p>
          <a:p>
            <a:pPr marL="342900" lvl="0" indent="-342900">
              <a:buFont typeface="Symbol" panose="05050102010706020507" pitchFamily="18" charset="2"/>
              <a:buChar char=""/>
            </a:pPr>
            <a:r>
              <a:rPr lang="en-US" sz="1200" b="0" i="0" u="none" strike="noStrike" cap="none" dirty="0">
                <a:solidFill>
                  <a:schemeClr val="dk1"/>
                </a:solidFill>
                <a:effectLst/>
                <a:latin typeface="Calibri"/>
                <a:ea typeface="Calibri"/>
                <a:cs typeface="Calibri"/>
                <a:sym typeface="Calibri"/>
              </a:rPr>
              <a:t>Daar is </a:t>
            </a:r>
            <a:r>
              <a:rPr lang="en-US" sz="1200" b="1" i="0" u="none" strike="noStrike" cap="none" dirty="0" err="1">
                <a:solidFill>
                  <a:schemeClr val="dk1"/>
                </a:solidFill>
                <a:effectLst/>
                <a:latin typeface="Calibri"/>
                <a:ea typeface="Calibri"/>
                <a:cs typeface="Calibri"/>
                <a:sym typeface="Calibri"/>
              </a:rPr>
              <a:t>verskeie</a:t>
            </a:r>
            <a:r>
              <a:rPr lang="en-US" sz="1200" b="0" i="0" u="none" strike="noStrike" cap="none" dirty="0">
                <a:solidFill>
                  <a:schemeClr val="dk1"/>
                </a:solidFill>
                <a:effectLst/>
                <a:latin typeface="Calibri"/>
                <a:ea typeface="Calibri"/>
                <a:cs typeface="Calibri"/>
                <a:sym typeface="Calibri"/>
              </a:rPr>
              <a:t> </a:t>
            </a:r>
            <a:r>
              <a:rPr lang="en-US" sz="1200" b="1" i="0" u="none" strike="noStrike" cap="none" dirty="0" err="1">
                <a:solidFill>
                  <a:schemeClr val="dk1"/>
                </a:solidFill>
                <a:effectLst/>
                <a:latin typeface="Calibri"/>
                <a:ea typeface="Calibri"/>
                <a:cs typeface="Calibri"/>
                <a:sym typeface="Calibri"/>
              </a:rPr>
              <a:t>aanlyn</a:t>
            </a:r>
            <a:r>
              <a:rPr lang="en-US" sz="1200" b="1" i="0" u="none" strike="noStrike" cap="none" dirty="0">
                <a:solidFill>
                  <a:schemeClr val="dk1"/>
                </a:solidFill>
                <a:effectLst/>
                <a:latin typeface="Calibri"/>
                <a:ea typeface="Calibri"/>
                <a:cs typeface="Calibri"/>
                <a:sym typeface="Calibri"/>
              </a:rPr>
              <a:t> platforms</a:t>
            </a:r>
            <a:r>
              <a:rPr lang="en-US" sz="1200" b="0" i="0" u="none" strike="noStrike" cap="none" dirty="0">
                <a:solidFill>
                  <a:schemeClr val="dk1"/>
                </a:solidFill>
                <a:effectLst/>
                <a:latin typeface="Calibri"/>
                <a:ea typeface="Calibri"/>
                <a:cs typeface="Calibri"/>
                <a:sym typeface="Calibri"/>
              </a:rPr>
              <a:t> </a:t>
            </a:r>
            <a:r>
              <a:rPr lang="en-US" sz="1200" b="1" i="0" u="none" strike="noStrike" cap="none" dirty="0" err="1">
                <a:solidFill>
                  <a:schemeClr val="dk1"/>
                </a:solidFill>
                <a:effectLst/>
                <a:latin typeface="Calibri"/>
                <a:ea typeface="Calibri"/>
                <a:cs typeface="Calibri"/>
                <a:sym typeface="Calibri"/>
              </a:rPr>
              <a:t>waarop</a:t>
            </a:r>
            <a:r>
              <a:rPr lang="en-US" sz="1200" b="1" i="0" u="none" strike="noStrike" cap="none" dirty="0">
                <a:solidFill>
                  <a:schemeClr val="dk1"/>
                </a:solidFill>
                <a:effectLst/>
                <a:latin typeface="Calibri"/>
                <a:ea typeface="Calibri"/>
                <a:cs typeface="Calibri"/>
                <a:sym typeface="Calibri"/>
              </a:rPr>
              <a:t> </a:t>
            </a:r>
            <a:r>
              <a:rPr lang="en-US" sz="1200" b="1" i="0" u="none" strike="noStrike" cap="none" dirty="0" err="1">
                <a:solidFill>
                  <a:schemeClr val="dk1"/>
                </a:solidFill>
                <a:effectLst/>
                <a:latin typeface="Calibri"/>
                <a:ea typeface="Calibri"/>
                <a:cs typeface="Calibri"/>
                <a:sym typeface="Calibri"/>
              </a:rPr>
              <a:t>jy</a:t>
            </a:r>
            <a:r>
              <a:rPr lang="en-US" sz="1200" b="1" i="0" u="none" strike="noStrike" cap="none" dirty="0">
                <a:solidFill>
                  <a:schemeClr val="dk1"/>
                </a:solidFill>
                <a:effectLst/>
                <a:latin typeface="Calibri"/>
                <a:ea typeface="Calibri"/>
                <a:cs typeface="Calibri"/>
                <a:sym typeface="Calibri"/>
              </a:rPr>
              <a:t> ’n CV </a:t>
            </a:r>
            <a:r>
              <a:rPr lang="en-US" sz="1200" b="1" i="0" u="none" strike="noStrike" cap="none" dirty="0" err="1">
                <a:solidFill>
                  <a:schemeClr val="dk1"/>
                </a:solidFill>
                <a:effectLst/>
                <a:latin typeface="Calibri"/>
                <a:ea typeface="Calibri"/>
                <a:cs typeface="Calibri"/>
                <a:sym typeface="Calibri"/>
              </a:rPr>
              <a:t>kan</a:t>
            </a:r>
            <a:r>
              <a:rPr lang="en-US" sz="1200" b="1" i="0" u="none" strike="noStrike" cap="none" dirty="0">
                <a:solidFill>
                  <a:schemeClr val="dk1"/>
                </a:solidFill>
                <a:effectLst/>
                <a:latin typeface="Calibri"/>
                <a:ea typeface="Calibri"/>
                <a:cs typeface="Calibri"/>
                <a:sym typeface="Calibri"/>
              </a:rPr>
              <a:t> skep</a:t>
            </a:r>
            <a:r>
              <a:rPr lang="en-US" sz="1200" b="0" i="0" u="none" strike="noStrike" cap="none" dirty="0">
                <a:solidFill>
                  <a:schemeClr val="dk1"/>
                </a:solidFill>
                <a:effectLst/>
                <a:latin typeface="Calibri"/>
                <a:ea typeface="Calibri"/>
                <a:cs typeface="Calibri"/>
                <a:sym typeface="Calibri"/>
              </a:rPr>
              <a:t>. Baie </a:t>
            </a:r>
            <a:r>
              <a:rPr lang="en-US" sz="1200" b="0" i="0" u="none" strike="noStrike" cap="none" dirty="0" err="1">
                <a:solidFill>
                  <a:schemeClr val="dk1"/>
                </a:solidFill>
                <a:effectLst/>
                <a:latin typeface="Calibri"/>
                <a:ea typeface="Calibri"/>
                <a:cs typeface="Calibri"/>
                <a:sym typeface="Calibri"/>
              </a:rPr>
              <a:t>hiervan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vereis</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egter</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betaling</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voordat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jy</a:t>
            </a:r>
            <a:r>
              <a:rPr lang="en-US" sz="1200" b="0" i="0" u="none" strike="noStrike" cap="none" dirty="0">
                <a:solidFill>
                  <a:schemeClr val="dk1"/>
                </a:solidFill>
                <a:effectLst/>
                <a:latin typeface="Calibri"/>
                <a:ea typeface="Calibri"/>
                <a:cs typeface="Calibri"/>
                <a:sym typeface="Calibri"/>
              </a:rPr>
              <a:t> die finale </a:t>
            </a:r>
            <a:r>
              <a:rPr lang="en-US" sz="1200" b="0" i="0" u="none" strike="noStrike" cap="none" dirty="0" err="1">
                <a:solidFill>
                  <a:schemeClr val="dk1"/>
                </a:solidFill>
                <a:effectLst/>
                <a:latin typeface="Calibri"/>
                <a:ea typeface="Calibri"/>
                <a:cs typeface="Calibri"/>
                <a:sym typeface="Calibri"/>
              </a:rPr>
              <a:t>weergawe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kan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aflaai</a:t>
            </a:r>
            <a:r>
              <a:rPr lang="en-US" sz="1200" b="0" i="0" u="none" strike="noStrike" cap="none" dirty="0">
                <a:solidFill>
                  <a:schemeClr val="dk1"/>
                </a:solidFill>
                <a:effectLst/>
                <a:latin typeface="Calibri"/>
                <a:ea typeface="Calibri"/>
                <a:cs typeface="Calibri"/>
                <a:sym typeface="Calibri"/>
              </a:rPr>
              <a:t>. Daar is </a:t>
            </a:r>
            <a:r>
              <a:rPr lang="en-US" sz="1200" b="0" i="0" u="none" strike="noStrike" cap="none" dirty="0" err="1">
                <a:solidFill>
                  <a:schemeClr val="dk1"/>
                </a:solidFill>
                <a:effectLst/>
                <a:latin typeface="Calibri"/>
                <a:ea typeface="Calibri"/>
                <a:cs typeface="Calibri"/>
                <a:sym typeface="Calibri"/>
              </a:rPr>
              <a:t>ook</a:t>
            </a:r>
            <a:r>
              <a:rPr lang="en-US" sz="1200" b="0" i="0" u="none" strike="noStrike" cap="none" dirty="0">
                <a:solidFill>
                  <a:schemeClr val="dk1"/>
                </a:solidFill>
                <a:effectLst/>
                <a:latin typeface="Calibri"/>
                <a:ea typeface="Calibri"/>
                <a:cs typeface="Calibri"/>
                <a:sym typeface="Calibri"/>
              </a:rPr>
              <a:t> gratis platforms, </a:t>
            </a:r>
            <a:r>
              <a:rPr lang="en-US" sz="1200" b="0" i="0" u="none" strike="noStrike" cap="none" dirty="0" err="1">
                <a:solidFill>
                  <a:schemeClr val="dk1"/>
                </a:solidFill>
                <a:effectLst/>
                <a:latin typeface="Calibri"/>
                <a:ea typeface="Calibri"/>
                <a:cs typeface="Calibri"/>
                <a:sym typeface="Calibri"/>
              </a:rPr>
              <a:t>soos</a:t>
            </a:r>
            <a:r>
              <a:rPr lang="en-US" sz="1200" b="0" i="0" u="none" strike="noStrike" cap="none" dirty="0">
                <a:solidFill>
                  <a:schemeClr val="dk1"/>
                </a:solidFill>
                <a:effectLst/>
                <a:latin typeface="Calibri"/>
                <a:ea typeface="Calibri"/>
                <a:cs typeface="Calibri"/>
                <a:sym typeface="Calibri"/>
              </a:rPr>
              <a:t> Canva, </a:t>
            </a:r>
            <a:r>
              <a:rPr lang="en-US" sz="1200" b="0" i="0" u="none" strike="noStrike" cap="none" dirty="0" err="1">
                <a:solidFill>
                  <a:schemeClr val="dk1"/>
                </a:solidFill>
                <a:effectLst/>
                <a:latin typeface="Calibri"/>
                <a:ea typeface="Calibri"/>
                <a:cs typeface="Calibri"/>
                <a:sym typeface="Calibri"/>
              </a:rPr>
              <a:t>beskikbaar</a:t>
            </a:r>
            <a:r>
              <a:rPr lang="en-US" sz="1200" b="0" i="0" u="none" strike="noStrike" cap="none" dirty="0">
                <a:solidFill>
                  <a:schemeClr val="dk1"/>
                </a:solidFill>
                <a:effectLst/>
                <a:latin typeface="Calibri"/>
                <a:ea typeface="Calibri"/>
                <a:cs typeface="Calibri"/>
                <a:sym typeface="Calibri"/>
              </a:rPr>
              <a:t>.</a:t>
            </a:r>
          </a:p>
          <a:p>
            <a:pPr marL="342900" lvl="0" indent="-342900">
              <a:buFont typeface="Symbol" panose="05050102010706020507" pitchFamily="18" charset="2"/>
              <a:buChar char=""/>
            </a:pPr>
            <a:r>
              <a:rPr lang="en-US" sz="1200" b="0" i="0" u="none" strike="noStrike" cap="none" dirty="0">
                <a:solidFill>
                  <a:schemeClr val="dk1"/>
                </a:solidFill>
                <a:effectLst/>
                <a:latin typeface="Calibri"/>
                <a:ea typeface="Calibri"/>
                <a:cs typeface="Calibri"/>
                <a:sym typeface="Calibri"/>
              </a:rPr>
              <a:t>Vir </a:t>
            </a:r>
            <a:r>
              <a:rPr lang="en-US" sz="1200" b="0" i="0" u="none" strike="noStrike" cap="none" dirty="0" err="1">
                <a:solidFill>
                  <a:schemeClr val="dk1"/>
                </a:solidFill>
                <a:effectLst/>
                <a:latin typeface="Calibri"/>
                <a:ea typeface="Calibri"/>
                <a:cs typeface="Calibri"/>
                <a:sym typeface="Calibri"/>
              </a:rPr>
              <a:t>hierdie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aktiwiteit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gebruik</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ons</a:t>
            </a:r>
            <a:r>
              <a:rPr lang="en-US" sz="1200" b="0" i="0" u="none" strike="noStrike" cap="none" dirty="0">
                <a:solidFill>
                  <a:schemeClr val="dk1"/>
                </a:solidFill>
                <a:effectLst/>
                <a:latin typeface="Calibri"/>
                <a:ea typeface="Calibri"/>
                <a:cs typeface="Calibri"/>
                <a:sym typeface="Calibri"/>
              </a:rPr>
              <a:t> Microsoft Word, wat </a:t>
            </a:r>
            <a:r>
              <a:rPr lang="en-US" sz="1200" b="0" i="0" u="none" strike="noStrike" cap="none" dirty="0" err="1">
                <a:solidFill>
                  <a:schemeClr val="dk1"/>
                </a:solidFill>
                <a:effectLst/>
                <a:latin typeface="Calibri"/>
                <a:ea typeface="Calibri"/>
                <a:cs typeface="Calibri"/>
                <a:sym typeface="Calibri"/>
              </a:rPr>
              <a:t>voorafontwerpte</a:t>
            </a:r>
            <a:r>
              <a:rPr lang="en-US" sz="1200" b="0" i="0" u="none" strike="noStrike" cap="none" dirty="0">
                <a:solidFill>
                  <a:schemeClr val="dk1"/>
                </a:solidFill>
                <a:effectLst/>
                <a:latin typeface="Calibri"/>
                <a:ea typeface="Calibri"/>
                <a:cs typeface="Calibri"/>
                <a:sym typeface="Calibri"/>
              </a:rPr>
              <a:t> template </a:t>
            </a:r>
            <a:r>
              <a:rPr lang="en-US" sz="1200" b="0" i="0" u="none" strike="noStrike" cap="none" dirty="0" err="1">
                <a:solidFill>
                  <a:schemeClr val="dk1"/>
                </a:solidFill>
                <a:effectLst/>
                <a:latin typeface="Calibri"/>
                <a:ea typeface="Calibri"/>
                <a:cs typeface="Calibri"/>
                <a:sym typeface="Calibri"/>
              </a:rPr>
              <a:t>insluit</a:t>
            </a:r>
            <a:r>
              <a:rPr lang="en-US" sz="1200" b="0" i="0" u="none" strike="noStrike" cap="none" dirty="0">
                <a:solidFill>
                  <a:schemeClr val="dk1"/>
                </a:solidFill>
                <a:effectLst/>
                <a:latin typeface="Calibri"/>
                <a:ea typeface="Calibri"/>
                <a:cs typeface="Calibri"/>
                <a:sym typeface="Calibri"/>
              </a:rPr>
              <a:t> om </a:t>
            </a:r>
            <a:r>
              <a:rPr lang="en-US" sz="1200" b="0" i="0" u="none" strike="noStrike" cap="none" dirty="0" err="1">
                <a:solidFill>
                  <a:schemeClr val="dk1"/>
                </a:solidFill>
                <a:effectLst/>
                <a:latin typeface="Calibri"/>
                <a:ea typeface="Calibri"/>
                <a:cs typeface="Calibri"/>
                <a:sym typeface="Calibri"/>
              </a:rPr>
              <a:t>jou</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te</a:t>
            </a:r>
            <a:r>
              <a:rPr lang="en-US" sz="1200" b="0" i="0" u="none" strike="noStrike" cap="none" dirty="0">
                <a:solidFill>
                  <a:schemeClr val="dk1"/>
                </a:solidFill>
                <a:effectLst/>
                <a:latin typeface="Calibri"/>
                <a:ea typeface="Calibri"/>
                <a:cs typeface="Calibri"/>
                <a:sym typeface="Calibri"/>
              </a:rPr>
              <a:t> help om </a:t>
            </a:r>
            <a:r>
              <a:rPr lang="en-US" sz="1200" b="0" i="0" u="none" strike="noStrike" cap="none" dirty="0" err="1">
                <a:solidFill>
                  <a:schemeClr val="dk1"/>
                </a:solidFill>
                <a:effectLst/>
                <a:latin typeface="Calibri"/>
                <a:ea typeface="Calibri"/>
                <a:cs typeface="Calibri"/>
                <a:sym typeface="Calibri"/>
              </a:rPr>
              <a:t>jou</a:t>
            </a:r>
            <a:r>
              <a:rPr lang="en-US" sz="1200" b="0" i="0" u="none" strike="noStrike" cap="none" dirty="0">
                <a:solidFill>
                  <a:schemeClr val="dk1"/>
                </a:solidFill>
                <a:effectLst/>
                <a:latin typeface="Calibri"/>
                <a:ea typeface="Calibri"/>
                <a:cs typeface="Calibri"/>
                <a:sym typeface="Calibri"/>
              </a:rPr>
              <a:t> CV op </a:t>
            </a:r>
            <a:r>
              <a:rPr lang="en-US" sz="1200" b="0" i="0" u="none" strike="noStrike" cap="none" dirty="0" err="1">
                <a:solidFill>
                  <a:schemeClr val="dk1"/>
                </a:solidFill>
                <a:effectLst/>
                <a:latin typeface="Calibri"/>
                <a:ea typeface="Calibri"/>
                <a:cs typeface="Calibri"/>
                <a:sym typeface="Calibri"/>
              </a:rPr>
              <a:t>te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stel</a:t>
            </a:r>
            <a:r>
              <a:rPr lang="en-US" sz="1200" b="0" i="0" u="none" strike="noStrike" cap="none" dirty="0">
                <a:solidFill>
                  <a:schemeClr val="dk1"/>
                </a:solidFill>
                <a:effectLst/>
                <a:latin typeface="Calibri"/>
                <a:ea typeface="Calibri"/>
                <a:cs typeface="Calibri"/>
                <a:sym typeface="Calibri"/>
              </a:rPr>
              <a:t>.</a:t>
            </a:r>
          </a:p>
          <a:p>
            <a:pPr marL="342900" lvl="0" indent="-342900">
              <a:buFont typeface="Symbol" panose="05050102010706020507" pitchFamily="18" charset="2"/>
              <a:buChar char=""/>
            </a:pPr>
            <a:r>
              <a:rPr lang="en-US" sz="1200" b="0" i="0" u="none" strike="noStrike" cap="none" dirty="0">
                <a:solidFill>
                  <a:schemeClr val="dk1"/>
                </a:solidFill>
                <a:effectLst/>
                <a:latin typeface="Calibri"/>
                <a:ea typeface="Calibri"/>
                <a:cs typeface="Calibri"/>
                <a:sym typeface="Calibri"/>
              </a:rPr>
              <a:t>Vir </a:t>
            </a:r>
            <a:r>
              <a:rPr lang="en-US" sz="1200" b="1" i="0" u="none" strike="noStrike" cap="none" dirty="0" err="1">
                <a:solidFill>
                  <a:schemeClr val="dk1"/>
                </a:solidFill>
                <a:effectLst/>
                <a:latin typeface="Calibri"/>
                <a:ea typeface="Calibri"/>
                <a:cs typeface="Calibri"/>
                <a:sym typeface="Calibri"/>
              </a:rPr>
              <a:t>huiswerk</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moet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jy</a:t>
            </a:r>
            <a:r>
              <a:rPr lang="en-US" sz="1200" b="0" i="0" u="none" strike="noStrike" cap="none" dirty="0">
                <a:solidFill>
                  <a:schemeClr val="dk1"/>
                </a:solidFill>
                <a:effectLst/>
                <a:latin typeface="Calibri"/>
                <a:ea typeface="Calibri"/>
                <a:cs typeface="Calibri"/>
                <a:sym typeface="Calibri"/>
              </a:rPr>
              <a:t> die </a:t>
            </a:r>
            <a:r>
              <a:rPr lang="en-US" sz="1200" b="0" i="0" u="none" strike="noStrike" cap="none" dirty="0" err="1">
                <a:solidFill>
                  <a:schemeClr val="dk1"/>
                </a:solidFill>
                <a:effectLst/>
                <a:latin typeface="Calibri"/>
                <a:ea typeface="Calibri"/>
                <a:cs typeface="Calibri"/>
                <a:sym typeface="Calibri"/>
              </a:rPr>
              <a:t>stap</a:t>
            </a:r>
            <a:r>
              <a:rPr lang="en-US" sz="1200" b="0" i="0" u="none" strike="noStrike" cap="none" dirty="0">
                <a:solidFill>
                  <a:schemeClr val="dk1"/>
                </a:solidFill>
                <a:effectLst/>
                <a:latin typeface="Calibri"/>
                <a:ea typeface="Calibri"/>
                <a:cs typeface="Calibri"/>
                <a:sym typeface="Calibri"/>
              </a:rPr>
              <a:t>-vir-</a:t>
            </a:r>
            <a:r>
              <a:rPr lang="en-US" sz="1200" b="0" i="0" u="none" strike="noStrike" cap="none" dirty="0" err="1">
                <a:solidFill>
                  <a:schemeClr val="dk1"/>
                </a:solidFill>
                <a:effectLst/>
                <a:latin typeface="Calibri"/>
                <a:ea typeface="Calibri"/>
                <a:cs typeface="Calibri"/>
                <a:sym typeface="Calibri"/>
              </a:rPr>
              <a:t>stap</a:t>
            </a:r>
            <a:r>
              <a:rPr lang="en-US" sz="1200" b="0" i="0" u="none" strike="noStrike" cap="none" dirty="0">
                <a:solidFill>
                  <a:schemeClr val="dk1"/>
                </a:solidFill>
                <a:effectLst/>
                <a:latin typeface="Calibri"/>
                <a:ea typeface="Calibri"/>
                <a:cs typeface="Calibri"/>
                <a:sym typeface="Calibri"/>
              </a:rPr>
              <a:t> proses in </a:t>
            </a:r>
            <a:r>
              <a:rPr lang="en-US" sz="1200" b="1" i="1" u="none" strike="noStrike" cap="none" dirty="0" err="1">
                <a:solidFill>
                  <a:schemeClr val="dk1"/>
                </a:solidFill>
                <a:effectLst/>
                <a:latin typeface="Calibri"/>
                <a:ea typeface="Calibri"/>
                <a:cs typeface="Calibri"/>
                <a:sym typeface="Calibri"/>
              </a:rPr>
              <a:t>Aktiwiteit</a:t>
            </a:r>
            <a:r>
              <a:rPr lang="en-US" sz="1200" b="1" i="1" u="none" strike="noStrike" cap="none" dirty="0">
                <a:solidFill>
                  <a:schemeClr val="dk1"/>
                </a:solidFill>
                <a:effectLst/>
                <a:latin typeface="Calibri"/>
                <a:ea typeface="Calibri"/>
                <a:cs typeface="Calibri"/>
                <a:sym typeface="Calibri"/>
              </a:rPr>
              <a:t> 2 (</a:t>
            </a:r>
            <a:r>
              <a:rPr lang="en-US" sz="1200" b="1" i="1" u="sng" strike="noStrike" cap="none" dirty="0">
                <a:solidFill>
                  <a:schemeClr val="dk1"/>
                </a:solidFill>
                <a:effectLst/>
                <a:latin typeface="Calibri"/>
                <a:ea typeface="Calibri"/>
                <a:cs typeface="Calibri"/>
                <a:sym typeface="Calibri"/>
              </a:rPr>
              <a:t>Les 2 – </a:t>
            </a:r>
            <a:r>
              <a:rPr lang="en-US" sz="1200" b="1" i="1" u="sng" strike="noStrike" cap="none" dirty="0" err="1">
                <a:solidFill>
                  <a:schemeClr val="dk1"/>
                </a:solidFill>
                <a:effectLst/>
                <a:latin typeface="Calibri"/>
                <a:ea typeface="Calibri"/>
                <a:cs typeface="Calibri"/>
                <a:sym typeface="Calibri"/>
              </a:rPr>
              <a:t>Werkkaart</a:t>
            </a:r>
            <a:r>
              <a:rPr lang="en-US" sz="1200" b="1" i="1" u="none" strike="noStrike" cap="none" dirty="0">
                <a:solidFill>
                  <a:schemeClr val="dk1"/>
                </a:solidFill>
                <a:effectLst/>
                <a:latin typeface="Calibri"/>
                <a:ea typeface="Calibri"/>
                <a:cs typeface="Calibri"/>
                <a:sym typeface="Calibri"/>
              </a:rPr>
              <a: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volg</a:t>
            </a:r>
            <a:r>
              <a:rPr lang="en-US" sz="1200" b="0" i="0" u="none" strike="noStrike" cap="none" dirty="0">
                <a:solidFill>
                  <a:schemeClr val="dk1"/>
                </a:solidFill>
                <a:effectLst/>
                <a:latin typeface="Calibri"/>
                <a:ea typeface="Calibri"/>
                <a:cs typeface="Calibri"/>
                <a:sym typeface="Calibri"/>
              </a:rPr>
              <a:t> om </a:t>
            </a:r>
            <a:r>
              <a:rPr lang="en-US" sz="1200" b="0" i="0" u="none" strike="noStrike" cap="none" dirty="0" err="1">
                <a:solidFill>
                  <a:schemeClr val="dk1"/>
                </a:solidFill>
                <a:effectLst/>
                <a:latin typeface="Calibri"/>
                <a:ea typeface="Calibri"/>
                <a:cs typeface="Calibri"/>
                <a:sym typeface="Calibri"/>
              </a:rPr>
              <a:t>jou</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te</a:t>
            </a:r>
            <a:r>
              <a:rPr lang="en-US" sz="1200" b="0" i="0" u="none" strike="noStrike" cap="none" dirty="0">
                <a:solidFill>
                  <a:schemeClr val="dk1"/>
                </a:solidFill>
                <a:effectLst/>
                <a:latin typeface="Calibri"/>
                <a:ea typeface="Calibri"/>
                <a:cs typeface="Calibri"/>
                <a:sym typeface="Calibri"/>
              </a:rPr>
              <a:t> lei met die </a:t>
            </a:r>
            <a:r>
              <a:rPr lang="en-US" sz="1200" b="0" i="0" u="none" strike="noStrike" cap="none" dirty="0" err="1">
                <a:solidFill>
                  <a:schemeClr val="dk1"/>
                </a:solidFill>
                <a:effectLst/>
                <a:latin typeface="Calibri"/>
                <a:ea typeface="Calibri"/>
                <a:cs typeface="Calibri"/>
                <a:sym typeface="Calibri"/>
              </a:rPr>
              <a:t>beplanning</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en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opstel</a:t>
            </a:r>
            <a:r>
              <a:rPr lang="en-US" sz="1200" b="0" i="0" u="none" strike="noStrike" cap="none" dirty="0">
                <a:solidFill>
                  <a:schemeClr val="dk1"/>
                </a:solidFill>
                <a:effectLst/>
                <a:latin typeface="Calibri"/>
                <a:ea typeface="Calibri"/>
                <a:cs typeface="Calibri"/>
                <a:sym typeface="Calibri"/>
              </a:rPr>
              <a:t> van </a:t>
            </a:r>
            <a:r>
              <a:rPr lang="en-US" sz="1200" b="0" i="0" u="none" strike="noStrike" cap="none" dirty="0" err="1">
                <a:solidFill>
                  <a:schemeClr val="dk1"/>
                </a:solidFill>
                <a:effectLst/>
                <a:latin typeface="Calibri"/>
                <a:ea typeface="Calibri"/>
                <a:cs typeface="Calibri"/>
                <a:sym typeface="Calibri"/>
              </a:rPr>
              <a:t>jou</a:t>
            </a:r>
            <a:r>
              <a:rPr lang="en-US" sz="1200" b="0" i="0" u="none" strike="noStrike" cap="none" dirty="0">
                <a:solidFill>
                  <a:schemeClr val="dk1"/>
                </a:solidFill>
                <a:effectLst/>
                <a:latin typeface="Calibri"/>
                <a:ea typeface="Calibri"/>
                <a:cs typeface="Calibri"/>
                <a:sym typeface="Calibri"/>
              </a:rPr>
              <a:t> CV.</a:t>
            </a:r>
          </a:p>
          <a:p>
            <a:pPr marL="342900" lvl="0" indent="-342900">
              <a:buFont typeface="Symbol" panose="05050102010706020507" pitchFamily="18" charset="2"/>
              <a:buChar char=""/>
            </a:pPr>
            <a:r>
              <a:rPr lang="en-US" sz="1200" b="0" i="0" u="none" strike="noStrike" cap="none" dirty="0" err="1">
                <a:solidFill>
                  <a:schemeClr val="dk1"/>
                </a:solidFill>
                <a:effectLst/>
                <a:latin typeface="Calibri"/>
                <a:ea typeface="Calibri"/>
                <a:cs typeface="Calibri"/>
                <a:sym typeface="Calibri"/>
              </a:rPr>
              <a:t>Onthou</a:t>
            </a:r>
            <a:r>
              <a:rPr lang="en-US" sz="1200" b="0" i="0" u="none" strike="noStrike" cap="none" dirty="0">
                <a:solidFill>
                  <a:schemeClr val="dk1"/>
                </a:solidFill>
                <a:effectLst/>
                <a:latin typeface="Calibri"/>
                <a:ea typeface="Calibri"/>
                <a:cs typeface="Calibri"/>
                <a:sym typeface="Calibri"/>
              </a:rPr>
              <a:t> om </a:t>
            </a:r>
            <a:r>
              <a:rPr lang="en-US" sz="1200" b="0" i="0" u="none" strike="noStrike" cap="none" dirty="0" err="1">
                <a:solidFill>
                  <a:schemeClr val="dk1"/>
                </a:solidFill>
                <a:effectLst/>
                <a:latin typeface="Calibri"/>
                <a:ea typeface="Calibri"/>
                <a:cs typeface="Calibri"/>
                <a:sym typeface="Calibri"/>
              </a:rPr>
              <a:t>jou</a:t>
            </a:r>
            <a:r>
              <a:rPr lang="en-US" sz="1200" b="0" i="0" u="none" strike="noStrike" cap="none" dirty="0">
                <a:solidFill>
                  <a:schemeClr val="dk1"/>
                </a:solidFill>
                <a:effectLst/>
                <a:latin typeface="Calibri"/>
                <a:ea typeface="Calibri"/>
                <a:cs typeface="Calibri"/>
                <a:sym typeface="Calibri"/>
              </a:rPr>
              <a:t> CV </a:t>
            </a:r>
            <a:r>
              <a:rPr lang="en-US" sz="1200" b="0" i="0" u="none" strike="noStrike" cap="none" dirty="0" err="1">
                <a:solidFill>
                  <a:schemeClr val="dk1"/>
                </a:solidFill>
                <a:effectLst/>
                <a:latin typeface="Calibri"/>
                <a:ea typeface="Calibri"/>
                <a:cs typeface="Calibri"/>
                <a:sym typeface="Calibri"/>
              </a:rPr>
              <a:t>uit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te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druk</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en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dit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na</a:t>
            </a:r>
            <a:r>
              <a:rPr lang="en-US" sz="1200" b="0" i="0" u="none" strike="noStrike" cap="none" dirty="0">
                <a:solidFill>
                  <a:schemeClr val="dk1"/>
                </a:solidFill>
                <a:effectLst/>
                <a:latin typeface="Calibri"/>
                <a:ea typeface="Calibri"/>
                <a:cs typeface="Calibri"/>
                <a:sym typeface="Calibri"/>
              </a:rPr>
              <a:t> die </a:t>
            </a:r>
            <a:r>
              <a:rPr lang="en-US" sz="1200" b="0" i="0" u="none" strike="noStrike" cap="none" dirty="0" err="1">
                <a:solidFill>
                  <a:schemeClr val="dk1"/>
                </a:solidFill>
                <a:effectLst/>
                <a:latin typeface="Calibri"/>
                <a:ea typeface="Calibri"/>
                <a:cs typeface="Calibri"/>
                <a:sym typeface="Calibri"/>
              </a:rPr>
              <a:t>volgende</a:t>
            </a:r>
            <a:r>
              <a:rPr lang="en-US" sz="1200" b="0" i="0" u="none" strike="noStrike" cap="none" dirty="0">
                <a:solidFill>
                  <a:schemeClr val="dk1"/>
                </a:solidFill>
                <a:effectLst/>
                <a:latin typeface="Calibri"/>
                <a:ea typeface="Calibri"/>
                <a:cs typeface="Calibri"/>
                <a:sym typeface="Calibri"/>
              </a:rPr>
              <a:t> les </a:t>
            </a:r>
            <a:r>
              <a:rPr lang="en-US" sz="1200" b="0" i="0" u="none" strike="noStrike" cap="none" dirty="0" err="1">
                <a:solidFill>
                  <a:schemeClr val="dk1"/>
                </a:solidFill>
                <a:effectLst/>
                <a:latin typeface="Calibri"/>
                <a:ea typeface="Calibri"/>
                <a:cs typeface="Calibri"/>
                <a:sym typeface="Calibri"/>
              </a:rPr>
              <a:t>saam</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te</a:t>
            </a:r>
            <a:r>
              <a:rPr lang="en-US" sz="1200" b="0" i="0" u="none" strike="noStrike" cap="none" dirty="0">
                <a:solidFill>
                  <a:schemeClr val="dk1"/>
                </a:solidFill>
                <a:effectLst/>
                <a:latin typeface="Calibri"/>
                <a:ea typeface="Calibri"/>
                <a:cs typeface="Calibri"/>
                <a:sym typeface="Calibri"/>
              </a:rPr>
              <a:t> bring.</a:t>
            </a:r>
          </a:p>
          <a:p>
            <a:pPr marL="342900" lvl="0" indent="-342900">
              <a:buFont typeface="Symbol" panose="05050102010706020507" pitchFamily="18" charset="2"/>
              <a:buChar char=""/>
            </a:pPr>
            <a:r>
              <a:rPr lang="en-US" sz="1200" b="1" i="0" u="none" strike="noStrike" cap="none" dirty="0">
                <a:solidFill>
                  <a:schemeClr val="dk1"/>
                </a:solidFill>
                <a:effectLst/>
                <a:latin typeface="Calibri"/>
                <a:ea typeface="Calibri"/>
                <a:cs typeface="Calibri"/>
                <a:sym typeface="Calibri"/>
              </a:rPr>
              <a:t>Nota </a:t>
            </a:r>
            <a:r>
              <a:rPr lang="en-US" sz="1200" b="1" i="0" u="none" strike="noStrike" cap="none" dirty="0" err="1">
                <a:solidFill>
                  <a:schemeClr val="dk1"/>
                </a:solidFill>
                <a:effectLst/>
                <a:latin typeface="Calibri"/>
                <a:ea typeface="Calibri"/>
                <a:cs typeface="Calibri"/>
                <a:sym typeface="Calibri"/>
              </a:rPr>
              <a:t>aan</a:t>
            </a:r>
            <a:r>
              <a:rPr lang="en-US" sz="1200" b="1" i="0" u="none" strike="noStrike" cap="none" dirty="0">
                <a:solidFill>
                  <a:schemeClr val="dk1"/>
                </a:solidFill>
                <a:effectLst/>
                <a:latin typeface="Calibri"/>
                <a:ea typeface="Calibri"/>
                <a:cs typeface="Calibri"/>
                <a:sym typeface="Calibri"/>
              </a:rPr>
              <a:t> </a:t>
            </a:r>
            <a:r>
              <a:rPr lang="en-US" sz="1200" b="1" i="0" u="none" strike="noStrike" cap="none" dirty="0" err="1">
                <a:solidFill>
                  <a:schemeClr val="dk1"/>
                </a:solidFill>
                <a:effectLst/>
                <a:latin typeface="Calibri"/>
                <a:ea typeface="Calibri"/>
                <a:cs typeface="Calibri"/>
                <a:sym typeface="Calibri"/>
              </a:rPr>
              <a:t>onderwyser</a:t>
            </a:r>
            <a:r>
              <a:rPr lang="en-US" sz="1200" b="1" i="0" u="none" strike="noStrike" cap="none" dirty="0">
                <a:solidFill>
                  <a:schemeClr val="dk1"/>
                </a:solidFill>
                <a:effectLst/>
                <a:latin typeface="Calibri"/>
                <a:ea typeface="Calibri"/>
                <a:cs typeface="Calibri"/>
                <a:sym typeface="Calibri"/>
              </a:rPr>
              <a: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Indien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leerders</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nie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toegang</a:t>
            </a:r>
            <a:r>
              <a:rPr lang="en-US" sz="1200" b="0" i="0" u="none" strike="noStrike" cap="none" dirty="0">
                <a:solidFill>
                  <a:schemeClr val="dk1"/>
                </a:solidFill>
                <a:effectLst/>
                <a:latin typeface="Calibri"/>
                <a:ea typeface="Calibri"/>
                <a:cs typeface="Calibri"/>
                <a:sym typeface="Calibri"/>
              </a:rPr>
              <a:t> tot ’n </a:t>
            </a:r>
            <a:r>
              <a:rPr lang="en-US" sz="1200" b="0" i="0" u="none" strike="noStrike" cap="none" dirty="0" err="1">
                <a:solidFill>
                  <a:schemeClr val="dk1"/>
                </a:solidFill>
                <a:effectLst/>
                <a:latin typeface="Calibri"/>
                <a:ea typeface="Calibri"/>
                <a:cs typeface="Calibri"/>
                <a:sym typeface="Calibri"/>
              </a:rPr>
              <a:t>rekenaar</a:t>
            </a:r>
            <a:r>
              <a:rPr lang="en-US" sz="1200" b="0" i="0" u="none" strike="noStrike" cap="none" dirty="0">
                <a:solidFill>
                  <a:schemeClr val="dk1"/>
                </a:solidFill>
                <a:effectLst/>
                <a:latin typeface="Calibri"/>
                <a:ea typeface="Calibri"/>
                <a:cs typeface="Calibri"/>
                <a:sym typeface="Calibri"/>
              </a:rPr>
              <a:t> of </a:t>
            </a:r>
            <a:r>
              <a:rPr lang="en-US" sz="1200" b="0" i="0" u="none" strike="noStrike" cap="none" dirty="0" err="1">
                <a:solidFill>
                  <a:schemeClr val="dk1"/>
                </a:solidFill>
                <a:effectLst/>
                <a:latin typeface="Calibri"/>
                <a:ea typeface="Calibri"/>
                <a:cs typeface="Calibri"/>
                <a:sym typeface="Calibri"/>
              </a:rPr>
              <a:t>drukker</a:t>
            </a:r>
            <a:r>
              <a:rPr lang="en-US" sz="1200" b="0" i="0" u="none" strike="noStrike" cap="none" dirty="0">
                <a:solidFill>
                  <a:schemeClr val="dk1"/>
                </a:solidFill>
                <a:effectLst/>
                <a:latin typeface="Calibri"/>
                <a:ea typeface="Calibri"/>
                <a:cs typeface="Calibri"/>
                <a:sym typeface="Calibri"/>
              </a:rPr>
              <a:t> het </a:t>
            </a:r>
            <a:r>
              <a:rPr lang="en-US" sz="1200" b="0" i="0" u="none" strike="noStrike" cap="none" dirty="0" err="1">
                <a:solidFill>
                  <a:schemeClr val="dk1"/>
                </a:solidFill>
                <a:effectLst/>
                <a:latin typeface="Calibri"/>
                <a:ea typeface="Calibri"/>
                <a:cs typeface="Calibri"/>
                <a:sym typeface="Calibri"/>
              </a:rPr>
              <a:t>nie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kan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hulle</a:t>
            </a:r>
            <a:r>
              <a:rPr lang="en-US" sz="1200" b="0" i="0" u="none" strike="noStrike" cap="none" dirty="0">
                <a:solidFill>
                  <a:schemeClr val="dk1"/>
                </a:solidFill>
                <a:effectLst/>
                <a:latin typeface="Calibri"/>
                <a:ea typeface="Calibri"/>
                <a:cs typeface="Calibri"/>
                <a:sym typeface="Calibri"/>
              </a:rPr>
              <a:t> die CV </a:t>
            </a:r>
            <a:r>
              <a:rPr lang="en-US" sz="1200" b="0" i="0" u="none" strike="noStrike" cap="none" dirty="0" err="1">
                <a:solidFill>
                  <a:schemeClr val="dk1"/>
                </a:solidFill>
                <a:effectLst/>
                <a:latin typeface="Calibri"/>
                <a:ea typeface="Calibri"/>
                <a:cs typeface="Calibri"/>
                <a:sym typeface="Calibri"/>
              </a:rPr>
              <a:t>netjies</a:t>
            </a:r>
            <a:r>
              <a:rPr lang="en-US" sz="1200" b="0" i="0" u="none" strike="noStrike" cap="none" dirty="0">
                <a:solidFill>
                  <a:schemeClr val="dk1"/>
                </a:solidFill>
                <a:effectLst/>
                <a:latin typeface="Calibri"/>
                <a:ea typeface="Calibri"/>
                <a:cs typeface="Calibri"/>
                <a:sym typeface="Calibri"/>
              </a:rPr>
              <a:t> met die hand </a:t>
            </a:r>
            <a:r>
              <a:rPr lang="en-US" sz="1200" b="0" i="0" u="none" strike="noStrike" cap="none" dirty="0" err="1">
                <a:solidFill>
                  <a:schemeClr val="dk1"/>
                </a:solidFill>
                <a:effectLst/>
                <a:latin typeface="Calibri"/>
                <a:ea typeface="Calibri"/>
                <a:cs typeface="Calibri"/>
                <a:sym typeface="Calibri"/>
              </a:rPr>
              <a:t>voltooi</a:t>
            </a:r>
            <a:r>
              <a:rPr lang="en-US" sz="1200" b="0" i="0" u="none" strike="noStrike" cap="none" dirty="0">
                <a:solidFill>
                  <a:schemeClr val="dk1"/>
                </a:solidFill>
                <a:effectLst/>
                <a:latin typeface="Calibri"/>
                <a:ea typeface="Calibri"/>
                <a:cs typeface="Calibri"/>
                <a:sym typeface="Calibri"/>
              </a:rPr>
              <a:t>.</a:t>
            </a:r>
          </a:p>
          <a:p>
            <a:pPr marL="180340">
              <a:buNone/>
            </a:pP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af-ZA"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ZA" sz="1200" b="0" i="0" u="none" strike="noStrike" cap="none" smtClean="0">
                <a:solidFill>
                  <a:schemeClr val="dk1"/>
                </a:solidFill>
                <a:latin typeface="Calibri"/>
                <a:ea typeface="Calibri"/>
                <a:cs typeface="Calibri"/>
                <a:sym typeface="Calibri"/>
              </a:rPr>
              <a:t>11</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671413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lvl="0" indent="-342900">
              <a:buFont typeface="Symbol" panose="05050102010706020507" pitchFamily="18" charset="2"/>
              <a:buChar char=""/>
            </a:pPr>
            <a:r>
              <a:rPr lang="en-ZA" sz="1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Skyfie</a:t>
            </a:r>
            <a:r>
              <a:rPr lang="en-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12:</a:t>
            </a: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200" b="0" i="0" u="none" strike="noStrike" cap="none" dirty="0" err="1">
                <a:solidFill>
                  <a:schemeClr val="dk1"/>
                </a:solidFill>
                <a:effectLst/>
                <a:latin typeface="Calibri"/>
                <a:ea typeface="Calibri"/>
                <a:cs typeface="Calibri"/>
                <a:sym typeface="Calibri"/>
              </a:rPr>
              <a:t>Werkgewers</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soek</a:t>
            </a:r>
            <a:r>
              <a:rPr lang="en-US" sz="1200" b="0" i="0" u="none" strike="noStrike" cap="none" dirty="0">
                <a:solidFill>
                  <a:schemeClr val="dk1"/>
                </a:solidFill>
                <a:effectLst/>
                <a:latin typeface="Calibri"/>
                <a:ea typeface="Calibri"/>
                <a:cs typeface="Calibri"/>
                <a:sym typeface="Calibri"/>
              </a:rPr>
              <a:t> ’n </a:t>
            </a:r>
            <a:r>
              <a:rPr lang="en-US" sz="1200" b="0" i="0" u="none" strike="noStrike" cap="none" dirty="0" err="1">
                <a:solidFill>
                  <a:schemeClr val="dk1"/>
                </a:solidFill>
                <a:effectLst/>
                <a:latin typeface="Calibri"/>
                <a:ea typeface="Calibri"/>
                <a:cs typeface="Calibri"/>
                <a:sym typeface="Calibri"/>
              </a:rPr>
              <a:t>verskeidenheid</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vaardighede</a:t>
            </a:r>
            <a:r>
              <a:rPr lang="en-US" sz="1200" b="0" i="0" u="none" strike="noStrike" cap="none" dirty="0">
                <a:solidFill>
                  <a:schemeClr val="dk1"/>
                </a:solidFill>
                <a:effectLst/>
                <a:latin typeface="Calibri"/>
                <a:ea typeface="Calibri"/>
                <a:cs typeface="Calibri"/>
                <a:sym typeface="Calibri"/>
              </a:rPr>
              <a:t> by </a:t>
            </a:r>
            <a:r>
              <a:rPr lang="en-US" sz="1200" b="0" i="0" u="none" strike="noStrike" cap="none" dirty="0" err="1">
                <a:solidFill>
                  <a:schemeClr val="dk1"/>
                </a:solidFill>
                <a:effectLst/>
                <a:latin typeface="Calibri"/>
                <a:ea typeface="Calibri"/>
                <a:cs typeface="Calibri"/>
                <a:sym typeface="Calibri"/>
              </a:rPr>
              <a:t>werknemers</a:t>
            </a:r>
            <a:r>
              <a:rPr lang="en-US" sz="1200" b="0" i="0" u="none" strike="noStrike" cap="none" dirty="0">
                <a:solidFill>
                  <a:schemeClr val="dk1"/>
                </a:solidFill>
                <a:effectLst/>
                <a:latin typeface="Calibri"/>
                <a:ea typeface="Calibri"/>
                <a:cs typeface="Calibri"/>
                <a:sym typeface="Calibri"/>
              </a:rPr>
              <a:t>. Hulle </a:t>
            </a:r>
            <a:r>
              <a:rPr lang="en-US" sz="1200" b="0" i="0" u="none" strike="noStrike" cap="none" dirty="0" err="1">
                <a:solidFill>
                  <a:schemeClr val="dk1"/>
                </a:solidFill>
                <a:effectLst/>
                <a:latin typeface="Calibri"/>
                <a:ea typeface="Calibri"/>
                <a:cs typeface="Calibri"/>
                <a:sym typeface="Calibri"/>
              </a:rPr>
              <a:t>wil</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weet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dat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jy</a:t>
            </a:r>
            <a:r>
              <a:rPr lang="en-US" sz="1200" b="0" i="0" u="none" strike="noStrike" cap="none" dirty="0">
                <a:solidFill>
                  <a:schemeClr val="dk1"/>
                </a:solidFill>
                <a:effectLst/>
                <a:latin typeface="Calibri"/>
                <a:ea typeface="Calibri"/>
                <a:cs typeface="Calibri"/>
                <a:sym typeface="Calibri"/>
              </a:rPr>
              <a:t> ’n </a:t>
            </a:r>
            <a:r>
              <a:rPr lang="en-US" sz="1200" b="0" i="0" u="none" strike="noStrike" cap="none" dirty="0" err="1">
                <a:solidFill>
                  <a:schemeClr val="dk1"/>
                </a:solidFill>
                <a:effectLst/>
                <a:latin typeface="Calibri"/>
                <a:ea typeface="Calibri"/>
                <a:cs typeface="Calibri"/>
                <a:sym typeface="Calibri"/>
              </a:rPr>
              <a:t>bekwame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werker</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sal</a:t>
            </a:r>
            <a:r>
              <a:rPr lang="en-US" sz="1200" b="0" i="0" u="none" strike="noStrike" cap="none" dirty="0">
                <a:solidFill>
                  <a:schemeClr val="dk1"/>
                </a:solidFill>
                <a:effectLst/>
                <a:latin typeface="Calibri"/>
                <a:ea typeface="Calibri"/>
                <a:cs typeface="Calibri"/>
                <a:sym typeface="Calibri"/>
              </a:rPr>
              <a:t> wees, maar </a:t>
            </a:r>
            <a:r>
              <a:rPr lang="en-US" sz="1200" b="0" i="0" u="none" strike="noStrike" cap="none" dirty="0" err="1">
                <a:solidFill>
                  <a:schemeClr val="dk1"/>
                </a:solidFill>
                <a:effectLst/>
                <a:latin typeface="Calibri"/>
                <a:ea typeface="Calibri"/>
                <a:cs typeface="Calibri"/>
                <a:sym typeface="Calibri"/>
              </a:rPr>
              <a:t>hulle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stel</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ook</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belang</a:t>
            </a:r>
            <a:r>
              <a:rPr lang="en-US" sz="1200" b="0" i="0" u="none" strike="noStrike" cap="none" dirty="0">
                <a:solidFill>
                  <a:schemeClr val="dk1"/>
                </a:solidFill>
                <a:effectLst/>
                <a:latin typeface="Calibri"/>
                <a:ea typeface="Calibri"/>
                <a:cs typeface="Calibri"/>
                <a:sym typeface="Calibri"/>
              </a:rPr>
              <a:t> in </a:t>
            </a:r>
            <a:r>
              <a:rPr lang="en-US" sz="1200" b="0" i="0" u="none" strike="noStrike" cap="none" dirty="0" err="1">
                <a:solidFill>
                  <a:schemeClr val="dk1"/>
                </a:solidFill>
                <a:effectLst/>
                <a:latin typeface="Calibri"/>
                <a:ea typeface="Calibri"/>
                <a:cs typeface="Calibri"/>
                <a:sym typeface="Calibri"/>
              </a:rPr>
              <a:t>jou</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waardes</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en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persoonlike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eienskappe</a:t>
            </a:r>
            <a:r>
              <a:rPr lang="en-US" sz="1200" b="0" i="0" u="none" strike="noStrike" cap="none" dirty="0">
                <a:solidFill>
                  <a:schemeClr val="dk1"/>
                </a:solidFill>
                <a:effectLst/>
                <a:latin typeface="Calibri"/>
                <a:ea typeface="Calibri"/>
                <a:cs typeface="Calibri"/>
                <a:sym typeface="Calibri"/>
              </a:rPr>
              <a:t> om </a:t>
            </a:r>
            <a:r>
              <a:rPr lang="en-US" sz="1200" b="0" i="0" u="none" strike="noStrike" cap="none" dirty="0" err="1">
                <a:solidFill>
                  <a:schemeClr val="dk1"/>
                </a:solidFill>
                <a:effectLst/>
                <a:latin typeface="Calibri"/>
                <a:ea typeface="Calibri"/>
                <a:cs typeface="Calibri"/>
                <a:sym typeface="Calibri"/>
              </a:rPr>
              <a:t>te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bepaal</a:t>
            </a:r>
            <a:r>
              <a:rPr lang="en-US" sz="1200" b="0" i="0" u="none" strike="noStrike" cap="none" dirty="0">
                <a:solidFill>
                  <a:schemeClr val="dk1"/>
                </a:solidFill>
                <a:effectLst/>
                <a:latin typeface="Calibri"/>
                <a:ea typeface="Calibri"/>
                <a:cs typeface="Calibri"/>
                <a:sym typeface="Calibri"/>
              </a:rPr>
              <a:t> of </a:t>
            </a:r>
            <a:r>
              <a:rPr lang="en-US" sz="1200" b="0" i="0" u="none" strike="noStrike" cap="none" dirty="0" err="1">
                <a:solidFill>
                  <a:schemeClr val="dk1"/>
                </a:solidFill>
                <a:effectLst/>
                <a:latin typeface="Calibri"/>
                <a:ea typeface="Calibri"/>
                <a:cs typeface="Calibri"/>
                <a:sym typeface="Calibri"/>
              </a:rPr>
              <a:t>jy</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goed</a:t>
            </a:r>
            <a:r>
              <a:rPr lang="en-US" sz="1200" b="0" i="0" u="none" strike="noStrike" cap="none" dirty="0">
                <a:solidFill>
                  <a:schemeClr val="dk1"/>
                </a:solidFill>
                <a:effectLst/>
                <a:latin typeface="Calibri"/>
                <a:ea typeface="Calibri"/>
                <a:cs typeface="Calibri"/>
                <a:sym typeface="Calibri"/>
              </a:rPr>
              <a:t> by die </a:t>
            </a:r>
            <a:r>
              <a:rPr lang="en-US" sz="1200" b="0" i="0" u="none" strike="noStrike" cap="none" dirty="0" err="1">
                <a:solidFill>
                  <a:schemeClr val="dk1"/>
                </a:solidFill>
                <a:effectLst/>
                <a:latin typeface="Calibri"/>
                <a:ea typeface="Calibri"/>
                <a:cs typeface="Calibri"/>
                <a:sym typeface="Calibri"/>
              </a:rPr>
              <a:t>maatskappy</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sal</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inpas</a:t>
            </a:r>
            <a:endParaRPr lang="en-US" sz="1200" b="0" i="0" u="none" strike="noStrike" cap="none" dirty="0">
              <a:solidFill>
                <a:schemeClr val="dk1"/>
              </a:solidFill>
              <a:effectLst/>
              <a:latin typeface="Calibri"/>
              <a:ea typeface="Calibri"/>
              <a:cs typeface="Calibri"/>
              <a:sym typeface="Calibri"/>
            </a:endParaRPr>
          </a:p>
          <a:p>
            <a:pPr marL="342900" lvl="0" indent="-342900">
              <a:buFont typeface="Symbol" panose="05050102010706020507" pitchFamily="18" charset="2"/>
              <a:buChar char=""/>
            </a:pPr>
            <a:r>
              <a:rPr lang="en-US" sz="1200" b="0" i="0" u="none" strike="noStrike" cap="none" dirty="0">
                <a:solidFill>
                  <a:schemeClr val="dk1"/>
                </a:solidFill>
                <a:effectLst/>
                <a:latin typeface="Calibri"/>
                <a:ea typeface="Calibri"/>
                <a:cs typeface="Calibri"/>
                <a:sym typeface="Calibri"/>
              </a:rPr>
              <a:t>Dit </a:t>
            </a:r>
            <a:r>
              <a:rPr lang="en-US" sz="1200" b="0" i="0" u="none" strike="noStrike" cap="none" dirty="0" err="1">
                <a:solidFill>
                  <a:schemeClr val="dk1"/>
                </a:solidFill>
                <a:effectLst/>
                <a:latin typeface="Calibri"/>
                <a:ea typeface="Calibri"/>
                <a:cs typeface="Calibri"/>
                <a:sym typeface="Calibri"/>
              </a:rPr>
              <a:t>kan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onder</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meer</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eerlikheid</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inisiatief</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verantwoordelikheid</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omgee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goeie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samewerking</a:t>
            </a:r>
            <a:r>
              <a:rPr lang="en-US" sz="1200" b="0" i="0" u="none" strike="noStrike" cap="none" dirty="0">
                <a:solidFill>
                  <a:schemeClr val="dk1"/>
                </a:solidFill>
                <a:effectLst/>
                <a:latin typeface="Calibri"/>
                <a:ea typeface="Calibri"/>
                <a:cs typeface="Calibri"/>
                <a:sym typeface="Calibri"/>
              </a:rPr>
              <a:t> in ’n span </a:t>
            </a:r>
            <a:r>
              <a:rPr lang="en-US" sz="1200" b="0" i="0" u="none" strike="noStrike" cap="none" dirty="0" err="1">
                <a:solidFill>
                  <a:schemeClr val="dk1"/>
                </a:solidFill>
                <a:effectLst/>
                <a:latin typeface="Calibri"/>
                <a:ea typeface="Calibri"/>
                <a:cs typeface="Calibri"/>
                <a:sym typeface="Calibri"/>
              </a:rPr>
              <a:t>en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stiptelikheid</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insluit</a:t>
            </a:r>
            <a:r>
              <a:rPr lang="en-US" sz="1200" b="0" i="0" u="none" strike="noStrike" cap="none" dirty="0">
                <a:solidFill>
                  <a:schemeClr val="dk1"/>
                </a:solidFill>
                <a:effectLst/>
                <a:latin typeface="Calibri"/>
                <a:ea typeface="Calibri"/>
                <a:cs typeface="Calibri"/>
                <a:sym typeface="Calibri"/>
              </a:rPr>
              <a:t>.</a:t>
            </a:r>
          </a:p>
          <a:p>
            <a:pPr marL="342900" lvl="0" indent="-342900">
              <a:buFont typeface="Symbol" panose="05050102010706020507" pitchFamily="18" charset="2"/>
              <a:buChar char=""/>
            </a:pPr>
            <a:r>
              <a:rPr lang="en-US" sz="1200" b="1" i="0" u="none" strike="noStrike" cap="none" dirty="0">
                <a:solidFill>
                  <a:schemeClr val="dk1"/>
                </a:solidFill>
                <a:effectLst/>
                <a:latin typeface="Calibri"/>
                <a:ea typeface="Calibri"/>
                <a:cs typeface="Calibri"/>
                <a:sym typeface="Calibri"/>
              </a:rPr>
              <a:t>Nota </a:t>
            </a:r>
            <a:r>
              <a:rPr lang="en-US" sz="1200" b="1" i="0" u="none" strike="noStrike" cap="none" dirty="0" err="1">
                <a:solidFill>
                  <a:schemeClr val="dk1"/>
                </a:solidFill>
                <a:effectLst/>
                <a:latin typeface="Calibri"/>
                <a:ea typeface="Calibri"/>
                <a:cs typeface="Calibri"/>
                <a:sym typeface="Calibri"/>
              </a:rPr>
              <a:t>aan</a:t>
            </a:r>
            <a:r>
              <a:rPr lang="en-US" sz="1200" b="1" i="0" u="none" strike="noStrike" cap="none" dirty="0">
                <a:solidFill>
                  <a:schemeClr val="dk1"/>
                </a:solidFill>
                <a:effectLst/>
                <a:latin typeface="Calibri"/>
                <a:ea typeface="Calibri"/>
                <a:cs typeface="Calibri"/>
                <a:sym typeface="Calibri"/>
              </a:rPr>
              <a:t> </a:t>
            </a:r>
            <a:r>
              <a:rPr lang="en-US" sz="1200" b="1" i="0" u="none" strike="noStrike" cap="none" dirty="0" err="1">
                <a:solidFill>
                  <a:schemeClr val="dk1"/>
                </a:solidFill>
                <a:effectLst/>
                <a:latin typeface="Calibri"/>
                <a:ea typeface="Calibri"/>
                <a:cs typeface="Calibri"/>
                <a:sym typeface="Calibri"/>
              </a:rPr>
              <a:t>onderwyser</a:t>
            </a:r>
            <a:r>
              <a:rPr lang="en-US" sz="1200" b="1" i="0" u="none" strike="noStrike" cap="none" dirty="0">
                <a:solidFill>
                  <a:schemeClr val="dk1"/>
                </a:solidFill>
                <a:effectLst/>
                <a:latin typeface="Calibri"/>
                <a:ea typeface="Calibri"/>
                <a:cs typeface="Calibri"/>
                <a:sym typeface="Calibri"/>
              </a:rPr>
              <a:t>:</a:t>
            </a:r>
            <a:r>
              <a:rPr lang="en-US" sz="1200" b="0" i="0" u="none" strike="noStrike" cap="none" dirty="0">
                <a:solidFill>
                  <a:schemeClr val="dk1"/>
                </a:solidFill>
                <a:effectLst/>
                <a:latin typeface="Calibri"/>
                <a:ea typeface="Calibri"/>
                <a:cs typeface="Calibri"/>
                <a:sym typeface="Calibri"/>
              </a:rPr>
              <a:t> Deel die </a:t>
            </a:r>
            <a:r>
              <a:rPr lang="en-US" sz="1200" b="1" i="1" u="sng" strike="noStrike" cap="none" dirty="0">
                <a:solidFill>
                  <a:schemeClr val="dk1"/>
                </a:solidFill>
                <a:effectLst/>
                <a:latin typeface="Calibri"/>
                <a:ea typeface="Calibri"/>
                <a:cs typeface="Calibri"/>
                <a:sym typeface="Calibri"/>
              </a:rPr>
              <a:t>Les 2 </a:t>
            </a:r>
            <a:r>
              <a:rPr lang="en-US" sz="1200" b="1" i="1" u="sng" strike="noStrike" cap="none" dirty="0" err="1">
                <a:solidFill>
                  <a:schemeClr val="dk1"/>
                </a:solidFill>
                <a:effectLst/>
                <a:latin typeface="Calibri"/>
                <a:ea typeface="Calibri"/>
                <a:cs typeface="Calibri"/>
                <a:sym typeface="Calibri"/>
              </a:rPr>
              <a:t>Plakkaat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aan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elke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groep</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uit</a:t>
            </a:r>
            <a:r>
              <a:rPr lang="en-US" sz="1200" b="0" i="0" u="none" strike="noStrike" cap="none" dirty="0">
                <a:solidFill>
                  <a:schemeClr val="dk1"/>
                </a:solidFill>
                <a:effectLst/>
                <a:latin typeface="Calibri"/>
                <a:ea typeface="Calibri"/>
                <a:cs typeface="Calibri"/>
                <a:sym typeface="Calibri"/>
              </a:rPr>
              <a:t> vir </a:t>
            </a:r>
            <a:r>
              <a:rPr lang="en-US" sz="1200" b="0" i="0" u="none" strike="noStrike" cap="none" dirty="0" err="1">
                <a:solidFill>
                  <a:schemeClr val="dk1"/>
                </a:solidFill>
                <a:effectLst/>
                <a:latin typeface="Calibri"/>
                <a:ea typeface="Calibri"/>
                <a:cs typeface="Calibri"/>
                <a:sym typeface="Calibri"/>
              </a:rPr>
              <a:t>hierdie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aktiwiteit</a:t>
            </a:r>
            <a:r>
              <a:rPr lang="en-US" sz="1200" b="0" i="0" u="none" strike="noStrike" cap="none" dirty="0">
                <a:solidFill>
                  <a:schemeClr val="dk1"/>
                </a:solidFill>
                <a:effectLst/>
                <a:latin typeface="Calibri"/>
                <a:ea typeface="Calibri"/>
                <a:cs typeface="Calibri"/>
                <a:sym typeface="Calibri"/>
              </a:rPr>
              <a:t>.</a:t>
            </a:r>
          </a:p>
          <a:p>
            <a:pPr marL="342900" lvl="0" indent="-342900">
              <a:buFont typeface="Symbol" panose="05050102010706020507" pitchFamily="18" charset="2"/>
              <a:buChar char=""/>
            </a:pPr>
            <a:r>
              <a:rPr lang="en-US" sz="1200" b="0" i="0" u="none" strike="noStrike" cap="none" dirty="0">
                <a:solidFill>
                  <a:schemeClr val="dk1"/>
                </a:solidFill>
                <a:effectLst/>
                <a:latin typeface="Calibri"/>
                <a:ea typeface="Calibri"/>
                <a:cs typeface="Calibri"/>
                <a:sym typeface="Calibri"/>
              </a:rPr>
              <a:t>Om ’n </a:t>
            </a:r>
            <a:r>
              <a:rPr lang="en-US" sz="1200" b="0" i="0" u="none" strike="noStrike" cap="none" dirty="0" err="1">
                <a:solidFill>
                  <a:schemeClr val="dk1"/>
                </a:solidFill>
                <a:effectLst/>
                <a:latin typeface="Calibri"/>
                <a:ea typeface="Calibri"/>
                <a:cs typeface="Calibri"/>
                <a:sym typeface="Calibri"/>
              </a:rPr>
              <a:t>goeie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spanmaat</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te</a:t>
            </a:r>
            <a:r>
              <a:rPr lang="en-US" sz="1200" b="0" i="0" u="none" strike="noStrike" cap="none" dirty="0">
                <a:solidFill>
                  <a:schemeClr val="dk1"/>
                </a:solidFill>
                <a:effectLst/>
                <a:latin typeface="Calibri"/>
                <a:ea typeface="Calibri"/>
                <a:cs typeface="Calibri"/>
                <a:sym typeface="Calibri"/>
              </a:rPr>
              <a:t> wees, is ’n </a:t>
            </a:r>
            <a:r>
              <a:rPr lang="en-US" sz="1200" b="0" i="0" u="none" strike="noStrike" cap="none" dirty="0" err="1">
                <a:solidFill>
                  <a:schemeClr val="dk1"/>
                </a:solidFill>
                <a:effectLst/>
                <a:latin typeface="Calibri"/>
                <a:ea typeface="Calibri"/>
                <a:cs typeface="Calibri"/>
                <a:sym typeface="Calibri"/>
              </a:rPr>
              <a:t>vaardigheid</a:t>
            </a:r>
            <a:r>
              <a:rPr lang="en-US" sz="1200" b="0" i="0" u="none" strike="noStrike" cap="none" dirty="0">
                <a:solidFill>
                  <a:schemeClr val="dk1"/>
                </a:solidFill>
                <a:effectLst/>
                <a:latin typeface="Calibri"/>
                <a:ea typeface="Calibri"/>
                <a:cs typeface="Calibri"/>
                <a:sym typeface="Calibri"/>
              </a:rPr>
              <a:t> wat </a:t>
            </a:r>
            <a:r>
              <a:rPr lang="en-US" sz="1200" b="0" i="0" u="none" strike="noStrike" cap="none" dirty="0" err="1">
                <a:solidFill>
                  <a:schemeClr val="dk1"/>
                </a:solidFill>
                <a:effectLst/>
                <a:latin typeface="Calibri"/>
                <a:ea typeface="Calibri"/>
                <a:cs typeface="Calibri"/>
                <a:sym typeface="Calibri"/>
              </a:rPr>
              <a:t>jy</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ontwikkel</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wanneer</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jy</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saam</a:t>
            </a:r>
            <a:r>
              <a:rPr lang="en-US" sz="1200" b="0" i="0" u="none" strike="noStrike" cap="none" dirty="0">
                <a:solidFill>
                  <a:schemeClr val="dk1"/>
                </a:solidFill>
                <a:effectLst/>
                <a:latin typeface="Calibri"/>
                <a:ea typeface="Calibri"/>
                <a:cs typeface="Calibri"/>
                <a:sym typeface="Calibri"/>
              </a:rPr>
              <a:t> met </a:t>
            </a:r>
            <a:r>
              <a:rPr lang="en-US" sz="1200" b="0" i="0" u="none" strike="noStrike" cap="none" dirty="0" err="1">
                <a:solidFill>
                  <a:schemeClr val="dk1"/>
                </a:solidFill>
                <a:effectLst/>
                <a:latin typeface="Calibri"/>
                <a:ea typeface="Calibri"/>
                <a:cs typeface="Calibri"/>
                <a:sym typeface="Calibri"/>
              </a:rPr>
              <a:t>ander</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aan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projekte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werk</a:t>
            </a:r>
            <a:r>
              <a:rPr lang="en-US" sz="1200" b="0" i="0" u="none" strike="noStrike" cap="none" dirty="0">
                <a:solidFill>
                  <a:schemeClr val="dk1"/>
                </a:solidFill>
                <a:effectLst/>
                <a:latin typeface="Calibri"/>
                <a:ea typeface="Calibri"/>
                <a:cs typeface="Calibri"/>
                <a:sym typeface="Calibri"/>
              </a:rPr>
              <a:t>. Dink </a:t>
            </a:r>
            <a:r>
              <a:rPr lang="en-US" sz="1200" b="0" i="0" u="none" strike="noStrike" cap="none" dirty="0" err="1">
                <a:solidFill>
                  <a:schemeClr val="dk1"/>
                </a:solidFill>
                <a:effectLst/>
                <a:latin typeface="Calibri"/>
                <a:ea typeface="Calibri"/>
                <a:cs typeface="Calibri"/>
                <a:sym typeface="Calibri"/>
              </a:rPr>
              <a:t>aan</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projekte</a:t>
            </a:r>
            <a:r>
              <a:rPr lang="en-US" sz="1200" b="0" i="0" u="none" strike="noStrike" cap="none" dirty="0">
                <a:solidFill>
                  <a:schemeClr val="dk1"/>
                </a:solidFill>
                <a:effectLst/>
                <a:latin typeface="Calibri"/>
                <a:ea typeface="Calibri"/>
                <a:cs typeface="Calibri"/>
                <a:sym typeface="Calibri"/>
              </a:rPr>
              <a:t> wat </a:t>
            </a:r>
            <a:r>
              <a:rPr lang="en-US" sz="1200" b="0" i="0" u="none" strike="noStrike" cap="none" dirty="0" err="1">
                <a:solidFill>
                  <a:schemeClr val="dk1"/>
                </a:solidFill>
                <a:effectLst/>
                <a:latin typeface="Calibri"/>
                <a:ea typeface="Calibri"/>
                <a:cs typeface="Calibri"/>
                <a:sym typeface="Calibri"/>
              </a:rPr>
              <a:t>jy</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oor</a:t>
            </a:r>
            <a:r>
              <a:rPr lang="en-US" sz="1200" b="0" i="0" u="none" strike="noStrike" cap="none" dirty="0">
                <a:solidFill>
                  <a:schemeClr val="dk1"/>
                </a:solidFill>
                <a:effectLst/>
                <a:latin typeface="Calibri"/>
                <a:ea typeface="Calibri"/>
                <a:cs typeface="Calibri"/>
                <a:sym typeface="Calibri"/>
              </a:rPr>
              <a:t> die </a:t>
            </a:r>
            <a:r>
              <a:rPr lang="en-US" sz="1200" b="0" i="0" u="none" strike="noStrike" cap="none" dirty="0" err="1">
                <a:solidFill>
                  <a:schemeClr val="dk1"/>
                </a:solidFill>
                <a:effectLst/>
                <a:latin typeface="Calibri"/>
                <a:ea typeface="Calibri"/>
                <a:cs typeface="Calibri"/>
                <a:sym typeface="Calibri"/>
              </a:rPr>
              <a:t>jare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saam</a:t>
            </a:r>
            <a:r>
              <a:rPr lang="en-US" sz="1200" b="0" i="0" u="none" strike="noStrike" cap="none" dirty="0">
                <a:solidFill>
                  <a:schemeClr val="dk1"/>
                </a:solidFill>
                <a:effectLst/>
                <a:latin typeface="Calibri"/>
                <a:ea typeface="Calibri"/>
                <a:cs typeface="Calibri"/>
                <a:sym typeface="Calibri"/>
              </a:rPr>
              <a:t> met </a:t>
            </a:r>
            <a:r>
              <a:rPr lang="en-US" sz="1200" b="0" i="0" u="none" strike="noStrike" cap="none" dirty="0" err="1">
                <a:solidFill>
                  <a:schemeClr val="dk1"/>
                </a:solidFill>
                <a:effectLst/>
                <a:latin typeface="Calibri"/>
                <a:ea typeface="Calibri"/>
                <a:cs typeface="Calibri"/>
                <a:sym typeface="Calibri"/>
              </a:rPr>
              <a:t>klasmaats</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voltooi</a:t>
            </a:r>
            <a:r>
              <a:rPr lang="en-US" sz="1200" b="0" i="0" u="none" strike="noStrike" cap="none" dirty="0">
                <a:solidFill>
                  <a:schemeClr val="dk1"/>
                </a:solidFill>
                <a:effectLst/>
                <a:latin typeface="Calibri"/>
                <a:ea typeface="Calibri"/>
                <a:cs typeface="Calibri"/>
                <a:sym typeface="Calibri"/>
              </a:rPr>
              <a:t> het. </a:t>
            </a:r>
            <a:r>
              <a:rPr lang="en-US" sz="1200" b="0" i="0" u="none" strike="noStrike" cap="none" dirty="0" err="1">
                <a:solidFill>
                  <a:schemeClr val="dk1"/>
                </a:solidFill>
                <a:effectLst/>
                <a:latin typeface="Calibri"/>
                <a:ea typeface="Calibri"/>
                <a:cs typeface="Calibri"/>
                <a:sym typeface="Calibri"/>
              </a:rPr>
              <a:t>Beskryf</a:t>
            </a:r>
            <a:r>
              <a:rPr lang="en-US" sz="1200" b="0" i="0" u="none" strike="noStrike" cap="none" dirty="0">
                <a:solidFill>
                  <a:schemeClr val="dk1"/>
                </a:solidFill>
                <a:effectLst/>
                <a:latin typeface="Calibri"/>
                <a:ea typeface="Calibri"/>
                <a:cs typeface="Calibri"/>
                <a:sym typeface="Calibri"/>
              </a:rPr>
              <a:t> EEN </a:t>
            </a:r>
            <a:r>
              <a:rPr lang="en-US" sz="1200" b="0" i="0" u="none" strike="noStrike" cap="none" dirty="0" err="1">
                <a:solidFill>
                  <a:schemeClr val="dk1"/>
                </a:solidFill>
                <a:effectLst/>
                <a:latin typeface="Calibri"/>
                <a:ea typeface="Calibri"/>
                <a:cs typeface="Calibri"/>
                <a:sym typeface="Calibri"/>
              </a:rPr>
              <a:t>projek</a:t>
            </a:r>
            <a:r>
              <a:rPr lang="en-US" sz="1200" b="0" i="0" u="none" strike="noStrike" cap="none" dirty="0">
                <a:solidFill>
                  <a:schemeClr val="dk1"/>
                </a:solidFill>
                <a:effectLst/>
                <a:latin typeface="Calibri"/>
                <a:ea typeface="Calibri"/>
                <a:cs typeface="Calibri"/>
                <a:sym typeface="Calibri"/>
              </a:rPr>
              <a:t> op </a:t>
            </a:r>
            <a:r>
              <a:rPr lang="en-US" sz="1200" b="0" i="0" u="none" strike="noStrike" cap="none" dirty="0" err="1">
                <a:solidFill>
                  <a:schemeClr val="dk1"/>
                </a:solidFill>
                <a:effectLst/>
                <a:latin typeface="Calibri"/>
                <a:ea typeface="Calibri"/>
                <a:cs typeface="Calibri"/>
                <a:sym typeface="Calibri"/>
              </a:rPr>
              <a:t>jou</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plakkaat</a:t>
            </a:r>
            <a:r>
              <a:rPr lang="en-US" sz="1200" b="0" i="0" u="none" strike="noStrike" cap="none" dirty="0">
                <a:solidFill>
                  <a:schemeClr val="dk1"/>
                </a:solidFill>
                <a:effectLst/>
                <a:latin typeface="Calibri"/>
                <a:ea typeface="Calibri"/>
                <a:cs typeface="Calibri"/>
                <a:sym typeface="Calibri"/>
              </a:rPr>
              <a:t>.</a:t>
            </a:r>
          </a:p>
          <a:p>
            <a:pPr marL="342900" lvl="0" indent="-342900">
              <a:buFont typeface="Symbol" panose="05050102010706020507" pitchFamily="18" charset="2"/>
              <a:buChar char=""/>
            </a:pPr>
            <a:r>
              <a:rPr lang="en-US" sz="1200" b="0" i="0" u="none" strike="noStrike" cap="none" dirty="0">
                <a:solidFill>
                  <a:schemeClr val="dk1"/>
                </a:solidFill>
                <a:effectLst/>
                <a:latin typeface="Calibri"/>
                <a:ea typeface="Calibri"/>
                <a:cs typeface="Calibri"/>
                <a:sym typeface="Calibri"/>
              </a:rPr>
              <a:t>Dink </a:t>
            </a:r>
            <a:r>
              <a:rPr lang="en-US" sz="1200" b="0" i="0" u="none" strike="noStrike" cap="none" dirty="0" err="1">
                <a:solidFill>
                  <a:schemeClr val="dk1"/>
                </a:solidFill>
                <a:effectLst/>
                <a:latin typeface="Calibri"/>
                <a:ea typeface="Calibri"/>
                <a:cs typeface="Calibri"/>
                <a:sym typeface="Calibri"/>
              </a:rPr>
              <a:t>daarna</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saam</a:t>
            </a:r>
            <a:r>
              <a:rPr lang="en-US" sz="1200" b="0" i="0" u="none" strike="noStrike" cap="none" dirty="0">
                <a:solidFill>
                  <a:schemeClr val="dk1"/>
                </a:solidFill>
                <a:effectLst/>
                <a:latin typeface="Calibri"/>
                <a:ea typeface="Calibri"/>
                <a:cs typeface="Calibri"/>
                <a:sym typeface="Calibri"/>
              </a:rPr>
              <a:t> in </a:t>
            </a:r>
            <a:r>
              <a:rPr lang="en-US" sz="1200" b="0" i="0" u="none" strike="noStrike" cap="none" dirty="0" err="1">
                <a:solidFill>
                  <a:schemeClr val="dk1"/>
                </a:solidFill>
                <a:effectLst/>
                <a:latin typeface="Calibri"/>
                <a:ea typeface="Calibri"/>
                <a:cs typeface="Calibri"/>
                <a:sym typeface="Calibri"/>
              </a:rPr>
              <a:t>julle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groepe</a:t>
            </a:r>
            <a:r>
              <a:rPr lang="en-US" sz="1200" b="0" i="0" u="none" strike="noStrike" cap="none" dirty="0">
                <a:solidFill>
                  <a:schemeClr val="dk1"/>
                </a:solidFill>
                <a:effectLst/>
                <a:latin typeface="Calibri"/>
                <a:ea typeface="Calibri"/>
                <a:cs typeface="Calibri"/>
                <a:sym typeface="Calibri"/>
              </a:rPr>
              <a:t> </a:t>
            </a:r>
            <a:r>
              <a:rPr lang="en-US" sz="1200" b="0" i="0" u="none" strike="noStrike" cap="none" dirty="0" err="1">
                <a:solidFill>
                  <a:schemeClr val="dk1"/>
                </a:solidFill>
                <a:effectLst/>
                <a:latin typeface="Calibri"/>
                <a:ea typeface="Calibri"/>
                <a:cs typeface="Calibri"/>
                <a:sym typeface="Calibri"/>
              </a:rPr>
              <a:t>aan</a:t>
            </a:r>
            <a:r>
              <a:rPr lang="en-US" sz="1200" b="0" i="0" u="none" strike="noStrike" cap="none" dirty="0">
                <a:solidFill>
                  <a:schemeClr val="dk1"/>
                </a:solidFill>
                <a:effectLst/>
                <a:latin typeface="Calibri"/>
                <a:ea typeface="Calibri"/>
                <a:cs typeface="Calibri"/>
                <a:sym typeface="Calibri"/>
              </a:rPr>
              <a:t> die </a:t>
            </a:r>
            <a:r>
              <a:rPr lang="en-US" sz="1200" b="0" i="0" u="none" strike="noStrike" cap="none" dirty="0" err="1">
                <a:solidFill>
                  <a:schemeClr val="dk1"/>
                </a:solidFill>
                <a:effectLst/>
                <a:latin typeface="Calibri"/>
                <a:ea typeface="Calibri"/>
                <a:cs typeface="Calibri"/>
                <a:sym typeface="Calibri"/>
              </a:rPr>
              <a:t>volgende</a:t>
            </a:r>
            <a:r>
              <a:rPr lang="en-US" sz="1200" b="0" i="0" u="none" strike="noStrike" cap="none" dirty="0">
                <a:solidFill>
                  <a:schemeClr val="dk1"/>
                </a:solidFill>
                <a:effectLst/>
                <a:latin typeface="Calibri"/>
                <a:ea typeface="Calibri"/>
                <a:cs typeface="Calibri"/>
                <a:sym typeface="Calibri"/>
              </a:rPr>
              <a:t>:</a:t>
            </a:r>
          </a:p>
          <a:p>
            <a:pPr marL="742950" lvl="1" indent="-285750">
              <a:buFont typeface="Courier New" panose="02070309020205020404" pitchFamily="49" charset="0"/>
              <a:buChar char="-"/>
            </a:pPr>
            <a:r>
              <a:rPr lang="en-ZA" sz="1200" b="1" i="0" u="none" strike="noStrike" cap="none" dirty="0" err="1">
                <a:solidFill>
                  <a:schemeClr val="dk1"/>
                </a:solidFill>
                <a:effectLst/>
                <a:latin typeface="Calibri"/>
                <a:ea typeface="Calibri"/>
                <a:cs typeface="Calibri"/>
                <a:sym typeface="Calibri"/>
              </a:rPr>
              <a:t>VYF</a:t>
            </a:r>
            <a:r>
              <a:rPr lang="en-ZA" sz="1200" b="1" i="0" u="none" strike="noStrike" cap="none" dirty="0">
                <a:solidFill>
                  <a:schemeClr val="dk1"/>
                </a:solidFill>
                <a:effectLst/>
                <a:latin typeface="Calibri"/>
                <a:ea typeface="Calibri"/>
                <a:cs typeface="Calibri"/>
                <a:sym typeface="Calibri"/>
              </a:rPr>
              <a:t> </a:t>
            </a:r>
            <a:r>
              <a:rPr lang="en-ZA" sz="1200" b="1" i="0" u="none" strike="noStrike" cap="none" dirty="0" err="1">
                <a:solidFill>
                  <a:schemeClr val="dk1"/>
                </a:solidFill>
                <a:effectLst/>
                <a:latin typeface="Calibri"/>
                <a:ea typeface="Calibri"/>
                <a:cs typeface="Calibri"/>
                <a:sym typeface="Calibri"/>
              </a:rPr>
              <a:t>vaardighede</a:t>
            </a:r>
            <a:r>
              <a:rPr lang="en-ZA" sz="1200" b="0" i="0" u="none" strike="noStrike" cap="none" dirty="0">
                <a:solidFill>
                  <a:schemeClr val="dk1"/>
                </a:solidFill>
                <a:effectLst/>
                <a:latin typeface="Calibri"/>
                <a:ea typeface="Calibri"/>
                <a:cs typeface="Calibri"/>
                <a:sym typeface="Calibri"/>
              </a:rPr>
              <a:t> wat </a:t>
            </a:r>
            <a:r>
              <a:rPr lang="en-ZA" sz="1200" b="0" i="0" u="none" strike="noStrike" cap="none" dirty="0" err="1">
                <a:solidFill>
                  <a:schemeClr val="dk1"/>
                </a:solidFill>
                <a:effectLst/>
                <a:latin typeface="Calibri"/>
                <a:ea typeface="Calibri"/>
                <a:cs typeface="Calibri"/>
                <a:sym typeface="Calibri"/>
              </a:rPr>
              <a:t>jy</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ontwikkel</a:t>
            </a:r>
            <a:r>
              <a:rPr lang="en-ZA" sz="1200" b="0" i="0" u="none" strike="noStrike" cap="none" dirty="0">
                <a:solidFill>
                  <a:schemeClr val="dk1"/>
                </a:solidFill>
                <a:effectLst/>
                <a:latin typeface="Calibri"/>
                <a:ea typeface="Calibri"/>
                <a:cs typeface="Calibri"/>
                <a:sym typeface="Calibri"/>
              </a:rPr>
              <a:t> het </a:t>
            </a:r>
            <a:r>
              <a:rPr lang="en-ZA" sz="1200" b="0" i="0" u="none" strike="noStrike" cap="none" dirty="0" err="1">
                <a:solidFill>
                  <a:schemeClr val="dk1"/>
                </a:solidFill>
                <a:effectLst/>
                <a:latin typeface="Calibri"/>
                <a:ea typeface="Calibri"/>
                <a:cs typeface="Calibri"/>
                <a:sym typeface="Calibri"/>
              </a:rPr>
              <a:t>terwyl</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jy</a:t>
            </a:r>
            <a:r>
              <a:rPr lang="en-ZA" sz="1200" b="0" i="0" u="none" strike="noStrike" cap="none" dirty="0">
                <a:solidFill>
                  <a:schemeClr val="dk1"/>
                </a:solidFill>
                <a:effectLst/>
                <a:latin typeface="Calibri"/>
                <a:ea typeface="Calibri"/>
                <a:cs typeface="Calibri"/>
                <a:sym typeface="Calibri"/>
              </a:rPr>
              <a:t> in 'n </a:t>
            </a:r>
            <a:r>
              <a:rPr lang="en-ZA" sz="1200" b="0" i="0" u="none" strike="noStrike" cap="none" dirty="0" err="1">
                <a:solidFill>
                  <a:schemeClr val="dk1"/>
                </a:solidFill>
                <a:effectLst/>
                <a:latin typeface="Calibri"/>
                <a:ea typeface="Calibri"/>
                <a:cs typeface="Calibri"/>
                <a:sym typeface="Calibri"/>
              </a:rPr>
              <a:t>groep</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gewerk</a:t>
            </a:r>
            <a:r>
              <a:rPr lang="en-ZA" sz="1200" b="0" i="0" u="none" strike="noStrike" cap="none" dirty="0">
                <a:solidFill>
                  <a:schemeClr val="dk1"/>
                </a:solidFill>
                <a:effectLst/>
                <a:latin typeface="Calibri"/>
                <a:ea typeface="Calibri"/>
                <a:cs typeface="Calibri"/>
                <a:sym typeface="Calibri"/>
              </a:rPr>
              <a:t> het</a:t>
            </a:r>
            <a:endParaRPr lang="en-US" sz="1200" b="0" i="0" u="none" strike="noStrike" cap="none" dirty="0">
              <a:solidFill>
                <a:schemeClr val="dk1"/>
              </a:solidFill>
              <a:effectLst/>
              <a:latin typeface="Calibri"/>
              <a:ea typeface="Calibri"/>
              <a:cs typeface="Calibri"/>
              <a:sym typeface="Calibri"/>
            </a:endParaRPr>
          </a:p>
          <a:p>
            <a:pPr marL="742950" lvl="1" indent="-285750">
              <a:buFont typeface="Courier New" panose="02070309020205020404" pitchFamily="49" charset="0"/>
              <a:buChar char="-"/>
            </a:pPr>
            <a:r>
              <a:rPr lang="en-ZA" sz="1200" b="1" i="0" u="none" strike="noStrike" cap="none" dirty="0">
                <a:solidFill>
                  <a:schemeClr val="dk1"/>
                </a:solidFill>
                <a:effectLst/>
                <a:latin typeface="Calibri"/>
                <a:ea typeface="Calibri"/>
                <a:cs typeface="Calibri"/>
                <a:sym typeface="Calibri"/>
              </a:rPr>
              <a:t>DRIE </a:t>
            </a:r>
            <a:r>
              <a:rPr lang="en-ZA" sz="1200" b="1" i="0" u="none" strike="noStrike" cap="none" dirty="0" err="1">
                <a:solidFill>
                  <a:schemeClr val="dk1"/>
                </a:solidFill>
                <a:effectLst/>
                <a:latin typeface="Calibri"/>
                <a:ea typeface="Calibri"/>
                <a:cs typeface="Calibri"/>
                <a:sym typeface="Calibri"/>
              </a:rPr>
              <a:t>rolle</a:t>
            </a:r>
            <a:r>
              <a:rPr lang="en-ZA" sz="1200" b="0" i="0" u="none" strike="noStrike" cap="none" dirty="0">
                <a:solidFill>
                  <a:schemeClr val="dk1"/>
                </a:solidFill>
                <a:effectLst/>
                <a:latin typeface="Calibri"/>
                <a:ea typeface="Calibri"/>
                <a:cs typeface="Calibri"/>
                <a:sym typeface="Calibri"/>
              </a:rPr>
              <a:t> wat </a:t>
            </a:r>
            <a:r>
              <a:rPr lang="en-ZA" sz="1200" b="0" i="0" u="none" strike="noStrike" cap="none" dirty="0" err="1">
                <a:solidFill>
                  <a:schemeClr val="dk1"/>
                </a:solidFill>
                <a:effectLst/>
                <a:latin typeface="Calibri"/>
                <a:ea typeface="Calibri"/>
                <a:cs typeface="Calibri"/>
                <a:sym typeface="Calibri"/>
              </a:rPr>
              <a:t>dikwels</a:t>
            </a:r>
            <a:r>
              <a:rPr lang="en-ZA" sz="1200" b="0" i="0" u="none" strike="noStrike" cap="none" dirty="0">
                <a:solidFill>
                  <a:schemeClr val="dk1"/>
                </a:solidFill>
                <a:effectLst/>
                <a:latin typeface="Calibri"/>
                <a:ea typeface="Calibri"/>
                <a:cs typeface="Calibri"/>
                <a:sym typeface="Calibri"/>
              </a:rPr>
              <a:t> in 'n </a:t>
            </a:r>
            <a:r>
              <a:rPr lang="en-ZA" sz="1200" b="0" i="0" u="none" strike="noStrike" cap="none" dirty="0" err="1">
                <a:solidFill>
                  <a:schemeClr val="dk1"/>
                </a:solidFill>
                <a:effectLst/>
                <a:latin typeface="Calibri"/>
                <a:ea typeface="Calibri"/>
                <a:cs typeface="Calibri"/>
                <a:sym typeface="Calibri"/>
              </a:rPr>
              <a:t>groep</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voorkom</a:t>
            </a:r>
            <a:endParaRPr lang="en-US" sz="1200" b="0" i="0" u="none" strike="noStrike" cap="none" dirty="0">
              <a:solidFill>
                <a:schemeClr val="dk1"/>
              </a:solidFill>
              <a:effectLst/>
              <a:latin typeface="Calibri"/>
              <a:ea typeface="Calibri"/>
              <a:cs typeface="Calibri"/>
              <a:sym typeface="Calibri"/>
            </a:endParaRPr>
          </a:p>
          <a:p>
            <a:pPr marL="342900" lvl="0" indent="-342900">
              <a:buFont typeface="Symbol" panose="05050102010706020507" pitchFamily="18" charset="2"/>
              <a:buChar char=""/>
            </a:pPr>
            <a:r>
              <a:rPr lang="en-ZA" sz="1200" b="0" i="0" u="none" strike="noStrike" cap="none" dirty="0">
                <a:solidFill>
                  <a:schemeClr val="dk1"/>
                </a:solidFill>
                <a:effectLst/>
                <a:latin typeface="Calibri"/>
                <a:ea typeface="Calibri"/>
                <a:cs typeface="Calibri"/>
                <a:sym typeface="Calibri"/>
              </a:rPr>
              <a:t>(Laat 3 minute toe vir </a:t>
            </a:r>
            <a:r>
              <a:rPr lang="en-ZA" sz="1200" b="0" i="0" u="none" strike="noStrike" cap="none" dirty="0" err="1">
                <a:solidFill>
                  <a:schemeClr val="dk1"/>
                </a:solidFill>
                <a:effectLst/>
                <a:latin typeface="Calibri"/>
                <a:ea typeface="Calibri"/>
                <a:cs typeface="Calibri"/>
                <a:sym typeface="Calibri"/>
              </a:rPr>
              <a:t>bespreking</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Vra</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daarna</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elke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groep</a:t>
            </a:r>
            <a:r>
              <a:rPr lang="en-ZA" sz="1200" b="0" i="0" u="none" strike="noStrike" cap="none" dirty="0">
                <a:solidFill>
                  <a:schemeClr val="dk1"/>
                </a:solidFill>
                <a:effectLst/>
                <a:latin typeface="Calibri"/>
                <a:ea typeface="Calibri"/>
                <a:cs typeface="Calibri"/>
                <a:sym typeface="Calibri"/>
              </a:rPr>
              <a:t> om </a:t>
            </a:r>
            <a:r>
              <a:rPr lang="en-ZA" sz="1200" b="0" i="0" u="none" strike="noStrike" cap="none" dirty="0" err="1">
                <a:solidFill>
                  <a:schemeClr val="dk1"/>
                </a:solidFill>
                <a:effectLst/>
                <a:latin typeface="Calibri"/>
                <a:ea typeface="Calibri"/>
                <a:cs typeface="Calibri"/>
                <a:sym typeface="Calibri"/>
              </a:rPr>
              <a:t>hul</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plakkaat</a:t>
            </a:r>
            <a:r>
              <a:rPr lang="en-ZA" sz="1200" b="0" i="0" u="none" strike="noStrike" cap="none" dirty="0">
                <a:solidFill>
                  <a:schemeClr val="dk1"/>
                </a:solidFill>
                <a:effectLst/>
                <a:latin typeface="Calibri"/>
                <a:ea typeface="Calibri"/>
                <a:cs typeface="Calibri"/>
                <a:sym typeface="Calibri"/>
              </a:rPr>
              <a:t> teen die </a:t>
            </a:r>
            <a:r>
              <a:rPr lang="en-ZA" sz="1200" b="0" i="0" u="none" strike="noStrike" cap="none" dirty="0" err="1">
                <a:solidFill>
                  <a:schemeClr val="dk1"/>
                </a:solidFill>
                <a:effectLst/>
                <a:latin typeface="Calibri"/>
                <a:ea typeface="Calibri"/>
                <a:cs typeface="Calibri"/>
                <a:sym typeface="Calibri"/>
              </a:rPr>
              <a:t>muur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plaas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Hierdie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ruimte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sal</a:t>
            </a:r>
            <a:r>
              <a:rPr lang="en-ZA" sz="1200" b="0" i="0" u="none" strike="noStrike" cap="none" dirty="0">
                <a:solidFill>
                  <a:schemeClr val="dk1"/>
                </a:solidFill>
                <a:effectLst/>
                <a:latin typeface="Calibri"/>
                <a:ea typeface="Calibri"/>
                <a:cs typeface="Calibri"/>
                <a:sym typeface="Calibri"/>
              </a:rPr>
              <a:t> vir die </a:t>
            </a:r>
            <a:r>
              <a:rPr lang="en-ZA" sz="1200" b="0" i="0" u="none" strike="noStrike" cap="none" dirty="0" err="1">
                <a:solidFill>
                  <a:schemeClr val="dk1"/>
                </a:solidFill>
                <a:effectLst/>
                <a:latin typeface="Calibri"/>
                <a:ea typeface="Calibri"/>
                <a:cs typeface="Calibri"/>
                <a:sym typeface="Calibri"/>
              </a:rPr>
              <a:t>refleksie-aktiwiteit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gebruik</a:t>
            </a:r>
            <a:r>
              <a:rPr lang="en-ZA" sz="1200" b="0" i="0" u="none" strike="noStrike" cap="none" dirty="0">
                <a:solidFill>
                  <a:schemeClr val="dk1"/>
                </a:solidFill>
                <a:effectLst/>
                <a:latin typeface="Calibri"/>
                <a:ea typeface="Calibri"/>
                <a:cs typeface="Calibri"/>
                <a:sym typeface="Calibri"/>
              </a:rPr>
              <a:t> word.)</a:t>
            </a:r>
            <a:endParaRPr lang="en-US" sz="1200" b="0" i="0" u="none" strike="noStrike" cap="none" dirty="0">
              <a:solidFill>
                <a:schemeClr val="dk1"/>
              </a:solidFill>
              <a:effectLst/>
              <a:latin typeface="Calibri"/>
              <a:ea typeface="Calibri"/>
              <a:cs typeface="Calibri"/>
              <a:sym typeface="Calibri"/>
            </a:endParaRPr>
          </a:p>
        </p:txBody>
      </p:sp>
      <p:sp>
        <p:nvSpPr>
          <p:cNvPr id="119" name="Google Shape;119;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ZA" sz="1200" b="1" i="0" u="none" strike="noStrike" cap="none" dirty="0" err="1">
                <a:solidFill>
                  <a:schemeClr val="dk1"/>
                </a:solidFill>
                <a:effectLst/>
                <a:latin typeface="Calibri"/>
                <a:ea typeface="Calibri"/>
                <a:cs typeface="Calibri"/>
                <a:sym typeface="Calibri"/>
              </a:rPr>
              <a:t>Skyfie</a:t>
            </a:r>
            <a:r>
              <a:rPr lang="en-ZA" sz="1200" b="1" i="0" u="none" strike="noStrike" cap="none" dirty="0">
                <a:solidFill>
                  <a:schemeClr val="dk1"/>
                </a:solidFill>
                <a:effectLst/>
                <a:latin typeface="Calibri"/>
                <a:ea typeface="Calibri"/>
                <a:cs typeface="Calibri"/>
                <a:sym typeface="Calibri"/>
              </a:rPr>
              <a:t> 13: </a:t>
            </a:r>
            <a:r>
              <a:rPr lang="en-ZA" sz="1200" b="0" i="0" u="none" strike="noStrike" cap="none" dirty="0" err="1">
                <a:solidFill>
                  <a:schemeClr val="dk1"/>
                </a:solidFill>
                <a:effectLst/>
                <a:latin typeface="Calibri"/>
                <a:ea typeface="Calibri"/>
                <a:cs typeface="Calibri"/>
                <a:sym typeface="Calibri"/>
              </a:rPr>
              <a:t>Leerders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voltooi</a:t>
            </a:r>
            <a:r>
              <a:rPr lang="en-ZA" sz="1200" b="0" i="0" u="none" strike="noStrike" cap="none" dirty="0">
                <a:solidFill>
                  <a:schemeClr val="dk1"/>
                </a:solidFill>
                <a:effectLst/>
                <a:latin typeface="Calibri"/>
                <a:ea typeface="Calibri"/>
                <a:cs typeface="Calibri"/>
                <a:sym typeface="Calibri"/>
              </a:rPr>
              <a:t> </a:t>
            </a:r>
            <a:r>
              <a:rPr lang="en-ZA" sz="1200" b="1" i="1" u="none" strike="noStrike" cap="none" dirty="0" err="1">
                <a:solidFill>
                  <a:schemeClr val="dk1"/>
                </a:solidFill>
                <a:effectLst/>
                <a:latin typeface="Calibri"/>
                <a:ea typeface="Calibri"/>
                <a:cs typeface="Calibri"/>
                <a:sym typeface="Calibri"/>
              </a:rPr>
              <a:t>Aktiwiteit</a:t>
            </a:r>
            <a:r>
              <a:rPr lang="en-ZA" sz="1200" b="1" i="1" u="none" strike="noStrike" cap="none" dirty="0">
                <a:solidFill>
                  <a:schemeClr val="dk1"/>
                </a:solidFill>
                <a:effectLst/>
                <a:latin typeface="Calibri"/>
                <a:ea typeface="Calibri"/>
                <a:cs typeface="Calibri"/>
                <a:sym typeface="Calibri"/>
              </a:rPr>
              <a:t> 3</a:t>
            </a:r>
            <a:r>
              <a:rPr lang="en-ZA" sz="1200" b="0" i="0" u="none" strike="noStrike" cap="none" dirty="0">
                <a:solidFill>
                  <a:schemeClr val="dk1"/>
                </a:solidFill>
                <a:effectLst/>
                <a:latin typeface="Calibri"/>
                <a:ea typeface="Calibri"/>
                <a:cs typeface="Calibri"/>
                <a:sym typeface="Calibri"/>
              </a:rPr>
              <a:t> (</a:t>
            </a:r>
            <a:r>
              <a:rPr lang="en-ZA" sz="1200" b="1" i="1" u="sng" strike="noStrike" cap="none" dirty="0">
                <a:solidFill>
                  <a:schemeClr val="dk1"/>
                </a:solidFill>
                <a:effectLst/>
                <a:latin typeface="Calibri"/>
                <a:ea typeface="Calibri"/>
                <a:cs typeface="Calibri"/>
                <a:sym typeface="Calibri"/>
              </a:rPr>
              <a:t>Les 2 – </a:t>
            </a:r>
            <a:r>
              <a:rPr lang="en-ZA" sz="1200" b="1" i="1" u="sng" strike="noStrike" cap="none" dirty="0" err="1">
                <a:solidFill>
                  <a:schemeClr val="dk1"/>
                </a:solidFill>
                <a:effectLst/>
                <a:latin typeface="Calibri"/>
                <a:ea typeface="Calibri"/>
                <a:cs typeface="Calibri"/>
                <a:sym typeface="Calibri"/>
              </a:rPr>
              <a:t>Werkkaart</a:t>
            </a:r>
            <a:r>
              <a:rPr lang="en-ZA" sz="1200" b="0" i="0" u="none" strike="noStrike" cap="none" dirty="0">
                <a:solidFill>
                  <a:schemeClr val="dk1"/>
                </a:solidFill>
                <a:effectLst/>
                <a:latin typeface="Calibri"/>
                <a:ea typeface="Calibri"/>
                <a:cs typeface="Calibri"/>
                <a:sym typeface="Calibri"/>
              </a:rPr>
              <a:t>). </a:t>
            </a:r>
            <a:endParaRPr lang="en-ZA" dirty="0"/>
          </a:p>
        </p:txBody>
      </p:sp>
      <p:sp>
        <p:nvSpPr>
          <p:cNvPr id="4" name="Slide Number Placeholder 3"/>
          <p:cNvSpPr>
            <a:spLocks noGrp="1"/>
          </p:cNvSpPr>
          <p:nvPr>
            <p:ph type="sldNum" sz="quarter" idx="5"/>
          </p:nvPr>
        </p:nvSpPr>
        <p:spPr/>
        <p:txBody>
          <a:bodyPr/>
          <a:lstStyle/>
          <a:p>
            <a:fld id="{47572F6A-90D6-4DDD-82C7-AA7A765A4B59}" type="slidenum">
              <a:rPr lang="en-ZA" smtClean="0"/>
              <a:t>13</a:t>
            </a:fld>
            <a:endParaRPr lang="en-ZA"/>
          </a:p>
        </p:txBody>
      </p:sp>
    </p:spTree>
    <p:extLst>
      <p:ext uri="{BB962C8B-B14F-4D97-AF65-F5344CB8AC3E}">
        <p14:creationId xmlns:p14="http://schemas.microsoft.com/office/powerpoint/2010/main" val="4235992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Clr>
                <a:srgbClr val="000000"/>
              </a:buClr>
              <a:buFont typeface="Symbol" panose="05050102010706020507" pitchFamily="18" charset="2"/>
              <a:buChar char=""/>
            </a:pPr>
            <a:r>
              <a:rPr lang="en-ZA" sz="1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Skyfie</a:t>
            </a:r>
            <a:r>
              <a:rPr lang="en-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2:</a:t>
            </a: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ZA" sz="1200" b="0" i="0" u="none" strike="noStrike" cap="none" dirty="0">
                <a:solidFill>
                  <a:schemeClr val="dk1"/>
                </a:solidFill>
                <a:effectLst/>
                <a:latin typeface="Calibri"/>
                <a:ea typeface="Calibri"/>
                <a:cs typeface="Calibri"/>
                <a:sym typeface="Calibri"/>
              </a:rPr>
              <a:t>Teen die </a:t>
            </a:r>
            <a:r>
              <a:rPr lang="en-ZA" sz="1200" b="0" i="0" u="none" strike="noStrike" cap="none" dirty="0" err="1">
                <a:solidFill>
                  <a:schemeClr val="dk1"/>
                </a:solidFill>
                <a:effectLst/>
                <a:latin typeface="Calibri"/>
                <a:ea typeface="Calibri"/>
                <a:cs typeface="Calibri"/>
                <a:sym typeface="Calibri"/>
              </a:rPr>
              <a:t>einde</a:t>
            </a:r>
            <a:r>
              <a:rPr lang="en-ZA" sz="1200" b="0" i="0" u="none" strike="noStrike" cap="none" dirty="0">
                <a:solidFill>
                  <a:schemeClr val="dk1"/>
                </a:solidFill>
                <a:effectLst/>
                <a:latin typeface="Calibri"/>
                <a:ea typeface="Calibri"/>
                <a:cs typeface="Calibri"/>
                <a:sym typeface="Calibri"/>
              </a:rPr>
              <a:t> van die les </a:t>
            </a:r>
            <a:r>
              <a:rPr lang="en-ZA" sz="1200" b="0" i="0" u="none" strike="noStrike" cap="none" dirty="0" err="1">
                <a:solidFill>
                  <a:schemeClr val="dk1"/>
                </a:solidFill>
                <a:effectLst/>
                <a:latin typeface="Calibri"/>
                <a:ea typeface="Calibri"/>
                <a:cs typeface="Calibri"/>
                <a:sym typeface="Calibri"/>
              </a:rPr>
              <a:t>behoort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leerders</a:t>
            </a:r>
            <a:r>
              <a:rPr lang="en-ZA" sz="1200" b="0" i="0" u="none" strike="noStrike" cap="none" dirty="0">
                <a:solidFill>
                  <a:schemeClr val="dk1"/>
                </a:solidFill>
                <a:effectLst/>
                <a:latin typeface="Calibri"/>
                <a:ea typeface="Calibri"/>
                <a:cs typeface="Calibri"/>
                <a:sym typeface="Calibri"/>
              </a:rPr>
              <a:t> in </a:t>
            </a:r>
            <a:r>
              <a:rPr lang="en-ZA" sz="1200" b="0" i="0" u="none" strike="noStrike" cap="none" dirty="0" err="1">
                <a:solidFill>
                  <a:schemeClr val="dk1"/>
                </a:solidFill>
                <a:effectLst/>
                <a:latin typeface="Calibri"/>
                <a:ea typeface="Calibri"/>
                <a:cs typeface="Calibri"/>
                <a:sym typeface="Calibri"/>
              </a:rPr>
              <a:t>staat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wees om die </a:t>
            </a:r>
            <a:r>
              <a:rPr lang="en-ZA" sz="1200" b="0" i="0" u="none" strike="noStrike" cap="none" dirty="0" err="1">
                <a:solidFill>
                  <a:schemeClr val="dk1"/>
                </a:solidFill>
                <a:effectLst/>
                <a:latin typeface="Calibri"/>
                <a:ea typeface="Calibri"/>
                <a:cs typeface="Calibri"/>
                <a:sym typeface="Calibri"/>
              </a:rPr>
              <a:t>volgende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kan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doen</a:t>
            </a:r>
            <a:r>
              <a:rPr lang="en-ZA" sz="1200" b="0"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pPr marL="342900" lvl="0" indent="-342900">
              <a:buClr>
                <a:srgbClr val="000000"/>
              </a:buClr>
              <a:buFont typeface="Courier New" panose="02070309020205020404" pitchFamily="49" charset="0"/>
              <a:buChar char="-"/>
            </a:pPr>
            <a:r>
              <a:rPr lang="en-ZA" sz="1200" b="0" i="0" u="none" strike="noStrike" cap="none" dirty="0">
                <a:solidFill>
                  <a:schemeClr val="dk1"/>
                </a:solidFill>
                <a:effectLst/>
                <a:latin typeface="Calibri"/>
                <a:ea typeface="Calibri"/>
                <a:cs typeface="Calibri"/>
                <a:sym typeface="Calibri"/>
              </a:rPr>
              <a:t>’n CV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definieer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en</a:t>
            </a:r>
            <a:r>
              <a:rPr lang="en-ZA" sz="1200" b="0" i="0" u="none" strike="noStrike" cap="none" dirty="0">
                <a:solidFill>
                  <a:schemeClr val="dk1"/>
                </a:solidFill>
                <a:effectLst/>
                <a:latin typeface="Calibri"/>
                <a:ea typeface="Calibri"/>
                <a:cs typeface="Calibri"/>
                <a:sym typeface="Calibri"/>
              </a:rPr>
              <a:t> die </a:t>
            </a:r>
            <a:r>
              <a:rPr lang="en-ZA" sz="1200" b="0" i="0" u="none" strike="noStrike" cap="none" dirty="0" err="1">
                <a:solidFill>
                  <a:schemeClr val="dk1"/>
                </a:solidFill>
                <a:effectLst/>
                <a:latin typeface="Calibri"/>
                <a:ea typeface="Calibri"/>
                <a:cs typeface="Calibri"/>
                <a:sym typeface="Calibri"/>
              </a:rPr>
              <a:t>doel</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daarvan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verduidelik</a:t>
            </a:r>
            <a:r>
              <a:rPr lang="en-ZA" sz="1200" b="0"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pPr marL="342900" lvl="0" indent="-342900">
              <a:buClr>
                <a:srgbClr val="000000"/>
              </a:buClr>
              <a:buFont typeface="Courier New" panose="02070309020205020404" pitchFamily="49" charset="0"/>
              <a:buChar char="-"/>
            </a:pPr>
            <a:r>
              <a:rPr lang="en-ZA" sz="1200" b="0" i="0" u="none" strike="noStrike" cap="none" dirty="0">
                <a:solidFill>
                  <a:schemeClr val="dk1"/>
                </a:solidFill>
                <a:effectLst/>
                <a:latin typeface="Calibri"/>
                <a:ea typeface="Calibri"/>
                <a:cs typeface="Calibri"/>
                <a:sym typeface="Calibri"/>
              </a:rPr>
              <a:t>Die </a:t>
            </a:r>
            <a:r>
              <a:rPr lang="en-ZA" sz="1200" b="0" i="0" u="none" strike="noStrike" cap="none" dirty="0" err="1">
                <a:solidFill>
                  <a:schemeClr val="dk1"/>
                </a:solidFill>
                <a:effectLst/>
                <a:latin typeface="Calibri"/>
                <a:ea typeface="Calibri"/>
                <a:cs typeface="Calibri"/>
                <a:sym typeface="Calibri"/>
              </a:rPr>
              <a:t>basiese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struktuur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en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inhoud</a:t>
            </a:r>
            <a:r>
              <a:rPr lang="en-ZA" sz="1200" b="0" i="0" u="none" strike="noStrike" cap="none" dirty="0">
                <a:solidFill>
                  <a:schemeClr val="dk1"/>
                </a:solidFill>
                <a:effectLst/>
                <a:latin typeface="Calibri"/>
                <a:ea typeface="Calibri"/>
                <a:cs typeface="Calibri"/>
                <a:sym typeface="Calibri"/>
              </a:rPr>
              <a:t> van ’n CV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identifiseer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en</a:t>
            </a:r>
            <a:r>
              <a:rPr lang="en-ZA" sz="1200" b="0" i="0" u="none" strike="noStrike" cap="none" dirty="0">
                <a:solidFill>
                  <a:schemeClr val="dk1"/>
                </a:solidFill>
                <a:effectLst/>
                <a:latin typeface="Calibri"/>
                <a:ea typeface="Calibri"/>
                <a:cs typeface="Calibri"/>
                <a:sym typeface="Calibri"/>
              </a:rPr>
              <a:t> toe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pas.</a:t>
            </a:r>
            <a:endParaRPr lang="en-US" sz="1200" b="0" i="0" u="none" strike="noStrike" cap="none" dirty="0">
              <a:solidFill>
                <a:schemeClr val="dk1"/>
              </a:solidFill>
              <a:effectLst/>
              <a:latin typeface="Calibri"/>
              <a:ea typeface="Calibri"/>
              <a:cs typeface="Calibri"/>
              <a:sym typeface="Calibri"/>
            </a:endParaRPr>
          </a:p>
          <a:p>
            <a:pPr marL="342900" lvl="0" indent="-342900">
              <a:buClr>
                <a:srgbClr val="000000"/>
              </a:buClr>
              <a:buFont typeface="Courier New" panose="02070309020205020404" pitchFamily="49" charset="0"/>
              <a:buChar char="-"/>
            </a:pPr>
            <a:r>
              <a:rPr lang="en-ZA" sz="1200" b="0" i="0" u="none" strike="noStrike" cap="none" dirty="0">
                <a:solidFill>
                  <a:schemeClr val="dk1"/>
                </a:solidFill>
                <a:effectLst/>
                <a:latin typeface="Calibri"/>
                <a:ea typeface="Calibri"/>
                <a:cs typeface="Calibri"/>
                <a:sym typeface="Calibri"/>
              </a:rPr>
              <a:t>Hul </a:t>
            </a:r>
            <a:r>
              <a:rPr lang="en-ZA" sz="1200" b="0" i="0" u="none" strike="noStrike" cap="none" dirty="0" err="1">
                <a:solidFill>
                  <a:schemeClr val="dk1"/>
                </a:solidFill>
                <a:effectLst/>
                <a:latin typeface="Calibri"/>
                <a:ea typeface="Calibri"/>
                <a:cs typeface="Calibri"/>
                <a:sym typeface="Calibri"/>
              </a:rPr>
              <a:t>kennis</a:t>
            </a:r>
            <a:r>
              <a:rPr lang="en-ZA" sz="1200" b="0" i="0" u="none" strike="noStrike" cap="none" dirty="0">
                <a:solidFill>
                  <a:schemeClr val="dk1"/>
                </a:solidFill>
                <a:effectLst/>
                <a:latin typeface="Calibri"/>
                <a:ea typeface="Calibri"/>
                <a:cs typeface="Calibri"/>
                <a:sym typeface="Calibri"/>
              </a:rPr>
              <a:t> toe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pas </a:t>
            </a:r>
            <a:r>
              <a:rPr lang="en-ZA" sz="1200" b="0" i="0" u="none" strike="noStrike" cap="none" dirty="0" err="1">
                <a:solidFill>
                  <a:schemeClr val="dk1"/>
                </a:solidFill>
                <a:effectLst/>
                <a:latin typeface="Calibri"/>
                <a:ea typeface="Calibri"/>
                <a:cs typeface="Calibri"/>
                <a:sym typeface="Calibri"/>
              </a:rPr>
              <a:t>deur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hul</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eie</a:t>
            </a:r>
            <a:r>
              <a:rPr lang="en-ZA" sz="1200" b="0" i="0" u="none" strike="noStrike" cap="none" dirty="0">
                <a:solidFill>
                  <a:schemeClr val="dk1"/>
                </a:solidFill>
                <a:effectLst/>
                <a:latin typeface="Calibri"/>
                <a:ea typeface="Calibri"/>
                <a:cs typeface="Calibri"/>
                <a:sym typeface="Calibri"/>
              </a:rPr>
              <a:t> CV met </a:t>
            </a:r>
            <a:r>
              <a:rPr lang="en-ZA" sz="1200" b="0" i="0" u="none" strike="noStrike" cap="none" dirty="0" err="1">
                <a:solidFill>
                  <a:schemeClr val="dk1"/>
                </a:solidFill>
                <a:effectLst/>
                <a:latin typeface="Calibri"/>
                <a:ea typeface="Calibri"/>
                <a:cs typeface="Calibri"/>
                <a:sym typeface="Calibri"/>
              </a:rPr>
              <a:t>behulp</a:t>
            </a:r>
            <a:r>
              <a:rPr lang="en-ZA" sz="1200" b="0" i="0" u="none" strike="noStrike" cap="none" dirty="0">
                <a:solidFill>
                  <a:schemeClr val="dk1"/>
                </a:solidFill>
                <a:effectLst/>
                <a:latin typeface="Calibri"/>
                <a:ea typeface="Calibri"/>
                <a:cs typeface="Calibri"/>
                <a:sym typeface="Calibri"/>
              </a:rPr>
              <a:t> van ’n </a:t>
            </a:r>
            <a:r>
              <a:rPr lang="en-ZA" sz="1200" b="0" i="0" u="none" strike="noStrike" cap="none" dirty="0" err="1">
                <a:solidFill>
                  <a:schemeClr val="dk1"/>
                </a:solidFill>
                <a:effectLst/>
                <a:latin typeface="Calibri"/>
                <a:ea typeface="Calibri"/>
                <a:cs typeface="Calibri"/>
                <a:sym typeface="Calibri"/>
              </a:rPr>
              <a:t>templaat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skep.</a:t>
            </a:r>
            <a:endParaRPr lang="en-US" sz="1200" b="0" i="0" u="none" strike="noStrike" cap="none" dirty="0">
              <a:solidFill>
                <a:schemeClr val="dk1"/>
              </a:solidFill>
              <a:effectLst/>
              <a:latin typeface="Calibri"/>
              <a:ea typeface="Calibri"/>
              <a:cs typeface="Calibri"/>
              <a:sym typeface="Calibri"/>
            </a:endParaRPr>
          </a:p>
          <a:p>
            <a:pPr marL="342900" lvl="0" indent="-342900">
              <a:buClr>
                <a:srgbClr val="000000"/>
              </a:buClr>
              <a:buFont typeface="Courier New" panose="02070309020205020404" pitchFamily="49" charset="0"/>
              <a:buChar char="-"/>
            </a:pPr>
            <a:r>
              <a:rPr lang="en-ZA" sz="1200" b="0" i="0" u="none" strike="noStrike" cap="none" dirty="0" err="1">
                <a:solidFill>
                  <a:schemeClr val="dk1"/>
                </a:solidFill>
                <a:effectLst/>
                <a:latin typeface="Calibri"/>
                <a:ea typeface="Calibri"/>
                <a:cs typeface="Calibri"/>
                <a:sym typeface="Calibri"/>
              </a:rPr>
              <a:t>Oor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hul</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eie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vaardighede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reflekteer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en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evalueer</a:t>
            </a:r>
            <a:r>
              <a:rPr lang="en-ZA" sz="1200" b="0" i="0" u="none" strike="noStrike" cap="none" dirty="0">
                <a:solidFill>
                  <a:schemeClr val="dk1"/>
                </a:solidFill>
                <a:effectLst/>
                <a:latin typeface="Calibri"/>
                <a:ea typeface="Calibri"/>
                <a:cs typeface="Calibri"/>
                <a:sym typeface="Calibri"/>
              </a:rPr>
              <a:t> hoe </a:t>
            </a:r>
            <a:r>
              <a:rPr lang="en-ZA" sz="1200" b="0" i="0" u="none" strike="noStrike" cap="none" dirty="0" err="1">
                <a:solidFill>
                  <a:schemeClr val="dk1"/>
                </a:solidFill>
                <a:effectLst/>
                <a:latin typeface="Calibri"/>
                <a:ea typeface="Calibri"/>
                <a:cs typeface="Calibri"/>
                <a:sym typeface="Calibri"/>
              </a:rPr>
              <a:t>spanwerk</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en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persoonlike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eienskappe</a:t>
            </a:r>
            <a:r>
              <a:rPr lang="en-ZA" sz="1200" b="0" i="0" u="none" strike="noStrike" cap="none" dirty="0">
                <a:solidFill>
                  <a:schemeClr val="dk1"/>
                </a:solidFill>
                <a:effectLst/>
                <a:latin typeface="Calibri"/>
                <a:ea typeface="Calibri"/>
                <a:cs typeface="Calibri"/>
                <a:sym typeface="Calibri"/>
              </a:rPr>
              <a:t> tot </a:t>
            </a:r>
            <a:r>
              <a:rPr lang="en-ZA" sz="1200" b="0" i="0" u="none" strike="noStrike" cap="none" dirty="0" err="1">
                <a:solidFill>
                  <a:schemeClr val="dk1"/>
                </a:solidFill>
                <a:effectLst/>
                <a:latin typeface="Calibri"/>
                <a:ea typeface="Calibri"/>
                <a:cs typeface="Calibri"/>
                <a:sym typeface="Calibri"/>
              </a:rPr>
              <a:t>indiensneembaarheid</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bydra</a:t>
            </a:r>
            <a:r>
              <a:rPr lang="en-ZA" sz="1200" b="0"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endParaRPr lang="af-ZA"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ZA" sz="1200" b="0" i="0" u="none" strike="noStrike" cap="none" smtClean="0">
                <a:solidFill>
                  <a:schemeClr val="dk1"/>
                </a:solidFill>
                <a:latin typeface="Calibri"/>
                <a:ea typeface="Calibri"/>
                <a:cs typeface="Calibri"/>
                <a:sym typeface="Calibri"/>
              </a:rPr>
              <a:t>2</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1132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Clr>
                <a:srgbClr val="000000"/>
              </a:buClr>
              <a:buFont typeface="Symbol" panose="05050102010706020507" pitchFamily="18" charset="2"/>
              <a:buChar char=""/>
            </a:pPr>
            <a:r>
              <a:rPr lang="en-ZA" sz="1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Skyfie</a:t>
            </a:r>
            <a:r>
              <a:rPr lang="en-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3:</a:t>
            </a: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ZA" sz="1200" b="0" i="0" u="none" strike="noStrike" cap="none" dirty="0" err="1">
                <a:solidFill>
                  <a:schemeClr val="dk1"/>
                </a:solidFill>
                <a:effectLst/>
                <a:latin typeface="Calibri"/>
                <a:ea typeface="Calibri"/>
                <a:cs typeface="Calibri"/>
                <a:sym typeface="Calibri"/>
              </a:rPr>
              <a:t>Vandag</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gaan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ons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fokus</a:t>
            </a:r>
            <a:r>
              <a:rPr lang="en-ZA" sz="1200" b="0" i="0" u="none" strike="noStrike" cap="none" dirty="0">
                <a:solidFill>
                  <a:schemeClr val="dk1"/>
                </a:solidFill>
                <a:effectLst/>
                <a:latin typeface="Calibri"/>
                <a:ea typeface="Calibri"/>
                <a:cs typeface="Calibri"/>
                <a:sym typeface="Calibri"/>
              </a:rPr>
              <a:t> op die </a:t>
            </a:r>
            <a:r>
              <a:rPr lang="en-ZA" sz="1200" b="0" i="0" u="none" strike="noStrike" cap="none" dirty="0" err="1">
                <a:solidFill>
                  <a:schemeClr val="dk1"/>
                </a:solidFill>
                <a:effectLst/>
                <a:latin typeface="Calibri"/>
                <a:ea typeface="Calibri"/>
                <a:cs typeface="Calibri"/>
                <a:sym typeface="Calibri"/>
              </a:rPr>
              <a:t>skryf</a:t>
            </a:r>
            <a:r>
              <a:rPr lang="en-ZA" sz="1200" b="0" i="0" u="none" strike="noStrike" cap="none" dirty="0">
                <a:solidFill>
                  <a:schemeClr val="dk1"/>
                </a:solidFill>
                <a:effectLst/>
                <a:latin typeface="Calibri"/>
                <a:ea typeface="Calibri"/>
                <a:cs typeface="Calibri"/>
                <a:sym typeface="Calibri"/>
              </a:rPr>
              <a:t> van </a:t>
            </a:r>
            <a:r>
              <a:rPr lang="en-ZA" sz="1200" b="0" i="0" u="none" strike="noStrike" cap="none" dirty="0" err="1">
                <a:solidFill>
                  <a:schemeClr val="dk1"/>
                </a:solidFill>
                <a:effectLst/>
                <a:latin typeface="Calibri"/>
                <a:ea typeface="Calibri"/>
                <a:cs typeface="Calibri"/>
                <a:sym typeface="Calibri"/>
              </a:rPr>
              <a:t>jou</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eie</a:t>
            </a:r>
            <a:r>
              <a:rPr lang="en-ZA" sz="1200" b="0" i="0" u="none" strike="noStrike" cap="none" dirty="0">
                <a:solidFill>
                  <a:schemeClr val="dk1"/>
                </a:solidFill>
                <a:effectLst/>
                <a:latin typeface="Calibri"/>
                <a:ea typeface="Calibri"/>
                <a:cs typeface="Calibri"/>
                <a:sym typeface="Calibri"/>
              </a:rPr>
              <a:t> </a:t>
            </a:r>
            <a:r>
              <a:rPr lang="en-ZA" sz="1200" b="1" i="0" u="none" strike="noStrike" cap="none" dirty="0">
                <a:solidFill>
                  <a:schemeClr val="dk1"/>
                </a:solidFill>
                <a:effectLst/>
                <a:latin typeface="Calibri"/>
                <a:ea typeface="Calibri"/>
                <a:cs typeface="Calibri"/>
                <a:sym typeface="Calibri"/>
              </a:rPr>
              <a:t>CV,</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ook</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bekend</a:t>
            </a:r>
            <a:r>
              <a:rPr lang="en-ZA" sz="1200" b="0" i="0" u="none" strike="noStrike" cap="none" dirty="0">
                <a:solidFill>
                  <a:schemeClr val="dk1"/>
                </a:solidFill>
                <a:effectLst/>
                <a:latin typeface="Calibri"/>
                <a:ea typeface="Calibri"/>
                <a:cs typeface="Calibri"/>
                <a:sym typeface="Calibri"/>
              </a:rPr>
              <a:t> as ‘n </a:t>
            </a:r>
            <a:r>
              <a:rPr lang="en-ZA" sz="1200" b="1" i="0" u="none" strike="noStrike" cap="none" dirty="0">
                <a:solidFill>
                  <a:schemeClr val="dk1"/>
                </a:solidFill>
                <a:effectLst/>
                <a:latin typeface="Calibri"/>
                <a:ea typeface="Calibri"/>
                <a:cs typeface="Calibri"/>
                <a:sym typeface="Calibri"/>
              </a:rPr>
              <a:t>Curriculum Vitae</a:t>
            </a:r>
            <a:r>
              <a:rPr lang="en-ZA" sz="1200" b="0" i="0" u="none" strike="noStrike" cap="none" dirty="0">
                <a:solidFill>
                  <a:schemeClr val="dk1"/>
                </a:solidFill>
                <a:effectLst/>
                <a:latin typeface="Calibri"/>
                <a:ea typeface="Calibri"/>
                <a:cs typeface="Calibri"/>
                <a:sym typeface="Calibri"/>
              </a:rPr>
              <a:t>.</a:t>
            </a:r>
          </a:p>
          <a:p>
            <a:pPr marL="342900" lvl="0" indent="-342900">
              <a:buClr>
                <a:srgbClr val="000000"/>
              </a:buClr>
              <a:buFont typeface="Symbol" panose="05050102010706020507" pitchFamily="18" charset="2"/>
              <a:buChar char=""/>
            </a:pPr>
            <a:r>
              <a:rPr lang="af-ZA" sz="1200" b="0" i="0" u="none" strike="noStrike" cap="none" dirty="0">
                <a:solidFill>
                  <a:schemeClr val="dk1"/>
                </a:solidFill>
                <a:effectLst/>
                <a:latin typeface="Calibri"/>
                <a:ea typeface="Calibri"/>
                <a:cs typeface="Calibri"/>
                <a:sym typeface="Calibri"/>
              </a:rPr>
              <a:t>'n </a:t>
            </a:r>
            <a:r>
              <a:rPr lang="af-ZA" sz="1200" b="1" i="0" u="none" strike="noStrike" cap="none" dirty="0">
                <a:solidFill>
                  <a:schemeClr val="dk1"/>
                </a:solidFill>
                <a:effectLst/>
                <a:latin typeface="Calibri"/>
                <a:ea typeface="Calibri"/>
                <a:cs typeface="Calibri"/>
                <a:sym typeface="Calibri"/>
              </a:rPr>
              <a:t>Curriculum Vitae (CV) </a:t>
            </a:r>
            <a:r>
              <a:rPr lang="af-ZA" sz="1200" b="0" i="0" u="none" strike="noStrike" cap="none" dirty="0">
                <a:solidFill>
                  <a:schemeClr val="dk1"/>
                </a:solidFill>
                <a:effectLst/>
                <a:latin typeface="Calibri"/>
                <a:ea typeface="Calibri"/>
                <a:cs typeface="Calibri"/>
                <a:sym typeface="Calibri"/>
              </a:rPr>
              <a:t>is ’n bondige, geskrewe opsomming van jou opleiding, kwalifikasies, werkservaring en soms jou persoonlike belangstellings. Jy stuur dit aan ’n moontlike werkgewer wanneer jy vir ’n werk aansoek doen.</a:t>
            </a:r>
            <a:endParaRPr lang="en-US" sz="1200" b="0" i="0" u="none" strike="noStrike" cap="none" dirty="0">
              <a:solidFill>
                <a:schemeClr val="dk1"/>
              </a:solidFill>
              <a:effectLst/>
              <a:latin typeface="Calibri"/>
              <a:ea typeface="Calibri"/>
              <a:cs typeface="Calibri"/>
              <a:sym typeface="Calibri"/>
            </a:endParaRPr>
          </a:p>
          <a:p>
            <a:pPr marL="342900" lvl="0" indent="-342900">
              <a:buClr>
                <a:srgbClr val="000000"/>
              </a:buClr>
              <a:buFont typeface="Symbol" panose="05050102010706020507" pitchFamily="18" charset="2"/>
              <a:buChar char=""/>
            </a:pPr>
            <a:r>
              <a:rPr lang="en-ZA" sz="1200" b="0" i="0" u="none" strike="noStrike" cap="none" dirty="0" err="1">
                <a:solidFill>
                  <a:schemeClr val="dk1"/>
                </a:solidFill>
                <a:effectLst/>
                <a:latin typeface="Calibri"/>
                <a:ea typeface="Calibri"/>
                <a:cs typeface="Calibri"/>
                <a:sym typeface="Calibri"/>
              </a:rPr>
              <a:t>Selfs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wanneer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jy</a:t>
            </a:r>
            <a:r>
              <a:rPr lang="en-ZA" sz="1200" b="0" i="0" u="none" strike="noStrike" cap="none" dirty="0">
                <a:solidFill>
                  <a:schemeClr val="dk1"/>
                </a:solidFill>
                <a:effectLst/>
                <a:latin typeface="Calibri"/>
                <a:ea typeface="Calibri"/>
                <a:cs typeface="Calibri"/>
                <a:sym typeface="Calibri"/>
              </a:rPr>
              <a:t> vir </a:t>
            </a:r>
            <a:r>
              <a:rPr lang="en-ZA" sz="1200" b="0" i="0" u="none" strike="noStrike" cap="none" dirty="0" err="1">
                <a:solidFill>
                  <a:schemeClr val="dk1"/>
                </a:solidFill>
                <a:effectLst/>
                <a:latin typeface="Calibri"/>
                <a:ea typeface="Calibri"/>
                <a:cs typeface="Calibri"/>
                <a:sym typeface="Calibri"/>
              </a:rPr>
              <a:t>deeltydse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werk</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aansoek</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doen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soos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vakansiewerk</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gedurende</a:t>
            </a:r>
            <a:r>
              <a:rPr lang="en-ZA" sz="1200" b="0" i="0" u="none" strike="noStrike" cap="none" dirty="0">
                <a:solidFill>
                  <a:schemeClr val="dk1"/>
                </a:solidFill>
                <a:effectLst/>
                <a:latin typeface="Calibri"/>
                <a:ea typeface="Calibri"/>
                <a:cs typeface="Calibri"/>
                <a:sym typeface="Calibri"/>
              </a:rPr>
              <a:t> die </a:t>
            </a:r>
            <a:r>
              <a:rPr lang="en-ZA" sz="1200" b="0" i="0" u="none" strike="noStrike" cap="none" dirty="0" err="1">
                <a:solidFill>
                  <a:schemeClr val="dk1"/>
                </a:solidFill>
                <a:effectLst/>
                <a:latin typeface="Calibri"/>
                <a:ea typeface="Calibri"/>
                <a:cs typeface="Calibri"/>
                <a:sym typeface="Calibri"/>
              </a:rPr>
              <a:t>Desembervakansie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sal</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jy</a:t>
            </a:r>
            <a:r>
              <a:rPr lang="en-ZA" sz="1200" b="0" i="0" u="none" strike="noStrike" cap="none" dirty="0">
                <a:solidFill>
                  <a:schemeClr val="dk1"/>
                </a:solidFill>
                <a:effectLst/>
                <a:latin typeface="Calibri"/>
                <a:ea typeface="Calibri"/>
                <a:cs typeface="Calibri"/>
                <a:sym typeface="Calibri"/>
              </a:rPr>
              <a:t> steeds ’n CV </a:t>
            </a:r>
            <a:r>
              <a:rPr lang="en-ZA" sz="1200" b="0" i="0" u="none" strike="noStrike" cap="none" dirty="0" err="1">
                <a:solidFill>
                  <a:schemeClr val="dk1"/>
                </a:solidFill>
                <a:effectLst/>
                <a:latin typeface="Calibri"/>
                <a:ea typeface="Calibri"/>
                <a:cs typeface="Calibri"/>
                <a:sym typeface="Calibri"/>
              </a:rPr>
              <a:t>benodig</a:t>
            </a:r>
            <a:r>
              <a:rPr lang="en-ZA" sz="1200" b="0"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pPr marL="342900" lvl="0" indent="-342900">
              <a:buClr>
                <a:srgbClr val="000000"/>
              </a:buClr>
              <a:buFont typeface="Symbol" panose="05050102010706020507" pitchFamily="18" charset="2"/>
              <a:buChar char=""/>
            </a:pPr>
            <a:r>
              <a:rPr lang="en-ZA" sz="1200" b="0" i="0" u="none" strike="noStrike" cap="none" dirty="0">
                <a:solidFill>
                  <a:schemeClr val="dk1"/>
                </a:solidFill>
                <a:effectLst/>
                <a:latin typeface="Calibri"/>
                <a:ea typeface="Calibri"/>
                <a:cs typeface="Calibri"/>
                <a:sym typeface="Calibri"/>
              </a:rPr>
              <a:t>Dit is </a:t>
            </a:r>
            <a:r>
              <a:rPr lang="en-ZA" sz="1200" b="0" i="0" u="none" strike="noStrike" cap="none" dirty="0" err="1">
                <a:solidFill>
                  <a:schemeClr val="dk1"/>
                </a:solidFill>
                <a:effectLst/>
                <a:latin typeface="Calibri"/>
                <a:ea typeface="Calibri"/>
                <a:cs typeface="Calibri"/>
                <a:sym typeface="Calibri"/>
              </a:rPr>
              <a:t>noodsaaklik</a:t>
            </a:r>
            <a:r>
              <a:rPr lang="en-ZA" sz="1200" b="0" i="0" u="none" strike="noStrike" cap="none" dirty="0">
                <a:solidFill>
                  <a:schemeClr val="dk1"/>
                </a:solidFill>
                <a:effectLst/>
                <a:latin typeface="Calibri"/>
                <a:ea typeface="Calibri"/>
                <a:cs typeface="Calibri"/>
                <a:sym typeface="Calibri"/>
              </a:rPr>
              <a:t> om </a:t>
            </a:r>
            <a:r>
              <a:rPr lang="en-ZA" sz="1200" b="0" i="0" u="none" strike="noStrike" cap="none" dirty="0" err="1">
                <a:solidFill>
                  <a:schemeClr val="dk1"/>
                </a:solidFill>
                <a:effectLst/>
                <a:latin typeface="Calibri"/>
                <a:ea typeface="Calibri"/>
                <a:cs typeface="Calibri"/>
                <a:sym typeface="Calibri"/>
              </a:rPr>
              <a:t>eerlik</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wees </a:t>
            </a:r>
            <a:r>
              <a:rPr lang="en-ZA" sz="1200" b="0" i="0" u="none" strike="noStrike" cap="none" dirty="0" err="1">
                <a:solidFill>
                  <a:schemeClr val="dk1"/>
                </a:solidFill>
                <a:effectLst/>
                <a:latin typeface="Calibri"/>
                <a:ea typeface="Calibri"/>
                <a:cs typeface="Calibri"/>
                <a:sym typeface="Calibri"/>
              </a:rPr>
              <a:t>wanneer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jy</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jou</a:t>
            </a:r>
            <a:r>
              <a:rPr lang="en-ZA" sz="1200" b="0" i="0" u="none" strike="noStrike" cap="none" dirty="0">
                <a:solidFill>
                  <a:schemeClr val="dk1"/>
                </a:solidFill>
                <a:effectLst/>
                <a:latin typeface="Calibri"/>
                <a:ea typeface="Calibri"/>
                <a:cs typeface="Calibri"/>
                <a:sym typeface="Calibri"/>
              </a:rPr>
              <a:t> CV </a:t>
            </a:r>
            <a:r>
              <a:rPr lang="en-ZA" sz="1200" b="0" i="0" u="none" strike="noStrike" cap="none" dirty="0" err="1">
                <a:solidFill>
                  <a:schemeClr val="dk1"/>
                </a:solidFill>
                <a:effectLst/>
                <a:latin typeface="Calibri"/>
                <a:ea typeface="Calibri"/>
                <a:cs typeface="Calibri"/>
                <a:sym typeface="Calibri"/>
              </a:rPr>
              <a:t>skryf</a:t>
            </a:r>
            <a:r>
              <a:rPr lang="en-ZA" sz="1200" b="0" i="0" u="none" strike="noStrike" cap="none" dirty="0">
                <a:solidFill>
                  <a:schemeClr val="dk1"/>
                </a:solidFill>
                <a:effectLst/>
                <a:latin typeface="Calibri"/>
                <a:ea typeface="Calibri"/>
                <a:cs typeface="Calibri"/>
                <a:sym typeface="Calibri"/>
              </a:rPr>
              <a:t>. Baie </a:t>
            </a:r>
            <a:r>
              <a:rPr lang="en-ZA" sz="1200" b="0" i="0" u="none" strike="noStrike" cap="none" dirty="0" err="1">
                <a:solidFill>
                  <a:schemeClr val="dk1"/>
                </a:solidFill>
                <a:effectLst/>
                <a:latin typeface="Calibri"/>
                <a:ea typeface="Calibri"/>
                <a:cs typeface="Calibri"/>
                <a:sym typeface="Calibri"/>
              </a:rPr>
              <a:t>mense</a:t>
            </a:r>
            <a:r>
              <a:rPr lang="en-ZA" sz="1200" b="0" i="0" u="none" strike="noStrike" cap="none" dirty="0">
                <a:solidFill>
                  <a:schemeClr val="dk1"/>
                </a:solidFill>
                <a:effectLst/>
                <a:latin typeface="Calibri"/>
                <a:ea typeface="Calibri"/>
                <a:cs typeface="Calibri"/>
                <a:sym typeface="Calibri"/>
              </a:rPr>
              <a:t> word </a:t>
            </a:r>
            <a:r>
              <a:rPr lang="en-ZA" sz="1200" b="0" i="0" u="none" strike="noStrike" cap="none" dirty="0" err="1">
                <a:solidFill>
                  <a:schemeClr val="dk1"/>
                </a:solidFill>
                <a:effectLst/>
                <a:latin typeface="Calibri"/>
                <a:ea typeface="Calibri"/>
                <a:cs typeface="Calibri"/>
                <a:sym typeface="Calibri"/>
              </a:rPr>
              <a:t>tydens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onderhoude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uitgevang</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omdat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hulle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vals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inligting</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insluit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Selfs</a:t>
            </a:r>
            <a:r>
              <a:rPr lang="en-ZA" sz="1200" b="0" i="0" u="none" strike="noStrike" cap="none" dirty="0">
                <a:solidFill>
                  <a:schemeClr val="dk1"/>
                </a:solidFill>
                <a:effectLst/>
                <a:latin typeface="Calibri"/>
                <a:ea typeface="Calibri"/>
                <a:cs typeface="Calibri"/>
                <a:sym typeface="Calibri"/>
              </a:rPr>
              <a:t> al word </a:t>
            </a:r>
            <a:r>
              <a:rPr lang="en-ZA" sz="1200" b="0" i="0" u="none" strike="noStrike" cap="none" dirty="0" err="1">
                <a:solidFill>
                  <a:schemeClr val="dk1"/>
                </a:solidFill>
                <a:effectLst/>
                <a:latin typeface="Calibri"/>
                <a:ea typeface="Calibri"/>
                <a:cs typeface="Calibri"/>
                <a:sym typeface="Calibri"/>
              </a:rPr>
              <a:t>dit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nie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dadelik</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ontdek</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nie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kan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dit</a:t>
            </a:r>
            <a:r>
              <a:rPr lang="en-ZA" sz="1200" b="0" i="0" u="none" strike="noStrike" cap="none" dirty="0">
                <a:solidFill>
                  <a:schemeClr val="dk1"/>
                </a:solidFill>
                <a:effectLst/>
                <a:latin typeface="Calibri"/>
                <a:ea typeface="Calibri"/>
                <a:cs typeface="Calibri"/>
                <a:sym typeface="Calibri"/>
              </a:rPr>
              <a:t> later </a:t>
            </a:r>
            <a:r>
              <a:rPr lang="en-ZA" sz="1200" b="0" i="0" u="none" strike="noStrike" cap="none" dirty="0" err="1">
                <a:solidFill>
                  <a:schemeClr val="dk1"/>
                </a:solidFill>
                <a:effectLst/>
                <a:latin typeface="Calibri"/>
                <a:ea typeface="Calibri"/>
                <a:cs typeface="Calibri"/>
                <a:sym typeface="Calibri"/>
              </a:rPr>
              <a:t>aan</a:t>
            </a:r>
            <a:r>
              <a:rPr lang="en-ZA" sz="1200" b="0" i="0" u="none" strike="noStrike" cap="none" dirty="0">
                <a:solidFill>
                  <a:schemeClr val="dk1"/>
                </a:solidFill>
                <a:effectLst/>
                <a:latin typeface="Calibri"/>
                <a:ea typeface="Calibri"/>
                <a:cs typeface="Calibri"/>
                <a:sym typeface="Calibri"/>
              </a:rPr>
              <a:t> die lig </a:t>
            </a:r>
            <a:r>
              <a:rPr lang="en-ZA" sz="1200" b="0" i="0" u="none" strike="noStrike" cap="none" dirty="0" err="1">
                <a:solidFill>
                  <a:schemeClr val="dk1"/>
                </a:solidFill>
                <a:effectLst/>
                <a:latin typeface="Calibri"/>
                <a:ea typeface="Calibri"/>
                <a:cs typeface="Calibri"/>
                <a:sym typeface="Calibri"/>
              </a:rPr>
              <a:t>kom</a:t>
            </a:r>
            <a:r>
              <a:rPr lang="en-ZA" sz="1200" b="0" i="0" u="none" strike="noStrike" cap="none" dirty="0">
                <a:solidFill>
                  <a:schemeClr val="dk1"/>
                </a:solidFill>
                <a:effectLst/>
                <a:latin typeface="Calibri"/>
                <a:ea typeface="Calibri"/>
                <a:cs typeface="Calibri"/>
                <a:sym typeface="Calibri"/>
              </a:rPr>
              <a:t>. Bied </a:t>
            </a:r>
            <a:r>
              <a:rPr lang="en-ZA" sz="1200" b="0" i="0" u="none" strike="noStrike" cap="none" dirty="0" err="1">
                <a:solidFill>
                  <a:schemeClr val="dk1"/>
                </a:solidFill>
                <a:effectLst/>
                <a:latin typeface="Calibri"/>
                <a:ea typeface="Calibri"/>
                <a:cs typeface="Calibri"/>
                <a:sym typeface="Calibri"/>
              </a:rPr>
              <a:t>daarom</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altyd</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jou</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inligting</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eerlik</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en</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akkuraat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aan</a:t>
            </a:r>
            <a:r>
              <a:rPr lang="en-ZA" sz="1200" b="0" i="0" u="none" strike="noStrike" cap="none" dirty="0">
                <a:solidFill>
                  <a:schemeClr val="dk1"/>
                </a:solidFill>
                <a:effectLst/>
                <a:latin typeface="Calibri"/>
                <a:ea typeface="Calibri"/>
                <a:cs typeface="Calibri"/>
                <a:sym typeface="Calibri"/>
              </a:rPr>
              <a:t>.</a:t>
            </a:r>
            <a:endParaRPr lang="en-US" sz="1200" b="0" i="0" u="none" strike="noStrike" cap="none" dirty="0">
              <a:solidFill>
                <a:schemeClr val="dk1"/>
              </a:solidFill>
              <a:effectLst/>
              <a:latin typeface="Calibri"/>
              <a:ea typeface="Calibri"/>
              <a:cs typeface="Calibri"/>
              <a:sym typeface="Calibri"/>
            </a:endParaRPr>
          </a:p>
          <a:p>
            <a:pPr marL="342900" lvl="0" indent="-342900">
              <a:buClr>
                <a:srgbClr val="000000"/>
              </a:buClr>
              <a:buFont typeface="Symbol" panose="05050102010706020507" pitchFamily="18" charset="2"/>
              <a:buChar char=""/>
            </a:pPr>
            <a:r>
              <a:rPr lang="en-ZA" sz="1200" b="0" i="0" u="none" strike="noStrike" cap="none" dirty="0">
                <a:solidFill>
                  <a:schemeClr val="dk1"/>
                </a:solidFill>
                <a:effectLst/>
                <a:latin typeface="Calibri"/>
                <a:ea typeface="Calibri"/>
                <a:cs typeface="Calibri"/>
                <a:sym typeface="Calibri"/>
              </a:rPr>
              <a:t>Hoe </a:t>
            </a:r>
            <a:r>
              <a:rPr lang="en-ZA" sz="1200" b="0" i="0" u="none" strike="noStrike" cap="none" dirty="0" err="1">
                <a:solidFill>
                  <a:schemeClr val="dk1"/>
                </a:solidFill>
                <a:effectLst/>
                <a:latin typeface="Calibri"/>
                <a:ea typeface="Calibri"/>
                <a:cs typeface="Calibri"/>
                <a:sym typeface="Calibri"/>
              </a:rPr>
              <a:t>skryf</a:t>
            </a:r>
            <a:r>
              <a:rPr lang="en-ZA" sz="1200" b="0" i="0" u="none" strike="noStrike" cap="none" dirty="0">
                <a:solidFill>
                  <a:schemeClr val="dk1"/>
                </a:solidFill>
                <a:effectLst/>
                <a:latin typeface="Calibri"/>
                <a:ea typeface="Calibri"/>
                <a:cs typeface="Calibri"/>
                <a:sym typeface="Calibri"/>
              </a:rPr>
              <a:t> ’n </a:t>
            </a:r>
            <a:r>
              <a:rPr lang="en-ZA" sz="1200" b="0" i="0" u="none" strike="noStrike" cap="none" dirty="0" err="1">
                <a:solidFill>
                  <a:schemeClr val="dk1"/>
                </a:solidFill>
                <a:effectLst/>
                <a:latin typeface="Calibri"/>
                <a:ea typeface="Calibri"/>
                <a:cs typeface="Calibri"/>
                <a:sym typeface="Calibri"/>
              </a:rPr>
              <a:t>mens</a:t>
            </a:r>
            <a:r>
              <a:rPr lang="en-ZA" sz="1200" b="0" i="0" u="none" strike="noStrike" cap="none" dirty="0">
                <a:solidFill>
                  <a:schemeClr val="dk1"/>
                </a:solidFill>
                <a:effectLst/>
                <a:latin typeface="Calibri"/>
                <a:ea typeface="Calibri"/>
                <a:cs typeface="Calibri"/>
                <a:sym typeface="Calibri"/>
              </a:rPr>
              <a:t> ’n CV, </a:t>
            </a:r>
            <a:r>
              <a:rPr lang="en-ZA" sz="1200" b="0" i="0" u="none" strike="noStrike" cap="none" dirty="0" err="1">
                <a:solidFill>
                  <a:schemeClr val="dk1"/>
                </a:solidFill>
                <a:effectLst/>
                <a:latin typeface="Calibri"/>
                <a:ea typeface="Calibri"/>
                <a:cs typeface="Calibri"/>
                <a:sym typeface="Calibri"/>
              </a:rPr>
              <a:t>en</a:t>
            </a:r>
            <a:r>
              <a:rPr lang="en-ZA" sz="1200" b="0" i="0" u="none" strike="noStrike" cap="none" dirty="0">
                <a:solidFill>
                  <a:schemeClr val="dk1"/>
                </a:solidFill>
                <a:effectLst/>
                <a:latin typeface="Calibri"/>
                <a:ea typeface="Calibri"/>
                <a:cs typeface="Calibri"/>
                <a:sym typeface="Calibri"/>
              </a:rPr>
              <a:t> wat </a:t>
            </a:r>
            <a:r>
              <a:rPr lang="en-ZA" sz="1200" b="0" i="0" u="none" strike="noStrike" cap="none" dirty="0" err="1">
                <a:solidFill>
                  <a:schemeClr val="dk1"/>
                </a:solidFill>
                <a:effectLst/>
                <a:latin typeface="Calibri"/>
                <a:ea typeface="Calibri"/>
                <a:cs typeface="Calibri"/>
                <a:sym typeface="Calibri"/>
              </a:rPr>
              <a:t>behoort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dit</a:t>
            </a:r>
            <a:r>
              <a:rPr lang="en-ZA" sz="1200" b="0" i="0" u="none" strike="noStrike" cap="none" dirty="0">
                <a:solidFill>
                  <a:schemeClr val="dk1"/>
                </a:solidFill>
                <a:effectLst/>
                <a:latin typeface="Calibri"/>
                <a:ea typeface="Calibri"/>
                <a:cs typeface="Calibri"/>
                <a:sym typeface="Calibri"/>
              </a:rPr>
              <a:t> in </a:t>
            </a:r>
            <a:r>
              <a:rPr lang="en-ZA" sz="1200" b="0" i="0" u="none" strike="noStrike" cap="none" dirty="0" err="1">
                <a:solidFill>
                  <a:schemeClr val="dk1"/>
                </a:solidFill>
                <a:effectLst/>
                <a:latin typeface="Calibri"/>
                <a:ea typeface="Calibri"/>
                <a:cs typeface="Calibri"/>
                <a:sym typeface="Calibri"/>
              </a:rPr>
              <a:t>te</a:t>
            </a:r>
            <a:r>
              <a:rPr lang="en-ZA" sz="1200" b="0" i="0" u="none" strike="noStrike" cap="none" dirty="0">
                <a:solidFill>
                  <a:schemeClr val="dk1"/>
                </a:solidFill>
                <a:effectLst/>
                <a:latin typeface="Calibri"/>
                <a:ea typeface="Calibri"/>
                <a:cs typeface="Calibri"/>
                <a:sym typeface="Calibri"/>
              </a:rPr>
              <a:t> sluit?</a:t>
            </a:r>
            <a:endParaRPr lang="af-ZA"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ZA" sz="1200" b="0" i="0" u="none" strike="noStrike" cap="none" smtClean="0">
                <a:solidFill>
                  <a:schemeClr val="dk1"/>
                </a:solidFill>
                <a:latin typeface="Calibri"/>
                <a:ea typeface="Calibri"/>
                <a:cs typeface="Calibri"/>
                <a:sym typeface="Calibri"/>
              </a:rPr>
              <a:t>3</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41566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ZA" sz="1200" b="1" dirty="0">
                <a:solidFill>
                  <a:srgbClr val="EE0000"/>
                </a:solidFill>
                <a:effectLst/>
                <a:latin typeface="Calibri" panose="020F0502020204030204" pitchFamily="34" charset="0"/>
                <a:ea typeface="Calibri" panose="020F0502020204030204" pitchFamily="34" charset="0"/>
                <a:cs typeface="Calibri" panose="020F0502020204030204" pitchFamily="34" charset="0"/>
              </a:rPr>
              <a:t>Nota </a:t>
            </a:r>
            <a:r>
              <a:rPr lang="en-ZA" sz="1200" b="1" dirty="0" err="1">
                <a:solidFill>
                  <a:srgbClr val="EE0000"/>
                </a:solidFill>
                <a:effectLst/>
                <a:latin typeface="Calibri" panose="020F0502020204030204" pitchFamily="34" charset="0"/>
                <a:ea typeface="Calibri" panose="020F0502020204030204" pitchFamily="34" charset="0"/>
                <a:cs typeface="Calibri" panose="020F0502020204030204" pitchFamily="34" charset="0"/>
              </a:rPr>
              <a:t>aan</a:t>
            </a:r>
            <a:r>
              <a:rPr lang="en-ZA" sz="1200" b="1" dirty="0">
                <a:solidFill>
                  <a:srgbClr val="EE0000"/>
                </a:solidFill>
                <a:effectLst/>
                <a:latin typeface="Calibri" panose="020F0502020204030204" pitchFamily="34" charset="0"/>
                <a:ea typeface="Calibri" panose="020F0502020204030204" pitchFamily="34" charset="0"/>
                <a:cs typeface="Calibri" panose="020F0502020204030204" pitchFamily="34" charset="0"/>
              </a:rPr>
              <a:t> </a:t>
            </a:r>
            <a:r>
              <a:rPr lang="en-ZA" sz="1200" b="1" dirty="0" err="1">
                <a:solidFill>
                  <a:srgbClr val="EE0000"/>
                </a:solidFill>
                <a:effectLst/>
                <a:latin typeface="Calibri" panose="020F0502020204030204" pitchFamily="34" charset="0"/>
                <a:ea typeface="Calibri" panose="020F0502020204030204" pitchFamily="34" charset="0"/>
                <a:cs typeface="Calibri" panose="020F0502020204030204" pitchFamily="34" charset="0"/>
              </a:rPr>
              <a:t>onderwyser</a:t>
            </a:r>
            <a:r>
              <a:rPr lang="en-ZA" sz="1200" b="1" dirty="0">
                <a:solidFill>
                  <a:srgbClr val="EE0000"/>
                </a:solidFill>
                <a:effectLst/>
                <a:latin typeface="Calibri" panose="020F0502020204030204" pitchFamily="34" charset="0"/>
                <a:ea typeface="Calibri" panose="020F0502020204030204" pitchFamily="34" charset="0"/>
                <a:cs typeface="Calibri" panose="020F0502020204030204" pitchFamily="34" charset="0"/>
              </a:rPr>
              <a:t>: </a:t>
            </a:r>
            <a:r>
              <a:rPr lang="nl-NL" dirty="0"/>
              <a:t>Leerders gaan ’n CV as huiswerk skep. Hulle moet deeglike aantekeninge maak terwyl die volgende inligting onderrig word.</a:t>
            </a:r>
          </a:p>
          <a:p>
            <a:pPr>
              <a:buNone/>
            </a:pPr>
            <a:r>
              <a:rPr lang="en-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Symbol" panose="05050102010706020507" pitchFamily="18" charset="2"/>
              <a:buChar char=""/>
            </a:pPr>
            <a:r>
              <a:rPr lang="en-ZA" sz="1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Skyfie</a:t>
            </a:r>
            <a:r>
              <a:rPr lang="en-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4 (</a:t>
            </a:r>
            <a:r>
              <a:rPr lang="en-ZA" sz="1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Basiese</a:t>
            </a:r>
            <a:r>
              <a:rPr lang="en-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ZA" sz="1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riglyne</a:t>
            </a:r>
            <a:r>
              <a:rPr lang="en-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af-ZA" sz="12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endParaRPr>
          </a:p>
          <a:p>
            <a:pPr marL="342900" lvl="0" indent="-342900">
              <a:buFont typeface="Symbol" panose="05050102010706020507" pitchFamily="18" charset="2"/>
              <a:buChar char=""/>
            </a:pPr>
            <a:r>
              <a:rPr lang="af-ZA" sz="1200" b="0" i="0" u="none" strike="noStrike" cap="none" dirty="0">
                <a:solidFill>
                  <a:schemeClr val="dk1"/>
                </a:solidFill>
                <a:effectLst/>
                <a:latin typeface="Calibri"/>
                <a:ea typeface="Calibri"/>
                <a:cs typeface="Calibri"/>
                <a:sym typeface="Calibri"/>
              </a:rPr>
              <a:t>Wanneer jy jou CV skryf, is dit belangrik om jou inligting duidelik, bondig en professioneel aan te bied. Hou die volgende riglyne in gedagte:</a:t>
            </a:r>
            <a:endParaRPr lang="en-US" sz="1200" b="0" i="0" u="none" strike="noStrike" cap="none" dirty="0">
              <a:solidFill>
                <a:schemeClr val="dk1"/>
              </a:solidFill>
              <a:effectLst/>
              <a:latin typeface="Calibri"/>
              <a:ea typeface="Calibri"/>
              <a:cs typeface="Calibri"/>
              <a:sym typeface="Calibri"/>
            </a:endParaRPr>
          </a:p>
          <a:p>
            <a:pPr marL="342900" lvl="0" indent="-342900">
              <a:buFont typeface="Symbol" panose="05050102010706020507" pitchFamily="18" charset="2"/>
              <a:buChar char=""/>
            </a:pPr>
            <a:r>
              <a:rPr lang="af-ZA" sz="1200" b="0" i="0" u="none" strike="noStrike" cap="none" dirty="0">
                <a:solidFill>
                  <a:schemeClr val="dk1"/>
                </a:solidFill>
                <a:effectLst/>
                <a:latin typeface="Calibri"/>
                <a:ea typeface="Calibri"/>
                <a:cs typeface="Calibri"/>
                <a:sym typeface="Calibri"/>
              </a:rPr>
              <a:t>Hou jou CV</a:t>
            </a:r>
            <a:r>
              <a:rPr lang="af-ZA" sz="1200" b="1" i="0" u="none" strike="noStrike" cap="none" dirty="0">
                <a:solidFill>
                  <a:schemeClr val="dk1"/>
                </a:solidFill>
                <a:effectLst/>
                <a:latin typeface="Calibri"/>
                <a:ea typeface="Calibri"/>
                <a:cs typeface="Calibri"/>
                <a:sym typeface="Calibri"/>
              </a:rPr>
              <a:t> kort en bondig</a:t>
            </a:r>
            <a:r>
              <a:rPr lang="af-ZA" sz="1200" b="0" i="0" u="none" strike="noStrike" cap="none" dirty="0">
                <a:solidFill>
                  <a:schemeClr val="dk1"/>
                </a:solidFill>
                <a:effectLst/>
                <a:latin typeface="Calibri"/>
                <a:ea typeface="Calibri"/>
                <a:cs typeface="Calibri"/>
                <a:sym typeface="Calibri"/>
              </a:rPr>
              <a:t>. Ideaal gesproke behoort dit nie langer as een bladsy te wees nie.</a:t>
            </a:r>
            <a:endParaRPr lang="en-US" sz="1200" b="0" i="0" u="none" strike="noStrike" cap="none" dirty="0">
              <a:solidFill>
                <a:schemeClr val="dk1"/>
              </a:solidFill>
              <a:effectLst/>
              <a:latin typeface="Calibri"/>
              <a:ea typeface="Calibri"/>
              <a:cs typeface="Calibri"/>
              <a:sym typeface="Calibri"/>
            </a:endParaRPr>
          </a:p>
          <a:p>
            <a:pPr marL="342900" lvl="0" indent="-342900">
              <a:buFont typeface="Symbol" panose="05050102010706020507" pitchFamily="18" charset="2"/>
              <a:buChar char=""/>
            </a:pPr>
            <a:r>
              <a:rPr lang="af-ZA" sz="1200" b="0" i="0" u="none" strike="noStrike" cap="none" dirty="0">
                <a:solidFill>
                  <a:schemeClr val="dk1"/>
                </a:solidFill>
                <a:effectLst/>
                <a:latin typeface="Calibri"/>
                <a:ea typeface="Calibri"/>
                <a:cs typeface="Calibri"/>
                <a:sym typeface="Calibri"/>
              </a:rPr>
              <a:t>Verskaf </a:t>
            </a:r>
            <a:r>
              <a:rPr lang="af-ZA" sz="1200" b="1" i="0" u="none" strike="noStrike" cap="none" dirty="0">
                <a:solidFill>
                  <a:schemeClr val="dk1"/>
                </a:solidFill>
                <a:effectLst/>
                <a:latin typeface="Calibri"/>
                <a:ea typeface="Calibri"/>
                <a:cs typeface="Calibri"/>
                <a:sym typeface="Calibri"/>
              </a:rPr>
              <a:t>basiese inligting</a:t>
            </a:r>
            <a:r>
              <a:rPr lang="af-ZA" sz="1200" b="0" i="0" u="none" strike="noStrike" cap="none" dirty="0">
                <a:solidFill>
                  <a:schemeClr val="dk1"/>
                </a:solidFill>
                <a:effectLst/>
                <a:latin typeface="Calibri"/>
                <a:ea typeface="Calibri"/>
                <a:cs typeface="Calibri"/>
                <a:sym typeface="Calibri"/>
              </a:rPr>
              <a:t> oor jouself, insluitend jou kontakbesonderhede en ’n onlangse, professionele foto van jou kop en skouers.</a:t>
            </a:r>
            <a:endParaRPr lang="en-US" sz="1200" b="0" i="0" u="none" strike="noStrike" cap="none" dirty="0">
              <a:solidFill>
                <a:schemeClr val="dk1"/>
              </a:solidFill>
              <a:effectLst/>
              <a:latin typeface="Calibri"/>
              <a:ea typeface="Calibri"/>
              <a:cs typeface="Calibri"/>
              <a:sym typeface="Calibri"/>
            </a:endParaRPr>
          </a:p>
          <a:p>
            <a:pPr marL="342900" lvl="0" indent="-342900">
              <a:buFont typeface="Symbol" panose="05050102010706020507" pitchFamily="18" charset="2"/>
              <a:buChar char=""/>
            </a:pP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Sluit die </a:t>
            </a:r>
            <a:r>
              <a:rPr lang="en-ZA" sz="12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volgende</a:t>
            </a: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in:</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buFont typeface="Courier New" panose="02070309020205020404" pitchFamily="49" charset="0"/>
              <a:buChar char="-"/>
            </a:pPr>
            <a:r>
              <a:rPr lang="af-ZA" sz="1200" b="0" i="0" u="none" strike="noStrike" cap="none" dirty="0">
                <a:solidFill>
                  <a:schemeClr val="dk1"/>
                </a:solidFill>
                <a:effectLst/>
                <a:latin typeface="Calibri"/>
                <a:ea typeface="Calibri"/>
                <a:cs typeface="Calibri"/>
                <a:sym typeface="Calibri"/>
              </a:rPr>
              <a:t>Jou </a:t>
            </a:r>
            <a:r>
              <a:rPr lang="af-ZA" sz="1200" b="1" i="0" u="none" strike="noStrike" cap="none" dirty="0">
                <a:solidFill>
                  <a:schemeClr val="dk1"/>
                </a:solidFill>
                <a:effectLst/>
                <a:latin typeface="Calibri"/>
                <a:ea typeface="Calibri"/>
                <a:cs typeface="Calibri"/>
                <a:sym typeface="Calibri"/>
              </a:rPr>
              <a:t>loopbaandoelwitte en huidige situasie</a:t>
            </a:r>
            <a:r>
              <a:rPr lang="af-ZA" sz="1200" b="0" i="0" u="none" strike="noStrike" cap="none" dirty="0">
                <a:solidFill>
                  <a:schemeClr val="dk1"/>
                </a:solidFill>
                <a:effectLst/>
                <a:latin typeface="Calibri"/>
                <a:ea typeface="Calibri"/>
                <a:cs typeface="Calibri"/>
                <a:sym typeface="Calibri"/>
              </a:rPr>
              <a:t>, bv. ’n graad 11-leerder wat deeltydse werk soek; </a:t>
            </a:r>
            <a:endParaRPr lang="en-US" sz="1200" b="0" i="0" u="none" strike="noStrike" cap="none" dirty="0">
              <a:solidFill>
                <a:schemeClr val="dk1"/>
              </a:solidFill>
              <a:effectLst/>
              <a:latin typeface="Calibri"/>
              <a:ea typeface="Calibri"/>
              <a:cs typeface="Calibri"/>
              <a:sym typeface="Calibri"/>
            </a:endParaRPr>
          </a:p>
          <a:p>
            <a:pPr marL="342900" lvl="0" indent="-342900">
              <a:buFont typeface="Courier New" panose="02070309020205020404" pitchFamily="49" charset="0"/>
              <a:buChar char="-"/>
            </a:pPr>
            <a:r>
              <a:rPr lang="af-ZA" sz="1200" b="0" i="0" u="none" strike="noStrike" cap="none" dirty="0">
                <a:solidFill>
                  <a:schemeClr val="dk1"/>
                </a:solidFill>
                <a:effectLst/>
                <a:latin typeface="Calibri"/>
                <a:ea typeface="Calibri"/>
                <a:cs typeface="Calibri"/>
                <a:sym typeface="Calibri"/>
              </a:rPr>
              <a:t>Jou </a:t>
            </a:r>
            <a:r>
              <a:rPr lang="af-ZA" sz="1200" b="1" i="0" u="none" strike="noStrike" cap="none" dirty="0">
                <a:solidFill>
                  <a:schemeClr val="dk1"/>
                </a:solidFill>
                <a:effectLst/>
                <a:latin typeface="Calibri"/>
                <a:ea typeface="Calibri"/>
                <a:cs typeface="Calibri"/>
                <a:sym typeface="Calibri"/>
              </a:rPr>
              <a:t>onderwys</a:t>
            </a:r>
            <a:r>
              <a:rPr lang="af-ZA" sz="1200" b="0" i="0" u="none" strike="noStrike" cap="none" dirty="0">
                <a:solidFill>
                  <a:schemeClr val="dk1"/>
                </a:solidFill>
                <a:effectLst/>
                <a:latin typeface="Calibri"/>
                <a:ea typeface="Calibri"/>
                <a:cs typeface="Calibri"/>
                <a:sym typeface="Calibri"/>
              </a:rPr>
              <a:t>, insluitend jou vakke en jou prestasie in hierdie vakke; </a:t>
            </a:r>
            <a:endParaRPr lang="en-US" sz="1200" b="0" i="0" u="none" strike="noStrike" cap="none" dirty="0">
              <a:solidFill>
                <a:schemeClr val="dk1"/>
              </a:solidFill>
              <a:effectLst/>
              <a:latin typeface="Calibri"/>
              <a:ea typeface="Calibri"/>
              <a:cs typeface="Calibri"/>
              <a:sym typeface="Calibri"/>
            </a:endParaRPr>
          </a:p>
          <a:p>
            <a:pPr marL="342900" lvl="0" indent="-342900">
              <a:buFont typeface="Courier New" panose="02070309020205020404" pitchFamily="49" charset="0"/>
              <a:buChar char="-"/>
            </a:pPr>
            <a:r>
              <a:rPr lang="af-ZA" sz="1200" b="1" i="0" u="none" strike="noStrike" cap="none" dirty="0">
                <a:solidFill>
                  <a:schemeClr val="dk1"/>
                </a:solidFill>
                <a:effectLst/>
                <a:latin typeface="Calibri"/>
                <a:ea typeface="Calibri"/>
                <a:cs typeface="Calibri"/>
                <a:sym typeface="Calibri"/>
              </a:rPr>
              <a:t>Prestasies of toekennings</a:t>
            </a:r>
            <a:r>
              <a:rPr lang="af-ZA" sz="1200" b="0" i="0" u="none" strike="noStrike" cap="none" dirty="0">
                <a:solidFill>
                  <a:schemeClr val="dk1"/>
                </a:solidFill>
                <a:effectLst/>
                <a:latin typeface="Calibri"/>
                <a:ea typeface="Calibri"/>
                <a:cs typeface="Calibri"/>
                <a:sym typeface="Calibri"/>
              </a:rPr>
              <a:t>, bv. ’n Eerstehulp-kursus, asook die datums waarop dit voltooi is; </a:t>
            </a:r>
            <a:endParaRPr lang="en-US" sz="1200" b="0" i="0" u="none" strike="noStrike" cap="none" dirty="0">
              <a:solidFill>
                <a:schemeClr val="dk1"/>
              </a:solidFill>
              <a:effectLst/>
              <a:latin typeface="Calibri"/>
              <a:ea typeface="Calibri"/>
              <a:cs typeface="Calibri"/>
              <a:sym typeface="Calibri"/>
            </a:endParaRPr>
          </a:p>
          <a:p>
            <a:pPr marL="342900" lvl="0" indent="-342900">
              <a:buFont typeface="Courier New" panose="02070309020205020404" pitchFamily="49" charset="0"/>
              <a:buChar char="-"/>
            </a:pPr>
            <a:r>
              <a:rPr lang="af-ZA" sz="1200" b="1" i="0" u="none" strike="noStrike" cap="none" dirty="0">
                <a:solidFill>
                  <a:schemeClr val="dk1"/>
                </a:solidFill>
                <a:effectLst/>
                <a:latin typeface="Calibri"/>
                <a:ea typeface="Calibri"/>
                <a:cs typeface="Calibri"/>
                <a:sym typeface="Calibri"/>
              </a:rPr>
              <a:t>Tale</a:t>
            </a:r>
            <a:r>
              <a:rPr lang="af-ZA" sz="1200" b="0" i="0" u="none" strike="noStrike" cap="none" dirty="0">
                <a:solidFill>
                  <a:schemeClr val="dk1"/>
                </a:solidFill>
                <a:effectLst/>
                <a:latin typeface="Calibri"/>
                <a:ea typeface="Calibri"/>
                <a:cs typeface="Calibri"/>
                <a:sym typeface="Calibri"/>
              </a:rPr>
              <a:t> wat jy kan praat, lees en skryf, bv. jou huistaal en addisionele tale.</a:t>
            </a:r>
            <a:endParaRPr lang="en-US" sz="1200" b="0" i="0" u="none" strike="noStrike" cap="none" dirty="0">
              <a:solidFill>
                <a:schemeClr val="dk1"/>
              </a:solidFill>
              <a:effectLst/>
              <a:latin typeface="Calibri"/>
              <a:ea typeface="Calibri"/>
              <a:cs typeface="Calibri"/>
              <a:sym typeface="Calibri"/>
            </a:endParaRPr>
          </a:p>
          <a:p>
            <a:pPr marL="342900" lvl="0" indent="-342900">
              <a:buFont typeface="Symbol" panose="05050102010706020507" pitchFamily="18" charset="2"/>
              <a:buChar char=""/>
            </a:pPr>
            <a:r>
              <a:rPr lang="en-ZA" sz="1200" b="0" i="0" u="none" strike="noStrike" cap="none" dirty="0">
                <a:solidFill>
                  <a:schemeClr val="dk1"/>
                </a:solidFill>
                <a:effectLst/>
                <a:latin typeface="Calibri"/>
                <a:ea typeface="Calibri"/>
                <a:cs typeface="Calibri"/>
                <a:sym typeface="Calibri"/>
              </a:rPr>
              <a:t>Kom </a:t>
            </a:r>
            <a:r>
              <a:rPr lang="en-ZA" sz="1200" b="0" i="0" u="none" strike="noStrike" cap="none" dirty="0" err="1">
                <a:solidFill>
                  <a:schemeClr val="dk1"/>
                </a:solidFill>
                <a:effectLst/>
                <a:latin typeface="Calibri"/>
                <a:ea typeface="Calibri"/>
                <a:cs typeface="Calibri"/>
                <a:sym typeface="Calibri"/>
              </a:rPr>
              <a:t>ons</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kyk</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na</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ander</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belangrike</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aspekte</a:t>
            </a:r>
            <a:r>
              <a:rPr lang="en-ZA" sz="1200" b="0" i="0" u="none" strike="noStrike" cap="none" dirty="0">
                <a:solidFill>
                  <a:schemeClr val="dk1"/>
                </a:solidFill>
                <a:effectLst/>
                <a:latin typeface="Calibri"/>
                <a:ea typeface="Calibri"/>
                <a:cs typeface="Calibri"/>
                <a:sym typeface="Calibri"/>
              </a:rPr>
              <a:t> wat </a:t>
            </a:r>
            <a:r>
              <a:rPr lang="en-ZA" sz="1200" b="0" i="0" u="none" strike="noStrike" cap="none" dirty="0" err="1">
                <a:solidFill>
                  <a:schemeClr val="dk1"/>
                </a:solidFill>
                <a:effectLst/>
                <a:latin typeface="Calibri"/>
                <a:ea typeface="Calibri"/>
                <a:cs typeface="Calibri"/>
                <a:sym typeface="Calibri"/>
              </a:rPr>
              <a:t>jy</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moet</a:t>
            </a:r>
            <a:r>
              <a:rPr lang="en-ZA" sz="1200" b="0" i="0" u="none" strike="noStrike" cap="none" dirty="0">
                <a:solidFill>
                  <a:schemeClr val="dk1"/>
                </a:solidFill>
                <a:effectLst/>
                <a:latin typeface="Calibri"/>
                <a:ea typeface="Calibri"/>
                <a:cs typeface="Calibri"/>
                <a:sym typeface="Calibri"/>
              </a:rPr>
              <a:t> </a:t>
            </a:r>
            <a:r>
              <a:rPr lang="en-ZA" sz="1200" b="0" i="0" u="none" strike="noStrike" cap="none" dirty="0" err="1">
                <a:solidFill>
                  <a:schemeClr val="dk1"/>
                </a:solidFill>
                <a:effectLst/>
                <a:latin typeface="Calibri"/>
                <a:ea typeface="Calibri"/>
                <a:cs typeface="Calibri"/>
                <a:sym typeface="Calibri"/>
              </a:rPr>
              <a:t>insluit</a:t>
            </a:r>
            <a:r>
              <a:rPr lang="en-ZA" sz="1200" b="0" i="0" u="none" strike="noStrike" cap="none" dirty="0">
                <a:solidFill>
                  <a:schemeClr val="dk1"/>
                </a:solidFill>
                <a:effectLst/>
                <a:latin typeface="Calibri"/>
                <a:ea typeface="Calibri"/>
                <a:cs typeface="Calibri"/>
                <a:sym typeface="Calibri"/>
              </a:rPr>
              <a:t>. </a:t>
            </a:r>
            <a:endParaRPr lang="en-US" sz="1200" b="0" i="0" u="none" strike="noStrike" cap="none" dirty="0">
              <a:solidFill>
                <a:schemeClr val="dk1"/>
              </a:solidFill>
              <a:effectLst/>
              <a:latin typeface="Calibri"/>
              <a:ea typeface="Calibri"/>
              <a:cs typeface="Calibri"/>
              <a:sym typeface="Calibri"/>
            </a:endParaRPr>
          </a:p>
          <a:p>
            <a:endParaRPr lang="af-ZA"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ZA" sz="1200" b="0" i="0" u="none" strike="noStrike" cap="none" smtClean="0">
                <a:solidFill>
                  <a:schemeClr val="dk1"/>
                </a:solidFill>
                <a:latin typeface="Calibri"/>
                <a:ea typeface="Calibri"/>
                <a:cs typeface="Calibri"/>
                <a:sym typeface="Calibri"/>
              </a:rPr>
              <a:t>4</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20433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ZA" sz="1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Skyfie</a:t>
            </a:r>
            <a:r>
              <a:rPr lang="en-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5 </a:t>
            </a:r>
            <a:r>
              <a:rPr lang="nl-NL"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(Alle vorme van werkservaring wat opgedoen is)</a:t>
            </a:r>
          </a:p>
          <a:p>
            <a:pPr marL="342900" lvl="0" indent="-342900">
              <a:buFont typeface="Symbol" panose="05050102010706020507" pitchFamily="18" charset="2"/>
              <a:buChar char=""/>
            </a:pPr>
            <a:r>
              <a:rPr lang="af-ZA" sz="1200" b="0" i="0" u="none" strike="noStrike" cap="none" dirty="0">
                <a:solidFill>
                  <a:schemeClr val="dk1"/>
                </a:solidFill>
                <a:effectLst/>
                <a:latin typeface="Calibri"/>
                <a:ea typeface="Calibri"/>
                <a:cs typeface="Calibri"/>
                <a:sym typeface="Calibri"/>
              </a:rPr>
              <a:t>As leerder kan jy ervaring opdoen deur aktiwiteite soos werkskadu, informele werk, deeltydse werk, gemeenskapsdiens en vrywilligerswerk. Hierdie ervarings help jou om belangrike vaardighede soos kommunikasie, spanwerk, verantwoordelikheid en probleemoplossing te ontwikkel.</a:t>
            </a:r>
            <a:endParaRPr lang="en-US" sz="1200" b="0" i="0" u="none" strike="noStrike" cap="none" dirty="0">
              <a:solidFill>
                <a:schemeClr val="dk1"/>
              </a:solidFill>
              <a:effectLst/>
              <a:latin typeface="Calibri"/>
              <a:ea typeface="Calibri"/>
              <a:cs typeface="Calibri"/>
              <a:sym typeface="Calibri"/>
            </a:endParaRPr>
          </a:p>
          <a:p>
            <a:pPr marL="457200">
              <a:buNone/>
            </a:pP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af-ZA"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ZA" sz="1200" b="0" i="0" u="none" strike="noStrike" cap="none" smtClean="0">
                <a:solidFill>
                  <a:schemeClr val="dk1"/>
                </a:solidFill>
                <a:latin typeface="Calibri"/>
                <a:ea typeface="Calibri"/>
                <a:cs typeface="Calibri"/>
                <a:sym typeface="Calibri"/>
              </a:rPr>
              <a:t>5</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42175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ZA" sz="1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Skyfie</a:t>
            </a:r>
            <a:r>
              <a:rPr lang="en-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6 (</a:t>
            </a:r>
            <a:r>
              <a:rPr lang="nl-NL"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Informele en/of deeltydse werk</a:t>
            </a:r>
            <a:r>
              <a:rPr lang="en-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af-ZA" sz="12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endParaRPr>
          </a:p>
          <a:p>
            <a:pPr marL="342900" lvl="0" indent="-342900">
              <a:buFont typeface="Symbol" panose="05050102010706020507" pitchFamily="18" charset="2"/>
              <a:buChar char=""/>
            </a:pPr>
            <a:r>
              <a:rPr lang="af-ZA" sz="1200" b="1" i="0" u="none" strike="noStrike" cap="none" dirty="0">
                <a:solidFill>
                  <a:schemeClr val="dk1"/>
                </a:solidFill>
                <a:effectLst/>
                <a:latin typeface="Calibri"/>
                <a:ea typeface="Calibri"/>
                <a:cs typeface="Calibri"/>
                <a:sym typeface="Calibri"/>
              </a:rPr>
              <a:t>Informele werk</a:t>
            </a:r>
            <a:r>
              <a:rPr lang="af-ZA" sz="1200" b="0" i="0" u="none" strike="noStrike" cap="none" dirty="0">
                <a:solidFill>
                  <a:schemeClr val="dk1"/>
                </a:solidFill>
                <a:effectLst/>
                <a:latin typeface="Calibri"/>
                <a:ea typeface="Calibri"/>
                <a:cs typeface="Calibri"/>
                <a:sym typeface="Calibri"/>
              </a:rPr>
              <a:t> verwys na werk wat nie by die Departement van Arbeid of die Suid-Afrikaanse Inkomstediens (SARS) geregistreer is nie. Hierdie tipe werk val buite die formele ekonomie en behels gewoonlik nie die aanvaarding van ’n amptelike kontrak nie. Dit is dikwels korttermynwerk, soos om motors te was, grasperke te sny of ‘n haarkappery van die huis af te bedryf.</a:t>
            </a:r>
            <a:endParaRPr lang="en-US" sz="1200" b="0" i="0" u="none" strike="noStrike" cap="none" dirty="0">
              <a:solidFill>
                <a:schemeClr val="dk1"/>
              </a:solidFill>
              <a:effectLst/>
              <a:latin typeface="Calibri"/>
              <a:ea typeface="Calibri"/>
              <a:cs typeface="Calibri"/>
              <a:sym typeface="Calibri"/>
            </a:endParaRPr>
          </a:p>
          <a:p>
            <a:pPr marL="342900" lvl="0" indent="-342900">
              <a:buFont typeface="Symbol" panose="05050102010706020507" pitchFamily="18" charset="2"/>
              <a:buChar char=""/>
            </a:pPr>
            <a:r>
              <a:rPr lang="af-ZA" sz="1200" b="1" i="0" u="none" strike="noStrike" cap="none" dirty="0">
                <a:solidFill>
                  <a:schemeClr val="dk1"/>
                </a:solidFill>
                <a:effectLst/>
                <a:latin typeface="Calibri"/>
                <a:ea typeface="Calibri"/>
                <a:cs typeface="Calibri"/>
                <a:sym typeface="Calibri"/>
              </a:rPr>
              <a:t>Deeltydse werk</a:t>
            </a:r>
            <a:r>
              <a:rPr lang="af-ZA" sz="1200" b="0" i="0" u="none" strike="noStrike" cap="none" dirty="0">
                <a:solidFill>
                  <a:schemeClr val="dk1"/>
                </a:solidFill>
                <a:effectLst/>
                <a:latin typeface="Calibri"/>
                <a:ea typeface="Calibri"/>
                <a:cs typeface="Calibri"/>
                <a:sym typeface="Calibri"/>
              </a:rPr>
              <a:t> behels minder ure as voltydse werk, maar is gewoonlik meer gestruktureerd en gereguleer. Beide informele en deeltydse werk bied waardevolle ervaring wat by jou CV gevoeg kan word.</a:t>
            </a:r>
            <a:endParaRPr lang="en-US" sz="1200" b="0" i="0" u="none" strike="noStrike" cap="none" dirty="0">
              <a:solidFill>
                <a:schemeClr val="dk1"/>
              </a:solidFill>
              <a:effectLst/>
              <a:latin typeface="Calibri"/>
              <a:ea typeface="Calibri"/>
              <a:cs typeface="Calibri"/>
              <a:sym typeface="Calibri"/>
            </a:endParaRPr>
          </a:p>
          <a:p>
            <a:endParaRPr lang="af-ZA"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ZA" sz="1200" b="0" i="0" u="none" strike="noStrike" cap="none" smtClean="0">
                <a:solidFill>
                  <a:schemeClr val="dk1"/>
                </a:solidFill>
                <a:latin typeface="Calibri"/>
                <a:ea typeface="Calibri"/>
                <a:cs typeface="Calibri"/>
                <a:sym typeface="Calibri"/>
              </a:rPr>
              <a:t>6</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68875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ZA" sz="1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Skyfie</a:t>
            </a:r>
            <a:r>
              <a:rPr lang="en-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7 (</a:t>
            </a:r>
            <a:r>
              <a:rPr lang="en-ZA" sz="1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Bewyse</a:t>
            </a:r>
            <a:r>
              <a:rPr lang="en-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van </a:t>
            </a:r>
            <a:r>
              <a:rPr lang="en-ZA" sz="1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werkskadu</a:t>
            </a:r>
            <a:r>
              <a:rPr lang="en-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af-ZA" sz="12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endParaRPr>
          </a:p>
          <a:p>
            <a:pPr marL="342900" lvl="0" indent="-342900">
              <a:buFont typeface="Symbol" panose="05050102010706020507" pitchFamily="18" charset="2"/>
              <a:buChar char=""/>
            </a:pPr>
            <a:r>
              <a:rPr lang="af-ZA" sz="1200" b="1" i="0" u="none" strike="noStrike" cap="none" dirty="0">
                <a:solidFill>
                  <a:schemeClr val="dk1"/>
                </a:solidFill>
                <a:effectLst/>
                <a:latin typeface="Calibri"/>
                <a:ea typeface="Calibri"/>
                <a:cs typeface="Calibri"/>
                <a:sym typeface="Calibri"/>
              </a:rPr>
              <a:t>Werkskadu</a:t>
            </a:r>
            <a:r>
              <a:rPr lang="af-ZA" sz="1200" b="0" i="0" u="none" strike="noStrike" cap="none" dirty="0">
                <a:solidFill>
                  <a:schemeClr val="dk1"/>
                </a:solidFill>
                <a:effectLst/>
                <a:latin typeface="Calibri"/>
                <a:ea typeface="Calibri"/>
                <a:cs typeface="Calibri"/>
                <a:sym typeface="Calibri"/>
              </a:rPr>
              <a:t> is wanneer jy iemand in die werksplek waarneem, gewoonlik in ’n loopbaan waarin jy belangstel. Jy volg die persoon gedurende hul werksdag en leer deur waar te neem en te ervaar wat hul werk behels. Indien jy werkskadu oor ’n paar dae voltooi, moet jy vra vir ’n brief of sertifikaat as bewys van jou ervaring.</a:t>
            </a:r>
            <a:endParaRPr lang="en-US" sz="1200" b="0" i="0" u="none" strike="noStrike" cap="none" dirty="0">
              <a:solidFill>
                <a:schemeClr val="dk1"/>
              </a:solidFill>
              <a:effectLst/>
              <a:latin typeface="Calibri"/>
              <a:ea typeface="Calibri"/>
              <a:cs typeface="Calibri"/>
              <a:sym typeface="Calibri"/>
            </a:endParaRPr>
          </a:p>
          <a:p>
            <a:pPr marL="457200">
              <a:buNone/>
            </a:pPr>
            <a:r>
              <a:rPr lang="en-ZA"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af-ZA"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af-ZA"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ZA" sz="1200" b="0" i="0" u="none" strike="noStrike" cap="none" smtClean="0">
                <a:solidFill>
                  <a:schemeClr val="dk1"/>
                </a:solidFill>
                <a:latin typeface="Calibri"/>
                <a:ea typeface="Calibri"/>
                <a:cs typeface="Calibri"/>
                <a:sym typeface="Calibri"/>
              </a:rPr>
              <a:t>7</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406943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ZA" sz="1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Skyfie</a:t>
            </a:r>
            <a:r>
              <a:rPr lang="en-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8 (</a:t>
            </a:r>
            <a:r>
              <a:rPr lang="en-ZA" sz="1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Projekbestuur</a:t>
            </a:r>
            <a:r>
              <a:rPr lang="en-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af-ZA" sz="12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endParaRPr>
          </a:p>
          <a:p>
            <a:pPr marL="342900" lvl="0" indent="-342900">
              <a:buFont typeface="Symbol" panose="05050102010706020507" pitchFamily="18" charset="2"/>
              <a:buChar char=""/>
            </a:pPr>
            <a:r>
              <a:rPr lang="af-ZA" sz="1200" b="0" i="0" u="none" strike="noStrike" cap="none" dirty="0">
                <a:solidFill>
                  <a:schemeClr val="dk1"/>
                </a:solidFill>
                <a:effectLst/>
                <a:latin typeface="Calibri"/>
                <a:ea typeface="Calibri"/>
                <a:cs typeface="Calibri"/>
                <a:sym typeface="Calibri"/>
              </a:rPr>
              <a:t>Projekbestuur is ’n belangrike vaardigheid wat jy moontlik reeds by die skool of in jou gemeenskap aangeleer het. Dit behels die beplanning, organisering en bestuur van take om ’n spesifieke doel te bereik. Projekbestuur sluit vaardighede soos leierskap, kommunikasie, probleemoplossing, begroting, menslike hulpbronbestuur en aanpassing by verandering in. Dit is waardevolle vaardighede waarna werkgewers kyk en wat by jou CV ingesluit kan word.</a:t>
            </a:r>
            <a:endParaRPr lang="en-US" sz="1200" b="0" i="0" u="none" strike="noStrike" cap="none" dirty="0">
              <a:solidFill>
                <a:schemeClr val="dk1"/>
              </a:solidFill>
              <a:effectLst/>
              <a:latin typeface="Calibri"/>
              <a:ea typeface="Calibri"/>
              <a:cs typeface="Calibri"/>
              <a:sym typeface="Calibri"/>
            </a:endParaRPr>
          </a:p>
          <a:p>
            <a:endParaRPr lang="af-ZA"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ZA" sz="1200" b="0" i="0" u="none" strike="noStrike" cap="none" smtClean="0">
                <a:solidFill>
                  <a:schemeClr val="dk1"/>
                </a:solidFill>
                <a:latin typeface="Calibri"/>
                <a:ea typeface="Calibri"/>
                <a:cs typeface="Calibri"/>
                <a:sym typeface="Calibri"/>
              </a:rPr>
              <a:t>8</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96605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Symbol" panose="05050102010706020507" pitchFamily="18" charset="2"/>
              <a:buChar char=""/>
            </a:pPr>
            <a:r>
              <a:rPr lang="en-ZA" sz="1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Skyfie</a:t>
            </a:r>
            <a:r>
              <a:rPr lang="en-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9 (</a:t>
            </a:r>
            <a:r>
              <a:rPr lang="en-ZA" sz="12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Administrasievaardighede</a:t>
            </a:r>
            <a:r>
              <a:rPr lang="en-ZA" sz="1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af-ZA" sz="1200" b="0" i="0" u="none" strike="noStrike" cap="none" dirty="0">
              <a:solidFill>
                <a:schemeClr val="dk1"/>
              </a:solidFill>
              <a:effectLst/>
              <a:latin typeface="Calibri" panose="020F0502020204030204" pitchFamily="34" charset="0"/>
              <a:ea typeface="Calibri" panose="020F0502020204030204" pitchFamily="34" charset="0"/>
              <a:cs typeface="Times New Roman" panose="02020603050405020304" pitchFamily="18" charset="0"/>
              <a:sym typeface="Calibri"/>
            </a:endParaRPr>
          </a:p>
          <a:p>
            <a:pPr marL="342900" lvl="0" indent="-342900">
              <a:buFont typeface="Symbol" panose="05050102010706020507" pitchFamily="18" charset="2"/>
              <a:buChar char=""/>
            </a:pPr>
            <a:r>
              <a:rPr lang="af-ZA" sz="1200" b="1" i="0" u="none" strike="noStrike" cap="none" dirty="0">
                <a:solidFill>
                  <a:schemeClr val="dk1"/>
                </a:solidFill>
                <a:effectLst/>
                <a:latin typeface="Calibri"/>
                <a:ea typeface="Calibri"/>
                <a:cs typeface="Calibri"/>
                <a:sym typeface="Calibri"/>
              </a:rPr>
              <a:t>Administrasievaardighede</a:t>
            </a:r>
            <a:r>
              <a:rPr lang="af-ZA" sz="1200" b="0" i="0" u="none" strike="noStrike" cap="none" dirty="0">
                <a:solidFill>
                  <a:schemeClr val="dk1"/>
                </a:solidFill>
                <a:effectLst/>
                <a:latin typeface="Calibri"/>
                <a:ea typeface="Calibri"/>
                <a:cs typeface="Calibri"/>
                <a:sym typeface="Calibri"/>
              </a:rPr>
              <a:t> verwys na die vermoë om take doeltreffend te organiseer, bestuur en voltooi. Dit kan vaardighede soos beplanning, organisering, rekordhouding, kommunikasie en basiese rekenaarvaardighede insluit. Hierdie vaardighede is belangrik in byna enige werksomgewing.</a:t>
            </a:r>
            <a:endParaRPr lang="en-US" sz="1200" b="0" i="0" u="none" strike="noStrike" cap="none" dirty="0">
              <a:solidFill>
                <a:schemeClr val="dk1"/>
              </a:solidFill>
              <a:effectLst/>
              <a:latin typeface="Calibri"/>
              <a:ea typeface="Calibri"/>
              <a:cs typeface="Calibri"/>
              <a:sym typeface="Calibri"/>
            </a:endParaRPr>
          </a:p>
          <a:p>
            <a:endParaRPr lang="af-ZA"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ZA" sz="1200" b="0" i="0" u="none" strike="noStrike" cap="none" smtClean="0">
                <a:solidFill>
                  <a:schemeClr val="dk1"/>
                </a:solidFill>
                <a:latin typeface="Calibri"/>
                <a:ea typeface="Calibri"/>
                <a:cs typeface="Calibri"/>
                <a:sym typeface="Calibri"/>
              </a:rPr>
              <a:t>9</a:t>
            </a:fld>
            <a:endParaRPr lang="en-Z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119145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3"/>
          <p:cNvSpPr>
            <a:spLocks noGrp="1"/>
          </p:cNvSpPr>
          <p:nvPr>
            <p:ph type="pic" idx="2"/>
          </p:nvPr>
        </p:nvSpPr>
        <p:spPr>
          <a:xfrm>
            <a:off x="5183188" y="987425"/>
            <a:ext cx="6172200" cy="4873625"/>
          </a:xfrm>
          <a:prstGeom prst="rect">
            <a:avLst/>
          </a:prstGeom>
          <a:noFill/>
          <a:ln>
            <a:noFill/>
          </a:ln>
        </p:spPr>
      </p:sp>
      <p:sp>
        <p:nvSpPr>
          <p:cNvPr id="68" name="Google Shape;68;p2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2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l="-1000" r="-1000"/>
          </a:stretch>
        </a:blipFill>
        <a:effectLst/>
      </p:bgPr>
    </p:bg>
    <p:spTree>
      <p:nvGrpSpPr>
        <p:cNvPr id="1" name="Shape 9"/>
        <p:cNvGrpSpPr/>
        <p:nvPr/>
      </p:nvGrpSpPr>
      <p:grpSpPr>
        <a:xfrm>
          <a:off x="0" y="0"/>
          <a:ext cx="0" cy="0"/>
          <a:chOff x="0" y="0"/>
          <a:chExt cx="0" cy="0"/>
        </a:xfrm>
      </p:grpSpPr>
      <p:sp>
        <p:nvSpPr>
          <p:cNvPr id="10" name="Google Shape;10;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4" r:id="rId2"/>
    <p:sldLayoutId id="2147483655" r:id="rId3"/>
    <p:sldLayoutId id="2147483656" r:id="rId4"/>
    <p:sldLayoutId id="2147483657" r:id="rId5"/>
    <p:sldLayoutId id="2147483658" r:id="rId6"/>
    <p:sldLayoutId id="2147483659"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8.png"/><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3.jpeg"/></Relationships>
</file>

<file path=ppt/slides/_rels/slide4.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11.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2828D-4C41-5402-62F0-22D36E578D05}"/>
              </a:ext>
            </a:extLst>
          </p:cNvPr>
          <p:cNvSpPr>
            <a:spLocks noGrp="1"/>
          </p:cNvSpPr>
          <p:nvPr>
            <p:ph type="title"/>
          </p:nvPr>
        </p:nvSpPr>
        <p:spPr>
          <a:xfrm>
            <a:off x="481013" y="3965669"/>
            <a:ext cx="11229974" cy="1139550"/>
          </a:xfrm>
        </p:spPr>
        <p:txBody>
          <a:bodyPr anchor="ctr">
            <a:normAutofit fontScale="90000"/>
          </a:bodyPr>
          <a:lstStyle/>
          <a:p>
            <a:pPr algn="ctr"/>
            <a:r>
              <a:rPr lang="en-GB" sz="8000" b="1" dirty="0" err="1">
                <a:solidFill>
                  <a:srgbClr val="FFC000"/>
                </a:solidFill>
              </a:rPr>
              <a:t>Graad</a:t>
            </a:r>
            <a:r>
              <a:rPr lang="en-GB" sz="8000" b="1" dirty="0">
                <a:solidFill>
                  <a:srgbClr val="FFC000"/>
                </a:solidFill>
              </a:rPr>
              <a:t> 11</a:t>
            </a:r>
            <a:endParaRPr lang="af-ZA" sz="8000" b="1" dirty="0">
              <a:solidFill>
                <a:srgbClr val="FFC000"/>
              </a:solidFill>
            </a:endParaRPr>
          </a:p>
        </p:txBody>
      </p:sp>
      <p:pic>
        <p:nvPicPr>
          <p:cNvPr id="5" name="Picture 4">
            <a:extLst>
              <a:ext uri="{FF2B5EF4-FFF2-40B4-BE49-F238E27FC236}">
                <a16:creationId xmlns:a16="http://schemas.microsoft.com/office/drawing/2014/main" id="{CDA401C0-CB57-E2D7-D0C1-4C0CAE852A85}"/>
              </a:ext>
            </a:extLst>
          </p:cNvPr>
          <p:cNvPicPr>
            <a:picLocks noChangeAspect="1"/>
          </p:cNvPicPr>
          <p:nvPr/>
        </p:nvPicPr>
        <p:blipFill>
          <a:blip r:embed="rId3"/>
          <a:srcRect t="45894"/>
          <a:stretch>
            <a:fillRect/>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Text Placeholder 2">
            <a:extLst>
              <a:ext uri="{FF2B5EF4-FFF2-40B4-BE49-F238E27FC236}">
                <a16:creationId xmlns:a16="http://schemas.microsoft.com/office/drawing/2014/main" id="{6CC04696-7434-B02F-471D-3C8F7A67C907}"/>
              </a:ext>
            </a:extLst>
          </p:cNvPr>
          <p:cNvSpPr>
            <a:spLocks noGrp="1"/>
          </p:cNvSpPr>
          <p:nvPr>
            <p:ph type="body" idx="1"/>
          </p:nvPr>
        </p:nvSpPr>
        <p:spPr>
          <a:xfrm>
            <a:off x="481013" y="5105219"/>
            <a:ext cx="11229974" cy="1139551"/>
          </a:xfrm>
        </p:spPr>
        <p:txBody>
          <a:bodyPr anchor="ctr">
            <a:normAutofit fontScale="92500" lnSpcReduction="10000"/>
          </a:bodyPr>
          <a:lstStyle/>
          <a:p>
            <a:pPr marL="114300" indent="0" algn="ctr">
              <a:buNone/>
            </a:pPr>
            <a:r>
              <a:rPr lang="en-GB" sz="3200" b="1" dirty="0" err="1"/>
              <a:t>Loopbane</a:t>
            </a:r>
            <a:r>
              <a:rPr lang="en-GB" sz="3200" b="1" dirty="0"/>
              <a:t> </a:t>
            </a:r>
            <a:r>
              <a:rPr lang="en-GB" sz="3200" b="1" dirty="0" err="1"/>
              <a:t>en</a:t>
            </a:r>
            <a:r>
              <a:rPr lang="en-GB" sz="3200" b="1" dirty="0"/>
              <a:t> </a:t>
            </a:r>
            <a:r>
              <a:rPr lang="en-GB" sz="3200" b="1" dirty="0" err="1"/>
              <a:t>Loopbaankeuses</a:t>
            </a:r>
            <a:endParaRPr lang="en-GB" sz="3200" b="1" dirty="0"/>
          </a:p>
          <a:p>
            <a:pPr marL="114300" indent="0" algn="ctr">
              <a:buNone/>
            </a:pPr>
            <a:r>
              <a:rPr lang="en-GB" sz="3200" b="1" dirty="0" err="1"/>
              <a:t>Kwartaal</a:t>
            </a:r>
            <a:r>
              <a:rPr lang="en-GB" sz="3200" b="1" dirty="0"/>
              <a:t> 3 | Les 2: </a:t>
            </a:r>
            <a:r>
              <a:rPr lang="en-GB" sz="3200" dirty="0"/>
              <a:t>Die </a:t>
            </a:r>
            <a:r>
              <a:rPr lang="en-GB" sz="3200" dirty="0" err="1"/>
              <a:t>skryf</a:t>
            </a:r>
            <a:r>
              <a:rPr lang="en-GB" sz="3200" dirty="0"/>
              <a:t> van ‘n CV</a:t>
            </a:r>
            <a:endParaRPr lang="af-ZA" sz="3200" dirty="0"/>
          </a:p>
        </p:txBody>
      </p:sp>
      <p:pic>
        <p:nvPicPr>
          <p:cNvPr id="6" name="Picture 5">
            <a:extLst>
              <a:ext uri="{FF2B5EF4-FFF2-40B4-BE49-F238E27FC236}">
                <a16:creationId xmlns:a16="http://schemas.microsoft.com/office/drawing/2014/main" id="{C3E3F70C-E6F8-D006-366E-2AA62AB860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17914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D245E2E-94AE-7B47-C90E-00D72682A3D5}"/>
              </a:ext>
            </a:extLst>
          </p:cNvPr>
          <p:cNvSpPr>
            <a:spLocks noGrp="1"/>
          </p:cNvSpPr>
          <p:nvPr>
            <p:ph type="title"/>
          </p:nvPr>
        </p:nvSpPr>
        <p:spPr>
          <a:xfrm>
            <a:off x="1383564" y="348865"/>
            <a:ext cx="9718111" cy="1576446"/>
          </a:xfrm>
        </p:spPr>
        <p:txBody>
          <a:bodyPr anchor="ctr">
            <a:normAutofit/>
          </a:bodyPr>
          <a:lstStyle/>
          <a:p>
            <a:r>
              <a:rPr lang="af-ZA" sz="4000" dirty="0">
                <a:solidFill>
                  <a:srgbClr val="FFFFFF"/>
                </a:solidFill>
              </a:rPr>
              <a:t>Getuigskrifte &amp; Verwysings</a:t>
            </a:r>
          </a:p>
        </p:txBody>
      </p:sp>
      <p:graphicFrame>
        <p:nvGraphicFramePr>
          <p:cNvPr id="5" name="Text Placeholder 2">
            <a:extLst>
              <a:ext uri="{FF2B5EF4-FFF2-40B4-BE49-F238E27FC236}">
                <a16:creationId xmlns:a16="http://schemas.microsoft.com/office/drawing/2014/main" id="{5F89D6AD-6AFE-B077-6BF2-9682336033E0}"/>
              </a:ext>
            </a:extLst>
          </p:cNvPr>
          <p:cNvGraphicFramePr/>
          <p:nvPr>
            <p:extLst>
              <p:ext uri="{D42A27DB-BD31-4B8C-83A1-F6EECF244321}">
                <p14:modId xmlns:p14="http://schemas.microsoft.com/office/powerpoint/2010/main" val="872132289"/>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058AB16B-29E1-7B73-5DD2-B190E677F8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41591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711D49-CE85-3C1F-2F74-1DBBBF95A5B0}"/>
              </a:ext>
            </a:extLst>
          </p:cNvPr>
          <p:cNvSpPr>
            <a:spLocks noGrp="1"/>
          </p:cNvSpPr>
          <p:nvPr>
            <p:ph type="title"/>
          </p:nvPr>
        </p:nvSpPr>
        <p:spPr>
          <a:xfrm>
            <a:off x="645064" y="525982"/>
            <a:ext cx="4282983" cy="1200361"/>
          </a:xfrm>
        </p:spPr>
        <p:txBody>
          <a:bodyPr anchor="b">
            <a:normAutofit/>
          </a:bodyPr>
          <a:lstStyle/>
          <a:p>
            <a:r>
              <a:rPr lang="af-ZA" sz="3600" b="1"/>
              <a:t>Huiswerk</a:t>
            </a:r>
          </a:p>
        </p:txBody>
      </p:sp>
      <p:sp>
        <p:nvSpPr>
          <p:cNvPr id="21" name="Rectangle 20">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CC58F18D-A9E3-2B15-CB37-FABDCDC63876}"/>
              </a:ext>
            </a:extLst>
          </p:cNvPr>
          <p:cNvSpPr>
            <a:spLocks noGrp="1"/>
          </p:cNvSpPr>
          <p:nvPr>
            <p:ph type="body" idx="1"/>
          </p:nvPr>
        </p:nvSpPr>
        <p:spPr>
          <a:xfrm>
            <a:off x="645066" y="2031101"/>
            <a:ext cx="4282984" cy="3511943"/>
          </a:xfrm>
        </p:spPr>
        <p:txBody>
          <a:bodyPr anchor="ctr">
            <a:normAutofit/>
          </a:bodyPr>
          <a:lstStyle/>
          <a:p>
            <a:r>
              <a:rPr lang="en-GB" dirty="0"/>
              <a:t>Skep </a:t>
            </a:r>
            <a:r>
              <a:rPr lang="en-GB" dirty="0" err="1"/>
              <a:t>jou</a:t>
            </a:r>
            <a:r>
              <a:rPr lang="en-GB" dirty="0"/>
              <a:t> </a:t>
            </a:r>
            <a:r>
              <a:rPr lang="en-GB" dirty="0" err="1"/>
              <a:t>eie</a:t>
            </a:r>
            <a:r>
              <a:rPr lang="en-GB" dirty="0"/>
              <a:t> CV 
</a:t>
            </a:r>
            <a:r>
              <a:rPr lang="en-GB" dirty="0" err="1"/>
              <a:t>Gebruik</a:t>
            </a:r>
            <a:r>
              <a:rPr lang="en-GB" dirty="0"/>
              <a:t> die </a:t>
            </a:r>
            <a:r>
              <a:rPr lang="en-GB" dirty="0" err="1"/>
              <a:t>volgende</a:t>
            </a:r>
            <a:r>
              <a:rPr lang="en-GB" dirty="0"/>
              <a:t>: </a:t>
            </a:r>
          </a:p>
          <a:p>
            <a:pPr lvl="1"/>
            <a:r>
              <a:rPr lang="en-GB" sz="2800" dirty="0"/>
              <a:t>Word-</a:t>
            </a:r>
            <a:r>
              <a:rPr lang="en-GB" sz="2800" dirty="0" err="1"/>
              <a:t>templaat</a:t>
            </a:r>
            <a:r>
              <a:rPr lang="en-GB" sz="2800" dirty="0"/>
              <a:t> 
Of </a:t>
            </a:r>
            <a:r>
              <a:rPr lang="en-GB" sz="2800" dirty="0" err="1"/>
              <a:t>netjiese</a:t>
            </a:r>
            <a:r>
              <a:rPr lang="en-GB" sz="2800" dirty="0"/>
              <a:t> </a:t>
            </a:r>
            <a:r>
              <a:rPr lang="en-GB" sz="2800" dirty="0" err="1"/>
              <a:t>handgeskrewe</a:t>
            </a:r>
            <a:r>
              <a:rPr lang="en-GB" sz="2800" dirty="0"/>
              <a:t> </a:t>
            </a:r>
            <a:r>
              <a:rPr lang="en-GB" sz="2800" dirty="0" err="1"/>
              <a:t>weergawe</a:t>
            </a:r>
            <a:r>
              <a:rPr lang="en-GB" sz="2800" dirty="0"/>
              <a:t> 
Bring </a:t>
            </a:r>
            <a:r>
              <a:rPr lang="en-GB" sz="2800" dirty="0" err="1"/>
              <a:t>gedrukte</a:t>
            </a:r>
            <a:r>
              <a:rPr lang="en-GB" sz="2800" dirty="0"/>
              <a:t> </a:t>
            </a:r>
            <a:r>
              <a:rPr lang="en-GB" sz="2800" dirty="0" err="1"/>
              <a:t>kopie</a:t>
            </a:r>
            <a:endParaRPr lang="af-ZA" sz="2800" dirty="0"/>
          </a:p>
        </p:txBody>
      </p:sp>
      <p:sp>
        <p:nvSpPr>
          <p:cNvPr id="23" name="Rectangle 22">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EA7997D-50ED-19AA-39F7-FD1508F775BC}"/>
              </a:ext>
            </a:extLst>
          </p:cNvPr>
          <p:cNvPicPr>
            <a:picLocks noChangeAspect="1"/>
          </p:cNvPicPr>
          <p:nvPr/>
        </p:nvPicPr>
        <p:blipFill>
          <a:blip r:embed="rId3"/>
          <a:stretch>
            <a:fillRect/>
          </a:stretch>
        </p:blipFill>
        <p:spPr>
          <a:xfrm>
            <a:off x="5999565" y="650494"/>
            <a:ext cx="5604363" cy="5324142"/>
          </a:xfrm>
          <a:prstGeom prst="rect">
            <a:avLst/>
          </a:prstGeom>
        </p:spPr>
      </p:pic>
      <p:pic>
        <p:nvPicPr>
          <p:cNvPr id="8" name="Picture 7">
            <a:extLst>
              <a:ext uri="{FF2B5EF4-FFF2-40B4-BE49-F238E27FC236}">
                <a16:creationId xmlns:a16="http://schemas.microsoft.com/office/drawing/2014/main" id="{BF72B495-69FA-E02C-62A1-D6C2A0608B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68777"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48802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Shape 120"/>
        <p:cNvGrpSpPr/>
        <p:nvPr/>
      </p:nvGrpSpPr>
      <p:grpSpPr>
        <a:xfrm>
          <a:off x="0" y="0"/>
          <a:ext cx="0" cy="0"/>
          <a:chOff x="0" y="0"/>
          <a:chExt cx="0" cy="0"/>
        </a:xfrm>
      </p:grpSpPr>
      <p:sp>
        <p:nvSpPr>
          <p:cNvPr id="121" name="Google Shape;121;p5"/>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 name="Rectangle 3">
            <a:extLst>
              <a:ext uri="{FF2B5EF4-FFF2-40B4-BE49-F238E27FC236}">
                <a16:creationId xmlns:a16="http://schemas.microsoft.com/office/drawing/2014/main" id="{558448C1-35DA-382B-2C79-A3323481D9A5}"/>
              </a:ext>
            </a:extLst>
          </p:cNvPr>
          <p:cNvSpPr/>
          <p:nvPr/>
        </p:nvSpPr>
        <p:spPr>
          <a:xfrm>
            <a:off x="2524739" y="451148"/>
            <a:ext cx="6571030" cy="923330"/>
          </a:xfrm>
          <a:prstGeom prst="rect">
            <a:avLst/>
          </a:prstGeom>
          <a:noFill/>
        </p:spPr>
        <p:txBody>
          <a:bodyPr wrap="none" lIns="91440" tIns="45720" rIns="91440" bIns="45720">
            <a:spAutoFit/>
          </a:bodyPr>
          <a:lstStyle/>
          <a:p>
            <a:pPr algn="ctr"/>
            <a:r>
              <a:rPr lang="en-GB" sz="5400" dirty="0" err="1">
                <a:ln w="0"/>
                <a:solidFill>
                  <a:schemeClr val="tx1"/>
                </a:solidFill>
                <a:effectLst>
                  <a:outerShdw blurRad="38100" dist="19050" dir="2700000" algn="tl" rotWithShape="0">
                    <a:schemeClr val="dk1">
                      <a:alpha val="40000"/>
                    </a:schemeClr>
                  </a:outerShdw>
                </a:effectLst>
              </a:rPr>
              <a:t>GROEPAKTIWITEIT</a:t>
            </a:r>
            <a:endParaRPr lang="en-GB" sz="5400" b="0" cap="none" spc="0" dirty="0">
              <a:ln w="0"/>
              <a:solidFill>
                <a:schemeClr val="tx1"/>
              </a:solidFill>
              <a:effectLst>
                <a:outerShdw blurRad="38100" dist="19050" dir="2700000" algn="tl" rotWithShape="0">
                  <a:schemeClr val="dk1">
                    <a:alpha val="40000"/>
                  </a:schemeClr>
                </a:outerShdw>
              </a:effectLst>
            </a:endParaRPr>
          </a:p>
        </p:txBody>
      </p:sp>
      <p:pic>
        <p:nvPicPr>
          <p:cNvPr id="2" name="Picture 1">
            <a:extLst>
              <a:ext uri="{FF2B5EF4-FFF2-40B4-BE49-F238E27FC236}">
                <a16:creationId xmlns:a16="http://schemas.microsoft.com/office/drawing/2014/main" id="{093020EF-F3B2-2F48-374D-07691DD92B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241A5ED-2584-0F94-C42A-0604BC2597E0}"/>
              </a:ext>
            </a:extLst>
          </p:cNvPr>
          <p:cNvSpPr/>
          <p:nvPr/>
        </p:nvSpPr>
        <p:spPr>
          <a:xfrm>
            <a:off x="3813555" y="451148"/>
            <a:ext cx="3993401" cy="923330"/>
          </a:xfrm>
          <a:prstGeom prst="rect">
            <a:avLst/>
          </a:prstGeom>
          <a:noFill/>
        </p:spPr>
        <p:txBody>
          <a:bodyPr wrap="none" lIns="91440" tIns="45720" rIns="91440" bIns="45720">
            <a:spAutoFit/>
          </a:bodyPr>
          <a:lstStyle/>
          <a:p>
            <a:pPr algn="ctr"/>
            <a:r>
              <a:rPr lang="en-GB" sz="5400" dirty="0" err="1">
                <a:ln w="0"/>
                <a:solidFill>
                  <a:schemeClr val="tx1"/>
                </a:solidFill>
                <a:effectLst>
                  <a:outerShdw blurRad="38100" dist="19050" dir="2700000" algn="tl" rotWithShape="0">
                    <a:schemeClr val="dk1">
                      <a:alpha val="40000"/>
                    </a:schemeClr>
                  </a:outerShdw>
                </a:effectLst>
              </a:rPr>
              <a:t>REFLEKSIE</a:t>
            </a:r>
            <a:endParaRPr lang="en-GB" sz="5400" b="0" cap="none" spc="0" dirty="0">
              <a:ln w="0"/>
              <a:solidFill>
                <a:schemeClr val="tx1"/>
              </a:solidFill>
              <a:effectLst>
                <a:outerShdw blurRad="38100" dist="19050" dir="2700000" algn="tl" rotWithShape="0">
                  <a:schemeClr val="dk1">
                    <a:alpha val="40000"/>
                  </a:schemeClr>
                </a:outerShdw>
              </a:effectLst>
            </a:endParaRPr>
          </a:p>
        </p:txBody>
      </p:sp>
      <p:pic>
        <p:nvPicPr>
          <p:cNvPr id="3" name="Picture 2">
            <a:extLst>
              <a:ext uri="{FF2B5EF4-FFF2-40B4-BE49-F238E27FC236}">
                <a16:creationId xmlns:a16="http://schemas.microsoft.com/office/drawing/2014/main" id="{A9118A3C-817C-15F9-3AB9-481F3C5F9A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84606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C541B88-1AE9-40C3-AFD5-967787C19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5F17139-31EE-46AC-B04F-DBBD852DD6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90596"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30DE109-DF57-35C5-97BE-90163DC86185}"/>
              </a:ext>
            </a:extLst>
          </p:cNvPr>
          <p:cNvSpPr>
            <a:spLocks noGrp="1"/>
          </p:cNvSpPr>
          <p:nvPr>
            <p:ph type="title"/>
          </p:nvPr>
        </p:nvSpPr>
        <p:spPr>
          <a:xfrm>
            <a:off x="838200" y="1195697"/>
            <a:ext cx="3200400" cy="4238118"/>
          </a:xfrm>
        </p:spPr>
        <p:txBody>
          <a:bodyPr>
            <a:normAutofit fontScale="90000"/>
          </a:bodyPr>
          <a:lstStyle/>
          <a:p>
            <a:r>
              <a:rPr lang="nl-NL" dirty="0">
                <a:solidFill>
                  <a:schemeClr val="bg1"/>
                </a:solidFill>
              </a:rPr>
              <a:t>Teen die einde van die les behoort jy in staat te wees om die volgende te kan doen:</a:t>
            </a:r>
            <a:endParaRPr lang="af-ZA" dirty="0">
              <a:solidFill>
                <a:schemeClr val="bg1"/>
              </a:solidFill>
            </a:endParaRPr>
          </a:p>
        </p:txBody>
      </p:sp>
      <p:grpSp>
        <p:nvGrpSpPr>
          <p:cNvPr id="13" name="Graphic 38">
            <a:extLst>
              <a:ext uri="{FF2B5EF4-FFF2-40B4-BE49-F238E27FC236}">
                <a16:creationId xmlns:a16="http://schemas.microsoft.com/office/drawing/2014/main" id="{7CF625D3-71A3-4F30-A096-8EF334E959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02912"/>
            <a:ext cx="1910252" cy="709660"/>
            <a:chOff x="2267504" y="2540250"/>
            <a:chExt cx="1990951" cy="739640"/>
          </a:xfrm>
          <a:solidFill>
            <a:schemeClr val="bg1"/>
          </a:solidFill>
        </p:grpSpPr>
        <p:sp>
          <p:nvSpPr>
            <p:cNvPr id="14" name="Freeform: Shape 13">
              <a:extLst>
                <a:ext uri="{FF2B5EF4-FFF2-40B4-BE49-F238E27FC236}">
                  <a16:creationId xmlns:a16="http://schemas.microsoft.com/office/drawing/2014/main" id="{C6754E2F-F56E-4BA3-99DD-8EBF110E34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24A69059-7C49-49C6-B071-F2A9B558E0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endParaRPr lang="en-US"/>
            </a:p>
          </p:txBody>
        </p:sp>
      </p:grpSp>
      <p:sp>
        <p:nvSpPr>
          <p:cNvPr id="17" name="Oval 16">
            <a:extLst>
              <a:ext uri="{FF2B5EF4-FFF2-40B4-BE49-F238E27FC236}">
                <a16:creationId xmlns:a16="http://schemas.microsoft.com/office/drawing/2014/main" id="{89D16701-DA76-4F72-BB63-E2C3FFBDFE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60" y="4752208"/>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Oval 18">
            <a:extLst>
              <a:ext uri="{FF2B5EF4-FFF2-40B4-BE49-F238E27FC236}">
                <a16:creationId xmlns:a16="http://schemas.microsoft.com/office/drawing/2014/main" id="{1CC28BE1-9DC6-43FE-9582-39F091098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260" y="4752208"/>
            <a:ext cx="365021" cy="36502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1" name="Graphic 4">
            <a:extLst>
              <a:ext uri="{FF2B5EF4-FFF2-40B4-BE49-F238E27FC236}">
                <a16:creationId xmlns:a16="http://schemas.microsoft.com/office/drawing/2014/main" id="{AF9AF3F3-CE0C-4125-BDD7-346487FA0B4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09667" y="5539935"/>
            <a:ext cx="975169" cy="975171"/>
            <a:chOff x="5829300" y="3162300"/>
            <a:chExt cx="532256" cy="532257"/>
          </a:xfrm>
          <a:solidFill>
            <a:schemeClr val="bg1"/>
          </a:solidFill>
        </p:grpSpPr>
        <p:sp>
          <p:nvSpPr>
            <p:cNvPr id="22" name="Freeform: Shape 21">
              <a:extLst>
                <a:ext uri="{FF2B5EF4-FFF2-40B4-BE49-F238E27FC236}">
                  <a16:creationId xmlns:a16="http://schemas.microsoft.com/office/drawing/2014/main" id="{B31DFBFA-CF4D-4940-9086-26F83E5C6B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27854033-BD20-4C77-8C5B-048F4B3BDD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BC93AA74-BEB3-444F-835B-7AA6ECE617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F00DF1C9-6952-4704-B8B3-95406E18E4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B34783FD-297C-40D2-964B-DBAE4DE283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DE621623-0357-4FD5-A1AC-4005010259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024F346E-10A0-458F-A9CA-8C0079472F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7937A2F7-01A9-47F3-BED6-B61D998408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5B44DAF8-5073-441A-82E1-180385D35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52B0413D-0E36-4A90-8E6A-9EDC676A60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86059ECF-0D50-48AD-B67A-645EC29D3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B394906F-6BF2-447E-9886-F12708E128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A45EB96B-215A-4EBF-A594-2B08222339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endParaRPr lang="en-US" dirty="0"/>
            </a:p>
          </p:txBody>
        </p:sp>
      </p:grpSp>
      <p:graphicFrame>
        <p:nvGraphicFramePr>
          <p:cNvPr id="5" name="Text Placeholder 2">
            <a:extLst>
              <a:ext uri="{FF2B5EF4-FFF2-40B4-BE49-F238E27FC236}">
                <a16:creationId xmlns:a16="http://schemas.microsoft.com/office/drawing/2014/main" id="{66AFEDDF-040D-B336-65D8-0190C63302BD}"/>
              </a:ext>
            </a:extLst>
          </p:cNvPr>
          <p:cNvGraphicFramePr/>
          <p:nvPr>
            <p:extLst>
              <p:ext uri="{D42A27DB-BD31-4B8C-83A1-F6EECF244321}">
                <p14:modId xmlns:p14="http://schemas.microsoft.com/office/powerpoint/2010/main" val="2084910506"/>
              </p:ext>
            </p:extLst>
          </p:nvPr>
        </p:nvGraphicFramePr>
        <p:xfrm>
          <a:off x="5484139" y="477540"/>
          <a:ext cx="6301601" cy="58788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6958B2C1-5BB2-6734-633A-A1EF0C940D2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5078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6CC7D015-0DD8-420F-A568-AC4FEDC412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DC595556-C814-4F1F-B0E5-71812F38A8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15A75AC-50E0-D4ED-4684-618C54EDE8AD}"/>
              </a:ext>
            </a:extLst>
          </p:cNvPr>
          <p:cNvPicPr>
            <a:picLocks noChangeAspect="1"/>
          </p:cNvPicPr>
          <p:nvPr/>
        </p:nvPicPr>
        <p:blipFill>
          <a:blip r:embed="rId3">
            <a:alphaModFix amt="60000"/>
          </a:blip>
          <a:srcRect/>
          <a:stretch>
            <a:fillRect/>
          </a:stretch>
        </p:blipFill>
        <p:spPr>
          <a:xfrm>
            <a:off x="-1" y="10"/>
            <a:ext cx="12192001" cy="6857990"/>
          </a:xfrm>
          <a:prstGeom prst="rect">
            <a:avLst/>
          </a:prstGeom>
        </p:spPr>
      </p:pic>
      <p:sp>
        <p:nvSpPr>
          <p:cNvPr id="2" name="Title 1">
            <a:extLst>
              <a:ext uri="{FF2B5EF4-FFF2-40B4-BE49-F238E27FC236}">
                <a16:creationId xmlns:a16="http://schemas.microsoft.com/office/drawing/2014/main" id="{BB37527C-90B8-2765-F330-C5649E795EA4}"/>
              </a:ext>
            </a:extLst>
          </p:cNvPr>
          <p:cNvSpPr>
            <a:spLocks noGrp="1"/>
          </p:cNvSpPr>
          <p:nvPr>
            <p:ph type="title"/>
          </p:nvPr>
        </p:nvSpPr>
        <p:spPr>
          <a:xfrm>
            <a:off x="838200" y="557189"/>
            <a:ext cx="4155825" cy="5571898"/>
          </a:xfrm>
        </p:spPr>
        <p:txBody>
          <a:bodyPr>
            <a:normAutofit/>
          </a:bodyPr>
          <a:lstStyle/>
          <a:p>
            <a:r>
              <a:rPr lang="af-ZA" dirty="0">
                <a:solidFill>
                  <a:srgbClr val="FFFFFF"/>
                </a:solidFill>
              </a:rPr>
              <a:t>Wat is </a:t>
            </a:r>
            <a:r>
              <a:rPr lang="en-ZA" dirty="0">
                <a:solidFill>
                  <a:schemeClr val="bg1"/>
                </a:solidFill>
              </a:rPr>
              <a:t>‘n</a:t>
            </a:r>
            <a:r>
              <a:rPr lang="af-ZA" dirty="0">
                <a:solidFill>
                  <a:schemeClr val="bg1"/>
                </a:solidFill>
              </a:rPr>
              <a:t> </a:t>
            </a:r>
            <a:r>
              <a:rPr lang="af-ZA" dirty="0">
                <a:solidFill>
                  <a:srgbClr val="FFFFFF"/>
                </a:solidFill>
              </a:rPr>
              <a:t>CV?</a:t>
            </a:r>
          </a:p>
        </p:txBody>
      </p:sp>
      <p:graphicFrame>
        <p:nvGraphicFramePr>
          <p:cNvPr id="5" name="Text Placeholder 2">
            <a:extLst>
              <a:ext uri="{FF2B5EF4-FFF2-40B4-BE49-F238E27FC236}">
                <a16:creationId xmlns:a16="http://schemas.microsoft.com/office/drawing/2014/main" id="{1F5CE990-8F8D-BB49-795A-BCE076482D39}"/>
              </a:ext>
            </a:extLst>
          </p:cNvPr>
          <p:cNvGraphicFramePr/>
          <p:nvPr>
            <p:extLst>
              <p:ext uri="{D42A27DB-BD31-4B8C-83A1-F6EECF244321}">
                <p14:modId xmlns:p14="http://schemas.microsoft.com/office/powerpoint/2010/main" val="2308421640"/>
              </p:ext>
            </p:extLst>
          </p:nvPr>
        </p:nvGraphicFramePr>
        <p:xfrm>
          <a:off x="4377129" y="389744"/>
          <a:ext cx="7405140" cy="60410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a:extLst>
              <a:ext uri="{FF2B5EF4-FFF2-40B4-BE49-F238E27FC236}">
                <a16:creationId xmlns:a16="http://schemas.microsoft.com/office/drawing/2014/main" id="{B64427DC-79D2-0BC0-7891-015D1A01248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90605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EEA3A1-CFE9-611E-4647-DBA49D404F5E}"/>
              </a:ext>
            </a:extLst>
          </p:cNvPr>
          <p:cNvSpPr>
            <a:spLocks noGrp="1"/>
          </p:cNvSpPr>
          <p:nvPr>
            <p:ph type="title"/>
          </p:nvPr>
        </p:nvSpPr>
        <p:spPr>
          <a:xfrm>
            <a:off x="838200" y="291180"/>
            <a:ext cx="10515600" cy="1133499"/>
          </a:xfrm>
        </p:spPr>
        <p:txBody>
          <a:bodyPr>
            <a:normAutofit/>
          </a:bodyPr>
          <a:lstStyle/>
          <a:p>
            <a:pPr algn="ctr"/>
            <a:r>
              <a:rPr lang="af-ZA" sz="5200" dirty="0"/>
              <a:t>Riglyne vir die skryf van </a:t>
            </a:r>
            <a:r>
              <a:rPr lang="en-GB" sz="4800" dirty="0"/>
              <a:t>‘</a:t>
            </a:r>
            <a:r>
              <a:rPr lang="af-ZA" sz="5200" dirty="0"/>
              <a:t>n CV</a:t>
            </a:r>
          </a:p>
        </p:txBody>
      </p:sp>
      <p:graphicFrame>
        <p:nvGraphicFramePr>
          <p:cNvPr id="5" name="Text Placeholder 2">
            <a:extLst>
              <a:ext uri="{FF2B5EF4-FFF2-40B4-BE49-F238E27FC236}">
                <a16:creationId xmlns:a16="http://schemas.microsoft.com/office/drawing/2014/main" id="{0EB549C5-E967-8AE0-2E70-5D6A7587B814}"/>
              </a:ext>
            </a:extLst>
          </p:cNvPr>
          <p:cNvGraphicFramePr/>
          <p:nvPr>
            <p:extLst>
              <p:ext uri="{D42A27DB-BD31-4B8C-83A1-F6EECF244321}">
                <p14:modId xmlns:p14="http://schemas.microsoft.com/office/powerpoint/2010/main" val="4141767338"/>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E9889F29-DBCB-E03F-5155-6BFD934D9F1F}"/>
              </a:ext>
            </a:extLst>
          </p:cNvPr>
          <p:cNvSpPr txBox="1"/>
          <p:nvPr/>
        </p:nvSpPr>
        <p:spPr>
          <a:xfrm>
            <a:off x="3047725" y="1318525"/>
            <a:ext cx="6093500" cy="338554"/>
          </a:xfrm>
          <a:prstGeom prst="rect">
            <a:avLst/>
          </a:prstGeom>
          <a:solidFill>
            <a:schemeClr val="accent6">
              <a:lumMod val="60000"/>
              <a:lumOff val="40000"/>
            </a:schemeClr>
          </a:solidFill>
        </p:spPr>
        <p:txBody>
          <a:bodyPr wrap="square">
            <a:spAutoFit/>
          </a:bodyPr>
          <a:lstStyle/>
          <a:p>
            <a:pPr algn="ctr"/>
            <a:r>
              <a:rPr lang="en-GB" sz="1600" dirty="0"/>
              <a:t>Hou </a:t>
            </a:r>
            <a:r>
              <a:rPr lang="en-GB" sz="1600" dirty="0" err="1"/>
              <a:t>dit</a:t>
            </a:r>
            <a:r>
              <a:rPr lang="en-GB" sz="1600" dirty="0"/>
              <a:t> </a:t>
            </a:r>
            <a:r>
              <a:rPr lang="en-GB" sz="1600" b="1" dirty="0" err="1"/>
              <a:t>bondig</a:t>
            </a:r>
            <a:r>
              <a:rPr lang="en-GB" sz="1600" b="1" dirty="0"/>
              <a:t> (1 </a:t>
            </a:r>
            <a:r>
              <a:rPr lang="en-GB" sz="1600" b="1" dirty="0" err="1"/>
              <a:t>bladsy</a:t>
            </a:r>
            <a:r>
              <a:rPr lang="en-GB" sz="1600" b="1" dirty="0"/>
              <a:t>) </a:t>
            </a:r>
            <a:r>
              <a:rPr lang="en-GB" sz="1600" dirty="0" err="1"/>
              <a:t>en</a:t>
            </a:r>
            <a:r>
              <a:rPr lang="en-GB" sz="1600" dirty="0"/>
              <a:t> </a:t>
            </a:r>
            <a:r>
              <a:rPr lang="en-GB" sz="1600" dirty="0" err="1"/>
              <a:t>professioneel</a:t>
            </a:r>
            <a:endParaRPr lang="af-ZA" sz="1600" dirty="0"/>
          </a:p>
        </p:txBody>
      </p:sp>
      <p:sp>
        <p:nvSpPr>
          <p:cNvPr id="8" name="TextBox 7">
            <a:extLst>
              <a:ext uri="{FF2B5EF4-FFF2-40B4-BE49-F238E27FC236}">
                <a16:creationId xmlns:a16="http://schemas.microsoft.com/office/drawing/2014/main" id="{ED77B710-F083-6090-4E0F-0BE26A738945}"/>
              </a:ext>
            </a:extLst>
          </p:cNvPr>
          <p:cNvSpPr txBox="1"/>
          <p:nvPr/>
        </p:nvSpPr>
        <p:spPr>
          <a:xfrm>
            <a:off x="3047725" y="6307590"/>
            <a:ext cx="6093500" cy="338554"/>
          </a:xfrm>
          <a:prstGeom prst="rect">
            <a:avLst/>
          </a:prstGeom>
          <a:solidFill>
            <a:schemeClr val="accent6">
              <a:lumMod val="60000"/>
              <a:lumOff val="40000"/>
            </a:schemeClr>
          </a:solidFill>
        </p:spPr>
        <p:txBody>
          <a:bodyPr wrap="square">
            <a:spAutoFit/>
          </a:bodyPr>
          <a:lstStyle/>
          <a:p>
            <a:pPr algn="ctr">
              <a:buNone/>
            </a:pPr>
            <a:r>
              <a:rPr lang="nl-NL" sz="1600" dirty="0"/>
              <a:t>Bied inligting duidelik en netjies aan. Eerste indrukke is belangrik.</a:t>
            </a:r>
            <a:endParaRPr lang="en-GB" sz="1600" dirty="0"/>
          </a:p>
        </p:txBody>
      </p:sp>
      <p:pic>
        <p:nvPicPr>
          <p:cNvPr id="10" name="Picture 9">
            <a:extLst>
              <a:ext uri="{FF2B5EF4-FFF2-40B4-BE49-F238E27FC236}">
                <a16:creationId xmlns:a16="http://schemas.microsoft.com/office/drawing/2014/main" id="{45B07BAC-71E2-1330-37E4-64881C20C15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0725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12467"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2" name="Title 1">
            <a:extLst>
              <a:ext uri="{FF2B5EF4-FFF2-40B4-BE49-F238E27FC236}">
                <a16:creationId xmlns:a16="http://schemas.microsoft.com/office/drawing/2014/main" id="{A9D4BE13-A104-9EAD-C7E6-B7386AC9E575}"/>
              </a:ext>
            </a:extLst>
          </p:cNvPr>
          <p:cNvSpPr>
            <a:spLocks noGrp="1"/>
          </p:cNvSpPr>
          <p:nvPr>
            <p:ph type="title"/>
          </p:nvPr>
        </p:nvSpPr>
        <p:spPr>
          <a:xfrm>
            <a:off x="838200" y="643467"/>
            <a:ext cx="2951205" cy="5571066"/>
          </a:xfrm>
        </p:spPr>
        <p:txBody>
          <a:bodyPr>
            <a:normAutofit/>
          </a:bodyPr>
          <a:lstStyle/>
          <a:p>
            <a:r>
              <a:rPr lang="af-ZA" dirty="0">
                <a:solidFill>
                  <a:srgbClr val="FFFFFF"/>
                </a:solidFill>
              </a:rPr>
              <a:t>Ervaring</a:t>
            </a:r>
          </a:p>
        </p:txBody>
      </p:sp>
      <p:graphicFrame>
        <p:nvGraphicFramePr>
          <p:cNvPr id="5" name="Text Placeholder 2">
            <a:extLst>
              <a:ext uri="{FF2B5EF4-FFF2-40B4-BE49-F238E27FC236}">
                <a16:creationId xmlns:a16="http://schemas.microsoft.com/office/drawing/2014/main" id="{2575D83C-FBC2-24DB-65C1-6C0105782B32}"/>
              </a:ext>
            </a:extLst>
          </p:cNvPr>
          <p:cNvGraphicFramePr/>
          <p:nvPr>
            <p:extLst>
              <p:ext uri="{D42A27DB-BD31-4B8C-83A1-F6EECF244321}">
                <p14:modId xmlns:p14="http://schemas.microsoft.com/office/powerpoint/2010/main" val="1139819569"/>
              </p:ext>
            </p:extLst>
          </p:nvPr>
        </p:nvGraphicFramePr>
        <p:xfrm>
          <a:off x="5207640" y="643466"/>
          <a:ext cx="6291714" cy="55307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DA2DD4B0-2A7C-0477-A294-607631E72C2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36921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F36CA75-CFBF-4844-B719-8FE9EBADA9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3D4A84B9-E564-4DD0-97F8-DBF1C460C2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4A599609-F5C2-4A0B-A992-913F814A631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40000"/>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29" name="Rectangle 28">
            <a:extLst>
              <a:ext uri="{FF2B5EF4-FFF2-40B4-BE49-F238E27FC236}">
                <a16:creationId xmlns:a16="http://schemas.microsoft.com/office/drawing/2014/main" id="{102382E0-0A09-46AE-B955-B911CAFE7F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7DE75D4A-0965-4973-BE75-DECCAC9A9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6" name="Picture 15">
            <a:extLst>
              <a:ext uri="{FF2B5EF4-FFF2-40B4-BE49-F238E27FC236}">
                <a16:creationId xmlns:a16="http://schemas.microsoft.com/office/drawing/2014/main" id="{E9EE640A-E54E-85CD-85C6-212323CA239E}"/>
              </a:ext>
            </a:extLst>
          </p:cNvPr>
          <p:cNvPicPr>
            <a:picLocks noChangeAspect="1"/>
          </p:cNvPicPr>
          <p:nvPr/>
        </p:nvPicPr>
        <p:blipFill>
          <a:blip r:embed="rId4">
            <a:alphaModFix amt="60000"/>
          </a:blip>
          <a:srcRect l="27243" r="13422" b="-1"/>
          <a:stretch>
            <a:fillRect/>
          </a:stretch>
        </p:blipFill>
        <p:spPr>
          <a:xfrm>
            <a:off x="20" y="10"/>
            <a:ext cx="6095980" cy="6857990"/>
          </a:xfrm>
          <a:prstGeom prst="rect">
            <a:avLst/>
          </a:prstGeom>
        </p:spPr>
      </p:pic>
      <p:pic>
        <p:nvPicPr>
          <p:cNvPr id="12" name="Picture 11">
            <a:extLst>
              <a:ext uri="{FF2B5EF4-FFF2-40B4-BE49-F238E27FC236}">
                <a16:creationId xmlns:a16="http://schemas.microsoft.com/office/drawing/2014/main" id="{F6B6A28B-478A-3DBA-DEAC-49AB41D9B178}"/>
              </a:ext>
            </a:extLst>
          </p:cNvPr>
          <p:cNvPicPr>
            <a:picLocks noChangeAspect="1"/>
          </p:cNvPicPr>
          <p:nvPr/>
        </p:nvPicPr>
        <p:blipFill>
          <a:blip r:embed="rId5">
            <a:alphaModFix amt="60000"/>
          </a:blip>
          <a:srcRect l="14071" r="26595" b="-1"/>
          <a:stretch>
            <a:fillRect/>
          </a:stretch>
        </p:blipFill>
        <p:spPr>
          <a:xfrm>
            <a:off x="6096000" y="10"/>
            <a:ext cx="6096000" cy="6857990"/>
          </a:xfrm>
          <a:prstGeom prst="rect">
            <a:avLst/>
          </a:prstGeom>
        </p:spPr>
      </p:pic>
      <p:sp>
        <p:nvSpPr>
          <p:cNvPr id="2" name="Title 1">
            <a:extLst>
              <a:ext uri="{FF2B5EF4-FFF2-40B4-BE49-F238E27FC236}">
                <a16:creationId xmlns:a16="http://schemas.microsoft.com/office/drawing/2014/main" id="{DF981D4C-CA0A-95CB-70D7-421C853E4CE5}"/>
              </a:ext>
            </a:extLst>
          </p:cNvPr>
          <p:cNvSpPr>
            <a:spLocks noGrp="1"/>
          </p:cNvSpPr>
          <p:nvPr>
            <p:ph type="title"/>
          </p:nvPr>
        </p:nvSpPr>
        <p:spPr>
          <a:xfrm>
            <a:off x="1191965" y="552807"/>
            <a:ext cx="9801854" cy="2790331"/>
          </a:xfrm>
        </p:spPr>
        <p:txBody>
          <a:bodyPr anchor="b">
            <a:normAutofit/>
          </a:bodyPr>
          <a:lstStyle/>
          <a:p>
            <a:pPr algn="ctr"/>
            <a:r>
              <a:rPr lang="af-ZA" sz="4800" dirty="0">
                <a:solidFill>
                  <a:srgbClr val="FFFFFF"/>
                </a:solidFill>
              </a:rPr>
              <a:t>Tipes werk</a:t>
            </a:r>
          </a:p>
        </p:txBody>
      </p:sp>
      <p:sp>
        <p:nvSpPr>
          <p:cNvPr id="3" name="Text Placeholder 2">
            <a:extLst>
              <a:ext uri="{FF2B5EF4-FFF2-40B4-BE49-F238E27FC236}">
                <a16:creationId xmlns:a16="http://schemas.microsoft.com/office/drawing/2014/main" id="{F7437F82-E798-87BE-0F7B-A62E1127F402}"/>
              </a:ext>
            </a:extLst>
          </p:cNvPr>
          <p:cNvSpPr>
            <a:spLocks noGrp="1"/>
          </p:cNvSpPr>
          <p:nvPr>
            <p:ph type="body" idx="1"/>
          </p:nvPr>
        </p:nvSpPr>
        <p:spPr>
          <a:xfrm>
            <a:off x="1191966" y="3510476"/>
            <a:ext cx="9801854" cy="2614231"/>
          </a:xfrm>
        </p:spPr>
        <p:txBody>
          <a:bodyPr anchor="t">
            <a:normAutofit/>
          </a:bodyPr>
          <a:lstStyle/>
          <a:p>
            <a:pPr algn="ctr"/>
            <a:r>
              <a:rPr lang="en-GB" b="1" dirty="0" err="1">
                <a:solidFill>
                  <a:srgbClr val="FFFFFF"/>
                </a:solidFill>
              </a:rPr>
              <a:t>Informele</a:t>
            </a:r>
            <a:r>
              <a:rPr lang="en-GB" b="1" dirty="0">
                <a:solidFill>
                  <a:srgbClr val="FFFFFF"/>
                </a:solidFill>
              </a:rPr>
              <a:t> </a:t>
            </a:r>
            <a:r>
              <a:rPr lang="en-GB" b="1" dirty="0" err="1">
                <a:solidFill>
                  <a:srgbClr val="FFFFFF"/>
                </a:solidFill>
              </a:rPr>
              <a:t>werk</a:t>
            </a:r>
            <a:r>
              <a:rPr lang="en-GB" b="1" dirty="0">
                <a:solidFill>
                  <a:srgbClr val="FFFFFF"/>
                </a:solidFill>
              </a:rPr>
              <a:t>:</a:t>
            </a:r>
            <a:br>
              <a:rPr lang="en-GB" dirty="0">
                <a:solidFill>
                  <a:srgbClr val="FFFFFF"/>
                </a:solidFill>
              </a:rPr>
            </a:br>
            <a:r>
              <a:rPr lang="nl-NL" dirty="0">
                <a:solidFill>
                  <a:srgbClr val="FFFFFF"/>
                </a:solidFill>
              </a:rPr>
              <a:t>Geen kontrak nie (bv. motors was)</a:t>
            </a:r>
          </a:p>
          <a:p>
            <a:pPr algn="ctr"/>
            <a:r>
              <a:rPr lang="en-GB" b="1" dirty="0" err="1">
                <a:solidFill>
                  <a:srgbClr val="FFFFFF"/>
                </a:solidFill>
              </a:rPr>
              <a:t>Deeltydse</a:t>
            </a:r>
            <a:r>
              <a:rPr lang="en-GB" b="1" dirty="0">
                <a:solidFill>
                  <a:srgbClr val="FFFFFF"/>
                </a:solidFill>
              </a:rPr>
              <a:t> </a:t>
            </a:r>
            <a:r>
              <a:rPr lang="en-GB" b="1" dirty="0" err="1">
                <a:solidFill>
                  <a:srgbClr val="FFFFFF"/>
                </a:solidFill>
              </a:rPr>
              <a:t>werk</a:t>
            </a:r>
            <a:r>
              <a:rPr lang="en-GB" b="1" dirty="0">
                <a:solidFill>
                  <a:srgbClr val="FFFFFF"/>
                </a:solidFill>
              </a:rPr>
              <a:t>:</a:t>
            </a:r>
            <a:br>
              <a:rPr lang="en-GB" dirty="0">
                <a:solidFill>
                  <a:srgbClr val="FFFFFF"/>
                </a:solidFill>
              </a:rPr>
            </a:br>
            <a:r>
              <a:rPr lang="en-GB" dirty="0" err="1">
                <a:solidFill>
                  <a:srgbClr val="FFFFFF"/>
                </a:solidFill>
              </a:rPr>
              <a:t>Gestruktureerd</a:t>
            </a:r>
            <a:r>
              <a:rPr lang="en-GB" dirty="0">
                <a:solidFill>
                  <a:srgbClr val="FFFFFF"/>
                </a:solidFill>
              </a:rPr>
              <a:t>, minder </a:t>
            </a:r>
            <a:r>
              <a:rPr lang="en-GB" dirty="0" err="1">
                <a:solidFill>
                  <a:srgbClr val="FFFFFF"/>
                </a:solidFill>
              </a:rPr>
              <a:t>ure</a:t>
            </a:r>
            <a:endParaRPr lang="en-GB" dirty="0">
              <a:solidFill>
                <a:srgbClr val="FFFFFF"/>
              </a:solidFill>
            </a:endParaRPr>
          </a:p>
          <a:p>
            <a:pPr algn="ctr"/>
            <a:r>
              <a:rPr lang="en-GB" dirty="0" err="1">
                <a:solidFill>
                  <a:srgbClr val="FFFFFF"/>
                </a:solidFill>
              </a:rPr>
              <a:t>Albei</a:t>
            </a:r>
            <a:r>
              <a:rPr lang="en-GB" dirty="0">
                <a:solidFill>
                  <a:srgbClr val="FFFFFF"/>
                </a:solidFill>
              </a:rPr>
              <a:t> </a:t>
            </a:r>
            <a:r>
              <a:rPr lang="en-GB" dirty="0" err="1">
                <a:solidFill>
                  <a:srgbClr val="FFFFFF"/>
                </a:solidFill>
              </a:rPr>
              <a:t>bied</a:t>
            </a:r>
            <a:r>
              <a:rPr lang="en-GB" dirty="0">
                <a:solidFill>
                  <a:srgbClr val="FFFFFF"/>
                </a:solidFill>
              </a:rPr>
              <a:t> </a:t>
            </a:r>
            <a:r>
              <a:rPr lang="en-GB" dirty="0" err="1">
                <a:solidFill>
                  <a:srgbClr val="FFFFFF"/>
                </a:solidFill>
              </a:rPr>
              <a:t>waardevolle</a:t>
            </a:r>
            <a:r>
              <a:rPr lang="en-GB" dirty="0">
                <a:solidFill>
                  <a:srgbClr val="FFFFFF"/>
                </a:solidFill>
              </a:rPr>
              <a:t> </a:t>
            </a:r>
            <a:r>
              <a:rPr lang="en-GB" dirty="0" err="1">
                <a:solidFill>
                  <a:srgbClr val="FFFFFF"/>
                </a:solidFill>
              </a:rPr>
              <a:t>ervaring</a:t>
            </a:r>
            <a:endParaRPr lang="af-ZA" sz="1800" dirty="0">
              <a:solidFill>
                <a:srgbClr val="FFFFFF"/>
              </a:solidFill>
            </a:endParaRPr>
          </a:p>
        </p:txBody>
      </p:sp>
      <p:pic>
        <p:nvPicPr>
          <p:cNvPr id="17" name="Picture 16">
            <a:extLst>
              <a:ext uri="{FF2B5EF4-FFF2-40B4-BE49-F238E27FC236}">
                <a16:creationId xmlns:a16="http://schemas.microsoft.com/office/drawing/2014/main" id="{DC7966C4-1D35-DD95-351E-5BBD613872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2201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963038BC-9FCB-466B-8EE5-7B0DC8F25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58F4797-C77D-4821-B8FF-057D7524C6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90CB3DB-B42E-47BF-A595-527CB329A2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515" y="685800"/>
            <a:ext cx="10800971"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5D98F9-9CAA-8413-9F80-424F20E16615}"/>
              </a:ext>
            </a:extLst>
          </p:cNvPr>
          <p:cNvSpPr>
            <a:spLocks noGrp="1"/>
          </p:cNvSpPr>
          <p:nvPr>
            <p:ph type="title"/>
          </p:nvPr>
        </p:nvSpPr>
        <p:spPr>
          <a:xfrm>
            <a:off x="1449572" y="1036674"/>
            <a:ext cx="9292856" cy="1371600"/>
          </a:xfrm>
        </p:spPr>
        <p:txBody>
          <a:bodyPr>
            <a:normAutofit/>
          </a:bodyPr>
          <a:lstStyle/>
          <a:p>
            <a:pPr algn="ctr"/>
            <a:r>
              <a:rPr lang="af-ZA" sz="3200" dirty="0">
                <a:solidFill>
                  <a:schemeClr val="tx1"/>
                </a:solidFill>
              </a:rPr>
              <a:t>Werkskadu</a:t>
            </a:r>
          </a:p>
        </p:txBody>
      </p:sp>
      <p:graphicFrame>
        <p:nvGraphicFramePr>
          <p:cNvPr id="5" name="Text Placeholder 2">
            <a:extLst>
              <a:ext uri="{FF2B5EF4-FFF2-40B4-BE49-F238E27FC236}">
                <a16:creationId xmlns:a16="http://schemas.microsoft.com/office/drawing/2014/main" id="{1AE19285-FD2C-2E49-A56A-CB1C226CAB16}"/>
              </a:ext>
            </a:extLst>
          </p:cNvPr>
          <p:cNvGraphicFramePr/>
          <p:nvPr>
            <p:extLst>
              <p:ext uri="{D42A27DB-BD31-4B8C-83A1-F6EECF244321}">
                <p14:modId xmlns:p14="http://schemas.microsoft.com/office/powerpoint/2010/main" val="718835341"/>
              </p:ext>
            </p:extLst>
          </p:nvPr>
        </p:nvGraphicFramePr>
        <p:xfrm>
          <a:off x="1279451" y="2716620"/>
          <a:ext cx="9633098" cy="3051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C9EA69F9-7BF2-656E-3856-3A9F446FA78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84748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7F448B-F286-7851-DA04-17C853B1326D}"/>
              </a:ext>
            </a:extLst>
          </p:cNvPr>
          <p:cNvSpPr>
            <a:spLocks noGrp="1"/>
          </p:cNvSpPr>
          <p:nvPr>
            <p:ph type="title"/>
          </p:nvPr>
        </p:nvSpPr>
        <p:spPr>
          <a:xfrm>
            <a:off x="838200" y="557188"/>
            <a:ext cx="10515600" cy="1133499"/>
          </a:xfrm>
        </p:spPr>
        <p:txBody>
          <a:bodyPr>
            <a:normAutofit/>
          </a:bodyPr>
          <a:lstStyle/>
          <a:p>
            <a:pPr algn="ctr"/>
            <a:r>
              <a:rPr lang="af-ZA" sz="5200" dirty="0"/>
              <a:t>Projekbestuursvaardighede</a:t>
            </a:r>
          </a:p>
        </p:txBody>
      </p:sp>
      <p:graphicFrame>
        <p:nvGraphicFramePr>
          <p:cNvPr id="5" name="Text Placeholder 2">
            <a:extLst>
              <a:ext uri="{FF2B5EF4-FFF2-40B4-BE49-F238E27FC236}">
                <a16:creationId xmlns:a16="http://schemas.microsoft.com/office/drawing/2014/main" id="{D38FD9A7-6CB8-7209-8BF2-9E3A94986329}"/>
              </a:ext>
            </a:extLst>
          </p:cNvPr>
          <p:cNvGraphicFramePr/>
          <p:nvPr>
            <p:extLst>
              <p:ext uri="{D42A27DB-BD31-4B8C-83A1-F6EECF244321}">
                <p14:modId xmlns:p14="http://schemas.microsoft.com/office/powerpoint/2010/main" val="2828463895"/>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6839A676-D5FE-9600-8B7C-7D408CCB8AA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45440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0A9B5E-F2FB-F4EB-64E3-B353C9E5922D}"/>
              </a:ext>
            </a:extLst>
          </p:cNvPr>
          <p:cNvSpPr>
            <a:spLocks noGrp="1"/>
          </p:cNvSpPr>
          <p:nvPr>
            <p:ph type="title"/>
          </p:nvPr>
        </p:nvSpPr>
        <p:spPr>
          <a:xfrm>
            <a:off x="838200" y="459863"/>
            <a:ext cx="10515600" cy="1004594"/>
          </a:xfrm>
        </p:spPr>
        <p:txBody>
          <a:bodyPr>
            <a:normAutofit/>
          </a:bodyPr>
          <a:lstStyle/>
          <a:p>
            <a:pPr algn="ctr"/>
            <a:r>
              <a:rPr lang="af-ZA" dirty="0">
                <a:solidFill>
                  <a:srgbClr val="FFFFFF"/>
                </a:solidFill>
              </a:rPr>
              <a:t>Administrasievaardighede</a:t>
            </a:r>
          </a:p>
        </p:txBody>
      </p:sp>
      <p:sp>
        <p:nvSpPr>
          <p:cNvPr id="18" name="Rectangle: Rounded Corners 17">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9" name="Text Placeholder 2">
            <a:extLst>
              <a:ext uri="{FF2B5EF4-FFF2-40B4-BE49-F238E27FC236}">
                <a16:creationId xmlns:a16="http://schemas.microsoft.com/office/drawing/2014/main" id="{369D6E9F-CD7C-A0DF-39E8-C696B9385526}"/>
              </a:ext>
            </a:extLst>
          </p:cNvPr>
          <p:cNvGraphicFramePr/>
          <p:nvPr>
            <p:extLst>
              <p:ext uri="{D42A27DB-BD31-4B8C-83A1-F6EECF244321}">
                <p14:modId xmlns:p14="http://schemas.microsoft.com/office/powerpoint/2010/main" val="2225998556"/>
              </p:ext>
            </p:extLst>
          </p:nvPr>
        </p:nvGraphicFramePr>
        <p:xfrm>
          <a:off x="838200" y="1800911"/>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9FF001E0-82EF-E529-E46B-890DF965985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25913" y="0"/>
            <a:ext cx="1366087" cy="47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993242"/>
      </p:ext>
    </p:extLst>
  </p:cSld>
  <p:clrMapOvr>
    <a:masterClrMapping/>
  </p:clrMapOvr>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9f929ee-2ccc-426b-9fd2-932361bc865d" xsi:nil="true"/>
    <lcf76f155ced4ddcb4097134ff3c332f xmlns="3caab635-9527-4657-a12f-8c668acf6cb5">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F3AB23201A38C4A8F7AAD9F2A325F0A" ma:contentTypeVersion="13" ma:contentTypeDescription="Create a new document." ma:contentTypeScope="" ma:versionID="1b4a5c7ad01952bf554aac7d29462f2c">
  <xsd:schema xmlns:xsd="http://www.w3.org/2001/XMLSchema" xmlns:xs="http://www.w3.org/2001/XMLSchema" xmlns:p="http://schemas.microsoft.com/office/2006/metadata/properties" xmlns:ns2="3caab635-9527-4657-a12f-8c668acf6cb5" xmlns:ns3="b9f929ee-2ccc-426b-9fd2-932361bc865d" targetNamespace="http://schemas.microsoft.com/office/2006/metadata/properties" ma:root="true" ma:fieldsID="96d95dd2b43fbe1d86e6d1c8b302f4fa" ns2:_="" ns3:_="">
    <xsd:import namespace="3caab635-9527-4657-a12f-8c668acf6cb5"/>
    <xsd:import namespace="b9f929ee-2ccc-426b-9fd2-932361bc865d"/>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ObjectDetectorVersions"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aab635-9527-4657-a12f-8c668acf6c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f9b47f4-9a27-4745-b6d6-fd1148aa3952"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9f929ee-2ccc-426b-9fd2-932361bc865d"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2b1a63e0-24cb-4c15-a6aa-5e8a397866bf}" ma:internalName="TaxCatchAll" ma:showField="CatchAllData" ma:web="b9f929ee-2ccc-426b-9fd2-932361bc865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260AD16-F37E-41AA-9B20-7815D72717AD}">
  <ds:schemaRefs>
    <ds:schemaRef ds:uri="http://schemas.microsoft.com/sharepoint/v3/contenttype/forms"/>
  </ds:schemaRefs>
</ds:datastoreItem>
</file>

<file path=customXml/itemProps2.xml><?xml version="1.0" encoding="utf-8"?>
<ds:datastoreItem xmlns:ds="http://schemas.openxmlformats.org/officeDocument/2006/customXml" ds:itemID="{D521639D-9A7F-42D0-8029-D110BCA36736}">
  <ds:schemaRefs>
    <ds:schemaRef ds:uri="http://purl.org/dc/elements/1.1/"/>
    <ds:schemaRef ds:uri="http://purl.org/dc/dcmitype/"/>
    <ds:schemaRef ds:uri="http://schemas.microsoft.com/office/2006/documentManagement/types"/>
    <ds:schemaRef ds:uri="http://schemas.openxmlformats.org/package/2006/metadata/core-properties"/>
    <ds:schemaRef ds:uri="b9f929ee-2ccc-426b-9fd2-932361bc865d"/>
    <ds:schemaRef ds:uri="http://www.w3.org/XML/1998/namespace"/>
    <ds:schemaRef ds:uri="http://schemas.microsoft.com/office/2006/metadata/properties"/>
    <ds:schemaRef ds:uri="http://schemas.microsoft.com/office/infopath/2007/PartnerControls"/>
    <ds:schemaRef ds:uri="3caab635-9527-4657-a12f-8c668acf6cb5"/>
    <ds:schemaRef ds:uri="http://purl.org/dc/terms/"/>
  </ds:schemaRefs>
</ds:datastoreItem>
</file>

<file path=customXml/itemProps3.xml><?xml version="1.0" encoding="utf-8"?>
<ds:datastoreItem xmlns:ds="http://schemas.openxmlformats.org/officeDocument/2006/customXml" ds:itemID="{703C5CB6-C078-4F60-9294-0A4D1244E1A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aab635-9527-4657-a12f-8c668acf6cb5"/>
    <ds:schemaRef ds:uri="b9f929ee-2ccc-426b-9fd2-932361bc86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14176</TotalTime>
  <Words>1842</Words>
  <Application>Microsoft Office PowerPoint</Application>
  <PresentationFormat>Widescreen</PresentationFormat>
  <Paragraphs>135</Paragraphs>
  <Slides>13</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Courier New</vt:lpstr>
      <vt:lpstr>Symbol</vt:lpstr>
      <vt:lpstr>Office Theme</vt:lpstr>
      <vt:lpstr>Graad 11</vt:lpstr>
      <vt:lpstr>Teen die einde van die les behoort jy in staat te wees om die volgende te kan doen:</vt:lpstr>
      <vt:lpstr>Wat is ‘n CV?</vt:lpstr>
      <vt:lpstr>Riglyne vir die skryf van ‘n CV</vt:lpstr>
      <vt:lpstr>Ervaring</vt:lpstr>
      <vt:lpstr>Tipes werk</vt:lpstr>
      <vt:lpstr>Werkskadu</vt:lpstr>
      <vt:lpstr>Projekbestuursvaardighede</vt:lpstr>
      <vt:lpstr>Administrasievaardighede</vt:lpstr>
      <vt:lpstr>Getuigskrifte &amp; Verwysings</vt:lpstr>
      <vt:lpstr>Huiswerk</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LEIGH-ANN PRINGLE</dc:creator>
  <cp:lastModifiedBy>Megan Botes</cp:lastModifiedBy>
  <cp:revision>38</cp:revision>
  <dcterms:created xsi:type="dcterms:W3CDTF">2021-02-27T11:19:06Z</dcterms:created>
  <dcterms:modified xsi:type="dcterms:W3CDTF">2026-06-08T11:10:28Z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0x0101004F3AB23201A38C4A8F7AAD9F2A325F0A</vt:lpwstr>
  </property>
  <property fmtid="{D5CDD505-2E9C-101B-9397-08002B2CF9AE}" pid="3" name="MediaServiceImageTags">
    <vt:lpwstr/>
  </property>
</Properties>
</file>